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76" r:id="rId4"/>
    <p:sldId id="277" r:id="rId5"/>
    <p:sldId id="258" r:id="rId6"/>
    <p:sldId id="266" r:id="rId7"/>
    <p:sldId id="263" r:id="rId8"/>
    <p:sldId id="259" r:id="rId9"/>
    <p:sldId id="260" r:id="rId10"/>
    <p:sldId id="278" r:id="rId11"/>
    <p:sldId id="261" r:id="rId12"/>
    <p:sldId id="264" r:id="rId13"/>
    <p:sldId id="267" r:id="rId14"/>
    <p:sldId id="265" r:id="rId15"/>
    <p:sldId id="262" r:id="rId16"/>
    <p:sldId id="279" r:id="rId17"/>
    <p:sldId id="268" r:id="rId18"/>
    <p:sldId id="270" r:id="rId19"/>
    <p:sldId id="274" r:id="rId20"/>
    <p:sldId id="271" r:id="rId21"/>
    <p:sldId id="269" r:id="rId22"/>
    <p:sldId id="272" r:id="rId23"/>
    <p:sldId id="280" r:id="rId24"/>
    <p:sldId id="273" r:id="rId25"/>
    <p:sldId id="275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03E"/>
    <a:srgbClr val="11C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4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A1-4988-BFFC-CFA7AA675CE7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DA1-4988-BFFC-CFA7AA675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overlap val="-22"/>
        <c:axId val="2138289088"/>
        <c:axId val="21260980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34925" cap="rnd">
              <a:solidFill>
                <a:srgbClr val="11CEE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82828"/>
              </a:solidFill>
              <a:ln w="9525">
                <a:solidFill>
                  <a:srgbClr val="11CEE2"/>
                </a:solidFill>
              </a:ln>
              <a:effectLst/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2.4</c:v>
                </c:pt>
                <c:pt idx="2">
                  <c:v>3</c:v>
                </c:pt>
                <c:pt idx="3">
                  <c:v>4.7</c:v>
                </c:pt>
                <c:pt idx="4">
                  <c:v>5.3</c:v>
                </c:pt>
                <c:pt idx="5">
                  <c:v>7.1</c:v>
                </c:pt>
                <c:pt idx="6">
                  <c:v>7.6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DA1-4988-BFFC-CFA7AA675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8289088"/>
        <c:axId val="212609808"/>
      </c:lineChart>
      <c:catAx>
        <c:axId val="213828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12609808"/>
        <c:crosses val="autoZero"/>
        <c:auto val="1"/>
        <c:lblAlgn val="ctr"/>
        <c:lblOffset val="100"/>
        <c:noMultiLvlLbl val="0"/>
      </c:catAx>
      <c:valAx>
        <c:axId val="212609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2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defRPr>
            </a:pPr>
            <a:endParaRPr lang="zh-CN"/>
          </a:p>
        </c:txPr>
        <c:crossAx val="2138289088"/>
        <c:crosses val="autoZero"/>
        <c:crossBetween val="between"/>
      </c:valAx>
      <c:spPr>
        <a:noFill/>
        <a:ln>
          <a:solidFill>
            <a:schemeClr val="bg1">
              <a:lumMod val="95000"/>
              <a:alpha val="2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F8D63-7B67-4151-B6BA-6B3BE16D78E3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F2279-D096-453B-9E75-A7F4F5C15E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85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783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20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65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08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48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9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564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59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838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65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45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97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94CCE-1862-4D49-A69E-28ED573AEBBB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79966-A538-450D-A1CC-507BFB042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8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 flipH="1">
            <a:off x="89467" y="0"/>
            <a:ext cx="7025833" cy="688614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28679" y="2620091"/>
            <a:ext cx="53820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endParaRPr lang="en-US" altLang="zh-CN" sz="72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4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4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28094" y="6056366"/>
            <a:ext cx="1982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77246" y="4578670"/>
            <a:ext cx="41334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</a:t>
            </a:r>
            <a:r>
              <a:rPr lang="en-US" altLang="zh-CN" sz="1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template Applicable 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enterprise introduction, summary report, sales marketing, </a:t>
            </a:r>
            <a:endParaRPr lang="en-US" altLang="zh-CN" sz="10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altLang="zh-CN" sz="1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chart </a:t>
            </a: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sz="1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576874" y="4453442"/>
            <a:ext cx="933918" cy="0"/>
          </a:xfrm>
          <a:prstGeom prst="line">
            <a:avLst/>
          </a:prstGeom>
          <a:ln w="19050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 bwMode="auto">
          <a:xfrm>
            <a:off x="1390733" y="1884192"/>
            <a:ext cx="358775" cy="230187"/>
          </a:xfrm>
          <a:prstGeom prst="rect">
            <a:avLst/>
          </a:pr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 bwMode="auto">
          <a:xfrm>
            <a:off x="6798305" y="1884192"/>
            <a:ext cx="358775" cy="23018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1390733" y="3302986"/>
            <a:ext cx="358775" cy="23018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6798305" y="3302986"/>
            <a:ext cx="358775" cy="230187"/>
          </a:xfrm>
          <a:prstGeom prst="rect">
            <a:avLst/>
          </a:pr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1390733" y="4721780"/>
            <a:ext cx="358775" cy="230187"/>
          </a:xfrm>
          <a:prstGeom prst="rect">
            <a:avLst/>
          </a:pr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6798305" y="4721780"/>
            <a:ext cx="358775" cy="23018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1596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875384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1596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875384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1596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6973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280761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66973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280761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6973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" b="27013"/>
          <a:stretch>
            <a:fillRect/>
          </a:stretch>
        </p:blipFill>
        <p:spPr>
          <a:xfrm>
            <a:off x="592614" y="1445110"/>
            <a:ext cx="11006772" cy="2812635"/>
          </a:xfrm>
          <a:custGeom>
            <a:avLst/>
            <a:gdLst>
              <a:gd name="connsiteX0" fmla="*/ 0 w 11516158"/>
              <a:gd name="connsiteY0" fmla="*/ 0 h 2686929"/>
              <a:gd name="connsiteX1" fmla="*/ 11516158 w 11516158"/>
              <a:gd name="connsiteY1" fmla="*/ 0 h 2686929"/>
              <a:gd name="connsiteX2" fmla="*/ 11516158 w 11516158"/>
              <a:gd name="connsiteY2" fmla="*/ 2686929 h 2686929"/>
              <a:gd name="connsiteX3" fmla="*/ 0 w 11516158"/>
              <a:gd name="connsiteY3" fmla="*/ 2686929 h 268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6158" h="2686929">
                <a:moveTo>
                  <a:pt x="0" y="0"/>
                </a:moveTo>
                <a:lnTo>
                  <a:pt x="11516158" y="0"/>
                </a:lnTo>
                <a:lnTo>
                  <a:pt x="11516158" y="2686929"/>
                </a:lnTo>
                <a:lnTo>
                  <a:pt x="0" y="2686929"/>
                </a:lnTo>
                <a:close/>
              </a:path>
            </a:pathLst>
          </a:custGeom>
        </p:spPr>
      </p:pic>
      <p:grpSp>
        <p:nvGrpSpPr>
          <p:cNvPr id="7" name="组合 6"/>
          <p:cNvGrpSpPr/>
          <p:nvPr/>
        </p:nvGrpSpPr>
        <p:grpSpPr>
          <a:xfrm flipH="1">
            <a:off x="757681" y="4786142"/>
            <a:ext cx="474192" cy="399630"/>
            <a:chOff x="6350" y="1588"/>
            <a:chExt cx="1403350" cy="1182687"/>
          </a:xfrm>
          <a:solidFill>
            <a:schemeClr val="bg1">
              <a:lumMod val="95000"/>
            </a:schemeClr>
          </a:solidFill>
        </p:grpSpPr>
        <p:sp>
          <p:nvSpPr>
            <p:cNvPr id="11" name="Freeform 5"/>
            <p:cNvSpPr/>
            <p:nvPr/>
          </p:nvSpPr>
          <p:spPr bwMode="auto">
            <a:xfrm>
              <a:off x="498475" y="1588"/>
              <a:ext cx="627063" cy="625475"/>
            </a:xfrm>
            <a:custGeom>
              <a:avLst/>
              <a:gdLst>
                <a:gd name="T0" fmla="*/ 163 w 166"/>
                <a:gd name="T1" fmla="*/ 30 h 165"/>
                <a:gd name="T2" fmla="*/ 134 w 166"/>
                <a:gd name="T3" fmla="*/ 1 h 165"/>
                <a:gd name="T4" fmla="*/ 127 w 166"/>
                <a:gd name="T5" fmla="*/ 0 h 165"/>
                <a:gd name="T6" fmla="*/ 99 w 166"/>
                <a:gd name="T7" fmla="*/ 0 h 165"/>
                <a:gd name="T8" fmla="*/ 94 w 166"/>
                <a:gd name="T9" fmla="*/ 2 h 165"/>
                <a:gd name="T10" fmla="*/ 3 w 166"/>
                <a:gd name="T11" fmla="*/ 93 h 165"/>
                <a:gd name="T12" fmla="*/ 3 w 166"/>
                <a:gd name="T13" fmla="*/ 105 h 165"/>
                <a:gd name="T14" fmla="*/ 9 w 166"/>
                <a:gd name="T15" fmla="*/ 107 h 165"/>
                <a:gd name="T16" fmla="*/ 15 w 166"/>
                <a:gd name="T17" fmla="*/ 104 h 165"/>
                <a:gd name="T18" fmla="*/ 104 w 166"/>
                <a:gd name="T19" fmla="*/ 15 h 165"/>
                <a:gd name="T20" fmla="*/ 125 w 166"/>
                <a:gd name="T21" fmla="*/ 15 h 165"/>
                <a:gd name="T22" fmla="*/ 126 w 166"/>
                <a:gd name="T23" fmla="*/ 16 h 165"/>
                <a:gd name="T24" fmla="*/ 125 w 166"/>
                <a:gd name="T25" fmla="*/ 17 h 165"/>
                <a:gd name="T26" fmla="*/ 25 w 166"/>
                <a:gd name="T27" fmla="*/ 117 h 165"/>
                <a:gd name="T28" fmla="*/ 25 w 166"/>
                <a:gd name="T29" fmla="*/ 123 h 165"/>
                <a:gd name="T30" fmla="*/ 29 w 166"/>
                <a:gd name="T31" fmla="*/ 124 h 165"/>
                <a:gd name="T32" fmla="*/ 32 w 166"/>
                <a:gd name="T33" fmla="*/ 123 h 165"/>
                <a:gd name="T34" fmla="*/ 131 w 166"/>
                <a:gd name="T35" fmla="*/ 23 h 165"/>
                <a:gd name="T36" fmla="*/ 132 w 166"/>
                <a:gd name="T37" fmla="*/ 23 h 165"/>
                <a:gd name="T38" fmla="*/ 143 w 166"/>
                <a:gd name="T39" fmla="*/ 34 h 165"/>
                <a:gd name="T40" fmla="*/ 142 w 166"/>
                <a:gd name="T41" fmla="*/ 34 h 165"/>
                <a:gd name="T42" fmla="*/ 42 w 166"/>
                <a:gd name="T43" fmla="*/ 134 h 165"/>
                <a:gd name="T44" fmla="*/ 42 w 166"/>
                <a:gd name="T45" fmla="*/ 140 h 165"/>
                <a:gd name="T46" fmla="*/ 45 w 166"/>
                <a:gd name="T47" fmla="*/ 141 h 165"/>
                <a:gd name="T48" fmla="*/ 49 w 166"/>
                <a:gd name="T49" fmla="*/ 140 h 165"/>
                <a:gd name="T50" fmla="*/ 148 w 166"/>
                <a:gd name="T51" fmla="*/ 40 h 165"/>
                <a:gd name="T52" fmla="*/ 149 w 166"/>
                <a:gd name="T53" fmla="*/ 40 h 165"/>
                <a:gd name="T54" fmla="*/ 151 w 166"/>
                <a:gd name="T55" fmla="*/ 41 h 165"/>
                <a:gd name="T56" fmla="*/ 151 w 166"/>
                <a:gd name="T57" fmla="*/ 61 h 165"/>
                <a:gd name="T58" fmla="*/ 61 w 166"/>
                <a:gd name="T59" fmla="*/ 150 h 165"/>
                <a:gd name="T60" fmla="*/ 61 w 166"/>
                <a:gd name="T61" fmla="*/ 162 h 165"/>
                <a:gd name="T62" fmla="*/ 67 w 166"/>
                <a:gd name="T63" fmla="*/ 165 h 165"/>
                <a:gd name="T64" fmla="*/ 73 w 166"/>
                <a:gd name="T65" fmla="*/ 162 h 165"/>
                <a:gd name="T66" fmla="*/ 164 w 166"/>
                <a:gd name="T67" fmla="*/ 71 h 165"/>
                <a:gd name="T68" fmla="*/ 164 w 166"/>
                <a:gd name="T69" fmla="*/ 71 h 165"/>
                <a:gd name="T70" fmla="*/ 166 w 166"/>
                <a:gd name="T71" fmla="*/ 65 h 165"/>
                <a:gd name="T72" fmla="*/ 166 w 166"/>
                <a:gd name="T73" fmla="*/ 37 h 165"/>
                <a:gd name="T74" fmla="*/ 163 w 166"/>
                <a:gd name="T75" fmla="*/ 3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" h="165">
                  <a:moveTo>
                    <a:pt x="163" y="3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33" y="0"/>
                    <a:pt x="130" y="0"/>
                    <a:pt x="12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7" y="0"/>
                    <a:pt x="96" y="0"/>
                    <a:pt x="94" y="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0" y="96"/>
                    <a:pt x="0" y="101"/>
                    <a:pt x="3" y="105"/>
                  </a:cubicBezTo>
                  <a:cubicBezTo>
                    <a:pt x="5" y="106"/>
                    <a:pt x="7" y="107"/>
                    <a:pt x="9" y="107"/>
                  </a:cubicBezTo>
                  <a:cubicBezTo>
                    <a:pt x="11" y="107"/>
                    <a:pt x="14" y="106"/>
                    <a:pt x="15" y="104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4" y="118"/>
                    <a:pt x="24" y="121"/>
                    <a:pt x="25" y="123"/>
                  </a:cubicBezTo>
                  <a:cubicBezTo>
                    <a:pt x="26" y="124"/>
                    <a:pt x="27" y="124"/>
                    <a:pt x="29" y="124"/>
                  </a:cubicBezTo>
                  <a:cubicBezTo>
                    <a:pt x="30" y="124"/>
                    <a:pt x="31" y="124"/>
                    <a:pt x="32" y="1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23"/>
                    <a:pt x="131" y="23"/>
                    <a:pt x="132" y="23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1" y="135"/>
                    <a:pt x="41" y="138"/>
                    <a:pt x="42" y="140"/>
                  </a:cubicBezTo>
                  <a:cubicBezTo>
                    <a:pt x="43" y="141"/>
                    <a:pt x="44" y="141"/>
                    <a:pt x="45" y="141"/>
                  </a:cubicBezTo>
                  <a:cubicBezTo>
                    <a:pt x="47" y="141"/>
                    <a:pt x="48" y="141"/>
                    <a:pt x="49" y="1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8" y="40"/>
                    <a:pt x="149" y="40"/>
                    <a:pt x="149" y="40"/>
                  </a:cubicBezTo>
                  <a:cubicBezTo>
                    <a:pt x="151" y="41"/>
                    <a:pt x="151" y="41"/>
                    <a:pt x="151" y="41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58" y="153"/>
                    <a:pt x="58" y="159"/>
                    <a:pt x="61" y="162"/>
                  </a:cubicBezTo>
                  <a:cubicBezTo>
                    <a:pt x="63" y="164"/>
                    <a:pt x="65" y="165"/>
                    <a:pt x="67" y="165"/>
                  </a:cubicBezTo>
                  <a:cubicBezTo>
                    <a:pt x="69" y="165"/>
                    <a:pt x="71" y="164"/>
                    <a:pt x="73" y="162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6" y="69"/>
                    <a:pt x="166" y="67"/>
                    <a:pt x="166" y="65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6" y="34"/>
                    <a:pt x="165" y="32"/>
                    <a:pt x="16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6350" y="214313"/>
              <a:ext cx="1403350" cy="969962"/>
            </a:xfrm>
            <a:custGeom>
              <a:avLst/>
              <a:gdLst>
                <a:gd name="T0" fmla="*/ 346 w 371"/>
                <a:gd name="T1" fmla="*/ 209 h 256"/>
                <a:gd name="T2" fmla="*/ 346 w 371"/>
                <a:gd name="T3" fmla="*/ 25 h 256"/>
                <a:gd name="T4" fmla="*/ 321 w 371"/>
                <a:gd name="T5" fmla="*/ 0 h 256"/>
                <a:gd name="T6" fmla="*/ 309 w 371"/>
                <a:gd name="T7" fmla="*/ 0 h 256"/>
                <a:gd name="T8" fmla="*/ 309 w 371"/>
                <a:gd name="T9" fmla="*/ 9 h 256"/>
                <a:gd name="T10" fmla="*/ 309 w 371"/>
                <a:gd name="T11" fmla="*/ 12 h 256"/>
                <a:gd name="T12" fmla="*/ 321 w 371"/>
                <a:gd name="T13" fmla="*/ 12 h 256"/>
                <a:gd name="T14" fmla="*/ 334 w 371"/>
                <a:gd name="T15" fmla="*/ 25 h 256"/>
                <a:gd name="T16" fmla="*/ 334 w 371"/>
                <a:gd name="T17" fmla="*/ 209 h 256"/>
                <a:gd name="T18" fmla="*/ 231 w 371"/>
                <a:gd name="T19" fmla="*/ 209 h 256"/>
                <a:gd name="T20" fmla="*/ 231 w 371"/>
                <a:gd name="T21" fmla="*/ 212 h 256"/>
                <a:gd name="T22" fmla="*/ 218 w 371"/>
                <a:gd name="T23" fmla="*/ 225 h 256"/>
                <a:gd name="T24" fmla="*/ 150 w 371"/>
                <a:gd name="T25" fmla="*/ 225 h 256"/>
                <a:gd name="T26" fmla="*/ 137 w 371"/>
                <a:gd name="T27" fmla="*/ 212 h 256"/>
                <a:gd name="T28" fmla="*/ 137 w 371"/>
                <a:gd name="T29" fmla="*/ 209 h 256"/>
                <a:gd name="T30" fmla="*/ 40 w 371"/>
                <a:gd name="T31" fmla="*/ 209 h 256"/>
                <a:gd name="T32" fmla="*/ 40 w 371"/>
                <a:gd name="T33" fmla="*/ 25 h 256"/>
                <a:gd name="T34" fmla="*/ 53 w 371"/>
                <a:gd name="T35" fmla="*/ 12 h 256"/>
                <a:gd name="T36" fmla="*/ 140 w 371"/>
                <a:gd name="T37" fmla="*/ 12 h 256"/>
                <a:gd name="T38" fmla="*/ 152 w 371"/>
                <a:gd name="T39" fmla="*/ 0 h 256"/>
                <a:gd name="T40" fmla="*/ 53 w 371"/>
                <a:gd name="T41" fmla="*/ 0 h 256"/>
                <a:gd name="T42" fmla="*/ 28 w 371"/>
                <a:gd name="T43" fmla="*/ 25 h 256"/>
                <a:gd name="T44" fmla="*/ 28 w 371"/>
                <a:gd name="T45" fmla="*/ 209 h 256"/>
                <a:gd name="T46" fmla="*/ 0 w 371"/>
                <a:gd name="T47" fmla="*/ 209 h 256"/>
                <a:gd name="T48" fmla="*/ 0 w 371"/>
                <a:gd name="T49" fmla="*/ 231 h 256"/>
                <a:gd name="T50" fmla="*/ 25 w 371"/>
                <a:gd name="T51" fmla="*/ 256 h 256"/>
                <a:gd name="T52" fmla="*/ 346 w 371"/>
                <a:gd name="T53" fmla="*/ 256 h 256"/>
                <a:gd name="T54" fmla="*/ 371 w 371"/>
                <a:gd name="T55" fmla="*/ 231 h 256"/>
                <a:gd name="T56" fmla="*/ 371 w 371"/>
                <a:gd name="T57" fmla="*/ 209 h 256"/>
                <a:gd name="T58" fmla="*/ 346 w 371"/>
                <a:gd name="T59" fmla="*/ 20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1" h="256">
                  <a:moveTo>
                    <a:pt x="346" y="209"/>
                  </a:moveTo>
                  <a:cubicBezTo>
                    <a:pt x="346" y="25"/>
                    <a:pt x="346" y="25"/>
                    <a:pt x="346" y="25"/>
                  </a:cubicBezTo>
                  <a:cubicBezTo>
                    <a:pt x="346" y="11"/>
                    <a:pt x="335" y="0"/>
                    <a:pt x="321" y="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9" y="10"/>
                    <a:pt x="309" y="11"/>
                    <a:pt x="309" y="12"/>
                  </a:cubicBezTo>
                  <a:cubicBezTo>
                    <a:pt x="321" y="12"/>
                    <a:pt x="321" y="12"/>
                    <a:pt x="321" y="12"/>
                  </a:cubicBezTo>
                  <a:cubicBezTo>
                    <a:pt x="328" y="12"/>
                    <a:pt x="334" y="18"/>
                    <a:pt x="334" y="25"/>
                  </a:cubicBezTo>
                  <a:cubicBezTo>
                    <a:pt x="334" y="209"/>
                    <a:pt x="334" y="209"/>
                    <a:pt x="334" y="209"/>
                  </a:cubicBezTo>
                  <a:cubicBezTo>
                    <a:pt x="231" y="209"/>
                    <a:pt x="231" y="209"/>
                    <a:pt x="231" y="209"/>
                  </a:cubicBezTo>
                  <a:cubicBezTo>
                    <a:pt x="231" y="212"/>
                    <a:pt x="231" y="212"/>
                    <a:pt x="231" y="212"/>
                  </a:cubicBezTo>
                  <a:cubicBezTo>
                    <a:pt x="231" y="219"/>
                    <a:pt x="225" y="225"/>
                    <a:pt x="218" y="225"/>
                  </a:cubicBezTo>
                  <a:cubicBezTo>
                    <a:pt x="150" y="225"/>
                    <a:pt x="150" y="225"/>
                    <a:pt x="150" y="225"/>
                  </a:cubicBezTo>
                  <a:cubicBezTo>
                    <a:pt x="143" y="225"/>
                    <a:pt x="137" y="219"/>
                    <a:pt x="137" y="212"/>
                  </a:cubicBezTo>
                  <a:cubicBezTo>
                    <a:pt x="137" y="209"/>
                    <a:pt x="137" y="209"/>
                    <a:pt x="137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8"/>
                    <a:pt x="46" y="12"/>
                    <a:pt x="53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9" y="0"/>
                    <a:pt x="28" y="11"/>
                    <a:pt x="28" y="25"/>
                  </a:cubicBezTo>
                  <a:cubicBezTo>
                    <a:pt x="28" y="209"/>
                    <a:pt x="28" y="209"/>
                    <a:pt x="28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45"/>
                    <a:pt x="11" y="256"/>
                    <a:pt x="25" y="256"/>
                  </a:cubicBezTo>
                  <a:cubicBezTo>
                    <a:pt x="346" y="256"/>
                    <a:pt x="346" y="256"/>
                    <a:pt x="346" y="256"/>
                  </a:cubicBezTo>
                  <a:cubicBezTo>
                    <a:pt x="360" y="256"/>
                    <a:pt x="371" y="245"/>
                    <a:pt x="371" y="231"/>
                  </a:cubicBezTo>
                  <a:cubicBezTo>
                    <a:pt x="371" y="209"/>
                    <a:pt x="371" y="209"/>
                    <a:pt x="371" y="209"/>
                  </a:cubicBezTo>
                  <a:lnTo>
                    <a:pt x="346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369888" y="411163"/>
              <a:ext cx="339725" cy="333375"/>
            </a:xfrm>
            <a:custGeom>
              <a:avLst/>
              <a:gdLst>
                <a:gd name="T0" fmla="*/ 88 w 90"/>
                <a:gd name="T1" fmla="*/ 59 h 88"/>
                <a:gd name="T2" fmla="*/ 78 w 90"/>
                <a:gd name="T3" fmla="*/ 53 h 88"/>
                <a:gd name="T4" fmla="*/ 40 w 90"/>
                <a:gd name="T5" fmla="*/ 63 h 88"/>
                <a:gd name="T6" fmla="*/ 39 w 90"/>
                <a:gd name="T7" fmla="*/ 61 h 88"/>
                <a:gd name="T8" fmla="*/ 27 w 90"/>
                <a:gd name="T9" fmla="*/ 48 h 88"/>
                <a:gd name="T10" fmla="*/ 37 w 90"/>
                <a:gd name="T11" fmla="*/ 12 h 88"/>
                <a:gd name="T12" fmla="*/ 31 w 90"/>
                <a:gd name="T13" fmla="*/ 2 h 88"/>
                <a:gd name="T14" fmla="*/ 21 w 90"/>
                <a:gd name="T15" fmla="*/ 7 h 88"/>
                <a:gd name="T16" fmla="*/ 0 w 90"/>
                <a:gd name="T17" fmla="*/ 77 h 88"/>
                <a:gd name="T18" fmla="*/ 0 w 90"/>
                <a:gd name="T19" fmla="*/ 78 h 88"/>
                <a:gd name="T20" fmla="*/ 0 w 90"/>
                <a:gd name="T21" fmla="*/ 82 h 88"/>
                <a:gd name="T22" fmla="*/ 9 w 90"/>
                <a:gd name="T23" fmla="*/ 88 h 88"/>
                <a:gd name="T24" fmla="*/ 11 w 90"/>
                <a:gd name="T25" fmla="*/ 88 h 88"/>
                <a:gd name="T26" fmla="*/ 82 w 90"/>
                <a:gd name="T27" fmla="*/ 70 h 88"/>
                <a:gd name="T28" fmla="*/ 88 w 90"/>
                <a:gd name="T2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88">
                  <a:moveTo>
                    <a:pt x="88" y="59"/>
                  </a:moveTo>
                  <a:cubicBezTo>
                    <a:pt x="87" y="55"/>
                    <a:pt x="83" y="52"/>
                    <a:pt x="78" y="5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39" y="61"/>
                    <a:pt x="39" y="6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8"/>
                    <a:pt x="36" y="3"/>
                    <a:pt x="31" y="2"/>
                  </a:cubicBezTo>
                  <a:cubicBezTo>
                    <a:pt x="27" y="0"/>
                    <a:pt x="22" y="3"/>
                    <a:pt x="21" y="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8"/>
                    <a:pt x="0" y="78"/>
                  </a:cubicBezTo>
                  <a:cubicBezTo>
                    <a:pt x="0" y="79"/>
                    <a:pt x="0" y="80"/>
                    <a:pt x="0" y="82"/>
                  </a:cubicBezTo>
                  <a:cubicBezTo>
                    <a:pt x="1" y="85"/>
                    <a:pt x="5" y="88"/>
                    <a:pt x="9" y="88"/>
                  </a:cubicBezTo>
                  <a:cubicBezTo>
                    <a:pt x="9" y="88"/>
                    <a:pt x="10" y="88"/>
                    <a:pt x="11" y="88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7" y="68"/>
                    <a:pt x="90" y="64"/>
                    <a:pt x="8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5" name="Freeform 54"/>
          <p:cNvSpPr>
            <a:spLocks noEditPoints="1"/>
          </p:cNvSpPr>
          <p:nvPr/>
        </p:nvSpPr>
        <p:spPr bwMode="auto">
          <a:xfrm>
            <a:off x="4627140" y="4786142"/>
            <a:ext cx="436260" cy="445608"/>
          </a:xfrm>
          <a:custGeom>
            <a:avLst/>
            <a:gdLst>
              <a:gd name="T0" fmla="*/ 126 w 175"/>
              <a:gd name="T1" fmla="*/ 34 h 178"/>
              <a:gd name="T2" fmla="*/ 53 w 175"/>
              <a:gd name="T3" fmla="*/ 28 h 178"/>
              <a:gd name="T4" fmla="*/ 11 w 175"/>
              <a:gd name="T5" fmla="*/ 44 h 178"/>
              <a:gd name="T6" fmla="*/ 0 w 175"/>
              <a:gd name="T7" fmla="*/ 57 h 178"/>
              <a:gd name="T8" fmla="*/ 14 w 175"/>
              <a:gd name="T9" fmla="*/ 83 h 178"/>
              <a:gd name="T10" fmla="*/ 50 w 175"/>
              <a:gd name="T11" fmla="*/ 145 h 178"/>
              <a:gd name="T12" fmla="*/ 62 w 175"/>
              <a:gd name="T13" fmla="*/ 167 h 178"/>
              <a:gd name="T14" fmla="*/ 79 w 175"/>
              <a:gd name="T15" fmla="*/ 176 h 178"/>
              <a:gd name="T16" fmla="*/ 123 w 175"/>
              <a:gd name="T17" fmla="*/ 151 h 178"/>
              <a:gd name="T18" fmla="*/ 164 w 175"/>
              <a:gd name="T19" fmla="*/ 134 h 178"/>
              <a:gd name="T20" fmla="*/ 171 w 175"/>
              <a:gd name="T21" fmla="*/ 57 h 178"/>
              <a:gd name="T22" fmla="*/ 158 w 175"/>
              <a:gd name="T23" fmla="*/ 89 h 178"/>
              <a:gd name="T24" fmla="*/ 159 w 175"/>
              <a:gd name="T25" fmla="*/ 79 h 178"/>
              <a:gd name="T26" fmla="*/ 142 w 175"/>
              <a:gd name="T27" fmla="*/ 70 h 178"/>
              <a:gd name="T28" fmla="*/ 129 w 175"/>
              <a:gd name="T29" fmla="*/ 40 h 178"/>
              <a:gd name="T30" fmla="*/ 154 w 175"/>
              <a:gd name="T31" fmla="*/ 94 h 178"/>
              <a:gd name="T32" fmla="*/ 154 w 175"/>
              <a:gd name="T33" fmla="*/ 95 h 178"/>
              <a:gd name="T34" fmla="*/ 136 w 175"/>
              <a:gd name="T35" fmla="*/ 89 h 178"/>
              <a:gd name="T36" fmla="*/ 138 w 175"/>
              <a:gd name="T37" fmla="*/ 75 h 178"/>
              <a:gd name="T38" fmla="*/ 148 w 175"/>
              <a:gd name="T39" fmla="*/ 90 h 178"/>
              <a:gd name="T40" fmla="*/ 154 w 175"/>
              <a:gd name="T41" fmla="*/ 94 h 178"/>
              <a:gd name="T42" fmla="*/ 113 w 175"/>
              <a:gd name="T43" fmla="*/ 47 h 178"/>
              <a:gd name="T44" fmla="*/ 122 w 175"/>
              <a:gd name="T45" fmla="*/ 40 h 178"/>
              <a:gd name="T46" fmla="*/ 88 w 175"/>
              <a:gd name="T47" fmla="*/ 7 h 178"/>
              <a:gd name="T48" fmla="*/ 92 w 175"/>
              <a:gd name="T49" fmla="*/ 37 h 178"/>
              <a:gd name="T50" fmla="*/ 88 w 175"/>
              <a:gd name="T51" fmla="*/ 7 h 178"/>
              <a:gd name="T52" fmla="*/ 82 w 175"/>
              <a:gd name="T53" fmla="*/ 40 h 178"/>
              <a:gd name="T54" fmla="*/ 50 w 175"/>
              <a:gd name="T55" fmla="*/ 54 h 178"/>
              <a:gd name="T56" fmla="*/ 48 w 175"/>
              <a:gd name="T57" fmla="*/ 34 h 178"/>
              <a:gd name="T58" fmla="*/ 42 w 175"/>
              <a:gd name="T59" fmla="*/ 58 h 178"/>
              <a:gd name="T60" fmla="*/ 15 w 175"/>
              <a:gd name="T61" fmla="*/ 67 h 178"/>
              <a:gd name="T62" fmla="*/ 17 w 175"/>
              <a:gd name="T63" fmla="*/ 48 h 178"/>
              <a:gd name="T64" fmla="*/ 48 w 175"/>
              <a:gd name="T65" fmla="*/ 34 h 178"/>
              <a:gd name="T66" fmla="*/ 22 w 175"/>
              <a:gd name="T67" fmla="*/ 84 h 178"/>
              <a:gd name="T68" fmla="*/ 22 w 175"/>
              <a:gd name="T69" fmla="*/ 83 h 178"/>
              <a:gd name="T70" fmla="*/ 39 w 175"/>
              <a:gd name="T71" fmla="*/ 89 h 178"/>
              <a:gd name="T72" fmla="*/ 11 w 175"/>
              <a:gd name="T73" fmla="*/ 119 h 178"/>
              <a:gd name="T74" fmla="*/ 42 w 175"/>
              <a:gd name="T75" fmla="*/ 116 h 178"/>
              <a:gd name="T76" fmla="*/ 11 w 175"/>
              <a:gd name="T77" fmla="*/ 119 h 178"/>
              <a:gd name="T78" fmla="*/ 48 w 175"/>
              <a:gd name="T79" fmla="*/ 62 h 178"/>
              <a:gd name="T80" fmla="*/ 92 w 175"/>
              <a:gd name="T81" fmla="*/ 44 h 178"/>
              <a:gd name="T82" fmla="*/ 128 w 175"/>
              <a:gd name="T83" fmla="*/ 66 h 178"/>
              <a:gd name="T84" fmla="*/ 128 w 175"/>
              <a:gd name="T85" fmla="*/ 116 h 178"/>
              <a:gd name="T86" fmla="*/ 84 w 175"/>
              <a:gd name="T87" fmla="*/ 134 h 178"/>
              <a:gd name="T88" fmla="*/ 48 w 175"/>
              <a:gd name="T89" fmla="*/ 112 h 178"/>
              <a:gd name="T90" fmla="*/ 49 w 175"/>
              <a:gd name="T91" fmla="*/ 122 h 178"/>
              <a:gd name="T92" fmla="*/ 74 w 175"/>
              <a:gd name="T93" fmla="*/ 137 h 178"/>
              <a:gd name="T94" fmla="*/ 49 w 175"/>
              <a:gd name="T95" fmla="*/ 122 h 178"/>
              <a:gd name="T96" fmla="*/ 83 w 175"/>
              <a:gd name="T97" fmla="*/ 171 h 178"/>
              <a:gd name="T98" fmla="*/ 73 w 175"/>
              <a:gd name="T99" fmla="*/ 156 h 178"/>
              <a:gd name="T100" fmla="*/ 57 w 175"/>
              <a:gd name="T101" fmla="*/ 145 h 178"/>
              <a:gd name="T102" fmla="*/ 116 w 175"/>
              <a:gd name="T103" fmla="*/ 150 h 178"/>
              <a:gd name="T104" fmla="*/ 119 w 175"/>
              <a:gd name="T105" fmla="*/ 144 h 178"/>
              <a:gd name="T106" fmla="*/ 105 w 175"/>
              <a:gd name="T107" fmla="*/ 134 h 178"/>
              <a:gd name="T108" fmla="*/ 119 w 175"/>
              <a:gd name="T109" fmla="*/ 144 h 178"/>
              <a:gd name="T110" fmla="*/ 128 w 175"/>
              <a:gd name="T111" fmla="*/ 144 h 178"/>
              <a:gd name="T112" fmla="*/ 133 w 175"/>
              <a:gd name="T113" fmla="*/ 120 h 178"/>
              <a:gd name="T114" fmla="*/ 159 w 175"/>
              <a:gd name="T115" fmla="*/ 13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5" h="178">
                <a:moveTo>
                  <a:pt x="171" y="57"/>
                </a:moveTo>
                <a:cubicBezTo>
                  <a:pt x="165" y="43"/>
                  <a:pt x="149" y="35"/>
                  <a:pt x="126" y="34"/>
                </a:cubicBezTo>
                <a:cubicBezTo>
                  <a:pt x="117" y="13"/>
                  <a:pt x="104" y="0"/>
                  <a:pt x="88" y="0"/>
                </a:cubicBezTo>
                <a:cubicBezTo>
                  <a:pt x="74" y="0"/>
                  <a:pt x="61" y="11"/>
                  <a:pt x="53" y="28"/>
                </a:cubicBezTo>
                <a:cubicBezTo>
                  <a:pt x="51" y="28"/>
                  <a:pt x="50" y="27"/>
                  <a:pt x="48" y="27"/>
                </a:cubicBezTo>
                <a:cubicBezTo>
                  <a:pt x="31" y="27"/>
                  <a:pt x="18" y="33"/>
                  <a:pt x="11" y="44"/>
                </a:cubicBezTo>
                <a:cubicBezTo>
                  <a:pt x="11" y="45"/>
                  <a:pt x="11" y="45"/>
                  <a:pt x="10" y="46"/>
                </a:cubicBezTo>
                <a:cubicBezTo>
                  <a:pt x="5" y="46"/>
                  <a:pt x="0" y="51"/>
                  <a:pt x="0" y="57"/>
                </a:cubicBezTo>
                <a:cubicBezTo>
                  <a:pt x="0" y="62"/>
                  <a:pt x="4" y="67"/>
                  <a:pt x="9" y="68"/>
                </a:cubicBezTo>
                <a:cubicBezTo>
                  <a:pt x="10" y="73"/>
                  <a:pt x="11" y="78"/>
                  <a:pt x="14" y="83"/>
                </a:cubicBezTo>
                <a:cubicBezTo>
                  <a:pt x="4" y="96"/>
                  <a:pt x="1" y="110"/>
                  <a:pt x="5" y="121"/>
                </a:cubicBezTo>
                <a:cubicBezTo>
                  <a:pt x="10" y="135"/>
                  <a:pt x="27" y="144"/>
                  <a:pt x="50" y="145"/>
                </a:cubicBezTo>
                <a:cubicBezTo>
                  <a:pt x="53" y="153"/>
                  <a:pt x="57" y="159"/>
                  <a:pt x="62" y="165"/>
                </a:cubicBezTo>
                <a:cubicBezTo>
                  <a:pt x="62" y="166"/>
                  <a:pt x="62" y="166"/>
                  <a:pt x="62" y="167"/>
                </a:cubicBezTo>
                <a:cubicBezTo>
                  <a:pt x="62" y="173"/>
                  <a:pt x="67" y="178"/>
                  <a:pt x="73" y="178"/>
                </a:cubicBezTo>
                <a:cubicBezTo>
                  <a:pt x="75" y="178"/>
                  <a:pt x="77" y="177"/>
                  <a:pt x="79" y="176"/>
                </a:cubicBezTo>
                <a:cubicBezTo>
                  <a:pt x="82" y="178"/>
                  <a:pt x="85" y="178"/>
                  <a:pt x="88" y="178"/>
                </a:cubicBezTo>
                <a:cubicBezTo>
                  <a:pt x="102" y="178"/>
                  <a:pt x="114" y="168"/>
                  <a:pt x="123" y="151"/>
                </a:cubicBezTo>
                <a:cubicBezTo>
                  <a:pt x="125" y="151"/>
                  <a:pt x="126" y="151"/>
                  <a:pt x="128" y="151"/>
                </a:cubicBezTo>
                <a:cubicBezTo>
                  <a:pt x="145" y="151"/>
                  <a:pt x="158" y="145"/>
                  <a:pt x="164" y="134"/>
                </a:cubicBezTo>
                <a:cubicBezTo>
                  <a:pt x="171" y="124"/>
                  <a:pt x="170" y="110"/>
                  <a:pt x="162" y="95"/>
                </a:cubicBezTo>
                <a:cubicBezTo>
                  <a:pt x="172" y="82"/>
                  <a:pt x="175" y="68"/>
                  <a:pt x="171" y="57"/>
                </a:cubicBezTo>
                <a:close/>
                <a:moveTo>
                  <a:pt x="165" y="59"/>
                </a:moveTo>
                <a:cubicBezTo>
                  <a:pt x="168" y="68"/>
                  <a:pt x="166" y="79"/>
                  <a:pt x="158" y="89"/>
                </a:cubicBezTo>
                <a:cubicBezTo>
                  <a:pt x="158" y="89"/>
                  <a:pt x="157" y="88"/>
                  <a:pt x="156" y="87"/>
                </a:cubicBezTo>
                <a:cubicBezTo>
                  <a:pt x="158" y="85"/>
                  <a:pt x="159" y="82"/>
                  <a:pt x="159" y="79"/>
                </a:cubicBezTo>
                <a:cubicBezTo>
                  <a:pt x="159" y="73"/>
                  <a:pt x="155" y="68"/>
                  <a:pt x="148" y="68"/>
                </a:cubicBezTo>
                <a:cubicBezTo>
                  <a:pt x="146" y="68"/>
                  <a:pt x="144" y="69"/>
                  <a:pt x="142" y="70"/>
                </a:cubicBezTo>
                <a:cubicBezTo>
                  <a:pt x="140" y="68"/>
                  <a:pt x="137" y="65"/>
                  <a:pt x="134" y="63"/>
                </a:cubicBezTo>
                <a:cubicBezTo>
                  <a:pt x="133" y="55"/>
                  <a:pt x="131" y="47"/>
                  <a:pt x="129" y="40"/>
                </a:cubicBezTo>
                <a:cubicBezTo>
                  <a:pt x="147" y="42"/>
                  <a:pt x="161" y="49"/>
                  <a:pt x="165" y="59"/>
                </a:cubicBezTo>
                <a:close/>
                <a:moveTo>
                  <a:pt x="154" y="94"/>
                </a:moveTo>
                <a:cubicBezTo>
                  <a:pt x="154" y="94"/>
                  <a:pt x="154" y="94"/>
                  <a:pt x="154" y="9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48" y="101"/>
                  <a:pt x="142" y="107"/>
                  <a:pt x="135" y="112"/>
                </a:cubicBezTo>
                <a:cubicBezTo>
                  <a:pt x="136" y="104"/>
                  <a:pt x="136" y="97"/>
                  <a:pt x="136" y="89"/>
                </a:cubicBezTo>
                <a:cubicBezTo>
                  <a:pt x="136" y="83"/>
                  <a:pt x="136" y="78"/>
                  <a:pt x="136" y="72"/>
                </a:cubicBezTo>
                <a:cubicBezTo>
                  <a:pt x="136" y="73"/>
                  <a:pt x="137" y="74"/>
                  <a:pt x="138" y="75"/>
                </a:cubicBezTo>
                <a:cubicBezTo>
                  <a:pt x="138" y="76"/>
                  <a:pt x="137" y="78"/>
                  <a:pt x="137" y="79"/>
                </a:cubicBezTo>
                <a:cubicBezTo>
                  <a:pt x="137" y="85"/>
                  <a:pt x="142" y="90"/>
                  <a:pt x="148" y="90"/>
                </a:cubicBezTo>
                <a:cubicBezTo>
                  <a:pt x="149" y="90"/>
                  <a:pt x="150" y="90"/>
                  <a:pt x="151" y="90"/>
                </a:cubicBezTo>
                <a:cubicBezTo>
                  <a:pt x="152" y="91"/>
                  <a:pt x="153" y="93"/>
                  <a:pt x="154" y="94"/>
                </a:cubicBezTo>
                <a:close/>
                <a:moveTo>
                  <a:pt x="127" y="57"/>
                </a:moveTo>
                <a:cubicBezTo>
                  <a:pt x="122" y="54"/>
                  <a:pt x="118" y="50"/>
                  <a:pt x="113" y="47"/>
                </a:cubicBezTo>
                <a:cubicBezTo>
                  <a:pt x="109" y="45"/>
                  <a:pt x="106" y="44"/>
                  <a:pt x="102" y="42"/>
                </a:cubicBezTo>
                <a:cubicBezTo>
                  <a:pt x="109" y="41"/>
                  <a:pt x="115" y="40"/>
                  <a:pt x="122" y="40"/>
                </a:cubicBezTo>
                <a:cubicBezTo>
                  <a:pt x="124" y="45"/>
                  <a:pt x="125" y="51"/>
                  <a:pt x="127" y="57"/>
                </a:cubicBezTo>
                <a:close/>
                <a:moveTo>
                  <a:pt x="88" y="7"/>
                </a:moveTo>
                <a:cubicBezTo>
                  <a:pt x="100" y="7"/>
                  <a:pt x="111" y="17"/>
                  <a:pt x="119" y="34"/>
                </a:cubicBezTo>
                <a:cubicBezTo>
                  <a:pt x="110" y="34"/>
                  <a:pt x="101" y="35"/>
                  <a:pt x="92" y="37"/>
                </a:cubicBezTo>
                <a:cubicBezTo>
                  <a:pt x="81" y="33"/>
                  <a:pt x="70" y="30"/>
                  <a:pt x="60" y="28"/>
                </a:cubicBezTo>
                <a:cubicBezTo>
                  <a:pt x="67" y="15"/>
                  <a:pt x="77" y="7"/>
                  <a:pt x="88" y="7"/>
                </a:cubicBezTo>
                <a:close/>
                <a:moveTo>
                  <a:pt x="57" y="34"/>
                </a:moveTo>
                <a:cubicBezTo>
                  <a:pt x="65" y="35"/>
                  <a:pt x="73" y="37"/>
                  <a:pt x="82" y="40"/>
                </a:cubicBezTo>
                <a:cubicBezTo>
                  <a:pt x="78" y="41"/>
                  <a:pt x="74" y="43"/>
                  <a:pt x="71" y="44"/>
                </a:cubicBezTo>
                <a:cubicBezTo>
                  <a:pt x="63" y="47"/>
                  <a:pt x="56" y="50"/>
                  <a:pt x="50" y="54"/>
                </a:cubicBezTo>
                <a:cubicBezTo>
                  <a:pt x="52" y="47"/>
                  <a:pt x="54" y="40"/>
                  <a:pt x="57" y="34"/>
                </a:cubicBezTo>
                <a:close/>
                <a:moveTo>
                  <a:pt x="48" y="34"/>
                </a:moveTo>
                <a:cubicBezTo>
                  <a:pt x="49" y="34"/>
                  <a:pt x="49" y="34"/>
                  <a:pt x="50" y="34"/>
                </a:cubicBezTo>
                <a:cubicBezTo>
                  <a:pt x="47" y="41"/>
                  <a:pt x="44" y="49"/>
                  <a:pt x="42" y="58"/>
                </a:cubicBezTo>
                <a:cubicBezTo>
                  <a:pt x="33" y="64"/>
                  <a:pt x="25" y="71"/>
                  <a:pt x="19" y="78"/>
                </a:cubicBezTo>
                <a:cubicBezTo>
                  <a:pt x="17" y="74"/>
                  <a:pt x="16" y="71"/>
                  <a:pt x="15" y="67"/>
                </a:cubicBezTo>
                <a:cubicBezTo>
                  <a:pt x="19" y="66"/>
                  <a:pt x="22" y="62"/>
                  <a:pt x="22" y="57"/>
                </a:cubicBezTo>
                <a:cubicBezTo>
                  <a:pt x="22" y="53"/>
                  <a:pt x="20" y="50"/>
                  <a:pt x="17" y="48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39"/>
                  <a:pt x="33" y="34"/>
                  <a:pt x="48" y="34"/>
                </a:cubicBezTo>
                <a:close/>
                <a:moveTo>
                  <a:pt x="40" y="106"/>
                </a:moveTo>
                <a:cubicBezTo>
                  <a:pt x="33" y="99"/>
                  <a:pt x="27" y="92"/>
                  <a:pt x="22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2" y="84"/>
                  <a:pt x="22" y="83"/>
                  <a:pt x="22" y="83"/>
                </a:cubicBezTo>
                <a:cubicBezTo>
                  <a:pt x="27" y="77"/>
                  <a:pt x="34" y="72"/>
                  <a:pt x="41" y="67"/>
                </a:cubicBezTo>
                <a:cubicBezTo>
                  <a:pt x="40" y="74"/>
                  <a:pt x="39" y="81"/>
                  <a:pt x="39" y="89"/>
                </a:cubicBezTo>
                <a:cubicBezTo>
                  <a:pt x="39" y="95"/>
                  <a:pt x="40" y="101"/>
                  <a:pt x="40" y="106"/>
                </a:cubicBezTo>
                <a:close/>
                <a:moveTo>
                  <a:pt x="11" y="119"/>
                </a:moveTo>
                <a:cubicBezTo>
                  <a:pt x="8" y="110"/>
                  <a:pt x="10" y="100"/>
                  <a:pt x="18" y="89"/>
                </a:cubicBezTo>
                <a:cubicBezTo>
                  <a:pt x="24" y="98"/>
                  <a:pt x="32" y="107"/>
                  <a:pt x="42" y="116"/>
                </a:cubicBezTo>
                <a:cubicBezTo>
                  <a:pt x="43" y="124"/>
                  <a:pt x="45" y="131"/>
                  <a:pt x="47" y="138"/>
                </a:cubicBezTo>
                <a:cubicBezTo>
                  <a:pt x="29" y="137"/>
                  <a:pt x="15" y="130"/>
                  <a:pt x="11" y="119"/>
                </a:cubicBezTo>
                <a:close/>
                <a:moveTo>
                  <a:pt x="46" y="89"/>
                </a:moveTo>
                <a:cubicBezTo>
                  <a:pt x="46" y="80"/>
                  <a:pt x="47" y="71"/>
                  <a:pt x="48" y="62"/>
                </a:cubicBezTo>
                <a:cubicBezTo>
                  <a:pt x="56" y="57"/>
                  <a:pt x="64" y="53"/>
                  <a:pt x="73" y="50"/>
                </a:cubicBezTo>
                <a:cubicBezTo>
                  <a:pt x="79" y="47"/>
                  <a:pt x="85" y="46"/>
                  <a:pt x="92" y="44"/>
                </a:cubicBezTo>
                <a:cubicBezTo>
                  <a:pt x="98" y="47"/>
                  <a:pt x="104" y="50"/>
                  <a:pt x="109" y="53"/>
                </a:cubicBezTo>
                <a:cubicBezTo>
                  <a:pt x="116" y="57"/>
                  <a:pt x="123" y="61"/>
                  <a:pt x="128" y="66"/>
                </a:cubicBezTo>
                <a:cubicBezTo>
                  <a:pt x="129" y="73"/>
                  <a:pt x="130" y="81"/>
                  <a:pt x="130" y="89"/>
                </a:cubicBezTo>
                <a:cubicBezTo>
                  <a:pt x="130" y="99"/>
                  <a:pt x="129" y="108"/>
                  <a:pt x="128" y="116"/>
                </a:cubicBezTo>
                <a:cubicBezTo>
                  <a:pt x="120" y="121"/>
                  <a:pt x="112" y="125"/>
                  <a:pt x="103" y="128"/>
                </a:cubicBezTo>
                <a:cubicBezTo>
                  <a:pt x="97" y="131"/>
                  <a:pt x="91" y="133"/>
                  <a:pt x="84" y="134"/>
                </a:cubicBezTo>
                <a:cubicBezTo>
                  <a:pt x="78" y="132"/>
                  <a:pt x="72" y="129"/>
                  <a:pt x="67" y="125"/>
                </a:cubicBezTo>
                <a:cubicBezTo>
                  <a:pt x="60" y="121"/>
                  <a:pt x="53" y="117"/>
                  <a:pt x="48" y="112"/>
                </a:cubicBezTo>
                <a:cubicBezTo>
                  <a:pt x="46" y="105"/>
                  <a:pt x="46" y="97"/>
                  <a:pt x="46" y="89"/>
                </a:cubicBezTo>
                <a:close/>
                <a:moveTo>
                  <a:pt x="49" y="122"/>
                </a:moveTo>
                <a:cubicBezTo>
                  <a:pt x="54" y="125"/>
                  <a:pt x="58" y="128"/>
                  <a:pt x="63" y="131"/>
                </a:cubicBezTo>
                <a:cubicBezTo>
                  <a:pt x="67" y="133"/>
                  <a:pt x="70" y="135"/>
                  <a:pt x="74" y="137"/>
                </a:cubicBezTo>
                <a:cubicBezTo>
                  <a:pt x="67" y="138"/>
                  <a:pt x="61" y="138"/>
                  <a:pt x="54" y="138"/>
                </a:cubicBezTo>
                <a:cubicBezTo>
                  <a:pt x="52" y="133"/>
                  <a:pt x="51" y="128"/>
                  <a:pt x="49" y="122"/>
                </a:cubicBezTo>
                <a:close/>
                <a:moveTo>
                  <a:pt x="88" y="172"/>
                </a:moveTo>
                <a:cubicBezTo>
                  <a:pt x="86" y="172"/>
                  <a:pt x="85" y="172"/>
                  <a:pt x="83" y="171"/>
                </a:cubicBezTo>
                <a:cubicBezTo>
                  <a:pt x="84" y="170"/>
                  <a:pt x="84" y="168"/>
                  <a:pt x="84" y="167"/>
                </a:cubicBezTo>
                <a:cubicBezTo>
                  <a:pt x="84" y="161"/>
                  <a:pt x="79" y="156"/>
                  <a:pt x="73" y="156"/>
                </a:cubicBezTo>
                <a:cubicBezTo>
                  <a:pt x="70" y="156"/>
                  <a:pt x="68" y="157"/>
                  <a:pt x="66" y="159"/>
                </a:cubicBezTo>
                <a:cubicBezTo>
                  <a:pt x="62" y="155"/>
                  <a:pt x="59" y="150"/>
                  <a:pt x="57" y="145"/>
                </a:cubicBezTo>
                <a:cubicBezTo>
                  <a:pt x="65" y="144"/>
                  <a:pt x="75" y="143"/>
                  <a:pt x="84" y="141"/>
                </a:cubicBezTo>
                <a:cubicBezTo>
                  <a:pt x="95" y="146"/>
                  <a:pt x="106" y="149"/>
                  <a:pt x="116" y="150"/>
                </a:cubicBezTo>
                <a:cubicBezTo>
                  <a:pt x="109" y="163"/>
                  <a:pt x="99" y="172"/>
                  <a:pt x="88" y="172"/>
                </a:cubicBezTo>
                <a:close/>
                <a:moveTo>
                  <a:pt x="119" y="144"/>
                </a:moveTo>
                <a:cubicBezTo>
                  <a:pt x="111" y="143"/>
                  <a:pt x="103" y="141"/>
                  <a:pt x="94" y="138"/>
                </a:cubicBezTo>
                <a:cubicBezTo>
                  <a:pt x="98" y="137"/>
                  <a:pt x="102" y="136"/>
                  <a:pt x="105" y="134"/>
                </a:cubicBezTo>
                <a:cubicBezTo>
                  <a:pt x="113" y="132"/>
                  <a:pt x="119" y="128"/>
                  <a:pt x="126" y="125"/>
                </a:cubicBezTo>
                <a:cubicBezTo>
                  <a:pt x="124" y="132"/>
                  <a:pt x="122" y="138"/>
                  <a:pt x="119" y="144"/>
                </a:cubicBezTo>
                <a:close/>
                <a:moveTo>
                  <a:pt x="159" y="131"/>
                </a:moveTo>
                <a:cubicBezTo>
                  <a:pt x="154" y="140"/>
                  <a:pt x="143" y="144"/>
                  <a:pt x="128" y="144"/>
                </a:cubicBezTo>
                <a:cubicBezTo>
                  <a:pt x="127" y="144"/>
                  <a:pt x="127" y="144"/>
                  <a:pt x="126" y="144"/>
                </a:cubicBezTo>
                <a:cubicBezTo>
                  <a:pt x="129" y="137"/>
                  <a:pt x="132" y="129"/>
                  <a:pt x="133" y="120"/>
                </a:cubicBezTo>
                <a:cubicBezTo>
                  <a:pt x="143" y="114"/>
                  <a:pt x="151" y="108"/>
                  <a:pt x="157" y="101"/>
                </a:cubicBezTo>
                <a:cubicBezTo>
                  <a:pt x="163" y="113"/>
                  <a:pt x="164" y="123"/>
                  <a:pt x="159" y="13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Freeform 97"/>
          <p:cNvSpPr>
            <a:spLocks noEditPoints="1"/>
          </p:cNvSpPr>
          <p:nvPr/>
        </p:nvSpPr>
        <p:spPr bwMode="auto">
          <a:xfrm>
            <a:off x="8656939" y="4786142"/>
            <a:ext cx="485717" cy="412284"/>
          </a:xfrm>
          <a:custGeom>
            <a:avLst/>
            <a:gdLst>
              <a:gd name="T0" fmla="*/ 212 w 250"/>
              <a:gd name="T1" fmla="*/ 5 h 212"/>
              <a:gd name="T2" fmla="*/ 48 w 250"/>
              <a:gd name="T3" fmla="*/ 0 h 212"/>
              <a:gd name="T4" fmla="*/ 2 w 250"/>
              <a:gd name="T5" fmla="*/ 71 h 212"/>
              <a:gd name="T6" fmla="*/ 94 w 250"/>
              <a:gd name="T7" fmla="*/ 207 h 212"/>
              <a:gd name="T8" fmla="*/ 147 w 250"/>
              <a:gd name="T9" fmla="*/ 212 h 212"/>
              <a:gd name="T10" fmla="*/ 248 w 250"/>
              <a:gd name="T11" fmla="*/ 82 h 212"/>
              <a:gd name="T12" fmla="*/ 230 w 250"/>
              <a:gd name="T13" fmla="*/ 69 h 212"/>
              <a:gd name="T14" fmla="*/ 186 w 250"/>
              <a:gd name="T15" fmla="*/ 69 h 212"/>
              <a:gd name="T16" fmla="*/ 204 w 250"/>
              <a:gd name="T17" fmla="*/ 20 h 212"/>
              <a:gd name="T18" fmla="*/ 230 w 250"/>
              <a:gd name="T19" fmla="*/ 69 h 212"/>
              <a:gd name="T20" fmla="*/ 87 w 250"/>
              <a:gd name="T21" fmla="*/ 69 h 212"/>
              <a:gd name="T22" fmla="*/ 121 w 250"/>
              <a:gd name="T23" fmla="*/ 14 h 212"/>
              <a:gd name="T24" fmla="*/ 127 w 250"/>
              <a:gd name="T25" fmla="*/ 14 h 212"/>
              <a:gd name="T26" fmla="*/ 162 w 250"/>
              <a:gd name="T27" fmla="*/ 69 h 212"/>
              <a:gd name="T28" fmla="*/ 145 w 250"/>
              <a:gd name="T29" fmla="*/ 14 h 212"/>
              <a:gd name="T30" fmla="*/ 190 w 250"/>
              <a:gd name="T31" fmla="*/ 14 h 212"/>
              <a:gd name="T32" fmla="*/ 173 w 250"/>
              <a:gd name="T33" fmla="*/ 60 h 212"/>
              <a:gd name="T34" fmla="*/ 145 w 250"/>
              <a:gd name="T35" fmla="*/ 14 h 212"/>
              <a:gd name="T36" fmla="*/ 59 w 250"/>
              <a:gd name="T37" fmla="*/ 15 h 212"/>
              <a:gd name="T38" fmla="*/ 104 w 250"/>
              <a:gd name="T39" fmla="*/ 14 h 212"/>
              <a:gd name="T40" fmla="*/ 76 w 250"/>
              <a:gd name="T41" fmla="*/ 59 h 212"/>
              <a:gd name="T42" fmla="*/ 166 w 250"/>
              <a:gd name="T43" fmla="*/ 83 h 212"/>
              <a:gd name="T44" fmla="*/ 128 w 250"/>
              <a:gd name="T45" fmla="*/ 198 h 212"/>
              <a:gd name="T46" fmla="*/ 122 w 250"/>
              <a:gd name="T47" fmla="*/ 198 h 212"/>
              <a:gd name="T48" fmla="*/ 83 w 250"/>
              <a:gd name="T49" fmla="*/ 84 h 212"/>
              <a:gd name="T50" fmla="*/ 166 w 250"/>
              <a:gd name="T51" fmla="*/ 83 h 212"/>
              <a:gd name="T52" fmla="*/ 63 w 250"/>
              <a:gd name="T53" fmla="*/ 68 h 212"/>
              <a:gd name="T54" fmla="*/ 20 w 250"/>
              <a:gd name="T55" fmla="*/ 69 h 212"/>
              <a:gd name="T56" fmla="*/ 46 w 250"/>
              <a:gd name="T57" fmla="*/ 21 h 212"/>
              <a:gd name="T58" fmla="*/ 22 w 250"/>
              <a:gd name="T59" fmla="*/ 83 h 212"/>
              <a:gd name="T60" fmla="*/ 68 w 250"/>
              <a:gd name="T61" fmla="*/ 84 h 212"/>
              <a:gd name="T62" fmla="*/ 106 w 250"/>
              <a:gd name="T63" fmla="*/ 198 h 212"/>
              <a:gd name="T64" fmla="*/ 104 w 250"/>
              <a:gd name="T65" fmla="*/ 197 h 212"/>
              <a:gd name="T66" fmla="*/ 22 w 250"/>
              <a:gd name="T67" fmla="*/ 83 h 212"/>
              <a:gd name="T68" fmla="*/ 143 w 250"/>
              <a:gd name="T69" fmla="*/ 198 h 212"/>
              <a:gd name="T70" fmla="*/ 181 w 250"/>
              <a:gd name="T71" fmla="*/ 84 h 212"/>
              <a:gd name="T72" fmla="*/ 229 w 250"/>
              <a:gd name="T73" fmla="*/ 83 h 212"/>
              <a:gd name="T74" fmla="*/ 146 w 250"/>
              <a:gd name="T75" fmla="*/ 19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0" h="212">
                <a:moveTo>
                  <a:pt x="248" y="71"/>
                </a:moveTo>
                <a:cubicBezTo>
                  <a:pt x="212" y="5"/>
                  <a:pt x="212" y="5"/>
                  <a:pt x="212" y="5"/>
                </a:cubicBezTo>
                <a:cubicBezTo>
                  <a:pt x="210" y="2"/>
                  <a:pt x="206" y="0"/>
                  <a:pt x="20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1" y="2"/>
                  <a:pt x="39" y="5"/>
                </a:cubicBezTo>
                <a:cubicBezTo>
                  <a:pt x="2" y="71"/>
                  <a:pt x="2" y="71"/>
                  <a:pt x="2" y="71"/>
                </a:cubicBezTo>
                <a:cubicBezTo>
                  <a:pt x="0" y="74"/>
                  <a:pt x="0" y="79"/>
                  <a:pt x="3" y="82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96" y="210"/>
                  <a:pt x="100" y="212"/>
                  <a:pt x="103" y="212"/>
                </a:cubicBezTo>
                <a:cubicBezTo>
                  <a:pt x="147" y="212"/>
                  <a:pt x="147" y="212"/>
                  <a:pt x="147" y="212"/>
                </a:cubicBezTo>
                <a:cubicBezTo>
                  <a:pt x="151" y="212"/>
                  <a:pt x="154" y="210"/>
                  <a:pt x="157" y="207"/>
                </a:cubicBezTo>
                <a:cubicBezTo>
                  <a:pt x="248" y="82"/>
                  <a:pt x="248" y="82"/>
                  <a:pt x="248" y="82"/>
                </a:cubicBezTo>
                <a:cubicBezTo>
                  <a:pt x="250" y="79"/>
                  <a:pt x="250" y="74"/>
                  <a:pt x="248" y="71"/>
                </a:cubicBezTo>
                <a:close/>
                <a:moveTo>
                  <a:pt x="230" y="69"/>
                </a:moveTo>
                <a:cubicBezTo>
                  <a:pt x="219" y="69"/>
                  <a:pt x="198" y="69"/>
                  <a:pt x="187" y="69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19"/>
                  <a:pt x="204" y="20"/>
                </a:cubicBezTo>
                <a:cubicBezTo>
                  <a:pt x="211" y="32"/>
                  <a:pt x="228" y="63"/>
                  <a:pt x="231" y="68"/>
                </a:cubicBezTo>
                <a:cubicBezTo>
                  <a:pt x="231" y="69"/>
                  <a:pt x="231" y="69"/>
                  <a:pt x="230" y="69"/>
                </a:cubicBezTo>
                <a:close/>
                <a:moveTo>
                  <a:pt x="161" y="69"/>
                </a:moveTo>
                <a:cubicBezTo>
                  <a:pt x="143" y="69"/>
                  <a:pt x="106" y="69"/>
                  <a:pt x="87" y="69"/>
                </a:cubicBezTo>
                <a:cubicBezTo>
                  <a:pt x="86" y="69"/>
                  <a:pt x="86" y="68"/>
                  <a:pt x="86" y="68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2" y="14"/>
                </a:cubicBezTo>
                <a:cubicBezTo>
                  <a:pt x="123" y="14"/>
                  <a:pt x="126" y="14"/>
                  <a:pt x="127" y="14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62" y="69"/>
                  <a:pt x="162" y="69"/>
                  <a:pt x="162" y="69"/>
                </a:cubicBezTo>
                <a:cubicBezTo>
                  <a:pt x="162" y="69"/>
                  <a:pt x="163" y="69"/>
                  <a:pt x="161" y="69"/>
                </a:cubicBezTo>
                <a:close/>
                <a:moveTo>
                  <a:pt x="145" y="14"/>
                </a:moveTo>
                <a:cubicBezTo>
                  <a:pt x="155" y="14"/>
                  <a:pt x="185" y="14"/>
                  <a:pt x="190" y="14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14"/>
                  <a:pt x="179" y="48"/>
                  <a:pt x="175" y="60"/>
                </a:cubicBezTo>
                <a:cubicBezTo>
                  <a:pt x="174" y="61"/>
                  <a:pt x="173" y="60"/>
                  <a:pt x="173" y="60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44" y="14"/>
                  <a:pt x="144" y="14"/>
                  <a:pt x="145" y="14"/>
                </a:cubicBezTo>
                <a:close/>
                <a:moveTo>
                  <a:pt x="74" y="59"/>
                </a:moveTo>
                <a:cubicBezTo>
                  <a:pt x="71" y="48"/>
                  <a:pt x="59" y="15"/>
                  <a:pt x="59" y="15"/>
                </a:cubicBezTo>
                <a:cubicBezTo>
                  <a:pt x="59" y="15"/>
                  <a:pt x="59" y="14"/>
                  <a:pt x="60" y="14"/>
                </a:cubicBezTo>
                <a:cubicBezTo>
                  <a:pt x="70" y="14"/>
                  <a:pt x="98" y="14"/>
                  <a:pt x="104" y="14"/>
                </a:cubicBezTo>
                <a:cubicBezTo>
                  <a:pt x="105" y="14"/>
                  <a:pt x="104" y="14"/>
                  <a:pt x="104" y="14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9"/>
                  <a:pt x="75" y="60"/>
                  <a:pt x="74" y="59"/>
                </a:cubicBezTo>
                <a:close/>
                <a:moveTo>
                  <a:pt x="166" y="83"/>
                </a:moveTo>
                <a:cubicBezTo>
                  <a:pt x="167" y="83"/>
                  <a:pt x="166" y="84"/>
                  <a:pt x="166" y="84"/>
                </a:cubicBezTo>
                <a:cubicBezTo>
                  <a:pt x="128" y="198"/>
                  <a:pt x="128" y="198"/>
                  <a:pt x="128" y="198"/>
                </a:cubicBezTo>
                <a:cubicBezTo>
                  <a:pt x="128" y="198"/>
                  <a:pt x="127" y="198"/>
                  <a:pt x="127" y="198"/>
                </a:cubicBezTo>
                <a:cubicBezTo>
                  <a:pt x="126" y="198"/>
                  <a:pt x="123" y="198"/>
                  <a:pt x="122" y="198"/>
                </a:cubicBezTo>
                <a:cubicBezTo>
                  <a:pt x="122" y="198"/>
                  <a:pt x="121" y="198"/>
                  <a:pt x="121" y="198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84"/>
                  <a:pt x="83" y="83"/>
                  <a:pt x="83" y="83"/>
                </a:cubicBezTo>
                <a:cubicBezTo>
                  <a:pt x="104" y="83"/>
                  <a:pt x="145" y="83"/>
                  <a:pt x="166" y="83"/>
                </a:cubicBezTo>
                <a:close/>
                <a:moveTo>
                  <a:pt x="47" y="21"/>
                </a:moveTo>
                <a:cubicBezTo>
                  <a:pt x="51" y="32"/>
                  <a:pt x="61" y="63"/>
                  <a:pt x="63" y="68"/>
                </a:cubicBezTo>
                <a:cubicBezTo>
                  <a:pt x="63" y="69"/>
                  <a:pt x="63" y="69"/>
                  <a:pt x="62" y="69"/>
                </a:cubicBezTo>
                <a:cubicBezTo>
                  <a:pt x="52" y="69"/>
                  <a:pt x="31" y="69"/>
                  <a:pt x="20" y="69"/>
                </a:cubicBezTo>
                <a:cubicBezTo>
                  <a:pt x="19" y="69"/>
                  <a:pt x="20" y="68"/>
                  <a:pt x="20" y="68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0"/>
                  <a:pt x="47" y="21"/>
                </a:cubicBezTo>
                <a:close/>
                <a:moveTo>
                  <a:pt x="22" y="83"/>
                </a:moveTo>
                <a:cubicBezTo>
                  <a:pt x="33" y="83"/>
                  <a:pt x="56" y="83"/>
                  <a:pt x="67" y="83"/>
                </a:cubicBezTo>
                <a:cubicBezTo>
                  <a:pt x="68" y="83"/>
                  <a:pt x="68" y="84"/>
                  <a:pt x="68" y="84"/>
                </a:cubicBezTo>
                <a:cubicBezTo>
                  <a:pt x="107" y="197"/>
                  <a:pt x="107" y="197"/>
                  <a:pt x="107" y="197"/>
                </a:cubicBezTo>
                <a:cubicBezTo>
                  <a:pt x="107" y="197"/>
                  <a:pt x="107" y="198"/>
                  <a:pt x="106" y="198"/>
                </a:cubicBezTo>
                <a:cubicBezTo>
                  <a:pt x="106" y="198"/>
                  <a:pt x="105" y="198"/>
                  <a:pt x="105" y="198"/>
                </a:cubicBezTo>
                <a:cubicBezTo>
                  <a:pt x="105" y="198"/>
                  <a:pt x="104" y="197"/>
                  <a:pt x="104" y="197"/>
                </a:cubicBezTo>
                <a:cubicBezTo>
                  <a:pt x="21" y="84"/>
                  <a:pt x="21" y="84"/>
                  <a:pt x="21" y="84"/>
                </a:cubicBezTo>
                <a:cubicBezTo>
                  <a:pt x="21" y="84"/>
                  <a:pt x="21" y="83"/>
                  <a:pt x="22" y="83"/>
                </a:cubicBezTo>
                <a:close/>
                <a:moveTo>
                  <a:pt x="146" y="198"/>
                </a:moveTo>
                <a:cubicBezTo>
                  <a:pt x="145" y="198"/>
                  <a:pt x="143" y="198"/>
                  <a:pt x="143" y="198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81" y="84"/>
                  <a:pt x="181" y="83"/>
                  <a:pt x="182" y="83"/>
                </a:cubicBezTo>
                <a:cubicBezTo>
                  <a:pt x="194" y="83"/>
                  <a:pt x="217" y="83"/>
                  <a:pt x="229" y="83"/>
                </a:cubicBezTo>
                <a:cubicBezTo>
                  <a:pt x="230" y="83"/>
                  <a:pt x="229" y="84"/>
                  <a:pt x="229" y="84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6" y="198"/>
                  <a:pt x="146" y="198"/>
                  <a:pt x="146" y="19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1345592" y="4839669"/>
            <a:ext cx="1389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600" b="1" u="sng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600" b="1" u="sng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45592" y="5231750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5196304" y="4839669"/>
            <a:ext cx="1389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600" b="1" u="sng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600" b="1" u="sng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196304" y="5231750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9200864" y="4839669"/>
            <a:ext cx="1389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 </a:t>
            </a:r>
            <a:r>
              <a:rPr lang="en-US" altLang="zh-CN" sz="1600" b="1" u="sng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600" b="1" u="sng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200864" y="5231750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图表 5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<p:cNvGraphicFramePr/>
          <p:nvPr/>
        </p:nvGraphicFramePr>
        <p:xfrm>
          <a:off x="754670" y="1376853"/>
          <a:ext cx="7640486" cy="4829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8688471" y="3510023"/>
            <a:ext cx="274731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8688471" y="2891795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8688470" y="2059461"/>
            <a:ext cx="2747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¥</a:t>
            </a:r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987,000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69" y="2891892"/>
            <a:ext cx="5091491" cy="3394327"/>
          </a:xfrm>
          <a:custGeom>
            <a:avLst/>
            <a:gdLst>
              <a:gd name="connsiteX0" fmla="*/ 0 w 5629739"/>
              <a:gd name="connsiteY0" fmla="*/ 0 h 2897944"/>
              <a:gd name="connsiteX1" fmla="*/ 5629739 w 5629739"/>
              <a:gd name="connsiteY1" fmla="*/ 0 h 2897944"/>
              <a:gd name="connsiteX2" fmla="*/ 5629739 w 5629739"/>
              <a:gd name="connsiteY2" fmla="*/ 2897944 h 2897944"/>
              <a:gd name="connsiteX3" fmla="*/ 0 w 5629739"/>
              <a:gd name="connsiteY3" fmla="*/ 2897944 h 2897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9739" h="2897944">
                <a:moveTo>
                  <a:pt x="0" y="0"/>
                </a:moveTo>
                <a:lnTo>
                  <a:pt x="5629739" y="0"/>
                </a:lnTo>
                <a:lnTo>
                  <a:pt x="5629739" y="2897944"/>
                </a:lnTo>
                <a:lnTo>
                  <a:pt x="0" y="2897944"/>
                </a:lnTo>
                <a:close/>
              </a:path>
            </a:pathLst>
          </a:custGeom>
        </p:spPr>
      </p:pic>
      <p:sp>
        <p:nvSpPr>
          <p:cNvPr id="7" name="TextBox 76"/>
          <p:cNvSpPr txBox="1"/>
          <p:nvPr/>
        </p:nvSpPr>
        <p:spPr>
          <a:xfrm>
            <a:off x="793269" y="1398480"/>
            <a:ext cx="1838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8989" y="1978251"/>
            <a:ext cx="410687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7108989" y="1611532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8989" y="3579895"/>
            <a:ext cx="410687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7108989" y="321317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08989" y="5292062"/>
            <a:ext cx="410687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108989" y="492534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93269" y="1921700"/>
            <a:ext cx="3503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此处添加您的副标题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11"/>
          <p:cNvSpPr/>
          <p:nvPr/>
        </p:nvSpPr>
        <p:spPr>
          <a:xfrm rot="5400000">
            <a:off x="7606672" y="454815"/>
            <a:ext cx="1094020" cy="3919237"/>
          </a:xfrm>
          <a:custGeom>
            <a:avLst/>
            <a:gdLst/>
            <a:ahLst/>
            <a:cxnLst/>
            <a:rect l="l" t="t" r="r" b="b"/>
            <a:pathLst>
              <a:path w="936108" h="3544233">
                <a:moveTo>
                  <a:pt x="0" y="3465329"/>
                </a:moveTo>
                <a:lnTo>
                  <a:pt x="0" y="528142"/>
                </a:lnTo>
                <a:lnTo>
                  <a:pt x="1" y="528142"/>
                </a:lnTo>
                <a:lnTo>
                  <a:pt x="468055" y="0"/>
                </a:lnTo>
                <a:lnTo>
                  <a:pt x="936108" y="528142"/>
                </a:lnTo>
                <a:lnTo>
                  <a:pt x="936105" y="528142"/>
                </a:lnTo>
                <a:lnTo>
                  <a:pt x="936105" y="3465329"/>
                </a:lnTo>
                <a:cubicBezTo>
                  <a:pt x="936105" y="3508906"/>
                  <a:pt x="900778" y="3544233"/>
                  <a:pt x="857201" y="3544233"/>
                </a:cubicBezTo>
                <a:lnTo>
                  <a:pt x="78905" y="3544233"/>
                </a:lnTo>
                <a:cubicBezTo>
                  <a:pt x="35328" y="3544233"/>
                  <a:pt x="0" y="3508906"/>
                  <a:pt x="0" y="346532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915111" y="2227034"/>
            <a:ext cx="0" cy="502681"/>
          </a:xfrm>
          <a:prstGeom prst="line">
            <a:avLst/>
          </a:prstGeom>
          <a:solidFill>
            <a:srgbClr val="EBB35E"/>
          </a:solidFill>
          <a:ln>
            <a:solidFill>
              <a:srgbClr val="22003E"/>
            </a:solidFill>
            <a:prstDash val="sys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153"/>
          <p:cNvSpPr/>
          <p:nvPr/>
        </p:nvSpPr>
        <p:spPr bwMode="auto">
          <a:xfrm>
            <a:off x="6285511" y="2189446"/>
            <a:ext cx="54694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kern="0" dirty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ko-KR" altLang="en-US" sz="2400" dirty="0">
              <a:solidFill>
                <a:srgbClr val="22003E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等腰三角形 11"/>
          <p:cNvSpPr/>
          <p:nvPr/>
        </p:nvSpPr>
        <p:spPr>
          <a:xfrm rot="5400000">
            <a:off x="7606672" y="2152091"/>
            <a:ext cx="1094020" cy="3919237"/>
          </a:xfrm>
          <a:custGeom>
            <a:avLst/>
            <a:gdLst/>
            <a:ahLst/>
            <a:cxnLst/>
            <a:rect l="l" t="t" r="r" b="b"/>
            <a:pathLst>
              <a:path w="936108" h="3544233">
                <a:moveTo>
                  <a:pt x="0" y="3465329"/>
                </a:moveTo>
                <a:lnTo>
                  <a:pt x="0" y="528142"/>
                </a:lnTo>
                <a:lnTo>
                  <a:pt x="1" y="528142"/>
                </a:lnTo>
                <a:lnTo>
                  <a:pt x="468055" y="0"/>
                </a:lnTo>
                <a:lnTo>
                  <a:pt x="936108" y="528142"/>
                </a:lnTo>
                <a:lnTo>
                  <a:pt x="936105" y="528142"/>
                </a:lnTo>
                <a:lnTo>
                  <a:pt x="936105" y="3465329"/>
                </a:lnTo>
                <a:cubicBezTo>
                  <a:pt x="936105" y="3508906"/>
                  <a:pt x="900778" y="3544233"/>
                  <a:pt x="857201" y="3544233"/>
                </a:cubicBezTo>
                <a:lnTo>
                  <a:pt x="78905" y="3544233"/>
                </a:lnTo>
                <a:cubicBezTo>
                  <a:pt x="35328" y="3544233"/>
                  <a:pt x="0" y="3508906"/>
                  <a:pt x="0" y="3465329"/>
                </a:cubicBezTo>
                <a:close/>
              </a:path>
            </a:pathLst>
          </a:custGeom>
          <a:solidFill>
            <a:srgbClr val="11CEE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915111" y="3924310"/>
            <a:ext cx="0" cy="502681"/>
          </a:xfrm>
          <a:prstGeom prst="line">
            <a:avLst/>
          </a:prstGeom>
          <a:solidFill>
            <a:srgbClr val="EBB35E"/>
          </a:solidFill>
          <a:ln>
            <a:solidFill>
              <a:srgbClr val="22003E"/>
            </a:solidFill>
            <a:prstDash val="sys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153"/>
          <p:cNvSpPr/>
          <p:nvPr/>
        </p:nvSpPr>
        <p:spPr bwMode="auto">
          <a:xfrm>
            <a:off x="6285511" y="3886722"/>
            <a:ext cx="54694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kern="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ko-KR" altLang="en-US" sz="2400" dirty="0">
              <a:solidFill>
                <a:srgbClr val="22003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1" name="等腰三角形 11"/>
          <p:cNvSpPr/>
          <p:nvPr/>
        </p:nvSpPr>
        <p:spPr>
          <a:xfrm rot="16200000" flipH="1">
            <a:off x="3418286" y="3000731"/>
            <a:ext cx="1094020" cy="3919237"/>
          </a:xfrm>
          <a:custGeom>
            <a:avLst/>
            <a:gdLst/>
            <a:ahLst/>
            <a:cxnLst/>
            <a:rect l="l" t="t" r="r" b="b"/>
            <a:pathLst>
              <a:path w="936108" h="3544233">
                <a:moveTo>
                  <a:pt x="0" y="3465329"/>
                </a:moveTo>
                <a:lnTo>
                  <a:pt x="0" y="528142"/>
                </a:lnTo>
                <a:lnTo>
                  <a:pt x="1" y="528142"/>
                </a:lnTo>
                <a:lnTo>
                  <a:pt x="468055" y="0"/>
                </a:lnTo>
                <a:lnTo>
                  <a:pt x="936108" y="528142"/>
                </a:lnTo>
                <a:lnTo>
                  <a:pt x="936105" y="528142"/>
                </a:lnTo>
                <a:lnTo>
                  <a:pt x="936105" y="3465329"/>
                </a:lnTo>
                <a:cubicBezTo>
                  <a:pt x="936105" y="3508906"/>
                  <a:pt x="900778" y="3544233"/>
                  <a:pt x="857201" y="3544233"/>
                </a:cubicBezTo>
                <a:lnTo>
                  <a:pt x="78905" y="3544233"/>
                </a:lnTo>
                <a:cubicBezTo>
                  <a:pt x="35328" y="3544233"/>
                  <a:pt x="0" y="3508906"/>
                  <a:pt x="0" y="3465329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5203866" y="4772949"/>
            <a:ext cx="0" cy="502681"/>
          </a:xfrm>
          <a:prstGeom prst="line">
            <a:avLst/>
          </a:prstGeom>
          <a:solidFill>
            <a:srgbClr val="EBB35E"/>
          </a:solidFill>
          <a:ln>
            <a:solidFill>
              <a:srgbClr val="22003E"/>
            </a:solidFill>
            <a:prstDash val="sys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53"/>
          <p:cNvSpPr/>
          <p:nvPr/>
        </p:nvSpPr>
        <p:spPr bwMode="auto">
          <a:xfrm flipH="1">
            <a:off x="5249190" y="4735361"/>
            <a:ext cx="54694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kern="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ko-KR" altLang="en-US" sz="2400" dirty="0">
              <a:solidFill>
                <a:srgbClr val="22003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等腰三角形 11"/>
          <p:cNvSpPr/>
          <p:nvPr/>
        </p:nvSpPr>
        <p:spPr>
          <a:xfrm rot="16200000" flipH="1">
            <a:off x="3418286" y="1303453"/>
            <a:ext cx="1094020" cy="3919237"/>
          </a:xfrm>
          <a:custGeom>
            <a:avLst/>
            <a:gdLst/>
            <a:ahLst/>
            <a:cxnLst/>
            <a:rect l="l" t="t" r="r" b="b"/>
            <a:pathLst>
              <a:path w="936108" h="3544233">
                <a:moveTo>
                  <a:pt x="0" y="3465329"/>
                </a:moveTo>
                <a:lnTo>
                  <a:pt x="0" y="528142"/>
                </a:lnTo>
                <a:lnTo>
                  <a:pt x="1" y="528142"/>
                </a:lnTo>
                <a:lnTo>
                  <a:pt x="468055" y="0"/>
                </a:lnTo>
                <a:lnTo>
                  <a:pt x="936108" y="528142"/>
                </a:lnTo>
                <a:lnTo>
                  <a:pt x="936105" y="528142"/>
                </a:lnTo>
                <a:lnTo>
                  <a:pt x="936105" y="3465329"/>
                </a:lnTo>
                <a:cubicBezTo>
                  <a:pt x="936105" y="3508906"/>
                  <a:pt x="900778" y="3544233"/>
                  <a:pt x="857201" y="3544233"/>
                </a:cubicBezTo>
                <a:lnTo>
                  <a:pt x="78905" y="3544233"/>
                </a:lnTo>
                <a:cubicBezTo>
                  <a:pt x="35328" y="3544233"/>
                  <a:pt x="0" y="3508906"/>
                  <a:pt x="0" y="3465329"/>
                </a:cubicBezTo>
                <a:close/>
              </a:path>
            </a:pathLst>
          </a:custGeom>
          <a:solidFill>
            <a:srgbClr val="11CEE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203866" y="3075672"/>
            <a:ext cx="0" cy="502681"/>
          </a:xfrm>
          <a:prstGeom prst="line">
            <a:avLst/>
          </a:prstGeom>
          <a:solidFill>
            <a:srgbClr val="EBB35E"/>
          </a:solidFill>
          <a:ln>
            <a:solidFill>
              <a:srgbClr val="22003E"/>
            </a:solidFill>
            <a:prstDash val="sys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3"/>
          <p:cNvSpPr/>
          <p:nvPr/>
        </p:nvSpPr>
        <p:spPr bwMode="auto">
          <a:xfrm flipH="1">
            <a:off x="5249190" y="3038084"/>
            <a:ext cx="54694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2400" kern="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ko-KR" altLang="en-US" sz="2400" dirty="0">
              <a:solidFill>
                <a:srgbClr val="22003E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923904" y="2019869"/>
            <a:ext cx="27944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23904" y="3717145"/>
            <a:ext cx="27944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09051" y="2866244"/>
            <a:ext cx="27944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409051" y="4563520"/>
            <a:ext cx="27944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>
            <a:off x="4317357" y="1"/>
            <a:ext cx="7734779" cy="7580992"/>
          </a:xfrm>
          <a:prstGeom prst="rect">
            <a:avLst/>
          </a:prstGeom>
        </p:spPr>
      </p:pic>
      <p:sp>
        <p:nvSpPr>
          <p:cNvPr id="27" name="TextBox 76"/>
          <p:cNvSpPr txBox="1"/>
          <p:nvPr/>
        </p:nvSpPr>
        <p:spPr>
          <a:xfrm>
            <a:off x="853331" y="210159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54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853331" y="5816671"/>
            <a:ext cx="560179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3331" y="383846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0" name="TextBox 76"/>
          <p:cNvSpPr txBox="1"/>
          <p:nvPr/>
        </p:nvSpPr>
        <p:spPr>
          <a:xfrm>
            <a:off x="853331" y="326292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260434" y="1018571"/>
            <a:ext cx="2634949" cy="5345683"/>
            <a:chOff x="3233217" y="985783"/>
            <a:chExt cx="2755631" cy="559051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33217" y="985783"/>
              <a:ext cx="2755631" cy="559051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3" r="53340"/>
            <a:stretch>
              <a:fillRect/>
            </a:stretch>
          </p:blipFill>
          <p:spPr>
            <a:xfrm>
              <a:off x="3429498" y="1558599"/>
              <a:ext cx="2413421" cy="4217725"/>
            </a:xfrm>
            <a:custGeom>
              <a:avLst/>
              <a:gdLst>
                <a:gd name="connsiteX0" fmla="*/ 0 w 2439168"/>
                <a:gd name="connsiteY0" fmla="*/ 0 h 4417255"/>
                <a:gd name="connsiteX1" fmla="*/ 2439168 w 2439168"/>
                <a:gd name="connsiteY1" fmla="*/ 0 h 4417255"/>
                <a:gd name="connsiteX2" fmla="*/ 2439168 w 2439168"/>
                <a:gd name="connsiteY2" fmla="*/ 4417255 h 4417255"/>
                <a:gd name="connsiteX3" fmla="*/ 0 w 2439168"/>
                <a:gd name="connsiteY3" fmla="*/ 4417255 h 441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9168" h="4417255">
                  <a:moveTo>
                    <a:pt x="0" y="0"/>
                  </a:moveTo>
                  <a:lnTo>
                    <a:pt x="2439168" y="0"/>
                  </a:lnTo>
                  <a:lnTo>
                    <a:pt x="2439168" y="4417255"/>
                  </a:lnTo>
                  <a:lnTo>
                    <a:pt x="0" y="4417255"/>
                  </a:lnTo>
                  <a:close/>
                </a:path>
              </a:pathLst>
            </a:custGeom>
            <a:ln>
              <a:solidFill>
                <a:schemeClr val="bg1">
                  <a:lumMod val="95000"/>
                </a:schemeClr>
              </a:solidFill>
            </a:ln>
          </p:spPr>
        </p:pic>
      </p:grpSp>
      <p:sp>
        <p:nvSpPr>
          <p:cNvPr id="9" name="文本框 8"/>
          <p:cNvSpPr txBox="1"/>
          <p:nvPr/>
        </p:nvSpPr>
        <p:spPr>
          <a:xfrm>
            <a:off x="5644587" y="2544617"/>
            <a:ext cx="5409235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5644587" y="1959841"/>
            <a:ext cx="2909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/ </a:t>
            </a:r>
            <a:r>
              <a:rPr lang="zh-CN" altLang="en-US" sz="32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44587" y="4651209"/>
            <a:ext cx="5409235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5644587" y="4066433"/>
            <a:ext cx="2909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/ </a:t>
            </a:r>
            <a:r>
              <a:rPr lang="zh-CN" altLang="en-US" sz="32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7"/>
          <p:cNvSpPr/>
          <p:nvPr/>
        </p:nvSpPr>
        <p:spPr bwMode="auto">
          <a:xfrm rot="16200000">
            <a:off x="5641574" y="2813571"/>
            <a:ext cx="1138016" cy="1486068"/>
          </a:xfrm>
          <a:custGeom>
            <a:avLst/>
            <a:gdLst>
              <a:gd name="T0" fmla="*/ 0 w 309"/>
              <a:gd name="T1" fmla="*/ 402 h 403"/>
              <a:gd name="T2" fmla="*/ 35 w 309"/>
              <a:gd name="T3" fmla="*/ 344 h 403"/>
              <a:gd name="T4" fmla="*/ 167 w 309"/>
              <a:gd name="T5" fmla="*/ 36 h 403"/>
              <a:gd name="T6" fmla="*/ 196 w 309"/>
              <a:gd name="T7" fmla="*/ 4 h 403"/>
              <a:gd name="T8" fmla="*/ 226 w 309"/>
              <a:gd name="T9" fmla="*/ 38 h 403"/>
              <a:gd name="T10" fmla="*/ 305 w 309"/>
              <a:gd name="T11" fmla="*/ 227 h 403"/>
              <a:gd name="T12" fmla="*/ 305 w 309"/>
              <a:gd name="T13" fmla="*/ 261 h 403"/>
              <a:gd name="T14" fmla="*/ 261 w 309"/>
              <a:gd name="T15" fmla="*/ 359 h 403"/>
              <a:gd name="T16" fmla="*/ 194 w 309"/>
              <a:gd name="T17" fmla="*/ 402 h 403"/>
              <a:gd name="T18" fmla="*/ 0 w 309"/>
              <a:gd name="T19" fmla="*/ 40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9" h="403">
                <a:moveTo>
                  <a:pt x="0" y="402"/>
                </a:moveTo>
                <a:cubicBezTo>
                  <a:pt x="12" y="382"/>
                  <a:pt x="26" y="364"/>
                  <a:pt x="35" y="344"/>
                </a:cubicBezTo>
                <a:cubicBezTo>
                  <a:pt x="80" y="242"/>
                  <a:pt x="123" y="139"/>
                  <a:pt x="167" y="36"/>
                </a:cubicBezTo>
                <a:cubicBezTo>
                  <a:pt x="173" y="22"/>
                  <a:pt x="178" y="0"/>
                  <a:pt x="196" y="4"/>
                </a:cubicBezTo>
                <a:cubicBezTo>
                  <a:pt x="208" y="6"/>
                  <a:pt x="220" y="24"/>
                  <a:pt x="226" y="38"/>
                </a:cubicBezTo>
                <a:cubicBezTo>
                  <a:pt x="254" y="100"/>
                  <a:pt x="280" y="163"/>
                  <a:pt x="305" y="227"/>
                </a:cubicBezTo>
                <a:cubicBezTo>
                  <a:pt x="309" y="237"/>
                  <a:pt x="309" y="251"/>
                  <a:pt x="305" y="261"/>
                </a:cubicBezTo>
                <a:cubicBezTo>
                  <a:pt x="292" y="294"/>
                  <a:pt x="276" y="326"/>
                  <a:pt x="261" y="359"/>
                </a:cubicBezTo>
                <a:cubicBezTo>
                  <a:pt x="248" y="388"/>
                  <a:pt x="227" y="403"/>
                  <a:pt x="194" y="402"/>
                </a:cubicBezTo>
                <a:cubicBezTo>
                  <a:pt x="128" y="401"/>
                  <a:pt x="62" y="402"/>
                  <a:pt x="0" y="402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6235792" y="3280549"/>
            <a:ext cx="236350" cy="211798"/>
            <a:chOff x="7384500" y="4999605"/>
            <a:chExt cx="576302" cy="516437"/>
          </a:xfrm>
          <a:solidFill>
            <a:srgbClr val="22003E"/>
          </a:solidFill>
        </p:grpSpPr>
        <p:sp>
          <p:nvSpPr>
            <p:cNvPr id="8" name="Freeform 387"/>
            <p:cNvSpPr/>
            <p:nvPr/>
          </p:nvSpPr>
          <p:spPr bwMode="auto">
            <a:xfrm>
              <a:off x="7691044" y="5267200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388"/>
            <p:cNvSpPr/>
            <p:nvPr/>
          </p:nvSpPr>
          <p:spPr bwMode="auto">
            <a:xfrm>
              <a:off x="7384500" y="4999605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Freeform 5"/>
          <p:cNvSpPr/>
          <p:nvPr/>
        </p:nvSpPr>
        <p:spPr bwMode="auto">
          <a:xfrm rot="16200000">
            <a:off x="5304275" y="1660889"/>
            <a:ext cx="1605347" cy="1693335"/>
          </a:xfrm>
          <a:custGeom>
            <a:avLst/>
            <a:gdLst>
              <a:gd name="T0" fmla="*/ 436 w 436"/>
              <a:gd name="T1" fmla="*/ 458 h 459"/>
              <a:gd name="T2" fmla="*/ 305 w 436"/>
              <a:gd name="T3" fmla="*/ 458 h 459"/>
              <a:gd name="T4" fmla="*/ 225 w 436"/>
              <a:gd name="T5" fmla="*/ 458 h 459"/>
              <a:gd name="T6" fmla="*/ 195 w 436"/>
              <a:gd name="T7" fmla="*/ 439 h 459"/>
              <a:gd name="T8" fmla="*/ 37 w 436"/>
              <a:gd name="T9" fmla="*/ 66 h 459"/>
              <a:gd name="T10" fmla="*/ 0 w 436"/>
              <a:gd name="T11" fmla="*/ 2 h 459"/>
              <a:gd name="T12" fmla="*/ 63 w 436"/>
              <a:gd name="T13" fmla="*/ 2 h 459"/>
              <a:gd name="T14" fmla="*/ 191 w 436"/>
              <a:gd name="T15" fmla="*/ 2 h 459"/>
              <a:gd name="T16" fmla="*/ 261 w 436"/>
              <a:gd name="T17" fmla="*/ 48 h 459"/>
              <a:gd name="T18" fmla="*/ 306 w 436"/>
              <a:gd name="T19" fmla="*/ 151 h 459"/>
              <a:gd name="T20" fmla="*/ 428 w 436"/>
              <a:gd name="T21" fmla="*/ 435 h 459"/>
              <a:gd name="T22" fmla="*/ 436 w 436"/>
              <a:gd name="T23" fmla="*/ 45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6" h="459">
                <a:moveTo>
                  <a:pt x="436" y="458"/>
                </a:moveTo>
                <a:cubicBezTo>
                  <a:pt x="390" y="458"/>
                  <a:pt x="347" y="458"/>
                  <a:pt x="305" y="458"/>
                </a:cubicBezTo>
                <a:cubicBezTo>
                  <a:pt x="278" y="458"/>
                  <a:pt x="251" y="457"/>
                  <a:pt x="225" y="458"/>
                </a:cubicBezTo>
                <a:cubicBezTo>
                  <a:pt x="209" y="459"/>
                  <a:pt x="201" y="454"/>
                  <a:pt x="195" y="439"/>
                </a:cubicBezTo>
                <a:cubicBezTo>
                  <a:pt x="143" y="314"/>
                  <a:pt x="91" y="190"/>
                  <a:pt x="37" y="66"/>
                </a:cubicBezTo>
                <a:cubicBezTo>
                  <a:pt x="28" y="43"/>
                  <a:pt x="13" y="23"/>
                  <a:pt x="0" y="2"/>
                </a:cubicBezTo>
                <a:cubicBezTo>
                  <a:pt x="18" y="2"/>
                  <a:pt x="41" y="2"/>
                  <a:pt x="63" y="2"/>
                </a:cubicBezTo>
                <a:cubicBezTo>
                  <a:pt x="105" y="2"/>
                  <a:pt x="148" y="4"/>
                  <a:pt x="191" y="2"/>
                </a:cubicBezTo>
                <a:cubicBezTo>
                  <a:pt x="227" y="0"/>
                  <a:pt x="248" y="17"/>
                  <a:pt x="261" y="48"/>
                </a:cubicBezTo>
                <a:cubicBezTo>
                  <a:pt x="276" y="82"/>
                  <a:pt x="291" y="117"/>
                  <a:pt x="306" y="151"/>
                </a:cubicBezTo>
                <a:cubicBezTo>
                  <a:pt x="346" y="246"/>
                  <a:pt x="387" y="340"/>
                  <a:pt x="428" y="435"/>
                </a:cubicBezTo>
                <a:cubicBezTo>
                  <a:pt x="430" y="441"/>
                  <a:pt x="432" y="447"/>
                  <a:pt x="436" y="458"/>
                </a:cubicBezTo>
                <a:close/>
              </a:path>
            </a:pathLst>
          </a:cu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069810" y="2339503"/>
            <a:ext cx="193903" cy="236350"/>
            <a:chOff x="6069810" y="2547847"/>
            <a:chExt cx="193903" cy="236350"/>
          </a:xfrm>
          <a:solidFill>
            <a:srgbClr val="22003E"/>
          </a:solidFill>
        </p:grpSpPr>
        <p:sp>
          <p:nvSpPr>
            <p:cNvPr id="13" name="Freeform 34"/>
            <p:cNvSpPr>
              <a:spLocks noEditPoints="1"/>
            </p:cNvSpPr>
            <p:nvPr/>
          </p:nvSpPr>
          <p:spPr bwMode="auto">
            <a:xfrm>
              <a:off x="6069810" y="2547847"/>
              <a:ext cx="193903" cy="236350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35"/>
            <p:cNvSpPr>
              <a:spLocks noEditPoints="1"/>
            </p:cNvSpPr>
            <p:nvPr/>
          </p:nvSpPr>
          <p:spPr bwMode="auto">
            <a:xfrm>
              <a:off x="6097370" y="2601367"/>
              <a:ext cx="138783" cy="145919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Freeform 6"/>
          <p:cNvSpPr/>
          <p:nvPr/>
        </p:nvSpPr>
        <p:spPr bwMode="auto">
          <a:xfrm rot="16200000">
            <a:off x="5663083" y="4415006"/>
            <a:ext cx="1094999" cy="1478247"/>
          </a:xfrm>
          <a:custGeom>
            <a:avLst/>
            <a:gdLst>
              <a:gd name="T0" fmla="*/ 0 w 297"/>
              <a:gd name="T1" fmla="*/ 397 h 401"/>
              <a:gd name="T2" fmla="*/ 34 w 297"/>
              <a:gd name="T3" fmla="*/ 315 h 401"/>
              <a:gd name="T4" fmla="*/ 155 w 297"/>
              <a:gd name="T5" fmla="*/ 35 h 401"/>
              <a:gd name="T6" fmla="*/ 183 w 297"/>
              <a:gd name="T7" fmla="*/ 3 h 401"/>
              <a:gd name="T8" fmla="*/ 213 w 297"/>
              <a:gd name="T9" fmla="*/ 35 h 401"/>
              <a:gd name="T10" fmla="*/ 291 w 297"/>
              <a:gd name="T11" fmla="*/ 223 h 401"/>
              <a:gd name="T12" fmla="*/ 292 w 297"/>
              <a:gd name="T13" fmla="*/ 259 h 401"/>
              <a:gd name="T14" fmla="*/ 237 w 297"/>
              <a:gd name="T15" fmla="*/ 386 h 401"/>
              <a:gd name="T16" fmla="*/ 220 w 297"/>
              <a:gd name="T17" fmla="*/ 400 h 401"/>
              <a:gd name="T18" fmla="*/ 6 w 297"/>
              <a:gd name="T19" fmla="*/ 400 h 401"/>
              <a:gd name="T20" fmla="*/ 0 w 297"/>
              <a:gd name="T21" fmla="*/ 397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7" h="401">
                <a:moveTo>
                  <a:pt x="0" y="397"/>
                </a:moveTo>
                <a:cubicBezTo>
                  <a:pt x="11" y="369"/>
                  <a:pt x="23" y="342"/>
                  <a:pt x="34" y="315"/>
                </a:cubicBezTo>
                <a:cubicBezTo>
                  <a:pt x="74" y="222"/>
                  <a:pt x="114" y="128"/>
                  <a:pt x="155" y="35"/>
                </a:cubicBezTo>
                <a:cubicBezTo>
                  <a:pt x="160" y="22"/>
                  <a:pt x="172" y="5"/>
                  <a:pt x="183" y="3"/>
                </a:cubicBezTo>
                <a:cubicBezTo>
                  <a:pt x="201" y="0"/>
                  <a:pt x="207" y="21"/>
                  <a:pt x="213" y="35"/>
                </a:cubicBezTo>
                <a:cubicBezTo>
                  <a:pt x="239" y="98"/>
                  <a:pt x="265" y="161"/>
                  <a:pt x="291" y="223"/>
                </a:cubicBezTo>
                <a:cubicBezTo>
                  <a:pt x="297" y="236"/>
                  <a:pt x="297" y="246"/>
                  <a:pt x="292" y="259"/>
                </a:cubicBezTo>
                <a:cubicBezTo>
                  <a:pt x="273" y="301"/>
                  <a:pt x="256" y="344"/>
                  <a:pt x="237" y="386"/>
                </a:cubicBezTo>
                <a:cubicBezTo>
                  <a:pt x="235" y="392"/>
                  <a:pt x="226" y="400"/>
                  <a:pt x="220" y="400"/>
                </a:cubicBezTo>
                <a:cubicBezTo>
                  <a:pt x="149" y="401"/>
                  <a:pt x="77" y="400"/>
                  <a:pt x="6" y="400"/>
                </a:cubicBezTo>
                <a:cubicBezTo>
                  <a:pt x="5" y="400"/>
                  <a:pt x="4" y="399"/>
                  <a:pt x="0" y="397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6250921" y="4956462"/>
            <a:ext cx="236350" cy="234763"/>
            <a:chOff x="6463926" y="2278309"/>
            <a:chExt cx="708057" cy="703302"/>
          </a:xfrm>
          <a:solidFill>
            <a:srgbClr val="22003E"/>
          </a:solidFill>
        </p:grpSpPr>
        <p:sp>
          <p:nvSpPr>
            <p:cNvPr id="18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Freeform 8"/>
          <p:cNvSpPr/>
          <p:nvPr/>
        </p:nvSpPr>
        <p:spPr bwMode="auto">
          <a:xfrm rot="16200000">
            <a:off x="5439196" y="3608423"/>
            <a:ext cx="1134105" cy="1519310"/>
          </a:xfrm>
          <a:custGeom>
            <a:avLst/>
            <a:gdLst>
              <a:gd name="T0" fmla="*/ 0 w 308"/>
              <a:gd name="T1" fmla="*/ 6 h 412"/>
              <a:gd name="T2" fmla="*/ 166 w 308"/>
              <a:gd name="T3" fmla="*/ 5 h 412"/>
              <a:gd name="T4" fmla="*/ 273 w 308"/>
              <a:gd name="T5" fmla="*/ 76 h 412"/>
              <a:gd name="T6" fmla="*/ 304 w 308"/>
              <a:gd name="T7" fmla="*/ 150 h 412"/>
              <a:gd name="T8" fmla="*/ 305 w 308"/>
              <a:gd name="T9" fmla="*/ 180 h 412"/>
              <a:gd name="T10" fmla="*/ 225 w 308"/>
              <a:gd name="T11" fmla="*/ 375 h 412"/>
              <a:gd name="T12" fmla="*/ 220 w 308"/>
              <a:gd name="T13" fmla="*/ 386 h 412"/>
              <a:gd name="T14" fmla="*/ 170 w 308"/>
              <a:gd name="T15" fmla="*/ 382 h 412"/>
              <a:gd name="T16" fmla="*/ 142 w 308"/>
              <a:gd name="T17" fmla="*/ 314 h 412"/>
              <a:gd name="T18" fmla="*/ 34 w 308"/>
              <a:gd name="T19" fmla="*/ 60 h 412"/>
              <a:gd name="T20" fmla="*/ 0 w 308"/>
              <a:gd name="T21" fmla="*/ 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8" h="412">
                <a:moveTo>
                  <a:pt x="0" y="6"/>
                </a:moveTo>
                <a:cubicBezTo>
                  <a:pt x="53" y="6"/>
                  <a:pt x="110" y="10"/>
                  <a:pt x="166" y="5"/>
                </a:cubicBezTo>
                <a:cubicBezTo>
                  <a:pt x="224" y="0"/>
                  <a:pt x="256" y="23"/>
                  <a:pt x="273" y="76"/>
                </a:cubicBezTo>
                <a:cubicBezTo>
                  <a:pt x="281" y="101"/>
                  <a:pt x="295" y="125"/>
                  <a:pt x="304" y="150"/>
                </a:cubicBezTo>
                <a:cubicBezTo>
                  <a:pt x="308" y="159"/>
                  <a:pt x="308" y="171"/>
                  <a:pt x="305" y="180"/>
                </a:cubicBezTo>
                <a:cubicBezTo>
                  <a:pt x="279" y="245"/>
                  <a:pt x="252" y="310"/>
                  <a:pt x="225" y="375"/>
                </a:cubicBezTo>
                <a:cubicBezTo>
                  <a:pt x="224" y="379"/>
                  <a:pt x="222" y="383"/>
                  <a:pt x="220" y="386"/>
                </a:cubicBezTo>
                <a:cubicBezTo>
                  <a:pt x="203" y="412"/>
                  <a:pt x="184" y="411"/>
                  <a:pt x="170" y="382"/>
                </a:cubicBezTo>
                <a:cubicBezTo>
                  <a:pt x="159" y="360"/>
                  <a:pt x="152" y="336"/>
                  <a:pt x="142" y="314"/>
                </a:cubicBezTo>
                <a:cubicBezTo>
                  <a:pt x="106" y="229"/>
                  <a:pt x="71" y="144"/>
                  <a:pt x="34" y="60"/>
                </a:cubicBezTo>
                <a:cubicBezTo>
                  <a:pt x="26" y="41"/>
                  <a:pt x="12" y="25"/>
                  <a:pt x="0" y="6"/>
                </a:cubicBezTo>
                <a:close/>
              </a:path>
            </a:pathLst>
          </a:cu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5801517" y="4112566"/>
            <a:ext cx="177662" cy="236350"/>
            <a:chOff x="8776738" y="4901987"/>
            <a:chExt cx="528116" cy="702571"/>
          </a:xfrm>
          <a:solidFill>
            <a:srgbClr val="22003E"/>
          </a:solidFill>
        </p:grpSpPr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8776738" y="4901987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8785515" y="5009147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037727" y="5191225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7037727" y="48245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37727" y="3552233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7037727" y="318551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90835" y="4296736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76"/>
          <p:cNvSpPr txBox="1"/>
          <p:nvPr/>
        </p:nvSpPr>
        <p:spPr>
          <a:xfrm>
            <a:off x="3742585" y="393001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190835" y="2657744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76"/>
          <p:cNvSpPr txBox="1"/>
          <p:nvPr/>
        </p:nvSpPr>
        <p:spPr>
          <a:xfrm>
            <a:off x="3742585" y="2291025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573573" y="2140277"/>
            <a:ext cx="3645763" cy="3645760"/>
            <a:chOff x="1434184" y="2245489"/>
            <a:chExt cx="3645763" cy="3645760"/>
          </a:xfrm>
        </p:grpSpPr>
        <p:sp>
          <p:nvSpPr>
            <p:cNvPr id="5" name="Shape 1803"/>
            <p:cNvSpPr/>
            <p:nvPr/>
          </p:nvSpPr>
          <p:spPr>
            <a:xfrm>
              <a:off x="1434184" y="2245489"/>
              <a:ext cx="3645763" cy="364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11CE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Shape 1804"/>
            <p:cNvSpPr/>
            <p:nvPr/>
          </p:nvSpPr>
          <p:spPr>
            <a:xfrm>
              <a:off x="1955541" y="3354942"/>
              <a:ext cx="2536307" cy="2536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Shape 1805"/>
            <p:cNvSpPr/>
            <p:nvPr/>
          </p:nvSpPr>
          <p:spPr>
            <a:xfrm>
              <a:off x="2336213" y="4165021"/>
              <a:ext cx="1726226" cy="1726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11CE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Shape 1806"/>
            <p:cNvSpPr/>
            <p:nvPr/>
          </p:nvSpPr>
          <p:spPr>
            <a:xfrm>
              <a:off x="2620101" y="4511250"/>
              <a:ext cx="1260302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2000" kern="0" dirty="0">
                  <a:solidFill>
                    <a:srgbClr val="2200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15%</a:t>
              </a:r>
            </a:p>
          </p:txBody>
        </p:sp>
        <p:sp>
          <p:nvSpPr>
            <p:cNvPr id="9" name="Shape 1807"/>
            <p:cNvSpPr/>
            <p:nvPr/>
          </p:nvSpPr>
          <p:spPr>
            <a:xfrm>
              <a:off x="2620101" y="3639779"/>
              <a:ext cx="1260302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2000" kern="0">
                  <a:solidFill>
                    <a:srgbClr val="2200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35%</a:t>
              </a:r>
            </a:p>
          </p:txBody>
        </p:sp>
        <p:sp>
          <p:nvSpPr>
            <p:cNvPr id="10" name="Shape 1808"/>
            <p:cNvSpPr/>
            <p:nvPr/>
          </p:nvSpPr>
          <p:spPr>
            <a:xfrm>
              <a:off x="2620101" y="2726736"/>
              <a:ext cx="1260302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>
                <a:defRPr>
                  <a:solidFill>
                    <a:srgbClr val="000000"/>
                  </a:solidFill>
                  <a:uFillTx/>
                </a:defRPr>
              </a:pPr>
              <a:r>
                <a:rPr sz="2000" kern="0" dirty="0">
                  <a:solidFill>
                    <a:srgbClr val="2200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</a:p>
          </p:txBody>
        </p:sp>
      </p:grpSp>
      <p:sp>
        <p:nvSpPr>
          <p:cNvPr id="12" name="Flowchart: Off-page Connector 22"/>
          <p:cNvSpPr/>
          <p:nvPr/>
        </p:nvSpPr>
        <p:spPr>
          <a:xfrm flipH="1">
            <a:off x="6706712" y="1827110"/>
            <a:ext cx="835891" cy="858247"/>
          </a:xfrm>
          <a:prstGeom prst="ellipse">
            <a:avLst/>
          </a:prstGeom>
          <a:solidFill>
            <a:srgbClr val="11CEE2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5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Flowchart: Off-page Connector 47"/>
          <p:cNvSpPr/>
          <p:nvPr/>
        </p:nvSpPr>
        <p:spPr>
          <a:xfrm flipH="1">
            <a:off x="6706707" y="4853572"/>
            <a:ext cx="835890" cy="858247"/>
          </a:xfrm>
          <a:prstGeom prst="ellipse">
            <a:avLst/>
          </a:prstGeom>
          <a:solidFill>
            <a:srgbClr val="11CEE2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3200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" name="Flowchart: Off-page Connector 32"/>
          <p:cNvSpPr/>
          <p:nvPr/>
        </p:nvSpPr>
        <p:spPr>
          <a:xfrm flipH="1">
            <a:off x="6706710" y="3340341"/>
            <a:ext cx="835890" cy="858247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3200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832701" y="1838286"/>
            <a:ext cx="112285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32701" y="2207618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832701" y="3351518"/>
            <a:ext cx="112285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32701" y="3720850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832701" y="4864750"/>
            <a:ext cx="112285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32701" y="5234082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38"/>
          <p:cNvSpPr>
            <a:spLocks noEditPoints="1"/>
          </p:cNvSpPr>
          <p:nvPr/>
        </p:nvSpPr>
        <p:spPr bwMode="auto">
          <a:xfrm>
            <a:off x="6956649" y="2025492"/>
            <a:ext cx="376892" cy="510898"/>
          </a:xfrm>
          <a:custGeom>
            <a:avLst/>
            <a:gdLst>
              <a:gd name="T0" fmla="*/ 113 w 148"/>
              <a:gd name="T1" fmla="*/ 0 h 201"/>
              <a:gd name="T2" fmla="*/ 12 w 148"/>
              <a:gd name="T3" fmla="*/ 0 h 201"/>
              <a:gd name="T4" fmla="*/ 0 w 148"/>
              <a:gd name="T5" fmla="*/ 12 h 201"/>
              <a:gd name="T6" fmla="*/ 0 w 148"/>
              <a:gd name="T7" fmla="*/ 189 h 201"/>
              <a:gd name="T8" fmla="*/ 12 w 148"/>
              <a:gd name="T9" fmla="*/ 201 h 201"/>
              <a:gd name="T10" fmla="*/ 136 w 148"/>
              <a:gd name="T11" fmla="*/ 201 h 201"/>
              <a:gd name="T12" fmla="*/ 148 w 148"/>
              <a:gd name="T13" fmla="*/ 189 h 201"/>
              <a:gd name="T14" fmla="*/ 148 w 148"/>
              <a:gd name="T15" fmla="*/ 38 h 201"/>
              <a:gd name="T16" fmla="*/ 113 w 148"/>
              <a:gd name="T17" fmla="*/ 0 h 201"/>
              <a:gd name="T18" fmla="*/ 116 w 148"/>
              <a:gd name="T19" fmla="*/ 18 h 201"/>
              <a:gd name="T20" fmla="*/ 132 w 148"/>
              <a:gd name="T21" fmla="*/ 35 h 201"/>
              <a:gd name="T22" fmla="*/ 116 w 148"/>
              <a:gd name="T23" fmla="*/ 35 h 201"/>
              <a:gd name="T24" fmla="*/ 116 w 148"/>
              <a:gd name="T25" fmla="*/ 18 h 201"/>
              <a:gd name="T26" fmla="*/ 138 w 148"/>
              <a:gd name="T27" fmla="*/ 189 h 201"/>
              <a:gd name="T28" fmla="*/ 136 w 148"/>
              <a:gd name="T29" fmla="*/ 191 h 201"/>
              <a:gd name="T30" fmla="*/ 12 w 148"/>
              <a:gd name="T31" fmla="*/ 191 h 201"/>
              <a:gd name="T32" fmla="*/ 10 w 148"/>
              <a:gd name="T33" fmla="*/ 189 h 201"/>
              <a:gd name="T34" fmla="*/ 10 w 148"/>
              <a:gd name="T35" fmla="*/ 12 h 201"/>
              <a:gd name="T36" fmla="*/ 12 w 148"/>
              <a:gd name="T37" fmla="*/ 10 h 201"/>
              <a:gd name="T38" fmla="*/ 106 w 148"/>
              <a:gd name="T39" fmla="*/ 10 h 201"/>
              <a:gd name="T40" fmla="*/ 106 w 148"/>
              <a:gd name="T41" fmla="*/ 40 h 201"/>
              <a:gd name="T42" fmla="*/ 111 w 148"/>
              <a:gd name="T43" fmla="*/ 45 h 201"/>
              <a:gd name="T44" fmla="*/ 138 w 148"/>
              <a:gd name="T45" fmla="*/ 45 h 201"/>
              <a:gd name="T46" fmla="*/ 138 w 148"/>
              <a:gd name="T47" fmla="*/ 189 h 201"/>
              <a:gd name="T48" fmla="*/ 28 w 148"/>
              <a:gd name="T49" fmla="*/ 55 h 201"/>
              <a:gd name="T50" fmla="*/ 116 w 148"/>
              <a:gd name="T51" fmla="*/ 55 h 201"/>
              <a:gd name="T52" fmla="*/ 120 w 148"/>
              <a:gd name="T53" fmla="*/ 59 h 201"/>
              <a:gd name="T54" fmla="*/ 116 w 148"/>
              <a:gd name="T55" fmla="*/ 63 h 201"/>
              <a:gd name="T56" fmla="*/ 28 w 148"/>
              <a:gd name="T57" fmla="*/ 63 h 201"/>
              <a:gd name="T58" fmla="*/ 24 w 148"/>
              <a:gd name="T59" fmla="*/ 59 h 201"/>
              <a:gd name="T60" fmla="*/ 28 w 148"/>
              <a:gd name="T61" fmla="*/ 55 h 201"/>
              <a:gd name="T62" fmla="*/ 120 w 148"/>
              <a:gd name="T63" fmla="*/ 85 h 201"/>
              <a:gd name="T64" fmla="*/ 116 w 148"/>
              <a:gd name="T65" fmla="*/ 89 h 201"/>
              <a:gd name="T66" fmla="*/ 28 w 148"/>
              <a:gd name="T67" fmla="*/ 89 h 201"/>
              <a:gd name="T68" fmla="*/ 24 w 148"/>
              <a:gd name="T69" fmla="*/ 85 h 201"/>
              <a:gd name="T70" fmla="*/ 28 w 148"/>
              <a:gd name="T71" fmla="*/ 81 h 201"/>
              <a:gd name="T72" fmla="*/ 116 w 148"/>
              <a:gd name="T73" fmla="*/ 81 h 201"/>
              <a:gd name="T74" fmla="*/ 120 w 148"/>
              <a:gd name="T75" fmla="*/ 85 h 201"/>
              <a:gd name="T76" fmla="*/ 120 w 148"/>
              <a:gd name="T77" fmla="*/ 110 h 201"/>
              <a:gd name="T78" fmla="*/ 116 w 148"/>
              <a:gd name="T79" fmla="*/ 114 h 201"/>
              <a:gd name="T80" fmla="*/ 28 w 148"/>
              <a:gd name="T81" fmla="*/ 114 h 201"/>
              <a:gd name="T82" fmla="*/ 24 w 148"/>
              <a:gd name="T83" fmla="*/ 110 h 201"/>
              <a:gd name="T84" fmla="*/ 28 w 148"/>
              <a:gd name="T85" fmla="*/ 106 h 201"/>
              <a:gd name="T86" fmla="*/ 116 w 148"/>
              <a:gd name="T87" fmla="*/ 106 h 201"/>
              <a:gd name="T88" fmla="*/ 120 w 148"/>
              <a:gd name="T89" fmla="*/ 110 h 201"/>
              <a:gd name="T90" fmla="*/ 120 w 148"/>
              <a:gd name="T91" fmla="*/ 136 h 201"/>
              <a:gd name="T92" fmla="*/ 116 w 148"/>
              <a:gd name="T93" fmla="*/ 140 h 201"/>
              <a:gd name="T94" fmla="*/ 28 w 148"/>
              <a:gd name="T95" fmla="*/ 140 h 201"/>
              <a:gd name="T96" fmla="*/ 24 w 148"/>
              <a:gd name="T97" fmla="*/ 136 h 201"/>
              <a:gd name="T98" fmla="*/ 28 w 148"/>
              <a:gd name="T99" fmla="*/ 132 h 201"/>
              <a:gd name="T100" fmla="*/ 116 w 148"/>
              <a:gd name="T101" fmla="*/ 132 h 201"/>
              <a:gd name="T102" fmla="*/ 120 w 148"/>
              <a:gd name="T103" fmla="*/ 13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" h="201">
                <a:moveTo>
                  <a:pt x="11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96"/>
                  <a:pt x="5" y="201"/>
                  <a:pt x="12" y="201"/>
                </a:cubicBezTo>
                <a:cubicBezTo>
                  <a:pt x="136" y="201"/>
                  <a:pt x="136" y="201"/>
                  <a:pt x="136" y="201"/>
                </a:cubicBezTo>
                <a:cubicBezTo>
                  <a:pt x="143" y="201"/>
                  <a:pt x="148" y="196"/>
                  <a:pt x="148" y="189"/>
                </a:cubicBezTo>
                <a:cubicBezTo>
                  <a:pt x="148" y="38"/>
                  <a:pt x="148" y="38"/>
                  <a:pt x="148" y="38"/>
                </a:cubicBezTo>
                <a:lnTo>
                  <a:pt x="113" y="0"/>
                </a:lnTo>
                <a:close/>
                <a:moveTo>
                  <a:pt x="116" y="18"/>
                </a:moveTo>
                <a:cubicBezTo>
                  <a:pt x="132" y="35"/>
                  <a:pt x="132" y="35"/>
                  <a:pt x="132" y="35"/>
                </a:cubicBezTo>
                <a:cubicBezTo>
                  <a:pt x="116" y="35"/>
                  <a:pt x="116" y="35"/>
                  <a:pt x="116" y="35"/>
                </a:cubicBezTo>
                <a:lnTo>
                  <a:pt x="116" y="18"/>
                </a:lnTo>
                <a:close/>
                <a:moveTo>
                  <a:pt x="138" y="189"/>
                </a:moveTo>
                <a:cubicBezTo>
                  <a:pt x="138" y="190"/>
                  <a:pt x="137" y="191"/>
                  <a:pt x="136" y="191"/>
                </a:cubicBezTo>
                <a:cubicBezTo>
                  <a:pt x="12" y="191"/>
                  <a:pt x="12" y="191"/>
                  <a:pt x="12" y="191"/>
                </a:cubicBezTo>
                <a:cubicBezTo>
                  <a:pt x="11" y="191"/>
                  <a:pt x="10" y="190"/>
                  <a:pt x="10" y="189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2" y="10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40"/>
                  <a:pt x="106" y="40"/>
                  <a:pt x="106" y="40"/>
                </a:cubicBezTo>
                <a:cubicBezTo>
                  <a:pt x="106" y="43"/>
                  <a:pt x="108" y="45"/>
                  <a:pt x="111" y="45"/>
                </a:cubicBezTo>
                <a:cubicBezTo>
                  <a:pt x="138" y="45"/>
                  <a:pt x="138" y="45"/>
                  <a:pt x="138" y="45"/>
                </a:cubicBezTo>
                <a:lnTo>
                  <a:pt x="138" y="189"/>
                </a:lnTo>
                <a:close/>
                <a:moveTo>
                  <a:pt x="28" y="55"/>
                </a:moveTo>
                <a:cubicBezTo>
                  <a:pt x="116" y="55"/>
                  <a:pt x="116" y="55"/>
                  <a:pt x="116" y="55"/>
                </a:cubicBezTo>
                <a:cubicBezTo>
                  <a:pt x="119" y="55"/>
                  <a:pt x="120" y="57"/>
                  <a:pt x="120" y="59"/>
                </a:cubicBezTo>
                <a:cubicBezTo>
                  <a:pt x="120" y="61"/>
                  <a:pt x="119" y="63"/>
                  <a:pt x="116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6" y="63"/>
                  <a:pt x="24" y="61"/>
                  <a:pt x="24" y="59"/>
                </a:cubicBezTo>
                <a:cubicBezTo>
                  <a:pt x="24" y="57"/>
                  <a:pt x="26" y="55"/>
                  <a:pt x="28" y="55"/>
                </a:cubicBezTo>
                <a:close/>
                <a:moveTo>
                  <a:pt x="120" y="85"/>
                </a:moveTo>
                <a:cubicBezTo>
                  <a:pt x="120" y="87"/>
                  <a:pt x="119" y="89"/>
                  <a:pt x="116" y="89"/>
                </a:cubicBezTo>
                <a:cubicBezTo>
                  <a:pt x="28" y="89"/>
                  <a:pt x="28" y="89"/>
                  <a:pt x="28" y="89"/>
                </a:cubicBezTo>
                <a:cubicBezTo>
                  <a:pt x="26" y="89"/>
                  <a:pt x="24" y="87"/>
                  <a:pt x="24" y="85"/>
                </a:cubicBezTo>
                <a:cubicBezTo>
                  <a:pt x="24" y="83"/>
                  <a:pt x="26" y="81"/>
                  <a:pt x="28" y="81"/>
                </a:cubicBezTo>
                <a:cubicBezTo>
                  <a:pt x="116" y="81"/>
                  <a:pt x="116" y="81"/>
                  <a:pt x="116" y="81"/>
                </a:cubicBezTo>
                <a:cubicBezTo>
                  <a:pt x="119" y="81"/>
                  <a:pt x="120" y="83"/>
                  <a:pt x="120" y="85"/>
                </a:cubicBezTo>
                <a:close/>
                <a:moveTo>
                  <a:pt x="120" y="110"/>
                </a:moveTo>
                <a:cubicBezTo>
                  <a:pt x="120" y="112"/>
                  <a:pt x="119" y="114"/>
                  <a:pt x="116" y="114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6" y="114"/>
                  <a:pt x="24" y="112"/>
                  <a:pt x="24" y="110"/>
                </a:cubicBezTo>
                <a:cubicBezTo>
                  <a:pt x="24" y="108"/>
                  <a:pt x="26" y="106"/>
                  <a:pt x="28" y="106"/>
                </a:cubicBezTo>
                <a:cubicBezTo>
                  <a:pt x="116" y="106"/>
                  <a:pt x="116" y="106"/>
                  <a:pt x="116" y="106"/>
                </a:cubicBezTo>
                <a:cubicBezTo>
                  <a:pt x="119" y="106"/>
                  <a:pt x="120" y="108"/>
                  <a:pt x="120" y="110"/>
                </a:cubicBezTo>
                <a:close/>
                <a:moveTo>
                  <a:pt x="120" y="136"/>
                </a:moveTo>
                <a:cubicBezTo>
                  <a:pt x="120" y="138"/>
                  <a:pt x="119" y="140"/>
                  <a:pt x="116" y="140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6" y="140"/>
                  <a:pt x="24" y="138"/>
                  <a:pt x="24" y="136"/>
                </a:cubicBezTo>
                <a:cubicBezTo>
                  <a:pt x="24" y="134"/>
                  <a:pt x="26" y="132"/>
                  <a:pt x="28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9" y="132"/>
                  <a:pt x="120" y="134"/>
                  <a:pt x="120" y="136"/>
                </a:cubicBez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883224" y="3537209"/>
            <a:ext cx="489450" cy="464509"/>
            <a:chOff x="8134849" y="3131854"/>
            <a:chExt cx="489450" cy="464509"/>
          </a:xfrm>
          <a:solidFill>
            <a:srgbClr val="22003E"/>
          </a:solidFill>
        </p:grpSpPr>
        <p:sp>
          <p:nvSpPr>
            <p:cNvPr id="23" name="Freeform 74"/>
            <p:cNvSpPr/>
            <p:nvPr/>
          </p:nvSpPr>
          <p:spPr bwMode="auto">
            <a:xfrm>
              <a:off x="8190965" y="3131854"/>
              <a:ext cx="221344" cy="205755"/>
            </a:xfrm>
            <a:custGeom>
              <a:avLst/>
              <a:gdLst>
                <a:gd name="T0" fmla="*/ 78 w 78"/>
                <a:gd name="T1" fmla="*/ 13 h 72"/>
                <a:gd name="T2" fmla="*/ 64 w 78"/>
                <a:gd name="T3" fmla="*/ 72 h 72"/>
                <a:gd name="T4" fmla="*/ 0 w 78"/>
                <a:gd name="T5" fmla="*/ 68 h 72"/>
                <a:gd name="T6" fmla="*/ 15 w 78"/>
                <a:gd name="T7" fmla="*/ 13 h 72"/>
                <a:gd name="T8" fmla="*/ 78 w 78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2">
                  <a:moveTo>
                    <a:pt x="78" y="13"/>
                  </a:moveTo>
                  <a:cubicBezTo>
                    <a:pt x="76" y="36"/>
                    <a:pt x="68" y="52"/>
                    <a:pt x="64" y="72"/>
                  </a:cubicBezTo>
                  <a:cubicBezTo>
                    <a:pt x="46" y="65"/>
                    <a:pt x="22" y="61"/>
                    <a:pt x="0" y="68"/>
                  </a:cubicBezTo>
                  <a:cubicBezTo>
                    <a:pt x="5" y="49"/>
                    <a:pt x="11" y="32"/>
                    <a:pt x="15" y="13"/>
                  </a:cubicBezTo>
                  <a:cubicBezTo>
                    <a:pt x="31" y="0"/>
                    <a:pt x="61" y="5"/>
                    <a:pt x="78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8396720" y="3200439"/>
              <a:ext cx="227579" cy="199520"/>
            </a:xfrm>
            <a:custGeom>
              <a:avLst/>
              <a:gdLst>
                <a:gd name="T0" fmla="*/ 17 w 80"/>
                <a:gd name="T1" fmla="*/ 0 h 70"/>
                <a:gd name="T2" fmla="*/ 80 w 80"/>
                <a:gd name="T3" fmla="*/ 4 h 70"/>
                <a:gd name="T4" fmla="*/ 63 w 80"/>
                <a:gd name="T5" fmla="*/ 61 h 70"/>
                <a:gd name="T6" fmla="*/ 0 w 80"/>
                <a:gd name="T7" fmla="*/ 57 h 70"/>
                <a:gd name="T8" fmla="*/ 17 w 80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0">
                  <a:moveTo>
                    <a:pt x="17" y="0"/>
                  </a:moveTo>
                  <a:cubicBezTo>
                    <a:pt x="33" y="9"/>
                    <a:pt x="59" y="10"/>
                    <a:pt x="80" y="4"/>
                  </a:cubicBezTo>
                  <a:cubicBezTo>
                    <a:pt x="74" y="22"/>
                    <a:pt x="70" y="43"/>
                    <a:pt x="63" y="61"/>
                  </a:cubicBezTo>
                  <a:cubicBezTo>
                    <a:pt x="46" y="70"/>
                    <a:pt x="13" y="69"/>
                    <a:pt x="0" y="57"/>
                  </a:cubicBezTo>
                  <a:cubicBezTo>
                    <a:pt x="5" y="37"/>
                    <a:pt x="11" y="18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5" name="Freeform 76"/>
            <p:cNvSpPr/>
            <p:nvPr/>
          </p:nvSpPr>
          <p:spPr bwMode="auto">
            <a:xfrm>
              <a:off x="8134849" y="3334493"/>
              <a:ext cx="224460" cy="202639"/>
            </a:xfrm>
            <a:custGeom>
              <a:avLst/>
              <a:gdLst>
                <a:gd name="T0" fmla="*/ 78 w 78"/>
                <a:gd name="T1" fmla="*/ 12 h 71"/>
                <a:gd name="T2" fmla="*/ 64 w 78"/>
                <a:gd name="T3" fmla="*/ 71 h 71"/>
                <a:gd name="T4" fmla="*/ 0 w 78"/>
                <a:gd name="T5" fmla="*/ 67 h 71"/>
                <a:gd name="T6" fmla="*/ 15 w 78"/>
                <a:gd name="T7" fmla="*/ 10 h 71"/>
                <a:gd name="T8" fmla="*/ 78 w 78"/>
                <a:gd name="T9" fmla="*/ 1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1">
                  <a:moveTo>
                    <a:pt x="78" y="12"/>
                  </a:moveTo>
                  <a:cubicBezTo>
                    <a:pt x="75" y="33"/>
                    <a:pt x="67" y="49"/>
                    <a:pt x="64" y="71"/>
                  </a:cubicBezTo>
                  <a:cubicBezTo>
                    <a:pt x="45" y="62"/>
                    <a:pt x="21" y="56"/>
                    <a:pt x="0" y="67"/>
                  </a:cubicBezTo>
                  <a:cubicBezTo>
                    <a:pt x="3" y="45"/>
                    <a:pt x="10" y="29"/>
                    <a:pt x="15" y="10"/>
                  </a:cubicBezTo>
                  <a:cubicBezTo>
                    <a:pt x="31" y="0"/>
                    <a:pt x="64" y="3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6" name="Freeform 77"/>
            <p:cNvSpPr/>
            <p:nvPr/>
          </p:nvSpPr>
          <p:spPr bwMode="auto">
            <a:xfrm>
              <a:off x="8340605" y="3390608"/>
              <a:ext cx="227579" cy="205755"/>
            </a:xfrm>
            <a:custGeom>
              <a:avLst/>
              <a:gdLst>
                <a:gd name="T0" fmla="*/ 17 w 80"/>
                <a:gd name="T1" fmla="*/ 0 h 72"/>
                <a:gd name="T2" fmla="*/ 80 w 80"/>
                <a:gd name="T3" fmla="*/ 4 h 72"/>
                <a:gd name="T4" fmla="*/ 63 w 80"/>
                <a:gd name="T5" fmla="*/ 61 h 72"/>
                <a:gd name="T6" fmla="*/ 0 w 80"/>
                <a:gd name="T7" fmla="*/ 59 h 72"/>
                <a:gd name="T8" fmla="*/ 17 w 80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2">
                  <a:moveTo>
                    <a:pt x="17" y="0"/>
                  </a:moveTo>
                  <a:cubicBezTo>
                    <a:pt x="33" y="12"/>
                    <a:pt x="60" y="12"/>
                    <a:pt x="80" y="4"/>
                  </a:cubicBezTo>
                  <a:cubicBezTo>
                    <a:pt x="74" y="23"/>
                    <a:pt x="69" y="43"/>
                    <a:pt x="63" y="61"/>
                  </a:cubicBezTo>
                  <a:cubicBezTo>
                    <a:pt x="47" y="72"/>
                    <a:pt x="15" y="71"/>
                    <a:pt x="0" y="59"/>
                  </a:cubicBezTo>
                  <a:cubicBezTo>
                    <a:pt x="4" y="38"/>
                    <a:pt x="10" y="18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7" name="Freeform 87"/>
          <p:cNvSpPr>
            <a:spLocks noEditPoints="1"/>
          </p:cNvSpPr>
          <p:nvPr/>
        </p:nvSpPr>
        <p:spPr bwMode="auto">
          <a:xfrm>
            <a:off x="6883224" y="5049416"/>
            <a:ext cx="489450" cy="473861"/>
          </a:xfrm>
          <a:custGeom>
            <a:avLst/>
            <a:gdLst>
              <a:gd name="T0" fmla="*/ 134 w 171"/>
              <a:gd name="T1" fmla="*/ 25 h 166"/>
              <a:gd name="T2" fmla="*/ 122 w 171"/>
              <a:gd name="T3" fmla="*/ 0 h 166"/>
              <a:gd name="T4" fmla="*/ 111 w 171"/>
              <a:gd name="T5" fmla="*/ 25 h 166"/>
              <a:gd name="T6" fmla="*/ 60 w 171"/>
              <a:gd name="T7" fmla="*/ 11 h 166"/>
              <a:gd name="T8" fmla="*/ 37 w 171"/>
              <a:gd name="T9" fmla="*/ 11 h 166"/>
              <a:gd name="T10" fmla="*/ 9 w 171"/>
              <a:gd name="T11" fmla="*/ 25 h 166"/>
              <a:gd name="T12" fmla="*/ 0 w 171"/>
              <a:gd name="T13" fmla="*/ 158 h 166"/>
              <a:gd name="T14" fmla="*/ 162 w 171"/>
              <a:gd name="T15" fmla="*/ 166 h 166"/>
              <a:gd name="T16" fmla="*/ 171 w 171"/>
              <a:gd name="T17" fmla="*/ 34 h 166"/>
              <a:gd name="T18" fmla="*/ 80 w 171"/>
              <a:gd name="T19" fmla="*/ 63 h 166"/>
              <a:gd name="T20" fmla="*/ 53 w 171"/>
              <a:gd name="T21" fmla="*/ 86 h 166"/>
              <a:gd name="T22" fmla="*/ 80 w 171"/>
              <a:gd name="T23" fmla="*/ 63 h 166"/>
              <a:gd name="T24" fmla="*/ 118 w 171"/>
              <a:gd name="T25" fmla="*/ 63 h 166"/>
              <a:gd name="T26" fmla="*/ 91 w 171"/>
              <a:gd name="T27" fmla="*/ 86 h 166"/>
              <a:gd name="T28" fmla="*/ 41 w 171"/>
              <a:gd name="T29" fmla="*/ 63 h 166"/>
              <a:gd name="T30" fmla="*/ 17 w 171"/>
              <a:gd name="T31" fmla="*/ 86 h 166"/>
              <a:gd name="T32" fmla="*/ 41 w 171"/>
              <a:gd name="T33" fmla="*/ 63 h 166"/>
              <a:gd name="T34" fmla="*/ 41 w 171"/>
              <a:gd name="T35" fmla="*/ 115 h 166"/>
              <a:gd name="T36" fmla="*/ 17 w 171"/>
              <a:gd name="T37" fmla="*/ 98 h 166"/>
              <a:gd name="T38" fmla="*/ 53 w 171"/>
              <a:gd name="T39" fmla="*/ 98 h 166"/>
              <a:gd name="T40" fmla="*/ 80 w 171"/>
              <a:gd name="T41" fmla="*/ 115 h 166"/>
              <a:gd name="T42" fmla="*/ 53 w 171"/>
              <a:gd name="T43" fmla="*/ 98 h 166"/>
              <a:gd name="T44" fmla="*/ 80 w 171"/>
              <a:gd name="T45" fmla="*/ 149 h 166"/>
              <a:gd name="T46" fmla="*/ 53 w 171"/>
              <a:gd name="T47" fmla="*/ 126 h 166"/>
              <a:gd name="T48" fmla="*/ 91 w 171"/>
              <a:gd name="T49" fmla="*/ 126 h 166"/>
              <a:gd name="T50" fmla="*/ 118 w 171"/>
              <a:gd name="T51" fmla="*/ 149 h 166"/>
              <a:gd name="T52" fmla="*/ 91 w 171"/>
              <a:gd name="T53" fmla="*/ 126 h 166"/>
              <a:gd name="T54" fmla="*/ 91 w 171"/>
              <a:gd name="T55" fmla="*/ 98 h 166"/>
              <a:gd name="T56" fmla="*/ 118 w 171"/>
              <a:gd name="T57" fmla="*/ 115 h 166"/>
              <a:gd name="T58" fmla="*/ 130 w 171"/>
              <a:gd name="T59" fmla="*/ 98 h 166"/>
              <a:gd name="T60" fmla="*/ 154 w 171"/>
              <a:gd name="T61" fmla="*/ 115 h 166"/>
              <a:gd name="T62" fmla="*/ 130 w 171"/>
              <a:gd name="T63" fmla="*/ 98 h 166"/>
              <a:gd name="T64" fmla="*/ 130 w 171"/>
              <a:gd name="T65" fmla="*/ 63 h 166"/>
              <a:gd name="T66" fmla="*/ 154 w 171"/>
              <a:gd name="T67" fmla="*/ 86 h 166"/>
              <a:gd name="T68" fmla="*/ 17 w 171"/>
              <a:gd name="T69" fmla="*/ 126 h 166"/>
              <a:gd name="T70" fmla="*/ 41 w 171"/>
              <a:gd name="T71" fmla="*/ 149 h 166"/>
              <a:gd name="T72" fmla="*/ 17 w 171"/>
              <a:gd name="T73" fmla="*/ 126 h 166"/>
              <a:gd name="T74" fmla="*/ 130 w 171"/>
              <a:gd name="T75" fmla="*/ 126 h 166"/>
              <a:gd name="T76" fmla="*/ 154 w 171"/>
              <a:gd name="T77" fmla="*/ 14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1" h="166">
                <a:moveTo>
                  <a:pt x="162" y="25"/>
                </a:moveTo>
                <a:cubicBezTo>
                  <a:pt x="134" y="25"/>
                  <a:pt x="134" y="25"/>
                  <a:pt x="134" y="25"/>
                </a:cubicBezTo>
                <a:cubicBezTo>
                  <a:pt x="134" y="11"/>
                  <a:pt x="134" y="11"/>
                  <a:pt x="134" y="11"/>
                </a:cubicBezTo>
                <a:cubicBezTo>
                  <a:pt x="134" y="5"/>
                  <a:pt x="129" y="0"/>
                  <a:pt x="122" y="0"/>
                </a:cubicBezTo>
                <a:cubicBezTo>
                  <a:pt x="116" y="0"/>
                  <a:pt x="111" y="5"/>
                  <a:pt x="111" y="11"/>
                </a:cubicBezTo>
                <a:cubicBezTo>
                  <a:pt x="111" y="25"/>
                  <a:pt x="111" y="25"/>
                  <a:pt x="111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5"/>
                  <a:pt x="55" y="0"/>
                  <a:pt x="48" y="0"/>
                </a:cubicBezTo>
                <a:cubicBezTo>
                  <a:pt x="42" y="0"/>
                  <a:pt x="37" y="5"/>
                  <a:pt x="37" y="11"/>
                </a:cubicBezTo>
                <a:cubicBezTo>
                  <a:pt x="37" y="25"/>
                  <a:pt x="37" y="25"/>
                  <a:pt x="37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4" y="25"/>
                  <a:pt x="0" y="29"/>
                  <a:pt x="0" y="34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2"/>
                  <a:pt x="4" y="166"/>
                  <a:pt x="9" y="166"/>
                </a:cubicBezTo>
                <a:cubicBezTo>
                  <a:pt x="162" y="166"/>
                  <a:pt x="162" y="166"/>
                  <a:pt x="162" y="166"/>
                </a:cubicBezTo>
                <a:cubicBezTo>
                  <a:pt x="167" y="166"/>
                  <a:pt x="171" y="162"/>
                  <a:pt x="171" y="158"/>
                </a:cubicBezTo>
                <a:cubicBezTo>
                  <a:pt x="171" y="34"/>
                  <a:pt x="171" y="34"/>
                  <a:pt x="171" y="34"/>
                </a:cubicBezTo>
                <a:cubicBezTo>
                  <a:pt x="171" y="29"/>
                  <a:pt x="167" y="25"/>
                  <a:pt x="162" y="25"/>
                </a:cubicBezTo>
                <a:close/>
                <a:moveTo>
                  <a:pt x="80" y="63"/>
                </a:moveTo>
                <a:cubicBezTo>
                  <a:pt x="80" y="86"/>
                  <a:pt x="80" y="86"/>
                  <a:pt x="80" y="86"/>
                </a:cubicBezTo>
                <a:cubicBezTo>
                  <a:pt x="53" y="86"/>
                  <a:pt x="53" y="86"/>
                  <a:pt x="53" y="86"/>
                </a:cubicBezTo>
                <a:cubicBezTo>
                  <a:pt x="53" y="63"/>
                  <a:pt x="53" y="63"/>
                  <a:pt x="53" y="63"/>
                </a:cubicBezTo>
                <a:lnTo>
                  <a:pt x="80" y="63"/>
                </a:lnTo>
                <a:close/>
                <a:moveTo>
                  <a:pt x="91" y="63"/>
                </a:moveTo>
                <a:cubicBezTo>
                  <a:pt x="118" y="63"/>
                  <a:pt x="118" y="63"/>
                  <a:pt x="118" y="63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91" y="86"/>
                  <a:pt x="91" y="86"/>
                  <a:pt x="91" y="86"/>
                </a:cubicBezTo>
                <a:lnTo>
                  <a:pt x="91" y="63"/>
                </a:lnTo>
                <a:close/>
                <a:moveTo>
                  <a:pt x="41" y="63"/>
                </a:moveTo>
                <a:cubicBezTo>
                  <a:pt x="41" y="86"/>
                  <a:pt x="41" y="86"/>
                  <a:pt x="41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63"/>
                  <a:pt x="17" y="63"/>
                  <a:pt x="17" y="63"/>
                </a:cubicBezTo>
                <a:lnTo>
                  <a:pt x="41" y="63"/>
                </a:lnTo>
                <a:close/>
                <a:moveTo>
                  <a:pt x="41" y="98"/>
                </a:moveTo>
                <a:cubicBezTo>
                  <a:pt x="41" y="115"/>
                  <a:pt x="41" y="115"/>
                  <a:pt x="41" y="115"/>
                </a:cubicBezTo>
                <a:cubicBezTo>
                  <a:pt x="17" y="115"/>
                  <a:pt x="17" y="115"/>
                  <a:pt x="17" y="115"/>
                </a:cubicBezTo>
                <a:cubicBezTo>
                  <a:pt x="17" y="98"/>
                  <a:pt x="17" y="98"/>
                  <a:pt x="17" y="98"/>
                </a:cubicBezTo>
                <a:lnTo>
                  <a:pt x="41" y="98"/>
                </a:lnTo>
                <a:close/>
                <a:moveTo>
                  <a:pt x="53" y="98"/>
                </a:moveTo>
                <a:cubicBezTo>
                  <a:pt x="80" y="98"/>
                  <a:pt x="80" y="98"/>
                  <a:pt x="80" y="98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53" y="115"/>
                  <a:pt x="53" y="115"/>
                  <a:pt x="53" y="115"/>
                </a:cubicBezTo>
                <a:lnTo>
                  <a:pt x="53" y="98"/>
                </a:lnTo>
                <a:close/>
                <a:moveTo>
                  <a:pt x="80" y="126"/>
                </a:moveTo>
                <a:cubicBezTo>
                  <a:pt x="80" y="149"/>
                  <a:pt x="80" y="149"/>
                  <a:pt x="80" y="149"/>
                </a:cubicBezTo>
                <a:cubicBezTo>
                  <a:pt x="53" y="149"/>
                  <a:pt x="53" y="149"/>
                  <a:pt x="53" y="149"/>
                </a:cubicBezTo>
                <a:cubicBezTo>
                  <a:pt x="53" y="126"/>
                  <a:pt x="53" y="126"/>
                  <a:pt x="53" y="126"/>
                </a:cubicBezTo>
                <a:lnTo>
                  <a:pt x="80" y="126"/>
                </a:lnTo>
                <a:close/>
                <a:moveTo>
                  <a:pt x="91" y="126"/>
                </a:moveTo>
                <a:cubicBezTo>
                  <a:pt x="118" y="126"/>
                  <a:pt x="118" y="126"/>
                  <a:pt x="118" y="126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91" y="149"/>
                  <a:pt x="91" y="149"/>
                  <a:pt x="91" y="149"/>
                </a:cubicBezTo>
                <a:lnTo>
                  <a:pt x="91" y="126"/>
                </a:lnTo>
                <a:close/>
                <a:moveTo>
                  <a:pt x="91" y="115"/>
                </a:moveTo>
                <a:cubicBezTo>
                  <a:pt x="91" y="98"/>
                  <a:pt x="91" y="98"/>
                  <a:pt x="91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18" y="115"/>
                  <a:pt x="118" y="115"/>
                  <a:pt x="118" y="115"/>
                </a:cubicBezTo>
                <a:lnTo>
                  <a:pt x="91" y="115"/>
                </a:lnTo>
                <a:close/>
                <a:moveTo>
                  <a:pt x="130" y="98"/>
                </a:moveTo>
                <a:cubicBezTo>
                  <a:pt x="154" y="98"/>
                  <a:pt x="154" y="98"/>
                  <a:pt x="154" y="98"/>
                </a:cubicBezTo>
                <a:cubicBezTo>
                  <a:pt x="154" y="115"/>
                  <a:pt x="154" y="115"/>
                  <a:pt x="154" y="115"/>
                </a:cubicBezTo>
                <a:cubicBezTo>
                  <a:pt x="130" y="115"/>
                  <a:pt x="130" y="115"/>
                  <a:pt x="130" y="115"/>
                </a:cubicBezTo>
                <a:lnTo>
                  <a:pt x="130" y="98"/>
                </a:lnTo>
                <a:close/>
                <a:moveTo>
                  <a:pt x="130" y="86"/>
                </a:moveTo>
                <a:cubicBezTo>
                  <a:pt x="130" y="63"/>
                  <a:pt x="130" y="63"/>
                  <a:pt x="130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4" y="86"/>
                  <a:pt x="154" y="86"/>
                  <a:pt x="154" y="86"/>
                </a:cubicBezTo>
                <a:lnTo>
                  <a:pt x="130" y="86"/>
                </a:lnTo>
                <a:close/>
                <a:moveTo>
                  <a:pt x="17" y="126"/>
                </a:moveTo>
                <a:cubicBezTo>
                  <a:pt x="41" y="126"/>
                  <a:pt x="41" y="126"/>
                  <a:pt x="41" y="126"/>
                </a:cubicBezTo>
                <a:cubicBezTo>
                  <a:pt x="41" y="149"/>
                  <a:pt x="41" y="149"/>
                  <a:pt x="41" y="149"/>
                </a:cubicBezTo>
                <a:cubicBezTo>
                  <a:pt x="17" y="149"/>
                  <a:pt x="17" y="149"/>
                  <a:pt x="17" y="149"/>
                </a:cubicBezTo>
                <a:lnTo>
                  <a:pt x="17" y="126"/>
                </a:lnTo>
                <a:close/>
                <a:moveTo>
                  <a:pt x="130" y="149"/>
                </a:moveTo>
                <a:cubicBezTo>
                  <a:pt x="130" y="126"/>
                  <a:pt x="130" y="126"/>
                  <a:pt x="130" y="126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4" y="149"/>
                  <a:pt x="154" y="149"/>
                  <a:pt x="154" y="149"/>
                </a:cubicBezTo>
                <a:lnTo>
                  <a:pt x="130" y="149"/>
                </a:ln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48530" y="2279251"/>
            <a:ext cx="1752600" cy="1139826"/>
            <a:chOff x="5216525" y="2852738"/>
            <a:chExt cx="1752600" cy="1139826"/>
          </a:xfrm>
          <a:solidFill>
            <a:srgbClr val="11CEE2"/>
          </a:solidFill>
        </p:grpSpPr>
        <p:sp>
          <p:nvSpPr>
            <p:cNvPr id="13" name="Freeform 17"/>
            <p:cNvSpPr/>
            <p:nvPr/>
          </p:nvSpPr>
          <p:spPr bwMode="auto">
            <a:xfrm>
              <a:off x="5216525" y="2852738"/>
              <a:ext cx="1752600" cy="1139825"/>
            </a:xfrm>
            <a:custGeom>
              <a:avLst/>
              <a:gdLst>
                <a:gd name="T0" fmla="*/ 284 w 585"/>
                <a:gd name="T1" fmla="*/ 5 h 379"/>
                <a:gd name="T2" fmla="*/ 0 w 585"/>
                <a:gd name="T3" fmla="*/ 292 h 379"/>
                <a:gd name="T4" fmla="*/ 10 w 585"/>
                <a:gd name="T5" fmla="*/ 373 h 379"/>
                <a:gd name="T6" fmla="*/ 18 w 585"/>
                <a:gd name="T7" fmla="*/ 379 h 379"/>
                <a:gd name="T8" fmla="*/ 21 w 585"/>
                <a:gd name="T9" fmla="*/ 379 h 379"/>
                <a:gd name="T10" fmla="*/ 29 w 585"/>
                <a:gd name="T11" fmla="*/ 368 h 379"/>
                <a:gd name="T12" fmla="*/ 20 w 585"/>
                <a:gd name="T13" fmla="*/ 288 h 379"/>
                <a:gd name="T14" fmla="*/ 278 w 585"/>
                <a:gd name="T15" fmla="*/ 25 h 379"/>
                <a:gd name="T16" fmla="*/ 565 w 585"/>
                <a:gd name="T17" fmla="*/ 297 h 379"/>
                <a:gd name="T18" fmla="*/ 556 w 585"/>
                <a:gd name="T19" fmla="*/ 368 h 379"/>
                <a:gd name="T20" fmla="*/ 564 w 585"/>
                <a:gd name="T21" fmla="*/ 379 h 379"/>
                <a:gd name="T22" fmla="*/ 567 w 585"/>
                <a:gd name="T23" fmla="*/ 379 h 379"/>
                <a:gd name="T24" fmla="*/ 575 w 585"/>
                <a:gd name="T25" fmla="*/ 373 h 379"/>
                <a:gd name="T26" fmla="*/ 585 w 585"/>
                <a:gd name="T27" fmla="*/ 297 h 379"/>
                <a:gd name="T28" fmla="*/ 284 w 585"/>
                <a:gd name="T29" fmla="*/ 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5" h="379">
                  <a:moveTo>
                    <a:pt x="284" y="5"/>
                  </a:moveTo>
                  <a:cubicBezTo>
                    <a:pt x="129" y="10"/>
                    <a:pt x="3" y="137"/>
                    <a:pt x="0" y="292"/>
                  </a:cubicBezTo>
                  <a:cubicBezTo>
                    <a:pt x="0" y="320"/>
                    <a:pt x="3" y="347"/>
                    <a:pt x="10" y="373"/>
                  </a:cubicBezTo>
                  <a:cubicBezTo>
                    <a:pt x="11" y="376"/>
                    <a:pt x="14" y="379"/>
                    <a:pt x="18" y="379"/>
                  </a:cubicBezTo>
                  <a:cubicBezTo>
                    <a:pt x="21" y="379"/>
                    <a:pt x="21" y="379"/>
                    <a:pt x="21" y="379"/>
                  </a:cubicBezTo>
                  <a:cubicBezTo>
                    <a:pt x="27" y="379"/>
                    <a:pt x="31" y="373"/>
                    <a:pt x="29" y="368"/>
                  </a:cubicBezTo>
                  <a:cubicBezTo>
                    <a:pt x="23" y="343"/>
                    <a:pt x="19" y="316"/>
                    <a:pt x="20" y="288"/>
                  </a:cubicBezTo>
                  <a:cubicBezTo>
                    <a:pt x="25" y="148"/>
                    <a:pt x="138" y="33"/>
                    <a:pt x="278" y="25"/>
                  </a:cubicBezTo>
                  <a:cubicBezTo>
                    <a:pt x="435" y="17"/>
                    <a:pt x="565" y="142"/>
                    <a:pt x="565" y="297"/>
                  </a:cubicBezTo>
                  <a:cubicBezTo>
                    <a:pt x="565" y="322"/>
                    <a:pt x="562" y="346"/>
                    <a:pt x="556" y="368"/>
                  </a:cubicBezTo>
                  <a:cubicBezTo>
                    <a:pt x="554" y="373"/>
                    <a:pt x="558" y="379"/>
                    <a:pt x="564" y="379"/>
                  </a:cubicBezTo>
                  <a:cubicBezTo>
                    <a:pt x="567" y="379"/>
                    <a:pt x="567" y="379"/>
                    <a:pt x="567" y="379"/>
                  </a:cubicBezTo>
                  <a:cubicBezTo>
                    <a:pt x="571" y="379"/>
                    <a:pt x="574" y="376"/>
                    <a:pt x="575" y="373"/>
                  </a:cubicBezTo>
                  <a:cubicBezTo>
                    <a:pt x="582" y="349"/>
                    <a:pt x="585" y="323"/>
                    <a:pt x="585" y="297"/>
                  </a:cubicBezTo>
                  <a:cubicBezTo>
                    <a:pt x="585" y="133"/>
                    <a:pt x="449" y="0"/>
                    <a:pt x="28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8"/>
            <p:cNvSpPr/>
            <p:nvPr/>
          </p:nvSpPr>
          <p:spPr bwMode="auto">
            <a:xfrm>
              <a:off x="5357813" y="2994026"/>
              <a:ext cx="1468438" cy="998538"/>
            </a:xfrm>
            <a:custGeom>
              <a:avLst/>
              <a:gdLst>
                <a:gd name="T0" fmla="*/ 234 w 490"/>
                <a:gd name="T1" fmla="*/ 6 h 332"/>
                <a:gd name="T2" fmla="*/ 1 w 490"/>
                <a:gd name="T3" fmla="*/ 239 h 332"/>
                <a:gd name="T4" fmla="*/ 13 w 490"/>
                <a:gd name="T5" fmla="*/ 326 h 332"/>
                <a:gd name="T6" fmla="*/ 21 w 490"/>
                <a:gd name="T7" fmla="*/ 332 h 332"/>
                <a:gd name="T8" fmla="*/ 21 w 490"/>
                <a:gd name="T9" fmla="*/ 332 h 332"/>
                <a:gd name="T10" fmla="*/ 29 w 490"/>
                <a:gd name="T11" fmla="*/ 321 h 332"/>
                <a:gd name="T12" fmla="*/ 18 w 490"/>
                <a:gd name="T13" fmla="*/ 244 h 332"/>
                <a:gd name="T14" fmla="*/ 234 w 490"/>
                <a:gd name="T15" fmla="*/ 23 h 332"/>
                <a:gd name="T16" fmla="*/ 473 w 490"/>
                <a:gd name="T17" fmla="*/ 250 h 332"/>
                <a:gd name="T18" fmla="*/ 462 w 490"/>
                <a:gd name="T19" fmla="*/ 321 h 332"/>
                <a:gd name="T20" fmla="*/ 470 w 490"/>
                <a:gd name="T21" fmla="*/ 332 h 332"/>
                <a:gd name="T22" fmla="*/ 470 w 490"/>
                <a:gd name="T23" fmla="*/ 332 h 332"/>
                <a:gd name="T24" fmla="*/ 478 w 490"/>
                <a:gd name="T25" fmla="*/ 326 h 332"/>
                <a:gd name="T26" fmla="*/ 490 w 490"/>
                <a:gd name="T27" fmla="*/ 250 h 332"/>
                <a:gd name="T28" fmla="*/ 234 w 490"/>
                <a:gd name="T29" fmla="*/ 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0" h="332">
                  <a:moveTo>
                    <a:pt x="234" y="6"/>
                  </a:moveTo>
                  <a:cubicBezTo>
                    <a:pt x="109" y="12"/>
                    <a:pt x="7" y="114"/>
                    <a:pt x="1" y="239"/>
                  </a:cubicBezTo>
                  <a:cubicBezTo>
                    <a:pt x="0" y="269"/>
                    <a:pt x="4" y="299"/>
                    <a:pt x="13" y="326"/>
                  </a:cubicBezTo>
                  <a:cubicBezTo>
                    <a:pt x="14" y="329"/>
                    <a:pt x="17" y="332"/>
                    <a:pt x="21" y="332"/>
                  </a:cubicBezTo>
                  <a:cubicBezTo>
                    <a:pt x="21" y="332"/>
                    <a:pt x="21" y="332"/>
                    <a:pt x="21" y="332"/>
                  </a:cubicBezTo>
                  <a:cubicBezTo>
                    <a:pt x="27" y="332"/>
                    <a:pt x="31" y="326"/>
                    <a:pt x="29" y="321"/>
                  </a:cubicBezTo>
                  <a:cubicBezTo>
                    <a:pt x="21" y="297"/>
                    <a:pt x="17" y="271"/>
                    <a:pt x="18" y="244"/>
                  </a:cubicBezTo>
                  <a:cubicBezTo>
                    <a:pt x="21" y="126"/>
                    <a:pt x="116" y="29"/>
                    <a:pt x="234" y="23"/>
                  </a:cubicBezTo>
                  <a:cubicBezTo>
                    <a:pt x="365" y="16"/>
                    <a:pt x="473" y="121"/>
                    <a:pt x="473" y="250"/>
                  </a:cubicBezTo>
                  <a:cubicBezTo>
                    <a:pt x="473" y="275"/>
                    <a:pt x="469" y="299"/>
                    <a:pt x="462" y="321"/>
                  </a:cubicBezTo>
                  <a:cubicBezTo>
                    <a:pt x="460" y="326"/>
                    <a:pt x="464" y="332"/>
                    <a:pt x="47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4" y="332"/>
                    <a:pt x="477" y="329"/>
                    <a:pt x="478" y="326"/>
                  </a:cubicBezTo>
                  <a:cubicBezTo>
                    <a:pt x="486" y="302"/>
                    <a:pt x="490" y="277"/>
                    <a:pt x="490" y="250"/>
                  </a:cubicBezTo>
                  <a:cubicBezTo>
                    <a:pt x="490" y="112"/>
                    <a:pt x="374" y="0"/>
                    <a:pt x="23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4531553" y="2916595"/>
            <a:ext cx="384967" cy="363228"/>
            <a:chOff x="-10582275" y="14624050"/>
            <a:chExt cx="3570288" cy="3368675"/>
          </a:xfrm>
          <a:solidFill>
            <a:schemeClr val="bg1">
              <a:lumMod val="95000"/>
            </a:schemeClr>
          </a:solidFill>
        </p:grpSpPr>
        <p:sp>
          <p:nvSpPr>
            <p:cNvPr id="8" name="Freeform 610"/>
            <p:cNvSpPr/>
            <p:nvPr/>
          </p:nvSpPr>
          <p:spPr bwMode="auto">
            <a:xfrm>
              <a:off x="-10466387" y="14624050"/>
              <a:ext cx="3454400" cy="2174875"/>
            </a:xfrm>
            <a:custGeom>
              <a:avLst/>
              <a:gdLst>
                <a:gd name="T0" fmla="*/ 880 w 921"/>
                <a:gd name="T1" fmla="*/ 447 h 580"/>
                <a:gd name="T2" fmla="*/ 879 w 921"/>
                <a:gd name="T3" fmla="*/ 427 h 580"/>
                <a:gd name="T4" fmla="*/ 431 w 921"/>
                <a:gd name="T5" fmla="*/ 0 h 580"/>
                <a:gd name="T6" fmla="*/ 3 w 921"/>
                <a:gd name="T7" fmla="*/ 317 h 580"/>
                <a:gd name="T8" fmla="*/ 0 w 921"/>
                <a:gd name="T9" fmla="*/ 326 h 580"/>
                <a:gd name="T10" fmla="*/ 108 w 921"/>
                <a:gd name="T11" fmla="*/ 326 h 580"/>
                <a:gd name="T12" fmla="*/ 109 w 921"/>
                <a:gd name="T13" fmla="*/ 322 h 580"/>
                <a:gd name="T14" fmla="*/ 431 w 921"/>
                <a:gd name="T15" fmla="*/ 102 h 580"/>
                <a:gd name="T16" fmla="*/ 776 w 921"/>
                <a:gd name="T17" fmla="*/ 424 h 580"/>
                <a:gd name="T18" fmla="*/ 778 w 921"/>
                <a:gd name="T19" fmla="*/ 447 h 580"/>
                <a:gd name="T20" fmla="*/ 729 w 921"/>
                <a:gd name="T21" fmla="*/ 447 h 580"/>
                <a:gd name="T22" fmla="*/ 826 w 921"/>
                <a:gd name="T23" fmla="*/ 580 h 580"/>
                <a:gd name="T24" fmla="*/ 921 w 921"/>
                <a:gd name="T25" fmla="*/ 447 h 580"/>
                <a:gd name="T26" fmla="*/ 880 w 921"/>
                <a:gd name="T27" fmla="*/ 447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0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0"/>
                    <a:pt x="826" y="580"/>
                    <a:pt x="826" y="580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11"/>
            <p:cNvSpPr/>
            <p:nvPr/>
          </p:nvSpPr>
          <p:spPr bwMode="auto">
            <a:xfrm>
              <a:off x="-10582275" y="16357600"/>
              <a:ext cx="3143250" cy="1635125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12"/>
            <p:cNvSpPr>
              <a:spLocks noEditPoints="1"/>
            </p:cNvSpPr>
            <p:nvPr/>
          </p:nvSpPr>
          <p:spPr bwMode="auto">
            <a:xfrm>
              <a:off x="-9921875" y="15290800"/>
              <a:ext cx="2114550" cy="2063750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13"/>
            <p:cNvSpPr>
              <a:spLocks noEditPoints="1"/>
            </p:cNvSpPr>
            <p:nvPr/>
          </p:nvSpPr>
          <p:spPr bwMode="auto">
            <a:xfrm>
              <a:off x="-9356725" y="15838488"/>
              <a:ext cx="979488" cy="971550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Oval 614"/>
            <p:cNvSpPr>
              <a:spLocks noChangeArrowheads="1"/>
            </p:cNvSpPr>
            <p:nvPr/>
          </p:nvSpPr>
          <p:spPr bwMode="auto">
            <a:xfrm>
              <a:off x="-9040812" y="16154400"/>
              <a:ext cx="349250" cy="338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59891" y="2279251"/>
            <a:ext cx="1752600" cy="1139826"/>
            <a:chOff x="5216525" y="2852738"/>
            <a:chExt cx="1752600" cy="1139826"/>
          </a:xfrm>
          <a:solidFill>
            <a:srgbClr val="11CEE2"/>
          </a:solidFill>
        </p:grpSpPr>
        <p:sp>
          <p:nvSpPr>
            <p:cNvPr id="22" name="Freeform 17"/>
            <p:cNvSpPr/>
            <p:nvPr/>
          </p:nvSpPr>
          <p:spPr bwMode="auto">
            <a:xfrm>
              <a:off x="5216525" y="2852738"/>
              <a:ext cx="1752600" cy="1139825"/>
            </a:xfrm>
            <a:custGeom>
              <a:avLst/>
              <a:gdLst>
                <a:gd name="T0" fmla="*/ 284 w 585"/>
                <a:gd name="T1" fmla="*/ 5 h 379"/>
                <a:gd name="T2" fmla="*/ 0 w 585"/>
                <a:gd name="T3" fmla="*/ 292 h 379"/>
                <a:gd name="T4" fmla="*/ 10 w 585"/>
                <a:gd name="T5" fmla="*/ 373 h 379"/>
                <a:gd name="T6" fmla="*/ 18 w 585"/>
                <a:gd name="T7" fmla="*/ 379 h 379"/>
                <a:gd name="T8" fmla="*/ 21 w 585"/>
                <a:gd name="T9" fmla="*/ 379 h 379"/>
                <a:gd name="T10" fmla="*/ 29 w 585"/>
                <a:gd name="T11" fmla="*/ 368 h 379"/>
                <a:gd name="T12" fmla="*/ 20 w 585"/>
                <a:gd name="T13" fmla="*/ 288 h 379"/>
                <a:gd name="T14" fmla="*/ 278 w 585"/>
                <a:gd name="T15" fmla="*/ 25 h 379"/>
                <a:gd name="T16" fmla="*/ 565 w 585"/>
                <a:gd name="T17" fmla="*/ 297 h 379"/>
                <a:gd name="T18" fmla="*/ 556 w 585"/>
                <a:gd name="T19" fmla="*/ 368 h 379"/>
                <a:gd name="T20" fmla="*/ 564 w 585"/>
                <a:gd name="T21" fmla="*/ 379 h 379"/>
                <a:gd name="T22" fmla="*/ 567 w 585"/>
                <a:gd name="T23" fmla="*/ 379 h 379"/>
                <a:gd name="T24" fmla="*/ 575 w 585"/>
                <a:gd name="T25" fmla="*/ 373 h 379"/>
                <a:gd name="T26" fmla="*/ 585 w 585"/>
                <a:gd name="T27" fmla="*/ 297 h 379"/>
                <a:gd name="T28" fmla="*/ 284 w 585"/>
                <a:gd name="T29" fmla="*/ 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5" h="379">
                  <a:moveTo>
                    <a:pt x="284" y="5"/>
                  </a:moveTo>
                  <a:cubicBezTo>
                    <a:pt x="129" y="10"/>
                    <a:pt x="3" y="137"/>
                    <a:pt x="0" y="292"/>
                  </a:cubicBezTo>
                  <a:cubicBezTo>
                    <a:pt x="0" y="320"/>
                    <a:pt x="3" y="347"/>
                    <a:pt x="10" y="373"/>
                  </a:cubicBezTo>
                  <a:cubicBezTo>
                    <a:pt x="11" y="376"/>
                    <a:pt x="14" y="379"/>
                    <a:pt x="18" y="379"/>
                  </a:cubicBezTo>
                  <a:cubicBezTo>
                    <a:pt x="21" y="379"/>
                    <a:pt x="21" y="379"/>
                    <a:pt x="21" y="379"/>
                  </a:cubicBezTo>
                  <a:cubicBezTo>
                    <a:pt x="27" y="379"/>
                    <a:pt x="31" y="373"/>
                    <a:pt x="29" y="368"/>
                  </a:cubicBezTo>
                  <a:cubicBezTo>
                    <a:pt x="23" y="343"/>
                    <a:pt x="19" y="316"/>
                    <a:pt x="20" y="288"/>
                  </a:cubicBezTo>
                  <a:cubicBezTo>
                    <a:pt x="25" y="148"/>
                    <a:pt x="138" y="33"/>
                    <a:pt x="278" y="25"/>
                  </a:cubicBezTo>
                  <a:cubicBezTo>
                    <a:pt x="435" y="17"/>
                    <a:pt x="565" y="142"/>
                    <a:pt x="565" y="297"/>
                  </a:cubicBezTo>
                  <a:cubicBezTo>
                    <a:pt x="565" y="322"/>
                    <a:pt x="562" y="346"/>
                    <a:pt x="556" y="368"/>
                  </a:cubicBezTo>
                  <a:cubicBezTo>
                    <a:pt x="554" y="373"/>
                    <a:pt x="558" y="379"/>
                    <a:pt x="564" y="379"/>
                  </a:cubicBezTo>
                  <a:cubicBezTo>
                    <a:pt x="567" y="379"/>
                    <a:pt x="567" y="379"/>
                    <a:pt x="567" y="379"/>
                  </a:cubicBezTo>
                  <a:cubicBezTo>
                    <a:pt x="571" y="379"/>
                    <a:pt x="574" y="376"/>
                    <a:pt x="575" y="373"/>
                  </a:cubicBezTo>
                  <a:cubicBezTo>
                    <a:pt x="582" y="349"/>
                    <a:pt x="585" y="323"/>
                    <a:pt x="585" y="297"/>
                  </a:cubicBezTo>
                  <a:cubicBezTo>
                    <a:pt x="585" y="133"/>
                    <a:pt x="449" y="0"/>
                    <a:pt x="28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5357813" y="2994026"/>
              <a:ext cx="1468438" cy="998538"/>
            </a:xfrm>
            <a:custGeom>
              <a:avLst/>
              <a:gdLst>
                <a:gd name="T0" fmla="*/ 234 w 490"/>
                <a:gd name="T1" fmla="*/ 6 h 332"/>
                <a:gd name="T2" fmla="*/ 1 w 490"/>
                <a:gd name="T3" fmla="*/ 239 h 332"/>
                <a:gd name="T4" fmla="*/ 13 w 490"/>
                <a:gd name="T5" fmla="*/ 326 h 332"/>
                <a:gd name="T6" fmla="*/ 21 w 490"/>
                <a:gd name="T7" fmla="*/ 332 h 332"/>
                <a:gd name="T8" fmla="*/ 21 w 490"/>
                <a:gd name="T9" fmla="*/ 332 h 332"/>
                <a:gd name="T10" fmla="*/ 29 w 490"/>
                <a:gd name="T11" fmla="*/ 321 h 332"/>
                <a:gd name="T12" fmla="*/ 18 w 490"/>
                <a:gd name="T13" fmla="*/ 244 h 332"/>
                <a:gd name="T14" fmla="*/ 234 w 490"/>
                <a:gd name="T15" fmla="*/ 23 h 332"/>
                <a:gd name="T16" fmla="*/ 473 w 490"/>
                <a:gd name="T17" fmla="*/ 250 h 332"/>
                <a:gd name="T18" fmla="*/ 462 w 490"/>
                <a:gd name="T19" fmla="*/ 321 h 332"/>
                <a:gd name="T20" fmla="*/ 470 w 490"/>
                <a:gd name="T21" fmla="*/ 332 h 332"/>
                <a:gd name="T22" fmla="*/ 470 w 490"/>
                <a:gd name="T23" fmla="*/ 332 h 332"/>
                <a:gd name="T24" fmla="*/ 478 w 490"/>
                <a:gd name="T25" fmla="*/ 326 h 332"/>
                <a:gd name="T26" fmla="*/ 490 w 490"/>
                <a:gd name="T27" fmla="*/ 250 h 332"/>
                <a:gd name="T28" fmla="*/ 234 w 490"/>
                <a:gd name="T29" fmla="*/ 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0" h="332">
                  <a:moveTo>
                    <a:pt x="234" y="6"/>
                  </a:moveTo>
                  <a:cubicBezTo>
                    <a:pt x="109" y="12"/>
                    <a:pt x="7" y="114"/>
                    <a:pt x="1" y="239"/>
                  </a:cubicBezTo>
                  <a:cubicBezTo>
                    <a:pt x="0" y="269"/>
                    <a:pt x="4" y="299"/>
                    <a:pt x="13" y="326"/>
                  </a:cubicBezTo>
                  <a:cubicBezTo>
                    <a:pt x="14" y="329"/>
                    <a:pt x="17" y="332"/>
                    <a:pt x="21" y="332"/>
                  </a:cubicBezTo>
                  <a:cubicBezTo>
                    <a:pt x="21" y="332"/>
                    <a:pt x="21" y="332"/>
                    <a:pt x="21" y="332"/>
                  </a:cubicBezTo>
                  <a:cubicBezTo>
                    <a:pt x="27" y="332"/>
                    <a:pt x="31" y="326"/>
                    <a:pt x="29" y="321"/>
                  </a:cubicBezTo>
                  <a:cubicBezTo>
                    <a:pt x="21" y="297"/>
                    <a:pt x="17" y="271"/>
                    <a:pt x="18" y="244"/>
                  </a:cubicBezTo>
                  <a:cubicBezTo>
                    <a:pt x="21" y="126"/>
                    <a:pt x="116" y="29"/>
                    <a:pt x="234" y="23"/>
                  </a:cubicBezTo>
                  <a:cubicBezTo>
                    <a:pt x="365" y="16"/>
                    <a:pt x="473" y="121"/>
                    <a:pt x="473" y="250"/>
                  </a:cubicBezTo>
                  <a:cubicBezTo>
                    <a:pt x="473" y="275"/>
                    <a:pt x="469" y="299"/>
                    <a:pt x="462" y="321"/>
                  </a:cubicBezTo>
                  <a:cubicBezTo>
                    <a:pt x="460" y="326"/>
                    <a:pt x="464" y="332"/>
                    <a:pt x="47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4" y="332"/>
                    <a:pt x="477" y="329"/>
                    <a:pt x="478" y="326"/>
                  </a:cubicBezTo>
                  <a:cubicBezTo>
                    <a:pt x="486" y="302"/>
                    <a:pt x="490" y="277"/>
                    <a:pt x="490" y="250"/>
                  </a:cubicBezTo>
                  <a:cubicBezTo>
                    <a:pt x="490" y="112"/>
                    <a:pt x="374" y="0"/>
                    <a:pt x="23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1819043" y="2916595"/>
            <a:ext cx="323722" cy="363228"/>
            <a:chOff x="-10020300" y="-11996738"/>
            <a:chExt cx="2614613" cy="2933700"/>
          </a:xfrm>
          <a:solidFill>
            <a:schemeClr val="bg1">
              <a:lumMod val="95000"/>
            </a:schemeClr>
          </a:solidFill>
        </p:grpSpPr>
        <p:sp>
          <p:nvSpPr>
            <p:cNvPr id="18" name="Freeform 694"/>
            <p:cNvSpPr>
              <a:spLocks noEditPoints="1"/>
            </p:cNvSpPr>
            <p:nvPr/>
          </p:nvSpPr>
          <p:spPr bwMode="auto">
            <a:xfrm>
              <a:off x="-9671050" y="-11182350"/>
              <a:ext cx="360363" cy="363538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95"/>
            <p:cNvSpPr>
              <a:spLocks noEditPoints="1"/>
            </p:cNvSpPr>
            <p:nvPr/>
          </p:nvSpPr>
          <p:spPr bwMode="auto">
            <a:xfrm>
              <a:off x="-9090025" y="-11517313"/>
              <a:ext cx="781050" cy="787400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96"/>
            <p:cNvSpPr>
              <a:spLocks noEditPoints="1"/>
            </p:cNvSpPr>
            <p:nvPr/>
          </p:nvSpPr>
          <p:spPr bwMode="auto">
            <a:xfrm>
              <a:off x="-9563100" y="-10653713"/>
              <a:ext cx="500063" cy="50641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97"/>
            <p:cNvSpPr>
              <a:spLocks noEditPoints="1"/>
            </p:cNvSpPr>
            <p:nvPr/>
          </p:nvSpPr>
          <p:spPr bwMode="auto">
            <a:xfrm>
              <a:off x="-10020300" y="-11996738"/>
              <a:ext cx="2614613" cy="2933700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37169" y="2279251"/>
            <a:ext cx="1752600" cy="1139826"/>
            <a:chOff x="5216525" y="2852738"/>
            <a:chExt cx="1752600" cy="1139826"/>
          </a:xfrm>
          <a:solidFill>
            <a:srgbClr val="11CEE2"/>
          </a:solidFill>
        </p:grpSpPr>
        <p:sp>
          <p:nvSpPr>
            <p:cNvPr id="29" name="Freeform 17"/>
            <p:cNvSpPr/>
            <p:nvPr/>
          </p:nvSpPr>
          <p:spPr bwMode="auto">
            <a:xfrm>
              <a:off x="5216525" y="2852738"/>
              <a:ext cx="1752600" cy="1139825"/>
            </a:xfrm>
            <a:custGeom>
              <a:avLst/>
              <a:gdLst>
                <a:gd name="T0" fmla="*/ 284 w 585"/>
                <a:gd name="T1" fmla="*/ 5 h 379"/>
                <a:gd name="T2" fmla="*/ 0 w 585"/>
                <a:gd name="T3" fmla="*/ 292 h 379"/>
                <a:gd name="T4" fmla="*/ 10 w 585"/>
                <a:gd name="T5" fmla="*/ 373 h 379"/>
                <a:gd name="T6" fmla="*/ 18 w 585"/>
                <a:gd name="T7" fmla="*/ 379 h 379"/>
                <a:gd name="T8" fmla="*/ 21 w 585"/>
                <a:gd name="T9" fmla="*/ 379 h 379"/>
                <a:gd name="T10" fmla="*/ 29 w 585"/>
                <a:gd name="T11" fmla="*/ 368 h 379"/>
                <a:gd name="T12" fmla="*/ 20 w 585"/>
                <a:gd name="T13" fmla="*/ 288 h 379"/>
                <a:gd name="T14" fmla="*/ 278 w 585"/>
                <a:gd name="T15" fmla="*/ 25 h 379"/>
                <a:gd name="T16" fmla="*/ 565 w 585"/>
                <a:gd name="T17" fmla="*/ 297 h 379"/>
                <a:gd name="T18" fmla="*/ 556 w 585"/>
                <a:gd name="T19" fmla="*/ 368 h 379"/>
                <a:gd name="T20" fmla="*/ 564 w 585"/>
                <a:gd name="T21" fmla="*/ 379 h 379"/>
                <a:gd name="T22" fmla="*/ 567 w 585"/>
                <a:gd name="T23" fmla="*/ 379 h 379"/>
                <a:gd name="T24" fmla="*/ 575 w 585"/>
                <a:gd name="T25" fmla="*/ 373 h 379"/>
                <a:gd name="T26" fmla="*/ 585 w 585"/>
                <a:gd name="T27" fmla="*/ 297 h 379"/>
                <a:gd name="T28" fmla="*/ 284 w 585"/>
                <a:gd name="T29" fmla="*/ 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5" h="379">
                  <a:moveTo>
                    <a:pt x="284" y="5"/>
                  </a:moveTo>
                  <a:cubicBezTo>
                    <a:pt x="129" y="10"/>
                    <a:pt x="3" y="137"/>
                    <a:pt x="0" y="292"/>
                  </a:cubicBezTo>
                  <a:cubicBezTo>
                    <a:pt x="0" y="320"/>
                    <a:pt x="3" y="347"/>
                    <a:pt x="10" y="373"/>
                  </a:cubicBezTo>
                  <a:cubicBezTo>
                    <a:pt x="11" y="376"/>
                    <a:pt x="14" y="379"/>
                    <a:pt x="18" y="379"/>
                  </a:cubicBezTo>
                  <a:cubicBezTo>
                    <a:pt x="21" y="379"/>
                    <a:pt x="21" y="379"/>
                    <a:pt x="21" y="379"/>
                  </a:cubicBezTo>
                  <a:cubicBezTo>
                    <a:pt x="27" y="379"/>
                    <a:pt x="31" y="373"/>
                    <a:pt x="29" y="368"/>
                  </a:cubicBezTo>
                  <a:cubicBezTo>
                    <a:pt x="23" y="343"/>
                    <a:pt x="19" y="316"/>
                    <a:pt x="20" y="288"/>
                  </a:cubicBezTo>
                  <a:cubicBezTo>
                    <a:pt x="25" y="148"/>
                    <a:pt x="138" y="33"/>
                    <a:pt x="278" y="25"/>
                  </a:cubicBezTo>
                  <a:cubicBezTo>
                    <a:pt x="435" y="17"/>
                    <a:pt x="565" y="142"/>
                    <a:pt x="565" y="297"/>
                  </a:cubicBezTo>
                  <a:cubicBezTo>
                    <a:pt x="565" y="322"/>
                    <a:pt x="562" y="346"/>
                    <a:pt x="556" y="368"/>
                  </a:cubicBezTo>
                  <a:cubicBezTo>
                    <a:pt x="554" y="373"/>
                    <a:pt x="558" y="379"/>
                    <a:pt x="564" y="379"/>
                  </a:cubicBezTo>
                  <a:cubicBezTo>
                    <a:pt x="567" y="379"/>
                    <a:pt x="567" y="379"/>
                    <a:pt x="567" y="379"/>
                  </a:cubicBezTo>
                  <a:cubicBezTo>
                    <a:pt x="571" y="379"/>
                    <a:pt x="574" y="376"/>
                    <a:pt x="575" y="373"/>
                  </a:cubicBezTo>
                  <a:cubicBezTo>
                    <a:pt x="582" y="349"/>
                    <a:pt x="585" y="323"/>
                    <a:pt x="585" y="297"/>
                  </a:cubicBezTo>
                  <a:cubicBezTo>
                    <a:pt x="585" y="133"/>
                    <a:pt x="449" y="0"/>
                    <a:pt x="28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5357813" y="2994026"/>
              <a:ext cx="1468438" cy="998538"/>
            </a:xfrm>
            <a:custGeom>
              <a:avLst/>
              <a:gdLst>
                <a:gd name="T0" fmla="*/ 234 w 490"/>
                <a:gd name="T1" fmla="*/ 6 h 332"/>
                <a:gd name="T2" fmla="*/ 1 w 490"/>
                <a:gd name="T3" fmla="*/ 239 h 332"/>
                <a:gd name="T4" fmla="*/ 13 w 490"/>
                <a:gd name="T5" fmla="*/ 326 h 332"/>
                <a:gd name="T6" fmla="*/ 21 w 490"/>
                <a:gd name="T7" fmla="*/ 332 h 332"/>
                <a:gd name="T8" fmla="*/ 21 w 490"/>
                <a:gd name="T9" fmla="*/ 332 h 332"/>
                <a:gd name="T10" fmla="*/ 29 w 490"/>
                <a:gd name="T11" fmla="*/ 321 h 332"/>
                <a:gd name="T12" fmla="*/ 18 w 490"/>
                <a:gd name="T13" fmla="*/ 244 h 332"/>
                <a:gd name="T14" fmla="*/ 234 w 490"/>
                <a:gd name="T15" fmla="*/ 23 h 332"/>
                <a:gd name="T16" fmla="*/ 473 w 490"/>
                <a:gd name="T17" fmla="*/ 250 h 332"/>
                <a:gd name="T18" fmla="*/ 462 w 490"/>
                <a:gd name="T19" fmla="*/ 321 h 332"/>
                <a:gd name="T20" fmla="*/ 470 w 490"/>
                <a:gd name="T21" fmla="*/ 332 h 332"/>
                <a:gd name="T22" fmla="*/ 470 w 490"/>
                <a:gd name="T23" fmla="*/ 332 h 332"/>
                <a:gd name="T24" fmla="*/ 478 w 490"/>
                <a:gd name="T25" fmla="*/ 326 h 332"/>
                <a:gd name="T26" fmla="*/ 490 w 490"/>
                <a:gd name="T27" fmla="*/ 250 h 332"/>
                <a:gd name="T28" fmla="*/ 234 w 490"/>
                <a:gd name="T29" fmla="*/ 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0" h="332">
                  <a:moveTo>
                    <a:pt x="234" y="6"/>
                  </a:moveTo>
                  <a:cubicBezTo>
                    <a:pt x="109" y="12"/>
                    <a:pt x="7" y="114"/>
                    <a:pt x="1" y="239"/>
                  </a:cubicBezTo>
                  <a:cubicBezTo>
                    <a:pt x="0" y="269"/>
                    <a:pt x="4" y="299"/>
                    <a:pt x="13" y="326"/>
                  </a:cubicBezTo>
                  <a:cubicBezTo>
                    <a:pt x="14" y="329"/>
                    <a:pt x="17" y="332"/>
                    <a:pt x="21" y="332"/>
                  </a:cubicBezTo>
                  <a:cubicBezTo>
                    <a:pt x="21" y="332"/>
                    <a:pt x="21" y="332"/>
                    <a:pt x="21" y="332"/>
                  </a:cubicBezTo>
                  <a:cubicBezTo>
                    <a:pt x="27" y="332"/>
                    <a:pt x="31" y="326"/>
                    <a:pt x="29" y="321"/>
                  </a:cubicBezTo>
                  <a:cubicBezTo>
                    <a:pt x="21" y="297"/>
                    <a:pt x="17" y="271"/>
                    <a:pt x="18" y="244"/>
                  </a:cubicBezTo>
                  <a:cubicBezTo>
                    <a:pt x="21" y="126"/>
                    <a:pt x="116" y="29"/>
                    <a:pt x="234" y="23"/>
                  </a:cubicBezTo>
                  <a:cubicBezTo>
                    <a:pt x="365" y="16"/>
                    <a:pt x="473" y="121"/>
                    <a:pt x="473" y="250"/>
                  </a:cubicBezTo>
                  <a:cubicBezTo>
                    <a:pt x="473" y="275"/>
                    <a:pt x="469" y="299"/>
                    <a:pt x="462" y="321"/>
                  </a:cubicBezTo>
                  <a:cubicBezTo>
                    <a:pt x="460" y="326"/>
                    <a:pt x="464" y="332"/>
                    <a:pt x="47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4" y="332"/>
                    <a:pt x="477" y="329"/>
                    <a:pt x="478" y="326"/>
                  </a:cubicBezTo>
                  <a:cubicBezTo>
                    <a:pt x="486" y="302"/>
                    <a:pt x="490" y="277"/>
                    <a:pt x="490" y="250"/>
                  </a:cubicBezTo>
                  <a:cubicBezTo>
                    <a:pt x="490" y="112"/>
                    <a:pt x="374" y="0"/>
                    <a:pt x="23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392148" y="2916595"/>
            <a:ext cx="241056" cy="363228"/>
            <a:chOff x="5715359" y="4943966"/>
            <a:chExt cx="358370" cy="540000"/>
          </a:xfrm>
          <a:solidFill>
            <a:schemeClr val="bg1">
              <a:lumMod val="95000"/>
            </a:schemeClr>
          </a:solidFill>
        </p:grpSpPr>
        <p:sp>
          <p:nvSpPr>
            <p:cNvPr id="27" name="Freeform 488"/>
            <p:cNvSpPr/>
            <p:nvPr/>
          </p:nvSpPr>
          <p:spPr bwMode="auto">
            <a:xfrm>
              <a:off x="5781276" y="4943966"/>
              <a:ext cx="226536" cy="249563"/>
            </a:xfrm>
            <a:custGeom>
              <a:avLst/>
              <a:gdLst>
                <a:gd name="T0" fmla="*/ 45 w 333"/>
                <a:gd name="T1" fmla="*/ 243 h 367"/>
                <a:gd name="T2" fmla="*/ 170 w 333"/>
                <a:gd name="T3" fmla="*/ 367 h 367"/>
                <a:gd name="T4" fmla="*/ 289 w 333"/>
                <a:gd name="T5" fmla="*/ 243 h 367"/>
                <a:gd name="T6" fmla="*/ 326 w 333"/>
                <a:gd name="T7" fmla="*/ 203 h 367"/>
                <a:gd name="T8" fmla="*/ 306 w 333"/>
                <a:gd name="T9" fmla="*/ 142 h 367"/>
                <a:gd name="T10" fmla="*/ 166 w 333"/>
                <a:gd name="T11" fmla="*/ 0 h 367"/>
                <a:gd name="T12" fmla="*/ 26 w 333"/>
                <a:gd name="T13" fmla="*/ 142 h 367"/>
                <a:gd name="T14" fmla="*/ 7 w 333"/>
                <a:gd name="T15" fmla="*/ 203 h 367"/>
                <a:gd name="T16" fmla="*/ 45 w 333"/>
                <a:gd name="T17" fmla="*/ 243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3" h="367">
                  <a:moveTo>
                    <a:pt x="45" y="243"/>
                  </a:moveTo>
                  <a:cubicBezTo>
                    <a:pt x="71" y="308"/>
                    <a:pt x="118" y="367"/>
                    <a:pt x="170" y="367"/>
                  </a:cubicBezTo>
                  <a:cubicBezTo>
                    <a:pt x="222" y="367"/>
                    <a:pt x="266" y="308"/>
                    <a:pt x="289" y="243"/>
                  </a:cubicBezTo>
                  <a:cubicBezTo>
                    <a:pt x="305" y="242"/>
                    <a:pt x="320" y="226"/>
                    <a:pt x="326" y="203"/>
                  </a:cubicBezTo>
                  <a:cubicBezTo>
                    <a:pt x="333" y="176"/>
                    <a:pt x="324" y="149"/>
                    <a:pt x="306" y="142"/>
                  </a:cubicBezTo>
                  <a:cubicBezTo>
                    <a:pt x="302" y="63"/>
                    <a:pt x="241" y="0"/>
                    <a:pt x="166" y="0"/>
                  </a:cubicBezTo>
                  <a:cubicBezTo>
                    <a:pt x="92" y="0"/>
                    <a:pt x="31" y="63"/>
                    <a:pt x="26" y="142"/>
                  </a:cubicBezTo>
                  <a:cubicBezTo>
                    <a:pt x="9" y="149"/>
                    <a:pt x="0" y="176"/>
                    <a:pt x="7" y="203"/>
                  </a:cubicBezTo>
                  <a:cubicBezTo>
                    <a:pt x="13" y="227"/>
                    <a:pt x="29" y="243"/>
                    <a:pt x="45" y="2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90"/>
            <p:cNvSpPr/>
            <p:nvPr/>
          </p:nvSpPr>
          <p:spPr bwMode="auto">
            <a:xfrm>
              <a:off x="5715359" y="5182591"/>
              <a:ext cx="358370" cy="301375"/>
            </a:xfrm>
            <a:custGeom>
              <a:avLst/>
              <a:gdLst>
                <a:gd name="T0" fmla="*/ 407 w 527"/>
                <a:gd name="T1" fmla="*/ 0 h 443"/>
                <a:gd name="T2" fmla="*/ 294 w 527"/>
                <a:gd name="T3" fmla="*/ 190 h 443"/>
                <a:gd name="T4" fmla="*/ 280 w 527"/>
                <a:gd name="T5" fmla="*/ 105 h 443"/>
                <a:gd name="T6" fmla="*/ 295 w 527"/>
                <a:gd name="T7" fmla="*/ 77 h 443"/>
                <a:gd name="T8" fmla="*/ 263 w 527"/>
                <a:gd name="T9" fmla="*/ 44 h 443"/>
                <a:gd name="T10" fmla="*/ 230 w 527"/>
                <a:gd name="T11" fmla="*/ 77 h 443"/>
                <a:gd name="T12" fmla="*/ 246 w 527"/>
                <a:gd name="T13" fmla="*/ 105 h 443"/>
                <a:gd name="T14" fmla="*/ 232 w 527"/>
                <a:gd name="T15" fmla="*/ 189 h 443"/>
                <a:gd name="T16" fmla="*/ 120 w 527"/>
                <a:gd name="T17" fmla="*/ 0 h 443"/>
                <a:gd name="T18" fmla="*/ 2 w 527"/>
                <a:gd name="T19" fmla="*/ 125 h 443"/>
                <a:gd name="T20" fmla="*/ 0 w 527"/>
                <a:gd name="T21" fmla="*/ 125 h 443"/>
                <a:gd name="T22" fmla="*/ 0 w 527"/>
                <a:gd name="T23" fmla="*/ 402 h 443"/>
                <a:gd name="T24" fmla="*/ 1 w 527"/>
                <a:gd name="T25" fmla="*/ 402 h 443"/>
                <a:gd name="T26" fmla="*/ 263 w 527"/>
                <a:gd name="T27" fmla="*/ 443 h 443"/>
                <a:gd name="T28" fmla="*/ 526 w 527"/>
                <a:gd name="T29" fmla="*/ 402 h 443"/>
                <a:gd name="T30" fmla="*/ 527 w 527"/>
                <a:gd name="T31" fmla="*/ 402 h 443"/>
                <a:gd name="T32" fmla="*/ 527 w 527"/>
                <a:gd name="T33" fmla="*/ 125 h 443"/>
                <a:gd name="T34" fmla="*/ 525 w 527"/>
                <a:gd name="T35" fmla="*/ 125 h 443"/>
                <a:gd name="T36" fmla="*/ 407 w 527"/>
                <a:gd name="T37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7" h="443">
                  <a:moveTo>
                    <a:pt x="407" y="0"/>
                  </a:moveTo>
                  <a:cubicBezTo>
                    <a:pt x="294" y="190"/>
                    <a:pt x="294" y="190"/>
                    <a:pt x="294" y="190"/>
                  </a:cubicBezTo>
                  <a:cubicBezTo>
                    <a:pt x="280" y="105"/>
                    <a:pt x="280" y="105"/>
                    <a:pt x="280" y="105"/>
                  </a:cubicBezTo>
                  <a:cubicBezTo>
                    <a:pt x="289" y="99"/>
                    <a:pt x="295" y="89"/>
                    <a:pt x="295" y="77"/>
                  </a:cubicBezTo>
                  <a:cubicBezTo>
                    <a:pt x="295" y="59"/>
                    <a:pt x="281" y="44"/>
                    <a:pt x="263" y="44"/>
                  </a:cubicBezTo>
                  <a:cubicBezTo>
                    <a:pt x="245" y="44"/>
                    <a:pt x="230" y="59"/>
                    <a:pt x="230" y="77"/>
                  </a:cubicBezTo>
                  <a:cubicBezTo>
                    <a:pt x="230" y="89"/>
                    <a:pt x="237" y="99"/>
                    <a:pt x="246" y="105"/>
                  </a:cubicBezTo>
                  <a:cubicBezTo>
                    <a:pt x="232" y="189"/>
                    <a:pt x="232" y="189"/>
                    <a:pt x="232" y="18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56" y="27"/>
                    <a:pt x="12" y="72"/>
                    <a:pt x="2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1" y="402"/>
                    <a:pt x="1" y="402"/>
                    <a:pt x="1" y="402"/>
                  </a:cubicBezTo>
                  <a:cubicBezTo>
                    <a:pt x="14" y="425"/>
                    <a:pt x="126" y="443"/>
                    <a:pt x="263" y="443"/>
                  </a:cubicBezTo>
                  <a:cubicBezTo>
                    <a:pt x="401" y="443"/>
                    <a:pt x="513" y="425"/>
                    <a:pt x="526" y="402"/>
                  </a:cubicBezTo>
                  <a:cubicBezTo>
                    <a:pt x="527" y="402"/>
                    <a:pt x="527" y="402"/>
                    <a:pt x="527" y="402"/>
                  </a:cubicBezTo>
                  <a:cubicBezTo>
                    <a:pt x="527" y="125"/>
                    <a:pt x="527" y="125"/>
                    <a:pt x="527" y="125"/>
                  </a:cubicBezTo>
                  <a:cubicBezTo>
                    <a:pt x="525" y="125"/>
                    <a:pt x="525" y="125"/>
                    <a:pt x="525" y="125"/>
                  </a:cubicBezTo>
                  <a:cubicBezTo>
                    <a:pt x="515" y="72"/>
                    <a:pt x="471" y="27"/>
                    <a:pt x="4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425808" y="2279251"/>
            <a:ext cx="1752600" cy="1139826"/>
            <a:chOff x="5216525" y="2852738"/>
            <a:chExt cx="1752600" cy="1139826"/>
          </a:xfrm>
          <a:solidFill>
            <a:srgbClr val="11CEE2"/>
          </a:solidFill>
        </p:grpSpPr>
        <p:sp>
          <p:nvSpPr>
            <p:cNvPr id="54" name="Freeform 17"/>
            <p:cNvSpPr/>
            <p:nvPr/>
          </p:nvSpPr>
          <p:spPr bwMode="auto">
            <a:xfrm>
              <a:off x="5216525" y="2852738"/>
              <a:ext cx="1752600" cy="1139825"/>
            </a:xfrm>
            <a:custGeom>
              <a:avLst/>
              <a:gdLst>
                <a:gd name="T0" fmla="*/ 284 w 585"/>
                <a:gd name="T1" fmla="*/ 5 h 379"/>
                <a:gd name="T2" fmla="*/ 0 w 585"/>
                <a:gd name="T3" fmla="*/ 292 h 379"/>
                <a:gd name="T4" fmla="*/ 10 w 585"/>
                <a:gd name="T5" fmla="*/ 373 h 379"/>
                <a:gd name="T6" fmla="*/ 18 w 585"/>
                <a:gd name="T7" fmla="*/ 379 h 379"/>
                <a:gd name="T8" fmla="*/ 21 w 585"/>
                <a:gd name="T9" fmla="*/ 379 h 379"/>
                <a:gd name="T10" fmla="*/ 29 w 585"/>
                <a:gd name="T11" fmla="*/ 368 h 379"/>
                <a:gd name="T12" fmla="*/ 20 w 585"/>
                <a:gd name="T13" fmla="*/ 288 h 379"/>
                <a:gd name="T14" fmla="*/ 278 w 585"/>
                <a:gd name="T15" fmla="*/ 25 h 379"/>
                <a:gd name="T16" fmla="*/ 565 w 585"/>
                <a:gd name="T17" fmla="*/ 297 h 379"/>
                <a:gd name="T18" fmla="*/ 556 w 585"/>
                <a:gd name="T19" fmla="*/ 368 h 379"/>
                <a:gd name="T20" fmla="*/ 564 w 585"/>
                <a:gd name="T21" fmla="*/ 379 h 379"/>
                <a:gd name="T22" fmla="*/ 567 w 585"/>
                <a:gd name="T23" fmla="*/ 379 h 379"/>
                <a:gd name="T24" fmla="*/ 575 w 585"/>
                <a:gd name="T25" fmla="*/ 373 h 379"/>
                <a:gd name="T26" fmla="*/ 585 w 585"/>
                <a:gd name="T27" fmla="*/ 297 h 379"/>
                <a:gd name="T28" fmla="*/ 284 w 585"/>
                <a:gd name="T29" fmla="*/ 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5" h="379">
                  <a:moveTo>
                    <a:pt x="284" y="5"/>
                  </a:moveTo>
                  <a:cubicBezTo>
                    <a:pt x="129" y="10"/>
                    <a:pt x="3" y="137"/>
                    <a:pt x="0" y="292"/>
                  </a:cubicBezTo>
                  <a:cubicBezTo>
                    <a:pt x="0" y="320"/>
                    <a:pt x="3" y="347"/>
                    <a:pt x="10" y="373"/>
                  </a:cubicBezTo>
                  <a:cubicBezTo>
                    <a:pt x="11" y="376"/>
                    <a:pt x="14" y="379"/>
                    <a:pt x="18" y="379"/>
                  </a:cubicBezTo>
                  <a:cubicBezTo>
                    <a:pt x="21" y="379"/>
                    <a:pt x="21" y="379"/>
                    <a:pt x="21" y="379"/>
                  </a:cubicBezTo>
                  <a:cubicBezTo>
                    <a:pt x="27" y="379"/>
                    <a:pt x="31" y="373"/>
                    <a:pt x="29" y="368"/>
                  </a:cubicBezTo>
                  <a:cubicBezTo>
                    <a:pt x="23" y="343"/>
                    <a:pt x="19" y="316"/>
                    <a:pt x="20" y="288"/>
                  </a:cubicBezTo>
                  <a:cubicBezTo>
                    <a:pt x="25" y="148"/>
                    <a:pt x="138" y="33"/>
                    <a:pt x="278" y="25"/>
                  </a:cubicBezTo>
                  <a:cubicBezTo>
                    <a:pt x="435" y="17"/>
                    <a:pt x="565" y="142"/>
                    <a:pt x="565" y="297"/>
                  </a:cubicBezTo>
                  <a:cubicBezTo>
                    <a:pt x="565" y="322"/>
                    <a:pt x="562" y="346"/>
                    <a:pt x="556" y="368"/>
                  </a:cubicBezTo>
                  <a:cubicBezTo>
                    <a:pt x="554" y="373"/>
                    <a:pt x="558" y="379"/>
                    <a:pt x="564" y="379"/>
                  </a:cubicBezTo>
                  <a:cubicBezTo>
                    <a:pt x="567" y="379"/>
                    <a:pt x="567" y="379"/>
                    <a:pt x="567" y="379"/>
                  </a:cubicBezTo>
                  <a:cubicBezTo>
                    <a:pt x="571" y="379"/>
                    <a:pt x="574" y="376"/>
                    <a:pt x="575" y="373"/>
                  </a:cubicBezTo>
                  <a:cubicBezTo>
                    <a:pt x="582" y="349"/>
                    <a:pt x="585" y="323"/>
                    <a:pt x="585" y="297"/>
                  </a:cubicBezTo>
                  <a:cubicBezTo>
                    <a:pt x="585" y="133"/>
                    <a:pt x="449" y="0"/>
                    <a:pt x="28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8"/>
            <p:cNvSpPr/>
            <p:nvPr/>
          </p:nvSpPr>
          <p:spPr bwMode="auto">
            <a:xfrm>
              <a:off x="5357813" y="2994026"/>
              <a:ext cx="1468438" cy="998538"/>
            </a:xfrm>
            <a:custGeom>
              <a:avLst/>
              <a:gdLst>
                <a:gd name="T0" fmla="*/ 234 w 490"/>
                <a:gd name="T1" fmla="*/ 6 h 332"/>
                <a:gd name="T2" fmla="*/ 1 w 490"/>
                <a:gd name="T3" fmla="*/ 239 h 332"/>
                <a:gd name="T4" fmla="*/ 13 w 490"/>
                <a:gd name="T5" fmla="*/ 326 h 332"/>
                <a:gd name="T6" fmla="*/ 21 w 490"/>
                <a:gd name="T7" fmla="*/ 332 h 332"/>
                <a:gd name="T8" fmla="*/ 21 w 490"/>
                <a:gd name="T9" fmla="*/ 332 h 332"/>
                <a:gd name="T10" fmla="*/ 29 w 490"/>
                <a:gd name="T11" fmla="*/ 321 h 332"/>
                <a:gd name="T12" fmla="*/ 18 w 490"/>
                <a:gd name="T13" fmla="*/ 244 h 332"/>
                <a:gd name="T14" fmla="*/ 234 w 490"/>
                <a:gd name="T15" fmla="*/ 23 h 332"/>
                <a:gd name="T16" fmla="*/ 473 w 490"/>
                <a:gd name="T17" fmla="*/ 250 h 332"/>
                <a:gd name="T18" fmla="*/ 462 w 490"/>
                <a:gd name="T19" fmla="*/ 321 h 332"/>
                <a:gd name="T20" fmla="*/ 470 w 490"/>
                <a:gd name="T21" fmla="*/ 332 h 332"/>
                <a:gd name="T22" fmla="*/ 470 w 490"/>
                <a:gd name="T23" fmla="*/ 332 h 332"/>
                <a:gd name="T24" fmla="*/ 478 w 490"/>
                <a:gd name="T25" fmla="*/ 326 h 332"/>
                <a:gd name="T26" fmla="*/ 490 w 490"/>
                <a:gd name="T27" fmla="*/ 250 h 332"/>
                <a:gd name="T28" fmla="*/ 234 w 490"/>
                <a:gd name="T29" fmla="*/ 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0" h="332">
                  <a:moveTo>
                    <a:pt x="234" y="6"/>
                  </a:moveTo>
                  <a:cubicBezTo>
                    <a:pt x="109" y="12"/>
                    <a:pt x="7" y="114"/>
                    <a:pt x="1" y="239"/>
                  </a:cubicBezTo>
                  <a:cubicBezTo>
                    <a:pt x="0" y="269"/>
                    <a:pt x="4" y="299"/>
                    <a:pt x="13" y="326"/>
                  </a:cubicBezTo>
                  <a:cubicBezTo>
                    <a:pt x="14" y="329"/>
                    <a:pt x="17" y="332"/>
                    <a:pt x="21" y="332"/>
                  </a:cubicBezTo>
                  <a:cubicBezTo>
                    <a:pt x="21" y="332"/>
                    <a:pt x="21" y="332"/>
                    <a:pt x="21" y="332"/>
                  </a:cubicBezTo>
                  <a:cubicBezTo>
                    <a:pt x="27" y="332"/>
                    <a:pt x="31" y="326"/>
                    <a:pt x="29" y="321"/>
                  </a:cubicBezTo>
                  <a:cubicBezTo>
                    <a:pt x="21" y="297"/>
                    <a:pt x="17" y="271"/>
                    <a:pt x="18" y="244"/>
                  </a:cubicBezTo>
                  <a:cubicBezTo>
                    <a:pt x="21" y="126"/>
                    <a:pt x="116" y="29"/>
                    <a:pt x="234" y="23"/>
                  </a:cubicBezTo>
                  <a:cubicBezTo>
                    <a:pt x="365" y="16"/>
                    <a:pt x="473" y="121"/>
                    <a:pt x="473" y="250"/>
                  </a:cubicBezTo>
                  <a:cubicBezTo>
                    <a:pt x="473" y="275"/>
                    <a:pt x="469" y="299"/>
                    <a:pt x="462" y="321"/>
                  </a:cubicBezTo>
                  <a:cubicBezTo>
                    <a:pt x="460" y="326"/>
                    <a:pt x="464" y="332"/>
                    <a:pt x="47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4" y="332"/>
                    <a:pt x="477" y="329"/>
                    <a:pt x="478" y="326"/>
                  </a:cubicBezTo>
                  <a:cubicBezTo>
                    <a:pt x="486" y="302"/>
                    <a:pt x="490" y="277"/>
                    <a:pt x="490" y="250"/>
                  </a:cubicBezTo>
                  <a:cubicBezTo>
                    <a:pt x="490" y="112"/>
                    <a:pt x="374" y="0"/>
                    <a:pt x="23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10051912" y="2916595"/>
            <a:ext cx="498806" cy="363228"/>
            <a:chOff x="18011776" y="1398588"/>
            <a:chExt cx="4222750" cy="3074988"/>
          </a:xfrm>
          <a:solidFill>
            <a:schemeClr val="bg1">
              <a:lumMod val="95000"/>
            </a:schemeClr>
          </a:solidFill>
        </p:grpSpPr>
        <p:sp>
          <p:nvSpPr>
            <p:cNvPr id="34" name="Rectangle 591"/>
            <p:cNvSpPr>
              <a:spLocks noChangeArrowheads="1"/>
            </p:cNvSpPr>
            <p:nvPr/>
          </p:nvSpPr>
          <p:spPr bwMode="auto">
            <a:xfrm>
              <a:off x="19035713" y="2414588"/>
              <a:ext cx="1316038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592"/>
            <p:cNvSpPr>
              <a:spLocks noChangeArrowheads="1"/>
            </p:cNvSpPr>
            <p:nvPr/>
          </p:nvSpPr>
          <p:spPr bwMode="auto">
            <a:xfrm>
              <a:off x="19046826" y="2722563"/>
              <a:ext cx="131603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93"/>
            <p:cNvSpPr/>
            <p:nvPr/>
          </p:nvSpPr>
          <p:spPr bwMode="auto">
            <a:xfrm>
              <a:off x="18772188" y="2084388"/>
              <a:ext cx="1865313" cy="2227263"/>
            </a:xfrm>
            <a:custGeom>
              <a:avLst/>
              <a:gdLst>
                <a:gd name="T0" fmla="*/ 0 w 1175"/>
                <a:gd name="T1" fmla="*/ 0 h 1403"/>
                <a:gd name="T2" fmla="*/ 0 w 1175"/>
                <a:gd name="T3" fmla="*/ 42 h 1403"/>
                <a:gd name="T4" fmla="*/ 109 w 1175"/>
                <a:gd name="T5" fmla="*/ 312 h 1403"/>
                <a:gd name="T6" fmla="*/ 109 w 1175"/>
                <a:gd name="T7" fmla="*/ 111 h 1403"/>
                <a:gd name="T8" fmla="*/ 1066 w 1175"/>
                <a:gd name="T9" fmla="*/ 111 h 1403"/>
                <a:gd name="T10" fmla="*/ 1066 w 1175"/>
                <a:gd name="T11" fmla="*/ 1292 h 1403"/>
                <a:gd name="T12" fmla="*/ 324 w 1175"/>
                <a:gd name="T13" fmla="*/ 1292 h 1403"/>
                <a:gd name="T14" fmla="*/ 324 w 1175"/>
                <a:gd name="T15" fmla="*/ 1299 h 1403"/>
                <a:gd name="T16" fmla="*/ 317 w 1175"/>
                <a:gd name="T17" fmla="*/ 1292 h 1403"/>
                <a:gd name="T18" fmla="*/ 109 w 1175"/>
                <a:gd name="T19" fmla="*/ 1292 h 1403"/>
                <a:gd name="T20" fmla="*/ 109 w 1175"/>
                <a:gd name="T21" fmla="*/ 1094 h 1403"/>
                <a:gd name="T22" fmla="*/ 22 w 1175"/>
                <a:gd name="T23" fmla="*/ 1009 h 1403"/>
                <a:gd name="T24" fmla="*/ 17 w 1175"/>
                <a:gd name="T25" fmla="*/ 1009 h 1403"/>
                <a:gd name="T26" fmla="*/ 14 w 1175"/>
                <a:gd name="T27" fmla="*/ 1002 h 1403"/>
                <a:gd name="T28" fmla="*/ 0 w 1175"/>
                <a:gd name="T29" fmla="*/ 988 h 1403"/>
                <a:gd name="T30" fmla="*/ 0 w 1175"/>
                <a:gd name="T31" fmla="*/ 1403 h 1403"/>
                <a:gd name="T32" fmla="*/ 1175 w 1175"/>
                <a:gd name="T33" fmla="*/ 1403 h 1403"/>
                <a:gd name="T34" fmla="*/ 1175 w 1175"/>
                <a:gd name="T35" fmla="*/ 0 h 1403"/>
                <a:gd name="T36" fmla="*/ 0 w 1175"/>
                <a:gd name="T37" fmla="*/ 0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5" h="1403">
                  <a:moveTo>
                    <a:pt x="0" y="0"/>
                  </a:moveTo>
                  <a:lnTo>
                    <a:pt x="0" y="42"/>
                  </a:lnTo>
                  <a:lnTo>
                    <a:pt x="109" y="312"/>
                  </a:lnTo>
                  <a:lnTo>
                    <a:pt x="109" y="111"/>
                  </a:lnTo>
                  <a:lnTo>
                    <a:pt x="1066" y="111"/>
                  </a:lnTo>
                  <a:lnTo>
                    <a:pt x="1066" y="1292"/>
                  </a:lnTo>
                  <a:lnTo>
                    <a:pt x="324" y="1292"/>
                  </a:lnTo>
                  <a:lnTo>
                    <a:pt x="324" y="1299"/>
                  </a:lnTo>
                  <a:lnTo>
                    <a:pt x="317" y="1292"/>
                  </a:lnTo>
                  <a:lnTo>
                    <a:pt x="109" y="1292"/>
                  </a:lnTo>
                  <a:lnTo>
                    <a:pt x="109" y="1094"/>
                  </a:lnTo>
                  <a:lnTo>
                    <a:pt x="22" y="1009"/>
                  </a:lnTo>
                  <a:lnTo>
                    <a:pt x="17" y="1009"/>
                  </a:lnTo>
                  <a:lnTo>
                    <a:pt x="14" y="1002"/>
                  </a:lnTo>
                  <a:lnTo>
                    <a:pt x="0" y="988"/>
                  </a:lnTo>
                  <a:lnTo>
                    <a:pt x="0" y="1403"/>
                  </a:lnTo>
                  <a:lnTo>
                    <a:pt x="1175" y="1403"/>
                  </a:lnTo>
                  <a:lnTo>
                    <a:pt x="117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594"/>
            <p:cNvSpPr/>
            <p:nvPr/>
          </p:nvSpPr>
          <p:spPr bwMode="auto">
            <a:xfrm>
              <a:off x="19118263" y="2995613"/>
              <a:ext cx="1236663" cy="120650"/>
            </a:xfrm>
            <a:custGeom>
              <a:avLst/>
              <a:gdLst>
                <a:gd name="T0" fmla="*/ 0 w 779"/>
                <a:gd name="T1" fmla="*/ 0 h 76"/>
                <a:gd name="T2" fmla="*/ 30 w 779"/>
                <a:gd name="T3" fmla="*/ 76 h 76"/>
                <a:gd name="T4" fmla="*/ 779 w 779"/>
                <a:gd name="T5" fmla="*/ 76 h 76"/>
                <a:gd name="T6" fmla="*/ 779 w 779"/>
                <a:gd name="T7" fmla="*/ 0 h 76"/>
                <a:gd name="T8" fmla="*/ 0 w 77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9" h="76">
                  <a:moveTo>
                    <a:pt x="0" y="0"/>
                  </a:moveTo>
                  <a:lnTo>
                    <a:pt x="30" y="76"/>
                  </a:lnTo>
                  <a:lnTo>
                    <a:pt x="779" y="76"/>
                  </a:lnTo>
                  <a:lnTo>
                    <a:pt x="77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95"/>
            <p:cNvSpPr/>
            <p:nvPr/>
          </p:nvSpPr>
          <p:spPr bwMode="auto">
            <a:xfrm>
              <a:off x="19242088" y="3303588"/>
              <a:ext cx="1123950" cy="119063"/>
            </a:xfrm>
            <a:custGeom>
              <a:avLst/>
              <a:gdLst>
                <a:gd name="T0" fmla="*/ 42 w 708"/>
                <a:gd name="T1" fmla="*/ 75 h 75"/>
                <a:gd name="T2" fmla="*/ 708 w 708"/>
                <a:gd name="T3" fmla="*/ 75 h 75"/>
                <a:gd name="T4" fmla="*/ 708 w 708"/>
                <a:gd name="T5" fmla="*/ 0 h 75"/>
                <a:gd name="T6" fmla="*/ 0 w 708"/>
                <a:gd name="T7" fmla="*/ 0 h 75"/>
                <a:gd name="T8" fmla="*/ 42 w 708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75">
                  <a:moveTo>
                    <a:pt x="42" y="75"/>
                  </a:moveTo>
                  <a:lnTo>
                    <a:pt x="708" y="75"/>
                  </a:lnTo>
                  <a:lnTo>
                    <a:pt x="708" y="0"/>
                  </a:lnTo>
                  <a:lnTo>
                    <a:pt x="0" y="0"/>
                  </a:lnTo>
                  <a:lnTo>
                    <a:pt x="42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96"/>
            <p:cNvSpPr/>
            <p:nvPr/>
          </p:nvSpPr>
          <p:spPr bwMode="auto">
            <a:xfrm>
              <a:off x="19300826" y="3543300"/>
              <a:ext cx="1062038" cy="120650"/>
            </a:xfrm>
            <a:custGeom>
              <a:avLst/>
              <a:gdLst>
                <a:gd name="T0" fmla="*/ 3 w 669"/>
                <a:gd name="T1" fmla="*/ 0 h 76"/>
                <a:gd name="T2" fmla="*/ 0 w 669"/>
                <a:gd name="T3" fmla="*/ 76 h 76"/>
                <a:gd name="T4" fmla="*/ 669 w 669"/>
                <a:gd name="T5" fmla="*/ 76 h 76"/>
                <a:gd name="T6" fmla="*/ 669 w 669"/>
                <a:gd name="T7" fmla="*/ 0 h 76"/>
                <a:gd name="T8" fmla="*/ 3 w 669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9" h="76">
                  <a:moveTo>
                    <a:pt x="3" y="0"/>
                  </a:moveTo>
                  <a:lnTo>
                    <a:pt x="0" y="76"/>
                  </a:lnTo>
                  <a:lnTo>
                    <a:pt x="669" y="76"/>
                  </a:lnTo>
                  <a:lnTo>
                    <a:pt x="669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97"/>
            <p:cNvSpPr/>
            <p:nvPr/>
          </p:nvSpPr>
          <p:spPr bwMode="auto">
            <a:xfrm>
              <a:off x="18840451" y="3476625"/>
              <a:ext cx="412750" cy="547688"/>
            </a:xfrm>
            <a:custGeom>
              <a:avLst/>
              <a:gdLst>
                <a:gd name="T0" fmla="*/ 250 w 260"/>
                <a:gd name="T1" fmla="*/ 345 h 345"/>
                <a:gd name="T2" fmla="*/ 260 w 260"/>
                <a:gd name="T3" fmla="*/ 0 h 345"/>
                <a:gd name="T4" fmla="*/ 0 w 260"/>
                <a:gd name="T5" fmla="*/ 106 h 345"/>
                <a:gd name="T6" fmla="*/ 250 w 260"/>
                <a:gd name="T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345">
                  <a:moveTo>
                    <a:pt x="250" y="345"/>
                  </a:moveTo>
                  <a:lnTo>
                    <a:pt x="260" y="0"/>
                  </a:lnTo>
                  <a:lnTo>
                    <a:pt x="0" y="106"/>
                  </a:lnTo>
                  <a:lnTo>
                    <a:pt x="250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98"/>
            <p:cNvSpPr/>
            <p:nvPr/>
          </p:nvSpPr>
          <p:spPr bwMode="auto">
            <a:xfrm>
              <a:off x="18011776" y="1398588"/>
              <a:ext cx="528638" cy="498475"/>
            </a:xfrm>
            <a:custGeom>
              <a:avLst/>
              <a:gdLst>
                <a:gd name="T0" fmla="*/ 120 w 141"/>
                <a:gd name="T1" fmla="*/ 35 h 133"/>
                <a:gd name="T2" fmla="*/ 60 w 141"/>
                <a:gd name="T3" fmla="*/ 10 h 133"/>
                <a:gd name="T4" fmla="*/ 34 w 141"/>
                <a:gd name="T5" fmla="*/ 20 h 133"/>
                <a:gd name="T6" fmla="*/ 9 w 141"/>
                <a:gd name="T7" fmla="*/ 79 h 133"/>
                <a:gd name="T8" fmla="*/ 31 w 141"/>
                <a:gd name="T9" fmla="*/ 133 h 133"/>
                <a:gd name="T10" fmla="*/ 141 w 141"/>
                <a:gd name="T11" fmla="*/ 88 h 133"/>
                <a:gd name="T12" fmla="*/ 120 w 141"/>
                <a:gd name="T13" fmla="*/ 3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3">
                  <a:moveTo>
                    <a:pt x="120" y="35"/>
                  </a:moveTo>
                  <a:cubicBezTo>
                    <a:pt x="110" y="11"/>
                    <a:pt x="83" y="0"/>
                    <a:pt x="60" y="1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11" y="30"/>
                    <a:pt x="0" y="56"/>
                    <a:pt x="9" y="79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141" y="88"/>
                    <a:pt x="141" y="88"/>
                    <a:pt x="141" y="88"/>
                  </a:cubicBezTo>
                  <a:lnTo>
                    <a:pt x="1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99"/>
            <p:cNvSpPr/>
            <p:nvPr/>
          </p:nvSpPr>
          <p:spPr bwMode="auto">
            <a:xfrm>
              <a:off x="19294476" y="3851275"/>
              <a:ext cx="1079500" cy="119063"/>
            </a:xfrm>
            <a:custGeom>
              <a:avLst/>
              <a:gdLst>
                <a:gd name="T0" fmla="*/ 0 w 680"/>
                <a:gd name="T1" fmla="*/ 75 h 75"/>
                <a:gd name="T2" fmla="*/ 680 w 680"/>
                <a:gd name="T3" fmla="*/ 75 h 75"/>
                <a:gd name="T4" fmla="*/ 680 w 680"/>
                <a:gd name="T5" fmla="*/ 0 h 75"/>
                <a:gd name="T6" fmla="*/ 2 w 680"/>
                <a:gd name="T7" fmla="*/ 0 h 75"/>
                <a:gd name="T8" fmla="*/ 0 w 680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75">
                  <a:moveTo>
                    <a:pt x="0" y="75"/>
                  </a:moveTo>
                  <a:lnTo>
                    <a:pt x="680" y="75"/>
                  </a:lnTo>
                  <a:lnTo>
                    <a:pt x="680" y="0"/>
                  </a:lnTo>
                  <a:lnTo>
                    <a:pt x="2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00"/>
            <p:cNvSpPr/>
            <p:nvPr/>
          </p:nvSpPr>
          <p:spPr bwMode="auto">
            <a:xfrm>
              <a:off x="20708938" y="2505075"/>
              <a:ext cx="1041400" cy="528638"/>
            </a:xfrm>
            <a:custGeom>
              <a:avLst/>
              <a:gdLst>
                <a:gd name="T0" fmla="*/ 628 w 656"/>
                <a:gd name="T1" fmla="*/ 333 h 333"/>
                <a:gd name="T2" fmla="*/ 656 w 656"/>
                <a:gd name="T3" fmla="*/ 264 h 333"/>
                <a:gd name="T4" fmla="*/ 649 w 656"/>
                <a:gd name="T5" fmla="*/ 259 h 333"/>
                <a:gd name="T6" fmla="*/ 0 w 656"/>
                <a:gd name="T7" fmla="*/ 0 h 333"/>
                <a:gd name="T8" fmla="*/ 0 w 656"/>
                <a:gd name="T9" fmla="*/ 80 h 333"/>
                <a:gd name="T10" fmla="*/ 621 w 656"/>
                <a:gd name="T11" fmla="*/ 330 h 333"/>
                <a:gd name="T12" fmla="*/ 628 w 656"/>
                <a:gd name="T13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6" h="333">
                  <a:moveTo>
                    <a:pt x="628" y="333"/>
                  </a:moveTo>
                  <a:lnTo>
                    <a:pt x="656" y="264"/>
                  </a:lnTo>
                  <a:lnTo>
                    <a:pt x="649" y="259"/>
                  </a:lnTo>
                  <a:lnTo>
                    <a:pt x="0" y="0"/>
                  </a:lnTo>
                  <a:lnTo>
                    <a:pt x="0" y="80"/>
                  </a:lnTo>
                  <a:lnTo>
                    <a:pt x="621" y="330"/>
                  </a:lnTo>
                  <a:lnTo>
                    <a:pt x="628" y="3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01"/>
            <p:cNvSpPr/>
            <p:nvPr/>
          </p:nvSpPr>
          <p:spPr bwMode="auto">
            <a:xfrm>
              <a:off x="20708938" y="2794000"/>
              <a:ext cx="936625" cy="487363"/>
            </a:xfrm>
            <a:custGeom>
              <a:avLst/>
              <a:gdLst>
                <a:gd name="T0" fmla="*/ 590 w 590"/>
                <a:gd name="T1" fmla="*/ 236 h 307"/>
                <a:gd name="T2" fmla="*/ 0 w 590"/>
                <a:gd name="T3" fmla="*/ 0 h 307"/>
                <a:gd name="T4" fmla="*/ 0 w 590"/>
                <a:gd name="T5" fmla="*/ 80 h 307"/>
                <a:gd name="T6" fmla="*/ 562 w 590"/>
                <a:gd name="T7" fmla="*/ 307 h 307"/>
                <a:gd name="T8" fmla="*/ 590 w 590"/>
                <a:gd name="T9" fmla="*/ 236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307">
                  <a:moveTo>
                    <a:pt x="590" y="236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562" y="307"/>
                  </a:lnTo>
                  <a:lnTo>
                    <a:pt x="59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02"/>
            <p:cNvSpPr/>
            <p:nvPr/>
          </p:nvSpPr>
          <p:spPr bwMode="auto">
            <a:xfrm>
              <a:off x="20708938" y="2178050"/>
              <a:ext cx="1154113" cy="574675"/>
            </a:xfrm>
            <a:custGeom>
              <a:avLst/>
              <a:gdLst>
                <a:gd name="T0" fmla="*/ 699 w 727"/>
                <a:gd name="T1" fmla="*/ 362 h 362"/>
                <a:gd name="T2" fmla="*/ 727 w 727"/>
                <a:gd name="T3" fmla="*/ 293 h 362"/>
                <a:gd name="T4" fmla="*/ 720 w 727"/>
                <a:gd name="T5" fmla="*/ 291 h 362"/>
                <a:gd name="T6" fmla="*/ 0 w 727"/>
                <a:gd name="T7" fmla="*/ 0 h 362"/>
                <a:gd name="T8" fmla="*/ 0 w 727"/>
                <a:gd name="T9" fmla="*/ 80 h 362"/>
                <a:gd name="T10" fmla="*/ 694 w 727"/>
                <a:gd name="T11" fmla="*/ 359 h 362"/>
                <a:gd name="T12" fmla="*/ 699 w 727"/>
                <a:gd name="T13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7" h="362">
                  <a:moveTo>
                    <a:pt x="699" y="362"/>
                  </a:moveTo>
                  <a:lnTo>
                    <a:pt x="727" y="293"/>
                  </a:lnTo>
                  <a:lnTo>
                    <a:pt x="720" y="291"/>
                  </a:lnTo>
                  <a:lnTo>
                    <a:pt x="0" y="0"/>
                  </a:lnTo>
                  <a:lnTo>
                    <a:pt x="0" y="80"/>
                  </a:lnTo>
                  <a:lnTo>
                    <a:pt x="694" y="359"/>
                  </a:lnTo>
                  <a:lnTo>
                    <a:pt x="699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03"/>
            <p:cNvSpPr/>
            <p:nvPr/>
          </p:nvSpPr>
          <p:spPr bwMode="auto">
            <a:xfrm>
              <a:off x="20708938" y="3116263"/>
              <a:ext cx="835025" cy="446088"/>
            </a:xfrm>
            <a:custGeom>
              <a:avLst/>
              <a:gdLst>
                <a:gd name="T0" fmla="*/ 526 w 526"/>
                <a:gd name="T1" fmla="*/ 212 h 281"/>
                <a:gd name="T2" fmla="*/ 0 w 526"/>
                <a:gd name="T3" fmla="*/ 0 h 281"/>
                <a:gd name="T4" fmla="*/ 0 w 526"/>
                <a:gd name="T5" fmla="*/ 80 h 281"/>
                <a:gd name="T6" fmla="*/ 498 w 526"/>
                <a:gd name="T7" fmla="*/ 281 h 281"/>
                <a:gd name="T8" fmla="*/ 526 w 526"/>
                <a:gd name="T9" fmla="*/ 21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281">
                  <a:moveTo>
                    <a:pt x="526" y="212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498" y="281"/>
                  </a:lnTo>
                  <a:lnTo>
                    <a:pt x="526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04"/>
            <p:cNvSpPr/>
            <p:nvPr/>
          </p:nvSpPr>
          <p:spPr bwMode="auto">
            <a:xfrm>
              <a:off x="20708938" y="3697288"/>
              <a:ext cx="636588" cy="368300"/>
            </a:xfrm>
            <a:custGeom>
              <a:avLst/>
              <a:gdLst>
                <a:gd name="T0" fmla="*/ 401 w 401"/>
                <a:gd name="T1" fmla="*/ 163 h 232"/>
                <a:gd name="T2" fmla="*/ 0 w 401"/>
                <a:gd name="T3" fmla="*/ 0 h 232"/>
                <a:gd name="T4" fmla="*/ 0 w 401"/>
                <a:gd name="T5" fmla="*/ 80 h 232"/>
                <a:gd name="T6" fmla="*/ 375 w 401"/>
                <a:gd name="T7" fmla="*/ 232 h 232"/>
                <a:gd name="T8" fmla="*/ 401 w 401"/>
                <a:gd name="T9" fmla="*/ 16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232">
                  <a:moveTo>
                    <a:pt x="401" y="163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375" y="232"/>
                  </a:lnTo>
                  <a:lnTo>
                    <a:pt x="401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5"/>
            <p:cNvSpPr/>
            <p:nvPr/>
          </p:nvSpPr>
          <p:spPr bwMode="auto">
            <a:xfrm>
              <a:off x="20708938" y="3375025"/>
              <a:ext cx="741363" cy="404813"/>
            </a:xfrm>
            <a:custGeom>
              <a:avLst/>
              <a:gdLst>
                <a:gd name="T0" fmla="*/ 467 w 467"/>
                <a:gd name="T1" fmla="*/ 186 h 255"/>
                <a:gd name="T2" fmla="*/ 0 w 467"/>
                <a:gd name="T3" fmla="*/ 0 h 255"/>
                <a:gd name="T4" fmla="*/ 0 w 467"/>
                <a:gd name="T5" fmla="*/ 80 h 255"/>
                <a:gd name="T6" fmla="*/ 439 w 467"/>
                <a:gd name="T7" fmla="*/ 255 h 255"/>
                <a:gd name="T8" fmla="*/ 467 w 467"/>
                <a:gd name="T9" fmla="*/ 18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255">
                  <a:moveTo>
                    <a:pt x="467" y="186"/>
                  </a:moveTo>
                  <a:lnTo>
                    <a:pt x="0" y="0"/>
                  </a:lnTo>
                  <a:lnTo>
                    <a:pt x="0" y="80"/>
                  </a:lnTo>
                  <a:lnTo>
                    <a:pt x="439" y="255"/>
                  </a:lnTo>
                  <a:lnTo>
                    <a:pt x="467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06"/>
            <p:cNvSpPr/>
            <p:nvPr/>
          </p:nvSpPr>
          <p:spPr bwMode="auto">
            <a:xfrm>
              <a:off x="20420013" y="1754188"/>
              <a:ext cx="1814513" cy="2719388"/>
            </a:xfrm>
            <a:custGeom>
              <a:avLst/>
              <a:gdLst>
                <a:gd name="T0" fmla="*/ 1136 w 1143"/>
                <a:gd name="T1" fmla="*/ 432 h 1713"/>
                <a:gd name="T2" fmla="*/ 73 w 1143"/>
                <a:gd name="T3" fmla="*/ 2 h 1713"/>
                <a:gd name="T4" fmla="*/ 66 w 1143"/>
                <a:gd name="T5" fmla="*/ 0 h 1713"/>
                <a:gd name="T6" fmla="*/ 0 w 1143"/>
                <a:gd name="T7" fmla="*/ 163 h 1713"/>
                <a:gd name="T8" fmla="*/ 125 w 1143"/>
                <a:gd name="T9" fmla="*/ 163 h 1713"/>
                <a:gd name="T10" fmla="*/ 132 w 1143"/>
                <a:gd name="T11" fmla="*/ 144 h 1713"/>
                <a:gd name="T12" fmla="*/ 997 w 1143"/>
                <a:gd name="T13" fmla="*/ 491 h 1713"/>
                <a:gd name="T14" fmla="*/ 562 w 1143"/>
                <a:gd name="T15" fmla="*/ 1569 h 1713"/>
                <a:gd name="T16" fmla="*/ 182 w 1143"/>
                <a:gd name="T17" fmla="*/ 1415 h 1713"/>
                <a:gd name="T18" fmla="*/ 182 w 1143"/>
                <a:gd name="T19" fmla="*/ 1531 h 1713"/>
                <a:gd name="T20" fmla="*/ 621 w 1143"/>
                <a:gd name="T21" fmla="*/ 1708 h 1713"/>
                <a:gd name="T22" fmla="*/ 628 w 1143"/>
                <a:gd name="T23" fmla="*/ 1713 h 1713"/>
                <a:gd name="T24" fmla="*/ 1143 w 1143"/>
                <a:gd name="T25" fmla="*/ 435 h 1713"/>
                <a:gd name="T26" fmla="*/ 1136 w 1143"/>
                <a:gd name="T27" fmla="*/ 432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3" h="1713">
                  <a:moveTo>
                    <a:pt x="1136" y="432"/>
                  </a:moveTo>
                  <a:lnTo>
                    <a:pt x="73" y="2"/>
                  </a:lnTo>
                  <a:lnTo>
                    <a:pt x="66" y="0"/>
                  </a:lnTo>
                  <a:lnTo>
                    <a:pt x="0" y="163"/>
                  </a:lnTo>
                  <a:lnTo>
                    <a:pt x="125" y="163"/>
                  </a:lnTo>
                  <a:lnTo>
                    <a:pt x="132" y="144"/>
                  </a:lnTo>
                  <a:lnTo>
                    <a:pt x="997" y="491"/>
                  </a:lnTo>
                  <a:lnTo>
                    <a:pt x="562" y="1569"/>
                  </a:lnTo>
                  <a:lnTo>
                    <a:pt x="182" y="1415"/>
                  </a:lnTo>
                  <a:lnTo>
                    <a:pt x="182" y="1531"/>
                  </a:lnTo>
                  <a:lnTo>
                    <a:pt x="621" y="1708"/>
                  </a:lnTo>
                  <a:lnTo>
                    <a:pt x="628" y="1713"/>
                  </a:lnTo>
                  <a:lnTo>
                    <a:pt x="1143" y="435"/>
                  </a:lnTo>
                  <a:lnTo>
                    <a:pt x="1136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07"/>
            <p:cNvSpPr>
              <a:spLocks noEditPoints="1"/>
            </p:cNvSpPr>
            <p:nvPr/>
          </p:nvSpPr>
          <p:spPr bwMode="auto">
            <a:xfrm>
              <a:off x="18146713" y="1773238"/>
              <a:ext cx="1095375" cy="1841500"/>
            </a:xfrm>
            <a:custGeom>
              <a:avLst/>
              <a:gdLst>
                <a:gd name="T0" fmla="*/ 292 w 292"/>
                <a:gd name="T1" fmla="*/ 447 h 491"/>
                <a:gd name="T2" fmla="*/ 110 w 292"/>
                <a:gd name="T3" fmla="*/ 0 h 491"/>
                <a:gd name="T4" fmla="*/ 0 w 292"/>
                <a:gd name="T5" fmla="*/ 45 h 491"/>
                <a:gd name="T6" fmla="*/ 182 w 292"/>
                <a:gd name="T7" fmla="*/ 491 h 491"/>
                <a:gd name="T8" fmla="*/ 292 w 292"/>
                <a:gd name="T9" fmla="*/ 447 h 491"/>
                <a:gd name="T10" fmla="*/ 99 w 292"/>
                <a:gd name="T11" fmla="*/ 19 h 491"/>
                <a:gd name="T12" fmla="*/ 220 w 292"/>
                <a:gd name="T13" fmla="*/ 315 h 491"/>
                <a:gd name="T14" fmla="*/ 215 w 292"/>
                <a:gd name="T15" fmla="*/ 338 h 491"/>
                <a:gd name="T16" fmla="*/ 195 w 292"/>
                <a:gd name="T17" fmla="*/ 325 h 491"/>
                <a:gd name="T18" fmla="*/ 75 w 292"/>
                <a:gd name="T19" fmla="*/ 29 h 491"/>
                <a:gd name="T20" fmla="*/ 99 w 292"/>
                <a:gd name="T21" fmla="*/ 19 h 491"/>
                <a:gd name="T22" fmla="*/ 165 w 292"/>
                <a:gd name="T23" fmla="*/ 358 h 491"/>
                <a:gd name="T24" fmla="*/ 146 w 292"/>
                <a:gd name="T25" fmla="*/ 345 h 491"/>
                <a:gd name="T26" fmla="*/ 25 w 292"/>
                <a:gd name="T27" fmla="*/ 49 h 491"/>
                <a:gd name="T28" fmla="*/ 50 w 292"/>
                <a:gd name="T29" fmla="*/ 39 h 491"/>
                <a:gd name="T30" fmla="*/ 170 w 292"/>
                <a:gd name="T31" fmla="*/ 335 h 491"/>
                <a:gd name="T32" fmla="*/ 165 w 292"/>
                <a:gd name="T33" fmla="*/ 358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2" h="491">
                  <a:moveTo>
                    <a:pt x="292" y="447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82" y="491"/>
                    <a:pt x="182" y="491"/>
                    <a:pt x="182" y="491"/>
                  </a:cubicBezTo>
                  <a:lnTo>
                    <a:pt x="292" y="447"/>
                  </a:lnTo>
                  <a:close/>
                  <a:moveTo>
                    <a:pt x="99" y="19"/>
                  </a:moveTo>
                  <a:cubicBezTo>
                    <a:pt x="220" y="315"/>
                    <a:pt x="220" y="315"/>
                    <a:pt x="220" y="315"/>
                  </a:cubicBezTo>
                  <a:cubicBezTo>
                    <a:pt x="224" y="325"/>
                    <a:pt x="222" y="335"/>
                    <a:pt x="215" y="338"/>
                  </a:cubicBezTo>
                  <a:cubicBezTo>
                    <a:pt x="208" y="340"/>
                    <a:pt x="199" y="335"/>
                    <a:pt x="195" y="325"/>
                  </a:cubicBezTo>
                  <a:cubicBezTo>
                    <a:pt x="75" y="29"/>
                    <a:pt x="75" y="29"/>
                    <a:pt x="75" y="29"/>
                  </a:cubicBezTo>
                  <a:lnTo>
                    <a:pt x="99" y="19"/>
                  </a:lnTo>
                  <a:close/>
                  <a:moveTo>
                    <a:pt x="165" y="358"/>
                  </a:moveTo>
                  <a:cubicBezTo>
                    <a:pt x="159" y="361"/>
                    <a:pt x="150" y="355"/>
                    <a:pt x="146" y="34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70" y="335"/>
                    <a:pt x="170" y="335"/>
                    <a:pt x="170" y="335"/>
                  </a:cubicBezTo>
                  <a:cubicBezTo>
                    <a:pt x="174" y="345"/>
                    <a:pt x="172" y="355"/>
                    <a:pt x="165" y="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787035" y="4102052"/>
            <a:ext cx="229437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76"/>
          <p:cNvSpPr txBox="1"/>
          <p:nvPr/>
        </p:nvSpPr>
        <p:spPr>
          <a:xfrm>
            <a:off x="1265710" y="367206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370576" y="4102052"/>
            <a:ext cx="229437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76"/>
          <p:cNvSpPr txBox="1"/>
          <p:nvPr/>
        </p:nvSpPr>
        <p:spPr>
          <a:xfrm>
            <a:off x="6849251" y="367206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143626" y="4102052"/>
            <a:ext cx="229437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76"/>
          <p:cNvSpPr txBox="1"/>
          <p:nvPr/>
        </p:nvSpPr>
        <p:spPr>
          <a:xfrm>
            <a:off x="9622301" y="367206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597527" y="4102052"/>
            <a:ext cx="229437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76"/>
          <p:cNvSpPr txBox="1"/>
          <p:nvPr/>
        </p:nvSpPr>
        <p:spPr>
          <a:xfrm>
            <a:off x="4076202" y="367206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 flipH="1">
            <a:off x="89467" y="1"/>
            <a:ext cx="2999610" cy="2939970"/>
          </a:xfrm>
          <a:prstGeom prst="rect">
            <a:avLst/>
          </a:prstGeom>
        </p:spPr>
      </p:pic>
      <p:sp>
        <p:nvSpPr>
          <p:cNvPr id="10" name="椭圆 1"/>
          <p:cNvSpPr>
            <a:spLocks noChangeArrowheads="1"/>
          </p:cNvSpPr>
          <p:nvPr/>
        </p:nvSpPr>
        <p:spPr bwMode="auto">
          <a:xfrm>
            <a:off x="1551124" y="2836143"/>
            <a:ext cx="727831" cy="727831"/>
          </a:xfrm>
          <a:prstGeom prst="roundRect">
            <a:avLst/>
          </a:prstGeom>
          <a:solidFill>
            <a:srgbClr val="11CEE2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1" name="TextBox 32"/>
          <p:cNvSpPr txBox="1">
            <a:spLocks noChangeArrowheads="1"/>
          </p:cNvSpPr>
          <p:nvPr/>
        </p:nvSpPr>
        <p:spPr bwMode="auto">
          <a:xfrm>
            <a:off x="1614317" y="291431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22003E"/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rgbClr val="22003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67081" y="3255765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3" name="TextBox 76"/>
          <p:cNvSpPr txBox="1"/>
          <p:nvPr/>
        </p:nvSpPr>
        <p:spPr>
          <a:xfrm>
            <a:off x="2467080" y="2793137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4" name="椭圆 1"/>
          <p:cNvSpPr>
            <a:spLocks noChangeArrowheads="1"/>
          </p:cNvSpPr>
          <p:nvPr/>
        </p:nvSpPr>
        <p:spPr bwMode="auto">
          <a:xfrm>
            <a:off x="1551124" y="4314605"/>
            <a:ext cx="727831" cy="727831"/>
          </a:xfrm>
          <a:prstGeom prst="roundRect">
            <a:avLst/>
          </a:prstGeom>
          <a:solidFill>
            <a:srgbClr val="11CEE2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5" name="TextBox 32"/>
          <p:cNvSpPr txBox="1">
            <a:spLocks noChangeArrowheads="1"/>
          </p:cNvSpPr>
          <p:nvPr/>
        </p:nvSpPr>
        <p:spPr bwMode="auto">
          <a:xfrm>
            <a:off x="1614317" y="4392780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22003E"/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rgbClr val="22003E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67081" y="473422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7" name="TextBox 76"/>
          <p:cNvSpPr txBox="1"/>
          <p:nvPr/>
        </p:nvSpPr>
        <p:spPr>
          <a:xfrm>
            <a:off x="2467080" y="4271599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8" name="Text Box 3"/>
          <p:cNvSpPr>
            <a:spLocks noChangeArrowheads="1"/>
          </p:cNvSpPr>
          <p:nvPr/>
        </p:nvSpPr>
        <p:spPr bwMode="auto">
          <a:xfrm>
            <a:off x="5296742" y="675335"/>
            <a:ext cx="1598515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 录</a:t>
            </a:r>
            <a:endParaRPr lang="en-US" altLang="zh-CN" sz="48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"/>
          <p:cNvSpPr>
            <a:spLocks noChangeArrowheads="1"/>
          </p:cNvSpPr>
          <p:nvPr/>
        </p:nvSpPr>
        <p:spPr bwMode="auto">
          <a:xfrm>
            <a:off x="6898627" y="2836143"/>
            <a:ext cx="727831" cy="727831"/>
          </a:xfrm>
          <a:prstGeom prst="roundRect">
            <a:avLst/>
          </a:prstGeom>
          <a:solidFill>
            <a:srgbClr val="11CEE2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6961820" y="291431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22003E"/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rgbClr val="22003E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814584" y="3255765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2" name="TextBox 76"/>
          <p:cNvSpPr txBox="1"/>
          <p:nvPr/>
        </p:nvSpPr>
        <p:spPr>
          <a:xfrm>
            <a:off x="7814583" y="2793137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23" name="椭圆 1"/>
          <p:cNvSpPr>
            <a:spLocks noChangeArrowheads="1"/>
          </p:cNvSpPr>
          <p:nvPr/>
        </p:nvSpPr>
        <p:spPr bwMode="auto">
          <a:xfrm>
            <a:off x="6898627" y="4314605"/>
            <a:ext cx="727831" cy="727831"/>
          </a:xfrm>
          <a:prstGeom prst="roundRect">
            <a:avLst/>
          </a:prstGeom>
          <a:solidFill>
            <a:srgbClr val="11CEE2"/>
          </a:solidFill>
          <a:ln w="19050"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6961820" y="4392780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rgbClr val="22003E"/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rgbClr val="22003E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14584" y="473422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6" name="TextBox 76"/>
          <p:cNvSpPr txBox="1"/>
          <p:nvPr/>
        </p:nvSpPr>
        <p:spPr>
          <a:xfrm>
            <a:off x="7814583" y="4271599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4" y="1803653"/>
            <a:ext cx="6188950" cy="4125966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 rot="5400000">
            <a:off x="8680525" y="97626"/>
            <a:ext cx="900720" cy="4320000"/>
          </a:xfrm>
          <a:custGeom>
            <a:avLst/>
            <a:gdLst>
              <a:gd name="connsiteX0" fmla="*/ 0 w 900720"/>
              <a:gd name="connsiteY0" fmla="*/ 4046077 h 4046077"/>
              <a:gd name="connsiteX1" fmla="*/ 0 w 900720"/>
              <a:gd name="connsiteY1" fmla="*/ 355030 h 4046077"/>
              <a:gd name="connsiteX2" fmla="*/ 721 w 900720"/>
              <a:gd name="connsiteY2" fmla="*/ 355030 h 4046077"/>
              <a:gd name="connsiteX3" fmla="*/ 450720 w 900720"/>
              <a:gd name="connsiteY3" fmla="*/ 0 h 4046077"/>
              <a:gd name="connsiteX4" fmla="*/ 900719 w 900720"/>
              <a:gd name="connsiteY4" fmla="*/ 355030 h 4046077"/>
              <a:gd name="connsiteX5" fmla="*/ 900720 w 900720"/>
              <a:gd name="connsiteY5" fmla="*/ 355030 h 4046077"/>
              <a:gd name="connsiteX6" fmla="*/ 900720 w 900720"/>
              <a:gd name="connsiteY6" fmla="*/ 355031 h 4046077"/>
              <a:gd name="connsiteX7" fmla="*/ 900720 w 900720"/>
              <a:gd name="connsiteY7" fmla="*/ 355031 h 4046077"/>
              <a:gd name="connsiteX8" fmla="*/ 900720 w 900720"/>
              <a:gd name="connsiteY8" fmla="*/ 355031 h 4046077"/>
              <a:gd name="connsiteX9" fmla="*/ 900720 w 900720"/>
              <a:gd name="connsiteY9" fmla="*/ 4046077 h 404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0720" h="4046077">
                <a:moveTo>
                  <a:pt x="0" y="4046077"/>
                </a:moveTo>
                <a:lnTo>
                  <a:pt x="0" y="355030"/>
                </a:lnTo>
                <a:lnTo>
                  <a:pt x="721" y="355030"/>
                </a:lnTo>
                <a:lnTo>
                  <a:pt x="450720" y="0"/>
                </a:lnTo>
                <a:lnTo>
                  <a:pt x="900719" y="355030"/>
                </a:lnTo>
                <a:lnTo>
                  <a:pt x="900720" y="355030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4046077"/>
                </a:lnTo>
                <a:close/>
              </a:path>
            </a:pathLst>
          </a:cu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7DBE1"/>
              </a:solidFill>
            </a:endParaRPr>
          </a:p>
        </p:txBody>
      </p:sp>
      <p:sp>
        <p:nvSpPr>
          <p:cNvPr id="8" name="Freeform 654"/>
          <p:cNvSpPr>
            <a:spLocks noEditPoints="1"/>
          </p:cNvSpPr>
          <p:nvPr/>
        </p:nvSpPr>
        <p:spPr bwMode="auto">
          <a:xfrm>
            <a:off x="7099692" y="2005781"/>
            <a:ext cx="617306" cy="506395"/>
          </a:xfrm>
          <a:custGeom>
            <a:avLst/>
            <a:gdLst>
              <a:gd name="T0" fmla="*/ 0 w 42"/>
              <a:gd name="T1" fmla="*/ 2 h 42"/>
              <a:gd name="T2" fmla="*/ 5 w 42"/>
              <a:gd name="T3" fmla="*/ 38 h 42"/>
              <a:gd name="T4" fmla="*/ 8 w 42"/>
              <a:gd name="T5" fmla="*/ 40 h 42"/>
              <a:gd name="T6" fmla="*/ 34 w 42"/>
              <a:gd name="T7" fmla="*/ 40 h 42"/>
              <a:gd name="T8" fmla="*/ 37 w 42"/>
              <a:gd name="T9" fmla="*/ 38 h 42"/>
              <a:gd name="T10" fmla="*/ 42 w 42"/>
              <a:gd name="T11" fmla="*/ 2 h 42"/>
              <a:gd name="T12" fmla="*/ 39 w 42"/>
              <a:gd name="T13" fmla="*/ 35 h 42"/>
              <a:gd name="T14" fmla="*/ 39 w 42"/>
              <a:gd name="T15" fmla="*/ 3 h 42"/>
              <a:gd name="T16" fmla="*/ 27 w 42"/>
              <a:gd name="T17" fmla="*/ 24 h 42"/>
              <a:gd name="T18" fmla="*/ 32 w 42"/>
              <a:gd name="T19" fmla="*/ 19 h 42"/>
              <a:gd name="T20" fmla="*/ 30 w 42"/>
              <a:gd name="T21" fmla="*/ 16 h 42"/>
              <a:gd name="T22" fmla="*/ 22 w 42"/>
              <a:gd name="T23" fmla="*/ 19 h 42"/>
              <a:gd name="T24" fmla="*/ 25 w 42"/>
              <a:gd name="T25" fmla="*/ 17 h 42"/>
              <a:gd name="T26" fmla="*/ 29 w 42"/>
              <a:gd name="T27" fmla="*/ 17 h 42"/>
              <a:gd name="T28" fmla="*/ 29 w 42"/>
              <a:gd name="T29" fmla="*/ 21 h 42"/>
              <a:gd name="T30" fmla="*/ 25 w 42"/>
              <a:gd name="T31" fmla="*/ 21 h 42"/>
              <a:gd name="T32" fmla="*/ 21 w 42"/>
              <a:gd name="T33" fmla="*/ 25 h 42"/>
              <a:gd name="T34" fmla="*/ 27 w 42"/>
              <a:gd name="T35" fmla="*/ 27 h 42"/>
              <a:gd name="T36" fmla="*/ 33 w 42"/>
              <a:gd name="T37" fmla="*/ 13 h 42"/>
              <a:gd name="T38" fmla="*/ 21 w 42"/>
              <a:gd name="T39" fmla="*/ 13 h 42"/>
              <a:gd name="T40" fmla="*/ 21 w 42"/>
              <a:gd name="T41" fmla="*/ 25 h 42"/>
              <a:gd name="T42" fmla="*/ 23 w 42"/>
              <a:gd name="T43" fmla="*/ 15 h 42"/>
              <a:gd name="T44" fmla="*/ 33 w 42"/>
              <a:gd name="T45" fmla="*/ 19 h 42"/>
              <a:gd name="T46" fmla="*/ 23 w 42"/>
              <a:gd name="T47" fmla="*/ 24 h 42"/>
              <a:gd name="T48" fmla="*/ 23 w 42"/>
              <a:gd name="T49" fmla="*/ 15 h 42"/>
              <a:gd name="T50" fmla="*/ 8 w 42"/>
              <a:gd name="T51" fmla="*/ 27 h 42"/>
              <a:gd name="T52" fmla="*/ 8 w 42"/>
              <a:gd name="T53" fmla="*/ 32 h 42"/>
              <a:gd name="T54" fmla="*/ 12 w 42"/>
              <a:gd name="T55" fmla="*/ 32 h 42"/>
              <a:gd name="T56" fmla="*/ 12 w 42"/>
              <a:gd name="T57" fmla="*/ 27 h 42"/>
              <a:gd name="T58" fmla="*/ 11 w 42"/>
              <a:gd name="T59" fmla="*/ 11 h 42"/>
              <a:gd name="T60" fmla="*/ 13 w 42"/>
              <a:gd name="T61" fmla="*/ 8 h 42"/>
              <a:gd name="T62" fmla="*/ 10 w 42"/>
              <a:gd name="T63" fmla="*/ 5 h 42"/>
              <a:gd name="T64" fmla="*/ 7 w 42"/>
              <a:gd name="T65" fmla="*/ 8 h 42"/>
              <a:gd name="T66" fmla="*/ 9 w 42"/>
              <a:gd name="T67" fmla="*/ 11 h 42"/>
              <a:gd name="T68" fmla="*/ 9 w 42"/>
              <a:gd name="T69" fmla="*/ 8 h 42"/>
              <a:gd name="T70" fmla="*/ 9 w 42"/>
              <a:gd name="T71" fmla="*/ 7 h 42"/>
              <a:gd name="T72" fmla="*/ 11 w 42"/>
              <a:gd name="T73" fmla="*/ 7 h 42"/>
              <a:gd name="T74" fmla="*/ 11 w 42"/>
              <a:gd name="T75" fmla="*/ 9 h 42"/>
              <a:gd name="T76" fmla="*/ 9 w 42"/>
              <a:gd name="T77" fmla="*/ 9 h 42"/>
              <a:gd name="T78" fmla="*/ 9 w 42"/>
              <a:gd name="T79" fmla="*/ 29 h 42"/>
              <a:gd name="T80" fmla="*/ 10 w 42"/>
              <a:gd name="T81" fmla="*/ 29 h 42"/>
              <a:gd name="T82" fmla="*/ 11 w 42"/>
              <a:gd name="T83" fmla="*/ 30 h 42"/>
              <a:gd name="T84" fmla="*/ 11 w 42"/>
              <a:gd name="T85" fmla="*/ 30 h 42"/>
              <a:gd name="T86" fmla="*/ 9 w 42"/>
              <a:gd name="T87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" h="42">
                <a:moveTo>
                  <a:pt x="4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1" y="38"/>
                  <a:pt x="2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41"/>
                  <a:pt x="6" y="42"/>
                  <a:pt x="7" y="42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8"/>
                  <a:pt x="8" y="38"/>
                  <a:pt x="8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5" y="42"/>
                  <a:pt x="36" y="42"/>
                </a:cubicBezTo>
                <a:cubicBezTo>
                  <a:pt x="37" y="42"/>
                  <a:pt x="37" y="41"/>
                  <a:pt x="37" y="40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2" y="38"/>
                  <a:pt x="42" y="37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1" y="0"/>
                  <a:pt x="40" y="0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"/>
                  <a:pt x="3" y="3"/>
                  <a:pt x="3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5"/>
                  <a:pt x="39" y="35"/>
                  <a:pt x="39" y="35"/>
                </a:cubicBezTo>
                <a:close/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8" y="24"/>
                  <a:pt x="29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22"/>
                  <a:pt x="32" y="21"/>
                  <a:pt x="32" y="19"/>
                </a:cubicBezTo>
                <a:cubicBezTo>
                  <a:pt x="32" y="18"/>
                  <a:pt x="31" y="17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5"/>
                  <a:pt x="28" y="14"/>
                  <a:pt x="27" y="14"/>
                </a:cubicBezTo>
                <a:cubicBezTo>
                  <a:pt x="26" y="14"/>
                  <a:pt x="24" y="15"/>
                  <a:pt x="24" y="16"/>
                </a:cubicBezTo>
                <a:cubicBezTo>
                  <a:pt x="23" y="17"/>
                  <a:pt x="22" y="18"/>
                  <a:pt x="22" y="19"/>
                </a:cubicBezTo>
                <a:cubicBezTo>
                  <a:pt x="22" y="21"/>
                  <a:pt x="23" y="22"/>
                  <a:pt x="24" y="23"/>
                </a:cubicBezTo>
                <a:cubicBezTo>
                  <a:pt x="24" y="23"/>
                  <a:pt x="26" y="24"/>
                  <a:pt x="27" y="24"/>
                </a:cubicBezTo>
                <a:close/>
                <a:moveTo>
                  <a:pt x="2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6"/>
                  <a:pt x="27" y="16"/>
                </a:cubicBezTo>
                <a:cubicBezTo>
                  <a:pt x="28" y="16"/>
                  <a:pt x="28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30" y="18"/>
                  <a:pt x="30" y="19"/>
                </a:cubicBezTo>
                <a:cubicBezTo>
                  <a:pt x="30" y="20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8" y="22"/>
                  <a:pt x="28" y="22"/>
                  <a:pt x="27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4" y="21"/>
                  <a:pt x="24" y="20"/>
                  <a:pt x="24" y="19"/>
                </a:cubicBezTo>
                <a:cubicBezTo>
                  <a:pt x="24" y="18"/>
                  <a:pt x="24" y="18"/>
                  <a:pt x="25" y="17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3" y="26"/>
                  <a:pt x="25" y="27"/>
                  <a:pt x="27" y="27"/>
                </a:cubicBezTo>
                <a:cubicBezTo>
                  <a:pt x="29" y="27"/>
                  <a:pt x="31" y="26"/>
                  <a:pt x="33" y="25"/>
                </a:cubicBezTo>
                <a:cubicBezTo>
                  <a:pt x="34" y="23"/>
                  <a:pt x="35" y="21"/>
                  <a:pt x="35" y="19"/>
                </a:cubicBezTo>
                <a:cubicBezTo>
                  <a:pt x="35" y="17"/>
                  <a:pt x="34" y="15"/>
                  <a:pt x="33" y="13"/>
                </a:cubicBezTo>
                <a:cubicBezTo>
                  <a:pt x="31" y="12"/>
                  <a:pt x="29" y="11"/>
                  <a:pt x="27" y="11"/>
                </a:cubicBezTo>
                <a:cubicBezTo>
                  <a:pt x="25" y="11"/>
                  <a:pt x="23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5"/>
                  <a:pt x="19" y="17"/>
                  <a:pt x="19" y="19"/>
                </a:cubicBezTo>
                <a:cubicBezTo>
                  <a:pt x="19" y="21"/>
                  <a:pt x="20" y="23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3" y="15"/>
                </a:move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4" y="14"/>
                  <a:pt x="25" y="13"/>
                  <a:pt x="27" y="13"/>
                </a:cubicBezTo>
                <a:cubicBezTo>
                  <a:pt x="29" y="13"/>
                  <a:pt x="30" y="14"/>
                  <a:pt x="31" y="15"/>
                </a:cubicBezTo>
                <a:cubicBezTo>
                  <a:pt x="32" y="16"/>
                  <a:pt x="33" y="18"/>
                  <a:pt x="33" y="19"/>
                </a:cubicBezTo>
                <a:cubicBezTo>
                  <a:pt x="33" y="21"/>
                  <a:pt x="32" y="22"/>
                  <a:pt x="31" y="24"/>
                </a:cubicBezTo>
                <a:cubicBezTo>
                  <a:pt x="30" y="25"/>
                  <a:pt x="29" y="25"/>
                  <a:pt x="27" y="25"/>
                </a:cubicBezTo>
                <a:cubicBezTo>
                  <a:pt x="25" y="25"/>
                  <a:pt x="24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2"/>
                  <a:pt x="21" y="21"/>
                  <a:pt x="21" y="19"/>
                </a:cubicBezTo>
                <a:cubicBezTo>
                  <a:pt x="21" y="18"/>
                  <a:pt x="21" y="16"/>
                  <a:pt x="23" y="15"/>
                </a:cubicBezTo>
                <a:close/>
                <a:moveTo>
                  <a:pt x="8" y="27"/>
                </a:move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7" y="31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9" y="33"/>
                  <a:pt x="10" y="33"/>
                </a:cubicBezTo>
                <a:cubicBezTo>
                  <a:pt x="11" y="33"/>
                  <a:pt x="11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3" y="31"/>
                  <a:pt x="13" y="31"/>
                  <a:pt x="13" y="30"/>
                </a:cubicBezTo>
                <a:cubicBezTo>
                  <a:pt x="13" y="29"/>
                  <a:pt x="13" y="28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5"/>
                  <a:pt x="11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7" y="7"/>
                  <a:pt x="7" y="8"/>
                </a:cubicBezTo>
                <a:cubicBezTo>
                  <a:pt x="7" y="9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1"/>
                  <a:pt x="9" y="11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9" y="8"/>
                </a:move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10" y="7"/>
                </a:cubicBezTo>
                <a:cubicBezTo>
                  <a:pt x="10" y="7"/>
                  <a:pt x="10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8"/>
                  <a:pt x="9" y="8"/>
                </a:cubicBezTo>
                <a:close/>
                <a:moveTo>
                  <a:pt x="9" y="29"/>
                </a:move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29"/>
                  <a:pt x="9" y="29"/>
                  <a:pt x="9" y="29"/>
                </a:cubicBezTo>
                <a:close/>
              </a:path>
            </a:pathLst>
          </a:custGeom>
          <a:solidFill>
            <a:srgbClr val="22003E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8684221" y="3319259"/>
            <a:ext cx="900720" cy="4320000"/>
          </a:xfrm>
          <a:custGeom>
            <a:avLst/>
            <a:gdLst>
              <a:gd name="connsiteX0" fmla="*/ 0 w 900720"/>
              <a:gd name="connsiteY0" fmla="*/ 4046077 h 4046077"/>
              <a:gd name="connsiteX1" fmla="*/ 0 w 900720"/>
              <a:gd name="connsiteY1" fmla="*/ 355030 h 4046077"/>
              <a:gd name="connsiteX2" fmla="*/ 721 w 900720"/>
              <a:gd name="connsiteY2" fmla="*/ 355030 h 4046077"/>
              <a:gd name="connsiteX3" fmla="*/ 450720 w 900720"/>
              <a:gd name="connsiteY3" fmla="*/ 0 h 4046077"/>
              <a:gd name="connsiteX4" fmla="*/ 900719 w 900720"/>
              <a:gd name="connsiteY4" fmla="*/ 355030 h 4046077"/>
              <a:gd name="connsiteX5" fmla="*/ 900720 w 900720"/>
              <a:gd name="connsiteY5" fmla="*/ 355030 h 4046077"/>
              <a:gd name="connsiteX6" fmla="*/ 900720 w 900720"/>
              <a:gd name="connsiteY6" fmla="*/ 355031 h 4046077"/>
              <a:gd name="connsiteX7" fmla="*/ 900720 w 900720"/>
              <a:gd name="connsiteY7" fmla="*/ 355031 h 4046077"/>
              <a:gd name="connsiteX8" fmla="*/ 900720 w 900720"/>
              <a:gd name="connsiteY8" fmla="*/ 355031 h 4046077"/>
              <a:gd name="connsiteX9" fmla="*/ 900720 w 900720"/>
              <a:gd name="connsiteY9" fmla="*/ 4046077 h 404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0720" h="4046077">
                <a:moveTo>
                  <a:pt x="0" y="4046077"/>
                </a:moveTo>
                <a:lnTo>
                  <a:pt x="0" y="355030"/>
                </a:lnTo>
                <a:lnTo>
                  <a:pt x="721" y="355030"/>
                </a:lnTo>
                <a:lnTo>
                  <a:pt x="450720" y="0"/>
                </a:lnTo>
                <a:lnTo>
                  <a:pt x="900719" y="355030"/>
                </a:lnTo>
                <a:lnTo>
                  <a:pt x="900720" y="355030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4046077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82"/>
          <p:cNvSpPr>
            <a:spLocks noEditPoints="1"/>
          </p:cNvSpPr>
          <p:nvPr/>
        </p:nvSpPr>
        <p:spPr bwMode="auto">
          <a:xfrm>
            <a:off x="7099692" y="5217330"/>
            <a:ext cx="617306" cy="608222"/>
          </a:xfrm>
          <a:custGeom>
            <a:avLst/>
            <a:gdLst>
              <a:gd name="T0" fmla="*/ 20 w 41"/>
              <a:gd name="T1" fmla="*/ 29 h 41"/>
              <a:gd name="T2" fmla="*/ 19 w 41"/>
              <a:gd name="T3" fmla="*/ 28 h 41"/>
              <a:gd name="T4" fmla="*/ 17 w 41"/>
              <a:gd name="T5" fmla="*/ 28 h 41"/>
              <a:gd name="T6" fmla="*/ 19 w 41"/>
              <a:gd name="T7" fmla="*/ 39 h 41"/>
              <a:gd name="T8" fmla="*/ 13 w 41"/>
              <a:gd name="T9" fmla="*/ 41 h 41"/>
              <a:gd name="T10" fmla="*/ 7 w 41"/>
              <a:gd name="T11" fmla="*/ 27 h 41"/>
              <a:gd name="T12" fmla="*/ 0 w 41"/>
              <a:gd name="T13" fmla="*/ 19 h 41"/>
              <a:gd name="T14" fmla="*/ 3 w 41"/>
              <a:gd name="T15" fmla="*/ 13 h 41"/>
              <a:gd name="T16" fmla="*/ 9 w 41"/>
              <a:gd name="T17" fmla="*/ 11 h 41"/>
              <a:gd name="T18" fmla="*/ 19 w 41"/>
              <a:gd name="T19" fmla="*/ 11 h 41"/>
              <a:gd name="T20" fmla="*/ 33 w 41"/>
              <a:gd name="T21" fmla="*/ 0 h 41"/>
              <a:gd name="T22" fmla="*/ 36 w 41"/>
              <a:gd name="T23" fmla="*/ 2 h 41"/>
              <a:gd name="T24" fmla="*/ 36 w 41"/>
              <a:gd name="T25" fmla="*/ 13 h 41"/>
              <a:gd name="T26" fmla="*/ 39 w 41"/>
              <a:gd name="T27" fmla="*/ 15 h 41"/>
              <a:gd name="T28" fmla="*/ 39 w 41"/>
              <a:gd name="T29" fmla="*/ 24 h 41"/>
              <a:gd name="T30" fmla="*/ 39 w 41"/>
              <a:gd name="T31" fmla="*/ 24 h 41"/>
              <a:gd name="T32" fmla="*/ 36 w 41"/>
              <a:gd name="T33" fmla="*/ 37 h 41"/>
              <a:gd name="T34" fmla="*/ 33 w 41"/>
              <a:gd name="T35" fmla="*/ 38 h 41"/>
              <a:gd name="T36" fmla="*/ 20 w 41"/>
              <a:gd name="T37" fmla="*/ 24 h 41"/>
              <a:gd name="T38" fmla="*/ 9 w 41"/>
              <a:gd name="T39" fmla="*/ 14 h 41"/>
              <a:gd name="T40" fmla="*/ 3 w 41"/>
              <a:gd name="T41" fmla="*/ 19 h 41"/>
              <a:gd name="T42" fmla="*/ 8 w 41"/>
              <a:gd name="T43" fmla="*/ 24 h 41"/>
              <a:gd name="T44" fmla="*/ 14 w 41"/>
              <a:gd name="T45" fmla="*/ 37 h 41"/>
              <a:gd name="T46" fmla="*/ 17 w 41"/>
              <a:gd name="T47" fmla="*/ 36 h 41"/>
              <a:gd name="T48" fmla="*/ 13 w 41"/>
              <a:gd name="T49" fmla="*/ 26 h 41"/>
              <a:gd name="T50" fmla="*/ 20 w 41"/>
              <a:gd name="T51" fmla="*/ 24 h 41"/>
              <a:gd name="T52" fmla="*/ 22 w 41"/>
              <a:gd name="T53" fmla="*/ 13 h 41"/>
              <a:gd name="T54" fmla="*/ 22 w 41"/>
              <a:gd name="T55" fmla="*/ 26 h 41"/>
              <a:gd name="T56" fmla="*/ 22 w 41"/>
              <a:gd name="T57" fmla="*/ 26 h 41"/>
              <a:gd name="T58" fmla="*/ 33 w 41"/>
              <a:gd name="T59" fmla="*/ 34 h 41"/>
              <a:gd name="T60" fmla="*/ 22 w 41"/>
              <a:gd name="T61" fmla="*/ 12 h 41"/>
              <a:gd name="T62" fmla="*/ 22 w 41"/>
              <a:gd name="T63" fmla="*/ 13 h 41"/>
              <a:gd name="T64" fmla="*/ 36 w 41"/>
              <a:gd name="T65" fmla="*/ 15 h 41"/>
              <a:gd name="T66" fmla="*/ 36 w 41"/>
              <a:gd name="T67" fmla="*/ 24 h 41"/>
              <a:gd name="T68" fmla="*/ 38 w 41"/>
              <a:gd name="T69" fmla="*/ 23 h 41"/>
              <a:gd name="T70" fmla="*/ 38 w 41"/>
              <a:gd name="T71" fmla="*/ 16 h 41"/>
              <a:gd name="T72" fmla="*/ 36 w 41"/>
              <a:gd name="T73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41">
                <a:moveTo>
                  <a:pt x="33" y="38"/>
                </a:move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37"/>
                  <a:pt x="20" y="37"/>
                  <a:pt x="20" y="37"/>
                </a:cubicBezTo>
                <a:cubicBezTo>
                  <a:pt x="21" y="37"/>
                  <a:pt x="20" y="38"/>
                  <a:pt x="19" y="39"/>
                </a:cubicBezTo>
                <a:cubicBezTo>
                  <a:pt x="16" y="40"/>
                  <a:pt x="16" y="40"/>
                  <a:pt x="16" y="40"/>
                </a:cubicBezTo>
                <a:cubicBezTo>
                  <a:pt x="13" y="41"/>
                  <a:pt x="13" y="41"/>
                  <a:pt x="13" y="41"/>
                </a:cubicBezTo>
                <a:cubicBezTo>
                  <a:pt x="12" y="41"/>
                  <a:pt x="11" y="41"/>
                  <a:pt x="11" y="40"/>
                </a:cubicBezTo>
                <a:cubicBezTo>
                  <a:pt x="7" y="27"/>
                  <a:pt x="7" y="27"/>
                  <a:pt x="7" y="27"/>
                </a:cubicBezTo>
                <a:cubicBezTo>
                  <a:pt x="5" y="27"/>
                  <a:pt x="3" y="26"/>
                  <a:pt x="2" y="25"/>
                </a:cubicBezTo>
                <a:cubicBezTo>
                  <a:pt x="1" y="23"/>
                  <a:pt x="0" y="21"/>
                  <a:pt x="0" y="19"/>
                </a:cubicBezTo>
                <a:cubicBezTo>
                  <a:pt x="0" y="17"/>
                  <a:pt x="1" y="15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4" y="12"/>
                  <a:pt x="6" y="11"/>
                  <a:pt x="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0"/>
                  <a:pt x="19" y="10"/>
                  <a:pt x="20" y="9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5" y="0"/>
                  <a:pt x="36" y="1"/>
                </a:cubicBezTo>
                <a:cubicBezTo>
                  <a:pt x="36" y="1"/>
                  <a:pt x="36" y="1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13"/>
                  <a:pt x="38" y="14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0" y="16"/>
                  <a:pt x="41" y="17"/>
                  <a:pt x="41" y="19"/>
                </a:cubicBezTo>
                <a:cubicBezTo>
                  <a:pt x="41" y="21"/>
                  <a:pt x="40" y="23"/>
                  <a:pt x="3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8" y="25"/>
                  <a:pt x="37" y="25"/>
                  <a:pt x="36" y="26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8"/>
                  <a:pt x="35" y="39"/>
                  <a:pt x="34" y="39"/>
                </a:cubicBezTo>
                <a:cubicBezTo>
                  <a:pt x="34" y="39"/>
                  <a:pt x="34" y="38"/>
                  <a:pt x="33" y="38"/>
                </a:cubicBezTo>
                <a:close/>
                <a:moveTo>
                  <a:pt x="20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20" y="14"/>
                  <a:pt x="20" y="14"/>
                  <a:pt x="20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4"/>
                  <a:pt x="6" y="15"/>
                  <a:pt x="5" y="16"/>
                </a:cubicBezTo>
                <a:cubicBezTo>
                  <a:pt x="4" y="17"/>
                  <a:pt x="3" y="18"/>
                  <a:pt x="3" y="19"/>
                </a:cubicBezTo>
                <a:cubicBezTo>
                  <a:pt x="3" y="21"/>
                  <a:pt x="4" y="22"/>
                  <a:pt x="5" y="23"/>
                </a:cubicBezTo>
                <a:cubicBezTo>
                  <a:pt x="6" y="23"/>
                  <a:pt x="7" y="24"/>
                  <a:pt x="8" y="24"/>
                </a:cubicBezTo>
                <a:cubicBezTo>
                  <a:pt x="9" y="24"/>
                  <a:pt x="9" y="25"/>
                  <a:pt x="9" y="25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7" y="36"/>
                  <a:pt x="17" y="36"/>
                  <a:pt x="17" y="36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5"/>
                  <a:pt x="14" y="24"/>
                  <a:pt x="15" y="24"/>
                </a:cubicBezTo>
                <a:cubicBezTo>
                  <a:pt x="20" y="24"/>
                  <a:pt x="20" y="24"/>
                  <a:pt x="20" y="24"/>
                </a:cubicBezTo>
                <a:close/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7"/>
                  <a:pt x="22" y="27"/>
                  <a:pt x="22" y="27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5"/>
                  <a:pt x="33" y="5"/>
                  <a:pt x="33" y="5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lose/>
                <a:moveTo>
                  <a:pt x="36" y="15"/>
                </a:moveTo>
                <a:cubicBezTo>
                  <a:pt x="36" y="15"/>
                  <a:pt x="36" y="15"/>
                  <a:pt x="36" y="15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3"/>
                  <a:pt x="37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9" y="21"/>
                  <a:pt x="39" y="19"/>
                </a:cubicBezTo>
                <a:cubicBezTo>
                  <a:pt x="39" y="18"/>
                  <a:pt x="38" y="17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5"/>
                  <a:pt x="37" y="15"/>
                  <a:pt x="36" y="15"/>
                </a:cubicBezTo>
                <a:close/>
              </a:path>
            </a:pathLst>
          </a:custGeom>
          <a:solidFill>
            <a:srgbClr val="22003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5400000">
            <a:off x="8680525" y="1180637"/>
            <a:ext cx="900720" cy="4320000"/>
          </a:xfrm>
          <a:custGeom>
            <a:avLst/>
            <a:gdLst>
              <a:gd name="connsiteX0" fmla="*/ 0 w 900720"/>
              <a:gd name="connsiteY0" fmla="*/ 4046077 h 4046077"/>
              <a:gd name="connsiteX1" fmla="*/ 0 w 900720"/>
              <a:gd name="connsiteY1" fmla="*/ 355030 h 4046077"/>
              <a:gd name="connsiteX2" fmla="*/ 721 w 900720"/>
              <a:gd name="connsiteY2" fmla="*/ 355030 h 4046077"/>
              <a:gd name="connsiteX3" fmla="*/ 450720 w 900720"/>
              <a:gd name="connsiteY3" fmla="*/ 0 h 4046077"/>
              <a:gd name="connsiteX4" fmla="*/ 900719 w 900720"/>
              <a:gd name="connsiteY4" fmla="*/ 355030 h 4046077"/>
              <a:gd name="connsiteX5" fmla="*/ 900720 w 900720"/>
              <a:gd name="connsiteY5" fmla="*/ 355030 h 4046077"/>
              <a:gd name="connsiteX6" fmla="*/ 900720 w 900720"/>
              <a:gd name="connsiteY6" fmla="*/ 355031 h 4046077"/>
              <a:gd name="connsiteX7" fmla="*/ 900720 w 900720"/>
              <a:gd name="connsiteY7" fmla="*/ 355031 h 4046077"/>
              <a:gd name="connsiteX8" fmla="*/ 900720 w 900720"/>
              <a:gd name="connsiteY8" fmla="*/ 355031 h 4046077"/>
              <a:gd name="connsiteX9" fmla="*/ 900720 w 900720"/>
              <a:gd name="connsiteY9" fmla="*/ 4046077 h 404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0720" h="4046077">
                <a:moveTo>
                  <a:pt x="0" y="4046077"/>
                </a:moveTo>
                <a:lnTo>
                  <a:pt x="0" y="355030"/>
                </a:lnTo>
                <a:lnTo>
                  <a:pt x="721" y="355030"/>
                </a:lnTo>
                <a:lnTo>
                  <a:pt x="450720" y="0"/>
                </a:lnTo>
                <a:lnTo>
                  <a:pt x="900719" y="355030"/>
                </a:lnTo>
                <a:lnTo>
                  <a:pt x="900720" y="355030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4046077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48"/>
          <p:cNvSpPr>
            <a:spLocks noEditPoints="1"/>
          </p:cNvSpPr>
          <p:nvPr/>
        </p:nvSpPr>
        <p:spPr bwMode="auto">
          <a:xfrm>
            <a:off x="7099692" y="3054191"/>
            <a:ext cx="617306" cy="547401"/>
          </a:xfrm>
          <a:custGeom>
            <a:avLst/>
            <a:gdLst>
              <a:gd name="T0" fmla="*/ 26 w 43"/>
              <a:gd name="T1" fmla="*/ 0 h 41"/>
              <a:gd name="T2" fmla="*/ 31 w 43"/>
              <a:gd name="T3" fmla="*/ 5 h 41"/>
              <a:gd name="T4" fmla="*/ 35 w 43"/>
              <a:gd name="T5" fmla="*/ 6 h 41"/>
              <a:gd name="T6" fmla="*/ 43 w 43"/>
              <a:gd name="T7" fmla="*/ 15 h 41"/>
              <a:gd name="T8" fmla="*/ 41 w 43"/>
              <a:gd name="T9" fmla="*/ 38 h 41"/>
              <a:gd name="T10" fmla="*/ 9 w 43"/>
              <a:gd name="T11" fmla="*/ 41 h 41"/>
              <a:gd name="T12" fmla="*/ 3 w 43"/>
              <a:gd name="T13" fmla="*/ 38 h 41"/>
              <a:gd name="T14" fmla="*/ 0 w 43"/>
              <a:gd name="T15" fmla="*/ 15 h 41"/>
              <a:gd name="T16" fmla="*/ 3 w 43"/>
              <a:gd name="T17" fmla="*/ 9 h 41"/>
              <a:gd name="T18" fmla="*/ 9 w 43"/>
              <a:gd name="T19" fmla="*/ 6 h 41"/>
              <a:gd name="T20" fmla="*/ 12 w 43"/>
              <a:gd name="T21" fmla="*/ 5 h 41"/>
              <a:gd name="T22" fmla="*/ 17 w 43"/>
              <a:gd name="T23" fmla="*/ 0 h 41"/>
              <a:gd name="T24" fmla="*/ 30 w 43"/>
              <a:gd name="T25" fmla="*/ 9 h 41"/>
              <a:gd name="T26" fmla="*/ 30 w 43"/>
              <a:gd name="T27" fmla="*/ 9 h 41"/>
              <a:gd name="T28" fmla="*/ 13 w 43"/>
              <a:gd name="T29" fmla="*/ 9 h 41"/>
              <a:gd name="T30" fmla="*/ 5 w 43"/>
              <a:gd name="T31" fmla="*/ 11 h 41"/>
              <a:gd name="T32" fmla="*/ 3 w 43"/>
              <a:gd name="T33" fmla="*/ 15 h 41"/>
              <a:gd name="T34" fmla="*/ 8 w 43"/>
              <a:gd name="T35" fmla="*/ 22 h 41"/>
              <a:gd name="T36" fmla="*/ 9 w 43"/>
              <a:gd name="T37" fmla="*/ 19 h 41"/>
              <a:gd name="T38" fmla="*/ 16 w 43"/>
              <a:gd name="T39" fmla="*/ 19 h 41"/>
              <a:gd name="T40" fmla="*/ 17 w 43"/>
              <a:gd name="T41" fmla="*/ 20 h 41"/>
              <a:gd name="T42" fmla="*/ 26 w 43"/>
              <a:gd name="T43" fmla="*/ 22 h 41"/>
              <a:gd name="T44" fmla="*/ 27 w 43"/>
              <a:gd name="T45" fmla="*/ 19 h 41"/>
              <a:gd name="T46" fmla="*/ 34 w 43"/>
              <a:gd name="T47" fmla="*/ 19 h 41"/>
              <a:gd name="T48" fmla="*/ 35 w 43"/>
              <a:gd name="T49" fmla="*/ 20 h 41"/>
              <a:gd name="T50" fmla="*/ 40 w 43"/>
              <a:gd name="T51" fmla="*/ 22 h 41"/>
              <a:gd name="T52" fmla="*/ 38 w 43"/>
              <a:gd name="T53" fmla="*/ 11 h 41"/>
              <a:gd name="T54" fmla="*/ 30 w 43"/>
              <a:gd name="T55" fmla="*/ 9 h 41"/>
              <a:gd name="T56" fmla="*/ 14 w 43"/>
              <a:gd name="T57" fmla="*/ 6 h 41"/>
              <a:gd name="T58" fmla="*/ 29 w 43"/>
              <a:gd name="T59" fmla="*/ 5 h 41"/>
              <a:gd name="T60" fmla="*/ 26 w 43"/>
              <a:gd name="T61" fmla="*/ 2 h 41"/>
              <a:gd name="T62" fmla="*/ 15 w 43"/>
              <a:gd name="T63" fmla="*/ 3 h 41"/>
              <a:gd name="T64" fmla="*/ 14 w 43"/>
              <a:gd name="T65" fmla="*/ 6 h 41"/>
              <a:gd name="T66" fmla="*/ 3 w 43"/>
              <a:gd name="T67" fmla="*/ 24 h 41"/>
              <a:gd name="T68" fmla="*/ 5 w 43"/>
              <a:gd name="T69" fmla="*/ 36 h 41"/>
              <a:gd name="T70" fmla="*/ 9 w 43"/>
              <a:gd name="T71" fmla="*/ 38 h 41"/>
              <a:gd name="T72" fmla="*/ 38 w 43"/>
              <a:gd name="T73" fmla="*/ 36 h 41"/>
              <a:gd name="T74" fmla="*/ 40 w 43"/>
              <a:gd name="T75" fmla="*/ 24 h 41"/>
              <a:gd name="T76" fmla="*/ 35 w 43"/>
              <a:gd name="T77" fmla="*/ 27 h 41"/>
              <a:gd name="T78" fmla="*/ 34 w 43"/>
              <a:gd name="T79" fmla="*/ 28 h 41"/>
              <a:gd name="T80" fmla="*/ 26 w 43"/>
              <a:gd name="T81" fmla="*/ 27 h 41"/>
              <a:gd name="T82" fmla="*/ 26 w 43"/>
              <a:gd name="T83" fmla="*/ 24 h 41"/>
              <a:gd name="T84" fmla="*/ 17 w 43"/>
              <a:gd name="T85" fmla="*/ 27 h 41"/>
              <a:gd name="T86" fmla="*/ 16 w 43"/>
              <a:gd name="T87" fmla="*/ 28 h 41"/>
              <a:gd name="T88" fmla="*/ 8 w 43"/>
              <a:gd name="T89" fmla="*/ 27 h 41"/>
              <a:gd name="T90" fmla="*/ 8 w 43"/>
              <a:gd name="T91" fmla="*/ 24 h 41"/>
              <a:gd name="T92" fmla="*/ 15 w 43"/>
              <a:gd name="T93" fmla="*/ 21 h 41"/>
              <a:gd name="T94" fmla="*/ 10 w 43"/>
              <a:gd name="T95" fmla="*/ 21 h 41"/>
              <a:gd name="T96" fmla="*/ 10 w 43"/>
              <a:gd name="T97" fmla="*/ 23 h 41"/>
              <a:gd name="T98" fmla="*/ 10 w 43"/>
              <a:gd name="T99" fmla="*/ 26 h 41"/>
              <a:gd name="T100" fmla="*/ 15 w 43"/>
              <a:gd name="T101" fmla="*/ 23 h 41"/>
              <a:gd name="T102" fmla="*/ 15 w 43"/>
              <a:gd name="T103" fmla="*/ 23 h 41"/>
              <a:gd name="T104" fmla="*/ 33 w 43"/>
              <a:gd name="T105" fmla="*/ 21 h 41"/>
              <a:gd name="T106" fmla="*/ 28 w 43"/>
              <a:gd name="T107" fmla="*/ 21 h 41"/>
              <a:gd name="T108" fmla="*/ 28 w 43"/>
              <a:gd name="T109" fmla="*/ 23 h 41"/>
              <a:gd name="T110" fmla="*/ 28 w 43"/>
              <a:gd name="T111" fmla="*/ 26 h 41"/>
              <a:gd name="T112" fmla="*/ 33 w 43"/>
              <a:gd name="T113" fmla="*/ 23 h 41"/>
              <a:gd name="T114" fmla="*/ 33 w 43"/>
              <a:gd name="T115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" h="41">
                <a:moveTo>
                  <a:pt x="17" y="0"/>
                </a:move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9" y="0"/>
                  <a:pt x="30" y="1"/>
                </a:cubicBezTo>
                <a:cubicBezTo>
                  <a:pt x="30" y="2"/>
                  <a:pt x="31" y="3"/>
                  <a:pt x="31" y="5"/>
                </a:cubicBezTo>
                <a:cubicBezTo>
                  <a:pt x="31" y="6"/>
                  <a:pt x="31" y="6"/>
                  <a:pt x="31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7" y="6"/>
                  <a:pt x="39" y="7"/>
                  <a:pt x="41" y="9"/>
                </a:cubicBezTo>
                <a:cubicBezTo>
                  <a:pt x="42" y="10"/>
                  <a:pt x="43" y="12"/>
                  <a:pt x="43" y="15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5"/>
                  <a:pt x="42" y="37"/>
                  <a:pt x="41" y="38"/>
                </a:cubicBezTo>
                <a:cubicBezTo>
                  <a:pt x="39" y="40"/>
                  <a:pt x="37" y="41"/>
                  <a:pt x="35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6" y="41"/>
                  <a:pt x="4" y="40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7"/>
                  <a:pt x="0" y="35"/>
                  <a:pt x="0" y="3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1" y="10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6" y="6"/>
                  <a:pt x="9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3"/>
                  <a:pt x="13" y="2"/>
                  <a:pt x="14" y="1"/>
                </a:cubicBezTo>
                <a:cubicBezTo>
                  <a:pt x="14" y="0"/>
                  <a:pt x="16" y="0"/>
                  <a:pt x="17" y="0"/>
                </a:cubicBezTo>
                <a:close/>
                <a:moveTo>
                  <a:pt x="30" y="9"/>
                </a:move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7" y="9"/>
                  <a:pt x="6" y="10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4" y="12"/>
                  <a:pt x="3" y="13"/>
                  <a:pt x="3" y="15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7" y="19"/>
                  <a:pt x="17" y="19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2"/>
                  <a:pt x="17" y="22"/>
                  <a:pt x="17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5" y="19"/>
                  <a:pt x="35" y="19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2"/>
                  <a:pt x="35" y="22"/>
                  <a:pt x="35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3"/>
                  <a:pt x="39" y="12"/>
                  <a:pt x="38" y="11"/>
                </a:cubicBezTo>
                <a:cubicBezTo>
                  <a:pt x="37" y="10"/>
                  <a:pt x="36" y="9"/>
                  <a:pt x="35" y="9"/>
                </a:cubicBezTo>
                <a:cubicBezTo>
                  <a:pt x="30" y="9"/>
                  <a:pt x="30" y="9"/>
                  <a:pt x="30" y="9"/>
                </a:cubicBezTo>
                <a:close/>
                <a:moveTo>
                  <a:pt x="14" y="6"/>
                </a:moveTo>
                <a:cubicBezTo>
                  <a:pt x="14" y="6"/>
                  <a:pt x="14" y="6"/>
                  <a:pt x="14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4"/>
                  <a:pt x="29" y="3"/>
                  <a:pt x="28" y="3"/>
                </a:cubicBezTo>
                <a:cubicBezTo>
                  <a:pt x="28" y="2"/>
                  <a:pt x="27" y="2"/>
                  <a:pt x="26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5" y="3"/>
                </a:cubicBezTo>
                <a:cubicBezTo>
                  <a:pt x="15" y="3"/>
                  <a:pt x="14" y="4"/>
                  <a:pt x="14" y="5"/>
                </a:cubicBezTo>
                <a:cubicBezTo>
                  <a:pt x="14" y="6"/>
                  <a:pt x="14" y="6"/>
                  <a:pt x="14" y="6"/>
                </a:cubicBezTo>
                <a:close/>
                <a:moveTo>
                  <a:pt x="3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4"/>
                  <a:pt x="4" y="35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6" y="37"/>
                  <a:pt x="7" y="38"/>
                  <a:pt x="9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7" y="37"/>
                  <a:pt x="38" y="36"/>
                </a:cubicBezTo>
                <a:cubicBezTo>
                  <a:pt x="39" y="35"/>
                  <a:pt x="40" y="34"/>
                  <a:pt x="40" y="32"/>
                </a:cubicBezTo>
                <a:cubicBezTo>
                  <a:pt x="40" y="24"/>
                  <a:pt x="40" y="24"/>
                  <a:pt x="4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8"/>
                  <a:pt x="35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6" y="28"/>
                  <a:pt x="26" y="28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4"/>
                  <a:pt x="26" y="24"/>
                  <a:pt x="26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8"/>
                  <a:pt x="17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8" y="28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4"/>
                  <a:pt x="3" y="24"/>
                  <a:pt x="3" y="24"/>
                </a:cubicBezTo>
                <a:close/>
                <a:moveTo>
                  <a:pt x="15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6"/>
                  <a:pt x="10" y="26"/>
                  <a:pt x="10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33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6"/>
                  <a:pt x="28" y="26"/>
                  <a:pt x="28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1"/>
                  <a:pt x="33" y="21"/>
                  <a:pt x="33" y="21"/>
                </a:cubicBezTo>
                <a:close/>
              </a:path>
            </a:pathLst>
          </a:custGeom>
          <a:solidFill>
            <a:srgbClr val="22003E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5400000">
            <a:off x="8680525" y="2249948"/>
            <a:ext cx="900720" cy="4320000"/>
          </a:xfrm>
          <a:custGeom>
            <a:avLst/>
            <a:gdLst>
              <a:gd name="connsiteX0" fmla="*/ 0 w 900720"/>
              <a:gd name="connsiteY0" fmla="*/ 4046077 h 4046077"/>
              <a:gd name="connsiteX1" fmla="*/ 0 w 900720"/>
              <a:gd name="connsiteY1" fmla="*/ 355030 h 4046077"/>
              <a:gd name="connsiteX2" fmla="*/ 721 w 900720"/>
              <a:gd name="connsiteY2" fmla="*/ 355030 h 4046077"/>
              <a:gd name="connsiteX3" fmla="*/ 450720 w 900720"/>
              <a:gd name="connsiteY3" fmla="*/ 0 h 4046077"/>
              <a:gd name="connsiteX4" fmla="*/ 900719 w 900720"/>
              <a:gd name="connsiteY4" fmla="*/ 355030 h 4046077"/>
              <a:gd name="connsiteX5" fmla="*/ 900720 w 900720"/>
              <a:gd name="connsiteY5" fmla="*/ 355030 h 4046077"/>
              <a:gd name="connsiteX6" fmla="*/ 900720 w 900720"/>
              <a:gd name="connsiteY6" fmla="*/ 355031 h 4046077"/>
              <a:gd name="connsiteX7" fmla="*/ 900720 w 900720"/>
              <a:gd name="connsiteY7" fmla="*/ 355031 h 4046077"/>
              <a:gd name="connsiteX8" fmla="*/ 900720 w 900720"/>
              <a:gd name="connsiteY8" fmla="*/ 355031 h 4046077"/>
              <a:gd name="connsiteX9" fmla="*/ 900720 w 900720"/>
              <a:gd name="connsiteY9" fmla="*/ 4046077 h 404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0720" h="4046077">
                <a:moveTo>
                  <a:pt x="0" y="4046077"/>
                </a:moveTo>
                <a:lnTo>
                  <a:pt x="0" y="355030"/>
                </a:lnTo>
                <a:lnTo>
                  <a:pt x="721" y="355030"/>
                </a:lnTo>
                <a:lnTo>
                  <a:pt x="450720" y="0"/>
                </a:lnTo>
                <a:lnTo>
                  <a:pt x="900719" y="355030"/>
                </a:lnTo>
                <a:lnTo>
                  <a:pt x="900720" y="355030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355031"/>
                </a:lnTo>
                <a:lnTo>
                  <a:pt x="900720" y="4046077"/>
                </a:lnTo>
                <a:close/>
              </a:path>
            </a:pathLst>
          </a:cu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611"/>
          <p:cNvSpPr>
            <a:spLocks noEditPoints="1"/>
          </p:cNvSpPr>
          <p:nvPr/>
        </p:nvSpPr>
        <p:spPr bwMode="auto">
          <a:xfrm>
            <a:off x="7099693" y="4188542"/>
            <a:ext cx="617306" cy="502648"/>
          </a:xfrm>
          <a:custGeom>
            <a:avLst/>
            <a:gdLst>
              <a:gd name="T0" fmla="*/ 31 w 45"/>
              <a:gd name="T1" fmla="*/ 11 h 37"/>
              <a:gd name="T2" fmla="*/ 3 w 45"/>
              <a:gd name="T3" fmla="*/ 29 h 37"/>
              <a:gd name="T4" fmla="*/ 35 w 45"/>
              <a:gd name="T5" fmla="*/ 23 h 37"/>
              <a:gd name="T6" fmla="*/ 35 w 45"/>
              <a:gd name="T7" fmla="*/ 23 h 37"/>
              <a:gd name="T8" fmla="*/ 33 w 45"/>
              <a:gd name="T9" fmla="*/ 32 h 37"/>
              <a:gd name="T10" fmla="*/ 28 w 45"/>
              <a:gd name="T11" fmla="*/ 32 h 37"/>
              <a:gd name="T12" fmla="*/ 42 w 45"/>
              <a:gd name="T13" fmla="*/ 33 h 37"/>
              <a:gd name="T14" fmla="*/ 28 w 45"/>
              <a:gd name="T15" fmla="*/ 3 h 37"/>
              <a:gd name="T16" fmla="*/ 33 w 45"/>
              <a:gd name="T17" fmla="*/ 8 h 37"/>
              <a:gd name="T18" fmla="*/ 35 w 45"/>
              <a:gd name="T19" fmla="*/ 10 h 37"/>
              <a:gd name="T20" fmla="*/ 35 w 45"/>
              <a:gd name="T21" fmla="*/ 10 h 37"/>
              <a:gd name="T22" fmla="*/ 41 w 45"/>
              <a:gd name="T23" fmla="*/ 11 h 37"/>
              <a:gd name="T24" fmla="*/ 35 w 45"/>
              <a:gd name="T25" fmla="*/ 12 h 37"/>
              <a:gd name="T26" fmla="*/ 35 w 45"/>
              <a:gd name="T27" fmla="*/ 15 h 37"/>
              <a:gd name="T28" fmla="*/ 40 w 45"/>
              <a:gd name="T29" fmla="*/ 15 h 37"/>
              <a:gd name="T30" fmla="*/ 40 w 45"/>
              <a:gd name="T31" fmla="*/ 17 h 37"/>
              <a:gd name="T32" fmla="*/ 35 w 45"/>
              <a:gd name="T33" fmla="*/ 17 h 37"/>
              <a:gd name="T34" fmla="*/ 35 w 45"/>
              <a:gd name="T35" fmla="*/ 21 h 37"/>
              <a:gd name="T36" fmla="*/ 41 w 45"/>
              <a:gd name="T37" fmla="*/ 22 h 37"/>
              <a:gd name="T38" fmla="*/ 35 w 45"/>
              <a:gd name="T39" fmla="*/ 23 h 37"/>
              <a:gd name="T40" fmla="*/ 12 w 45"/>
              <a:gd name="T41" fmla="*/ 37 h 37"/>
              <a:gd name="T42" fmla="*/ 12 w 45"/>
              <a:gd name="T43" fmla="*/ 35 h 37"/>
              <a:gd name="T44" fmla="*/ 16 w 45"/>
              <a:gd name="T45" fmla="*/ 32 h 37"/>
              <a:gd name="T46" fmla="*/ 0 w 45"/>
              <a:gd name="T47" fmla="*/ 30 h 37"/>
              <a:gd name="T48" fmla="*/ 0 w 45"/>
              <a:gd name="T49" fmla="*/ 9 h 37"/>
              <a:gd name="T50" fmla="*/ 2 w 45"/>
              <a:gd name="T51" fmla="*/ 8 h 37"/>
              <a:gd name="T52" fmla="*/ 25 w 45"/>
              <a:gd name="T53" fmla="*/ 2 h 37"/>
              <a:gd name="T54" fmla="*/ 27 w 45"/>
              <a:gd name="T55" fmla="*/ 0 h 37"/>
              <a:gd name="T56" fmla="*/ 45 w 45"/>
              <a:gd name="T57" fmla="*/ 2 h 37"/>
              <a:gd name="T58" fmla="*/ 45 w 45"/>
              <a:gd name="T59" fmla="*/ 35 h 37"/>
              <a:gd name="T60" fmla="*/ 43 w 45"/>
              <a:gd name="T61" fmla="*/ 37 h 37"/>
              <a:gd name="T62" fmla="*/ 25 w 45"/>
              <a:gd name="T63" fmla="*/ 35 h 37"/>
              <a:gd name="T64" fmla="*/ 25 w 45"/>
              <a:gd name="T65" fmla="*/ 32 h 37"/>
              <a:gd name="T66" fmla="*/ 19 w 45"/>
              <a:gd name="T67" fmla="*/ 35 h 37"/>
              <a:gd name="T68" fmla="*/ 24 w 45"/>
              <a:gd name="T69" fmla="*/ 36 h 37"/>
              <a:gd name="T70" fmla="*/ 12 w 45"/>
              <a:gd name="T7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" h="37">
                <a:moveTo>
                  <a:pt x="31" y="29"/>
                </a:moveTo>
                <a:cubicBezTo>
                  <a:pt x="31" y="11"/>
                  <a:pt x="31" y="11"/>
                  <a:pt x="3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13" y="29"/>
                  <a:pt x="22" y="29"/>
                  <a:pt x="31" y="29"/>
                </a:cubicBezTo>
                <a:close/>
                <a:moveTo>
                  <a:pt x="35" y="23"/>
                </a:move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31"/>
                  <a:pt x="34" y="32"/>
                  <a:pt x="33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8" y="33"/>
                  <a:pt x="28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"/>
                  <a:pt x="42" y="3"/>
                  <a:pt x="42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8"/>
                  <a:pt x="28" y="8"/>
                  <a:pt x="28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4" y="8"/>
                  <a:pt x="35" y="9"/>
                  <a:pt x="35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1" y="10"/>
                  <a:pt x="41" y="11"/>
                </a:cubicBezTo>
                <a:cubicBezTo>
                  <a:pt x="41" y="12"/>
                  <a:pt x="40" y="12"/>
                  <a:pt x="40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6"/>
                  <a:pt x="41" y="16"/>
                </a:cubicBezTo>
                <a:cubicBezTo>
                  <a:pt x="41" y="17"/>
                  <a:pt x="40" y="17"/>
                  <a:pt x="4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1" y="21"/>
                  <a:pt x="41" y="22"/>
                </a:cubicBezTo>
                <a:cubicBezTo>
                  <a:pt x="41" y="22"/>
                  <a:pt x="40" y="23"/>
                  <a:pt x="40" y="23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11" y="37"/>
                  <a:pt x="11" y="36"/>
                  <a:pt x="11" y="36"/>
                </a:cubicBezTo>
                <a:cubicBezTo>
                  <a:pt x="11" y="35"/>
                  <a:pt x="11" y="35"/>
                  <a:pt x="12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6"/>
                  <a:pt x="44" y="37"/>
                  <a:pt x="44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5"/>
                  <a:pt x="19" y="35"/>
                  <a:pt x="19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4" y="35"/>
                  <a:pt x="24" y="36"/>
                </a:cubicBezTo>
                <a:cubicBezTo>
                  <a:pt x="24" y="36"/>
                  <a:pt x="23" y="37"/>
                  <a:pt x="23" y="37"/>
                </a:cubicBezTo>
                <a:cubicBezTo>
                  <a:pt x="19" y="37"/>
                  <a:pt x="15" y="37"/>
                  <a:pt x="12" y="37"/>
                </a:cubicBezTo>
                <a:close/>
              </a:path>
            </a:pathLst>
          </a:custGeom>
          <a:solidFill>
            <a:srgbClr val="22003E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890619" y="1971394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1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90619" y="3041659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1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90619" y="4153634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1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90619" y="5193027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1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/>
          <p:cNvSpPr/>
          <p:nvPr/>
        </p:nvSpPr>
        <p:spPr bwMode="auto">
          <a:xfrm>
            <a:off x="4376084" y="4231473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335933" y="3778390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947269" y="2835721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13008" y="4661461"/>
            <a:ext cx="270420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8396599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35899" y="4661461"/>
            <a:ext cx="270420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219490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92059" y="1922539"/>
            <a:ext cx="270420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5475650" y="149255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>
            <a:off x="4317357" y="1"/>
            <a:ext cx="7734779" cy="7580992"/>
          </a:xfrm>
          <a:prstGeom prst="rect">
            <a:avLst/>
          </a:prstGeom>
        </p:spPr>
      </p:pic>
      <p:sp>
        <p:nvSpPr>
          <p:cNvPr id="27" name="TextBox 76"/>
          <p:cNvSpPr txBox="1"/>
          <p:nvPr/>
        </p:nvSpPr>
        <p:spPr>
          <a:xfrm>
            <a:off x="853331" y="210159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54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853331" y="5816671"/>
            <a:ext cx="560179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3331" y="383846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0" name="TextBox 76"/>
          <p:cNvSpPr txBox="1"/>
          <p:nvPr/>
        </p:nvSpPr>
        <p:spPr>
          <a:xfrm>
            <a:off x="853331" y="326292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5641670" y="3281395"/>
            <a:ext cx="853083" cy="957192"/>
            <a:chOff x="-10020300" y="-11996738"/>
            <a:chExt cx="2614613" cy="2933700"/>
          </a:xfrm>
          <a:solidFill>
            <a:srgbClr val="11CEE2"/>
          </a:solidFill>
        </p:grpSpPr>
        <p:sp>
          <p:nvSpPr>
            <p:cNvPr id="6" name="Freeform 694"/>
            <p:cNvSpPr>
              <a:spLocks noEditPoints="1"/>
            </p:cNvSpPr>
            <p:nvPr/>
          </p:nvSpPr>
          <p:spPr bwMode="auto">
            <a:xfrm>
              <a:off x="-9671050" y="-11182350"/>
              <a:ext cx="360363" cy="363538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95"/>
            <p:cNvSpPr>
              <a:spLocks noEditPoints="1"/>
            </p:cNvSpPr>
            <p:nvPr/>
          </p:nvSpPr>
          <p:spPr bwMode="auto">
            <a:xfrm>
              <a:off x="-9090025" y="-11517313"/>
              <a:ext cx="781050" cy="787400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96"/>
            <p:cNvSpPr>
              <a:spLocks noEditPoints="1"/>
            </p:cNvSpPr>
            <p:nvPr/>
          </p:nvSpPr>
          <p:spPr bwMode="auto">
            <a:xfrm>
              <a:off x="-9563100" y="-10653713"/>
              <a:ext cx="500063" cy="50641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97"/>
            <p:cNvSpPr>
              <a:spLocks noEditPoints="1"/>
            </p:cNvSpPr>
            <p:nvPr/>
          </p:nvSpPr>
          <p:spPr bwMode="auto">
            <a:xfrm>
              <a:off x="-10020300" y="-11996738"/>
              <a:ext cx="2614613" cy="2933700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Freeform 10"/>
          <p:cNvSpPr/>
          <p:nvPr/>
        </p:nvSpPr>
        <p:spPr bwMode="auto">
          <a:xfrm>
            <a:off x="3978531" y="2209448"/>
            <a:ext cx="2946088" cy="2516368"/>
          </a:xfrm>
          <a:custGeom>
            <a:avLst/>
            <a:gdLst>
              <a:gd name="T0" fmla="*/ 403 w 403"/>
              <a:gd name="T1" fmla="*/ 73 h 344"/>
              <a:gd name="T2" fmla="*/ 346 w 403"/>
              <a:gd name="T3" fmla="*/ 126 h 344"/>
              <a:gd name="T4" fmla="*/ 279 w 403"/>
              <a:gd name="T5" fmla="*/ 105 h 344"/>
              <a:gd name="T6" fmla="*/ 163 w 403"/>
              <a:gd name="T7" fmla="*/ 221 h 344"/>
              <a:gd name="T8" fmla="*/ 187 w 403"/>
              <a:gd name="T9" fmla="*/ 292 h 344"/>
              <a:gd name="T10" fmla="*/ 134 w 403"/>
              <a:gd name="T11" fmla="*/ 344 h 344"/>
              <a:gd name="T12" fmla="*/ 0 w 403"/>
              <a:gd name="T13" fmla="*/ 212 h 344"/>
              <a:gd name="T14" fmla="*/ 93 w 403"/>
              <a:gd name="T15" fmla="*/ 122 h 344"/>
              <a:gd name="T16" fmla="*/ 143 w 403"/>
              <a:gd name="T17" fmla="*/ 74 h 344"/>
              <a:gd name="T18" fmla="*/ 382 w 403"/>
              <a:gd name="T19" fmla="*/ 58 h 344"/>
              <a:gd name="T20" fmla="*/ 403 w 403"/>
              <a:gd name="T21" fmla="*/ 73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3" h="344">
                <a:moveTo>
                  <a:pt x="403" y="73"/>
                </a:moveTo>
                <a:cubicBezTo>
                  <a:pt x="384" y="91"/>
                  <a:pt x="365" y="108"/>
                  <a:pt x="346" y="126"/>
                </a:cubicBezTo>
                <a:cubicBezTo>
                  <a:pt x="327" y="113"/>
                  <a:pt x="304" y="105"/>
                  <a:pt x="279" y="105"/>
                </a:cubicBezTo>
                <a:cubicBezTo>
                  <a:pt x="215" y="105"/>
                  <a:pt x="163" y="157"/>
                  <a:pt x="163" y="221"/>
                </a:cubicBezTo>
                <a:cubicBezTo>
                  <a:pt x="163" y="247"/>
                  <a:pt x="172" y="272"/>
                  <a:pt x="187" y="292"/>
                </a:cubicBezTo>
                <a:cubicBezTo>
                  <a:pt x="169" y="309"/>
                  <a:pt x="152" y="327"/>
                  <a:pt x="134" y="344"/>
                </a:cubicBezTo>
                <a:cubicBezTo>
                  <a:pt x="90" y="301"/>
                  <a:pt x="47" y="258"/>
                  <a:pt x="0" y="212"/>
                </a:cubicBezTo>
                <a:cubicBezTo>
                  <a:pt x="31" y="182"/>
                  <a:pt x="62" y="152"/>
                  <a:pt x="93" y="122"/>
                </a:cubicBezTo>
                <a:cubicBezTo>
                  <a:pt x="110" y="106"/>
                  <a:pt x="126" y="89"/>
                  <a:pt x="143" y="74"/>
                </a:cubicBezTo>
                <a:cubicBezTo>
                  <a:pt x="222" y="5"/>
                  <a:pt x="294" y="0"/>
                  <a:pt x="382" y="58"/>
                </a:cubicBezTo>
                <a:cubicBezTo>
                  <a:pt x="389" y="62"/>
                  <a:pt x="395" y="68"/>
                  <a:pt x="403" y="73"/>
                </a:cubicBezTo>
                <a:close/>
              </a:path>
            </a:pathLst>
          </a:cu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4434097" y="3626145"/>
            <a:ext cx="283712" cy="267691"/>
            <a:chOff x="-10582275" y="14624050"/>
            <a:chExt cx="3570288" cy="3368675"/>
          </a:xfrm>
          <a:solidFill>
            <a:srgbClr val="22003E"/>
          </a:solidFill>
        </p:grpSpPr>
        <p:sp>
          <p:nvSpPr>
            <p:cNvPr id="13" name="Freeform 610"/>
            <p:cNvSpPr/>
            <p:nvPr/>
          </p:nvSpPr>
          <p:spPr bwMode="auto">
            <a:xfrm>
              <a:off x="-10466387" y="14624050"/>
              <a:ext cx="3454400" cy="2174875"/>
            </a:xfrm>
            <a:custGeom>
              <a:avLst/>
              <a:gdLst>
                <a:gd name="T0" fmla="*/ 880 w 921"/>
                <a:gd name="T1" fmla="*/ 447 h 580"/>
                <a:gd name="T2" fmla="*/ 879 w 921"/>
                <a:gd name="T3" fmla="*/ 427 h 580"/>
                <a:gd name="T4" fmla="*/ 431 w 921"/>
                <a:gd name="T5" fmla="*/ 0 h 580"/>
                <a:gd name="T6" fmla="*/ 3 w 921"/>
                <a:gd name="T7" fmla="*/ 317 h 580"/>
                <a:gd name="T8" fmla="*/ 0 w 921"/>
                <a:gd name="T9" fmla="*/ 326 h 580"/>
                <a:gd name="T10" fmla="*/ 108 w 921"/>
                <a:gd name="T11" fmla="*/ 326 h 580"/>
                <a:gd name="T12" fmla="*/ 109 w 921"/>
                <a:gd name="T13" fmla="*/ 322 h 580"/>
                <a:gd name="T14" fmla="*/ 431 w 921"/>
                <a:gd name="T15" fmla="*/ 102 h 580"/>
                <a:gd name="T16" fmla="*/ 776 w 921"/>
                <a:gd name="T17" fmla="*/ 424 h 580"/>
                <a:gd name="T18" fmla="*/ 778 w 921"/>
                <a:gd name="T19" fmla="*/ 447 h 580"/>
                <a:gd name="T20" fmla="*/ 729 w 921"/>
                <a:gd name="T21" fmla="*/ 447 h 580"/>
                <a:gd name="T22" fmla="*/ 826 w 921"/>
                <a:gd name="T23" fmla="*/ 580 h 580"/>
                <a:gd name="T24" fmla="*/ 921 w 921"/>
                <a:gd name="T25" fmla="*/ 447 h 580"/>
                <a:gd name="T26" fmla="*/ 880 w 921"/>
                <a:gd name="T27" fmla="*/ 447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0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0"/>
                    <a:pt x="826" y="580"/>
                    <a:pt x="826" y="580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11"/>
            <p:cNvSpPr/>
            <p:nvPr/>
          </p:nvSpPr>
          <p:spPr bwMode="auto">
            <a:xfrm>
              <a:off x="-10582275" y="16357600"/>
              <a:ext cx="3143250" cy="1635125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12"/>
            <p:cNvSpPr>
              <a:spLocks noEditPoints="1"/>
            </p:cNvSpPr>
            <p:nvPr/>
          </p:nvSpPr>
          <p:spPr bwMode="auto">
            <a:xfrm>
              <a:off x="-9921875" y="15290800"/>
              <a:ext cx="2114550" cy="2063750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13"/>
            <p:cNvSpPr>
              <a:spLocks noEditPoints="1"/>
            </p:cNvSpPr>
            <p:nvPr/>
          </p:nvSpPr>
          <p:spPr bwMode="auto">
            <a:xfrm>
              <a:off x="-9356725" y="15838488"/>
              <a:ext cx="979488" cy="971550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Oval 614"/>
            <p:cNvSpPr>
              <a:spLocks noChangeArrowheads="1"/>
            </p:cNvSpPr>
            <p:nvPr/>
          </p:nvSpPr>
          <p:spPr bwMode="auto">
            <a:xfrm>
              <a:off x="-9040812" y="16154400"/>
              <a:ext cx="349250" cy="338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Freeform 11"/>
          <p:cNvSpPr/>
          <p:nvPr/>
        </p:nvSpPr>
        <p:spPr bwMode="auto">
          <a:xfrm>
            <a:off x="5147675" y="2933389"/>
            <a:ext cx="2903502" cy="2407971"/>
          </a:xfrm>
          <a:custGeom>
            <a:avLst/>
            <a:gdLst>
              <a:gd name="T0" fmla="*/ 397 w 397"/>
              <a:gd name="T1" fmla="*/ 127 h 329"/>
              <a:gd name="T2" fmla="*/ 333 w 397"/>
              <a:gd name="T3" fmla="*/ 186 h 329"/>
              <a:gd name="T4" fmla="*/ 237 w 397"/>
              <a:gd name="T5" fmla="*/ 276 h 329"/>
              <a:gd name="T6" fmla="*/ 49 w 397"/>
              <a:gd name="T7" fmla="*/ 294 h 329"/>
              <a:gd name="T8" fmla="*/ 0 w 397"/>
              <a:gd name="T9" fmla="*/ 264 h 329"/>
              <a:gd name="T10" fmla="*/ 50 w 397"/>
              <a:gd name="T11" fmla="*/ 215 h 329"/>
              <a:gd name="T12" fmla="*/ 119 w 397"/>
              <a:gd name="T13" fmla="*/ 238 h 329"/>
              <a:gd name="T14" fmla="*/ 235 w 397"/>
              <a:gd name="T15" fmla="*/ 122 h 329"/>
              <a:gd name="T16" fmla="*/ 210 w 397"/>
              <a:gd name="T17" fmla="*/ 50 h 329"/>
              <a:gd name="T18" fmla="*/ 255 w 397"/>
              <a:gd name="T19" fmla="*/ 6 h 329"/>
              <a:gd name="T20" fmla="*/ 274 w 397"/>
              <a:gd name="T21" fmla="*/ 3 h 329"/>
              <a:gd name="T22" fmla="*/ 397 w 397"/>
              <a:gd name="T23" fmla="*/ 12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7" h="329">
                <a:moveTo>
                  <a:pt x="397" y="127"/>
                </a:moveTo>
                <a:cubicBezTo>
                  <a:pt x="376" y="146"/>
                  <a:pt x="354" y="166"/>
                  <a:pt x="333" y="186"/>
                </a:cubicBezTo>
                <a:cubicBezTo>
                  <a:pt x="301" y="216"/>
                  <a:pt x="271" y="248"/>
                  <a:pt x="237" y="276"/>
                </a:cubicBezTo>
                <a:cubicBezTo>
                  <a:pt x="180" y="325"/>
                  <a:pt x="116" y="329"/>
                  <a:pt x="49" y="294"/>
                </a:cubicBezTo>
                <a:cubicBezTo>
                  <a:pt x="32" y="285"/>
                  <a:pt x="17" y="274"/>
                  <a:pt x="0" y="264"/>
                </a:cubicBezTo>
                <a:cubicBezTo>
                  <a:pt x="18" y="247"/>
                  <a:pt x="34" y="231"/>
                  <a:pt x="50" y="215"/>
                </a:cubicBezTo>
                <a:cubicBezTo>
                  <a:pt x="69" y="229"/>
                  <a:pt x="93" y="238"/>
                  <a:pt x="119" y="238"/>
                </a:cubicBezTo>
                <a:cubicBezTo>
                  <a:pt x="183" y="238"/>
                  <a:pt x="235" y="186"/>
                  <a:pt x="235" y="122"/>
                </a:cubicBezTo>
                <a:cubicBezTo>
                  <a:pt x="235" y="95"/>
                  <a:pt x="225" y="70"/>
                  <a:pt x="210" y="50"/>
                </a:cubicBezTo>
                <a:cubicBezTo>
                  <a:pt x="225" y="35"/>
                  <a:pt x="240" y="20"/>
                  <a:pt x="255" y="6"/>
                </a:cubicBezTo>
                <a:cubicBezTo>
                  <a:pt x="259" y="2"/>
                  <a:pt x="271" y="0"/>
                  <a:pt x="274" y="3"/>
                </a:cubicBezTo>
                <a:cubicBezTo>
                  <a:pt x="314" y="42"/>
                  <a:pt x="353" y="82"/>
                  <a:pt x="397" y="127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301916" y="3686901"/>
            <a:ext cx="322628" cy="267691"/>
            <a:chOff x="5715359" y="4943966"/>
            <a:chExt cx="650822" cy="540000"/>
          </a:xfrm>
          <a:solidFill>
            <a:srgbClr val="22003E"/>
          </a:solidFill>
        </p:grpSpPr>
        <p:sp>
          <p:nvSpPr>
            <p:cNvPr id="21" name="Freeform 487"/>
            <p:cNvSpPr/>
            <p:nvPr/>
          </p:nvSpPr>
          <p:spPr bwMode="auto">
            <a:xfrm>
              <a:off x="6006372" y="5021972"/>
              <a:ext cx="359809" cy="395213"/>
            </a:xfrm>
            <a:custGeom>
              <a:avLst/>
              <a:gdLst>
                <a:gd name="T0" fmla="*/ 0 w 529"/>
                <a:gd name="T1" fmla="*/ 0 h 581"/>
                <a:gd name="T2" fmla="*/ 2 w 529"/>
                <a:gd name="T3" fmla="*/ 11 h 581"/>
                <a:gd name="T4" fmla="*/ 25 w 529"/>
                <a:gd name="T5" fmla="*/ 56 h 581"/>
                <a:gd name="T6" fmla="*/ 473 w 529"/>
                <a:gd name="T7" fmla="*/ 56 h 581"/>
                <a:gd name="T8" fmla="*/ 473 w 529"/>
                <a:gd name="T9" fmla="*/ 525 h 581"/>
                <a:gd name="T10" fmla="*/ 127 w 529"/>
                <a:gd name="T11" fmla="*/ 525 h 581"/>
                <a:gd name="T12" fmla="*/ 127 w 529"/>
                <a:gd name="T13" fmla="*/ 581 h 581"/>
                <a:gd name="T14" fmla="*/ 529 w 529"/>
                <a:gd name="T15" fmla="*/ 581 h 581"/>
                <a:gd name="T16" fmla="*/ 529 w 529"/>
                <a:gd name="T17" fmla="*/ 0 h 581"/>
                <a:gd name="T18" fmla="*/ 0 w 529"/>
                <a:gd name="T19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581">
                  <a:moveTo>
                    <a:pt x="0" y="0"/>
                  </a:moveTo>
                  <a:cubicBezTo>
                    <a:pt x="1" y="4"/>
                    <a:pt x="2" y="7"/>
                    <a:pt x="2" y="11"/>
                  </a:cubicBezTo>
                  <a:cubicBezTo>
                    <a:pt x="14" y="22"/>
                    <a:pt x="22" y="38"/>
                    <a:pt x="25" y="56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473" y="525"/>
                    <a:pt x="473" y="525"/>
                    <a:pt x="473" y="525"/>
                  </a:cubicBezTo>
                  <a:cubicBezTo>
                    <a:pt x="127" y="525"/>
                    <a:pt x="127" y="525"/>
                    <a:pt x="127" y="525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529" y="581"/>
                    <a:pt x="529" y="581"/>
                    <a:pt x="529" y="581"/>
                  </a:cubicBezTo>
                  <a:cubicBezTo>
                    <a:pt x="529" y="0"/>
                    <a:pt x="529" y="0"/>
                    <a:pt x="5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89"/>
            <p:cNvSpPr/>
            <p:nvPr/>
          </p:nvSpPr>
          <p:spPr bwMode="auto">
            <a:xfrm>
              <a:off x="6067108" y="5111205"/>
              <a:ext cx="235171" cy="182207"/>
            </a:xfrm>
            <a:custGeom>
              <a:avLst/>
              <a:gdLst>
                <a:gd name="T0" fmla="*/ 41 w 346"/>
                <a:gd name="T1" fmla="*/ 111 h 268"/>
                <a:gd name="T2" fmla="*/ 0 w 346"/>
                <a:gd name="T3" fmla="*/ 151 h 268"/>
                <a:gd name="T4" fmla="*/ 90 w 346"/>
                <a:gd name="T5" fmla="*/ 268 h 268"/>
                <a:gd name="T6" fmla="*/ 254 w 346"/>
                <a:gd name="T7" fmla="*/ 125 h 268"/>
                <a:gd name="T8" fmla="*/ 284 w 346"/>
                <a:gd name="T9" fmla="*/ 158 h 268"/>
                <a:gd name="T10" fmla="*/ 346 w 346"/>
                <a:gd name="T11" fmla="*/ 0 h 268"/>
                <a:gd name="T12" fmla="*/ 184 w 346"/>
                <a:gd name="T13" fmla="*/ 50 h 268"/>
                <a:gd name="T14" fmla="*/ 218 w 346"/>
                <a:gd name="T15" fmla="*/ 87 h 268"/>
                <a:gd name="T16" fmla="*/ 99 w 346"/>
                <a:gd name="T17" fmla="*/ 190 h 268"/>
                <a:gd name="T18" fmla="*/ 41 w 346"/>
                <a:gd name="T19" fmla="*/ 11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268">
                  <a:moveTo>
                    <a:pt x="41" y="11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12" y="165"/>
                    <a:pt x="90" y="268"/>
                    <a:pt x="90" y="268"/>
                  </a:cubicBezTo>
                  <a:cubicBezTo>
                    <a:pt x="254" y="125"/>
                    <a:pt x="254" y="125"/>
                    <a:pt x="254" y="125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218" y="87"/>
                    <a:pt x="218" y="87"/>
                    <a:pt x="218" y="87"/>
                  </a:cubicBezTo>
                  <a:cubicBezTo>
                    <a:pt x="99" y="190"/>
                    <a:pt x="99" y="190"/>
                    <a:pt x="99" y="190"/>
                  </a:cubicBezTo>
                  <a:lnTo>
                    <a:pt x="41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5715359" y="4943966"/>
              <a:ext cx="358370" cy="540000"/>
              <a:chOff x="5715359" y="4943966"/>
              <a:chExt cx="358370" cy="540000"/>
            </a:xfrm>
            <a:grpFill/>
          </p:grpSpPr>
          <p:sp>
            <p:nvSpPr>
              <p:cNvPr id="26" name="Freeform 488"/>
              <p:cNvSpPr/>
              <p:nvPr/>
            </p:nvSpPr>
            <p:spPr bwMode="auto">
              <a:xfrm>
                <a:off x="5781276" y="4943966"/>
                <a:ext cx="226536" cy="249563"/>
              </a:xfrm>
              <a:custGeom>
                <a:avLst/>
                <a:gdLst>
                  <a:gd name="T0" fmla="*/ 45 w 333"/>
                  <a:gd name="T1" fmla="*/ 243 h 367"/>
                  <a:gd name="T2" fmla="*/ 170 w 333"/>
                  <a:gd name="T3" fmla="*/ 367 h 367"/>
                  <a:gd name="T4" fmla="*/ 289 w 333"/>
                  <a:gd name="T5" fmla="*/ 243 h 367"/>
                  <a:gd name="T6" fmla="*/ 326 w 333"/>
                  <a:gd name="T7" fmla="*/ 203 h 367"/>
                  <a:gd name="T8" fmla="*/ 306 w 333"/>
                  <a:gd name="T9" fmla="*/ 142 h 367"/>
                  <a:gd name="T10" fmla="*/ 166 w 333"/>
                  <a:gd name="T11" fmla="*/ 0 h 367"/>
                  <a:gd name="T12" fmla="*/ 26 w 333"/>
                  <a:gd name="T13" fmla="*/ 142 h 367"/>
                  <a:gd name="T14" fmla="*/ 7 w 333"/>
                  <a:gd name="T15" fmla="*/ 203 h 367"/>
                  <a:gd name="T16" fmla="*/ 45 w 333"/>
                  <a:gd name="T17" fmla="*/ 243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3" h="367">
                    <a:moveTo>
                      <a:pt x="45" y="243"/>
                    </a:moveTo>
                    <a:cubicBezTo>
                      <a:pt x="71" y="308"/>
                      <a:pt x="118" y="367"/>
                      <a:pt x="170" y="367"/>
                    </a:cubicBezTo>
                    <a:cubicBezTo>
                      <a:pt x="222" y="367"/>
                      <a:pt x="266" y="308"/>
                      <a:pt x="289" y="243"/>
                    </a:cubicBezTo>
                    <a:cubicBezTo>
                      <a:pt x="305" y="242"/>
                      <a:pt x="320" y="226"/>
                      <a:pt x="326" y="203"/>
                    </a:cubicBezTo>
                    <a:cubicBezTo>
                      <a:pt x="333" y="176"/>
                      <a:pt x="324" y="149"/>
                      <a:pt x="306" y="142"/>
                    </a:cubicBezTo>
                    <a:cubicBezTo>
                      <a:pt x="302" y="63"/>
                      <a:pt x="241" y="0"/>
                      <a:pt x="166" y="0"/>
                    </a:cubicBezTo>
                    <a:cubicBezTo>
                      <a:pt x="92" y="0"/>
                      <a:pt x="31" y="63"/>
                      <a:pt x="26" y="142"/>
                    </a:cubicBezTo>
                    <a:cubicBezTo>
                      <a:pt x="9" y="149"/>
                      <a:pt x="0" y="176"/>
                      <a:pt x="7" y="203"/>
                    </a:cubicBezTo>
                    <a:cubicBezTo>
                      <a:pt x="13" y="227"/>
                      <a:pt x="29" y="243"/>
                      <a:pt x="45" y="24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490"/>
              <p:cNvSpPr/>
              <p:nvPr/>
            </p:nvSpPr>
            <p:spPr bwMode="auto">
              <a:xfrm>
                <a:off x="5715359" y="5182591"/>
                <a:ext cx="358370" cy="301375"/>
              </a:xfrm>
              <a:custGeom>
                <a:avLst/>
                <a:gdLst>
                  <a:gd name="T0" fmla="*/ 407 w 527"/>
                  <a:gd name="T1" fmla="*/ 0 h 443"/>
                  <a:gd name="T2" fmla="*/ 294 w 527"/>
                  <a:gd name="T3" fmla="*/ 190 h 443"/>
                  <a:gd name="T4" fmla="*/ 280 w 527"/>
                  <a:gd name="T5" fmla="*/ 105 h 443"/>
                  <a:gd name="T6" fmla="*/ 295 w 527"/>
                  <a:gd name="T7" fmla="*/ 77 h 443"/>
                  <a:gd name="T8" fmla="*/ 263 w 527"/>
                  <a:gd name="T9" fmla="*/ 44 h 443"/>
                  <a:gd name="T10" fmla="*/ 230 w 527"/>
                  <a:gd name="T11" fmla="*/ 77 h 443"/>
                  <a:gd name="T12" fmla="*/ 246 w 527"/>
                  <a:gd name="T13" fmla="*/ 105 h 443"/>
                  <a:gd name="T14" fmla="*/ 232 w 527"/>
                  <a:gd name="T15" fmla="*/ 189 h 443"/>
                  <a:gd name="T16" fmla="*/ 120 w 527"/>
                  <a:gd name="T17" fmla="*/ 0 h 443"/>
                  <a:gd name="T18" fmla="*/ 2 w 527"/>
                  <a:gd name="T19" fmla="*/ 125 h 443"/>
                  <a:gd name="T20" fmla="*/ 0 w 527"/>
                  <a:gd name="T21" fmla="*/ 125 h 443"/>
                  <a:gd name="T22" fmla="*/ 0 w 527"/>
                  <a:gd name="T23" fmla="*/ 402 h 443"/>
                  <a:gd name="T24" fmla="*/ 1 w 527"/>
                  <a:gd name="T25" fmla="*/ 402 h 443"/>
                  <a:gd name="T26" fmla="*/ 263 w 527"/>
                  <a:gd name="T27" fmla="*/ 443 h 443"/>
                  <a:gd name="T28" fmla="*/ 526 w 527"/>
                  <a:gd name="T29" fmla="*/ 402 h 443"/>
                  <a:gd name="T30" fmla="*/ 527 w 527"/>
                  <a:gd name="T31" fmla="*/ 402 h 443"/>
                  <a:gd name="T32" fmla="*/ 527 w 527"/>
                  <a:gd name="T33" fmla="*/ 125 h 443"/>
                  <a:gd name="T34" fmla="*/ 525 w 527"/>
                  <a:gd name="T35" fmla="*/ 125 h 443"/>
                  <a:gd name="T36" fmla="*/ 407 w 527"/>
                  <a:gd name="T3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7" h="443">
                    <a:moveTo>
                      <a:pt x="407" y="0"/>
                    </a:moveTo>
                    <a:cubicBezTo>
                      <a:pt x="294" y="190"/>
                      <a:pt x="294" y="190"/>
                      <a:pt x="294" y="190"/>
                    </a:cubicBezTo>
                    <a:cubicBezTo>
                      <a:pt x="280" y="105"/>
                      <a:pt x="280" y="105"/>
                      <a:pt x="280" y="105"/>
                    </a:cubicBezTo>
                    <a:cubicBezTo>
                      <a:pt x="289" y="99"/>
                      <a:pt x="295" y="89"/>
                      <a:pt x="295" y="77"/>
                    </a:cubicBezTo>
                    <a:cubicBezTo>
                      <a:pt x="295" y="59"/>
                      <a:pt x="281" y="44"/>
                      <a:pt x="263" y="44"/>
                    </a:cubicBezTo>
                    <a:cubicBezTo>
                      <a:pt x="245" y="44"/>
                      <a:pt x="230" y="59"/>
                      <a:pt x="230" y="77"/>
                    </a:cubicBezTo>
                    <a:cubicBezTo>
                      <a:pt x="230" y="89"/>
                      <a:pt x="237" y="99"/>
                      <a:pt x="246" y="105"/>
                    </a:cubicBezTo>
                    <a:cubicBezTo>
                      <a:pt x="232" y="189"/>
                      <a:pt x="232" y="189"/>
                      <a:pt x="232" y="189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56" y="27"/>
                      <a:pt x="12" y="72"/>
                      <a:pt x="2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402"/>
                      <a:pt x="0" y="402"/>
                      <a:pt x="0" y="402"/>
                    </a:cubicBezTo>
                    <a:cubicBezTo>
                      <a:pt x="1" y="402"/>
                      <a:pt x="1" y="402"/>
                      <a:pt x="1" y="402"/>
                    </a:cubicBezTo>
                    <a:cubicBezTo>
                      <a:pt x="14" y="425"/>
                      <a:pt x="126" y="443"/>
                      <a:pt x="263" y="443"/>
                    </a:cubicBezTo>
                    <a:cubicBezTo>
                      <a:pt x="401" y="443"/>
                      <a:pt x="513" y="425"/>
                      <a:pt x="526" y="402"/>
                    </a:cubicBezTo>
                    <a:cubicBezTo>
                      <a:pt x="527" y="402"/>
                      <a:pt x="527" y="402"/>
                      <a:pt x="527" y="402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5" y="125"/>
                      <a:pt x="525" y="125"/>
                    </a:cubicBezTo>
                    <a:cubicBezTo>
                      <a:pt x="515" y="72"/>
                      <a:pt x="471" y="27"/>
                      <a:pt x="4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4" name="Freeform 491"/>
            <p:cNvSpPr/>
            <p:nvPr/>
          </p:nvSpPr>
          <p:spPr bwMode="auto">
            <a:xfrm>
              <a:off x="6184837" y="5293412"/>
              <a:ext cx="54979" cy="68795"/>
            </a:xfrm>
            <a:custGeom>
              <a:avLst/>
              <a:gdLst>
                <a:gd name="T0" fmla="*/ 0 w 81"/>
                <a:gd name="T1" fmla="*/ 0 h 101"/>
                <a:gd name="T2" fmla="*/ 0 w 81"/>
                <a:gd name="T3" fmla="*/ 55 h 101"/>
                <a:gd name="T4" fmla="*/ 40 w 81"/>
                <a:gd name="T5" fmla="*/ 101 h 101"/>
                <a:gd name="T6" fmla="*/ 81 w 81"/>
                <a:gd name="T7" fmla="*/ 56 h 101"/>
                <a:gd name="T8" fmla="*/ 81 w 81"/>
                <a:gd name="T9" fmla="*/ 0 h 101"/>
                <a:gd name="T10" fmla="*/ 59 w 81"/>
                <a:gd name="T11" fmla="*/ 0 h 101"/>
                <a:gd name="T12" fmla="*/ 59 w 81"/>
                <a:gd name="T13" fmla="*/ 57 h 101"/>
                <a:gd name="T14" fmla="*/ 40 w 81"/>
                <a:gd name="T15" fmla="*/ 83 h 101"/>
                <a:gd name="T16" fmla="*/ 22 w 81"/>
                <a:gd name="T17" fmla="*/ 57 h 101"/>
                <a:gd name="T18" fmla="*/ 22 w 81"/>
                <a:gd name="T19" fmla="*/ 0 h 101"/>
                <a:gd name="T20" fmla="*/ 0 w 81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101"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87"/>
                    <a:pt x="15" y="101"/>
                    <a:pt x="40" y="101"/>
                  </a:cubicBezTo>
                  <a:cubicBezTo>
                    <a:pt x="65" y="101"/>
                    <a:pt x="81" y="86"/>
                    <a:pt x="81" y="56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75"/>
                    <a:pt x="52" y="83"/>
                    <a:pt x="40" y="83"/>
                  </a:cubicBezTo>
                  <a:cubicBezTo>
                    <a:pt x="29" y="83"/>
                    <a:pt x="22" y="74"/>
                    <a:pt x="22" y="57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92"/>
            <p:cNvSpPr>
              <a:spLocks noEditPoints="1"/>
            </p:cNvSpPr>
            <p:nvPr/>
          </p:nvSpPr>
          <p:spPr bwMode="auto">
            <a:xfrm>
              <a:off x="6252769" y="5292836"/>
              <a:ext cx="48358" cy="67932"/>
            </a:xfrm>
            <a:custGeom>
              <a:avLst/>
              <a:gdLst>
                <a:gd name="T0" fmla="*/ 31 w 71"/>
                <a:gd name="T1" fmla="*/ 0 h 100"/>
                <a:gd name="T2" fmla="*/ 0 w 71"/>
                <a:gd name="T3" fmla="*/ 2 h 100"/>
                <a:gd name="T4" fmla="*/ 0 w 71"/>
                <a:gd name="T5" fmla="*/ 100 h 100"/>
                <a:gd name="T6" fmla="*/ 23 w 71"/>
                <a:gd name="T7" fmla="*/ 100 h 100"/>
                <a:gd name="T8" fmla="*/ 23 w 71"/>
                <a:gd name="T9" fmla="*/ 65 h 100"/>
                <a:gd name="T10" fmla="*/ 30 w 71"/>
                <a:gd name="T11" fmla="*/ 65 h 100"/>
                <a:gd name="T12" fmla="*/ 62 w 71"/>
                <a:gd name="T13" fmla="*/ 55 h 100"/>
                <a:gd name="T14" fmla="*/ 71 w 71"/>
                <a:gd name="T15" fmla="*/ 31 h 100"/>
                <a:gd name="T16" fmla="*/ 61 w 71"/>
                <a:gd name="T17" fmla="*/ 8 h 100"/>
                <a:gd name="T18" fmla="*/ 31 w 71"/>
                <a:gd name="T19" fmla="*/ 0 h 100"/>
                <a:gd name="T20" fmla="*/ 30 w 71"/>
                <a:gd name="T21" fmla="*/ 48 h 100"/>
                <a:gd name="T22" fmla="*/ 23 w 71"/>
                <a:gd name="T23" fmla="*/ 47 h 100"/>
                <a:gd name="T24" fmla="*/ 23 w 71"/>
                <a:gd name="T25" fmla="*/ 18 h 100"/>
                <a:gd name="T26" fmla="*/ 32 w 71"/>
                <a:gd name="T27" fmla="*/ 17 h 100"/>
                <a:gd name="T28" fmla="*/ 49 w 71"/>
                <a:gd name="T29" fmla="*/ 32 h 100"/>
                <a:gd name="T30" fmla="*/ 30 w 71"/>
                <a:gd name="T31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100">
                  <a:moveTo>
                    <a:pt x="31" y="0"/>
                  </a:moveTo>
                  <a:cubicBezTo>
                    <a:pt x="17" y="0"/>
                    <a:pt x="7" y="1"/>
                    <a:pt x="0" y="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5" y="65"/>
                    <a:pt x="27" y="65"/>
                    <a:pt x="30" y="65"/>
                  </a:cubicBezTo>
                  <a:cubicBezTo>
                    <a:pt x="43" y="65"/>
                    <a:pt x="55" y="62"/>
                    <a:pt x="62" y="55"/>
                  </a:cubicBezTo>
                  <a:cubicBezTo>
                    <a:pt x="68" y="49"/>
                    <a:pt x="71" y="41"/>
                    <a:pt x="71" y="31"/>
                  </a:cubicBezTo>
                  <a:cubicBezTo>
                    <a:pt x="71" y="22"/>
                    <a:pt x="67" y="13"/>
                    <a:pt x="61" y="8"/>
                  </a:cubicBezTo>
                  <a:cubicBezTo>
                    <a:pt x="54" y="3"/>
                    <a:pt x="44" y="0"/>
                    <a:pt x="31" y="0"/>
                  </a:cubicBezTo>
                  <a:moveTo>
                    <a:pt x="30" y="48"/>
                  </a:moveTo>
                  <a:cubicBezTo>
                    <a:pt x="27" y="48"/>
                    <a:pt x="24" y="48"/>
                    <a:pt x="23" y="4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7" y="17"/>
                    <a:pt x="32" y="17"/>
                  </a:cubicBezTo>
                  <a:cubicBezTo>
                    <a:pt x="43" y="17"/>
                    <a:pt x="49" y="23"/>
                    <a:pt x="49" y="32"/>
                  </a:cubicBezTo>
                  <a:cubicBezTo>
                    <a:pt x="49" y="42"/>
                    <a:pt x="42" y="48"/>
                    <a:pt x="30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354703" y="3547109"/>
            <a:ext cx="270420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9038294" y="311712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41936" y="3547109"/>
            <a:ext cx="2704207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76"/>
          <p:cNvSpPr txBox="1"/>
          <p:nvPr/>
        </p:nvSpPr>
        <p:spPr>
          <a:xfrm>
            <a:off x="1725527" y="311712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9220"/>
          <p:cNvSpPr/>
          <p:nvPr/>
        </p:nvSpPr>
        <p:spPr>
          <a:xfrm rot="16200000">
            <a:off x="8687599" y="1872821"/>
            <a:ext cx="1848674" cy="1852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135" y="11710"/>
                  <a:pt x="11730" y="21100"/>
                  <a:pt x="0" y="21600"/>
                </a:cubicBezTo>
                <a:cubicBezTo>
                  <a:pt x="2003" y="1999"/>
                  <a:pt x="2003" y="1999"/>
                  <a:pt x="2003" y="1999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11CEE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spcBef>
                <a:spcPts val="300"/>
              </a:spcBef>
              <a:defRPr sz="1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Bebas Neue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" name="Shape 9229"/>
          <p:cNvSpPr/>
          <p:nvPr/>
        </p:nvSpPr>
        <p:spPr>
          <a:xfrm rot="16200000">
            <a:off x="6784543" y="1869369"/>
            <a:ext cx="1848677" cy="1852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003" y="19636"/>
                  <a:pt x="2003" y="19636"/>
                  <a:pt x="2003" y="19636"/>
                </a:cubicBezTo>
                <a:cubicBezTo>
                  <a:pt x="0" y="0"/>
                  <a:pt x="0" y="0"/>
                  <a:pt x="0" y="0"/>
                </a:cubicBezTo>
                <a:cubicBezTo>
                  <a:pt x="11730" y="500"/>
                  <a:pt x="21135" y="9890"/>
                  <a:pt x="21600" y="2160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spcBef>
                <a:spcPts val="300"/>
              </a:spcBef>
              <a:defRPr sz="1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Bebas Neue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7" name="Shape 9238"/>
          <p:cNvSpPr/>
          <p:nvPr/>
        </p:nvSpPr>
        <p:spPr>
          <a:xfrm rot="16200000">
            <a:off x="8703324" y="3788148"/>
            <a:ext cx="1852230" cy="1852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890" y="21136"/>
                  <a:pt x="464" y="11746"/>
                  <a:pt x="0" y="0"/>
                </a:cubicBezTo>
                <a:cubicBezTo>
                  <a:pt x="19636" y="1999"/>
                  <a:pt x="19636" y="1999"/>
                  <a:pt x="19636" y="1999"/>
                </a:cubicBezTo>
                <a:lnTo>
                  <a:pt x="21600" y="2160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spcBef>
                <a:spcPts val="300"/>
              </a:spcBef>
              <a:defRPr sz="1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Bebas Neue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8" name="Shape 9245"/>
          <p:cNvSpPr/>
          <p:nvPr/>
        </p:nvSpPr>
        <p:spPr>
          <a:xfrm flipH="1">
            <a:off x="6787340" y="3773078"/>
            <a:ext cx="1848670" cy="1852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135" y="11710"/>
                  <a:pt x="11730" y="21100"/>
                  <a:pt x="0" y="21600"/>
                </a:cubicBezTo>
                <a:cubicBezTo>
                  <a:pt x="2003" y="1999"/>
                  <a:pt x="2003" y="1999"/>
                  <a:pt x="2003" y="1999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11CEE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spcBef>
                <a:spcPts val="300"/>
              </a:spcBef>
              <a:defRPr sz="1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Bebas Neue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9" name="Shape 9257"/>
          <p:cNvSpPr/>
          <p:nvPr/>
        </p:nvSpPr>
        <p:spPr>
          <a:xfrm>
            <a:off x="7248934" y="2481593"/>
            <a:ext cx="92548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000" dirty="0">
                <a:solidFill>
                  <a:srgbClr val="22003E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</a:t>
            </a:r>
          </a:p>
        </p:txBody>
      </p:sp>
      <p:sp>
        <p:nvSpPr>
          <p:cNvPr id="10" name="Shape 9257"/>
          <p:cNvSpPr/>
          <p:nvPr/>
        </p:nvSpPr>
        <p:spPr>
          <a:xfrm>
            <a:off x="8943784" y="2481594"/>
            <a:ext cx="92548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en-US" sz="4000" dirty="0">
                <a:solidFill>
                  <a:srgbClr val="22003E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W</a:t>
            </a:r>
            <a:endParaRPr sz="4000" dirty="0">
              <a:solidFill>
                <a:srgbClr val="22003E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Shape 9257"/>
          <p:cNvSpPr/>
          <p:nvPr/>
        </p:nvSpPr>
        <p:spPr>
          <a:xfrm>
            <a:off x="8943784" y="4197853"/>
            <a:ext cx="92548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en-US" sz="4000" dirty="0">
                <a:solidFill>
                  <a:srgbClr val="22003E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</a:t>
            </a:r>
            <a:endParaRPr sz="4000" dirty="0">
              <a:solidFill>
                <a:srgbClr val="22003E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Shape 9257"/>
          <p:cNvSpPr/>
          <p:nvPr/>
        </p:nvSpPr>
        <p:spPr>
          <a:xfrm>
            <a:off x="7248934" y="4197853"/>
            <a:ext cx="92548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en-US" sz="4000" dirty="0">
                <a:solidFill>
                  <a:srgbClr val="22003E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</a:t>
            </a:r>
            <a:endParaRPr sz="4000" dirty="0">
              <a:solidFill>
                <a:srgbClr val="22003E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34375" y="3808290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344878" y="2249843"/>
            <a:ext cx="2555790" cy="707886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S/W/T/O</a:t>
            </a:r>
            <a:endParaRPr lang="zh-CN" altLang="en-US" sz="4000" b="1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1234375" y="3311413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 flipH="1">
            <a:off x="89467" y="0"/>
            <a:ext cx="7025833" cy="6886141"/>
          </a:xfrm>
          <a:prstGeom prst="rect">
            <a:avLst/>
          </a:prstGeom>
        </p:spPr>
      </p:pic>
      <p:sp>
        <p:nvSpPr>
          <p:cNvPr id="10" name="TextBox 76"/>
          <p:cNvSpPr txBox="1"/>
          <p:nvPr/>
        </p:nvSpPr>
        <p:spPr>
          <a:xfrm>
            <a:off x="7592657" y="2712908"/>
            <a:ext cx="38779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66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05068" y="726649"/>
            <a:ext cx="10771535" cy="5225925"/>
            <a:chOff x="230188" y="587376"/>
            <a:chExt cx="11714164" cy="5683251"/>
          </a:xfrm>
          <a:solidFill>
            <a:srgbClr val="11CEE2"/>
          </a:solidFill>
        </p:grpSpPr>
        <p:sp>
          <p:nvSpPr>
            <p:cNvPr id="7" name="Freeform 453"/>
            <p:cNvSpPr>
              <a:spLocks noEditPoints="1"/>
            </p:cNvSpPr>
            <p:nvPr/>
          </p:nvSpPr>
          <p:spPr bwMode="auto">
            <a:xfrm>
              <a:off x="249238" y="606426"/>
              <a:ext cx="333375" cy="296863"/>
            </a:xfrm>
            <a:custGeom>
              <a:avLst/>
              <a:gdLst>
                <a:gd name="T0" fmla="*/ 178 w 210"/>
                <a:gd name="T1" fmla="*/ 0 h 187"/>
                <a:gd name="T2" fmla="*/ 31 w 210"/>
                <a:gd name="T3" fmla="*/ 0 h 187"/>
                <a:gd name="T4" fmla="*/ 0 w 210"/>
                <a:gd name="T5" fmla="*/ 85 h 187"/>
                <a:gd name="T6" fmla="*/ 0 w 210"/>
                <a:gd name="T7" fmla="*/ 187 h 187"/>
                <a:gd name="T8" fmla="*/ 210 w 210"/>
                <a:gd name="T9" fmla="*/ 187 h 187"/>
                <a:gd name="T10" fmla="*/ 210 w 210"/>
                <a:gd name="T11" fmla="*/ 84 h 187"/>
                <a:gd name="T12" fmla="*/ 178 w 210"/>
                <a:gd name="T13" fmla="*/ 0 h 187"/>
                <a:gd name="T14" fmla="*/ 28 w 210"/>
                <a:gd name="T15" fmla="*/ 77 h 187"/>
                <a:gd name="T16" fmla="*/ 48 w 210"/>
                <a:gd name="T17" fmla="*/ 15 h 187"/>
                <a:gd name="T18" fmla="*/ 162 w 210"/>
                <a:gd name="T19" fmla="*/ 15 h 187"/>
                <a:gd name="T20" fmla="*/ 183 w 210"/>
                <a:gd name="T21" fmla="*/ 77 h 187"/>
                <a:gd name="T22" fmla="*/ 28 w 210"/>
                <a:gd name="T23" fmla="*/ 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187">
                  <a:moveTo>
                    <a:pt x="178" y="0"/>
                  </a:moveTo>
                  <a:lnTo>
                    <a:pt x="31" y="0"/>
                  </a:lnTo>
                  <a:lnTo>
                    <a:pt x="0" y="85"/>
                  </a:lnTo>
                  <a:lnTo>
                    <a:pt x="0" y="187"/>
                  </a:lnTo>
                  <a:lnTo>
                    <a:pt x="210" y="187"/>
                  </a:lnTo>
                  <a:lnTo>
                    <a:pt x="210" y="84"/>
                  </a:lnTo>
                  <a:lnTo>
                    <a:pt x="178" y="0"/>
                  </a:lnTo>
                  <a:close/>
                  <a:moveTo>
                    <a:pt x="28" y="77"/>
                  </a:moveTo>
                  <a:lnTo>
                    <a:pt x="48" y="15"/>
                  </a:lnTo>
                  <a:lnTo>
                    <a:pt x="162" y="15"/>
                  </a:lnTo>
                  <a:lnTo>
                    <a:pt x="183" y="77"/>
                  </a:lnTo>
                  <a:lnTo>
                    <a:pt x="2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54"/>
            <p:cNvSpPr/>
            <p:nvPr/>
          </p:nvSpPr>
          <p:spPr bwMode="auto">
            <a:xfrm>
              <a:off x="314326" y="698501"/>
              <a:ext cx="204788" cy="14288"/>
            </a:xfrm>
            <a:custGeom>
              <a:avLst/>
              <a:gdLst>
                <a:gd name="T0" fmla="*/ 129 w 129"/>
                <a:gd name="T1" fmla="*/ 9 h 9"/>
                <a:gd name="T2" fmla="*/ 126 w 129"/>
                <a:gd name="T3" fmla="*/ 0 h 9"/>
                <a:gd name="T4" fmla="*/ 3 w 129"/>
                <a:gd name="T5" fmla="*/ 0 h 9"/>
                <a:gd name="T6" fmla="*/ 0 w 129"/>
                <a:gd name="T7" fmla="*/ 9 h 9"/>
                <a:gd name="T8" fmla="*/ 129 w 12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9">
                  <a:moveTo>
                    <a:pt x="129" y="9"/>
                  </a:moveTo>
                  <a:lnTo>
                    <a:pt x="126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12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55"/>
            <p:cNvSpPr/>
            <p:nvPr/>
          </p:nvSpPr>
          <p:spPr bwMode="auto">
            <a:xfrm>
              <a:off x="331788" y="646114"/>
              <a:ext cx="168275" cy="11113"/>
            </a:xfrm>
            <a:custGeom>
              <a:avLst/>
              <a:gdLst>
                <a:gd name="T0" fmla="*/ 106 w 106"/>
                <a:gd name="T1" fmla="*/ 7 h 7"/>
                <a:gd name="T2" fmla="*/ 104 w 106"/>
                <a:gd name="T3" fmla="*/ 0 h 7"/>
                <a:gd name="T4" fmla="*/ 3 w 106"/>
                <a:gd name="T5" fmla="*/ 0 h 7"/>
                <a:gd name="T6" fmla="*/ 0 w 106"/>
                <a:gd name="T7" fmla="*/ 7 h 7"/>
                <a:gd name="T8" fmla="*/ 106 w 10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">
                  <a:moveTo>
                    <a:pt x="106" y="7"/>
                  </a:moveTo>
                  <a:lnTo>
                    <a:pt x="104" y="0"/>
                  </a:lnTo>
                  <a:lnTo>
                    <a:pt x="3" y="0"/>
                  </a:lnTo>
                  <a:lnTo>
                    <a:pt x="0" y="7"/>
                  </a:lnTo>
                  <a:lnTo>
                    <a:pt x="10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56"/>
            <p:cNvSpPr/>
            <p:nvPr/>
          </p:nvSpPr>
          <p:spPr bwMode="auto">
            <a:xfrm>
              <a:off x="322263" y="671514"/>
              <a:ext cx="187325" cy="14288"/>
            </a:xfrm>
            <a:custGeom>
              <a:avLst/>
              <a:gdLst>
                <a:gd name="T0" fmla="*/ 3 w 118"/>
                <a:gd name="T1" fmla="*/ 0 h 9"/>
                <a:gd name="T2" fmla="*/ 0 w 118"/>
                <a:gd name="T3" fmla="*/ 9 h 9"/>
                <a:gd name="T4" fmla="*/ 118 w 118"/>
                <a:gd name="T5" fmla="*/ 9 h 9"/>
                <a:gd name="T6" fmla="*/ 115 w 118"/>
                <a:gd name="T7" fmla="*/ 0 h 9"/>
                <a:gd name="T8" fmla="*/ 3 w 1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">
                  <a:moveTo>
                    <a:pt x="3" y="0"/>
                  </a:moveTo>
                  <a:lnTo>
                    <a:pt x="0" y="9"/>
                  </a:lnTo>
                  <a:lnTo>
                    <a:pt x="118" y="9"/>
                  </a:lnTo>
                  <a:lnTo>
                    <a:pt x="11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57"/>
            <p:cNvSpPr>
              <a:spLocks noEditPoints="1"/>
            </p:cNvSpPr>
            <p:nvPr/>
          </p:nvSpPr>
          <p:spPr bwMode="auto">
            <a:xfrm>
              <a:off x="917576" y="606426"/>
              <a:ext cx="333375" cy="296863"/>
            </a:xfrm>
            <a:custGeom>
              <a:avLst/>
              <a:gdLst>
                <a:gd name="T0" fmla="*/ 178 w 210"/>
                <a:gd name="T1" fmla="*/ 0 h 187"/>
                <a:gd name="T2" fmla="*/ 31 w 210"/>
                <a:gd name="T3" fmla="*/ 0 h 187"/>
                <a:gd name="T4" fmla="*/ 0 w 210"/>
                <a:gd name="T5" fmla="*/ 85 h 187"/>
                <a:gd name="T6" fmla="*/ 0 w 210"/>
                <a:gd name="T7" fmla="*/ 187 h 187"/>
                <a:gd name="T8" fmla="*/ 210 w 210"/>
                <a:gd name="T9" fmla="*/ 187 h 187"/>
                <a:gd name="T10" fmla="*/ 210 w 210"/>
                <a:gd name="T11" fmla="*/ 84 h 187"/>
                <a:gd name="T12" fmla="*/ 178 w 210"/>
                <a:gd name="T13" fmla="*/ 0 h 187"/>
                <a:gd name="T14" fmla="*/ 28 w 210"/>
                <a:gd name="T15" fmla="*/ 77 h 187"/>
                <a:gd name="T16" fmla="*/ 48 w 210"/>
                <a:gd name="T17" fmla="*/ 15 h 187"/>
                <a:gd name="T18" fmla="*/ 162 w 210"/>
                <a:gd name="T19" fmla="*/ 15 h 187"/>
                <a:gd name="T20" fmla="*/ 183 w 210"/>
                <a:gd name="T21" fmla="*/ 77 h 187"/>
                <a:gd name="T22" fmla="*/ 28 w 210"/>
                <a:gd name="T23" fmla="*/ 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187">
                  <a:moveTo>
                    <a:pt x="178" y="0"/>
                  </a:moveTo>
                  <a:lnTo>
                    <a:pt x="31" y="0"/>
                  </a:lnTo>
                  <a:lnTo>
                    <a:pt x="0" y="85"/>
                  </a:lnTo>
                  <a:lnTo>
                    <a:pt x="0" y="187"/>
                  </a:lnTo>
                  <a:lnTo>
                    <a:pt x="210" y="187"/>
                  </a:lnTo>
                  <a:lnTo>
                    <a:pt x="210" y="84"/>
                  </a:lnTo>
                  <a:lnTo>
                    <a:pt x="178" y="0"/>
                  </a:lnTo>
                  <a:close/>
                  <a:moveTo>
                    <a:pt x="28" y="77"/>
                  </a:moveTo>
                  <a:lnTo>
                    <a:pt x="48" y="15"/>
                  </a:lnTo>
                  <a:lnTo>
                    <a:pt x="162" y="15"/>
                  </a:lnTo>
                  <a:lnTo>
                    <a:pt x="183" y="77"/>
                  </a:lnTo>
                  <a:lnTo>
                    <a:pt x="2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458"/>
            <p:cNvSpPr>
              <a:spLocks noEditPoints="1"/>
            </p:cNvSpPr>
            <p:nvPr/>
          </p:nvSpPr>
          <p:spPr bwMode="auto">
            <a:xfrm>
              <a:off x="6259513" y="1944689"/>
              <a:ext cx="342900" cy="304800"/>
            </a:xfrm>
            <a:custGeom>
              <a:avLst/>
              <a:gdLst>
                <a:gd name="T0" fmla="*/ 148 w 296"/>
                <a:gd name="T1" fmla="*/ 0 h 262"/>
                <a:gd name="T2" fmla="*/ 164 w 296"/>
                <a:gd name="T3" fmla="*/ 8 h 262"/>
                <a:gd name="T4" fmla="*/ 287 w 296"/>
                <a:gd name="T5" fmla="*/ 150 h 262"/>
                <a:gd name="T6" fmla="*/ 278 w 296"/>
                <a:gd name="T7" fmla="*/ 170 h 262"/>
                <a:gd name="T8" fmla="*/ 227 w 296"/>
                <a:gd name="T9" fmla="*/ 170 h 262"/>
                <a:gd name="T10" fmla="*/ 202 w 296"/>
                <a:gd name="T11" fmla="*/ 170 h 262"/>
                <a:gd name="T12" fmla="*/ 202 w 296"/>
                <a:gd name="T13" fmla="*/ 237 h 262"/>
                <a:gd name="T14" fmla="*/ 177 w 296"/>
                <a:gd name="T15" fmla="*/ 262 h 262"/>
                <a:gd name="T16" fmla="*/ 119 w 296"/>
                <a:gd name="T17" fmla="*/ 262 h 262"/>
                <a:gd name="T18" fmla="*/ 94 w 296"/>
                <a:gd name="T19" fmla="*/ 237 h 262"/>
                <a:gd name="T20" fmla="*/ 94 w 296"/>
                <a:gd name="T21" fmla="*/ 170 h 262"/>
                <a:gd name="T22" fmla="*/ 68 w 296"/>
                <a:gd name="T23" fmla="*/ 170 h 262"/>
                <a:gd name="T24" fmla="*/ 18 w 296"/>
                <a:gd name="T25" fmla="*/ 170 h 262"/>
                <a:gd name="T26" fmla="*/ 9 w 296"/>
                <a:gd name="T27" fmla="*/ 150 h 262"/>
                <a:gd name="T28" fmla="*/ 132 w 296"/>
                <a:gd name="T29" fmla="*/ 8 h 262"/>
                <a:gd name="T30" fmla="*/ 148 w 296"/>
                <a:gd name="T31" fmla="*/ 0 h 262"/>
                <a:gd name="T32" fmla="*/ 148 w 296"/>
                <a:gd name="T33" fmla="*/ 19 h 262"/>
                <a:gd name="T34" fmla="*/ 146 w 296"/>
                <a:gd name="T35" fmla="*/ 20 h 262"/>
                <a:gd name="T36" fmla="*/ 146 w 296"/>
                <a:gd name="T37" fmla="*/ 21 h 262"/>
                <a:gd name="T38" fmla="*/ 33 w 296"/>
                <a:gd name="T39" fmla="*/ 151 h 262"/>
                <a:gd name="T40" fmla="*/ 68 w 296"/>
                <a:gd name="T41" fmla="*/ 151 h 262"/>
                <a:gd name="T42" fmla="*/ 94 w 296"/>
                <a:gd name="T43" fmla="*/ 151 h 262"/>
                <a:gd name="T44" fmla="*/ 112 w 296"/>
                <a:gd name="T45" fmla="*/ 170 h 262"/>
                <a:gd name="T46" fmla="*/ 112 w 296"/>
                <a:gd name="T47" fmla="*/ 237 h 262"/>
                <a:gd name="T48" fmla="*/ 119 w 296"/>
                <a:gd name="T49" fmla="*/ 244 h 262"/>
                <a:gd name="T50" fmla="*/ 177 w 296"/>
                <a:gd name="T51" fmla="*/ 244 h 262"/>
                <a:gd name="T52" fmla="*/ 183 w 296"/>
                <a:gd name="T53" fmla="*/ 237 h 262"/>
                <a:gd name="T54" fmla="*/ 183 w 296"/>
                <a:gd name="T55" fmla="*/ 170 h 262"/>
                <a:gd name="T56" fmla="*/ 202 w 296"/>
                <a:gd name="T57" fmla="*/ 151 h 262"/>
                <a:gd name="T58" fmla="*/ 227 w 296"/>
                <a:gd name="T59" fmla="*/ 151 h 262"/>
                <a:gd name="T60" fmla="*/ 263 w 296"/>
                <a:gd name="T61" fmla="*/ 151 h 262"/>
                <a:gd name="T62" fmla="*/ 150 w 296"/>
                <a:gd name="T63" fmla="*/ 21 h 262"/>
                <a:gd name="T64" fmla="*/ 150 w 296"/>
                <a:gd name="T65" fmla="*/ 20 h 262"/>
                <a:gd name="T66" fmla="*/ 148 w 296"/>
                <a:gd name="T67" fmla="*/ 1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6" h="262">
                  <a:moveTo>
                    <a:pt x="148" y="0"/>
                  </a:moveTo>
                  <a:cubicBezTo>
                    <a:pt x="154" y="0"/>
                    <a:pt x="160" y="3"/>
                    <a:pt x="164" y="8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96" y="161"/>
                    <a:pt x="292" y="170"/>
                    <a:pt x="278" y="170"/>
                  </a:cubicBezTo>
                  <a:cubicBezTo>
                    <a:pt x="227" y="170"/>
                    <a:pt x="227" y="170"/>
                    <a:pt x="227" y="170"/>
                  </a:cubicBezTo>
                  <a:cubicBezTo>
                    <a:pt x="220" y="170"/>
                    <a:pt x="211" y="170"/>
                    <a:pt x="202" y="170"/>
                  </a:cubicBezTo>
                  <a:cubicBezTo>
                    <a:pt x="202" y="237"/>
                    <a:pt x="202" y="237"/>
                    <a:pt x="202" y="237"/>
                  </a:cubicBezTo>
                  <a:cubicBezTo>
                    <a:pt x="202" y="251"/>
                    <a:pt x="190" y="262"/>
                    <a:pt x="177" y="262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05" y="262"/>
                    <a:pt x="94" y="251"/>
                    <a:pt x="94" y="237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85" y="170"/>
                    <a:pt x="75" y="170"/>
                    <a:pt x="68" y="170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4" y="170"/>
                    <a:pt x="0" y="161"/>
                    <a:pt x="9" y="150"/>
                  </a:cubicBezTo>
                  <a:cubicBezTo>
                    <a:pt x="132" y="8"/>
                    <a:pt x="132" y="8"/>
                    <a:pt x="132" y="8"/>
                  </a:cubicBezTo>
                  <a:cubicBezTo>
                    <a:pt x="136" y="3"/>
                    <a:pt x="142" y="0"/>
                    <a:pt x="148" y="0"/>
                  </a:cubicBezTo>
                  <a:moveTo>
                    <a:pt x="148" y="19"/>
                  </a:moveTo>
                  <a:cubicBezTo>
                    <a:pt x="147" y="19"/>
                    <a:pt x="147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4" y="151"/>
                    <a:pt x="112" y="159"/>
                    <a:pt x="112" y="170"/>
                  </a:cubicBezTo>
                  <a:cubicBezTo>
                    <a:pt x="112" y="237"/>
                    <a:pt x="112" y="237"/>
                    <a:pt x="112" y="237"/>
                  </a:cubicBezTo>
                  <a:cubicBezTo>
                    <a:pt x="112" y="241"/>
                    <a:pt x="115" y="244"/>
                    <a:pt x="119" y="244"/>
                  </a:cubicBezTo>
                  <a:cubicBezTo>
                    <a:pt x="177" y="244"/>
                    <a:pt x="177" y="244"/>
                    <a:pt x="177" y="244"/>
                  </a:cubicBezTo>
                  <a:cubicBezTo>
                    <a:pt x="180" y="244"/>
                    <a:pt x="183" y="241"/>
                    <a:pt x="183" y="237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3" y="159"/>
                    <a:pt x="192" y="151"/>
                    <a:pt x="202" y="151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63" y="151"/>
                    <a:pt x="263" y="151"/>
                    <a:pt x="263" y="15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0"/>
                  </a:cubicBezTo>
                  <a:cubicBezTo>
                    <a:pt x="149" y="19"/>
                    <a:pt x="148" y="19"/>
                    <a:pt x="14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59"/>
            <p:cNvSpPr>
              <a:spLocks noEditPoints="1"/>
            </p:cNvSpPr>
            <p:nvPr/>
          </p:nvSpPr>
          <p:spPr bwMode="auto">
            <a:xfrm>
              <a:off x="6932613" y="1995489"/>
              <a:ext cx="333375" cy="204788"/>
            </a:xfrm>
            <a:custGeom>
              <a:avLst/>
              <a:gdLst>
                <a:gd name="T0" fmla="*/ 273 w 288"/>
                <a:gd name="T1" fmla="*/ 0 h 177"/>
                <a:gd name="T2" fmla="*/ 16 w 288"/>
                <a:gd name="T3" fmla="*/ 0 h 177"/>
                <a:gd name="T4" fmla="*/ 0 w 288"/>
                <a:gd name="T5" fmla="*/ 15 h 177"/>
                <a:gd name="T6" fmla="*/ 0 w 288"/>
                <a:gd name="T7" fmla="*/ 162 h 177"/>
                <a:gd name="T8" fmla="*/ 16 w 288"/>
                <a:gd name="T9" fmla="*/ 177 h 177"/>
                <a:gd name="T10" fmla="*/ 273 w 288"/>
                <a:gd name="T11" fmla="*/ 177 h 177"/>
                <a:gd name="T12" fmla="*/ 288 w 288"/>
                <a:gd name="T13" fmla="*/ 162 h 177"/>
                <a:gd name="T14" fmla="*/ 288 w 288"/>
                <a:gd name="T15" fmla="*/ 15 h 177"/>
                <a:gd name="T16" fmla="*/ 273 w 288"/>
                <a:gd name="T17" fmla="*/ 0 h 177"/>
                <a:gd name="T18" fmla="*/ 273 w 288"/>
                <a:gd name="T19" fmla="*/ 162 h 177"/>
                <a:gd name="T20" fmla="*/ 273 w 288"/>
                <a:gd name="T21" fmla="*/ 162 h 177"/>
                <a:gd name="T22" fmla="*/ 16 w 288"/>
                <a:gd name="T23" fmla="*/ 162 h 177"/>
                <a:gd name="T24" fmla="*/ 15 w 288"/>
                <a:gd name="T25" fmla="*/ 162 h 177"/>
                <a:gd name="T26" fmla="*/ 15 w 288"/>
                <a:gd name="T27" fmla="*/ 15 h 177"/>
                <a:gd name="T28" fmla="*/ 16 w 288"/>
                <a:gd name="T29" fmla="*/ 15 h 177"/>
                <a:gd name="T30" fmla="*/ 273 w 288"/>
                <a:gd name="T31" fmla="*/ 15 h 177"/>
                <a:gd name="T32" fmla="*/ 273 w 288"/>
                <a:gd name="T33" fmla="*/ 15 h 177"/>
                <a:gd name="T34" fmla="*/ 273 w 288"/>
                <a:gd name="T35" fmla="*/ 16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77">
                  <a:moveTo>
                    <a:pt x="27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0"/>
                    <a:pt x="7" y="177"/>
                    <a:pt x="16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77"/>
                    <a:pt x="288" y="170"/>
                    <a:pt x="288" y="162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7"/>
                    <a:pt x="281" y="0"/>
                    <a:pt x="273" y="0"/>
                  </a:cubicBezTo>
                  <a:close/>
                  <a:moveTo>
                    <a:pt x="273" y="162"/>
                  </a:moveTo>
                  <a:cubicBezTo>
                    <a:pt x="273" y="162"/>
                    <a:pt x="273" y="162"/>
                    <a:pt x="273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6" y="15"/>
                  </a:cubicBezTo>
                  <a:cubicBezTo>
                    <a:pt x="273" y="15"/>
                    <a:pt x="273" y="15"/>
                    <a:pt x="273" y="15"/>
                  </a:cubicBezTo>
                  <a:cubicBezTo>
                    <a:pt x="273" y="15"/>
                    <a:pt x="273" y="15"/>
                    <a:pt x="273" y="15"/>
                  </a:cubicBezTo>
                  <a:lnTo>
                    <a:pt x="273" y="1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460"/>
            <p:cNvSpPr>
              <a:spLocks noChangeArrowheads="1"/>
            </p:cNvSpPr>
            <p:nvPr/>
          </p:nvSpPr>
          <p:spPr bwMode="auto">
            <a:xfrm>
              <a:off x="6981826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461"/>
            <p:cNvSpPr>
              <a:spLocks noChangeArrowheads="1"/>
            </p:cNvSpPr>
            <p:nvPr/>
          </p:nvSpPr>
          <p:spPr bwMode="auto">
            <a:xfrm>
              <a:off x="7032626" y="2035176"/>
              <a:ext cx="285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462"/>
            <p:cNvSpPr>
              <a:spLocks noChangeArrowheads="1"/>
            </p:cNvSpPr>
            <p:nvPr/>
          </p:nvSpPr>
          <p:spPr bwMode="auto">
            <a:xfrm>
              <a:off x="7085013" y="2035176"/>
              <a:ext cx="30163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463"/>
            <p:cNvSpPr>
              <a:spLocks noChangeArrowheads="1"/>
            </p:cNvSpPr>
            <p:nvPr/>
          </p:nvSpPr>
          <p:spPr bwMode="auto">
            <a:xfrm>
              <a:off x="7138988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464"/>
            <p:cNvSpPr>
              <a:spLocks noChangeArrowheads="1"/>
            </p:cNvSpPr>
            <p:nvPr/>
          </p:nvSpPr>
          <p:spPr bwMode="auto">
            <a:xfrm>
              <a:off x="7191376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465"/>
            <p:cNvSpPr>
              <a:spLocks noChangeArrowheads="1"/>
            </p:cNvSpPr>
            <p:nvPr/>
          </p:nvSpPr>
          <p:spPr bwMode="auto">
            <a:xfrm>
              <a:off x="7007226" y="2084389"/>
              <a:ext cx="30163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466"/>
            <p:cNvSpPr>
              <a:spLocks noChangeArrowheads="1"/>
            </p:cNvSpPr>
            <p:nvPr/>
          </p:nvSpPr>
          <p:spPr bwMode="auto">
            <a:xfrm>
              <a:off x="7059613" y="2084389"/>
              <a:ext cx="30163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Rectangle 467"/>
            <p:cNvSpPr>
              <a:spLocks noChangeArrowheads="1"/>
            </p:cNvSpPr>
            <p:nvPr/>
          </p:nvSpPr>
          <p:spPr bwMode="auto">
            <a:xfrm>
              <a:off x="7113588" y="2084389"/>
              <a:ext cx="269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Rectangle 468"/>
            <p:cNvSpPr>
              <a:spLocks noChangeArrowheads="1"/>
            </p:cNvSpPr>
            <p:nvPr/>
          </p:nvSpPr>
          <p:spPr bwMode="auto">
            <a:xfrm>
              <a:off x="7165976" y="2084389"/>
              <a:ext cx="269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Rectangle 469"/>
            <p:cNvSpPr>
              <a:spLocks noChangeArrowheads="1"/>
            </p:cNvSpPr>
            <p:nvPr/>
          </p:nvSpPr>
          <p:spPr bwMode="auto">
            <a:xfrm>
              <a:off x="7032626" y="2133601"/>
              <a:ext cx="1333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70"/>
            <p:cNvSpPr>
              <a:spLocks noEditPoints="1"/>
            </p:cNvSpPr>
            <p:nvPr/>
          </p:nvSpPr>
          <p:spPr bwMode="auto">
            <a:xfrm>
              <a:off x="7599363" y="3262314"/>
              <a:ext cx="334963" cy="333375"/>
            </a:xfrm>
            <a:custGeom>
              <a:avLst/>
              <a:gdLst>
                <a:gd name="T0" fmla="*/ 144 w 289"/>
                <a:gd name="T1" fmla="*/ 0 h 288"/>
                <a:gd name="T2" fmla="*/ 0 w 289"/>
                <a:gd name="T3" fmla="*/ 144 h 288"/>
                <a:gd name="T4" fmla="*/ 144 w 289"/>
                <a:gd name="T5" fmla="*/ 288 h 288"/>
                <a:gd name="T6" fmla="*/ 289 w 289"/>
                <a:gd name="T7" fmla="*/ 144 h 288"/>
                <a:gd name="T8" fmla="*/ 144 w 289"/>
                <a:gd name="T9" fmla="*/ 0 h 288"/>
                <a:gd name="T10" fmla="*/ 144 w 289"/>
                <a:gd name="T11" fmla="*/ 252 h 288"/>
                <a:gd name="T12" fmla="*/ 36 w 289"/>
                <a:gd name="T13" fmla="*/ 144 h 288"/>
                <a:gd name="T14" fmla="*/ 144 w 289"/>
                <a:gd name="T15" fmla="*/ 36 h 288"/>
                <a:gd name="T16" fmla="*/ 253 w 289"/>
                <a:gd name="T17" fmla="*/ 144 h 288"/>
                <a:gd name="T18" fmla="*/ 144 w 289"/>
                <a:gd name="T19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9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9" y="223"/>
                    <a:pt x="289" y="144"/>
                  </a:cubicBezTo>
                  <a:cubicBezTo>
                    <a:pt x="289" y="64"/>
                    <a:pt x="224" y="0"/>
                    <a:pt x="144" y="0"/>
                  </a:cubicBezTo>
                  <a:close/>
                  <a:moveTo>
                    <a:pt x="144" y="252"/>
                  </a:moveTo>
                  <a:cubicBezTo>
                    <a:pt x="85" y="252"/>
                    <a:pt x="36" y="203"/>
                    <a:pt x="36" y="144"/>
                  </a:cubicBezTo>
                  <a:cubicBezTo>
                    <a:pt x="36" y="84"/>
                    <a:pt x="85" y="36"/>
                    <a:pt x="144" y="36"/>
                  </a:cubicBezTo>
                  <a:cubicBezTo>
                    <a:pt x="204" y="36"/>
                    <a:pt x="253" y="84"/>
                    <a:pt x="253" y="144"/>
                  </a:cubicBezTo>
                  <a:cubicBezTo>
                    <a:pt x="253" y="203"/>
                    <a:pt x="204" y="252"/>
                    <a:pt x="144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71"/>
            <p:cNvSpPr>
              <a:spLocks noEditPoints="1"/>
            </p:cNvSpPr>
            <p:nvPr/>
          </p:nvSpPr>
          <p:spPr bwMode="auto">
            <a:xfrm>
              <a:off x="7669213" y="3330576"/>
              <a:ext cx="200025" cy="200025"/>
            </a:xfrm>
            <a:custGeom>
              <a:avLst/>
              <a:gdLst>
                <a:gd name="T0" fmla="*/ 86 w 172"/>
                <a:gd name="T1" fmla="*/ 0 h 172"/>
                <a:gd name="T2" fmla="*/ 0 w 172"/>
                <a:gd name="T3" fmla="*/ 86 h 172"/>
                <a:gd name="T4" fmla="*/ 86 w 172"/>
                <a:gd name="T5" fmla="*/ 172 h 172"/>
                <a:gd name="T6" fmla="*/ 172 w 172"/>
                <a:gd name="T7" fmla="*/ 86 h 172"/>
                <a:gd name="T8" fmla="*/ 86 w 172"/>
                <a:gd name="T9" fmla="*/ 0 h 172"/>
                <a:gd name="T10" fmla="*/ 63 w 172"/>
                <a:gd name="T11" fmla="*/ 58 h 172"/>
                <a:gd name="T12" fmla="*/ 39 w 172"/>
                <a:gd name="T13" fmla="*/ 93 h 172"/>
                <a:gd name="T14" fmla="*/ 24 w 172"/>
                <a:gd name="T15" fmla="*/ 82 h 172"/>
                <a:gd name="T16" fmla="*/ 24 w 172"/>
                <a:gd name="T17" fmla="*/ 79 h 172"/>
                <a:gd name="T18" fmla="*/ 83 w 172"/>
                <a:gd name="T19" fmla="*/ 20 h 172"/>
                <a:gd name="T20" fmla="*/ 87 w 172"/>
                <a:gd name="T21" fmla="*/ 20 h 172"/>
                <a:gd name="T22" fmla="*/ 97 w 172"/>
                <a:gd name="T23" fmla="*/ 34 h 172"/>
                <a:gd name="T24" fmla="*/ 63 w 172"/>
                <a:gd name="T25" fmla="*/ 58 h 172"/>
                <a:gd name="T26" fmla="*/ 112 w 172"/>
                <a:gd name="T27" fmla="*/ 128 h 172"/>
                <a:gd name="T28" fmla="*/ 98 w 172"/>
                <a:gd name="T29" fmla="*/ 114 h 172"/>
                <a:gd name="T30" fmla="*/ 112 w 172"/>
                <a:gd name="T31" fmla="*/ 100 h 172"/>
                <a:gd name="T32" fmla="*/ 126 w 172"/>
                <a:gd name="T33" fmla="*/ 114 h 172"/>
                <a:gd name="T34" fmla="*/ 112 w 172"/>
                <a:gd name="T35" fmla="*/ 12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3"/>
                    <a:pt x="38" y="172"/>
                    <a:pt x="86" y="172"/>
                  </a:cubicBezTo>
                  <a:cubicBezTo>
                    <a:pt x="133" y="172"/>
                    <a:pt x="172" y="133"/>
                    <a:pt x="172" y="86"/>
                  </a:cubicBezTo>
                  <a:cubicBezTo>
                    <a:pt x="172" y="38"/>
                    <a:pt x="133" y="0"/>
                    <a:pt x="86" y="0"/>
                  </a:cubicBezTo>
                  <a:close/>
                  <a:moveTo>
                    <a:pt x="63" y="58"/>
                  </a:moveTo>
                  <a:cubicBezTo>
                    <a:pt x="53" y="67"/>
                    <a:pt x="43" y="85"/>
                    <a:pt x="39" y="9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4" y="51"/>
                    <a:pt x="55" y="20"/>
                    <a:pt x="83" y="20"/>
                  </a:cubicBezTo>
                  <a:cubicBezTo>
                    <a:pt x="84" y="20"/>
                    <a:pt x="86" y="20"/>
                    <a:pt x="87" y="20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88" y="39"/>
                    <a:pt x="74" y="46"/>
                    <a:pt x="63" y="58"/>
                  </a:cubicBezTo>
                  <a:close/>
                  <a:moveTo>
                    <a:pt x="112" y="128"/>
                  </a:moveTo>
                  <a:cubicBezTo>
                    <a:pt x="104" y="128"/>
                    <a:pt x="98" y="122"/>
                    <a:pt x="98" y="114"/>
                  </a:cubicBezTo>
                  <a:cubicBezTo>
                    <a:pt x="98" y="106"/>
                    <a:pt x="104" y="100"/>
                    <a:pt x="112" y="100"/>
                  </a:cubicBezTo>
                  <a:cubicBezTo>
                    <a:pt x="119" y="100"/>
                    <a:pt x="126" y="106"/>
                    <a:pt x="126" y="114"/>
                  </a:cubicBezTo>
                  <a:cubicBezTo>
                    <a:pt x="126" y="122"/>
                    <a:pt x="119" y="128"/>
                    <a:pt x="11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72"/>
            <p:cNvSpPr/>
            <p:nvPr/>
          </p:nvSpPr>
          <p:spPr bwMode="auto">
            <a:xfrm>
              <a:off x="3589338" y="609601"/>
              <a:ext cx="333375" cy="290513"/>
            </a:xfrm>
            <a:custGeom>
              <a:avLst/>
              <a:gdLst>
                <a:gd name="T0" fmla="*/ 251 w 288"/>
                <a:gd name="T1" fmla="*/ 175 h 250"/>
                <a:gd name="T2" fmla="*/ 251 w 288"/>
                <a:gd name="T3" fmla="*/ 60 h 250"/>
                <a:gd name="T4" fmla="*/ 191 w 288"/>
                <a:gd name="T5" fmla="*/ 0 h 250"/>
                <a:gd name="T6" fmla="*/ 190 w 288"/>
                <a:gd name="T7" fmla="*/ 0 h 250"/>
                <a:gd name="T8" fmla="*/ 189 w 288"/>
                <a:gd name="T9" fmla="*/ 0 h 250"/>
                <a:gd name="T10" fmla="*/ 129 w 288"/>
                <a:gd name="T11" fmla="*/ 60 h 250"/>
                <a:gd name="T12" fmla="*/ 129 w 288"/>
                <a:gd name="T13" fmla="*/ 190 h 250"/>
                <a:gd name="T14" fmla="*/ 99 w 288"/>
                <a:gd name="T15" fmla="*/ 220 h 250"/>
                <a:gd name="T16" fmla="*/ 98 w 288"/>
                <a:gd name="T17" fmla="*/ 220 h 250"/>
                <a:gd name="T18" fmla="*/ 97 w 288"/>
                <a:gd name="T19" fmla="*/ 220 h 250"/>
                <a:gd name="T20" fmla="*/ 67 w 288"/>
                <a:gd name="T21" fmla="*/ 190 h 250"/>
                <a:gd name="T22" fmla="*/ 67 w 288"/>
                <a:gd name="T23" fmla="*/ 75 h 250"/>
                <a:gd name="T24" fmla="*/ 105 w 288"/>
                <a:gd name="T25" fmla="*/ 75 h 250"/>
                <a:gd name="T26" fmla="*/ 52 w 288"/>
                <a:gd name="T27" fmla="*/ 19 h 250"/>
                <a:gd name="T28" fmla="*/ 0 w 288"/>
                <a:gd name="T29" fmla="*/ 75 h 250"/>
                <a:gd name="T30" fmla="*/ 37 w 288"/>
                <a:gd name="T31" fmla="*/ 75 h 250"/>
                <a:gd name="T32" fmla="*/ 37 w 288"/>
                <a:gd name="T33" fmla="*/ 190 h 250"/>
                <a:gd name="T34" fmla="*/ 97 w 288"/>
                <a:gd name="T35" fmla="*/ 250 h 250"/>
                <a:gd name="T36" fmla="*/ 98 w 288"/>
                <a:gd name="T37" fmla="*/ 250 h 250"/>
                <a:gd name="T38" fmla="*/ 99 w 288"/>
                <a:gd name="T39" fmla="*/ 250 h 250"/>
                <a:gd name="T40" fmla="*/ 159 w 288"/>
                <a:gd name="T41" fmla="*/ 190 h 250"/>
                <a:gd name="T42" fmla="*/ 159 w 288"/>
                <a:gd name="T43" fmla="*/ 60 h 250"/>
                <a:gd name="T44" fmla="*/ 189 w 288"/>
                <a:gd name="T45" fmla="*/ 30 h 250"/>
                <a:gd name="T46" fmla="*/ 190 w 288"/>
                <a:gd name="T47" fmla="*/ 30 h 250"/>
                <a:gd name="T48" fmla="*/ 191 w 288"/>
                <a:gd name="T49" fmla="*/ 30 h 250"/>
                <a:gd name="T50" fmla="*/ 221 w 288"/>
                <a:gd name="T51" fmla="*/ 60 h 250"/>
                <a:gd name="T52" fmla="*/ 221 w 288"/>
                <a:gd name="T53" fmla="*/ 175 h 250"/>
                <a:gd name="T54" fmla="*/ 184 w 288"/>
                <a:gd name="T55" fmla="*/ 175 h 250"/>
                <a:gd name="T56" fmla="*/ 236 w 288"/>
                <a:gd name="T57" fmla="*/ 231 h 250"/>
                <a:gd name="T58" fmla="*/ 288 w 288"/>
                <a:gd name="T59" fmla="*/ 175 h 250"/>
                <a:gd name="T60" fmla="*/ 251 w 288"/>
                <a:gd name="T61" fmla="*/ 17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50">
                  <a:moveTo>
                    <a:pt x="251" y="175"/>
                  </a:moveTo>
                  <a:cubicBezTo>
                    <a:pt x="251" y="60"/>
                    <a:pt x="251" y="60"/>
                    <a:pt x="251" y="60"/>
                  </a:cubicBezTo>
                  <a:cubicBezTo>
                    <a:pt x="251" y="27"/>
                    <a:pt x="224" y="0"/>
                    <a:pt x="191" y="0"/>
                  </a:cubicBezTo>
                  <a:cubicBezTo>
                    <a:pt x="191" y="0"/>
                    <a:pt x="190" y="0"/>
                    <a:pt x="190" y="0"/>
                  </a:cubicBezTo>
                  <a:cubicBezTo>
                    <a:pt x="190" y="0"/>
                    <a:pt x="189" y="0"/>
                    <a:pt x="189" y="0"/>
                  </a:cubicBezTo>
                  <a:cubicBezTo>
                    <a:pt x="156" y="0"/>
                    <a:pt x="129" y="27"/>
                    <a:pt x="129" y="60"/>
                  </a:cubicBezTo>
                  <a:cubicBezTo>
                    <a:pt x="129" y="190"/>
                    <a:pt x="129" y="190"/>
                    <a:pt x="129" y="190"/>
                  </a:cubicBezTo>
                  <a:cubicBezTo>
                    <a:pt x="129" y="206"/>
                    <a:pt x="116" y="220"/>
                    <a:pt x="99" y="220"/>
                  </a:cubicBezTo>
                  <a:cubicBezTo>
                    <a:pt x="99" y="220"/>
                    <a:pt x="98" y="220"/>
                    <a:pt x="98" y="220"/>
                  </a:cubicBezTo>
                  <a:cubicBezTo>
                    <a:pt x="98" y="220"/>
                    <a:pt x="97" y="220"/>
                    <a:pt x="97" y="220"/>
                  </a:cubicBezTo>
                  <a:cubicBezTo>
                    <a:pt x="81" y="220"/>
                    <a:pt x="67" y="206"/>
                    <a:pt x="67" y="190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190"/>
                    <a:pt x="37" y="190"/>
                    <a:pt x="37" y="190"/>
                  </a:cubicBezTo>
                  <a:cubicBezTo>
                    <a:pt x="37" y="223"/>
                    <a:pt x="64" y="250"/>
                    <a:pt x="97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32" y="250"/>
                    <a:pt x="159" y="223"/>
                    <a:pt x="159" y="19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44"/>
                    <a:pt x="172" y="30"/>
                    <a:pt x="189" y="30"/>
                  </a:cubicBezTo>
                  <a:cubicBezTo>
                    <a:pt x="189" y="30"/>
                    <a:pt x="190" y="30"/>
                    <a:pt x="190" y="30"/>
                  </a:cubicBezTo>
                  <a:cubicBezTo>
                    <a:pt x="190" y="30"/>
                    <a:pt x="191" y="30"/>
                    <a:pt x="191" y="30"/>
                  </a:cubicBezTo>
                  <a:cubicBezTo>
                    <a:pt x="208" y="30"/>
                    <a:pt x="221" y="44"/>
                    <a:pt x="221" y="60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236" y="231"/>
                    <a:pt x="236" y="231"/>
                    <a:pt x="236" y="231"/>
                  </a:cubicBezTo>
                  <a:cubicBezTo>
                    <a:pt x="288" y="175"/>
                    <a:pt x="288" y="175"/>
                    <a:pt x="288" y="175"/>
                  </a:cubicBezTo>
                  <a:lnTo>
                    <a:pt x="251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73"/>
            <p:cNvSpPr/>
            <p:nvPr/>
          </p:nvSpPr>
          <p:spPr bwMode="auto">
            <a:xfrm>
              <a:off x="2251076" y="4597401"/>
              <a:ext cx="338138" cy="338138"/>
            </a:xfrm>
            <a:custGeom>
              <a:avLst/>
              <a:gdLst>
                <a:gd name="T0" fmla="*/ 283 w 291"/>
                <a:gd name="T1" fmla="*/ 157 h 291"/>
                <a:gd name="T2" fmla="*/ 283 w 291"/>
                <a:gd name="T3" fmla="*/ 133 h 291"/>
                <a:gd name="T4" fmla="*/ 283 w 291"/>
                <a:gd name="T5" fmla="*/ 99 h 291"/>
                <a:gd name="T6" fmla="*/ 283 w 291"/>
                <a:gd name="T7" fmla="*/ 75 h 291"/>
                <a:gd name="T8" fmla="*/ 278 w 291"/>
                <a:gd name="T9" fmla="*/ 43 h 291"/>
                <a:gd name="T10" fmla="*/ 285 w 291"/>
                <a:gd name="T11" fmla="*/ 13 h 291"/>
                <a:gd name="T12" fmla="*/ 254 w 291"/>
                <a:gd name="T13" fmla="*/ 6 h 291"/>
                <a:gd name="T14" fmla="*/ 233 w 291"/>
                <a:gd name="T15" fmla="*/ 21 h 291"/>
                <a:gd name="T16" fmla="*/ 204 w 291"/>
                <a:gd name="T17" fmla="*/ 1 h 291"/>
                <a:gd name="T18" fmla="*/ 175 w 291"/>
                <a:gd name="T19" fmla="*/ 21 h 291"/>
                <a:gd name="T20" fmla="*/ 146 w 291"/>
                <a:gd name="T21" fmla="*/ 1 h 291"/>
                <a:gd name="T22" fmla="*/ 117 w 291"/>
                <a:gd name="T23" fmla="*/ 21 h 291"/>
                <a:gd name="T24" fmla="*/ 88 w 291"/>
                <a:gd name="T25" fmla="*/ 1 h 291"/>
                <a:gd name="T26" fmla="*/ 59 w 291"/>
                <a:gd name="T27" fmla="*/ 21 h 291"/>
                <a:gd name="T28" fmla="*/ 37 w 291"/>
                <a:gd name="T29" fmla="*/ 6 h 291"/>
                <a:gd name="T30" fmla="*/ 7 w 291"/>
                <a:gd name="T31" fmla="*/ 13 h 291"/>
                <a:gd name="T32" fmla="*/ 12 w 291"/>
                <a:gd name="T33" fmla="*/ 42 h 291"/>
                <a:gd name="T34" fmla="*/ 9 w 291"/>
                <a:gd name="T35" fmla="*/ 75 h 291"/>
                <a:gd name="T36" fmla="*/ 10 w 291"/>
                <a:gd name="T37" fmla="*/ 99 h 291"/>
                <a:gd name="T38" fmla="*/ 9 w 291"/>
                <a:gd name="T39" fmla="*/ 133 h 291"/>
                <a:gd name="T40" fmla="*/ 10 w 291"/>
                <a:gd name="T41" fmla="*/ 157 h 291"/>
                <a:gd name="T42" fmla="*/ 9 w 291"/>
                <a:gd name="T43" fmla="*/ 191 h 291"/>
                <a:gd name="T44" fmla="*/ 10 w 291"/>
                <a:gd name="T45" fmla="*/ 215 h 291"/>
                <a:gd name="T46" fmla="*/ 12 w 291"/>
                <a:gd name="T47" fmla="*/ 248 h 291"/>
                <a:gd name="T48" fmla="*/ 7 w 291"/>
                <a:gd name="T49" fmla="*/ 278 h 291"/>
                <a:gd name="T50" fmla="*/ 37 w 291"/>
                <a:gd name="T51" fmla="*/ 284 h 291"/>
                <a:gd name="T52" fmla="*/ 59 w 291"/>
                <a:gd name="T53" fmla="*/ 269 h 291"/>
                <a:gd name="T54" fmla="*/ 88 w 291"/>
                <a:gd name="T55" fmla="*/ 289 h 291"/>
                <a:gd name="T56" fmla="*/ 117 w 291"/>
                <a:gd name="T57" fmla="*/ 269 h 291"/>
                <a:gd name="T58" fmla="*/ 146 w 291"/>
                <a:gd name="T59" fmla="*/ 289 h 291"/>
                <a:gd name="T60" fmla="*/ 175 w 291"/>
                <a:gd name="T61" fmla="*/ 269 h 291"/>
                <a:gd name="T62" fmla="*/ 204 w 291"/>
                <a:gd name="T63" fmla="*/ 289 h 291"/>
                <a:gd name="T64" fmla="*/ 233 w 291"/>
                <a:gd name="T65" fmla="*/ 269 h 291"/>
                <a:gd name="T66" fmla="*/ 254 w 291"/>
                <a:gd name="T67" fmla="*/ 284 h 291"/>
                <a:gd name="T68" fmla="*/ 285 w 291"/>
                <a:gd name="T69" fmla="*/ 278 h 291"/>
                <a:gd name="T70" fmla="*/ 277 w 291"/>
                <a:gd name="T71" fmla="*/ 247 h 291"/>
                <a:gd name="T72" fmla="*/ 283 w 291"/>
                <a:gd name="T73" fmla="*/ 215 h 291"/>
                <a:gd name="T74" fmla="*/ 284 w 291"/>
                <a:gd name="T75" fmla="*/ 1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1" h="291">
                  <a:moveTo>
                    <a:pt x="270" y="174"/>
                  </a:moveTo>
                  <a:cubicBezTo>
                    <a:pt x="270" y="167"/>
                    <a:pt x="275" y="160"/>
                    <a:pt x="283" y="157"/>
                  </a:cubicBez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74"/>
            <p:cNvSpPr>
              <a:spLocks noEditPoints="1"/>
            </p:cNvSpPr>
            <p:nvPr/>
          </p:nvSpPr>
          <p:spPr bwMode="auto">
            <a:xfrm>
              <a:off x="2919413" y="4597401"/>
              <a:ext cx="338138" cy="3381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154 w 291"/>
                <a:gd name="T77" fmla="*/ 200 h 291"/>
                <a:gd name="T78" fmla="*/ 81 w 291"/>
                <a:gd name="T79" fmla="*/ 217 h 291"/>
                <a:gd name="T80" fmla="*/ 65 w 291"/>
                <a:gd name="T81" fmla="*/ 144 h 291"/>
                <a:gd name="T82" fmla="*/ 228 w 291"/>
                <a:gd name="T83" fmla="*/ 12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154" y="200"/>
                  </a:moveTo>
                  <a:cubicBezTo>
                    <a:pt x="146" y="201"/>
                    <a:pt x="138" y="201"/>
                    <a:pt x="130" y="200"/>
                  </a:cubicBezTo>
                  <a:cubicBezTo>
                    <a:pt x="104" y="227"/>
                    <a:pt x="75" y="222"/>
                    <a:pt x="81" y="217"/>
                  </a:cubicBezTo>
                  <a:cubicBezTo>
                    <a:pt x="95" y="207"/>
                    <a:pt x="98" y="197"/>
                    <a:pt x="97" y="189"/>
                  </a:cubicBezTo>
                  <a:cubicBezTo>
                    <a:pt x="79" y="179"/>
                    <a:pt x="67" y="163"/>
                    <a:pt x="65" y="144"/>
                  </a:cubicBezTo>
                  <a:cubicBezTo>
                    <a:pt x="60" y="108"/>
                    <a:pt x="94" y="75"/>
                    <a:pt x="139" y="70"/>
                  </a:cubicBezTo>
                  <a:cubicBezTo>
                    <a:pt x="184" y="65"/>
                    <a:pt x="223" y="90"/>
                    <a:pt x="228" y="126"/>
                  </a:cubicBezTo>
                  <a:cubicBezTo>
                    <a:pt x="232" y="162"/>
                    <a:pt x="199" y="195"/>
                    <a:pt x="1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75"/>
            <p:cNvSpPr>
              <a:spLocks noEditPoints="1"/>
            </p:cNvSpPr>
            <p:nvPr/>
          </p:nvSpPr>
          <p:spPr bwMode="auto">
            <a:xfrm>
              <a:off x="3587751" y="4597401"/>
              <a:ext cx="338138" cy="3381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68 w 291"/>
                <a:gd name="T77" fmla="*/ 86 h 291"/>
                <a:gd name="T78" fmla="*/ 226 w 291"/>
                <a:gd name="T79" fmla="*/ 86 h 291"/>
                <a:gd name="T80" fmla="*/ 161 w 291"/>
                <a:gd name="T81" fmla="*/ 142 h 291"/>
                <a:gd name="T82" fmla="*/ 131 w 291"/>
                <a:gd name="T83" fmla="*/ 142 h 291"/>
                <a:gd name="T84" fmla="*/ 65 w 291"/>
                <a:gd name="T85" fmla="*/ 86 h 291"/>
                <a:gd name="T86" fmla="*/ 58 w 291"/>
                <a:gd name="T87" fmla="*/ 197 h 291"/>
                <a:gd name="T88" fmla="*/ 58 w 291"/>
                <a:gd name="T89" fmla="*/ 96 h 291"/>
                <a:gd name="T90" fmla="*/ 116 w 291"/>
                <a:gd name="T91" fmla="*/ 142 h 291"/>
                <a:gd name="T92" fmla="*/ 223 w 291"/>
                <a:gd name="T93" fmla="*/ 205 h 291"/>
                <a:gd name="T94" fmla="*/ 65 w 291"/>
                <a:gd name="T95" fmla="*/ 204 h 291"/>
                <a:gd name="T96" fmla="*/ 146 w 291"/>
                <a:gd name="T97" fmla="*/ 167 h 291"/>
                <a:gd name="T98" fmla="*/ 226 w 291"/>
                <a:gd name="T99" fmla="*/ 204 h 291"/>
                <a:gd name="T100" fmla="*/ 234 w 291"/>
                <a:gd name="T101" fmla="*/ 194 h 291"/>
                <a:gd name="T102" fmla="*/ 176 w 291"/>
                <a:gd name="T103" fmla="*/ 142 h 291"/>
                <a:gd name="T104" fmla="*/ 234 w 291"/>
                <a:gd name="T105" fmla="*/ 9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68" y="86"/>
                  </a:moveTo>
                  <a:cubicBezTo>
                    <a:pt x="223" y="86"/>
                    <a:pt x="223" y="86"/>
                    <a:pt x="223" y="86"/>
                  </a:cubicBezTo>
                  <a:cubicBezTo>
                    <a:pt x="224" y="86"/>
                    <a:pt x="225" y="86"/>
                    <a:pt x="226" y="86"/>
                  </a:cubicBezTo>
                  <a:cubicBezTo>
                    <a:pt x="168" y="136"/>
                    <a:pt x="168" y="136"/>
                    <a:pt x="168" y="136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31" y="142"/>
                    <a:pt x="131" y="142"/>
                    <a:pt x="131" y="142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6" y="86"/>
                    <a:pt x="67" y="86"/>
                    <a:pt x="68" y="86"/>
                  </a:cubicBezTo>
                  <a:close/>
                  <a:moveTo>
                    <a:pt x="58" y="197"/>
                  </a:moveTo>
                  <a:cubicBezTo>
                    <a:pt x="58" y="196"/>
                    <a:pt x="58" y="195"/>
                    <a:pt x="58" y="194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95"/>
                    <a:pt x="58" y="94"/>
                    <a:pt x="58" y="93"/>
                  </a:cubicBezTo>
                  <a:cubicBezTo>
                    <a:pt x="116" y="142"/>
                    <a:pt x="116" y="142"/>
                    <a:pt x="116" y="142"/>
                  </a:cubicBezTo>
                  <a:lnTo>
                    <a:pt x="58" y="197"/>
                  </a:lnTo>
                  <a:close/>
                  <a:moveTo>
                    <a:pt x="223" y="205"/>
                  </a:moveTo>
                  <a:cubicBezTo>
                    <a:pt x="68" y="205"/>
                    <a:pt x="68" y="205"/>
                    <a:pt x="68" y="205"/>
                  </a:cubicBezTo>
                  <a:cubicBezTo>
                    <a:pt x="67" y="205"/>
                    <a:pt x="66" y="204"/>
                    <a:pt x="65" y="204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226" y="204"/>
                    <a:pt x="226" y="204"/>
                    <a:pt x="226" y="204"/>
                  </a:cubicBezTo>
                  <a:cubicBezTo>
                    <a:pt x="225" y="204"/>
                    <a:pt x="224" y="205"/>
                    <a:pt x="223" y="205"/>
                  </a:cubicBezTo>
                  <a:close/>
                  <a:moveTo>
                    <a:pt x="234" y="194"/>
                  </a:moveTo>
                  <a:cubicBezTo>
                    <a:pt x="234" y="195"/>
                    <a:pt x="233" y="196"/>
                    <a:pt x="233" y="197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233" y="93"/>
                    <a:pt x="233" y="93"/>
                    <a:pt x="233" y="93"/>
                  </a:cubicBezTo>
                  <a:cubicBezTo>
                    <a:pt x="233" y="94"/>
                    <a:pt x="234" y="95"/>
                    <a:pt x="234" y="96"/>
                  </a:cubicBezTo>
                  <a:lnTo>
                    <a:pt x="234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76"/>
            <p:cNvSpPr>
              <a:spLocks noEditPoints="1"/>
            </p:cNvSpPr>
            <p:nvPr/>
          </p:nvSpPr>
          <p:spPr bwMode="auto">
            <a:xfrm>
              <a:off x="4256088" y="4598989"/>
              <a:ext cx="338138" cy="333375"/>
            </a:xfrm>
            <a:custGeom>
              <a:avLst/>
              <a:gdLst>
                <a:gd name="T0" fmla="*/ 290 w 291"/>
                <a:gd name="T1" fmla="*/ 144 h 288"/>
                <a:gd name="T2" fmla="*/ 270 w 291"/>
                <a:gd name="T3" fmla="*/ 115 h 288"/>
                <a:gd name="T4" fmla="*/ 290 w 291"/>
                <a:gd name="T5" fmla="*/ 86 h 288"/>
                <a:gd name="T6" fmla="*/ 270 w 291"/>
                <a:gd name="T7" fmla="*/ 57 h 288"/>
                <a:gd name="T8" fmla="*/ 284 w 291"/>
                <a:gd name="T9" fmla="*/ 36 h 288"/>
                <a:gd name="T10" fmla="*/ 278 w 291"/>
                <a:gd name="T11" fmla="*/ 5 h 288"/>
                <a:gd name="T12" fmla="*/ 254 w 291"/>
                <a:gd name="T13" fmla="*/ 5 h 288"/>
                <a:gd name="T14" fmla="*/ 233 w 291"/>
                <a:gd name="T15" fmla="*/ 20 h 288"/>
                <a:gd name="T16" fmla="*/ 204 w 291"/>
                <a:gd name="T17" fmla="*/ 0 h 288"/>
                <a:gd name="T18" fmla="*/ 175 w 291"/>
                <a:gd name="T19" fmla="*/ 20 h 288"/>
                <a:gd name="T20" fmla="*/ 146 w 291"/>
                <a:gd name="T21" fmla="*/ 0 h 288"/>
                <a:gd name="T22" fmla="*/ 117 w 291"/>
                <a:gd name="T23" fmla="*/ 20 h 288"/>
                <a:gd name="T24" fmla="*/ 88 w 291"/>
                <a:gd name="T25" fmla="*/ 0 h 288"/>
                <a:gd name="T26" fmla="*/ 59 w 291"/>
                <a:gd name="T27" fmla="*/ 20 h 288"/>
                <a:gd name="T28" fmla="*/ 37 w 291"/>
                <a:gd name="T29" fmla="*/ 5 h 288"/>
                <a:gd name="T30" fmla="*/ 13 w 291"/>
                <a:gd name="T31" fmla="*/ 5 h 288"/>
                <a:gd name="T32" fmla="*/ 7 w 291"/>
                <a:gd name="T33" fmla="*/ 36 h 288"/>
                <a:gd name="T34" fmla="*/ 23 w 291"/>
                <a:gd name="T35" fmla="*/ 57 h 288"/>
                <a:gd name="T36" fmla="*/ 2 w 291"/>
                <a:gd name="T37" fmla="*/ 86 h 288"/>
                <a:gd name="T38" fmla="*/ 23 w 291"/>
                <a:gd name="T39" fmla="*/ 115 h 288"/>
                <a:gd name="T40" fmla="*/ 2 w 291"/>
                <a:gd name="T41" fmla="*/ 144 h 288"/>
                <a:gd name="T42" fmla="*/ 23 w 291"/>
                <a:gd name="T43" fmla="*/ 173 h 288"/>
                <a:gd name="T44" fmla="*/ 2 w 291"/>
                <a:gd name="T45" fmla="*/ 202 h 288"/>
                <a:gd name="T46" fmla="*/ 23 w 291"/>
                <a:gd name="T47" fmla="*/ 231 h 288"/>
                <a:gd name="T48" fmla="*/ 7 w 291"/>
                <a:gd name="T49" fmla="*/ 253 h 288"/>
                <a:gd name="T50" fmla="*/ 13 w 291"/>
                <a:gd name="T51" fmla="*/ 283 h 288"/>
                <a:gd name="T52" fmla="*/ 37 w 291"/>
                <a:gd name="T53" fmla="*/ 283 h 288"/>
                <a:gd name="T54" fmla="*/ 59 w 291"/>
                <a:gd name="T55" fmla="*/ 268 h 288"/>
                <a:gd name="T56" fmla="*/ 88 w 291"/>
                <a:gd name="T57" fmla="*/ 288 h 288"/>
                <a:gd name="T58" fmla="*/ 117 w 291"/>
                <a:gd name="T59" fmla="*/ 268 h 288"/>
                <a:gd name="T60" fmla="*/ 146 w 291"/>
                <a:gd name="T61" fmla="*/ 288 h 288"/>
                <a:gd name="T62" fmla="*/ 175 w 291"/>
                <a:gd name="T63" fmla="*/ 268 h 288"/>
                <a:gd name="T64" fmla="*/ 204 w 291"/>
                <a:gd name="T65" fmla="*/ 288 h 288"/>
                <a:gd name="T66" fmla="*/ 233 w 291"/>
                <a:gd name="T67" fmla="*/ 268 h 288"/>
                <a:gd name="T68" fmla="*/ 254 w 291"/>
                <a:gd name="T69" fmla="*/ 283 h 288"/>
                <a:gd name="T70" fmla="*/ 278 w 291"/>
                <a:gd name="T71" fmla="*/ 283 h 288"/>
                <a:gd name="T72" fmla="*/ 284 w 291"/>
                <a:gd name="T73" fmla="*/ 253 h 288"/>
                <a:gd name="T74" fmla="*/ 270 w 291"/>
                <a:gd name="T75" fmla="*/ 231 h 288"/>
                <a:gd name="T76" fmla="*/ 290 w 291"/>
                <a:gd name="T77" fmla="*/ 202 h 288"/>
                <a:gd name="T78" fmla="*/ 270 w 291"/>
                <a:gd name="T79" fmla="*/ 173 h 288"/>
                <a:gd name="T80" fmla="*/ 245 w 291"/>
                <a:gd name="T81" fmla="*/ 243 h 288"/>
                <a:gd name="T82" fmla="*/ 47 w 291"/>
                <a:gd name="T83" fmla="*/ 45 h 288"/>
                <a:gd name="T84" fmla="*/ 245 w 291"/>
                <a:gd name="T85" fmla="*/ 24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1" h="288">
                  <a:moveTo>
                    <a:pt x="282" y="156"/>
                  </a:moveTo>
                  <a:cubicBezTo>
                    <a:pt x="287" y="153"/>
                    <a:pt x="290" y="148"/>
                    <a:pt x="290" y="144"/>
                  </a:cubicBezTo>
                  <a:cubicBezTo>
                    <a:pt x="290" y="140"/>
                    <a:pt x="287" y="136"/>
                    <a:pt x="283" y="132"/>
                  </a:cubicBezTo>
                  <a:cubicBezTo>
                    <a:pt x="274" y="129"/>
                    <a:pt x="270" y="123"/>
                    <a:pt x="270" y="115"/>
                  </a:cubicBezTo>
                  <a:cubicBezTo>
                    <a:pt x="270" y="107"/>
                    <a:pt x="274" y="101"/>
                    <a:pt x="282" y="98"/>
                  </a:cubicBezTo>
                  <a:cubicBezTo>
                    <a:pt x="287" y="95"/>
                    <a:pt x="290" y="91"/>
                    <a:pt x="290" y="86"/>
                  </a:cubicBezTo>
                  <a:cubicBezTo>
                    <a:pt x="290" y="82"/>
                    <a:pt x="287" y="78"/>
                    <a:pt x="283" y="74"/>
                  </a:cubicBezTo>
                  <a:cubicBezTo>
                    <a:pt x="274" y="72"/>
                    <a:pt x="270" y="65"/>
                    <a:pt x="270" y="57"/>
                  </a:cubicBezTo>
                  <a:cubicBezTo>
                    <a:pt x="270" y="51"/>
                    <a:pt x="271" y="46"/>
                    <a:pt x="278" y="42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291" y="29"/>
                    <a:pt x="291" y="19"/>
                    <a:pt x="284" y="12"/>
                  </a:cubicBezTo>
                  <a:cubicBezTo>
                    <a:pt x="278" y="5"/>
                    <a:pt x="278" y="5"/>
                    <a:pt x="278" y="5"/>
                  </a:cubicBezTo>
                  <a:cubicBezTo>
                    <a:pt x="274" y="2"/>
                    <a:pt x="270" y="1"/>
                    <a:pt x="266" y="1"/>
                  </a:cubicBezTo>
                  <a:cubicBezTo>
                    <a:pt x="261" y="1"/>
                    <a:pt x="257" y="2"/>
                    <a:pt x="254" y="5"/>
                  </a:cubicBezTo>
                  <a:cubicBezTo>
                    <a:pt x="249" y="10"/>
                    <a:pt x="249" y="10"/>
                    <a:pt x="249" y="10"/>
                  </a:cubicBezTo>
                  <a:cubicBezTo>
                    <a:pt x="246" y="18"/>
                    <a:pt x="240" y="20"/>
                    <a:pt x="233" y="20"/>
                  </a:cubicBezTo>
                  <a:cubicBezTo>
                    <a:pt x="225" y="20"/>
                    <a:pt x="219" y="16"/>
                    <a:pt x="216" y="7"/>
                  </a:cubicBezTo>
                  <a:cubicBezTo>
                    <a:pt x="212" y="3"/>
                    <a:pt x="208" y="0"/>
                    <a:pt x="204" y="0"/>
                  </a:cubicBezTo>
                  <a:cubicBezTo>
                    <a:pt x="200" y="0"/>
                    <a:pt x="196" y="3"/>
                    <a:pt x="192" y="7"/>
                  </a:cubicBezTo>
                  <a:cubicBezTo>
                    <a:pt x="189" y="16"/>
                    <a:pt x="183" y="20"/>
                    <a:pt x="175" y="20"/>
                  </a:cubicBezTo>
                  <a:cubicBezTo>
                    <a:pt x="167" y="20"/>
                    <a:pt x="161" y="16"/>
                    <a:pt x="158" y="7"/>
                  </a:cubicBezTo>
                  <a:cubicBezTo>
                    <a:pt x="155" y="3"/>
                    <a:pt x="151" y="0"/>
                    <a:pt x="146" y="0"/>
                  </a:cubicBezTo>
                  <a:cubicBezTo>
                    <a:pt x="142" y="0"/>
                    <a:pt x="138" y="3"/>
                    <a:pt x="134" y="7"/>
                  </a:cubicBezTo>
                  <a:cubicBezTo>
                    <a:pt x="132" y="16"/>
                    <a:pt x="125" y="20"/>
                    <a:pt x="117" y="20"/>
                  </a:cubicBezTo>
                  <a:cubicBezTo>
                    <a:pt x="109" y="20"/>
                    <a:pt x="103" y="16"/>
                    <a:pt x="100" y="7"/>
                  </a:cubicBezTo>
                  <a:cubicBezTo>
                    <a:pt x="97" y="3"/>
                    <a:pt x="93" y="0"/>
                    <a:pt x="88" y="0"/>
                  </a:cubicBezTo>
                  <a:cubicBezTo>
                    <a:pt x="84" y="0"/>
                    <a:pt x="80" y="3"/>
                    <a:pt x="77" y="7"/>
                  </a:cubicBezTo>
                  <a:cubicBezTo>
                    <a:pt x="74" y="16"/>
                    <a:pt x="67" y="20"/>
                    <a:pt x="59" y="20"/>
                  </a:cubicBezTo>
                  <a:cubicBezTo>
                    <a:pt x="53" y="20"/>
                    <a:pt x="48" y="19"/>
                    <a:pt x="45" y="13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4" y="2"/>
                    <a:pt x="29" y="1"/>
                    <a:pt x="25" y="1"/>
                  </a:cubicBezTo>
                  <a:cubicBezTo>
                    <a:pt x="21" y="1"/>
                    <a:pt x="16" y="2"/>
                    <a:pt x="13" y="5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0" y="19"/>
                    <a:pt x="0" y="29"/>
                    <a:pt x="7" y="3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9" y="44"/>
                    <a:pt x="23" y="50"/>
                    <a:pt x="23" y="57"/>
                  </a:cubicBezTo>
                  <a:cubicBezTo>
                    <a:pt x="23" y="65"/>
                    <a:pt x="18" y="72"/>
                    <a:pt x="9" y="74"/>
                  </a:cubicBezTo>
                  <a:cubicBezTo>
                    <a:pt x="5" y="78"/>
                    <a:pt x="2" y="82"/>
                    <a:pt x="2" y="86"/>
                  </a:cubicBezTo>
                  <a:cubicBezTo>
                    <a:pt x="2" y="91"/>
                    <a:pt x="5" y="95"/>
                    <a:pt x="10" y="98"/>
                  </a:cubicBezTo>
                  <a:cubicBezTo>
                    <a:pt x="18" y="101"/>
                    <a:pt x="23" y="107"/>
                    <a:pt x="23" y="115"/>
                  </a:cubicBezTo>
                  <a:cubicBezTo>
                    <a:pt x="23" y="123"/>
                    <a:pt x="18" y="130"/>
                    <a:pt x="9" y="132"/>
                  </a:cubicBezTo>
                  <a:cubicBezTo>
                    <a:pt x="5" y="136"/>
                    <a:pt x="2" y="140"/>
                    <a:pt x="2" y="144"/>
                  </a:cubicBezTo>
                  <a:cubicBezTo>
                    <a:pt x="2" y="148"/>
                    <a:pt x="5" y="153"/>
                    <a:pt x="10" y="156"/>
                  </a:cubicBezTo>
                  <a:cubicBezTo>
                    <a:pt x="18" y="159"/>
                    <a:pt x="23" y="165"/>
                    <a:pt x="23" y="173"/>
                  </a:cubicBezTo>
                  <a:cubicBezTo>
                    <a:pt x="23" y="181"/>
                    <a:pt x="18" y="187"/>
                    <a:pt x="9" y="190"/>
                  </a:cubicBezTo>
                  <a:cubicBezTo>
                    <a:pt x="5" y="193"/>
                    <a:pt x="2" y="197"/>
                    <a:pt x="2" y="202"/>
                  </a:cubicBezTo>
                  <a:cubicBezTo>
                    <a:pt x="2" y="206"/>
                    <a:pt x="5" y="211"/>
                    <a:pt x="10" y="214"/>
                  </a:cubicBezTo>
                  <a:cubicBezTo>
                    <a:pt x="18" y="217"/>
                    <a:pt x="23" y="223"/>
                    <a:pt x="23" y="231"/>
                  </a:cubicBezTo>
                  <a:cubicBezTo>
                    <a:pt x="23" y="238"/>
                    <a:pt x="20" y="244"/>
                    <a:pt x="12" y="247"/>
                  </a:cubicBezTo>
                  <a:cubicBezTo>
                    <a:pt x="7" y="253"/>
                    <a:pt x="7" y="253"/>
                    <a:pt x="7" y="253"/>
                  </a:cubicBezTo>
                  <a:cubicBezTo>
                    <a:pt x="0" y="259"/>
                    <a:pt x="0" y="270"/>
                    <a:pt x="7" y="277"/>
                  </a:cubicBezTo>
                  <a:cubicBezTo>
                    <a:pt x="13" y="283"/>
                    <a:pt x="13" y="283"/>
                    <a:pt x="13" y="283"/>
                  </a:cubicBezTo>
                  <a:cubicBezTo>
                    <a:pt x="16" y="286"/>
                    <a:pt x="21" y="288"/>
                    <a:pt x="25" y="288"/>
                  </a:cubicBezTo>
                  <a:cubicBezTo>
                    <a:pt x="29" y="288"/>
                    <a:pt x="34" y="286"/>
                    <a:pt x="37" y="283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8" y="269"/>
                    <a:pt x="53" y="268"/>
                    <a:pt x="59" y="268"/>
                  </a:cubicBezTo>
                  <a:cubicBezTo>
                    <a:pt x="67" y="268"/>
                    <a:pt x="73" y="272"/>
                    <a:pt x="76" y="281"/>
                  </a:cubicBezTo>
                  <a:cubicBezTo>
                    <a:pt x="80" y="285"/>
                    <a:pt x="84" y="288"/>
                    <a:pt x="88" y="288"/>
                  </a:cubicBezTo>
                  <a:cubicBezTo>
                    <a:pt x="93" y="288"/>
                    <a:pt x="97" y="285"/>
                    <a:pt x="100" y="281"/>
                  </a:cubicBezTo>
                  <a:cubicBezTo>
                    <a:pt x="103" y="272"/>
                    <a:pt x="110" y="268"/>
                    <a:pt x="117" y="268"/>
                  </a:cubicBezTo>
                  <a:cubicBezTo>
                    <a:pt x="125" y="268"/>
                    <a:pt x="131" y="272"/>
                    <a:pt x="134" y="281"/>
                  </a:cubicBezTo>
                  <a:cubicBezTo>
                    <a:pt x="137" y="285"/>
                    <a:pt x="142" y="288"/>
                    <a:pt x="146" y="288"/>
                  </a:cubicBezTo>
                  <a:cubicBezTo>
                    <a:pt x="151" y="288"/>
                    <a:pt x="155" y="285"/>
                    <a:pt x="158" y="281"/>
                  </a:cubicBezTo>
                  <a:cubicBezTo>
                    <a:pt x="161" y="272"/>
                    <a:pt x="167" y="268"/>
                    <a:pt x="175" y="268"/>
                  </a:cubicBezTo>
                  <a:cubicBezTo>
                    <a:pt x="183" y="268"/>
                    <a:pt x="189" y="272"/>
                    <a:pt x="192" y="281"/>
                  </a:cubicBezTo>
                  <a:cubicBezTo>
                    <a:pt x="195" y="285"/>
                    <a:pt x="200" y="288"/>
                    <a:pt x="204" y="288"/>
                  </a:cubicBezTo>
                  <a:cubicBezTo>
                    <a:pt x="208" y="288"/>
                    <a:pt x="213" y="285"/>
                    <a:pt x="216" y="281"/>
                  </a:cubicBezTo>
                  <a:cubicBezTo>
                    <a:pt x="219" y="272"/>
                    <a:pt x="225" y="268"/>
                    <a:pt x="233" y="268"/>
                  </a:cubicBezTo>
                  <a:cubicBezTo>
                    <a:pt x="240" y="268"/>
                    <a:pt x="246" y="271"/>
                    <a:pt x="249" y="279"/>
                  </a:cubicBezTo>
                  <a:cubicBezTo>
                    <a:pt x="254" y="283"/>
                    <a:pt x="254" y="283"/>
                    <a:pt x="254" y="283"/>
                  </a:cubicBezTo>
                  <a:cubicBezTo>
                    <a:pt x="257" y="286"/>
                    <a:pt x="261" y="288"/>
                    <a:pt x="266" y="288"/>
                  </a:cubicBezTo>
                  <a:cubicBezTo>
                    <a:pt x="270" y="288"/>
                    <a:pt x="274" y="286"/>
                    <a:pt x="278" y="283"/>
                  </a:cubicBezTo>
                  <a:cubicBezTo>
                    <a:pt x="284" y="277"/>
                    <a:pt x="284" y="277"/>
                    <a:pt x="284" y="277"/>
                  </a:cubicBezTo>
                  <a:cubicBezTo>
                    <a:pt x="291" y="270"/>
                    <a:pt x="291" y="259"/>
                    <a:pt x="284" y="253"/>
                  </a:cubicBezTo>
                  <a:cubicBezTo>
                    <a:pt x="277" y="245"/>
                    <a:pt x="277" y="245"/>
                    <a:pt x="277" y="245"/>
                  </a:cubicBezTo>
                  <a:cubicBezTo>
                    <a:pt x="271" y="242"/>
                    <a:pt x="270" y="237"/>
                    <a:pt x="270" y="231"/>
                  </a:cubicBezTo>
                  <a:cubicBezTo>
                    <a:pt x="270" y="223"/>
                    <a:pt x="274" y="217"/>
                    <a:pt x="283" y="214"/>
                  </a:cubicBezTo>
                  <a:cubicBezTo>
                    <a:pt x="287" y="211"/>
                    <a:pt x="290" y="206"/>
                    <a:pt x="290" y="202"/>
                  </a:cubicBezTo>
                  <a:cubicBezTo>
                    <a:pt x="290" y="197"/>
                    <a:pt x="287" y="193"/>
                    <a:pt x="283" y="190"/>
                  </a:cubicBezTo>
                  <a:cubicBezTo>
                    <a:pt x="275" y="187"/>
                    <a:pt x="270" y="181"/>
                    <a:pt x="270" y="173"/>
                  </a:cubicBezTo>
                  <a:cubicBezTo>
                    <a:pt x="270" y="165"/>
                    <a:pt x="274" y="159"/>
                    <a:pt x="282" y="156"/>
                  </a:cubicBezTo>
                  <a:close/>
                  <a:moveTo>
                    <a:pt x="245" y="243"/>
                  </a:moveTo>
                  <a:cubicBezTo>
                    <a:pt x="47" y="243"/>
                    <a:pt x="47" y="243"/>
                    <a:pt x="47" y="243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245" y="45"/>
                    <a:pt x="245" y="45"/>
                    <a:pt x="245" y="45"/>
                  </a:cubicBezTo>
                  <a:lnTo>
                    <a:pt x="245" y="2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77"/>
            <p:cNvSpPr>
              <a:spLocks noEditPoints="1"/>
            </p:cNvSpPr>
            <p:nvPr/>
          </p:nvSpPr>
          <p:spPr bwMode="auto">
            <a:xfrm>
              <a:off x="7683501" y="2595564"/>
              <a:ext cx="163513" cy="333375"/>
            </a:xfrm>
            <a:custGeom>
              <a:avLst/>
              <a:gdLst>
                <a:gd name="T0" fmla="*/ 60 w 103"/>
                <a:gd name="T1" fmla="*/ 105 h 210"/>
                <a:gd name="T2" fmla="*/ 60 w 103"/>
                <a:gd name="T3" fmla="*/ 104 h 210"/>
                <a:gd name="T4" fmla="*/ 103 w 103"/>
                <a:gd name="T5" fmla="*/ 61 h 210"/>
                <a:gd name="T6" fmla="*/ 42 w 103"/>
                <a:gd name="T7" fmla="*/ 0 h 210"/>
                <a:gd name="T8" fmla="*/ 42 w 103"/>
                <a:gd name="T9" fmla="*/ 87 h 210"/>
                <a:gd name="T10" fmla="*/ 10 w 103"/>
                <a:gd name="T11" fmla="*/ 54 h 210"/>
                <a:gd name="T12" fmla="*/ 0 w 103"/>
                <a:gd name="T13" fmla="*/ 65 h 210"/>
                <a:gd name="T14" fmla="*/ 39 w 103"/>
                <a:gd name="T15" fmla="*/ 105 h 210"/>
                <a:gd name="T16" fmla="*/ 0 w 103"/>
                <a:gd name="T17" fmla="*/ 144 h 210"/>
                <a:gd name="T18" fmla="*/ 10 w 103"/>
                <a:gd name="T19" fmla="*/ 154 h 210"/>
                <a:gd name="T20" fmla="*/ 42 w 103"/>
                <a:gd name="T21" fmla="*/ 122 h 210"/>
                <a:gd name="T22" fmla="*/ 42 w 103"/>
                <a:gd name="T23" fmla="*/ 210 h 210"/>
                <a:gd name="T24" fmla="*/ 103 w 103"/>
                <a:gd name="T25" fmla="*/ 149 h 210"/>
                <a:gd name="T26" fmla="*/ 60 w 103"/>
                <a:gd name="T27" fmla="*/ 105 h 210"/>
                <a:gd name="T28" fmla="*/ 60 w 103"/>
                <a:gd name="T29" fmla="*/ 105 h 210"/>
                <a:gd name="T30" fmla="*/ 57 w 103"/>
                <a:gd name="T31" fmla="*/ 35 h 210"/>
                <a:gd name="T32" fmla="*/ 83 w 103"/>
                <a:gd name="T33" fmla="*/ 61 h 210"/>
                <a:gd name="T34" fmla="*/ 57 w 103"/>
                <a:gd name="T35" fmla="*/ 87 h 210"/>
                <a:gd name="T36" fmla="*/ 57 w 103"/>
                <a:gd name="T37" fmla="*/ 35 h 210"/>
                <a:gd name="T38" fmla="*/ 57 w 103"/>
                <a:gd name="T39" fmla="*/ 174 h 210"/>
                <a:gd name="T40" fmla="*/ 57 w 103"/>
                <a:gd name="T41" fmla="*/ 122 h 210"/>
                <a:gd name="T42" fmla="*/ 83 w 103"/>
                <a:gd name="T43" fmla="*/ 149 h 210"/>
                <a:gd name="T44" fmla="*/ 57 w 103"/>
                <a:gd name="T45" fmla="*/ 17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" h="210">
                  <a:moveTo>
                    <a:pt x="60" y="105"/>
                  </a:moveTo>
                  <a:lnTo>
                    <a:pt x="60" y="104"/>
                  </a:lnTo>
                  <a:lnTo>
                    <a:pt x="103" y="61"/>
                  </a:lnTo>
                  <a:lnTo>
                    <a:pt x="42" y="0"/>
                  </a:lnTo>
                  <a:lnTo>
                    <a:pt x="42" y="87"/>
                  </a:lnTo>
                  <a:lnTo>
                    <a:pt x="10" y="54"/>
                  </a:lnTo>
                  <a:lnTo>
                    <a:pt x="0" y="65"/>
                  </a:lnTo>
                  <a:lnTo>
                    <a:pt x="39" y="105"/>
                  </a:lnTo>
                  <a:lnTo>
                    <a:pt x="0" y="144"/>
                  </a:lnTo>
                  <a:lnTo>
                    <a:pt x="10" y="154"/>
                  </a:lnTo>
                  <a:lnTo>
                    <a:pt x="42" y="122"/>
                  </a:lnTo>
                  <a:lnTo>
                    <a:pt x="42" y="210"/>
                  </a:lnTo>
                  <a:lnTo>
                    <a:pt x="103" y="149"/>
                  </a:lnTo>
                  <a:lnTo>
                    <a:pt x="60" y="105"/>
                  </a:lnTo>
                  <a:lnTo>
                    <a:pt x="60" y="105"/>
                  </a:lnTo>
                  <a:close/>
                  <a:moveTo>
                    <a:pt x="57" y="35"/>
                  </a:moveTo>
                  <a:lnTo>
                    <a:pt x="83" y="61"/>
                  </a:lnTo>
                  <a:lnTo>
                    <a:pt x="57" y="87"/>
                  </a:lnTo>
                  <a:lnTo>
                    <a:pt x="57" y="35"/>
                  </a:lnTo>
                  <a:close/>
                  <a:moveTo>
                    <a:pt x="57" y="174"/>
                  </a:moveTo>
                  <a:lnTo>
                    <a:pt x="57" y="122"/>
                  </a:lnTo>
                  <a:lnTo>
                    <a:pt x="83" y="149"/>
                  </a:lnTo>
                  <a:lnTo>
                    <a:pt x="57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78"/>
            <p:cNvSpPr/>
            <p:nvPr/>
          </p:nvSpPr>
          <p:spPr bwMode="auto">
            <a:xfrm>
              <a:off x="1652588" y="5267326"/>
              <a:ext cx="119063" cy="333375"/>
            </a:xfrm>
            <a:custGeom>
              <a:avLst/>
              <a:gdLst>
                <a:gd name="T0" fmla="*/ 71 w 102"/>
                <a:gd name="T1" fmla="*/ 97 h 288"/>
                <a:gd name="T2" fmla="*/ 71 w 102"/>
                <a:gd name="T3" fmla="*/ 13 h 288"/>
                <a:gd name="T4" fmla="*/ 60 w 102"/>
                <a:gd name="T5" fmla="*/ 0 h 288"/>
                <a:gd name="T6" fmla="*/ 42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1 w 102"/>
                <a:gd name="T25" fmla="*/ 9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88">
                  <a:moveTo>
                    <a:pt x="71" y="97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6"/>
                    <a:pt x="68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1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9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4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1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79"/>
            <p:cNvSpPr>
              <a:spLocks noEditPoints="1"/>
            </p:cNvSpPr>
            <p:nvPr/>
          </p:nvSpPr>
          <p:spPr bwMode="auto">
            <a:xfrm>
              <a:off x="2362201" y="5267326"/>
              <a:ext cx="119063" cy="333375"/>
            </a:xfrm>
            <a:custGeom>
              <a:avLst/>
              <a:gdLst>
                <a:gd name="T0" fmla="*/ 70 w 102"/>
                <a:gd name="T1" fmla="*/ 97 h 288"/>
                <a:gd name="T2" fmla="*/ 70 w 102"/>
                <a:gd name="T3" fmla="*/ 13 h 288"/>
                <a:gd name="T4" fmla="*/ 60 w 102"/>
                <a:gd name="T5" fmla="*/ 0 h 288"/>
                <a:gd name="T6" fmla="*/ 41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0 w 102"/>
                <a:gd name="T25" fmla="*/ 97 h 288"/>
                <a:gd name="T26" fmla="*/ 90 w 102"/>
                <a:gd name="T27" fmla="*/ 228 h 288"/>
                <a:gd name="T28" fmla="*/ 11 w 102"/>
                <a:gd name="T29" fmla="*/ 228 h 288"/>
                <a:gd name="T30" fmla="*/ 11 w 102"/>
                <a:gd name="T31" fmla="*/ 171 h 288"/>
                <a:gd name="T32" fmla="*/ 90 w 102"/>
                <a:gd name="T33" fmla="*/ 171 h 288"/>
                <a:gd name="T34" fmla="*/ 90 w 102"/>
                <a:gd name="T35" fmla="*/ 22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288">
                  <a:moveTo>
                    <a:pt x="70" y="97"/>
                  </a:moveTo>
                  <a:cubicBezTo>
                    <a:pt x="70" y="13"/>
                    <a:pt x="70" y="13"/>
                    <a:pt x="70" y="13"/>
                  </a:cubicBezTo>
                  <a:cubicBezTo>
                    <a:pt x="70" y="6"/>
                    <a:pt x="67" y="0"/>
                    <a:pt x="6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0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8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3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0" y="97"/>
                  </a:cubicBezTo>
                  <a:close/>
                  <a:moveTo>
                    <a:pt x="90" y="228"/>
                  </a:moveTo>
                  <a:cubicBezTo>
                    <a:pt x="11" y="228"/>
                    <a:pt x="11" y="228"/>
                    <a:pt x="11" y="228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90" y="171"/>
                    <a:pt x="90" y="171"/>
                    <a:pt x="90" y="171"/>
                  </a:cubicBezTo>
                  <a:lnTo>
                    <a:pt x="90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80"/>
            <p:cNvSpPr/>
            <p:nvPr/>
          </p:nvSpPr>
          <p:spPr bwMode="auto">
            <a:xfrm>
              <a:off x="2954338" y="5267326"/>
              <a:ext cx="268288" cy="333375"/>
            </a:xfrm>
            <a:custGeom>
              <a:avLst/>
              <a:gdLst>
                <a:gd name="T0" fmla="*/ 231 w 231"/>
                <a:gd name="T1" fmla="*/ 0 h 288"/>
                <a:gd name="T2" fmla="*/ 0 w 231"/>
                <a:gd name="T3" fmla="*/ 0 h 288"/>
                <a:gd name="T4" fmla="*/ 99 w 231"/>
                <a:gd name="T5" fmla="*/ 114 h 288"/>
                <a:gd name="T6" fmla="*/ 99 w 231"/>
                <a:gd name="T7" fmla="*/ 243 h 288"/>
                <a:gd name="T8" fmla="*/ 46 w 231"/>
                <a:gd name="T9" fmla="*/ 288 h 288"/>
                <a:gd name="T10" fmla="*/ 185 w 231"/>
                <a:gd name="T11" fmla="*/ 288 h 288"/>
                <a:gd name="T12" fmla="*/ 132 w 231"/>
                <a:gd name="T13" fmla="*/ 243 h 288"/>
                <a:gd name="T14" fmla="*/ 132 w 231"/>
                <a:gd name="T15" fmla="*/ 114 h 288"/>
                <a:gd name="T16" fmla="*/ 231 w 231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88">
                  <a:moveTo>
                    <a:pt x="2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43" y="106"/>
                    <a:pt x="99" y="114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68" y="248"/>
                    <a:pt x="46" y="266"/>
                    <a:pt x="46" y="288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5" y="266"/>
                    <a:pt x="162" y="248"/>
                    <a:pt x="132" y="243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88" y="106"/>
                    <a:pt x="231" y="58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Line 481"/>
            <p:cNvSpPr>
              <a:spLocks noChangeShapeType="1"/>
            </p:cNvSpPr>
            <p:nvPr/>
          </p:nvSpPr>
          <p:spPr bwMode="auto">
            <a:xfrm>
              <a:off x="7659688" y="58896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Line 482"/>
            <p:cNvSpPr>
              <a:spLocks noChangeShapeType="1"/>
            </p:cNvSpPr>
            <p:nvPr/>
          </p:nvSpPr>
          <p:spPr bwMode="auto">
            <a:xfrm>
              <a:off x="7659688" y="58896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83"/>
            <p:cNvSpPr/>
            <p:nvPr/>
          </p:nvSpPr>
          <p:spPr bwMode="auto">
            <a:xfrm>
              <a:off x="7659688" y="588964"/>
              <a:ext cx="209550" cy="333375"/>
            </a:xfrm>
            <a:custGeom>
              <a:avLst/>
              <a:gdLst>
                <a:gd name="T0" fmla="*/ 132 w 132"/>
                <a:gd name="T1" fmla="*/ 119 h 210"/>
                <a:gd name="T2" fmla="*/ 0 w 132"/>
                <a:gd name="T3" fmla="*/ 0 h 210"/>
                <a:gd name="T4" fmla="*/ 0 w 132"/>
                <a:gd name="T5" fmla="*/ 0 h 210"/>
                <a:gd name="T6" fmla="*/ 0 w 132"/>
                <a:gd name="T7" fmla="*/ 0 h 210"/>
                <a:gd name="T8" fmla="*/ 0 w 132"/>
                <a:gd name="T9" fmla="*/ 0 h 210"/>
                <a:gd name="T10" fmla="*/ 0 w 132"/>
                <a:gd name="T11" fmla="*/ 178 h 210"/>
                <a:gd name="T12" fmla="*/ 45 w 132"/>
                <a:gd name="T13" fmla="*/ 147 h 210"/>
                <a:gd name="T14" fmla="*/ 74 w 132"/>
                <a:gd name="T15" fmla="*/ 210 h 210"/>
                <a:gd name="T16" fmla="*/ 106 w 132"/>
                <a:gd name="T17" fmla="*/ 196 h 210"/>
                <a:gd name="T18" fmla="*/ 78 w 132"/>
                <a:gd name="T19" fmla="*/ 132 h 210"/>
                <a:gd name="T20" fmla="*/ 132 w 132"/>
                <a:gd name="T2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210">
                  <a:moveTo>
                    <a:pt x="132" y="1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8"/>
                  </a:lnTo>
                  <a:lnTo>
                    <a:pt x="45" y="147"/>
                  </a:lnTo>
                  <a:lnTo>
                    <a:pt x="74" y="210"/>
                  </a:lnTo>
                  <a:lnTo>
                    <a:pt x="106" y="196"/>
                  </a:lnTo>
                  <a:lnTo>
                    <a:pt x="78" y="132"/>
                  </a:lnTo>
                  <a:lnTo>
                    <a:pt x="132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484"/>
            <p:cNvSpPr>
              <a:spLocks noChangeArrowheads="1"/>
            </p:cNvSpPr>
            <p:nvPr/>
          </p:nvSpPr>
          <p:spPr bwMode="auto">
            <a:xfrm>
              <a:off x="1587501" y="4622801"/>
              <a:ext cx="1952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485"/>
            <p:cNvSpPr>
              <a:spLocks noChangeArrowheads="1"/>
            </p:cNvSpPr>
            <p:nvPr/>
          </p:nvSpPr>
          <p:spPr bwMode="auto">
            <a:xfrm>
              <a:off x="1587501" y="4702176"/>
              <a:ext cx="1952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86"/>
            <p:cNvSpPr/>
            <p:nvPr/>
          </p:nvSpPr>
          <p:spPr bwMode="auto">
            <a:xfrm>
              <a:off x="1587501" y="4779964"/>
              <a:ext cx="195263" cy="38100"/>
            </a:xfrm>
            <a:custGeom>
              <a:avLst/>
              <a:gdLst>
                <a:gd name="T0" fmla="*/ 169 w 169"/>
                <a:gd name="T1" fmla="*/ 0 h 32"/>
                <a:gd name="T2" fmla="*/ 0 w 169"/>
                <a:gd name="T3" fmla="*/ 0 h 32"/>
                <a:gd name="T4" fmla="*/ 0 w 169"/>
                <a:gd name="T5" fmla="*/ 32 h 32"/>
                <a:gd name="T6" fmla="*/ 130 w 169"/>
                <a:gd name="T7" fmla="*/ 32 h 32"/>
                <a:gd name="T8" fmla="*/ 169 w 169"/>
                <a:gd name="T9" fmla="*/ 18 h 32"/>
                <a:gd name="T10" fmla="*/ 169 w 16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32">
                  <a:moveTo>
                    <a:pt x="1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41" y="25"/>
                    <a:pt x="155" y="20"/>
                    <a:pt x="169" y="18"/>
                  </a:cubicBez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87"/>
            <p:cNvSpPr/>
            <p:nvPr/>
          </p:nvSpPr>
          <p:spPr bwMode="auto">
            <a:xfrm>
              <a:off x="1587501" y="4859339"/>
              <a:ext cx="119063" cy="36513"/>
            </a:xfrm>
            <a:custGeom>
              <a:avLst/>
              <a:gdLst>
                <a:gd name="T0" fmla="*/ 103 w 103"/>
                <a:gd name="T1" fmla="*/ 0 h 32"/>
                <a:gd name="T2" fmla="*/ 0 w 103"/>
                <a:gd name="T3" fmla="*/ 0 h 32"/>
                <a:gd name="T4" fmla="*/ 0 w 103"/>
                <a:gd name="T5" fmla="*/ 32 h 32"/>
                <a:gd name="T6" fmla="*/ 102 w 103"/>
                <a:gd name="T7" fmla="*/ 32 h 32"/>
                <a:gd name="T8" fmla="*/ 100 w 103"/>
                <a:gd name="T9" fmla="*/ 18 h 32"/>
                <a:gd name="T10" fmla="*/ 103 w 103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32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28"/>
                    <a:pt x="100" y="23"/>
                    <a:pt x="100" y="18"/>
                  </a:cubicBezTo>
                  <a:cubicBezTo>
                    <a:pt x="100" y="12"/>
                    <a:pt x="101" y="6"/>
                    <a:pt x="1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88"/>
            <p:cNvSpPr/>
            <p:nvPr/>
          </p:nvSpPr>
          <p:spPr bwMode="auto">
            <a:xfrm>
              <a:off x="1730376" y="4598989"/>
              <a:ext cx="192088" cy="333375"/>
            </a:xfrm>
            <a:custGeom>
              <a:avLst/>
              <a:gdLst>
                <a:gd name="T0" fmla="*/ 81 w 165"/>
                <a:gd name="T1" fmla="*/ 19 h 287"/>
                <a:gd name="T2" fmla="*/ 81 w 165"/>
                <a:gd name="T3" fmla="*/ 202 h 287"/>
                <a:gd name="T4" fmla="*/ 56 w 165"/>
                <a:gd name="T5" fmla="*/ 197 h 287"/>
                <a:gd name="T6" fmla="*/ 0 w 165"/>
                <a:gd name="T7" fmla="*/ 242 h 287"/>
                <a:gd name="T8" fmla="*/ 56 w 165"/>
                <a:gd name="T9" fmla="*/ 287 h 287"/>
                <a:gd name="T10" fmla="*/ 112 w 165"/>
                <a:gd name="T11" fmla="*/ 243 h 287"/>
                <a:gd name="T12" fmla="*/ 112 w 165"/>
                <a:gd name="T13" fmla="*/ 243 h 287"/>
                <a:gd name="T14" fmla="*/ 112 w 165"/>
                <a:gd name="T15" fmla="*/ 72 h 287"/>
                <a:gd name="T16" fmla="*/ 165 w 165"/>
                <a:gd name="T17" fmla="*/ 59 h 287"/>
                <a:gd name="T18" fmla="*/ 165 w 165"/>
                <a:gd name="T19" fmla="*/ 0 h 287"/>
                <a:gd name="T20" fmla="*/ 82 w 165"/>
                <a:gd name="T21" fmla="*/ 19 h 287"/>
                <a:gd name="T22" fmla="*/ 81 w 165"/>
                <a:gd name="T23" fmla="*/ 1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7">
                  <a:moveTo>
                    <a:pt x="81" y="19"/>
                  </a:moveTo>
                  <a:cubicBezTo>
                    <a:pt x="81" y="202"/>
                    <a:pt x="81" y="202"/>
                    <a:pt x="81" y="202"/>
                  </a:cubicBezTo>
                  <a:cubicBezTo>
                    <a:pt x="73" y="199"/>
                    <a:pt x="65" y="197"/>
                    <a:pt x="56" y="197"/>
                  </a:cubicBezTo>
                  <a:cubicBezTo>
                    <a:pt x="25" y="197"/>
                    <a:pt x="0" y="217"/>
                    <a:pt x="0" y="242"/>
                  </a:cubicBezTo>
                  <a:cubicBezTo>
                    <a:pt x="0" y="267"/>
                    <a:pt x="25" y="287"/>
                    <a:pt x="56" y="287"/>
                  </a:cubicBezTo>
                  <a:cubicBezTo>
                    <a:pt x="87" y="287"/>
                    <a:pt x="112" y="267"/>
                    <a:pt x="112" y="243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82" y="19"/>
                    <a:pt x="82" y="19"/>
                    <a:pt x="82" y="19"/>
                  </a:cubicBezTo>
                  <a:lnTo>
                    <a:pt x="8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89"/>
            <p:cNvSpPr/>
            <p:nvPr/>
          </p:nvSpPr>
          <p:spPr bwMode="auto">
            <a:xfrm>
              <a:off x="915988" y="2035176"/>
              <a:ext cx="117475" cy="117475"/>
            </a:xfrm>
            <a:custGeom>
              <a:avLst/>
              <a:gdLst>
                <a:gd name="T0" fmla="*/ 74 w 74"/>
                <a:gd name="T1" fmla="*/ 31 h 74"/>
                <a:gd name="T2" fmla="*/ 74 w 74"/>
                <a:gd name="T3" fmla="*/ 0 h 74"/>
                <a:gd name="T4" fmla="*/ 0 w 74"/>
                <a:gd name="T5" fmla="*/ 0 h 74"/>
                <a:gd name="T6" fmla="*/ 0 w 74"/>
                <a:gd name="T7" fmla="*/ 74 h 74"/>
                <a:gd name="T8" fmla="*/ 48 w 74"/>
                <a:gd name="T9" fmla="*/ 74 h 74"/>
                <a:gd name="T10" fmla="*/ 51 w 74"/>
                <a:gd name="T11" fmla="*/ 68 h 74"/>
                <a:gd name="T12" fmla="*/ 74 w 74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74" y="31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48" y="74"/>
                  </a:lnTo>
                  <a:lnTo>
                    <a:pt x="51" y="68"/>
                  </a:lnTo>
                  <a:lnTo>
                    <a:pt x="74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90"/>
            <p:cNvSpPr/>
            <p:nvPr/>
          </p:nvSpPr>
          <p:spPr bwMode="auto">
            <a:xfrm>
              <a:off x="1136651" y="2035176"/>
              <a:ext cx="115888" cy="117475"/>
            </a:xfrm>
            <a:custGeom>
              <a:avLst/>
              <a:gdLst>
                <a:gd name="T0" fmla="*/ 49 w 100"/>
                <a:gd name="T1" fmla="*/ 0 h 101"/>
                <a:gd name="T2" fmla="*/ 0 w 100"/>
                <a:gd name="T3" fmla="*/ 39 h 101"/>
                <a:gd name="T4" fmla="*/ 32 w 100"/>
                <a:gd name="T5" fmla="*/ 92 h 101"/>
                <a:gd name="T6" fmla="*/ 36 w 100"/>
                <a:gd name="T7" fmla="*/ 100 h 101"/>
                <a:gd name="T8" fmla="*/ 49 w 100"/>
                <a:gd name="T9" fmla="*/ 101 h 101"/>
                <a:gd name="T10" fmla="*/ 100 w 100"/>
                <a:gd name="T11" fmla="*/ 51 h 101"/>
                <a:gd name="T12" fmla="*/ 49 w 100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1">
                  <a:moveTo>
                    <a:pt x="49" y="0"/>
                  </a:moveTo>
                  <a:cubicBezTo>
                    <a:pt x="25" y="0"/>
                    <a:pt x="5" y="17"/>
                    <a:pt x="0" y="3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40" y="101"/>
                    <a:pt x="45" y="101"/>
                    <a:pt x="49" y="101"/>
                  </a:cubicBezTo>
                  <a:cubicBezTo>
                    <a:pt x="77" y="101"/>
                    <a:pt x="100" y="79"/>
                    <a:pt x="100" y="51"/>
                  </a:cubicBezTo>
                  <a:cubicBezTo>
                    <a:pt x="100" y="23"/>
                    <a:pt x="77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91"/>
            <p:cNvSpPr/>
            <p:nvPr/>
          </p:nvSpPr>
          <p:spPr bwMode="auto">
            <a:xfrm>
              <a:off x="1014413" y="2035176"/>
              <a:ext cx="141288" cy="117475"/>
            </a:xfrm>
            <a:custGeom>
              <a:avLst/>
              <a:gdLst>
                <a:gd name="T0" fmla="*/ 45 w 89"/>
                <a:gd name="T1" fmla="*/ 0 h 74"/>
                <a:gd name="T2" fmla="*/ 0 w 89"/>
                <a:gd name="T3" fmla="*/ 74 h 74"/>
                <a:gd name="T4" fmla="*/ 89 w 89"/>
                <a:gd name="T5" fmla="*/ 74 h 74"/>
                <a:gd name="T6" fmla="*/ 45 w 89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74">
                  <a:moveTo>
                    <a:pt x="45" y="0"/>
                  </a:moveTo>
                  <a:lnTo>
                    <a:pt x="0" y="74"/>
                  </a:lnTo>
                  <a:lnTo>
                    <a:pt x="89" y="74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92"/>
            <p:cNvSpPr/>
            <p:nvPr/>
          </p:nvSpPr>
          <p:spPr bwMode="auto">
            <a:xfrm>
              <a:off x="11941176" y="922339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93"/>
            <p:cNvSpPr/>
            <p:nvPr/>
          </p:nvSpPr>
          <p:spPr bwMode="auto">
            <a:xfrm>
              <a:off x="11879263" y="858839"/>
              <a:ext cx="63500" cy="63500"/>
            </a:xfrm>
            <a:custGeom>
              <a:avLst/>
              <a:gdLst>
                <a:gd name="T0" fmla="*/ 39 w 40"/>
                <a:gd name="T1" fmla="*/ 40 h 40"/>
                <a:gd name="T2" fmla="*/ 40 w 40"/>
                <a:gd name="T3" fmla="*/ 40 h 40"/>
                <a:gd name="T4" fmla="*/ 40 w 40"/>
                <a:gd name="T5" fmla="*/ 0 h 40"/>
                <a:gd name="T6" fmla="*/ 0 w 40"/>
                <a:gd name="T7" fmla="*/ 40 h 40"/>
                <a:gd name="T8" fmla="*/ 39 w 40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9" y="40"/>
                  </a:moveTo>
                  <a:lnTo>
                    <a:pt x="40" y="40"/>
                  </a:lnTo>
                  <a:lnTo>
                    <a:pt x="40" y="0"/>
                  </a:lnTo>
                  <a:lnTo>
                    <a:pt x="0" y="40"/>
                  </a:lnTo>
                  <a:lnTo>
                    <a:pt x="3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4"/>
            <p:cNvSpPr/>
            <p:nvPr/>
          </p:nvSpPr>
          <p:spPr bwMode="auto">
            <a:xfrm>
              <a:off x="11744326" y="725489"/>
              <a:ext cx="198438" cy="196850"/>
            </a:xfrm>
            <a:custGeom>
              <a:avLst/>
              <a:gdLst>
                <a:gd name="T0" fmla="*/ 39 w 125"/>
                <a:gd name="T1" fmla="*/ 124 h 124"/>
                <a:gd name="T2" fmla="*/ 125 w 125"/>
                <a:gd name="T3" fmla="*/ 38 h 124"/>
                <a:gd name="T4" fmla="*/ 125 w 125"/>
                <a:gd name="T5" fmla="*/ 0 h 124"/>
                <a:gd name="T6" fmla="*/ 0 w 125"/>
                <a:gd name="T7" fmla="*/ 124 h 124"/>
                <a:gd name="T8" fmla="*/ 39 w 125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39" y="124"/>
                  </a:moveTo>
                  <a:lnTo>
                    <a:pt x="125" y="38"/>
                  </a:lnTo>
                  <a:lnTo>
                    <a:pt x="125" y="0"/>
                  </a:lnTo>
                  <a:lnTo>
                    <a:pt x="0" y="124"/>
                  </a:lnTo>
                  <a:lnTo>
                    <a:pt x="39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5"/>
            <p:cNvSpPr/>
            <p:nvPr/>
          </p:nvSpPr>
          <p:spPr bwMode="auto">
            <a:xfrm>
              <a:off x="11609388" y="588964"/>
              <a:ext cx="333375" cy="333375"/>
            </a:xfrm>
            <a:custGeom>
              <a:avLst/>
              <a:gdLst>
                <a:gd name="T0" fmla="*/ 0 w 210"/>
                <a:gd name="T1" fmla="*/ 210 h 210"/>
                <a:gd name="T2" fmla="*/ 39 w 210"/>
                <a:gd name="T3" fmla="*/ 210 h 210"/>
                <a:gd name="T4" fmla="*/ 210 w 210"/>
                <a:gd name="T5" fmla="*/ 39 h 210"/>
                <a:gd name="T6" fmla="*/ 210 w 210"/>
                <a:gd name="T7" fmla="*/ 0 h 210"/>
                <a:gd name="T8" fmla="*/ 0 w 210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0">
                  <a:moveTo>
                    <a:pt x="0" y="210"/>
                  </a:moveTo>
                  <a:lnTo>
                    <a:pt x="39" y="210"/>
                  </a:lnTo>
                  <a:lnTo>
                    <a:pt x="210" y="39"/>
                  </a:lnTo>
                  <a:lnTo>
                    <a:pt x="21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96"/>
            <p:cNvSpPr>
              <a:spLocks noEditPoints="1"/>
            </p:cNvSpPr>
            <p:nvPr/>
          </p:nvSpPr>
          <p:spPr bwMode="auto">
            <a:xfrm>
              <a:off x="2254251" y="1271589"/>
              <a:ext cx="333375" cy="307975"/>
            </a:xfrm>
            <a:custGeom>
              <a:avLst/>
              <a:gdLst>
                <a:gd name="T0" fmla="*/ 229 w 288"/>
                <a:gd name="T1" fmla="*/ 0 h 266"/>
                <a:gd name="T2" fmla="*/ 58 w 288"/>
                <a:gd name="T3" fmla="*/ 0 h 266"/>
                <a:gd name="T4" fmla="*/ 0 w 288"/>
                <a:gd name="T5" fmla="*/ 59 h 266"/>
                <a:gd name="T6" fmla="*/ 0 w 288"/>
                <a:gd name="T7" fmla="*/ 208 h 266"/>
                <a:gd name="T8" fmla="*/ 58 w 288"/>
                <a:gd name="T9" fmla="*/ 266 h 266"/>
                <a:gd name="T10" fmla="*/ 229 w 288"/>
                <a:gd name="T11" fmla="*/ 266 h 266"/>
                <a:gd name="T12" fmla="*/ 288 w 288"/>
                <a:gd name="T13" fmla="*/ 208 h 266"/>
                <a:gd name="T14" fmla="*/ 288 w 288"/>
                <a:gd name="T15" fmla="*/ 59 h 266"/>
                <a:gd name="T16" fmla="*/ 229 w 288"/>
                <a:gd name="T17" fmla="*/ 0 h 266"/>
                <a:gd name="T18" fmla="*/ 255 w 288"/>
                <a:gd name="T19" fmla="*/ 208 h 266"/>
                <a:gd name="T20" fmla="*/ 229 w 288"/>
                <a:gd name="T21" fmla="*/ 233 h 266"/>
                <a:gd name="T22" fmla="*/ 58 w 288"/>
                <a:gd name="T23" fmla="*/ 233 h 266"/>
                <a:gd name="T24" fmla="*/ 33 w 288"/>
                <a:gd name="T25" fmla="*/ 208 h 266"/>
                <a:gd name="T26" fmla="*/ 33 w 288"/>
                <a:gd name="T27" fmla="*/ 59 h 266"/>
                <a:gd name="T28" fmla="*/ 58 w 288"/>
                <a:gd name="T29" fmla="*/ 33 h 266"/>
                <a:gd name="T30" fmla="*/ 229 w 288"/>
                <a:gd name="T31" fmla="*/ 33 h 266"/>
                <a:gd name="T32" fmla="*/ 255 w 288"/>
                <a:gd name="T33" fmla="*/ 59 h 266"/>
                <a:gd name="T34" fmla="*/ 255 w 288"/>
                <a:gd name="T35" fmla="*/ 20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66">
                  <a:moveTo>
                    <a:pt x="22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7"/>
                    <a:pt x="0" y="59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40"/>
                    <a:pt x="26" y="266"/>
                    <a:pt x="58" y="266"/>
                  </a:cubicBezTo>
                  <a:cubicBezTo>
                    <a:pt x="229" y="266"/>
                    <a:pt x="229" y="266"/>
                    <a:pt x="229" y="266"/>
                  </a:cubicBezTo>
                  <a:cubicBezTo>
                    <a:pt x="262" y="266"/>
                    <a:pt x="288" y="240"/>
                    <a:pt x="288" y="208"/>
                  </a:cubicBezTo>
                  <a:cubicBezTo>
                    <a:pt x="288" y="59"/>
                    <a:pt x="288" y="59"/>
                    <a:pt x="288" y="59"/>
                  </a:cubicBezTo>
                  <a:cubicBezTo>
                    <a:pt x="288" y="27"/>
                    <a:pt x="262" y="0"/>
                    <a:pt x="229" y="0"/>
                  </a:cubicBezTo>
                  <a:close/>
                  <a:moveTo>
                    <a:pt x="255" y="208"/>
                  </a:moveTo>
                  <a:cubicBezTo>
                    <a:pt x="255" y="222"/>
                    <a:pt x="243" y="233"/>
                    <a:pt x="229" y="233"/>
                  </a:cubicBezTo>
                  <a:cubicBezTo>
                    <a:pt x="58" y="233"/>
                    <a:pt x="58" y="233"/>
                    <a:pt x="58" y="233"/>
                  </a:cubicBezTo>
                  <a:cubicBezTo>
                    <a:pt x="44" y="233"/>
                    <a:pt x="33" y="222"/>
                    <a:pt x="33" y="20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45"/>
                    <a:pt x="44" y="33"/>
                    <a:pt x="58" y="33"/>
                  </a:cubicBezTo>
                  <a:cubicBezTo>
                    <a:pt x="229" y="33"/>
                    <a:pt x="229" y="33"/>
                    <a:pt x="229" y="33"/>
                  </a:cubicBezTo>
                  <a:cubicBezTo>
                    <a:pt x="243" y="33"/>
                    <a:pt x="255" y="45"/>
                    <a:pt x="255" y="59"/>
                  </a:cubicBezTo>
                  <a:lnTo>
                    <a:pt x="255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97"/>
            <p:cNvSpPr/>
            <p:nvPr/>
          </p:nvSpPr>
          <p:spPr bwMode="auto">
            <a:xfrm>
              <a:off x="2344738" y="1384301"/>
              <a:ext cx="153988" cy="95250"/>
            </a:xfrm>
            <a:custGeom>
              <a:avLst/>
              <a:gdLst>
                <a:gd name="T0" fmla="*/ 49 w 97"/>
                <a:gd name="T1" fmla="*/ 60 h 60"/>
                <a:gd name="T2" fmla="*/ 97 w 97"/>
                <a:gd name="T3" fmla="*/ 0 h 60"/>
                <a:gd name="T4" fmla="*/ 0 w 97"/>
                <a:gd name="T5" fmla="*/ 0 h 60"/>
                <a:gd name="T6" fmla="*/ 49 w 97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60">
                  <a:moveTo>
                    <a:pt x="49" y="60"/>
                  </a:moveTo>
                  <a:lnTo>
                    <a:pt x="97" y="0"/>
                  </a:lnTo>
                  <a:lnTo>
                    <a:pt x="0" y="0"/>
                  </a:lnTo>
                  <a:lnTo>
                    <a:pt x="49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498"/>
            <p:cNvSpPr>
              <a:spLocks noChangeArrowheads="1"/>
            </p:cNvSpPr>
            <p:nvPr/>
          </p:nvSpPr>
          <p:spPr bwMode="auto">
            <a:xfrm>
              <a:off x="247651" y="1263651"/>
              <a:ext cx="33496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499"/>
            <p:cNvSpPr>
              <a:spLocks noChangeArrowheads="1"/>
            </p:cNvSpPr>
            <p:nvPr/>
          </p:nvSpPr>
          <p:spPr bwMode="auto">
            <a:xfrm>
              <a:off x="247651" y="1358901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500"/>
            <p:cNvSpPr>
              <a:spLocks noChangeArrowheads="1"/>
            </p:cNvSpPr>
            <p:nvPr/>
          </p:nvSpPr>
          <p:spPr bwMode="auto">
            <a:xfrm>
              <a:off x="247651" y="1452564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501"/>
            <p:cNvSpPr>
              <a:spLocks noChangeArrowheads="1"/>
            </p:cNvSpPr>
            <p:nvPr/>
          </p:nvSpPr>
          <p:spPr bwMode="auto">
            <a:xfrm>
              <a:off x="247651" y="1546226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02"/>
            <p:cNvSpPr>
              <a:spLocks noChangeArrowheads="1"/>
            </p:cNvSpPr>
            <p:nvPr/>
          </p:nvSpPr>
          <p:spPr bwMode="auto">
            <a:xfrm>
              <a:off x="1027113" y="1371601"/>
              <a:ext cx="111125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503"/>
            <p:cNvSpPr>
              <a:spLocks noChangeArrowheads="1"/>
            </p:cNvSpPr>
            <p:nvPr/>
          </p:nvSpPr>
          <p:spPr bwMode="auto">
            <a:xfrm>
              <a:off x="1168401" y="1371601"/>
              <a:ext cx="26988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504"/>
            <p:cNvSpPr>
              <a:spLocks noChangeArrowheads="1"/>
            </p:cNvSpPr>
            <p:nvPr/>
          </p:nvSpPr>
          <p:spPr bwMode="auto">
            <a:xfrm>
              <a:off x="1225551" y="1341439"/>
              <a:ext cx="254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505"/>
            <p:cNvSpPr>
              <a:spLocks noChangeArrowheads="1"/>
            </p:cNvSpPr>
            <p:nvPr/>
          </p:nvSpPr>
          <p:spPr bwMode="auto">
            <a:xfrm>
              <a:off x="971551" y="1371601"/>
              <a:ext cx="25400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Rectangle 506"/>
            <p:cNvSpPr>
              <a:spLocks noChangeArrowheads="1"/>
            </p:cNvSpPr>
            <p:nvPr/>
          </p:nvSpPr>
          <p:spPr bwMode="auto">
            <a:xfrm>
              <a:off x="915988" y="1341439"/>
              <a:ext cx="254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07"/>
            <p:cNvSpPr>
              <a:spLocks noEditPoints="1"/>
            </p:cNvSpPr>
            <p:nvPr/>
          </p:nvSpPr>
          <p:spPr bwMode="auto">
            <a:xfrm>
              <a:off x="1584326" y="1300164"/>
              <a:ext cx="334963" cy="250825"/>
            </a:xfrm>
            <a:custGeom>
              <a:avLst/>
              <a:gdLst>
                <a:gd name="T0" fmla="*/ 0 w 211"/>
                <a:gd name="T1" fmla="*/ 0 h 158"/>
                <a:gd name="T2" fmla="*/ 0 w 211"/>
                <a:gd name="T3" fmla="*/ 158 h 158"/>
                <a:gd name="T4" fmla="*/ 211 w 211"/>
                <a:gd name="T5" fmla="*/ 158 h 158"/>
                <a:gd name="T6" fmla="*/ 211 w 211"/>
                <a:gd name="T7" fmla="*/ 0 h 158"/>
                <a:gd name="T8" fmla="*/ 0 w 211"/>
                <a:gd name="T9" fmla="*/ 0 h 158"/>
                <a:gd name="T10" fmla="*/ 129 w 211"/>
                <a:gd name="T11" fmla="*/ 18 h 158"/>
                <a:gd name="T12" fmla="*/ 129 w 211"/>
                <a:gd name="T13" fmla="*/ 140 h 158"/>
                <a:gd name="T14" fmla="*/ 81 w 211"/>
                <a:gd name="T15" fmla="*/ 140 h 158"/>
                <a:gd name="T16" fmla="*/ 81 w 211"/>
                <a:gd name="T17" fmla="*/ 18 h 158"/>
                <a:gd name="T18" fmla="*/ 129 w 211"/>
                <a:gd name="T19" fmla="*/ 18 h 158"/>
                <a:gd name="T20" fmla="*/ 18 w 211"/>
                <a:gd name="T21" fmla="*/ 18 h 158"/>
                <a:gd name="T22" fmla="*/ 64 w 211"/>
                <a:gd name="T23" fmla="*/ 18 h 158"/>
                <a:gd name="T24" fmla="*/ 64 w 211"/>
                <a:gd name="T25" fmla="*/ 140 h 158"/>
                <a:gd name="T26" fmla="*/ 18 w 211"/>
                <a:gd name="T27" fmla="*/ 140 h 158"/>
                <a:gd name="T28" fmla="*/ 18 w 211"/>
                <a:gd name="T29" fmla="*/ 18 h 158"/>
                <a:gd name="T30" fmla="*/ 193 w 211"/>
                <a:gd name="T31" fmla="*/ 140 h 158"/>
                <a:gd name="T32" fmla="*/ 147 w 211"/>
                <a:gd name="T33" fmla="*/ 140 h 158"/>
                <a:gd name="T34" fmla="*/ 147 w 211"/>
                <a:gd name="T35" fmla="*/ 18 h 158"/>
                <a:gd name="T36" fmla="*/ 193 w 211"/>
                <a:gd name="T37" fmla="*/ 18 h 158"/>
                <a:gd name="T38" fmla="*/ 193 w 211"/>
                <a:gd name="T39" fmla="*/ 14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lnTo>
                    <a:pt x="0" y="158"/>
                  </a:lnTo>
                  <a:lnTo>
                    <a:pt x="211" y="158"/>
                  </a:lnTo>
                  <a:lnTo>
                    <a:pt x="211" y="0"/>
                  </a:lnTo>
                  <a:lnTo>
                    <a:pt x="0" y="0"/>
                  </a:lnTo>
                  <a:close/>
                  <a:moveTo>
                    <a:pt x="129" y="18"/>
                  </a:moveTo>
                  <a:lnTo>
                    <a:pt x="129" y="140"/>
                  </a:lnTo>
                  <a:lnTo>
                    <a:pt x="81" y="140"/>
                  </a:lnTo>
                  <a:lnTo>
                    <a:pt x="81" y="18"/>
                  </a:lnTo>
                  <a:lnTo>
                    <a:pt x="129" y="18"/>
                  </a:lnTo>
                  <a:close/>
                  <a:moveTo>
                    <a:pt x="18" y="18"/>
                  </a:moveTo>
                  <a:lnTo>
                    <a:pt x="64" y="18"/>
                  </a:lnTo>
                  <a:lnTo>
                    <a:pt x="64" y="140"/>
                  </a:lnTo>
                  <a:lnTo>
                    <a:pt x="18" y="140"/>
                  </a:lnTo>
                  <a:lnTo>
                    <a:pt x="18" y="18"/>
                  </a:lnTo>
                  <a:close/>
                  <a:moveTo>
                    <a:pt x="193" y="140"/>
                  </a:moveTo>
                  <a:lnTo>
                    <a:pt x="147" y="140"/>
                  </a:lnTo>
                  <a:lnTo>
                    <a:pt x="147" y="18"/>
                  </a:lnTo>
                  <a:lnTo>
                    <a:pt x="193" y="18"/>
                  </a:lnTo>
                  <a:lnTo>
                    <a:pt x="19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08"/>
            <p:cNvSpPr/>
            <p:nvPr/>
          </p:nvSpPr>
          <p:spPr bwMode="auto">
            <a:xfrm>
              <a:off x="9023351" y="757239"/>
              <a:ext cx="85725" cy="85725"/>
            </a:xfrm>
            <a:custGeom>
              <a:avLst/>
              <a:gdLst>
                <a:gd name="T0" fmla="*/ 0 w 54"/>
                <a:gd name="T1" fmla="*/ 54 h 54"/>
                <a:gd name="T2" fmla="*/ 54 w 54"/>
                <a:gd name="T3" fmla="*/ 0 h 54"/>
                <a:gd name="T4" fmla="*/ 0 w 54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54">
                  <a:moveTo>
                    <a:pt x="0" y="54"/>
                  </a:moveTo>
                  <a:lnTo>
                    <a:pt x="54" y="0"/>
                  </a:ln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Line 509"/>
            <p:cNvSpPr>
              <a:spLocks noChangeShapeType="1"/>
            </p:cNvSpPr>
            <p:nvPr/>
          </p:nvSpPr>
          <p:spPr bwMode="auto">
            <a:xfrm flipV="1">
              <a:off x="9023351" y="757239"/>
              <a:ext cx="85725" cy="8572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Line 510"/>
            <p:cNvSpPr>
              <a:spLocks noChangeShapeType="1"/>
            </p:cNvSpPr>
            <p:nvPr/>
          </p:nvSpPr>
          <p:spPr bwMode="auto">
            <a:xfrm>
              <a:off x="9023351" y="6715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Line 511"/>
            <p:cNvSpPr>
              <a:spLocks noChangeShapeType="1"/>
            </p:cNvSpPr>
            <p:nvPr/>
          </p:nvSpPr>
          <p:spPr bwMode="auto">
            <a:xfrm>
              <a:off x="9023351" y="6715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512"/>
            <p:cNvSpPr/>
            <p:nvPr/>
          </p:nvSpPr>
          <p:spPr bwMode="auto">
            <a:xfrm>
              <a:off x="9023351" y="59055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513"/>
            <p:cNvSpPr/>
            <p:nvPr/>
          </p:nvSpPr>
          <p:spPr bwMode="auto">
            <a:xfrm>
              <a:off x="9690101" y="590551"/>
              <a:ext cx="177800" cy="331788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14"/>
            <p:cNvSpPr>
              <a:spLocks noEditPoints="1"/>
            </p:cNvSpPr>
            <p:nvPr/>
          </p:nvSpPr>
          <p:spPr bwMode="auto">
            <a:xfrm>
              <a:off x="10272713" y="587376"/>
              <a:ext cx="333375" cy="334963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15"/>
            <p:cNvSpPr>
              <a:spLocks noEditPoints="1"/>
            </p:cNvSpPr>
            <p:nvPr/>
          </p:nvSpPr>
          <p:spPr bwMode="auto">
            <a:xfrm>
              <a:off x="6264276" y="4598989"/>
              <a:ext cx="333375" cy="334963"/>
            </a:xfrm>
            <a:custGeom>
              <a:avLst/>
              <a:gdLst>
                <a:gd name="T0" fmla="*/ 0 w 210"/>
                <a:gd name="T1" fmla="*/ 0 h 211"/>
                <a:gd name="T2" fmla="*/ 0 w 210"/>
                <a:gd name="T3" fmla="*/ 211 h 211"/>
                <a:gd name="T4" fmla="*/ 210 w 210"/>
                <a:gd name="T5" fmla="*/ 211 h 211"/>
                <a:gd name="T6" fmla="*/ 210 w 210"/>
                <a:gd name="T7" fmla="*/ 0 h 211"/>
                <a:gd name="T8" fmla="*/ 0 w 210"/>
                <a:gd name="T9" fmla="*/ 0 h 211"/>
                <a:gd name="T10" fmla="*/ 17 w 210"/>
                <a:gd name="T11" fmla="*/ 136 h 211"/>
                <a:gd name="T12" fmla="*/ 75 w 210"/>
                <a:gd name="T13" fmla="*/ 193 h 211"/>
                <a:gd name="T14" fmla="*/ 17 w 210"/>
                <a:gd name="T15" fmla="*/ 193 h 211"/>
                <a:gd name="T16" fmla="*/ 17 w 210"/>
                <a:gd name="T17" fmla="*/ 136 h 211"/>
                <a:gd name="T18" fmla="*/ 12 w 210"/>
                <a:gd name="T19" fmla="*/ 105 h 211"/>
                <a:gd name="T20" fmla="*/ 105 w 210"/>
                <a:gd name="T21" fmla="*/ 105 h 211"/>
                <a:gd name="T22" fmla="*/ 105 w 210"/>
                <a:gd name="T23" fmla="*/ 198 h 211"/>
                <a:gd name="T24" fmla="*/ 12 w 210"/>
                <a:gd name="T25" fmla="*/ 10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0" h="211">
                  <a:moveTo>
                    <a:pt x="0" y="0"/>
                  </a:moveTo>
                  <a:lnTo>
                    <a:pt x="0" y="211"/>
                  </a:lnTo>
                  <a:lnTo>
                    <a:pt x="210" y="211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7" y="136"/>
                  </a:moveTo>
                  <a:lnTo>
                    <a:pt x="75" y="193"/>
                  </a:lnTo>
                  <a:lnTo>
                    <a:pt x="17" y="193"/>
                  </a:lnTo>
                  <a:lnTo>
                    <a:pt x="17" y="136"/>
                  </a:lnTo>
                  <a:close/>
                  <a:moveTo>
                    <a:pt x="12" y="105"/>
                  </a:moveTo>
                  <a:lnTo>
                    <a:pt x="105" y="105"/>
                  </a:lnTo>
                  <a:lnTo>
                    <a:pt x="105" y="198"/>
                  </a:lnTo>
                  <a:lnTo>
                    <a:pt x="12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516"/>
            <p:cNvSpPr>
              <a:spLocks noEditPoints="1"/>
            </p:cNvSpPr>
            <p:nvPr/>
          </p:nvSpPr>
          <p:spPr bwMode="auto">
            <a:xfrm>
              <a:off x="249238" y="1927226"/>
              <a:ext cx="331788" cy="333375"/>
            </a:xfrm>
            <a:custGeom>
              <a:avLst/>
              <a:gdLst>
                <a:gd name="T0" fmla="*/ 286 w 286"/>
                <a:gd name="T1" fmla="*/ 131 h 288"/>
                <a:gd name="T2" fmla="*/ 259 w 286"/>
                <a:gd name="T3" fmla="*/ 131 h 288"/>
                <a:gd name="T4" fmla="*/ 155 w 286"/>
                <a:gd name="T5" fmla="*/ 26 h 288"/>
                <a:gd name="T6" fmla="*/ 155 w 286"/>
                <a:gd name="T7" fmla="*/ 0 h 288"/>
                <a:gd name="T8" fmla="*/ 131 w 286"/>
                <a:gd name="T9" fmla="*/ 0 h 288"/>
                <a:gd name="T10" fmla="*/ 131 w 286"/>
                <a:gd name="T11" fmla="*/ 26 h 288"/>
                <a:gd name="T12" fmla="*/ 27 w 286"/>
                <a:gd name="T13" fmla="*/ 131 h 288"/>
                <a:gd name="T14" fmla="*/ 0 w 286"/>
                <a:gd name="T15" fmla="*/ 131 h 288"/>
                <a:gd name="T16" fmla="*/ 0 w 286"/>
                <a:gd name="T17" fmla="*/ 155 h 288"/>
                <a:gd name="T18" fmla="*/ 28 w 286"/>
                <a:gd name="T19" fmla="*/ 155 h 288"/>
                <a:gd name="T20" fmla="*/ 131 w 286"/>
                <a:gd name="T21" fmla="*/ 258 h 288"/>
                <a:gd name="T22" fmla="*/ 131 w 286"/>
                <a:gd name="T23" fmla="*/ 288 h 288"/>
                <a:gd name="T24" fmla="*/ 155 w 286"/>
                <a:gd name="T25" fmla="*/ 288 h 288"/>
                <a:gd name="T26" fmla="*/ 155 w 286"/>
                <a:gd name="T27" fmla="*/ 258 h 288"/>
                <a:gd name="T28" fmla="*/ 259 w 286"/>
                <a:gd name="T29" fmla="*/ 155 h 288"/>
                <a:gd name="T30" fmla="*/ 286 w 286"/>
                <a:gd name="T31" fmla="*/ 155 h 288"/>
                <a:gd name="T32" fmla="*/ 286 w 286"/>
                <a:gd name="T33" fmla="*/ 131 h 288"/>
                <a:gd name="T34" fmla="*/ 235 w 286"/>
                <a:gd name="T35" fmla="*/ 131 h 288"/>
                <a:gd name="T36" fmla="*/ 155 w 286"/>
                <a:gd name="T37" fmla="*/ 131 h 288"/>
                <a:gd name="T38" fmla="*/ 155 w 286"/>
                <a:gd name="T39" fmla="*/ 50 h 288"/>
                <a:gd name="T40" fmla="*/ 235 w 286"/>
                <a:gd name="T41" fmla="*/ 131 h 288"/>
                <a:gd name="T42" fmla="*/ 131 w 286"/>
                <a:gd name="T43" fmla="*/ 50 h 288"/>
                <a:gd name="T44" fmla="*/ 131 w 286"/>
                <a:gd name="T45" fmla="*/ 131 h 288"/>
                <a:gd name="T46" fmla="*/ 51 w 286"/>
                <a:gd name="T47" fmla="*/ 131 h 288"/>
                <a:gd name="T48" fmla="*/ 131 w 286"/>
                <a:gd name="T49" fmla="*/ 50 h 288"/>
                <a:gd name="T50" fmla="*/ 52 w 286"/>
                <a:gd name="T51" fmla="*/ 155 h 288"/>
                <a:gd name="T52" fmla="*/ 131 w 286"/>
                <a:gd name="T53" fmla="*/ 155 h 288"/>
                <a:gd name="T54" fmla="*/ 131 w 286"/>
                <a:gd name="T55" fmla="*/ 234 h 288"/>
                <a:gd name="T56" fmla="*/ 52 w 286"/>
                <a:gd name="T57" fmla="*/ 155 h 288"/>
                <a:gd name="T58" fmla="*/ 155 w 286"/>
                <a:gd name="T59" fmla="*/ 234 h 288"/>
                <a:gd name="T60" fmla="*/ 155 w 286"/>
                <a:gd name="T61" fmla="*/ 155 h 288"/>
                <a:gd name="T62" fmla="*/ 235 w 286"/>
                <a:gd name="T63" fmla="*/ 155 h 288"/>
                <a:gd name="T64" fmla="*/ 155 w 286"/>
                <a:gd name="T65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17"/>
            <p:cNvSpPr/>
            <p:nvPr/>
          </p:nvSpPr>
          <p:spPr bwMode="auto">
            <a:xfrm>
              <a:off x="9102726" y="5413376"/>
              <a:ext cx="0" cy="3175"/>
            </a:xfrm>
            <a:custGeom>
              <a:avLst/>
              <a:gdLst>
                <a:gd name="T0" fmla="*/ 1 h 2"/>
                <a:gd name="T1" fmla="*/ 2 h 2"/>
                <a:gd name="T2" fmla="*/ 1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518"/>
            <p:cNvSpPr/>
            <p:nvPr/>
          </p:nvSpPr>
          <p:spPr bwMode="auto">
            <a:xfrm>
              <a:off x="9020176" y="5268914"/>
              <a:ext cx="163513" cy="146050"/>
            </a:xfrm>
            <a:custGeom>
              <a:avLst/>
              <a:gdLst>
                <a:gd name="T0" fmla="*/ 71 w 141"/>
                <a:gd name="T1" fmla="*/ 126 h 126"/>
                <a:gd name="T2" fmla="*/ 71 w 141"/>
                <a:gd name="T3" fmla="*/ 125 h 126"/>
                <a:gd name="T4" fmla="*/ 71 w 141"/>
                <a:gd name="T5" fmla="*/ 126 h 126"/>
                <a:gd name="T6" fmla="*/ 141 w 141"/>
                <a:gd name="T7" fmla="*/ 36 h 126"/>
                <a:gd name="T8" fmla="*/ 71 w 141"/>
                <a:gd name="T9" fmla="*/ 0 h 126"/>
                <a:gd name="T10" fmla="*/ 71 w 141"/>
                <a:gd name="T11" fmla="*/ 0 h 126"/>
                <a:gd name="T12" fmla="*/ 71 w 141"/>
                <a:gd name="T13" fmla="*/ 0 h 126"/>
                <a:gd name="T14" fmla="*/ 70 w 141"/>
                <a:gd name="T15" fmla="*/ 0 h 126"/>
                <a:gd name="T16" fmla="*/ 70 w 141"/>
                <a:gd name="T17" fmla="*/ 0 h 126"/>
                <a:gd name="T18" fmla="*/ 0 w 141"/>
                <a:gd name="T19" fmla="*/ 35 h 126"/>
                <a:gd name="T20" fmla="*/ 71 w 141"/>
                <a:gd name="T21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6">
                  <a:moveTo>
                    <a:pt x="71" y="126"/>
                  </a:moveTo>
                  <a:cubicBezTo>
                    <a:pt x="71" y="126"/>
                    <a:pt x="71" y="125"/>
                    <a:pt x="71" y="125"/>
                  </a:cubicBezTo>
                  <a:cubicBezTo>
                    <a:pt x="71" y="125"/>
                    <a:pt x="71" y="126"/>
                    <a:pt x="71" y="126"/>
                  </a:cubicBezTo>
                  <a:cubicBezTo>
                    <a:pt x="83" y="88"/>
                    <a:pt x="108" y="57"/>
                    <a:pt x="141" y="36"/>
                  </a:cubicBezTo>
                  <a:cubicBezTo>
                    <a:pt x="122" y="17"/>
                    <a:pt x="98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4" y="4"/>
                    <a:pt x="19" y="17"/>
                    <a:pt x="0" y="35"/>
                  </a:cubicBezTo>
                  <a:cubicBezTo>
                    <a:pt x="33" y="56"/>
                    <a:pt x="58" y="88"/>
                    <a:pt x="71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519"/>
            <p:cNvSpPr/>
            <p:nvPr/>
          </p:nvSpPr>
          <p:spPr bwMode="auto">
            <a:xfrm>
              <a:off x="8936038" y="5310189"/>
              <a:ext cx="146050" cy="292100"/>
            </a:xfrm>
            <a:custGeom>
              <a:avLst/>
              <a:gdLst>
                <a:gd name="T0" fmla="*/ 126 w 126"/>
                <a:gd name="T1" fmla="*/ 252 h 252"/>
                <a:gd name="T2" fmla="*/ 126 w 126"/>
                <a:gd name="T3" fmla="*/ 127 h 252"/>
                <a:gd name="T4" fmla="*/ 126 w 126"/>
                <a:gd name="T5" fmla="*/ 127 h 252"/>
                <a:gd name="T6" fmla="*/ 0 w 126"/>
                <a:gd name="T7" fmla="*/ 0 h 252"/>
                <a:gd name="T8" fmla="*/ 0 w 126"/>
                <a:gd name="T9" fmla="*/ 127 h 252"/>
                <a:gd name="T10" fmla="*/ 0 w 126"/>
                <a:gd name="T11" fmla="*/ 127 h 252"/>
                <a:gd name="T12" fmla="*/ 126 w 126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252">
                  <a:moveTo>
                    <a:pt x="126" y="252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18" y="61"/>
                    <a:pt x="66" y="8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9" y="192"/>
                    <a:pt x="61" y="243"/>
                    <a:pt x="126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20"/>
            <p:cNvSpPr/>
            <p:nvPr/>
          </p:nvSpPr>
          <p:spPr bwMode="auto">
            <a:xfrm>
              <a:off x="9123363" y="5310189"/>
              <a:ext cx="146050" cy="292100"/>
            </a:xfrm>
            <a:custGeom>
              <a:avLst/>
              <a:gdLst>
                <a:gd name="T0" fmla="*/ 127 w 127"/>
                <a:gd name="T1" fmla="*/ 0 h 252"/>
                <a:gd name="T2" fmla="*/ 0 w 127"/>
                <a:gd name="T3" fmla="*/ 127 h 252"/>
                <a:gd name="T4" fmla="*/ 0 w 127"/>
                <a:gd name="T5" fmla="*/ 127 h 252"/>
                <a:gd name="T6" fmla="*/ 0 w 127"/>
                <a:gd name="T7" fmla="*/ 252 h 252"/>
                <a:gd name="T8" fmla="*/ 127 w 127"/>
                <a:gd name="T9" fmla="*/ 127 h 252"/>
                <a:gd name="T10" fmla="*/ 127 w 127"/>
                <a:gd name="T11" fmla="*/ 127 h 252"/>
                <a:gd name="T12" fmla="*/ 127 w 127"/>
                <a:gd name="T1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52">
                  <a:moveTo>
                    <a:pt x="127" y="0"/>
                  </a:moveTo>
                  <a:cubicBezTo>
                    <a:pt x="61" y="8"/>
                    <a:pt x="8" y="61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6" y="243"/>
                    <a:pt x="118" y="192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lnTo>
                    <a:pt x="1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521"/>
            <p:cNvSpPr/>
            <p:nvPr/>
          </p:nvSpPr>
          <p:spPr bwMode="auto">
            <a:xfrm>
              <a:off x="1585913" y="6029326"/>
              <a:ext cx="333375" cy="147638"/>
            </a:xfrm>
            <a:custGeom>
              <a:avLst/>
              <a:gdLst>
                <a:gd name="T0" fmla="*/ 255 w 288"/>
                <a:gd name="T1" fmla="*/ 0 h 127"/>
                <a:gd name="T2" fmla="*/ 255 w 288"/>
                <a:gd name="T3" fmla="*/ 0 h 127"/>
                <a:gd name="T4" fmla="*/ 254 w 288"/>
                <a:gd name="T5" fmla="*/ 0 h 127"/>
                <a:gd name="T6" fmla="*/ 222 w 288"/>
                <a:gd name="T7" fmla="*/ 95 h 127"/>
                <a:gd name="T8" fmla="*/ 210 w 288"/>
                <a:gd name="T9" fmla="*/ 106 h 127"/>
                <a:gd name="T10" fmla="*/ 199 w 288"/>
                <a:gd name="T11" fmla="*/ 95 h 127"/>
                <a:gd name="T12" fmla="*/ 166 w 288"/>
                <a:gd name="T13" fmla="*/ 0 h 127"/>
                <a:gd name="T14" fmla="*/ 166 w 288"/>
                <a:gd name="T15" fmla="*/ 0 h 127"/>
                <a:gd name="T16" fmla="*/ 166 w 288"/>
                <a:gd name="T17" fmla="*/ 0 h 127"/>
                <a:gd name="T18" fmla="*/ 133 w 288"/>
                <a:gd name="T19" fmla="*/ 32 h 127"/>
                <a:gd name="T20" fmla="*/ 122 w 288"/>
                <a:gd name="T21" fmla="*/ 106 h 127"/>
                <a:gd name="T22" fmla="*/ 121 w 288"/>
                <a:gd name="T23" fmla="*/ 106 h 127"/>
                <a:gd name="T24" fmla="*/ 110 w 288"/>
                <a:gd name="T25" fmla="*/ 32 h 127"/>
                <a:gd name="T26" fmla="*/ 78 w 288"/>
                <a:gd name="T27" fmla="*/ 0 h 127"/>
                <a:gd name="T28" fmla="*/ 77 w 288"/>
                <a:gd name="T29" fmla="*/ 0 h 127"/>
                <a:gd name="T30" fmla="*/ 77 w 288"/>
                <a:gd name="T31" fmla="*/ 0 h 127"/>
                <a:gd name="T32" fmla="*/ 44 w 288"/>
                <a:gd name="T33" fmla="*/ 95 h 127"/>
                <a:gd name="T34" fmla="*/ 33 w 288"/>
                <a:gd name="T35" fmla="*/ 106 h 127"/>
                <a:gd name="T36" fmla="*/ 21 w 288"/>
                <a:gd name="T37" fmla="*/ 95 h 127"/>
                <a:gd name="T38" fmla="*/ 18 w 288"/>
                <a:gd name="T39" fmla="*/ 59 h 127"/>
                <a:gd name="T40" fmla="*/ 0 w 288"/>
                <a:gd name="T41" fmla="*/ 62 h 127"/>
                <a:gd name="T42" fmla="*/ 32 w 288"/>
                <a:gd name="T43" fmla="*/ 127 h 127"/>
                <a:gd name="T44" fmla="*/ 33 w 288"/>
                <a:gd name="T45" fmla="*/ 127 h 127"/>
                <a:gd name="T46" fmla="*/ 33 w 288"/>
                <a:gd name="T47" fmla="*/ 127 h 127"/>
                <a:gd name="T48" fmla="*/ 33 w 288"/>
                <a:gd name="T49" fmla="*/ 127 h 127"/>
                <a:gd name="T50" fmla="*/ 66 w 288"/>
                <a:gd name="T51" fmla="*/ 32 h 127"/>
                <a:gd name="T52" fmla="*/ 77 w 288"/>
                <a:gd name="T53" fmla="*/ 21 h 127"/>
                <a:gd name="T54" fmla="*/ 89 w 288"/>
                <a:gd name="T55" fmla="*/ 32 h 127"/>
                <a:gd name="T56" fmla="*/ 121 w 288"/>
                <a:gd name="T57" fmla="*/ 127 h 127"/>
                <a:gd name="T58" fmla="*/ 121 w 288"/>
                <a:gd name="T59" fmla="*/ 127 h 127"/>
                <a:gd name="T60" fmla="*/ 122 w 288"/>
                <a:gd name="T61" fmla="*/ 127 h 127"/>
                <a:gd name="T62" fmla="*/ 122 w 288"/>
                <a:gd name="T63" fmla="*/ 127 h 127"/>
                <a:gd name="T64" fmla="*/ 154 w 288"/>
                <a:gd name="T65" fmla="*/ 32 h 127"/>
                <a:gd name="T66" fmla="*/ 166 w 288"/>
                <a:gd name="T67" fmla="*/ 21 h 127"/>
                <a:gd name="T68" fmla="*/ 177 w 288"/>
                <a:gd name="T69" fmla="*/ 32 h 127"/>
                <a:gd name="T70" fmla="*/ 210 w 288"/>
                <a:gd name="T71" fmla="*/ 127 h 127"/>
                <a:gd name="T72" fmla="*/ 210 w 288"/>
                <a:gd name="T73" fmla="*/ 127 h 127"/>
                <a:gd name="T74" fmla="*/ 210 w 288"/>
                <a:gd name="T75" fmla="*/ 127 h 127"/>
                <a:gd name="T76" fmla="*/ 211 w 288"/>
                <a:gd name="T77" fmla="*/ 127 h 127"/>
                <a:gd name="T78" fmla="*/ 243 w 288"/>
                <a:gd name="T79" fmla="*/ 32 h 127"/>
                <a:gd name="T80" fmla="*/ 255 w 288"/>
                <a:gd name="T81" fmla="*/ 21 h 127"/>
                <a:gd name="T82" fmla="*/ 266 w 288"/>
                <a:gd name="T83" fmla="*/ 32 h 127"/>
                <a:gd name="T84" fmla="*/ 270 w 288"/>
                <a:gd name="T85" fmla="*/ 66 h 127"/>
                <a:gd name="T86" fmla="*/ 288 w 288"/>
                <a:gd name="T87" fmla="*/ 62 h 127"/>
                <a:gd name="T88" fmla="*/ 255 w 288"/>
                <a:gd name="T8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27">
                  <a:moveTo>
                    <a:pt x="255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36" y="0"/>
                    <a:pt x="222" y="14"/>
                    <a:pt x="222" y="32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222" y="101"/>
                    <a:pt x="217" y="106"/>
                    <a:pt x="211" y="106"/>
                  </a:cubicBezTo>
                  <a:cubicBezTo>
                    <a:pt x="211" y="106"/>
                    <a:pt x="210" y="106"/>
                    <a:pt x="210" y="106"/>
                  </a:cubicBezTo>
                  <a:cubicBezTo>
                    <a:pt x="210" y="106"/>
                    <a:pt x="210" y="106"/>
                    <a:pt x="210" y="106"/>
                  </a:cubicBezTo>
                  <a:cubicBezTo>
                    <a:pt x="204" y="106"/>
                    <a:pt x="199" y="101"/>
                    <a:pt x="199" y="95"/>
                  </a:cubicBezTo>
                  <a:cubicBezTo>
                    <a:pt x="199" y="32"/>
                    <a:pt x="199" y="32"/>
                    <a:pt x="199" y="32"/>
                  </a:cubicBezTo>
                  <a:cubicBezTo>
                    <a:pt x="199" y="14"/>
                    <a:pt x="184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8" y="0"/>
                    <a:pt x="133" y="14"/>
                    <a:pt x="133" y="32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101"/>
                    <a:pt x="128" y="106"/>
                    <a:pt x="122" y="106"/>
                  </a:cubicBezTo>
                  <a:cubicBezTo>
                    <a:pt x="122" y="106"/>
                    <a:pt x="122" y="106"/>
                    <a:pt x="121" y="106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15" y="106"/>
                    <a:pt x="110" y="101"/>
                    <a:pt x="110" y="95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14"/>
                    <a:pt x="96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0"/>
                    <a:pt x="44" y="14"/>
                    <a:pt x="44" y="32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101"/>
                    <a:pt x="39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2" y="106"/>
                    <a:pt x="32" y="106"/>
                  </a:cubicBezTo>
                  <a:cubicBezTo>
                    <a:pt x="26" y="106"/>
                    <a:pt x="21" y="101"/>
                    <a:pt x="21" y="9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60"/>
                    <a:pt x="20" y="59"/>
                    <a:pt x="18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60"/>
                    <a:pt x="0" y="6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13"/>
                    <a:pt x="14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51" y="127"/>
                    <a:pt x="66" y="113"/>
                    <a:pt x="66" y="9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6"/>
                    <a:pt x="71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8" y="21"/>
                    <a:pt x="78" y="21"/>
                  </a:cubicBezTo>
                  <a:cubicBezTo>
                    <a:pt x="84" y="21"/>
                    <a:pt x="89" y="26"/>
                    <a:pt x="89" y="32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113"/>
                    <a:pt x="103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40" y="127"/>
                    <a:pt x="154" y="113"/>
                    <a:pt x="154" y="95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4" y="26"/>
                    <a:pt x="159" y="21"/>
                    <a:pt x="165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72" y="21"/>
                    <a:pt x="177" y="26"/>
                    <a:pt x="177" y="32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113"/>
                    <a:pt x="192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29" y="127"/>
                    <a:pt x="243" y="113"/>
                    <a:pt x="243" y="95"/>
                  </a:cubicBezTo>
                  <a:cubicBezTo>
                    <a:pt x="243" y="32"/>
                    <a:pt x="243" y="32"/>
                    <a:pt x="243" y="32"/>
                  </a:cubicBezTo>
                  <a:cubicBezTo>
                    <a:pt x="243" y="26"/>
                    <a:pt x="248" y="21"/>
                    <a:pt x="254" y="21"/>
                  </a:cubicBezTo>
                  <a:cubicBezTo>
                    <a:pt x="254" y="21"/>
                    <a:pt x="255" y="21"/>
                    <a:pt x="255" y="21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61" y="21"/>
                    <a:pt x="266" y="26"/>
                    <a:pt x="266" y="32"/>
                  </a:cubicBezTo>
                  <a:cubicBezTo>
                    <a:pt x="266" y="62"/>
                    <a:pt x="266" y="62"/>
                    <a:pt x="266" y="62"/>
                  </a:cubicBezTo>
                  <a:cubicBezTo>
                    <a:pt x="266" y="64"/>
                    <a:pt x="268" y="66"/>
                    <a:pt x="270" y="66"/>
                  </a:cubicBezTo>
                  <a:cubicBezTo>
                    <a:pt x="284" y="66"/>
                    <a:pt x="284" y="66"/>
                    <a:pt x="284" y="66"/>
                  </a:cubicBezTo>
                  <a:cubicBezTo>
                    <a:pt x="286" y="66"/>
                    <a:pt x="288" y="64"/>
                    <a:pt x="288" y="62"/>
                  </a:cubicBezTo>
                  <a:cubicBezTo>
                    <a:pt x="288" y="32"/>
                    <a:pt x="288" y="32"/>
                    <a:pt x="288" y="32"/>
                  </a:cubicBezTo>
                  <a:cubicBezTo>
                    <a:pt x="288" y="14"/>
                    <a:pt x="273" y="0"/>
                    <a:pt x="2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522"/>
            <p:cNvSpPr>
              <a:spLocks noChangeArrowheads="1"/>
            </p:cNvSpPr>
            <p:nvPr/>
          </p:nvSpPr>
          <p:spPr bwMode="auto">
            <a:xfrm>
              <a:off x="7085013" y="5487989"/>
              <a:ext cx="30163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23"/>
            <p:cNvSpPr/>
            <p:nvPr/>
          </p:nvSpPr>
          <p:spPr bwMode="auto">
            <a:xfrm>
              <a:off x="6951663" y="5267326"/>
              <a:ext cx="266700" cy="93663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24"/>
            <p:cNvSpPr/>
            <p:nvPr/>
          </p:nvSpPr>
          <p:spPr bwMode="auto">
            <a:xfrm>
              <a:off x="6981826" y="5378451"/>
              <a:ext cx="266700" cy="92075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25"/>
            <p:cNvSpPr/>
            <p:nvPr/>
          </p:nvSpPr>
          <p:spPr bwMode="auto">
            <a:xfrm>
              <a:off x="7678738" y="5265739"/>
              <a:ext cx="227013" cy="19367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526"/>
            <p:cNvSpPr>
              <a:spLocks noChangeArrowheads="1"/>
            </p:cNvSpPr>
            <p:nvPr/>
          </p:nvSpPr>
          <p:spPr bwMode="auto">
            <a:xfrm>
              <a:off x="7623176" y="5267326"/>
              <a:ext cx="28575" cy="333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27"/>
            <p:cNvSpPr/>
            <p:nvPr/>
          </p:nvSpPr>
          <p:spPr bwMode="auto">
            <a:xfrm>
              <a:off x="3065463" y="1254126"/>
              <a:ext cx="193675" cy="195263"/>
            </a:xfrm>
            <a:custGeom>
              <a:avLst/>
              <a:gdLst>
                <a:gd name="T0" fmla="*/ 60 w 122"/>
                <a:gd name="T1" fmla="*/ 0 h 123"/>
                <a:gd name="T2" fmla="*/ 0 w 122"/>
                <a:gd name="T3" fmla="*/ 62 h 123"/>
                <a:gd name="T4" fmla="*/ 60 w 122"/>
                <a:gd name="T5" fmla="*/ 123 h 123"/>
                <a:gd name="T6" fmla="*/ 122 w 122"/>
                <a:gd name="T7" fmla="*/ 62 h 123"/>
                <a:gd name="T8" fmla="*/ 60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60" y="0"/>
                  </a:moveTo>
                  <a:lnTo>
                    <a:pt x="0" y="62"/>
                  </a:lnTo>
                  <a:lnTo>
                    <a:pt x="60" y="123"/>
                  </a:lnTo>
                  <a:lnTo>
                    <a:pt x="122" y="62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28"/>
            <p:cNvSpPr>
              <a:spLocks noEditPoints="1"/>
            </p:cNvSpPr>
            <p:nvPr/>
          </p:nvSpPr>
          <p:spPr bwMode="auto">
            <a:xfrm>
              <a:off x="2922588" y="1384301"/>
              <a:ext cx="206375" cy="20637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29"/>
            <p:cNvSpPr>
              <a:spLocks noEditPoints="1"/>
            </p:cNvSpPr>
            <p:nvPr/>
          </p:nvSpPr>
          <p:spPr bwMode="auto">
            <a:xfrm>
              <a:off x="3590926" y="1473201"/>
              <a:ext cx="117475" cy="117475"/>
            </a:xfrm>
            <a:custGeom>
              <a:avLst/>
              <a:gdLst>
                <a:gd name="T0" fmla="*/ 15 w 102"/>
                <a:gd name="T1" fmla="*/ 40 h 102"/>
                <a:gd name="T2" fmla="*/ 0 w 102"/>
                <a:gd name="T3" fmla="*/ 87 h 102"/>
                <a:gd name="T4" fmla="*/ 15 w 102"/>
                <a:gd name="T5" fmla="*/ 102 h 102"/>
                <a:gd name="T6" fmla="*/ 62 w 102"/>
                <a:gd name="T7" fmla="*/ 87 h 102"/>
                <a:gd name="T8" fmla="*/ 102 w 102"/>
                <a:gd name="T9" fmla="*/ 32 h 102"/>
                <a:gd name="T10" fmla="*/ 69 w 102"/>
                <a:gd name="T11" fmla="*/ 0 h 102"/>
                <a:gd name="T12" fmla="*/ 15 w 102"/>
                <a:gd name="T13" fmla="*/ 40 h 102"/>
                <a:gd name="T14" fmla="*/ 47 w 102"/>
                <a:gd name="T15" fmla="*/ 68 h 102"/>
                <a:gd name="T16" fmla="*/ 34 w 102"/>
                <a:gd name="T17" fmla="*/ 68 h 102"/>
                <a:gd name="T18" fmla="*/ 34 w 102"/>
                <a:gd name="T19" fmla="*/ 55 h 102"/>
                <a:gd name="T20" fmla="*/ 47 w 102"/>
                <a:gd name="T21" fmla="*/ 55 h 102"/>
                <a:gd name="T22" fmla="*/ 47 w 102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02">
                  <a:moveTo>
                    <a:pt x="15" y="40"/>
                  </a:moveTo>
                  <a:cubicBezTo>
                    <a:pt x="22" y="50"/>
                    <a:pt x="16" y="69"/>
                    <a:pt x="0" y="87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32" y="87"/>
                    <a:pt x="52" y="80"/>
                    <a:pt x="62" y="87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5" y="40"/>
                  </a:lnTo>
                  <a:close/>
                  <a:moveTo>
                    <a:pt x="47" y="68"/>
                  </a:moveTo>
                  <a:cubicBezTo>
                    <a:pt x="43" y="72"/>
                    <a:pt x="37" y="72"/>
                    <a:pt x="34" y="68"/>
                  </a:cubicBezTo>
                  <a:cubicBezTo>
                    <a:pt x="30" y="65"/>
                    <a:pt x="30" y="59"/>
                    <a:pt x="34" y="55"/>
                  </a:cubicBezTo>
                  <a:cubicBezTo>
                    <a:pt x="37" y="52"/>
                    <a:pt x="43" y="52"/>
                    <a:pt x="47" y="55"/>
                  </a:cubicBezTo>
                  <a:cubicBezTo>
                    <a:pt x="50" y="59"/>
                    <a:pt x="50" y="65"/>
                    <a:pt x="4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530"/>
            <p:cNvSpPr/>
            <p:nvPr/>
          </p:nvSpPr>
          <p:spPr bwMode="auto">
            <a:xfrm>
              <a:off x="3671888" y="1254126"/>
              <a:ext cx="254000" cy="255588"/>
            </a:xfrm>
            <a:custGeom>
              <a:avLst/>
              <a:gdLst>
                <a:gd name="T0" fmla="*/ 209 w 220"/>
                <a:gd name="T1" fmla="*/ 10 h 220"/>
                <a:gd name="T2" fmla="*/ 171 w 220"/>
                <a:gd name="T3" fmla="*/ 10 h 220"/>
                <a:gd name="T4" fmla="*/ 53 w 220"/>
                <a:gd name="T5" fmla="*/ 129 h 220"/>
                <a:gd name="T6" fmla="*/ 48 w 220"/>
                <a:gd name="T7" fmla="*/ 124 h 220"/>
                <a:gd name="T8" fmla="*/ 0 w 220"/>
                <a:gd name="T9" fmla="*/ 172 h 220"/>
                <a:gd name="T10" fmla="*/ 48 w 220"/>
                <a:gd name="T11" fmla="*/ 220 h 220"/>
                <a:gd name="T12" fmla="*/ 96 w 220"/>
                <a:gd name="T13" fmla="*/ 172 h 220"/>
                <a:gd name="T14" fmla="*/ 91 w 220"/>
                <a:gd name="T15" fmla="*/ 167 h 220"/>
                <a:gd name="T16" fmla="*/ 209 w 220"/>
                <a:gd name="T17" fmla="*/ 49 h 220"/>
                <a:gd name="T18" fmla="*/ 209 w 220"/>
                <a:gd name="T19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209" y="10"/>
                  </a:moveTo>
                  <a:cubicBezTo>
                    <a:pt x="199" y="0"/>
                    <a:pt x="182" y="0"/>
                    <a:pt x="171" y="10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48" y="220"/>
                    <a:pt x="48" y="220"/>
                    <a:pt x="48" y="220"/>
                  </a:cubicBezTo>
                  <a:cubicBezTo>
                    <a:pt x="96" y="172"/>
                    <a:pt x="96" y="172"/>
                    <a:pt x="96" y="172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20" y="38"/>
                    <a:pt x="220" y="21"/>
                    <a:pt x="20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31"/>
            <p:cNvSpPr/>
            <p:nvPr/>
          </p:nvSpPr>
          <p:spPr bwMode="auto">
            <a:xfrm>
              <a:off x="4252913" y="1447801"/>
              <a:ext cx="177800" cy="14446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532"/>
            <p:cNvSpPr/>
            <p:nvPr/>
          </p:nvSpPr>
          <p:spPr bwMode="auto">
            <a:xfrm>
              <a:off x="4395788" y="1254126"/>
              <a:ext cx="198438" cy="227013"/>
            </a:xfrm>
            <a:custGeom>
              <a:avLst/>
              <a:gdLst>
                <a:gd name="T0" fmla="*/ 163 w 171"/>
                <a:gd name="T1" fmla="*/ 6 h 195"/>
                <a:gd name="T2" fmla="*/ 139 w 171"/>
                <a:gd name="T3" fmla="*/ 8 h 195"/>
                <a:gd name="T4" fmla="*/ 37 w 171"/>
                <a:gd name="T5" fmla="*/ 129 h 195"/>
                <a:gd name="T6" fmla="*/ 15 w 171"/>
                <a:gd name="T7" fmla="*/ 139 h 195"/>
                <a:gd name="T8" fmla="*/ 0 w 171"/>
                <a:gd name="T9" fmla="*/ 157 h 195"/>
                <a:gd name="T10" fmla="*/ 6 w 171"/>
                <a:gd name="T11" fmla="*/ 160 h 195"/>
                <a:gd name="T12" fmla="*/ 39 w 171"/>
                <a:gd name="T13" fmla="*/ 195 h 195"/>
                <a:gd name="T14" fmla="*/ 57 w 171"/>
                <a:gd name="T15" fmla="*/ 174 h 195"/>
                <a:gd name="T16" fmla="*/ 63 w 171"/>
                <a:gd name="T17" fmla="*/ 151 h 195"/>
                <a:gd name="T18" fmla="*/ 165 w 171"/>
                <a:gd name="T19" fmla="*/ 30 h 195"/>
                <a:gd name="T20" fmla="*/ 163 w 171"/>
                <a:gd name="T21" fmla="*/ 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163" y="6"/>
                  </a:move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533"/>
            <p:cNvSpPr>
              <a:spLocks noEditPoints="1"/>
            </p:cNvSpPr>
            <p:nvPr/>
          </p:nvSpPr>
          <p:spPr bwMode="auto">
            <a:xfrm>
              <a:off x="5140326" y="1473201"/>
              <a:ext cx="119063" cy="117475"/>
            </a:xfrm>
            <a:custGeom>
              <a:avLst/>
              <a:gdLst>
                <a:gd name="T0" fmla="*/ 88 w 103"/>
                <a:gd name="T1" fmla="*/ 40 h 102"/>
                <a:gd name="T2" fmla="*/ 33 w 103"/>
                <a:gd name="T3" fmla="*/ 0 h 102"/>
                <a:gd name="T4" fmla="*/ 0 w 103"/>
                <a:gd name="T5" fmla="*/ 32 h 102"/>
                <a:gd name="T6" fmla="*/ 41 w 103"/>
                <a:gd name="T7" fmla="*/ 87 h 102"/>
                <a:gd name="T8" fmla="*/ 87 w 103"/>
                <a:gd name="T9" fmla="*/ 102 h 102"/>
                <a:gd name="T10" fmla="*/ 103 w 103"/>
                <a:gd name="T11" fmla="*/ 86 h 102"/>
                <a:gd name="T12" fmla="*/ 88 w 103"/>
                <a:gd name="T13" fmla="*/ 40 h 102"/>
                <a:gd name="T14" fmla="*/ 69 w 103"/>
                <a:gd name="T15" fmla="*/ 68 h 102"/>
                <a:gd name="T16" fmla="*/ 56 w 103"/>
                <a:gd name="T17" fmla="*/ 68 h 102"/>
                <a:gd name="T18" fmla="*/ 56 w 103"/>
                <a:gd name="T19" fmla="*/ 55 h 102"/>
                <a:gd name="T20" fmla="*/ 69 w 103"/>
                <a:gd name="T21" fmla="*/ 55 h 102"/>
                <a:gd name="T22" fmla="*/ 69 w 103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02">
                  <a:moveTo>
                    <a:pt x="88" y="4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50" y="80"/>
                    <a:pt x="70" y="86"/>
                    <a:pt x="87" y="102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87" y="69"/>
                    <a:pt x="81" y="50"/>
                    <a:pt x="88" y="40"/>
                  </a:cubicBezTo>
                  <a:close/>
                  <a:moveTo>
                    <a:pt x="69" y="68"/>
                  </a:moveTo>
                  <a:cubicBezTo>
                    <a:pt x="65" y="72"/>
                    <a:pt x="60" y="72"/>
                    <a:pt x="56" y="68"/>
                  </a:cubicBezTo>
                  <a:cubicBezTo>
                    <a:pt x="52" y="65"/>
                    <a:pt x="52" y="59"/>
                    <a:pt x="56" y="55"/>
                  </a:cubicBezTo>
                  <a:cubicBezTo>
                    <a:pt x="60" y="52"/>
                    <a:pt x="65" y="52"/>
                    <a:pt x="69" y="55"/>
                  </a:cubicBezTo>
                  <a:cubicBezTo>
                    <a:pt x="73" y="59"/>
                    <a:pt x="73" y="65"/>
                    <a:pt x="69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534"/>
            <p:cNvSpPr/>
            <p:nvPr/>
          </p:nvSpPr>
          <p:spPr bwMode="auto">
            <a:xfrm>
              <a:off x="5116513" y="1433514"/>
              <a:ext cx="60325" cy="76200"/>
            </a:xfrm>
            <a:custGeom>
              <a:avLst/>
              <a:gdLst>
                <a:gd name="T0" fmla="*/ 36 w 53"/>
                <a:gd name="T1" fmla="*/ 0 h 66"/>
                <a:gd name="T2" fmla="*/ 34 w 53"/>
                <a:gd name="T3" fmla="*/ 2 h 66"/>
                <a:gd name="T4" fmla="*/ 24 w 53"/>
                <a:gd name="T5" fmla="*/ 30 h 66"/>
                <a:gd name="T6" fmla="*/ 0 w 53"/>
                <a:gd name="T7" fmla="*/ 59 h 66"/>
                <a:gd name="T8" fmla="*/ 0 w 53"/>
                <a:gd name="T9" fmla="*/ 60 h 66"/>
                <a:gd name="T10" fmla="*/ 6 w 53"/>
                <a:gd name="T11" fmla="*/ 66 h 66"/>
                <a:gd name="T12" fmla="*/ 53 w 53"/>
                <a:gd name="T13" fmla="*/ 18 h 66"/>
                <a:gd name="T14" fmla="*/ 36 w 53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66">
                  <a:moveTo>
                    <a:pt x="36" y="0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5" y="12"/>
                    <a:pt x="31" y="22"/>
                    <a:pt x="24" y="3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53" y="18"/>
                    <a:pt x="53" y="18"/>
                    <a:pt x="53" y="1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35"/>
            <p:cNvSpPr/>
            <p:nvPr/>
          </p:nvSpPr>
          <p:spPr bwMode="auto">
            <a:xfrm>
              <a:off x="4921251" y="1254126"/>
              <a:ext cx="177800" cy="171450"/>
            </a:xfrm>
            <a:custGeom>
              <a:avLst/>
              <a:gdLst>
                <a:gd name="T0" fmla="*/ 109 w 152"/>
                <a:gd name="T1" fmla="*/ 147 h 147"/>
                <a:gd name="T2" fmla="*/ 125 w 152"/>
                <a:gd name="T3" fmla="*/ 128 h 147"/>
                <a:gd name="T4" fmla="*/ 151 w 152"/>
                <a:gd name="T5" fmla="*/ 114 h 147"/>
                <a:gd name="T6" fmla="*/ 152 w 152"/>
                <a:gd name="T7" fmla="*/ 113 h 147"/>
                <a:gd name="T8" fmla="*/ 49 w 152"/>
                <a:gd name="T9" fmla="*/ 10 h 147"/>
                <a:gd name="T10" fmla="*/ 11 w 152"/>
                <a:gd name="T11" fmla="*/ 10 h 147"/>
                <a:gd name="T12" fmla="*/ 11 w 152"/>
                <a:gd name="T13" fmla="*/ 49 h 147"/>
                <a:gd name="T14" fmla="*/ 109 w 152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7">
                  <a:moveTo>
                    <a:pt x="109" y="147"/>
                  </a:moveTo>
                  <a:cubicBezTo>
                    <a:pt x="125" y="128"/>
                    <a:pt x="125" y="128"/>
                    <a:pt x="125" y="128"/>
                  </a:cubicBezTo>
                  <a:cubicBezTo>
                    <a:pt x="132" y="120"/>
                    <a:pt x="141" y="115"/>
                    <a:pt x="151" y="114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1"/>
                    <a:pt x="0" y="38"/>
                    <a:pt x="11" y="49"/>
                  </a:cubicBezTo>
                  <a:lnTo>
                    <a:pt x="109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36"/>
            <p:cNvSpPr/>
            <p:nvPr/>
          </p:nvSpPr>
          <p:spPr bwMode="auto">
            <a:xfrm>
              <a:off x="4921251" y="1447801"/>
              <a:ext cx="177800" cy="14446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37"/>
            <p:cNvSpPr/>
            <p:nvPr/>
          </p:nvSpPr>
          <p:spPr bwMode="auto">
            <a:xfrm>
              <a:off x="5064126" y="1254126"/>
              <a:ext cx="198438" cy="227013"/>
            </a:xfrm>
            <a:custGeom>
              <a:avLst/>
              <a:gdLst>
                <a:gd name="T0" fmla="*/ 63 w 171"/>
                <a:gd name="T1" fmla="*/ 151 h 195"/>
                <a:gd name="T2" fmla="*/ 165 w 171"/>
                <a:gd name="T3" fmla="*/ 30 h 195"/>
                <a:gd name="T4" fmla="*/ 163 w 171"/>
                <a:gd name="T5" fmla="*/ 6 h 195"/>
                <a:gd name="T6" fmla="*/ 139 w 171"/>
                <a:gd name="T7" fmla="*/ 8 h 195"/>
                <a:gd name="T8" fmla="*/ 37 w 171"/>
                <a:gd name="T9" fmla="*/ 129 h 195"/>
                <a:gd name="T10" fmla="*/ 15 w 171"/>
                <a:gd name="T11" fmla="*/ 139 h 195"/>
                <a:gd name="T12" fmla="*/ 0 w 171"/>
                <a:gd name="T13" fmla="*/ 157 h 195"/>
                <a:gd name="T14" fmla="*/ 6 w 171"/>
                <a:gd name="T15" fmla="*/ 160 h 195"/>
                <a:gd name="T16" fmla="*/ 39 w 171"/>
                <a:gd name="T17" fmla="*/ 195 h 195"/>
                <a:gd name="T18" fmla="*/ 57 w 171"/>
                <a:gd name="T19" fmla="*/ 174 h 195"/>
                <a:gd name="T20" fmla="*/ 63 w 171"/>
                <a:gd name="T21" fmla="*/ 15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63" y="151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38"/>
            <p:cNvSpPr>
              <a:spLocks noEditPoints="1"/>
            </p:cNvSpPr>
            <p:nvPr/>
          </p:nvSpPr>
          <p:spPr bwMode="auto">
            <a:xfrm>
              <a:off x="8328026" y="590551"/>
              <a:ext cx="209550" cy="333375"/>
            </a:xfrm>
            <a:custGeom>
              <a:avLst/>
              <a:gdLst>
                <a:gd name="T0" fmla="*/ 132 w 132"/>
                <a:gd name="T1" fmla="*/ 119 h 210"/>
                <a:gd name="T2" fmla="*/ 0 w 132"/>
                <a:gd name="T3" fmla="*/ 0 h 210"/>
                <a:gd name="T4" fmla="*/ 0 w 132"/>
                <a:gd name="T5" fmla="*/ 0 h 210"/>
                <a:gd name="T6" fmla="*/ 0 w 132"/>
                <a:gd name="T7" fmla="*/ 177 h 210"/>
                <a:gd name="T8" fmla="*/ 46 w 132"/>
                <a:gd name="T9" fmla="*/ 147 h 210"/>
                <a:gd name="T10" fmla="*/ 74 w 132"/>
                <a:gd name="T11" fmla="*/ 210 h 210"/>
                <a:gd name="T12" fmla="*/ 107 w 132"/>
                <a:gd name="T13" fmla="*/ 196 h 210"/>
                <a:gd name="T14" fmla="*/ 78 w 132"/>
                <a:gd name="T15" fmla="*/ 132 h 210"/>
                <a:gd name="T16" fmla="*/ 132 w 132"/>
                <a:gd name="T17" fmla="*/ 119 h 210"/>
                <a:gd name="T18" fmla="*/ 53 w 132"/>
                <a:gd name="T19" fmla="*/ 120 h 210"/>
                <a:gd name="T20" fmla="*/ 36 w 132"/>
                <a:gd name="T21" fmla="*/ 132 h 210"/>
                <a:gd name="T22" fmla="*/ 18 w 132"/>
                <a:gd name="T23" fmla="*/ 144 h 210"/>
                <a:gd name="T24" fmla="*/ 18 w 132"/>
                <a:gd name="T25" fmla="*/ 39 h 210"/>
                <a:gd name="T26" fmla="*/ 96 w 132"/>
                <a:gd name="T27" fmla="*/ 110 h 210"/>
                <a:gd name="T28" fmla="*/ 74 w 132"/>
                <a:gd name="T29" fmla="*/ 115 h 210"/>
                <a:gd name="T30" fmla="*/ 53 w 132"/>
                <a:gd name="T31" fmla="*/ 12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210">
                  <a:moveTo>
                    <a:pt x="132" y="1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77"/>
                  </a:lnTo>
                  <a:lnTo>
                    <a:pt x="46" y="147"/>
                  </a:lnTo>
                  <a:lnTo>
                    <a:pt x="74" y="210"/>
                  </a:lnTo>
                  <a:lnTo>
                    <a:pt x="107" y="196"/>
                  </a:lnTo>
                  <a:lnTo>
                    <a:pt x="78" y="132"/>
                  </a:lnTo>
                  <a:lnTo>
                    <a:pt x="132" y="119"/>
                  </a:lnTo>
                  <a:close/>
                  <a:moveTo>
                    <a:pt x="53" y="120"/>
                  </a:moveTo>
                  <a:lnTo>
                    <a:pt x="36" y="132"/>
                  </a:lnTo>
                  <a:lnTo>
                    <a:pt x="18" y="144"/>
                  </a:lnTo>
                  <a:lnTo>
                    <a:pt x="18" y="39"/>
                  </a:lnTo>
                  <a:lnTo>
                    <a:pt x="96" y="110"/>
                  </a:lnTo>
                  <a:lnTo>
                    <a:pt x="74" y="115"/>
                  </a:lnTo>
                  <a:lnTo>
                    <a:pt x="53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539"/>
            <p:cNvSpPr/>
            <p:nvPr/>
          </p:nvSpPr>
          <p:spPr bwMode="auto">
            <a:xfrm>
              <a:off x="4340226" y="1927226"/>
              <a:ext cx="168275" cy="333375"/>
            </a:xfrm>
            <a:custGeom>
              <a:avLst/>
              <a:gdLst>
                <a:gd name="T0" fmla="*/ 144 w 144"/>
                <a:gd name="T1" fmla="*/ 72 h 288"/>
                <a:gd name="T2" fmla="*/ 72 w 144"/>
                <a:gd name="T3" fmla="*/ 0 h 288"/>
                <a:gd name="T4" fmla="*/ 0 w 144"/>
                <a:gd name="T5" fmla="*/ 72 h 288"/>
                <a:gd name="T6" fmla="*/ 36 w 144"/>
                <a:gd name="T7" fmla="*/ 134 h 288"/>
                <a:gd name="T8" fmla="*/ 0 w 144"/>
                <a:gd name="T9" fmla="*/ 288 h 288"/>
                <a:gd name="T10" fmla="*/ 144 w 144"/>
                <a:gd name="T11" fmla="*/ 288 h 288"/>
                <a:gd name="T12" fmla="*/ 109 w 144"/>
                <a:gd name="T13" fmla="*/ 134 h 288"/>
                <a:gd name="T14" fmla="*/ 144 w 144"/>
                <a:gd name="T15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40"/>
            <p:cNvSpPr>
              <a:spLocks noEditPoints="1"/>
            </p:cNvSpPr>
            <p:nvPr/>
          </p:nvSpPr>
          <p:spPr bwMode="auto">
            <a:xfrm>
              <a:off x="2254251" y="1925639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85 w 288"/>
                <a:gd name="T11" fmla="*/ 226 h 288"/>
                <a:gd name="T12" fmla="*/ 104 w 288"/>
                <a:gd name="T13" fmla="*/ 226 h 288"/>
                <a:gd name="T14" fmla="*/ 124 w 288"/>
                <a:gd name="T15" fmla="*/ 139 h 288"/>
                <a:gd name="T16" fmla="*/ 104 w 288"/>
                <a:gd name="T17" fmla="*/ 104 h 288"/>
                <a:gd name="T18" fmla="*/ 145 w 288"/>
                <a:gd name="T19" fmla="*/ 63 h 288"/>
                <a:gd name="T20" fmla="*/ 185 w 288"/>
                <a:gd name="T21" fmla="*/ 104 h 288"/>
                <a:gd name="T22" fmla="*/ 165 w 288"/>
                <a:gd name="T23" fmla="*/ 139 h 288"/>
                <a:gd name="T24" fmla="*/ 185 w 288"/>
                <a:gd name="T25" fmla="*/ 2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85" y="226"/>
                  </a:moveTo>
                  <a:cubicBezTo>
                    <a:pt x="104" y="226"/>
                    <a:pt x="104" y="226"/>
                    <a:pt x="104" y="226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12" y="132"/>
                    <a:pt x="104" y="119"/>
                    <a:pt x="104" y="104"/>
                  </a:cubicBezTo>
                  <a:cubicBezTo>
                    <a:pt x="104" y="81"/>
                    <a:pt x="122" y="63"/>
                    <a:pt x="145" y="63"/>
                  </a:cubicBezTo>
                  <a:cubicBezTo>
                    <a:pt x="167" y="63"/>
                    <a:pt x="185" y="81"/>
                    <a:pt x="185" y="104"/>
                  </a:cubicBezTo>
                  <a:cubicBezTo>
                    <a:pt x="185" y="119"/>
                    <a:pt x="177" y="132"/>
                    <a:pt x="165" y="139"/>
                  </a:cubicBezTo>
                  <a:lnTo>
                    <a:pt x="185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541"/>
            <p:cNvSpPr>
              <a:spLocks noEditPoints="1"/>
            </p:cNvSpPr>
            <p:nvPr/>
          </p:nvSpPr>
          <p:spPr bwMode="auto">
            <a:xfrm>
              <a:off x="2965451" y="1925639"/>
              <a:ext cx="250825" cy="333375"/>
            </a:xfrm>
            <a:custGeom>
              <a:avLst/>
              <a:gdLst>
                <a:gd name="T0" fmla="*/ 188 w 216"/>
                <a:gd name="T1" fmla="*/ 126 h 288"/>
                <a:gd name="T2" fmla="*/ 188 w 216"/>
                <a:gd name="T3" fmla="*/ 79 h 288"/>
                <a:gd name="T4" fmla="*/ 109 w 216"/>
                <a:gd name="T5" fmla="*/ 0 h 288"/>
                <a:gd name="T6" fmla="*/ 108 w 216"/>
                <a:gd name="T7" fmla="*/ 0 h 288"/>
                <a:gd name="T8" fmla="*/ 106 w 216"/>
                <a:gd name="T9" fmla="*/ 0 h 288"/>
                <a:gd name="T10" fmla="*/ 28 w 216"/>
                <a:gd name="T11" fmla="*/ 79 h 288"/>
                <a:gd name="T12" fmla="*/ 28 w 216"/>
                <a:gd name="T13" fmla="*/ 126 h 288"/>
                <a:gd name="T14" fmla="*/ 0 w 216"/>
                <a:gd name="T15" fmla="*/ 126 h 288"/>
                <a:gd name="T16" fmla="*/ 0 w 216"/>
                <a:gd name="T17" fmla="*/ 288 h 288"/>
                <a:gd name="T18" fmla="*/ 216 w 216"/>
                <a:gd name="T19" fmla="*/ 288 h 288"/>
                <a:gd name="T20" fmla="*/ 216 w 216"/>
                <a:gd name="T21" fmla="*/ 126 h 288"/>
                <a:gd name="T22" fmla="*/ 188 w 216"/>
                <a:gd name="T23" fmla="*/ 126 h 288"/>
                <a:gd name="T24" fmla="*/ 133 w 216"/>
                <a:gd name="T25" fmla="*/ 259 h 288"/>
                <a:gd name="T26" fmla="*/ 84 w 216"/>
                <a:gd name="T27" fmla="*/ 259 h 288"/>
                <a:gd name="T28" fmla="*/ 96 w 216"/>
                <a:gd name="T29" fmla="*/ 206 h 288"/>
                <a:gd name="T30" fmla="*/ 84 w 216"/>
                <a:gd name="T31" fmla="*/ 185 h 288"/>
                <a:gd name="T32" fmla="*/ 108 w 216"/>
                <a:gd name="T33" fmla="*/ 161 h 288"/>
                <a:gd name="T34" fmla="*/ 133 w 216"/>
                <a:gd name="T35" fmla="*/ 185 h 288"/>
                <a:gd name="T36" fmla="*/ 120 w 216"/>
                <a:gd name="T37" fmla="*/ 206 h 288"/>
                <a:gd name="T38" fmla="*/ 133 w 216"/>
                <a:gd name="T39" fmla="*/ 259 h 288"/>
                <a:gd name="T40" fmla="*/ 148 w 216"/>
                <a:gd name="T41" fmla="*/ 126 h 288"/>
                <a:gd name="T42" fmla="*/ 67 w 216"/>
                <a:gd name="T43" fmla="*/ 126 h 288"/>
                <a:gd name="T44" fmla="*/ 67 w 216"/>
                <a:gd name="T45" fmla="*/ 79 h 288"/>
                <a:gd name="T46" fmla="*/ 106 w 216"/>
                <a:gd name="T47" fmla="*/ 40 h 288"/>
                <a:gd name="T48" fmla="*/ 108 w 216"/>
                <a:gd name="T49" fmla="*/ 40 h 288"/>
                <a:gd name="T50" fmla="*/ 109 w 216"/>
                <a:gd name="T51" fmla="*/ 40 h 288"/>
                <a:gd name="T52" fmla="*/ 148 w 216"/>
                <a:gd name="T53" fmla="*/ 79 h 288"/>
                <a:gd name="T54" fmla="*/ 148 w 216"/>
                <a:gd name="T55" fmla="*/ 1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42"/>
            <p:cNvSpPr>
              <a:spLocks noEditPoints="1"/>
            </p:cNvSpPr>
            <p:nvPr/>
          </p:nvSpPr>
          <p:spPr bwMode="auto">
            <a:xfrm>
              <a:off x="3590926" y="1936751"/>
              <a:ext cx="333375" cy="312738"/>
            </a:xfrm>
            <a:custGeom>
              <a:avLst/>
              <a:gdLst>
                <a:gd name="T0" fmla="*/ 215 w 288"/>
                <a:gd name="T1" fmla="*/ 0 h 269"/>
                <a:gd name="T2" fmla="*/ 213 w 288"/>
                <a:gd name="T3" fmla="*/ 0 h 269"/>
                <a:gd name="T4" fmla="*/ 212 w 288"/>
                <a:gd name="T5" fmla="*/ 0 h 269"/>
                <a:gd name="T6" fmla="*/ 139 w 288"/>
                <a:gd name="T7" fmla="*/ 73 h 269"/>
                <a:gd name="T8" fmla="*/ 139 w 288"/>
                <a:gd name="T9" fmla="*/ 117 h 269"/>
                <a:gd name="T10" fmla="*/ 0 w 288"/>
                <a:gd name="T11" fmla="*/ 117 h 269"/>
                <a:gd name="T12" fmla="*/ 0 w 288"/>
                <a:gd name="T13" fmla="*/ 269 h 269"/>
                <a:gd name="T14" fmla="*/ 202 w 288"/>
                <a:gd name="T15" fmla="*/ 269 h 269"/>
                <a:gd name="T16" fmla="*/ 202 w 288"/>
                <a:gd name="T17" fmla="*/ 117 h 269"/>
                <a:gd name="T18" fmla="*/ 175 w 288"/>
                <a:gd name="T19" fmla="*/ 117 h 269"/>
                <a:gd name="T20" fmla="*/ 175 w 288"/>
                <a:gd name="T21" fmla="*/ 73 h 269"/>
                <a:gd name="T22" fmla="*/ 212 w 288"/>
                <a:gd name="T23" fmla="*/ 36 h 269"/>
                <a:gd name="T24" fmla="*/ 214 w 288"/>
                <a:gd name="T25" fmla="*/ 36 h 269"/>
                <a:gd name="T26" fmla="*/ 215 w 288"/>
                <a:gd name="T27" fmla="*/ 36 h 269"/>
                <a:gd name="T28" fmla="*/ 251 w 288"/>
                <a:gd name="T29" fmla="*/ 73 h 269"/>
                <a:gd name="T30" fmla="*/ 251 w 288"/>
                <a:gd name="T31" fmla="*/ 91 h 269"/>
                <a:gd name="T32" fmla="*/ 264 w 288"/>
                <a:gd name="T33" fmla="*/ 91 h 269"/>
                <a:gd name="T34" fmla="*/ 264 w 288"/>
                <a:gd name="T35" fmla="*/ 95 h 269"/>
                <a:gd name="T36" fmla="*/ 251 w 288"/>
                <a:gd name="T37" fmla="*/ 107 h 269"/>
                <a:gd name="T38" fmla="*/ 251 w 288"/>
                <a:gd name="T39" fmla="*/ 117 h 269"/>
                <a:gd name="T40" fmla="*/ 288 w 288"/>
                <a:gd name="T41" fmla="*/ 117 h 269"/>
                <a:gd name="T42" fmla="*/ 288 w 288"/>
                <a:gd name="T43" fmla="*/ 73 h 269"/>
                <a:gd name="T44" fmla="*/ 215 w 288"/>
                <a:gd name="T45" fmla="*/ 0 h 269"/>
                <a:gd name="T46" fmla="*/ 124 w 288"/>
                <a:gd name="T47" fmla="*/ 241 h 269"/>
                <a:gd name="T48" fmla="*/ 78 w 288"/>
                <a:gd name="T49" fmla="*/ 241 h 269"/>
                <a:gd name="T50" fmla="*/ 89 w 288"/>
                <a:gd name="T51" fmla="*/ 192 h 269"/>
                <a:gd name="T52" fmla="*/ 78 w 288"/>
                <a:gd name="T53" fmla="*/ 172 h 269"/>
                <a:gd name="T54" fmla="*/ 101 w 288"/>
                <a:gd name="T55" fmla="*/ 149 h 269"/>
                <a:gd name="T56" fmla="*/ 124 w 288"/>
                <a:gd name="T57" fmla="*/ 172 h 269"/>
                <a:gd name="T58" fmla="*/ 112 w 288"/>
                <a:gd name="T59" fmla="*/ 192 h 269"/>
                <a:gd name="T60" fmla="*/ 124 w 288"/>
                <a:gd name="T61" fmla="*/ 2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43"/>
            <p:cNvSpPr/>
            <p:nvPr/>
          </p:nvSpPr>
          <p:spPr bwMode="auto">
            <a:xfrm>
              <a:off x="11609388" y="1455739"/>
              <a:ext cx="333375" cy="69850"/>
            </a:xfrm>
            <a:custGeom>
              <a:avLst/>
              <a:gdLst>
                <a:gd name="T0" fmla="*/ 61 w 210"/>
                <a:gd name="T1" fmla="*/ 44 h 44"/>
                <a:gd name="T2" fmla="*/ 210 w 210"/>
                <a:gd name="T3" fmla="*/ 44 h 44"/>
                <a:gd name="T4" fmla="*/ 177 w 210"/>
                <a:gd name="T5" fmla="*/ 20 h 44"/>
                <a:gd name="T6" fmla="*/ 61 w 210"/>
                <a:gd name="T7" fmla="*/ 20 h 44"/>
                <a:gd name="T8" fmla="*/ 55 w 210"/>
                <a:gd name="T9" fmla="*/ 20 h 44"/>
                <a:gd name="T10" fmla="*/ 51 w 210"/>
                <a:gd name="T11" fmla="*/ 17 h 44"/>
                <a:gd name="T12" fmla="*/ 27 w 210"/>
                <a:gd name="T13" fmla="*/ 0 h 44"/>
                <a:gd name="T14" fmla="*/ 0 w 210"/>
                <a:gd name="T15" fmla="*/ 0 h 44"/>
                <a:gd name="T16" fmla="*/ 61 w 210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44">
                  <a:moveTo>
                    <a:pt x="61" y="44"/>
                  </a:moveTo>
                  <a:lnTo>
                    <a:pt x="210" y="44"/>
                  </a:lnTo>
                  <a:lnTo>
                    <a:pt x="177" y="20"/>
                  </a:lnTo>
                  <a:lnTo>
                    <a:pt x="61" y="20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6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544"/>
            <p:cNvSpPr/>
            <p:nvPr/>
          </p:nvSpPr>
          <p:spPr bwMode="auto">
            <a:xfrm>
              <a:off x="11609388" y="1390651"/>
              <a:ext cx="333375" cy="69850"/>
            </a:xfrm>
            <a:custGeom>
              <a:avLst/>
              <a:gdLst>
                <a:gd name="T0" fmla="*/ 210 w 210"/>
                <a:gd name="T1" fmla="*/ 44 h 44"/>
                <a:gd name="T2" fmla="*/ 177 w 210"/>
                <a:gd name="T3" fmla="*/ 20 h 44"/>
                <a:gd name="T4" fmla="*/ 61 w 210"/>
                <a:gd name="T5" fmla="*/ 20 h 44"/>
                <a:gd name="T6" fmla="*/ 55 w 210"/>
                <a:gd name="T7" fmla="*/ 20 h 44"/>
                <a:gd name="T8" fmla="*/ 51 w 210"/>
                <a:gd name="T9" fmla="*/ 17 h 44"/>
                <a:gd name="T10" fmla="*/ 27 w 210"/>
                <a:gd name="T11" fmla="*/ 0 h 44"/>
                <a:gd name="T12" fmla="*/ 0 w 210"/>
                <a:gd name="T13" fmla="*/ 0 h 44"/>
                <a:gd name="T14" fmla="*/ 61 w 210"/>
                <a:gd name="T15" fmla="*/ 44 h 44"/>
                <a:gd name="T16" fmla="*/ 210 w 210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44">
                  <a:moveTo>
                    <a:pt x="210" y="44"/>
                  </a:moveTo>
                  <a:lnTo>
                    <a:pt x="177" y="20"/>
                  </a:lnTo>
                  <a:lnTo>
                    <a:pt x="61" y="20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61" y="44"/>
                  </a:lnTo>
                  <a:lnTo>
                    <a:pt x="21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45"/>
            <p:cNvSpPr/>
            <p:nvPr/>
          </p:nvSpPr>
          <p:spPr bwMode="auto">
            <a:xfrm>
              <a:off x="11609388" y="1325564"/>
              <a:ext cx="333375" cy="69850"/>
            </a:xfrm>
            <a:custGeom>
              <a:avLst/>
              <a:gdLst>
                <a:gd name="T0" fmla="*/ 210 w 210"/>
                <a:gd name="T1" fmla="*/ 44 h 44"/>
                <a:gd name="T2" fmla="*/ 149 w 210"/>
                <a:gd name="T3" fmla="*/ 0 h 44"/>
                <a:gd name="T4" fmla="*/ 0 w 210"/>
                <a:gd name="T5" fmla="*/ 0 h 44"/>
                <a:gd name="T6" fmla="*/ 61 w 210"/>
                <a:gd name="T7" fmla="*/ 44 h 44"/>
                <a:gd name="T8" fmla="*/ 210 w 210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44">
                  <a:moveTo>
                    <a:pt x="210" y="44"/>
                  </a:moveTo>
                  <a:lnTo>
                    <a:pt x="149" y="0"/>
                  </a:lnTo>
                  <a:lnTo>
                    <a:pt x="0" y="0"/>
                  </a:lnTo>
                  <a:lnTo>
                    <a:pt x="61" y="44"/>
                  </a:lnTo>
                  <a:lnTo>
                    <a:pt x="21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46"/>
            <p:cNvSpPr>
              <a:spLocks noEditPoints="1"/>
            </p:cNvSpPr>
            <p:nvPr/>
          </p:nvSpPr>
          <p:spPr bwMode="auto">
            <a:xfrm>
              <a:off x="4927601" y="4624389"/>
              <a:ext cx="334963" cy="282575"/>
            </a:xfrm>
            <a:custGeom>
              <a:avLst/>
              <a:gdLst>
                <a:gd name="T0" fmla="*/ 262 w 288"/>
                <a:gd name="T1" fmla="*/ 36 h 244"/>
                <a:gd name="T2" fmla="*/ 262 w 288"/>
                <a:gd name="T3" fmla="*/ 0 h 244"/>
                <a:gd name="T4" fmla="*/ 144 w 288"/>
                <a:gd name="T5" fmla="*/ 35 h 244"/>
                <a:gd name="T6" fmla="*/ 26 w 288"/>
                <a:gd name="T7" fmla="*/ 0 h 244"/>
                <a:gd name="T8" fmla="*/ 26 w 288"/>
                <a:gd name="T9" fmla="*/ 36 h 244"/>
                <a:gd name="T10" fmla="*/ 0 w 288"/>
                <a:gd name="T11" fmla="*/ 35 h 244"/>
                <a:gd name="T12" fmla="*/ 0 w 288"/>
                <a:gd name="T13" fmla="*/ 219 h 244"/>
                <a:gd name="T14" fmla="*/ 119 w 288"/>
                <a:gd name="T15" fmla="*/ 231 h 244"/>
                <a:gd name="T16" fmla="*/ 144 w 288"/>
                <a:gd name="T17" fmla="*/ 244 h 244"/>
                <a:gd name="T18" fmla="*/ 169 w 288"/>
                <a:gd name="T19" fmla="*/ 231 h 244"/>
                <a:gd name="T20" fmla="*/ 288 w 288"/>
                <a:gd name="T21" fmla="*/ 219 h 244"/>
                <a:gd name="T22" fmla="*/ 288 w 288"/>
                <a:gd name="T23" fmla="*/ 35 h 244"/>
                <a:gd name="T24" fmla="*/ 262 w 288"/>
                <a:gd name="T25" fmla="*/ 36 h 244"/>
                <a:gd name="T26" fmla="*/ 39 w 288"/>
                <a:gd name="T27" fmla="*/ 13 h 244"/>
                <a:gd name="T28" fmla="*/ 132 w 288"/>
                <a:gd name="T29" fmla="*/ 41 h 244"/>
                <a:gd name="T30" fmla="*/ 135 w 288"/>
                <a:gd name="T31" fmla="*/ 48 h 244"/>
                <a:gd name="T32" fmla="*/ 135 w 288"/>
                <a:gd name="T33" fmla="*/ 207 h 244"/>
                <a:gd name="T34" fmla="*/ 40 w 288"/>
                <a:gd name="T35" fmla="*/ 188 h 244"/>
                <a:gd name="T36" fmla="*/ 39 w 288"/>
                <a:gd name="T37" fmla="*/ 188 h 244"/>
                <a:gd name="T38" fmla="*/ 39 w 288"/>
                <a:gd name="T39" fmla="*/ 13 h 244"/>
                <a:gd name="T40" fmla="*/ 248 w 288"/>
                <a:gd name="T41" fmla="*/ 13 h 244"/>
                <a:gd name="T42" fmla="*/ 248 w 288"/>
                <a:gd name="T43" fmla="*/ 188 h 244"/>
                <a:gd name="T44" fmla="*/ 247 w 288"/>
                <a:gd name="T45" fmla="*/ 188 h 244"/>
                <a:gd name="T46" fmla="*/ 152 w 288"/>
                <a:gd name="T47" fmla="*/ 207 h 244"/>
                <a:gd name="T48" fmla="*/ 152 w 288"/>
                <a:gd name="T49" fmla="*/ 49 h 244"/>
                <a:gd name="T50" fmla="*/ 156 w 288"/>
                <a:gd name="T51" fmla="*/ 41 h 244"/>
                <a:gd name="T52" fmla="*/ 248 w 288"/>
                <a:gd name="T53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44">
                  <a:moveTo>
                    <a:pt x="262" y="36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160" y="0"/>
                    <a:pt x="145" y="33"/>
                    <a:pt x="144" y="35"/>
                  </a:cubicBezTo>
                  <a:cubicBezTo>
                    <a:pt x="143" y="33"/>
                    <a:pt x="127" y="0"/>
                    <a:pt x="26" y="0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8" y="35"/>
                    <a:pt x="9" y="35"/>
                    <a:pt x="0" y="3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79" y="210"/>
                    <a:pt x="119" y="231"/>
                  </a:cubicBezTo>
                  <a:cubicBezTo>
                    <a:pt x="126" y="235"/>
                    <a:pt x="133" y="244"/>
                    <a:pt x="144" y="244"/>
                  </a:cubicBezTo>
                  <a:cubicBezTo>
                    <a:pt x="155" y="244"/>
                    <a:pt x="162" y="235"/>
                    <a:pt x="169" y="231"/>
                  </a:cubicBezTo>
                  <a:cubicBezTo>
                    <a:pt x="208" y="210"/>
                    <a:pt x="288" y="219"/>
                    <a:pt x="288" y="219"/>
                  </a:cubicBezTo>
                  <a:cubicBezTo>
                    <a:pt x="288" y="35"/>
                    <a:pt x="288" y="35"/>
                    <a:pt x="288" y="35"/>
                  </a:cubicBezTo>
                  <a:cubicBezTo>
                    <a:pt x="278" y="35"/>
                    <a:pt x="270" y="35"/>
                    <a:pt x="262" y="36"/>
                  </a:cubicBezTo>
                  <a:close/>
                  <a:moveTo>
                    <a:pt x="39" y="13"/>
                  </a:moveTo>
                  <a:cubicBezTo>
                    <a:pt x="117" y="16"/>
                    <a:pt x="131" y="39"/>
                    <a:pt x="132" y="41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207"/>
                    <a:pt x="135" y="207"/>
                    <a:pt x="135" y="207"/>
                  </a:cubicBezTo>
                  <a:cubicBezTo>
                    <a:pt x="107" y="191"/>
                    <a:pt x="66" y="188"/>
                    <a:pt x="40" y="188"/>
                  </a:cubicBezTo>
                  <a:cubicBezTo>
                    <a:pt x="40" y="188"/>
                    <a:pt x="39" y="188"/>
                    <a:pt x="39" y="188"/>
                  </a:cubicBezTo>
                  <a:lnTo>
                    <a:pt x="39" y="13"/>
                  </a:lnTo>
                  <a:close/>
                  <a:moveTo>
                    <a:pt x="248" y="13"/>
                  </a:moveTo>
                  <a:cubicBezTo>
                    <a:pt x="248" y="188"/>
                    <a:pt x="248" y="188"/>
                    <a:pt x="248" y="188"/>
                  </a:cubicBezTo>
                  <a:cubicBezTo>
                    <a:pt x="248" y="188"/>
                    <a:pt x="248" y="188"/>
                    <a:pt x="247" y="188"/>
                  </a:cubicBezTo>
                  <a:cubicBezTo>
                    <a:pt x="221" y="188"/>
                    <a:pt x="180" y="191"/>
                    <a:pt x="152" y="207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39"/>
                    <a:pt x="171" y="16"/>
                    <a:pt x="24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547"/>
            <p:cNvSpPr/>
            <p:nvPr/>
          </p:nvSpPr>
          <p:spPr bwMode="auto">
            <a:xfrm>
              <a:off x="5100638" y="744539"/>
              <a:ext cx="119063" cy="177800"/>
            </a:xfrm>
            <a:custGeom>
              <a:avLst/>
              <a:gdLst>
                <a:gd name="T0" fmla="*/ 39 w 102"/>
                <a:gd name="T1" fmla="*/ 0 h 154"/>
                <a:gd name="T2" fmla="*/ 57 w 102"/>
                <a:gd name="T3" fmla="*/ 23 h 154"/>
                <a:gd name="T4" fmla="*/ 71 w 102"/>
                <a:gd name="T5" fmla="*/ 64 h 154"/>
                <a:gd name="T6" fmla="*/ 71 w 102"/>
                <a:gd name="T7" fmla="*/ 94 h 154"/>
                <a:gd name="T8" fmla="*/ 102 w 102"/>
                <a:gd name="T9" fmla="*/ 94 h 154"/>
                <a:gd name="T10" fmla="*/ 51 w 102"/>
                <a:gd name="T11" fmla="*/ 154 h 154"/>
                <a:gd name="T12" fmla="*/ 0 w 102"/>
                <a:gd name="T13" fmla="*/ 94 h 154"/>
                <a:gd name="T14" fmla="*/ 33 w 102"/>
                <a:gd name="T15" fmla="*/ 94 h 154"/>
                <a:gd name="T16" fmla="*/ 33 w 102"/>
                <a:gd name="T17" fmla="*/ 64 h 154"/>
                <a:gd name="T18" fmla="*/ 19 w 102"/>
                <a:gd name="T19" fmla="*/ 35 h 154"/>
                <a:gd name="T20" fmla="*/ 11 w 102"/>
                <a:gd name="T21" fmla="*/ 26 h 154"/>
                <a:gd name="T22" fmla="*/ 23 w 102"/>
                <a:gd name="T23" fmla="*/ 15 h 154"/>
                <a:gd name="T24" fmla="*/ 39 w 102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4">
                  <a:moveTo>
                    <a:pt x="39" y="0"/>
                  </a:moveTo>
                  <a:cubicBezTo>
                    <a:pt x="46" y="7"/>
                    <a:pt x="52" y="15"/>
                    <a:pt x="57" y="23"/>
                  </a:cubicBezTo>
                  <a:cubicBezTo>
                    <a:pt x="65" y="35"/>
                    <a:pt x="71" y="48"/>
                    <a:pt x="71" y="64"/>
                  </a:cubicBezTo>
                  <a:cubicBezTo>
                    <a:pt x="71" y="79"/>
                    <a:pt x="71" y="86"/>
                    <a:pt x="7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86"/>
                    <a:pt x="33" y="79"/>
                    <a:pt x="33" y="64"/>
                  </a:cubicBezTo>
                  <a:cubicBezTo>
                    <a:pt x="33" y="57"/>
                    <a:pt x="29" y="47"/>
                    <a:pt x="19" y="35"/>
                  </a:cubicBezTo>
                  <a:cubicBezTo>
                    <a:pt x="16" y="32"/>
                    <a:pt x="14" y="29"/>
                    <a:pt x="11" y="26"/>
                  </a:cubicBezTo>
                  <a:cubicBezTo>
                    <a:pt x="15" y="23"/>
                    <a:pt x="19" y="19"/>
                    <a:pt x="23" y="15"/>
                  </a:cubicBezTo>
                  <a:cubicBezTo>
                    <a:pt x="28" y="10"/>
                    <a:pt x="34" y="5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548"/>
            <p:cNvSpPr/>
            <p:nvPr/>
          </p:nvSpPr>
          <p:spPr bwMode="auto">
            <a:xfrm>
              <a:off x="4965701" y="590551"/>
              <a:ext cx="217488" cy="331788"/>
            </a:xfrm>
            <a:custGeom>
              <a:avLst/>
              <a:gdLst>
                <a:gd name="T0" fmla="*/ 71 w 187"/>
                <a:gd name="T1" fmla="*/ 196 h 287"/>
                <a:gd name="T2" fmla="*/ 71 w 187"/>
                <a:gd name="T3" fmla="*/ 196 h 287"/>
                <a:gd name="T4" fmla="*/ 71 w 187"/>
                <a:gd name="T5" fmla="*/ 227 h 287"/>
                <a:gd name="T6" fmla="*/ 102 w 187"/>
                <a:gd name="T7" fmla="*/ 227 h 287"/>
                <a:gd name="T8" fmla="*/ 51 w 187"/>
                <a:gd name="T9" fmla="*/ 287 h 287"/>
                <a:gd name="T10" fmla="*/ 0 w 187"/>
                <a:gd name="T11" fmla="*/ 227 h 287"/>
                <a:gd name="T12" fmla="*/ 32 w 187"/>
                <a:gd name="T13" fmla="*/ 227 h 287"/>
                <a:gd name="T14" fmla="*/ 32 w 187"/>
                <a:gd name="T15" fmla="*/ 196 h 287"/>
                <a:gd name="T16" fmla="*/ 55 w 187"/>
                <a:gd name="T17" fmla="*/ 144 h 287"/>
                <a:gd name="T18" fmla="*/ 118 w 187"/>
                <a:gd name="T19" fmla="*/ 82 h 287"/>
                <a:gd name="T20" fmla="*/ 141 w 187"/>
                <a:gd name="T21" fmla="*/ 54 h 287"/>
                <a:gd name="T22" fmla="*/ 149 w 187"/>
                <a:gd name="T23" fmla="*/ 34 h 287"/>
                <a:gd name="T24" fmla="*/ 149 w 187"/>
                <a:gd name="T25" fmla="*/ 34 h 287"/>
                <a:gd name="T26" fmla="*/ 149 w 187"/>
                <a:gd name="T27" fmla="*/ 0 h 287"/>
                <a:gd name="T28" fmla="*/ 187 w 187"/>
                <a:gd name="T29" fmla="*/ 0 h 287"/>
                <a:gd name="T30" fmla="*/ 187 w 187"/>
                <a:gd name="T31" fmla="*/ 34 h 287"/>
                <a:gd name="T32" fmla="*/ 165 w 187"/>
                <a:gd name="T33" fmla="*/ 87 h 287"/>
                <a:gd name="T34" fmla="*/ 102 w 187"/>
                <a:gd name="T35" fmla="*/ 150 h 287"/>
                <a:gd name="T36" fmla="*/ 78 w 187"/>
                <a:gd name="T37" fmla="*/ 177 h 287"/>
                <a:gd name="T38" fmla="*/ 71 w 187"/>
                <a:gd name="T39" fmla="*/ 19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7" h="287">
                  <a:moveTo>
                    <a:pt x="71" y="196"/>
                  </a:moveTo>
                  <a:cubicBezTo>
                    <a:pt x="71" y="196"/>
                    <a:pt x="71" y="196"/>
                    <a:pt x="71" y="196"/>
                  </a:cubicBezTo>
                  <a:cubicBezTo>
                    <a:pt x="71" y="212"/>
                    <a:pt x="71" y="219"/>
                    <a:pt x="71" y="227"/>
                  </a:cubicBezTo>
                  <a:cubicBezTo>
                    <a:pt x="102" y="227"/>
                    <a:pt x="102" y="227"/>
                    <a:pt x="102" y="227"/>
                  </a:cubicBezTo>
                  <a:cubicBezTo>
                    <a:pt x="51" y="287"/>
                    <a:pt x="51" y="287"/>
                    <a:pt x="51" y="28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2" y="219"/>
                    <a:pt x="32" y="212"/>
                    <a:pt x="32" y="196"/>
                  </a:cubicBezTo>
                  <a:cubicBezTo>
                    <a:pt x="32" y="176"/>
                    <a:pt x="43" y="159"/>
                    <a:pt x="55" y="144"/>
                  </a:cubicBezTo>
                  <a:cubicBezTo>
                    <a:pt x="73" y="121"/>
                    <a:pt x="98" y="101"/>
                    <a:pt x="118" y="82"/>
                  </a:cubicBezTo>
                  <a:cubicBezTo>
                    <a:pt x="127" y="72"/>
                    <a:pt x="136" y="63"/>
                    <a:pt x="141" y="54"/>
                  </a:cubicBezTo>
                  <a:cubicBezTo>
                    <a:pt x="146" y="46"/>
                    <a:pt x="149" y="39"/>
                    <a:pt x="149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19"/>
                    <a:pt x="149" y="8"/>
                    <a:pt x="149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8"/>
                    <a:pt x="187" y="19"/>
                    <a:pt x="187" y="34"/>
                  </a:cubicBezTo>
                  <a:cubicBezTo>
                    <a:pt x="187" y="55"/>
                    <a:pt x="177" y="72"/>
                    <a:pt x="165" y="87"/>
                  </a:cubicBezTo>
                  <a:cubicBezTo>
                    <a:pt x="147" y="110"/>
                    <a:pt x="122" y="130"/>
                    <a:pt x="102" y="150"/>
                  </a:cubicBezTo>
                  <a:cubicBezTo>
                    <a:pt x="92" y="159"/>
                    <a:pt x="84" y="169"/>
                    <a:pt x="78" y="177"/>
                  </a:cubicBezTo>
                  <a:cubicBezTo>
                    <a:pt x="73" y="185"/>
                    <a:pt x="71" y="192"/>
                    <a:pt x="71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49"/>
            <p:cNvSpPr/>
            <p:nvPr/>
          </p:nvSpPr>
          <p:spPr bwMode="auto">
            <a:xfrm>
              <a:off x="5594351" y="612776"/>
              <a:ext cx="334963" cy="285750"/>
            </a:xfrm>
            <a:custGeom>
              <a:avLst/>
              <a:gdLst>
                <a:gd name="T0" fmla="*/ 261 w 288"/>
                <a:gd name="T1" fmla="*/ 195 h 247"/>
                <a:gd name="T2" fmla="*/ 261 w 288"/>
                <a:gd name="T3" fmla="*/ 169 h 247"/>
                <a:gd name="T4" fmla="*/ 241 w 288"/>
                <a:gd name="T5" fmla="*/ 124 h 247"/>
                <a:gd name="T6" fmla="*/ 187 w 288"/>
                <a:gd name="T7" fmla="*/ 70 h 247"/>
                <a:gd name="T8" fmla="*/ 167 w 288"/>
                <a:gd name="T9" fmla="*/ 47 h 247"/>
                <a:gd name="T10" fmla="*/ 161 w 288"/>
                <a:gd name="T11" fmla="*/ 29 h 247"/>
                <a:gd name="T12" fmla="*/ 161 w 288"/>
                <a:gd name="T13" fmla="*/ 29 h 247"/>
                <a:gd name="T14" fmla="*/ 161 w 288"/>
                <a:gd name="T15" fmla="*/ 0 h 247"/>
                <a:gd name="T16" fmla="*/ 128 w 288"/>
                <a:gd name="T17" fmla="*/ 0 h 247"/>
                <a:gd name="T18" fmla="*/ 128 w 288"/>
                <a:gd name="T19" fmla="*/ 0 h 247"/>
                <a:gd name="T20" fmla="*/ 128 w 288"/>
                <a:gd name="T21" fmla="*/ 0 h 247"/>
                <a:gd name="T22" fmla="*/ 128 w 288"/>
                <a:gd name="T23" fmla="*/ 29 h 247"/>
                <a:gd name="T24" fmla="*/ 128 w 288"/>
                <a:gd name="T25" fmla="*/ 29 h 247"/>
                <a:gd name="T26" fmla="*/ 121 w 288"/>
                <a:gd name="T27" fmla="*/ 47 h 247"/>
                <a:gd name="T28" fmla="*/ 101 w 288"/>
                <a:gd name="T29" fmla="*/ 70 h 247"/>
                <a:gd name="T30" fmla="*/ 47 w 288"/>
                <a:gd name="T31" fmla="*/ 124 h 247"/>
                <a:gd name="T32" fmla="*/ 28 w 288"/>
                <a:gd name="T33" fmla="*/ 169 h 247"/>
                <a:gd name="T34" fmla="*/ 28 w 288"/>
                <a:gd name="T35" fmla="*/ 195 h 247"/>
                <a:gd name="T36" fmla="*/ 0 w 288"/>
                <a:gd name="T37" fmla="*/ 195 h 247"/>
                <a:gd name="T38" fmla="*/ 44 w 288"/>
                <a:gd name="T39" fmla="*/ 247 h 247"/>
                <a:gd name="T40" fmla="*/ 88 w 288"/>
                <a:gd name="T41" fmla="*/ 195 h 247"/>
                <a:gd name="T42" fmla="*/ 61 w 288"/>
                <a:gd name="T43" fmla="*/ 195 h 247"/>
                <a:gd name="T44" fmla="*/ 61 w 288"/>
                <a:gd name="T45" fmla="*/ 169 h 247"/>
                <a:gd name="T46" fmla="*/ 61 w 288"/>
                <a:gd name="T47" fmla="*/ 169 h 247"/>
                <a:gd name="T48" fmla="*/ 67 w 288"/>
                <a:gd name="T49" fmla="*/ 152 h 247"/>
                <a:gd name="T50" fmla="*/ 88 w 288"/>
                <a:gd name="T51" fmla="*/ 129 h 247"/>
                <a:gd name="T52" fmla="*/ 127 w 288"/>
                <a:gd name="T53" fmla="*/ 91 h 247"/>
                <a:gd name="T54" fmla="*/ 127 w 288"/>
                <a:gd name="T55" fmla="*/ 195 h 247"/>
                <a:gd name="T56" fmla="*/ 101 w 288"/>
                <a:gd name="T57" fmla="*/ 195 h 247"/>
                <a:gd name="T58" fmla="*/ 144 w 288"/>
                <a:gd name="T59" fmla="*/ 247 h 247"/>
                <a:gd name="T60" fmla="*/ 188 w 288"/>
                <a:gd name="T61" fmla="*/ 195 h 247"/>
                <a:gd name="T62" fmla="*/ 161 w 288"/>
                <a:gd name="T63" fmla="*/ 195 h 247"/>
                <a:gd name="T64" fmla="*/ 161 w 288"/>
                <a:gd name="T65" fmla="*/ 90 h 247"/>
                <a:gd name="T66" fmla="*/ 201 w 288"/>
                <a:gd name="T67" fmla="*/ 129 h 247"/>
                <a:gd name="T68" fmla="*/ 221 w 288"/>
                <a:gd name="T69" fmla="*/ 152 h 247"/>
                <a:gd name="T70" fmla="*/ 227 w 288"/>
                <a:gd name="T71" fmla="*/ 169 h 247"/>
                <a:gd name="T72" fmla="*/ 227 w 288"/>
                <a:gd name="T73" fmla="*/ 169 h 247"/>
                <a:gd name="T74" fmla="*/ 227 w 288"/>
                <a:gd name="T75" fmla="*/ 195 h 247"/>
                <a:gd name="T76" fmla="*/ 201 w 288"/>
                <a:gd name="T77" fmla="*/ 195 h 247"/>
                <a:gd name="T78" fmla="*/ 244 w 288"/>
                <a:gd name="T79" fmla="*/ 247 h 247"/>
                <a:gd name="T80" fmla="*/ 288 w 288"/>
                <a:gd name="T81" fmla="*/ 195 h 247"/>
                <a:gd name="T82" fmla="*/ 261 w 288"/>
                <a:gd name="T83" fmla="*/ 19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8" h="247">
                  <a:moveTo>
                    <a:pt x="261" y="195"/>
                  </a:moveTo>
                  <a:cubicBezTo>
                    <a:pt x="261" y="188"/>
                    <a:pt x="261" y="182"/>
                    <a:pt x="261" y="169"/>
                  </a:cubicBezTo>
                  <a:cubicBezTo>
                    <a:pt x="260" y="151"/>
                    <a:pt x="252" y="136"/>
                    <a:pt x="241" y="124"/>
                  </a:cubicBezTo>
                  <a:cubicBezTo>
                    <a:pt x="226" y="104"/>
                    <a:pt x="204" y="87"/>
                    <a:pt x="187" y="70"/>
                  </a:cubicBezTo>
                  <a:cubicBezTo>
                    <a:pt x="179" y="62"/>
                    <a:pt x="172" y="54"/>
                    <a:pt x="167" y="47"/>
                  </a:cubicBezTo>
                  <a:cubicBezTo>
                    <a:pt x="163" y="40"/>
                    <a:pt x="161" y="34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16"/>
                    <a:pt x="161" y="7"/>
                    <a:pt x="161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7"/>
                    <a:pt x="128" y="16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4"/>
                    <a:pt x="126" y="40"/>
                    <a:pt x="121" y="47"/>
                  </a:cubicBezTo>
                  <a:cubicBezTo>
                    <a:pt x="116" y="54"/>
                    <a:pt x="109" y="62"/>
                    <a:pt x="101" y="70"/>
                  </a:cubicBezTo>
                  <a:cubicBezTo>
                    <a:pt x="84" y="87"/>
                    <a:pt x="63" y="104"/>
                    <a:pt x="47" y="124"/>
                  </a:cubicBezTo>
                  <a:cubicBezTo>
                    <a:pt x="37" y="136"/>
                    <a:pt x="28" y="151"/>
                    <a:pt x="28" y="169"/>
                  </a:cubicBezTo>
                  <a:cubicBezTo>
                    <a:pt x="28" y="182"/>
                    <a:pt x="28" y="188"/>
                    <a:pt x="28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4" y="247"/>
                    <a:pt x="44" y="247"/>
                    <a:pt x="44" y="247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61" y="188"/>
                    <a:pt x="61" y="182"/>
                    <a:pt x="61" y="169"/>
                  </a:cubicBezTo>
                  <a:cubicBezTo>
                    <a:pt x="61" y="169"/>
                    <a:pt x="61" y="169"/>
                    <a:pt x="61" y="169"/>
                  </a:cubicBezTo>
                  <a:cubicBezTo>
                    <a:pt x="61" y="165"/>
                    <a:pt x="63" y="159"/>
                    <a:pt x="67" y="152"/>
                  </a:cubicBezTo>
                  <a:cubicBezTo>
                    <a:pt x="72" y="145"/>
                    <a:pt x="79" y="137"/>
                    <a:pt x="88" y="129"/>
                  </a:cubicBezTo>
                  <a:cubicBezTo>
                    <a:pt x="100" y="116"/>
                    <a:pt x="114" y="104"/>
                    <a:pt x="127" y="91"/>
                  </a:cubicBezTo>
                  <a:cubicBezTo>
                    <a:pt x="127" y="195"/>
                    <a:pt x="127" y="195"/>
                    <a:pt x="127" y="195"/>
                  </a:cubicBezTo>
                  <a:cubicBezTo>
                    <a:pt x="101" y="195"/>
                    <a:pt x="101" y="195"/>
                    <a:pt x="101" y="195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1" y="90"/>
                    <a:pt x="161" y="90"/>
                    <a:pt x="161" y="90"/>
                  </a:cubicBezTo>
                  <a:cubicBezTo>
                    <a:pt x="174" y="104"/>
                    <a:pt x="189" y="116"/>
                    <a:pt x="201" y="129"/>
                  </a:cubicBezTo>
                  <a:cubicBezTo>
                    <a:pt x="209" y="137"/>
                    <a:pt x="216" y="145"/>
                    <a:pt x="221" y="152"/>
                  </a:cubicBezTo>
                  <a:cubicBezTo>
                    <a:pt x="226" y="159"/>
                    <a:pt x="227" y="164"/>
                    <a:pt x="227" y="169"/>
                  </a:cubicBezTo>
                  <a:cubicBezTo>
                    <a:pt x="227" y="169"/>
                    <a:pt x="227" y="169"/>
                    <a:pt x="227" y="169"/>
                  </a:cubicBezTo>
                  <a:cubicBezTo>
                    <a:pt x="227" y="182"/>
                    <a:pt x="227" y="188"/>
                    <a:pt x="227" y="195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44" y="247"/>
                    <a:pt x="244" y="247"/>
                    <a:pt x="244" y="247"/>
                  </a:cubicBezTo>
                  <a:cubicBezTo>
                    <a:pt x="288" y="195"/>
                    <a:pt x="288" y="195"/>
                    <a:pt x="288" y="195"/>
                  </a:cubicBezTo>
                  <a:lnTo>
                    <a:pt x="261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52"/>
            <p:cNvSpPr>
              <a:spLocks noEditPoints="1"/>
            </p:cNvSpPr>
            <p:nvPr/>
          </p:nvSpPr>
          <p:spPr bwMode="auto">
            <a:xfrm>
              <a:off x="8296276" y="1925639"/>
              <a:ext cx="280988" cy="333375"/>
            </a:xfrm>
            <a:custGeom>
              <a:avLst/>
              <a:gdLst>
                <a:gd name="T0" fmla="*/ 140 w 243"/>
                <a:gd name="T1" fmla="*/ 47 h 288"/>
                <a:gd name="T2" fmla="*/ 140 w 243"/>
                <a:gd name="T3" fmla="*/ 24 h 288"/>
                <a:gd name="T4" fmla="*/ 152 w 243"/>
                <a:gd name="T5" fmla="*/ 24 h 288"/>
                <a:gd name="T6" fmla="*/ 164 w 243"/>
                <a:gd name="T7" fmla="*/ 12 h 288"/>
                <a:gd name="T8" fmla="*/ 152 w 243"/>
                <a:gd name="T9" fmla="*/ 0 h 288"/>
                <a:gd name="T10" fmla="*/ 91 w 243"/>
                <a:gd name="T11" fmla="*/ 0 h 288"/>
                <a:gd name="T12" fmla="*/ 79 w 243"/>
                <a:gd name="T13" fmla="*/ 12 h 288"/>
                <a:gd name="T14" fmla="*/ 91 w 243"/>
                <a:gd name="T15" fmla="*/ 24 h 288"/>
                <a:gd name="T16" fmla="*/ 103 w 243"/>
                <a:gd name="T17" fmla="*/ 24 h 288"/>
                <a:gd name="T18" fmla="*/ 103 w 243"/>
                <a:gd name="T19" fmla="*/ 47 h 288"/>
                <a:gd name="T20" fmla="*/ 0 w 243"/>
                <a:gd name="T21" fmla="*/ 167 h 288"/>
                <a:gd name="T22" fmla="*/ 122 w 243"/>
                <a:gd name="T23" fmla="*/ 288 h 288"/>
                <a:gd name="T24" fmla="*/ 243 w 243"/>
                <a:gd name="T25" fmla="*/ 167 h 288"/>
                <a:gd name="T26" fmla="*/ 140 w 243"/>
                <a:gd name="T27" fmla="*/ 47 h 288"/>
                <a:gd name="T28" fmla="*/ 122 w 243"/>
                <a:gd name="T29" fmla="*/ 258 h 288"/>
                <a:gd name="T30" fmla="*/ 31 w 243"/>
                <a:gd name="T31" fmla="*/ 167 h 288"/>
                <a:gd name="T32" fmla="*/ 122 w 243"/>
                <a:gd name="T33" fmla="*/ 76 h 288"/>
                <a:gd name="T34" fmla="*/ 213 w 243"/>
                <a:gd name="T35" fmla="*/ 167 h 288"/>
                <a:gd name="T36" fmla="*/ 122 w 243"/>
                <a:gd name="T37" fmla="*/ 25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288">
                  <a:moveTo>
                    <a:pt x="140" y="47"/>
                  </a:moveTo>
                  <a:cubicBezTo>
                    <a:pt x="140" y="24"/>
                    <a:pt x="140" y="24"/>
                    <a:pt x="140" y="24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9" y="24"/>
                    <a:pt x="164" y="18"/>
                    <a:pt x="164" y="12"/>
                  </a:cubicBezTo>
                  <a:cubicBezTo>
                    <a:pt x="164" y="5"/>
                    <a:pt x="159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79" y="5"/>
                    <a:pt x="79" y="12"/>
                  </a:cubicBezTo>
                  <a:cubicBezTo>
                    <a:pt x="79" y="18"/>
                    <a:pt x="85" y="24"/>
                    <a:pt x="91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6"/>
                    <a:pt x="0" y="106"/>
                    <a:pt x="0" y="167"/>
                  </a:cubicBezTo>
                  <a:cubicBezTo>
                    <a:pt x="0" y="234"/>
                    <a:pt x="55" y="288"/>
                    <a:pt x="122" y="288"/>
                  </a:cubicBezTo>
                  <a:cubicBezTo>
                    <a:pt x="189" y="288"/>
                    <a:pt x="243" y="234"/>
                    <a:pt x="243" y="167"/>
                  </a:cubicBezTo>
                  <a:cubicBezTo>
                    <a:pt x="243" y="106"/>
                    <a:pt x="198" y="56"/>
                    <a:pt x="140" y="47"/>
                  </a:cubicBezTo>
                  <a:close/>
                  <a:moveTo>
                    <a:pt x="122" y="258"/>
                  </a:moveTo>
                  <a:cubicBezTo>
                    <a:pt x="71" y="258"/>
                    <a:pt x="31" y="217"/>
                    <a:pt x="31" y="167"/>
                  </a:cubicBezTo>
                  <a:cubicBezTo>
                    <a:pt x="31" y="117"/>
                    <a:pt x="71" y="76"/>
                    <a:pt x="122" y="76"/>
                  </a:cubicBezTo>
                  <a:cubicBezTo>
                    <a:pt x="172" y="76"/>
                    <a:pt x="213" y="117"/>
                    <a:pt x="213" y="167"/>
                  </a:cubicBezTo>
                  <a:cubicBezTo>
                    <a:pt x="213" y="217"/>
                    <a:pt x="172" y="258"/>
                    <a:pt x="122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53"/>
            <p:cNvSpPr/>
            <p:nvPr/>
          </p:nvSpPr>
          <p:spPr bwMode="auto">
            <a:xfrm>
              <a:off x="8374063" y="2055814"/>
              <a:ext cx="125413" cy="125413"/>
            </a:xfrm>
            <a:custGeom>
              <a:avLst/>
              <a:gdLst>
                <a:gd name="T0" fmla="*/ 62 w 79"/>
                <a:gd name="T1" fmla="*/ 0 h 79"/>
                <a:gd name="T2" fmla="*/ 40 w 79"/>
                <a:gd name="T3" fmla="*/ 22 h 79"/>
                <a:gd name="T4" fmla="*/ 18 w 79"/>
                <a:gd name="T5" fmla="*/ 0 h 79"/>
                <a:gd name="T6" fmla="*/ 0 w 79"/>
                <a:gd name="T7" fmla="*/ 18 h 79"/>
                <a:gd name="T8" fmla="*/ 22 w 79"/>
                <a:gd name="T9" fmla="*/ 40 h 79"/>
                <a:gd name="T10" fmla="*/ 0 w 79"/>
                <a:gd name="T11" fmla="*/ 62 h 79"/>
                <a:gd name="T12" fmla="*/ 18 w 79"/>
                <a:gd name="T13" fmla="*/ 79 h 79"/>
                <a:gd name="T14" fmla="*/ 40 w 79"/>
                <a:gd name="T15" fmla="*/ 57 h 79"/>
                <a:gd name="T16" fmla="*/ 62 w 79"/>
                <a:gd name="T17" fmla="*/ 79 h 79"/>
                <a:gd name="T18" fmla="*/ 79 w 79"/>
                <a:gd name="T19" fmla="*/ 62 h 79"/>
                <a:gd name="T20" fmla="*/ 57 w 79"/>
                <a:gd name="T21" fmla="*/ 40 h 79"/>
                <a:gd name="T22" fmla="*/ 79 w 79"/>
                <a:gd name="T23" fmla="*/ 18 h 79"/>
                <a:gd name="T24" fmla="*/ 62 w 7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79">
                  <a:moveTo>
                    <a:pt x="62" y="0"/>
                  </a:moveTo>
                  <a:lnTo>
                    <a:pt x="40" y="22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22" y="40"/>
                  </a:lnTo>
                  <a:lnTo>
                    <a:pt x="0" y="62"/>
                  </a:lnTo>
                  <a:lnTo>
                    <a:pt x="18" y="79"/>
                  </a:lnTo>
                  <a:lnTo>
                    <a:pt x="40" y="57"/>
                  </a:lnTo>
                  <a:lnTo>
                    <a:pt x="62" y="79"/>
                  </a:lnTo>
                  <a:lnTo>
                    <a:pt x="79" y="62"/>
                  </a:lnTo>
                  <a:lnTo>
                    <a:pt x="57" y="40"/>
                  </a:lnTo>
                  <a:lnTo>
                    <a:pt x="79" y="18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554"/>
            <p:cNvSpPr/>
            <p:nvPr/>
          </p:nvSpPr>
          <p:spPr bwMode="auto">
            <a:xfrm>
              <a:off x="6291263" y="590551"/>
              <a:ext cx="279400" cy="333375"/>
            </a:xfrm>
            <a:custGeom>
              <a:avLst/>
              <a:gdLst>
                <a:gd name="T0" fmla="*/ 184 w 240"/>
                <a:gd name="T1" fmla="*/ 0 h 288"/>
                <a:gd name="T2" fmla="*/ 128 w 240"/>
                <a:gd name="T3" fmla="*/ 67 h 288"/>
                <a:gd name="T4" fmla="*/ 163 w 240"/>
                <a:gd name="T5" fmla="*/ 67 h 288"/>
                <a:gd name="T6" fmla="*/ 163 w 240"/>
                <a:gd name="T7" fmla="*/ 100 h 288"/>
                <a:gd name="T8" fmla="*/ 163 w 240"/>
                <a:gd name="T9" fmla="*/ 101 h 288"/>
                <a:gd name="T10" fmla="*/ 154 w 240"/>
                <a:gd name="T11" fmla="*/ 122 h 288"/>
                <a:gd name="T12" fmla="*/ 128 w 240"/>
                <a:gd name="T13" fmla="*/ 152 h 288"/>
                <a:gd name="T14" fmla="*/ 120 w 240"/>
                <a:gd name="T15" fmla="*/ 160 h 288"/>
                <a:gd name="T16" fmla="*/ 112 w 240"/>
                <a:gd name="T17" fmla="*/ 152 h 288"/>
                <a:gd name="T18" fmla="*/ 86 w 240"/>
                <a:gd name="T19" fmla="*/ 122 h 288"/>
                <a:gd name="T20" fmla="*/ 78 w 240"/>
                <a:gd name="T21" fmla="*/ 101 h 288"/>
                <a:gd name="T22" fmla="*/ 78 w 240"/>
                <a:gd name="T23" fmla="*/ 100 h 288"/>
                <a:gd name="T24" fmla="*/ 78 w 240"/>
                <a:gd name="T25" fmla="*/ 67 h 288"/>
                <a:gd name="T26" fmla="*/ 112 w 240"/>
                <a:gd name="T27" fmla="*/ 67 h 288"/>
                <a:gd name="T28" fmla="*/ 56 w 240"/>
                <a:gd name="T29" fmla="*/ 0 h 288"/>
                <a:gd name="T30" fmla="*/ 0 w 240"/>
                <a:gd name="T31" fmla="*/ 67 h 288"/>
                <a:gd name="T32" fmla="*/ 35 w 240"/>
                <a:gd name="T33" fmla="*/ 67 h 288"/>
                <a:gd name="T34" fmla="*/ 35 w 240"/>
                <a:gd name="T35" fmla="*/ 100 h 288"/>
                <a:gd name="T36" fmla="*/ 60 w 240"/>
                <a:gd name="T37" fmla="*/ 158 h 288"/>
                <a:gd name="T38" fmla="*/ 89 w 240"/>
                <a:gd name="T39" fmla="*/ 189 h 288"/>
                <a:gd name="T40" fmla="*/ 89 w 240"/>
                <a:gd name="T41" fmla="*/ 189 h 288"/>
                <a:gd name="T42" fmla="*/ 89 w 240"/>
                <a:gd name="T43" fmla="*/ 288 h 288"/>
                <a:gd name="T44" fmla="*/ 152 w 240"/>
                <a:gd name="T45" fmla="*/ 288 h 288"/>
                <a:gd name="T46" fmla="*/ 152 w 240"/>
                <a:gd name="T47" fmla="*/ 188 h 288"/>
                <a:gd name="T48" fmla="*/ 180 w 240"/>
                <a:gd name="T49" fmla="*/ 158 h 288"/>
                <a:gd name="T50" fmla="*/ 205 w 240"/>
                <a:gd name="T51" fmla="*/ 100 h 288"/>
                <a:gd name="T52" fmla="*/ 205 w 240"/>
                <a:gd name="T53" fmla="*/ 67 h 288"/>
                <a:gd name="T54" fmla="*/ 240 w 240"/>
                <a:gd name="T55" fmla="*/ 67 h 288"/>
                <a:gd name="T56" fmla="*/ 184 w 240"/>
                <a:gd name="T5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288">
                  <a:moveTo>
                    <a:pt x="184" y="0"/>
                  </a:moveTo>
                  <a:cubicBezTo>
                    <a:pt x="128" y="67"/>
                    <a:pt x="128" y="67"/>
                    <a:pt x="128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76"/>
                    <a:pt x="163" y="83"/>
                    <a:pt x="163" y="100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6"/>
                    <a:pt x="160" y="113"/>
                    <a:pt x="154" y="122"/>
                  </a:cubicBezTo>
                  <a:cubicBezTo>
                    <a:pt x="148" y="131"/>
                    <a:pt x="139" y="141"/>
                    <a:pt x="128" y="152"/>
                  </a:cubicBezTo>
                  <a:cubicBezTo>
                    <a:pt x="126" y="155"/>
                    <a:pt x="123" y="157"/>
                    <a:pt x="120" y="160"/>
                  </a:cubicBezTo>
                  <a:cubicBezTo>
                    <a:pt x="117" y="157"/>
                    <a:pt x="114" y="155"/>
                    <a:pt x="112" y="152"/>
                  </a:cubicBezTo>
                  <a:cubicBezTo>
                    <a:pt x="101" y="141"/>
                    <a:pt x="92" y="131"/>
                    <a:pt x="86" y="122"/>
                  </a:cubicBezTo>
                  <a:cubicBezTo>
                    <a:pt x="80" y="113"/>
                    <a:pt x="78" y="106"/>
                    <a:pt x="78" y="101"/>
                  </a:cubicBezTo>
                  <a:cubicBezTo>
                    <a:pt x="78" y="101"/>
                    <a:pt x="78" y="101"/>
                    <a:pt x="78" y="100"/>
                  </a:cubicBezTo>
                  <a:cubicBezTo>
                    <a:pt x="78" y="83"/>
                    <a:pt x="78" y="76"/>
                    <a:pt x="7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76"/>
                    <a:pt x="35" y="83"/>
                    <a:pt x="35" y="100"/>
                  </a:cubicBezTo>
                  <a:cubicBezTo>
                    <a:pt x="35" y="123"/>
                    <a:pt x="47" y="142"/>
                    <a:pt x="60" y="158"/>
                  </a:cubicBezTo>
                  <a:cubicBezTo>
                    <a:pt x="69" y="169"/>
                    <a:pt x="79" y="179"/>
                    <a:pt x="8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62" y="179"/>
                    <a:pt x="172" y="169"/>
                    <a:pt x="180" y="158"/>
                  </a:cubicBezTo>
                  <a:cubicBezTo>
                    <a:pt x="194" y="142"/>
                    <a:pt x="205" y="123"/>
                    <a:pt x="205" y="100"/>
                  </a:cubicBezTo>
                  <a:cubicBezTo>
                    <a:pt x="205" y="83"/>
                    <a:pt x="205" y="76"/>
                    <a:pt x="205" y="67"/>
                  </a:cubicBezTo>
                  <a:cubicBezTo>
                    <a:pt x="240" y="67"/>
                    <a:pt x="240" y="67"/>
                    <a:pt x="240" y="67"/>
                  </a:cubicBezTo>
                  <a:lnTo>
                    <a:pt x="1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55"/>
            <p:cNvSpPr/>
            <p:nvPr/>
          </p:nvSpPr>
          <p:spPr bwMode="auto">
            <a:xfrm>
              <a:off x="6994526" y="590551"/>
              <a:ext cx="203200" cy="333375"/>
            </a:xfrm>
            <a:custGeom>
              <a:avLst/>
              <a:gdLst>
                <a:gd name="T0" fmla="*/ 146 w 175"/>
                <a:gd name="T1" fmla="*/ 196 h 288"/>
                <a:gd name="T2" fmla="*/ 119 w 175"/>
                <a:gd name="T3" fmla="*/ 166 h 288"/>
                <a:gd name="T4" fmla="*/ 118 w 175"/>
                <a:gd name="T5" fmla="*/ 166 h 288"/>
                <a:gd name="T6" fmla="*/ 118 w 175"/>
                <a:gd name="T7" fmla="*/ 93 h 288"/>
                <a:gd name="T8" fmla="*/ 175 w 175"/>
                <a:gd name="T9" fmla="*/ 93 h 288"/>
                <a:gd name="T10" fmla="*/ 88 w 175"/>
                <a:gd name="T11" fmla="*/ 0 h 288"/>
                <a:gd name="T12" fmla="*/ 0 w 175"/>
                <a:gd name="T13" fmla="*/ 93 h 288"/>
                <a:gd name="T14" fmla="*/ 59 w 175"/>
                <a:gd name="T15" fmla="*/ 93 h 288"/>
                <a:gd name="T16" fmla="*/ 59 w 175"/>
                <a:gd name="T17" fmla="*/ 167 h 288"/>
                <a:gd name="T18" fmla="*/ 31 w 175"/>
                <a:gd name="T19" fmla="*/ 196 h 288"/>
                <a:gd name="T20" fmla="*/ 8 w 175"/>
                <a:gd name="T21" fmla="*/ 251 h 288"/>
                <a:gd name="T22" fmla="*/ 8 w 175"/>
                <a:gd name="T23" fmla="*/ 288 h 288"/>
                <a:gd name="T24" fmla="*/ 48 w 175"/>
                <a:gd name="T25" fmla="*/ 288 h 288"/>
                <a:gd name="T26" fmla="*/ 48 w 175"/>
                <a:gd name="T27" fmla="*/ 251 h 288"/>
                <a:gd name="T28" fmla="*/ 48 w 175"/>
                <a:gd name="T29" fmla="*/ 251 h 288"/>
                <a:gd name="T30" fmla="*/ 56 w 175"/>
                <a:gd name="T31" fmla="*/ 230 h 288"/>
                <a:gd name="T32" fmla="*/ 81 w 175"/>
                <a:gd name="T33" fmla="*/ 202 h 288"/>
                <a:gd name="T34" fmla="*/ 89 w 175"/>
                <a:gd name="T35" fmla="*/ 194 h 288"/>
                <a:gd name="T36" fmla="*/ 97 w 175"/>
                <a:gd name="T37" fmla="*/ 202 h 288"/>
                <a:gd name="T38" fmla="*/ 121 w 175"/>
                <a:gd name="T39" fmla="*/ 230 h 288"/>
                <a:gd name="T40" fmla="*/ 129 w 175"/>
                <a:gd name="T41" fmla="*/ 251 h 288"/>
                <a:gd name="T42" fmla="*/ 129 w 175"/>
                <a:gd name="T43" fmla="*/ 251 h 288"/>
                <a:gd name="T44" fmla="*/ 129 w 175"/>
                <a:gd name="T45" fmla="*/ 288 h 288"/>
                <a:gd name="T46" fmla="*/ 170 w 175"/>
                <a:gd name="T47" fmla="*/ 288 h 288"/>
                <a:gd name="T48" fmla="*/ 170 w 175"/>
                <a:gd name="T49" fmla="*/ 251 h 288"/>
                <a:gd name="T50" fmla="*/ 146 w 175"/>
                <a:gd name="T51" fmla="*/ 19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5" h="288">
                  <a:moveTo>
                    <a:pt x="146" y="196"/>
                  </a:moveTo>
                  <a:cubicBezTo>
                    <a:pt x="138" y="186"/>
                    <a:pt x="128" y="176"/>
                    <a:pt x="119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6"/>
                    <a:pt x="118" y="101"/>
                    <a:pt x="118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105"/>
                    <a:pt x="59" y="167"/>
                    <a:pt x="59" y="167"/>
                  </a:cubicBezTo>
                  <a:cubicBezTo>
                    <a:pt x="49" y="176"/>
                    <a:pt x="39" y="186"/>
                    <a:pt x="31" y="196"/>
                  </a:cubicBezTo>
                  <a:cubicBezTo>
                    <a:pt x="19" y="211"/>
                    <a:pt x="8" y="229"/>
                    <a:pt x="8" y="251"/>
                  </a:cubicBezTo>
                  <a:cubicBezTo>
                    <a:pt x="8" y="267"/>
                    <a:pt x="8" y="280"/>
                    <a:pt x="8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48" y="280"/>
                    <a:pt x="48" y="267"/>
                    <a:pt x="48" y="251"/>
                  </a:cubicBezTo>
                  <a:cubicBezTo>
                    <a:pt x="48" y="251"/>
                    <a:pt x="48" y="251"/>
                    <a:pt x="48" y="251"/>
                  </a:cubicBezTo>
                  <a:cubicBezTo>
                    <a:pt x="48" y="246"/>
                    <a:pt x="51" y="239"/>
                    <a:pt x="56" y="230"/>
                  </a:cubicBezTo>
                  <a:cubicBezTo>
                    <a:pt x="62" y="222"/>
                    <a:pt x="71" y="212"/>
                    <a:pt x="81" y="202"/>
                  </a:cubicBezTo>
                  <a:cubicBezTo>
                    <a:pt x="84" y="199"/>
                    <a:pt x="86" y="197"/>
                    <a:pt x="89" y="194"/>
                  </a:cubicBezTo>
                  <a:cubicBezTo>
                    <a:pt x="92" y="197"/>
                    <a:pt x="94" y="199"/>
                    <a:pt x="97" y="202"/>
                  </a:cubicBezTo>
                  <a:cubicBezTo>
                    <a:pt x="107" y="212"/>
                    <a:pt x="116" y="222"/>
                    <a:pt x="121" y="230"/>
                  </a:cubicBezTo>
                  <a:cubicBezTo>
                    <a:pt x="127" y="239"/>
                    <a:pt x="129" y="246"/>
                    <a:pt x="129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9" y="267"/>
                    <a:pt x="129" y="280"/>
                    <a:pt x="129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70" y="280"/>
                    <a:pt x="170" y="267"/>
                    <a:pt x="170" y="251"/>
                  </a:cubicBezTo>
                  <a:cubicBezTo>
                    <a:pt x="170" y="229"/>
                    <a:pt x="159" y="211"/>
                    <a:pt x="146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56"/>
            <p:cNvSpPr/>
            <p:nvPr/>
          </p:nvSpPr>
          <p:spPr bwMode="auto">
            <a:xfrm>
              <a:off x="10515601" y="2595564"/>
              <a:ext cx="9525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Line 557"/>
            <p:cNvSpPr>
              <a:spLocks noChangeShapeType="1"/>
            </p:cNvSpPr>
            <p:nvPr/>
          </p:nvSpPr>
          <p:spPr bwMode="auto">
            <a:xfrm>
              <a:off x="10515601" y="2595564"/>
              <a:ext cx="952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58"/>
            <p:cNvSpPr>
              <a:spLocks noEditPoints="1"/>
            </p:cNvSpPr>
            <p:nvPr/>
          </p:nvSpPr>
          <p:spPr bwMode="auto">
            <a:xfrm>
              <a:off x="10336213" y="2595564"/>
              <a:ext cx="204788" cy="334963"/>
            </a:xfrm>
            <a:custGeom>
              <a:avLst/>
              <a:gdLst>
                <a:gd name="T0" fmla="*/ 155 w 176"/>
                <a:gd name="T1" fmla="*/ 0 h 289"/>
                <a:gd name="T2" fmla="*/ 22 w 176"/>
                <a:gd name="T3" fmla="*/ 0 h 289"/>
                <a:gd name="T4" fmla="*/ 0 w 176"/>
                <a:gd name="T5" fmla="*/ 21 h 289"/>
                <a:gd name="T6" fmla="*/ 0 w 176"/>
                <a:gd name="T7" fmla="*/ 267 h 289"/>
                <a:gd name="T8" fmla="*/ 22 w 176"/>
                <a:gd name="T9" fmla="*/ 289 h 289"/>
                <a:gd name="T10" fmla="*/ 155 w 176"/>
                <a:gd name="T11" fmla="*/ 289 h 289"/>
                <a:gd name="T12" fmla="*/ 176 w 176"/>
                <a:gd name="T13" fmla="*/ 267 h 289"/>
                <a:gd name="T14" fmla="*/ 176 w 176"/>
                <a:gd name="T15" fmla="*/ 21 h 289"/>
                <a:gd name="T16" fmla="*/ 155 w 176"/>
                <a:gd name="T17" fmla="*/ 0 h 289"/>
                <a:gd name="T18" fmla="*/ 88 w 176"/>
                <a:gd name="T19" fmla="*/ 274 h 289"/>
                <a:gd name="T20" fmla="*/ 75 w 176"/>
                <a:gd name="T21" fmla="*/ 261 h 289"/>
                <a:gd name="T22" fmla="*/ 88 w 176"/>
                <a:gd name="T23" fmla="*/ 247 h 289"/>
                <a:gd name="T24" fmla="*/ 102 w 176"/>
                <a:gd name="T25" fmla="*/ 261 h 289"/>
                <a:gd name="T26" fmla="*/ 88 w 176"/>
                <a:gd name="T27" fmla="*/ 274 h 289"/>
                <a:gd name="T28" fmla="*/ 160 w 176"/>
                <a:gd name="T29" fmla="*/ 233 h 289"/>
                <a:gd name="T30" fmla="*/ 16 w 176"/>
                <a:gd name="T31" fmla="*/ 233 h 289"/>
                <a:gd name="T32" fmla="*/ 16 w 176"/>
                <a:gd name="T33" fmla="*/ 56 h 289"/>
                <a:gd name="T34" fmla="*/ 160 w 176"/>
                <a:gd name="T35" fmla="*/ 56 h 289"/>
                <a:gd name="T36" fmla="*/ 160 w 176"/>
                <a:gd name="T37" fmla="*/ 23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89">
                  <a:moveTo>
                    <a:pt x="15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9"/>
                    <a:pt x="10" y="289"/>
                    <a:pt x="22" y="289"/>
                  </a:cubicBezTo>
                  <a:cubicBezTo>
                    <a:pt x="155" y="289"/>
                    <a:pt x="155" y="289"/>
                    <a:pt x="155" y="289"/>
                  </a:cubicBezTo>
                  <a:cubicBezTo>
                    <a:pt x="167" y="289"/>
                    <a:pt x="176" y="279"/>
                    <a:pt x="176" y="267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9"/>
                    <a:pt x="167" y="0"/>
                    <a:pt x="155" y="0"/>
                  </a:cubicBezTo>
                  <a:close/>
                  <a:moveTo>
                    <a:pt x="88" y="274"/>
                  </a:moveTo>
                  <a:cubicBezTo>
                    <a:pt x="81" y="274"/>
                    <a:pt x="75" y="268"/>
                    <a:pt x="75" y="261"/>
                  </a:cubicBezTo>
                  <a:cubicBezTo>
                    <a:pt x="75" y="253"/>
                    <a:pt x="81" y="247"/>
                    <a:pt x="88" y="247"/>
                  </a:cubicBezTo>
                  <a:cubicBezTo>
                    <a:pt x="96" y="247"/>
                    <a:pt x="102" y="253"/>
                    <a:pt x="102" y="261"/>
                  </a:cubicBezTo>
                  <a:cubicBezTo>
                    <a:pt x="102" y="268"/>
                    <a:pt x="96" y="274"/>
                    <a:pt x="88" y="274"/>
                  </a:cubicBezTo>
                  <a:close/>
                  <a:moveTo>
                    <a:pt x="160" y="233"/>
                  </a:moveTo>
                  <a:cubicBezTo>
                    <a:pt x="16" y="233"/>
                    <a:pt x="16" y="233"/>
                    <a:pt x="16" y="233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0" y="56"/>
                    <a:pt x="160" y="56"/>
                    <a:pt x="160" y="56"/>
                  </a:cubicBezTo>
                  <a:lnTo>
                    <a:pt x="160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59"/>
            <p:cNvSpPr>
              <a:spLocks noEditPoints="1"/>
            </p:cNvSpPr>
            <p:nvPr/>
          </p:nvSpPr>
          <p:spPr bwMode="auto">
            <a:xfrm>
              <a:off x="10980738" y="2595564"/>
              <a:ext cx="250825" cy="333375"/>
            </a:xfrm>
            <a:custGeom>
              <a:avLst/>
              <a:gdLst>
                <a:gd name="T0" fmla="*/ 194 w 216"/>
                <a:gd name="T1" fmla="*/ 0 h 288"/>
                <a:gd name="T2" fmla="*/ 21 w 216"/>
                <a:gd name="T3" fmla="*/ 0 h 288"/>
                <a:gd name="T4" fmla="*/ 0 w 216"/>
                <a:gd name="T5" fmla="*/ 21 h 288"/>
                <a:gd name="T6" fmla="*/ 0 w 216"/>
                <a:gd name="T7" fmla="*/ 267 h 288"/>
                <a:gd name="T8" fmla="*/ 21 w 216"/>
                <a:gd name="T9" fmla="*/ 288 h 288"/>
                <a:gd name="T10" fmla="*/ 194 w 216"/>
                <a:gd name="T11" fmla="*/ 288 h 288"/>
                <a:gd name="T12" fmla="*/ 216 w 216"/>
                <a:gd name="T13" fmla="*/ 267 h 288"/>
                <a:gd name="T14" fmla="*/ 216 w 216"/>
                <a:gd name="T15" fmla="*/ 21 h 288"/>
                <a:gd name="T16" fmla="*/ 194 w 216"/>
                <a:gd name="T17" fmla="*/ 0 h 288"/>
                <a:gd name="T18" fmla="*/ 108 w 216"/>
                <a:gd name="T19" fmla="*/ 279 h 288"/>
                <a:gd name="T20" fmla="*/ 101 w 216"/>
                <a:gd name="T21" fmla="*/ 272 h 288"/>
                <a:gd name="T22" fmla="*/ 108 w 216"/>
                <a:gd name="T23" fmla="*/ 265 h 288"/>
                <a:gd name="T24" fmla="*/ 116 w 216"/>
                <a:gd name="T25" fmla="*/ 272 h 288"/>
                <a:gd name="T26" fmla="*/ 108 w 216"/>
                <a:gd name="T27" fmla="*/ 279 h 288"/>
                <a:gd name="T28" fmla="*/ 184 w 216"/>
                <a:gd name="T29" fmla="*/ 256 h 288"/>
                <a:gd name="T30" fmla="*/ 32 w 216"/>
                <a:gd name="T31" fmla="*/ 256 h 288"/>
                <a:gd name="T32" fmla="*/ 32 w 216"/>
                <a:gd name="T33" fmla="*/ 32 h 288"/>
                <a:gd name="T34" fmla="*/ 184 w 216"/>
                <a:gd name="T35" fmla="*/ 32 h 288"/>
                <a:gd name="T36" fmla="*/ 184 w 216"/>
                <a:gd name="T37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6" h="288">
                  <a:moveTo>
                    <a:pt x="19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8"/>
                    <a:pt x="10" y="288"/>
                    <a:pt x="21" y="288"/>
                  </a:cubicBezTo>
                  <a:cubicBezTo>
                    <a:pt x="194" y="288"/>
                    <a:pt x="194" y="288"/>
                    <a:pt x="194" y="288"/>
                  </a:cubicBezTo>
                  <a:cubicBezTo>
                    <a:pt x="206" y="288"/>
                    <a:pt x="216" y="278"/>
                    <a:pt x="216" y="267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6" y="9"/>
                    <a:pt x="206" y="0"/>
                    <a:pt x="194" y="0"/>
                  </a:cubicBezTo>
                  <a:close/>
                  <a:moveTo>
                    <a:pt x="108" y="279"/>
                  </a:moveTo>
                  <a:cubicBezTo>
                    <a:pt x="105" y="279"/>
                    <a:pt x="101" y="276"/>
                    <a:pt x="101" y="272"/>
                  </a:cubicBezTo>
                  <a:cubicBezTo>
                    <a:pt x="101" y="268"/>
                    <a:pt x="105" y="265"/>
                    <a:pt x="108" y="265"/>
                  </a:cubicBezTo>
                  <a:cubicBezTo>
                    <a:pt x="112" y="265"/>
                    <a:pt x="116" y="268"/>
                    <a:pt x="116" y="272"/>
                  </a:cubicBezTo>
                  <a:cubicBezTo>
                    <a:pt x="116" y="276"/>
                    <a:pt x="112" y="279"/>
                    <a:pt x="108" y="279"/>
                  </a:cubicBezTo>
                  <a:close/>
                  <a:moveTo>
                    <a:pt x="184" y="256"/>
                  </a:moveTo>
                  <a:cubicBezTo>
                    <a:pt x="32" y="256"/>
                    <a:pt x="32" y="256"/>
                    <a:pt x="32" y="25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4" y="32"/>
                    <a:pt x="184" y="32"/>
                    <a:pt x="184" y="32"/>
                  </a:cubicBezTo>
                  <a:lnTo>
                    <a:pt x="18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60"/>
            <p:cNvSpPr>
              <a:spLocks noEditPoints="1"/>
            </p:cNvSpPr>
            <p:nvPr/>
          </p:nvSpPr>
          <p:spPr bwMode="auto">
            <a:xfrm>
              <a:off x="4927601" y="1925639"/>
              <a:ext cx="334963" cy="333375"/>
            </a:xfrm>
            <a:custGeom>
              <a:avLst/>
              <a:gdLst>
                <a:gd name="T0" fmla="*/ 179 w 288"/>
                <a:gd name="T1" fmla="*/ 120 h 288"/>
                <a:gd name="T2" fmla="*/ 183 w 288"/>
                <a:gd name="T3" fmla="*/ 92 h 288"/>
                <a:gd name="T4" fmla="*/ 92 w 288"/>
                <a:gd name="T5" fmla="*/ 0 h 288"/>
                <a:gd name="T6" fmla="*/ 0 w 288"/>
                <a:gd name="T7" fmla="*/ 92 h 288"/>
                <a:gd name="T8" fmla="*/ 92 w 288"/>
                <a:gd name="T9" fmla="*/ 183 h 288"/>
                <a:gd name="T10" fmla="*/ 121 w 288"/>
                <a:gd name="T11" fmla="*/ 178 h 288"/>
                <a:gd name="T12" fmla="*/ 142 w 288"/>
                <a:gd name="T13" fmla="*/ 199 h 288"/>
                <a:gd name="T14" fmla="*/ 186 w 288"/>
                <a:gd name="T15" fmla="*/ 199 h 288"/>
                <a:gd name="T16" fmla="*/ 186 w 288"/>
                <a:gd name="T17" fmla="*/ 244 h 288"/>
                <a:gd name="T18" fmla="*/ 186 w 288"/>
                <a:gd name="T19" fmla="*/ 244 h 288"/>
                <a:gd name="T20" fmla="*/ 230 w 288"/>
                <a:gd name="T21" fmla="*/ 244 h 288"/>
                <a:gd name="T22" fmla="*/ 230 w 288"/>
                <a:gd name="T23" fmla="*/ 288 h 288"/>
                <a:gd name="T24" fmla="*/ 230 w 288"/>
                <a:gd name="T25" fmla="*/ 288 h 288"/>
                <a:gd name="T26" fmla="*/ 288 w 288"/>
                <a:gd name="T27" fmla="*/ 288 h 288"/>
                <a:gd name="T28" fmla="*/ 288 w 288"/>
                <a:gd name="T29" fmla="*/ 288 h 288"/>
                <a:gd name="T30" fmla="*/ 288 w 288"/>
                <a:gd name="T31" fmla="*/ 288 h 288"/>
                <a:gd name="T32" fmla="*/ 288 w 288"/>
                <a:gd name="T33" fmla="*/ 230 h 288"/>
                <a:gd name="T34" fmla="*/ 179 w 288"/>
                <a:gd name="T35" fmla="*/ 120 h 288"/>
                <a:gd name="T36" fmla="*/ 73 w 288"/>
                <a:gd name="T37" fmla="*/ 103 h 288"/>
                <a:gd name="T38" fmla="*/ 42 w 288"/>
                <a:gd name="T39" fmla="*/ 72 h 288"/>
                <a:gd name="T40" fmla="*/ 73 w 288"/>
                <a:gd name="T41" fmla="*/ 41 h 288"/>
                <a:gd name="T42" fmla="*/ 104 w 288"/>
                <a:gd name="T43" fmla="*/ 72 h 288"/>
                <a:gd name="T44" fmla="*/ 73 w 288"/>
                <a:gd name="T45" fmla="*/ 10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61"/>
            <p:cNvSpPr>
              <a:spLocks noEditPoints="1"/>
            </p:cNvSpPr>
            <p:nvPr/>
          </p:nvSpPr>
          <p:spPr bwMode="auto">
            <a:xfrm>
              <a:off x="5653088" y="1925639"/>
              <a:ext cx="222250" cy="334963"/>
            </a:xfrm>
            <a:custGeom>
              <a:avLst/>
              <a:gdLst>
                <a:gd name="T0" fmla="*/ 174 w 192"/>
                <a:gd name="T1" fmla="*/ 107 h 289"/>
                <a:gd name="T2" fmla="*/ 187 w 192"/>
                <a:gd name="T3" fmla="*/ 75 h 289"/>
                <a:gd name="T4" fmla="*/ 165 w 192"/>
                <a:gd name="T5" fmla="*/ 23 h 289"/>
                <a:gd name="T6" fmla="*/ 104 w 192"/>
                <a:gd name="T7" fmla="*/ 0 h 289"/>
                <a:gd name="T8" fmla="*/ 25 w 192"/>
                <a:gd name="T9" fmla="*/ 61 h 289"/>
                <a:gd name="T10" fmla="*/ 36 w 192"/>
                <a:gd name="T11" fmla="*/ 100 h 289"/>
                <a:gd name="T12" fmla="*/ 34 w 192"/>
                <a:gd name="T13" fmla="*/ 164 h 289"/>
                <a:gd name="T14" fmla="*/ 36 w 192"/>
                <a:gd name="T15" fmla="*/ 201 h 289"/>
                <a:gd name="T16" fmla="*/ 14 w 192"/>
                <a:gd name="T17" fmla="*/ 210 h 289"/>
                <a:gd name="T18" fmla="*/ 0 w 192"/>
                <a:gd name="T19" fmla="*/ 241 h 289"/>
                <a:gd name="T20" fmla="*/ 11 w 192"/>
                <a:gd name="T21" fmla="*/ 270 h 289"/>
                <a:gd name="T22" fmla="*/ 11 w 192"/>
                <a:gd name="T23" fmla="*/ 270 h 289"/>
                <a:gd name="T24" fmla="*/ 66 w 192"/>
                <a:gd name="T25" fmla="*/ 203 h 289"/>
                <a:gd name="T26" fmla="*/ 64 w 192"/>
                <a:gd name="T27" fmla="*/ 196 h 289"/>
                <a:gd name="T28" fmla="*/ 55 w 192"/>
                <a:gd name="T29" fmla="*/ 180 h 289"/>
                <a:gd name="T30" fmla="*/ 55 w 192"/>
                <a:gd name="T31" fmla="*/ 91 h 289"/>
                <a:gd name="T32" fmla="*/ 55 w 192"/>
                <a:gd name="T33" fmla="*/ 86 h 289"/>
                <a:gd name="T34" fmla="*/ 45 w 192"/>
                <a:gd name="T35" fmla="*/ 66 h 289"/>
                <a:gd name="T36" fmla="*/ 63 w 192"/>
                <a:gd name="T37" fmla="*/ 33 h 289"/>
                <a:gd name="T38" fmla="*/ 104 w 192"/>
                <a:gd name="T39" fmla="*/ 20 h 289"/>
                <a:gd name="T40" fmla="*/ 152 w 192"/>
                <a:gd name="T41" fmla="*/ 37 h 289"/>
                <a:gd name="T42" fmla="*/ 168 w 192"/>
                <a:gd name="T43" fmla="*/ 73 h 289"/>
                <a:gd name="T44" fmla="*/ 158 w 192"/>
                <a:gd name="T45" fmla="*/ 95 h 289"/>
                <a:gd name="T46" fmla="*/ 143 w 192"/>
                <a:gd name="T47" fmla="*/ 91 h 289"/>
                <a:gd name="T48" fmla="*/ 150 w 192"/>
                <a:gd name="T49" fmla="*/ 103 h 289"/>
                <a:gd name="T50" fmla="*/ 134 w 192"/>
                <a:gd name="T51" fmla="*/ 101 h 289"/>
                <a:gd name="T52" fmla="*/ 64 w 192"/>
                <a:gd name="T53" fmla="*/ 101 h 289"/>
                <a:gd name="T54" fmla="*/ 77 w 192"/>
                <a:gd name="T55" fmla="*/ 180 h 289"/>
                <a:gd name="T56" fmla="*/ 94 w 192"/>
                <a:gd name="T57" fmla="*/ 213 h 289"/>
                <a:gd name="T58" fmla="*/ 77 w 192"/>
                <a:gd name="T59" fmla="*/ 230 h 289"/>
                <a:gd name="T60" fmla="*/ 77 w 192"/>
                <a:gd name="T61" fmla="*/ 264 h 289"/>
                <a:gd name="T62" fmla="*/ 99 w 192"/>
                <a:gd name="T63" fmla="*/ 287 h 289"/>
                <a:gd name="T64" fmla="*/ 99 w 192"/>
                <a:gd name="T65" fmla="*/ 287 h 289"/>
                <a:gd name="T66" fmla="*/ 121 w 192"/>
                <a:gd name="T67" fmla="*/ 180 h 289"/>
                <a:gd name="T68" fmla="*/ 148 w 192"/>
                <a:gd name="T69" fmla="*/ 127 h 289"/>
                <a:gd name="T70" fmla="*/ 162 w 192"/>
                <a:gd name="T71" fmla="*/ 136 h 289"/>
                <a:gd name="T72" fmla="*/ 134 w 192"/>
                <a:gd name="T73" fmla="*/ 188 h 289"/>
                <a:gd name="T74" fmla="*/ 141 w 192"/>
                <a:gd name="T75" fmla="*/ 271 h 289"/>
                <a:gd name="T76" fmla="*/ 167 w 192"/>
                <a:gd name="T77" fmla="*/ 289 h 289"/>
                <a:gd name="T78" fmla="*/ 184 w 192"/>
                <a:gd name="T79" fmla="*/ 263 h 289"/>
                <a:gd name="T80" fmla="*/ 164 w 192"/>
                <a:gd name="T81" fmla="*/ 249 h 289"/>
                <a:gd name="T82" fmla="*/ 178 w 192"/>
                <a:gd name="T83" fmla="*/ 229 h 289"/>
                <a:gd name="T84" fmla="*/ 171 w 192"/>
                <a:gd name="T85" fmla="*/ 196 h 289"/>
                <a:gd name="T86" fmla="*/ 179 w 192"/>
                <a:gd name="T87" fmla="*/ 169 h 289"/>
                <a:gd name="T88" fmla="*/ 99 w 192"/>
                <a:gd name="T89" fmla="*/ 138 h 289"/>
                <a:gd name="T90" fmla="*/ 87 w 192"/>
                <a:gd name="T91" fmla="*/ 109 h 289"/>
                <a:gd name="T92" fmla="*/ 111 w 192"/>
                <a:gd name="T93" fmla="*/ 10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289">
                  <a:moveTo>
                    <a:pt x="179" y="169"/>
                  </a:moveTo>
                  <a:cubicBezTo>
                    <a:pt x="192" y="149"/>
                    <a:pt x="190" y="123"/>
                    <a:pt x="174" y="107"/>
                  </a:cubicBezTo>
                  <a:cubicBezTo>
                    <a:pt x="181" y="98"/>
                    <a:pt x="186" y="87"/>
                    <a:pt x="187" y="75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3"/>
                    <a:pt x="187" y="72"/>
                    <a:pt x="187" y="70"/>
                  </a:cubicBezTo>
                  <a:cubicBezTo>
                    <a:pt x="187" y="52"/>
                    <a:pt x="179" y="35"/>
                    <a:pt x="165" y="23"/>
                  </a:cubicBezTo>
                  <a:cubicBezTo>
                    <a:pt x="151" y="10"/>
                    <a:pt x="133" y="2"/>
                    <a:pt x="112" y="1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84" y="0"/>
                    <a:pt x="65" y="6"/>
                    <a:pt x="51" y="17"/>
                  </a:cubicBezTo>
                  <a:cubicBezTo>
                    <a:pt x="37" y="28"/>
                    <a:pt x="27" y="43"/>
                    <a:pt x="25" y="61"/>
                  </a:cubicBezTo>
                  <a:cubicBezTo>
                    <a:pt x="25" y="63"/>
                    <a:pt x="25" y="65"/>
                    <a:pt x="25" y="66"/>
                  </a:cubicBezTo>
                  <a:cubicBezTo>
                    <a:pt x="25" y="78"/>
                    <a:pt x="29" y="90"/>
                    <a:pt x="36" y="100"/>
                  </a:cubicBezTo>
                  <a:cubicBezTo>
                    <a:pt x="24" y="113"/>
                    <a:pt x="19" y="132"/>
                    <a:pt x="26" y="150"/>
                  </a:cubicBezTo>
                  <a:cubicBezTo>
                    <a:pt x="28" y="155"/>
                    <a:pt x="31" y="160"/>
                    <a:pt x="34" y="164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23" y="232"/>
                    <a:pt x="23" y="232"/>
                    <a:pt x="23" y="232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4" y="202"/>
                    <a:pt x="64" y="202"/>
                    <a:pt x="64" y="202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88"/>
                    <a:pt x="64" y="188"/>
                    <a:pt x="64" y="188"/>
                  </a:cubicBezTo>
                  <a:cubicBezTo>
                    <a:pt x="61" y="185"/>
                    <a:pt x="57" y="183"/>
                    <a:pt x="55" y="180"/>
                  </a:cubicBezTo>
                  <a:cubicBezTo>
                    <a:pt x="43" y="168"/>
                    <a:pt x="36" y="153"/>
                    <a:pt x="36" y="136"/>
                  </a:cubicBezTo>
                  <a:cubicBezTo>
                    <a:pt x="36" y="119"/>
                    <a:pt x="43" y="103"/>
                    <a:pt x="55" y="91"/>
                  </a:cubicBezTo>
                  <a:cubicBezTo>
                    <a:pt x="58" y="88"/>
                    <a:pt x="61" y="86"/>
                    <a:pt x="65" y="83"/>
                  </a:cubicBezTo>
                  <a:cubicBezTo>
                    <a:pt x="61" y="84"/>
                    <a:pt x="58" y="85"/>
                    <a:pt x="55" y="86"/>
                  </a:cubicBezTo>
                  <a:cubicBezTo>
                    <a:pt x="54" y="87"/>
                    <a:pt x="52" y="87"/>
                    <a:pt x="51" y="88"/>
                  </a:cubicBezTo>
                  <a:cubicBezTo>
                    <a:pt x="47" y="81"/>
                    <a:pt x="45" y="74"/>
                    <a:pt x="45" y="66"/>
                  </a:cubicBezTo>
                  <a:cubicBezTo>
                    <a:pt x="45" y="65"/>
                    <a:pt x="45" y="64"/>
                    <a:pt x="45" y="63"/>
                  </a:cubicBezTo>
                  <a:cubicBezTo>
                    <a:pt x="46" y="51"/>
                    <a:pt x="52" y="41"/>
                    <a:pt x="63" y="33"/>
                  </a:cubicBezTo>
                  <a:cubicBezTo>
                    <a:pt x="73" y="25"/>
                    <a:pt x="88" y="20"/>
                    <a:pt x="104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6" y="20"/>
                    <a:pt x="108" y="20"/>
                    <a:pt x="110" y="20"/>
                  </a:cubicBezTo>
                  <a:cubicBezTo>
                    <a:pt x="127" y="22"/>
                    <a:pt x="142" y="28"/>
                    <a:pt x="152" y="37"/>
                  </a:cubicBezTo>
                  <a:cubicBezTo>
                    <a:pt x="162" y="47"/>
                    <a:pt x="168" y="58"/>
                    <a:pt x="168" y="70"/>
                  </a:cubicBezTo>
                  <a:cubicBezTo>
                    <a:pt x="168" y="71"/>
                    <a:pt x="168" y="72"/>
                    <a:pt x="168" y="73"/>
                  </a:cubicBezTo>
                  <a:cubicBezTo>
                    <a:pt x="168" y="73"/>
                    <a:pt x="168" y="73"/>
                    <a:pt x="168" y="73"/>
                  </a:cubicBezTo>
                  <a:cubicBezTo>
                    <a:pt x="167" y="81"/>
                    <a:pt x="164" y="89"/>
                    <a:pt x="158" y="95"/>
                  </a:cubicBezTo>
                  <a:cubicBezTo>
                    <a:pt x="153" y="93"/>
                    <a:pt x="148" y="92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7" y="95"/>
                    <a:pt x="149" y="98"/>
                    <a:pt x="152" y="102"/>
                  </a:cubicBezTo>
                  <a:cubicBezTo>
                    <a:pt x="151" y="102"/>
                    <a:pt x="151" y="103"/>
                    <a:pt x="150" y="103"/>
                  </a:cubicBezTo>
                  <a:cubicBezTo>
                    <a:pt x="147" y="105"/>
                    <a:pt x="144" y="107"/>
                    <a:pt x="141" y="109"/>
                  </a:cubicBezTo>
                  <a:cubicBezTo>
                    <a:pt x="139" y="106"/>
                    <a:pt x="137" y="103"/>
                    <a:pt x="134" y="101"/>
                  </a:cubicBezTo>
                  <a:cubicBezTo>
                    <a:pt x="125" y="91"/>
                    <a:pt x="112" y="86"/>
                    <a:pt x="99" y="86"/>
                  </a:cubicBezTo>
                  <a:cubicBezTo>
                    <a:pt x="86" y="86"/>
                    <a:pt x="74" y="91"/>
                    <a:pt x="64" y="101"/>
                  </a:cubicBezTo>
                  <a:cubicBezTo>
                    <a:pt x="45" y="120"/>
                    <a:pt x="45" y="152"/>
                    <a:pt x="64" y="171"/>
                  </a:cubicBezTo>
                  <a:cubicBezTo>
                    <a:pt x="68" y="175"/>
                    <a:pt x="72" y="178"/>
                    <a:pt x="77" y="180"/>
                  </a:cubicBezTo>
                  <a:cubicBezTo>
                    <a:pt x="77" y="196"/>
                    <a:pt x="77" y="196"/>
                    <a:pt x="77" y="196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94" y="247"/>
                    <a:pt x="94" y="247"/>
                    <a:pt x="94" y="247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6" y="178"/>
                    <a:pt x="130" y="175"/>
                    <a:pt x="134" y="171"/>
                  </a:cubicBezTo>
                  <a:cubicBezTo>
                    <a:pt x="146" y="159"/>
                    <a:pt x="151" y="143"/>
                    <a:pt x="148" y="127"/>
                  </a:cubicBezTo>
                  <a:cubicBezTo>
                    <a:pt x="152" y="125"/>
                    <a:pt x="156" y="123"/>
                    <a:pt x="160" y="120"/>
                  </a:cubicBezTo>
                  <a:cubicBezTo>
                    <a:pt x="161" y="125"/>
                    <a:pt x="162" y="131"/>
                    <a:pt x="162" y="136"/>
                  </a:cubicBezTo>
                  <a:cubicBezTo>
                    <a:pt x="162" y="153"/>
                    <a:pt x="155" y="168"/>
                    <a:pt x="143" y="180"/>
                  </a:cubicBezTo>
                  <a:cubicBezTo>
                    <a:pt x="141" y="183"/>
                    <a:pt x="138" y="185"/>
                    <a:pt x="134" y="188"/>
                  </a:cubicBezTo>
                  <a:cubicBezTo>
                    <a:pt x="134" y="239"/>
                    <a:pt x="134" y="239"/>
                    <a:pt x="134" y="239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58" y="216"/>
                    <a:pt x="158" y="216"/>
                    <a:pt x="158" y="21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68" y="180"/>
                    <a:pt x="168" y="180"/>
                    <a:pt x="168" y="180"/>
                  </a:cubicBezTo>
                  <a:cubicBezTo>
                    <a:pt x="172" y="177"/>
                    <a:pt x="176" y="173"/>
                    <a:pt x="179" y="169"/>
                  </a:cubicBezTo>
                  <a:close/>
                  <a:moveTo>
                    <a:pt x="111" y="133"/>
                  </a:moveTo>
                  <a:cubicBezTo>
                    <a:pt x="108" y="136"/>
                    <a:pt x="104" y="138"/>
                    <a:pt x="99" y="138"/>
                  </a:cubicBezTo>
                  <a:cubicBezTo>
                    <a:pt x="95" y="138"/>
                    <a:pt x="91" y="136"/>
                    <a:pt x="87" y="133"/>
                  </a:cubicBezTo>
                  <a:cubicBezTo>
                    <a:pt x="81" y="126"/>
                    <a:pt x="81" y="116"/>
                    <a:pt x="87" y="109"/>
                  </a:cubicBezTo>
                  <a:cubicBezTo>
                    <a:pt x="91" y="106"/>
                    <a:pt x="95" y="104"/>
                    <a:pt x="99" y="104"/>
                  </a:cubicBezTo>
                  <a:cubicBezTo>
                    <a:pt x="104" y="104"/>
                    <a:pt x="108" y="106"/>
                    <a:pt x="111" y="109"/>
                  </a:cubicBezTo>
                  <a:cubicBezTo>
                    <a:pt x="118" y="116"/>
                    <a:pt x="118" y="126"/>
                    <a:pt x="111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62"/>
            <p:cNvSpPr>
              <a:spLocks noEditPoints="1"/>
            </p:cNvSpPr>
            <p:nvPr/>
          </p:nvSpPr>
          <p:spPr bwMode="auto">
            <a:xfrm>
              <a:off x="10271126" y="1254126"/>
              <a:ext cx="338138" cy="336550"/>
            </a:xfrm>
            <a:custGeom>
              <a:avLst/>
              <a:gdLst>
                <a:gd name="T0" fmla="*/ 32 w 292"/>
                <a:gd name="T1" fmla="*/ 289 h 291"/>
                <a:gd name="T2" fmla="*/ 54 w 292"/>
                <a:gd name="T3" fmla="*/ 267 h 291"/>
                <a:gd name="T4" fmla="*/ 75 w 292"/>
                <a:gd name="T5" fmla="*/ 266 h 291"/>
                <a:gd name="T6" fmla="*/ 201 w 292"/>
                <a:gd name="T7" fmla="*/ 140 h 291"/>
                <a:gd name="T8" fmla="*/ 212 w 292"/>
                <a:gd name="T9" fmla="*/ 151 h 291"/>
                <a:gd name="T10" fmla="*/ 247 w 292"/>
                <a:gd name="T11" fmla="*/ 149 h 291"/>
                <a:gd name="T12" fmla="*/ 250 w 292"/>
                <a:gd name="T13" fmla="*/ 114 h 291"/>
                <a:gd name="T14" fmla="*/ 238 w 292"/>
                <a:gd name="T15" fmla="*/ 103 h 291"/>
                <a:gd name="T16" fmla="*/ 278 w 292"/>
                <a:gd name="T17" fmla="*/ 63 h 291"/>
                <a:gd name="T18" fmla="*/ 278 w 292"/>
                <a:gd name="T19" fmla="*/ 63 h 291"/>
                <a:gd name="T20" fmla="*/ 278 w 292"/>
                <a:gd name="T21" fmla="*/ 14 h 291"/>
                <a:gd name="T22" fmla="*/ 228 w 292"/>
                <a:gd name="T23" fmla="*/ 14 h 291"/>
                <a:gd name="T24" fmla="*/ 189 w 292"/>
                <a:gd name="T25" fmla="*/ 53 h 291"/>
                <a:gd name="T26" fmla="*/ 177 w 292"/>
                <a:gd name="T27" fmla="*/ 41 h 291"/>
                <a:gd name="T28" fmla="*/ 142 w 292"/>
                <a:gd name="T29" fmla="*/ 44 h 291"/>
                <a:gd name="T30" fmla="*/ 139 w 292"/>
                <a:gd name="T31" fmla="*/ 78 h 291"/>
                <a:gd name="T32" fmla="*/ 151 w 292"/>
                <a:gd name="T33" fmla="*/ 90 h 291"/>
                <a:gd name="T34" fmla="*/ 25 w 292"/>
                <a:gd name="T35" fmla="*/ 216 h 291"/>
                <a:gd name="T36" fmla="*/ 21 w 292"/>
                <a:gd name="T37" fmla="*/ 228 h 291"/>
                <a:gd name="T38" fmla="*/ 24 w 292"/>
                <a:gd name="T39" fmla="*/ 237 h 291"/>
                <a:gd name="T40" fmla="*/ 2 w 292"/>
                <a:gd name="T41" fmla="*/ 260 h 291"/>
                <a:gd name="T42" fmla="*/ 0 w 292"/>
                <a:gd name="T43" fmla="*/ 265 h 291"/>
                <a:gd name="T44" fmla="*/ 2 w 292"/>
                <a:gd name="T45" fmla="*/ 271 h 291"/>
                <a:gd name="T46" fmla="*/ 21 w 292"/>
                <a:gd name="T47" fmla="*/ 289 h 291"/>
                <a:gd name="T48" fmla="*/ 26 w 292"/>
                <a:gd name="T49" fmla="*/ 291 h 291"/>
                <a:gd name="T50" fmla="*/ 32 w 292"/>
                <a:gd name="T51" fmla="*/ 289 h 291"/>
                <a:gd name="T52" fmla="*/ 162 w 292"/>
                <a:gd name="T53" fmla="*/ 101 h 291"/>
                <a:gd name="T54" fmla="*/ 190 w 292"/>
                <a:gd name="T55" fmla="*/ 129 h 291"/>
                <a:gd name="T56" fmla="*/ 64 w 292"/>
                <a:gd name="T57" fmla="*/ 255 h 291"/>
                <a:gd name="T58" fmla="*/ 36 w 292"/>
                <a:gd name="T59" fmla="*/ 228 h 291"/>
                <a:gd name="T60" fmla="*/ 162 w 292"/>
                <a:gd name="T61" fmla="*/ 101 h 291"/>
                <a:gd name="T62" fmla="*/ 19 w 292"/>
                <a:gd name="T63" fmla="*/ 265 h 291"/>
                <a:gd name="T64" fmla="*/ 34 w 292"/>
                <a:gd name="T65" fmla="*/ 250 h 291"/>
                <a:gd name="T66" fmla="*/ 41 w 292"/>
                <a:gd name="T67" fmla="*/ 258 h 291"/>
                <a:gd name="T68" fmla="*/ 26 w 292"/>
                <a:gd name="T69" fmla="*/ 272 h 291"/>
                <a:gd name="T70" fmla="*/ 19 w 292"/>
                <a:gd name="T71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" h="291">
                  <a:moveTo>
                    <a:pt x="32" y="289"/>
                  </a:moveTo>
                  <a:cubicBezTo>
                    <a:pt x="54" y="267"/>
                    <a:pt x="54" y="267"/>
                    <a:pt x="54" y="267"/>
                  </a:cubicBezTo>
                  <a:cubicBezTo>
                    <a:pt x="60" y="272"/>
                    <a:pt x="69" y="272"/>
                    <a:pt x="75" y="266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12" y="151"/>
                    <a:pt x="212" y="151"/>
                    <a:pt x="212" y="151"/>
                  </a:cubicBezTo>
                  <a:cubicBezTo>
                    <a:pt x="221" y="160"/>
                    <a:pt x="237" y="159"/>
                    <a:pt x="247" y="149"/>
                  </a:cubicBezTo>
                  <a:cubicBezTo>
                    <a:pt x="257" y="138"/>
                    <a:pt x="258" y="123"/>
                    <a:pt x="250" y="114"/>
                  </a:cubicBezTo>
                  <a:cubicBezTo>
                    <a:pt x="238" y="103"/>
                    <a:pt x="238" y="103"/>
                    <a:pt x="238" y="10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2" y="50"/>
                    <a:pt x="292" y="27"/>
                    <a:pt x="278" y="14"/>
                  </a:cubicBezTo>
                  <a:cubicBezTo>
                    <a:pt x="264" y="0"/>
                    <a:pt x="242" y="0"/>
                    <a:pt x="228" y="14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77" y="41"/>
                    <a:pt x="177" y="41"/>
                    <a:pt x="177" y="41"/>
                  </a:cubicBezTo>
                  <a:cubicBezTo>
                    <a:pt x="168" y="32"/>
                    <a:pt x="152" y="33"/>
                    <a:pt x="142" y="44"/>
                  </a:cubicBezTo>
                  <a:cubicBezTo>
                    <a:pt x="132" y="54"/>
                    <a:pt x="130" y="70"/>
                    <a:pt x="139" y="78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2" y="219"/>
                    <a:pt x="21" y="223"/>
                    <a:pt x="21" y="228"/>
                  </a:cubicBezTo>
                  <a:cubicBezTo>
                    <a:pt x="21" y="231"/>
                    <a:pt x="22" y="235"/>
                    <a:pt x="24" y="237"/>
                  </a:cubicBezTo>
                  <a:cubicBezTo>
                    <a:pt x="2" y="260"/>
                    <a:pt x="2" y="260"/>
                    <a:pt x="2" y="260"/>
                  </a:cubicBezTo>
                  <a:cubicBezTo>
                    <a:pt x="1" y="261"/>
                    <a:pt x="0" y="263"/>
                    <a:pt x="0" y="265"/>
                  </a:cubicBezTo>
                  <a:cubicBezTo>
                    <a:pt x="0" y="267"/>
                    <a:pt x="1" y="269"/>
                    <a:pt x="2" y="271"/>
                  </a:cubicBezTo>
                  <a:cubicBezTo>
                    <a:pt x="21" y="289"/>
                    <a:pt x="21" y="289"/>
                    <a:pt x="21" y="289"/>
                  </a:cubicBezTo>
                  <a:cubicBezTo>
                    <a:pt x="22" y="291"/>
                    <a:pt x="24" y="291"/>
                    <a:pt x="26" y="291"/>
                  </a:cubicBezTo>
                  <a:cubicBezTo>
                    <a:pt x="28" y="291"/>
                    <a:pt x="30" y="291"/>
                    <a:pt x="32" y="289"/>
                  </a:cubicBezTo>
                  <a:close/>
                  <a:moveTo>
                    <a:pt x="162" y="101"/>
                  </a:moveTo>
                  <a:cubicBezTo>
                    <a:pt x="190" y="129"/>
                    <a:pt x="190" y="129"/>
                    <a:pt x="190" y="129"/>
                  </a:cubicBezTo>
                  <a:cubicBezTo>
                    <a:pt x="64" y="255"/>
                    <a:pt x="64" y="255"/>
                    <a:pt x="64" y="255"/>
                  </a:cubicBezTo>
                  <a:cubicBezTo>
                    <a:pt x="36" y="228"/>
                    <a:pt x="36" y="228"/>
                    <a:pt x="36" y="228"/>
                  </a:cubicBezTo>
                  <a:lnTo>
                    <a:pt x="162" y="101"/>
                  </a:lnTo>
                  <a:close/>
                  <a:moveTo>
                    <a:pt x="19" y="265"/>
                  </a:moveTo>
                  <a:cubicBezTo>
                    <a:pt x="34" y="250"/>
                    <a:pt x="34" y="250"/>
                    <a:pt x="34" y="250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26" y="272"/>
                    <a:pt x="26" y="272"/>
                    <a:pt x="26" y="272"/>
                  </a:cubicBezTo>
                  <a:lnTo>
                    <a:pt x="19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63"/>
            <p:cNvSpPr>
              <a:spLocks noEditPoints="1"/>
            </p:cNvSpPr>
            <p:nvPr/>
          </p:nvSpPr>
          <p:spPr bwMode="auto">
            <a:xfrm>
              <a:off x="1585913" y="1927226"/>
              <a:ext cx="333375" cy="333375"/>
            </a:xfrm>
            <a:custGeom>
              <a:avLst/>
              <a:gdLst>
                <a:gd name="T0" fmla="*/ 195 w 288"/>
                <a:gd name="T1" fmla="*/ 73 h 288"/>
                <a:gd name="T2" fmla="*/ 195 w 288"/>
                <a:gd name="T3" fmla="*/ 0 h 288"/>
                <a:gd name="T4" fmla="*/ 0 w 288"/>
                <a:gd name="T5" fmla="*/ 0 h 288"/>
                <a:gd name="T6" fmla="*/ 0 w 288"/>
                <a:gd name="T7" fmla="*/ 195 h 288"/>
                <a:gd name="T8" fmla="*/ 73 w 288"/>
                <a:gd name="T9" fmla="*/ 195 h 288"/>
                <a:gd name="T10" fmla="*/ 180 w 288"/>
                <a:gd name="T11" fmla="*/ 288 h 288"/>
                <a:gd name="T12" fmla="*/ 288 w 288"/>
                <a:gd name="T13" fmla="*/ 180 h 288"/>
                <a:gd name="T14" fmla="*/ 195 w 288"/>
                <a:gd name="T15" fmla="*/ 73 h 288"/>
                <a:gd name="T16" fmla="*/ 72 w 288"/>
                <a:gd name="T17" fmla="*/ 171 h 288"/>
                <a:gd name="T18" fmla="*/ 24 w 288"/>
                <a:gd name="T19" fmla="*/ 171 h 288"/>
                <a:gd name="T20" fmla="*/ 24 w 288"/>
                <a:gd name="T21" fmla="*/ 24 h 288"/>
                <a:gd name="T22" fmla="*/ 171 w 288"/>
                <a:gd name="T23" fmla="*/ 24 h 288"/>
                <a:gd name="T24" fmla="*/ 171 w 288"/>
                <a:gd name="T25" fmla="*/ 72 h 288"/>
                <a:gd name="T26" fmla="*/ 72 w 288"/>
                <a:gd name="T27" fmla="*/ 171 h 288"/>
                <a:gd name="T28" fmla="*/ 180 w 288"/>
                <a:gd name="T29" fmla="*/ 264 h 288"/>
                <a:gd name="T30" fmla="*/ 97 w 288"/>
                <a:gd name="T31" fmla="*/ 195 h 288"/>
                <a:gd name="T32" fmla="*/ 195 w 288"/>
                <a:gd name="T33" fmla="*/ 195 h 288"/>
                <a:gd name="T34" fmla="*/ 195 w 288"/>
                <a:gd name="T35" fmla="*/ 97 h 288"/>
                <a:gd name="T36" fmla="*/ 264 w 288"/>
                <a:gd name="T37" fmla="*/ 180 h 288"/>
                <a:gd name="T38" fmla="*/ 180 w 288"/>
                <a:gd name="T39" fmla="*/ 26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8">
                  <a:moveTo>
                    <a:pt x="195" y="73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73" y="195"/>
                    <a:pt x="73" y="195"/>
                    <a:pt x="73" y="195"/>
                  </a:cubicBezTo>
                  <a:cubicBezTo>
                    <a:pt x="80" y="247"/>
                    <a:pt x="125" y="288"/>
                    <a:pt x="180" y="288"/>
                  </a:cubicBezTo>
                  <a:cubicBezTo>
                    <a:pt x="240" y="288"/>
                    <a:pt x="288" y="239"/>
                    <a:pt x="288" y="180"/>
                  </a:cubicBezTo>
                  <a:cubicBezTo>
                    <a:pt x="288" y="125"/>
                    <a:pt x="248" y="80"/>
                    <a:pt x="195" y="73"/>
                  </a:cubicBezTo>
                  <a:close/>
                  <a:moveTo>
                    <a:pt x="72" y="171"/>
                  </a:moveTo>
                  <a:cubicBezTo>
                    <a:pt x="24" y="171"/>
                    <a:pt x="24" y="171"/>
                    <a:pt x="24" y="17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19" y="76"/>
                    <a:pt x="77" y="118"/>
                    <a:pt x="72" y="171"/>
                  </a:cubicBezTo>
                  <a:close/>
                  <a:moveTo>
                    <a:pt x="180" y="264"/>
                  </a:moveTo>
                  <a:cubicBezTo>
                    <a:pt x="139" y="264"/>
                    <a:pt x="105" y="234"/>
                    <a:pt x="97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234" y="104"/>
                    <a:pt x="264" y="138"/>
                    <a:pt x="264" y="180"/>
                  </a:cubicBezTo>
                  <a:cubicBezTo>
                    <a:pt x="264" y="226"/>
                    <a:pt x="226" y="264"/>
                    <a:pt x="18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64"/>
            <p:cNvSpPr/>
            <p:nvPr/>
          </p:nvSpPr>
          <p:spPr bwMode="auto">
            <a:xfrm>
              <a:off x="1828801" y="2668589"/>
              <a:ext cx="92075" cy="185738"/>
            </a:xfrm>
            <a:custGeom>
              <a:avLst/>
              <a:gdLst>
                <a:gd name="T0" fmla="*/ 0 w 58"/>
                <a:gd name="T1" fmla="*/ 0 h 117"/>
                <a:gd name="T2" fmla="*/ 0 w 58"/>
                <a:gd name="T3" fmla="*/ 0 h 117"/>
                <a:gd name="T4" fmla="*/ 0 w 58"/>
                <a:gd name="T5" fmla="*/ 28 h 117"/>
                <a:gd name="T6" fmla="*/ 30 w 58"/>
                <a:gd name="T7" fmla="*/ 58 h 117"/>
                <a:gd name="T8" fmla="*/ 0 w 58"/>
                <a:gd name="T9" fmla="*/ 88 h 117"/>
                <a:gd name="T10" fmla="*/ 0 w 58"/>
                <a:gd name="T11" fmla="*/ 117 h 117"/>
                <a:gd name="T12" fmla="*/ 0 w 58"/>
                <a:gd name="T13" fmla="*/ 117 h 117"/>
                <a:gd name="T14" fmla="*/ 58 w 58"/>
                <a:gd name="T15" fmla="*/ 58 h 117"/>
                <a:gd name="T16" fmla="*/ 0 w 5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0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0" y="58"/>
                  </a:lnTo>
                  <a:lnTo>
                    <a:pt x="0" y="88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8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565"/>
            <p:cNvSpPr/>
            <p:nvPr/>
          </p:nvSpPr>
          <p:spPr bwMode="auto">
            <a:xfrm>
              <a:off x="1587501" y="2668589"/>
              <a:ext cx="92075" cy="185738"/>
            </a:xfrm>
            <a:custGeom>
              <a:avLst/>
              <a:gdLst>
                <a:gd name="T0" fmla="*/ 58 w 58"/>
                <a:gd name="T1" fmla="*/ 28 h 117"/>
                <a:gd name="T2" fmla="*/ 58 w 58"/>
                <a:gd name="T3" fmla="*/ 0 h 117"/>
                <a:gd name="T4" fmla="*/ 57 w 58"/>
                <a:gd name="T5" fmla="*/ 0 h 117"/>
                <a:gd name="T6" fmla="*/ 0 w 58"/>
                <a:gd name="T7" fmla="*/ 58 h 117"/>
                <a:gd name="T8" fmla="*/ 57 w 58"/>
                <a:gd name="T9" fmla="*/ 117 h 117"/>
                <a:gd name="T10" fmla="*/ 58 w 58"/>
                <a:gd name="T11" fmla="*/ 117 h 117"/>
                <a:gd name="T12" fmla="*/ 58 w 58"/>
                <a:gd name="T13" fmla="*/ 88 h 117"/>
                <a:gd name="T14" fmla="*/ 28 w 58"/>
                <a:gd name="T15" fmla="*/ 58 h 117"/>
                <a:gd name="T16" fmla="*/ 58 w 58"/>
                <a:gd name="T17" fmla="*/ 2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58" y="28"/>
                  </a:moveTo>
                  <a:lnTo>
                    <a:pt x="58" y="0"/>
                  </a:lnTo>
                  <a:lnTo>
                    <a:pt x="57" y="0"/>
                  </a:lnTo>
                  <a:lnTo>
                    <a:pt x="0" y="58"/>
                  </a:lnTo>
                  <a:lnTo>
                    <a:pt x="57" y="117"/>
                  </a:lnTo>
                  <a:lnTo>
                    <a:pt x="58" y="117"/>
                  </a:lnTo>
                  <a:lnTo>
                    <a:pt x="58" y="88"/>
                  </a:lnTo>
                  <a:lnTo>
                    <a:pt x="28" y="58"/>
                  </a:lnTo>
                  <a:lnTo>
                    <a:pt x="5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566"/>
            <p:cNvSpPr>
              <a:spLocks noChangeArrowheads="1"/>
            </p:cNvSpPr>
            <p:nvPr/>
          </p:nvSpPr>
          <p:spPr bwMode="auto">
            <a:xfrm>
              <a:off x="1677988" y="2744789"/>
              <a:ext cx="3333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567"/>
            <p:cNvSpPr>
              <a:spLocks noChangeArrowheads="1"/>
            </p:cNvSpPr>
            <p:nvPr/>
          </p:nvSpPr>
          <p:spPr bwMode="auto">
            <a:xfrm>
              <a:off x="1738313" y="2744789"/>
              <a:ext cx="31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Rectangle 568"/>
            <p:cNvSpPr>
              <a:spLocks noChangeArrowheads="1"/>
            </p:cNvSpPr>
            <p:nvPr/>
          </p:nvSpPr>
          <p:spPr bwMode="auto">
            <a:xfrm>
              <a:off x="1795463" y="2744789"/>
              <a:ext cx="3333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569"/>
            <p:cNvSpPr>
              <a:spLocks noEditPoints="1"/>
            </p:cNvSpPr>
            <p:nvPr/>
          </p:nvSpPr>
          <p:spPr bwMode="auto">
            <a:xfrm>
              <a:off x="10269538" y="1925639"/>
              <a:ext cx="334963" cy="33337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570"/>
            <p:cNvSpPr/>
            <p:nvPr/>
          </p:nvSpPr>
          <p:spPr bwMode="auto">
            <a:xfrm>
              <a:off x="10269538" y="3927476"/>
              <a:ext cx="336550" cy="334963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71"/>
            <p:cNvSpPr/>
            <p:nvPr/>
          </p:nvSpPr>
          <p:spPr bwMode="auto">
            <a:xfrm>
              <a:off x="395288" y="2593976"/>
              <a:ext cx="41275" cy="104775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6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6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572"/>
            <p:cNvSpPr/>
            <p:nvPr/>
          </p:nvSpPr>
          <p:spPr bwMode="auto">
            <a:xfrm>
              <a:off x="395288" y="2822576"/>
              <a:ext cx="41275" cy="104775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7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7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73"/>
            <p:cNvSpPr/>
            <p:nvPr/>
          </p:nvSpPr>
          <p:spPr bwMode="auto">
            <a:xfrm>
              <a:off x="477838" y="2740026"/>
              <a:ext cx="104775" cy="41275"/>
            </a:xfrm>
            <a:custGeom>
              <a:avLst/>
              <a:gdLst>
                <a:gd name="T0" fmla="*/ 77 w 91"/>
                <a:gd name="T1" fmla="*/ 0 h 36"/>
                <a:gd name="T2" fmla="*/ 14 w 91"/>
                <a:gd name="T3" fmla="*/ 0 h 36"/>
                <a:gd name="T4" fmla="*/ 0 w 91"/>
                <a:gd name="T5" fmla="*/ 18 h 36"/>
                <a:gd name="T6" fmla="*/ 14 w 91"/>
                <a:gd name="T7" fmla="*/ 36 h 36"/>
                <a:gd name="T8" fmla="*/ 77 w 91"/>
                <a:gd name="T9" fmla="*/ 36 h 36"/>
                <a:gd name="T10" fmla="*/ 91 w 91"/>
                <a:gd name="T11" fmla="*/ 18 h 36"/>
                <a:gd name="T12" fmla="*/ 77 w 9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9"/>
                    <a:pt x="0" y="18"/>
                  </a:cubicBezTo>
                  <a:cubicBezTo>
                    <a:pt x="0" y="28"/>
                    <a:pt x="7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5" y="36"/>
                    <a:pt x="91" y="28"/>
                    <a:pt x="91" y="18"/>
                  </a:cubicBezTo>
                  <a:cubicBezTo>
                    <a:pt x="91" y="9"/>
                    <a:pt x="85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74"/>
            <p:cNvSpPr/>
            <p:nvPr/>
          </p:nvSpPr>
          <p:spPr bwMode="auto">
            <a:xfrm>
              <a:off x="249238" y="2740026"/>
              <a:ext cx="104775" cy="41275"/>
            </a:xfrm>
            <a:custGeom>
              <a:avLst/>
              <a:gdLst>
                <a:gd name="T0" fmla="*/ 91 w 91"/>
                <a:gd name="T1" fmla="*/ 18 h 36"/>
                <a:gd name="T2" fmla="*/ 77 w 91"/>
                <a:gd name="T3" fmla="*/ 0 h 36"/>
                <a:gd name="T4" fmla="*/ 14 w 91"/>
                <a:gd name="T5" fmla="*/ 0 h 36"/>
                <a:gd name="T6" fmla="*/ 0 w 91"/>
                <a:gd name="T7" fmla="*/ 18 h 36"/>
                <a:gd name="T8" fmla="*/ 14 w 91"/>
                <a:gd name="T9" fmla="*/ 36 h 36"/>
                <a:gd name="T10" fmla="*/ 77 w 91"/>
                <a:gd name="T11" fmla="*/ 36 h 36"/>
                <a:gd name="T12" fmla="*/ 91 w 91"/>
                <a:gd name="T1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91" y="18"/>
                  </a:moveTo>
                  <a:cubicBezTo>
                    <a:pt x="91" y="9"/>
                    <a:pt x="84" y="0"/>
                    <a:pt x="7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9"/>
                    <a:pt x="0" y="18"/>
                  </a:cubicBezTo>
                  <a:cubicBezTo>
                    <a:pt x="0" y="28"/>
                    <a:pt x="6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4" y="36"/>
                    <a:pt x="91" y="28"/>
                    <a:pt x="9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75"/>
            <p:cNvSpPr/>
            <p:nvPr/>
          </p:nvSpPr>
          <p:spPr bwMode="auto">
            <a:xfrm>
              <a:off x="449263" y="2633664"/>
              <a:ext cx="95250" cy="93663"/>
            </a:xfrm>
            <a:custGeom>
              <a:avLst/>
              <a:gdLst>
                <a:gd name="T0" fmla="*/ 31 w 81"/>
                <a:gd name="T1" fmla="*/ 75 h 81"/>
                <a:gd name="T2" fmla="*/ 76 w 81"/>
                <a:gd name="T3" fmla="*/ 31 h 81"/>
                <a:gd name="T4" fmla="*/ 73 w 81"/>
                <a:gd name="T5" fmla="*/ 8 h 81"/>
                <a:gd name="T6" fmla="*/ 50 w 81"/>
                <a:gd name="T7" fmla="*/ 5 h 81"/>
                <a:gd name="T8" fmla="*/ 6 w 81"/>
                <a:gd name="T9" fmla="*/ 50 h 81"/>
                <a:gd name="T10" fmla="*/ 9 w 81"/>
                <a:gd name="T11" fmla="*/ 72 h 81"/>
                <a:gd name="T12" fmla="*/ 31 w 81"/>
                <a:gd name="T13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75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81" y="25"/>
                    <a:pt x="80" y="15"/>
                    <a:pt x="73" y="8"/>
                  </a:cubicBezTo>
                  <a:cubicBezTo>
                    <a:pt x="66" y="1"/>
                    <a:pt x="56" y="0"/>
                    <a:pt x="50" y="5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0" y="55"/>
                    <a:pt x="2" y="65"/>
                    <a:pt x="9" y="72"/>
                  </a:cubicBezTo>
                  <a:cubicBezTo>
                    <a:pt x="16" y="79"/>
                    <a:pt x="26" y="81"/>
                    <a:pt x="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576"/>
            <p:cNvSpPr/>
            <p:nvPr/>
          </p:nvSpPr>
          <p:spPr bwMode="auto">
            <a:xfrm>
              <a:off x="288926" y="2795589"/>
              <a:ext cx="93663" cy="92075"/>
            </a:xfrm>
            <a:custGeom>
              <a:avLst/>
              <a:gdLst>
                <a:gd name="T0" fmla="*/ 50 w 81"/>
                <a:gd name="T1" fmla="*/ 5 h 80"/>
                <a:gd name="T2" fmla="*/ 5 w 81"/>
                <a:gd name="T3" fmla="*/ 49 h 80"/>
                <a:gd name="T4" fmla="*/ 8 w 81"/>
                <a:gd name="T5" fmla="*/ 72 h 80"/>
                <a:gd name="T6" fmla="*/ 31 w 81"/>
                <a:gd name="T7" fmla="*/ 75 h 80"/>
                <a:gd name="T8" fmla="*/ 75 w 81"/>
                <a:gd name="T9" fmla="*/ 30 h 80"/>
                <a:gd name="T10" fmla="*/ 72 w 81"/>
                <a:gd name="T11" fmla="*/ 8 h 80"/>
                <a:gd name="T12" fmla="*/ 50 w 81"/>
                <a:gd name="T13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0">
                  <a:moveTo>
                    <a:pt x="50" y="5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55"/>
                    <a:pt x="1" y="65"/>
                    <a:pt x="8" y="72"/>
                  </a:cubicBezTo>
                  <a:cubicBezTo>
                    <a:pt x="15" y="79"/>
                    <a:pt x="25" y="80"/>
                    <a:pt x="31" y="75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81" y="25"/>
                    <a:pt x="79" y="15"/>
                    <a:pt x="72" y="8"/>
                  </a:cubicBezTo>
                  <a:cubicBezTo>
                    <a:pt x="65" y="1"/>
                    <a:pt x="55" y="0"/>
                    <a:pt x="5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77"/>
            <p:cNvSpPr/>
            <p:nvPr/>
          </p:nvSpPr>
          <p:spPr bwMode="auto">
            <a:xfrm>
              <a:off x="449263" y="2795589"/>
              <a:ext cx="95250" cy="93663"/>
            </a:xfrm>
            <a:custGeom>
              <a:avLst/>
              <a:gdLst>
                <a:gd name="T0" fmla="*/ 31 w 81"/>
                <a:gd name="T1" fmla="*/ 5 h 81"/>
                <a:gd name="T2" fmla="*/ 9 w 81"/>
                <a:gd name="T3" fmla="*/ 8 h 81"/>
                <a:gd name="T4" fmla="*/ 6 w 81"/>
                <a:gd name="T5" fmla="*/ 31 h 81"/>
                <a:gd name="T6" fmla="*/ 50 w 81"/>
                <a:gd name="T7" fmla="*/ 75 h 81"/>
                <a:gd name="T8" fmla="*/ 73 w 81"/>
                <a:gd name="T9" fmla="*/ 72 h 81"/>
                <a:gd name="T10" fmla="*/ 76 w 81"/>
                <a:gd name="T11" fmla="*/ 50 h 81"/>
                <a:gd name="T12" fmla="*/ 31 w 81"/>
                <a:gd name="T1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5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1" y="15"/>
                    <a:pt x="0" y="25"/>
                    <a:pt x="6" y="31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5" y="81"/>
                    <a:pt x="66" y="79"/>
                    <a:pt x="73" y="72"/>
                  </a:cubicBezTo>
                  <a:cubicBezTo>
                    <a:pt x="80" y="65"/>
                    <a:pt x="81" y="55"/>
                    <a:pt x="76" y="50"/>
                  </a:cubicBezTo>
                  <a:lnTo>
                    <a:pt x="3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78"/>
            <p:cNvSpPr/>
            <p:nvPr/>
          </p:nvSpPr>
          <p:spPr bwMode="auto">
            <a:xfrm>
              <a:off x="288926" y="2633664"/>
              <a:ext cx="92075" cy="93663"/>
            </a:xfrm>
            <a:custGeom>
              <a:avLst/>
              <a:gdLst>
                <a:gd name="T0" fmla="*/ 50 w 80"/>
                <a:gd name="T1" fmla="*/ 76 h 81"/>
                <a:gd name="T2" fmla="*/ 72 w 80"/>
                <a:gd name="T3" fmla="*/ 73 h 81"/>
                <a:gd name="T4" fmla="*/ 75 w 80"/>
                <a:gd name="T5" fmla="*/ 50 h 81"/>
                <a:gd name="T6" fmla="*/ 30 w 80"/>
                <a:gd name="T7" fmla="*/ 6 h 81"/>
                <a:gd name="T8" fmla="*/ 8 w 80"/>
                <a:gd name="T9" fmla="*/ 9 h 81"/>
                <a:gd name="T10" fmla="*/ 5 w 80"/>
                <a:gd name="T11" fmla="*/ 31 h 81"/>
                <a:gd name="T12" fmla="*/ 50 w 80"/>
                <a:gd name="T1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1">
                  <a:moveTo>
                    <a:pt x="50" y="76"/>
                  </a:moveTo>
                  <a:cubicBezTo>
                    <a:pt x="55" y="81"/>
                    <a:pt x="65" y="80"/>
                    <a:pt x="72" y="73"/>
                  </a:cubicBezTo>
                  <a:cubicBezTo>
                    <a:pt x="79" y="66"/>
                    <a:pt x="80" y="56"/>
                    <a:pt x="75" y="5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0"/>
                    <a:pt x="15" y="2"/>
                    <a:pt x="8" y="9"/>
                  </a:cubicBezTo>
                  <a:cubicBezTo>
                    <a:pt x="1" y="16"/>
                    <a:pt x="0" y="26"/>
                    <a:pt x="5" y="31"/>
                  </a:cubicBezTo>
                  <a:lnTo>
                    <a:pt x="5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79"/>
            <p:cNvSpPr/>
            <p:nvPr/>
          </p:nvSpPr>
          <p:spPr bwMode="auto">
            <a:xfrm>
              <a:off x="1069976" y="2593976"/>
              <a:ext cx="28575" cy="93663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11 w 24"/>
                <a:gd name="T5" fmla="*/ 0 h 81"/>
                <a:gd name="T6" fmla="*/ 3 w 24"/>
                <a:gd name="T7" fmla="*/ 3 h 81"/>
                <a:gd name="T8" fmla="*/ 0 w 24"/>
                <a:gd name="T9" fmla="*/ 7 h 81"/>
                <a:gd name="T10" fmla="*/ 0 w 24"/>
                <a:gd name="T11" fmla="*/ 73 h 81"/>
                <a:gd name="T12" fmla="*/ 3 w 24"/>
                <a:gd name="T13" fmla="*/ 78 h 81"/>
                <a:gd name="T14" fmla="*/ 12 w 24"/>
                <a:gd name="T15" fmla="*/ 81 h 81"/>
                <a:gd name="T16" fmla="*/ 21 w 24"/>
                <a:gd name="T17" fmla="*/ 78 h 81"/>
                <a:gd name="T18" fmla="*/ 24 w 24"/>
                <a:gd name="T19" fmla="*/ 73 h 81"/>
                <a:gd name="T20" fmla="*/ 24 w 24"/>
                <a:gd name="T21" fmla="*/ 7 h 81"/>
                <a:gd name="T22" fmla="*/ 21 w 24"/>
                <a:gd name="T2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80"/>
            <p:cNvSpPr/>
            <p:nvPr/>
          </p:nvSpPr>
          <p:spPr bwMode="auto">
            <a:xfrm>
              <a:off x="1069976" y="2833689"/>
              <a:ext cx="28575" cy="93663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3 w 24"/>
                <a:gd name="T5" fmla="*/ 3 h 81"/>
                <a:gd name="T6" fmla="*/ 0 w 24"/>
                <a:gd name="T7" fmla="*/ 8 h 81"/>
                <a:gd name="T8" fmla="*/ 0 w 24"/>
                <a:gd name="T9" fmla="*/ 74 h 81"/>
                <a:gd name="T10" fmla="*/ 3 w 24"/>
                <a:gd name="T11" fmla="*/ 78 h 81"/>
                <a:gd name="T12" fmla="*/ 12 w 24"/>
                <a:gd name="T13" fmla="*/ 81 h 81"/>
                <a:gd name="T14" fmla="*/ 21 w 24"/>
                <a:gd name="T15" fmla="*/ 78 h 81"/>
                <a:gd name="T16" fmla="*/ 24 w 24"/>
                <a:gd name="T17" fmla="*/ 74 h 81"/>
                <a:gd name="T18" fmla="*/ 24 w 24"/>
                <a:gd name="T19" fmla="*/ 8 h 81"/>
                <a:gd name="T20" fmla="*/ 21 w 24"/>
                <a:gd name="T2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81"/>
            <p:cNvSpPr/>
            <p:nvPr/>
          </p:nvSpPr>
          <p:spPr bwMode="auto">
            <a:xfrm>
              <a:off x="1158876" y="2746376"/>
              <a:ext cx="92075" cy="28575"/>
            </a:xfrm>
            <a:custGeom>
              <a:avLst/>
              <a:gdLst>
                <a:gd name="T0" fmla="*/ 78 w 80"/>
                <a:gd name="T1" fmla="*/ 3 h 24"/>
                <a:gd name="T2" fmla="*/ 73 w 80"/>
                <a:gd name="T3" fmla="*/ 0 h 24"/>
                <a:gd name="T4" fmla="*/ 7 w 80"/>
                <a:gd name="T5" fmla="*/ 0 h 24"/>
                <a:gd name="T6" fmla="*/ 2 w 80"/>
                <a:gd name="T7" fmla="*/ 3 h 24"/>
                <a:gd name="T8" fmla="*/ 0 w 80"/>
                <a:gd name="T9" fmla="*/ 12 h 24"/>
                <a:gd name="T10" fmla="*/ 2 w 80"/>
                <a:gd name="T11" fmla="*/ 21 h 24"/>
                <a:gd name="T12" fmla="*/ 7 w 80"/>
                <a:gd name="T13" fmla="*/ 24 h 24"/>
                <a:gd name="T14" fmla="*/ 73 w 80"/>
                <a:gd name="T15" fmla="*/ 24 h 24"/>
                <a:gd name="T16" fmla="*/ 78 w 80"/>
                <a:gd name="T17" fmla="*/ 21 h 24"/>
                <a:gd name="T18" fmla="*/ 80 w 80"/>
                <a:gd name="T19" fmla="*/ 12 h 24"/>
                <a:gd name="T20" fmla="*/ 80 w 80"/>
                <a:gd name="T21" fmla="*/ 12 h 24"/>
                <a:gd name="T22" fmla="*/ 78 w 80"/>
                <a:gd name="T2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24">
                  <a:moveTo>
                    <a:pt x="78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4" y="24"/>
                    <a:pt x="76" y="23"/>
                    <a:pt x="78" y="21"/>
                  </a:cubicBezTo>
                  <a:cubicBezTo>
                    <a:pt x="79" y="19"/>
                    <a:pt x="80" y="16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8"/>
                    <a:pt x="79" y="5"/>
                    <a:pt x="7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82"/>
            <p:cNvSpPr/>
            <p:nvPr/>
          </p:nvSpPr>
          <p:spPr bwMode="auto">
            <a:xfrm>
              <a:off x="917576" y="2746376"/>
              <a:ext cx="93663" cy="28575"/>
            </a:xfrm>
            <a:custGeom>
              <a:avLst/>
              <a:gdLst>
                <a:gd name="T0" fmla="*/ 78 w 81"/>
                <a:gd name="T1" fmla="*/ 21 h 24"/>
                <a:gd name="T2" fmla="*/ 81 w 81"/>
                <a:gd name="T3" fmla="*/ 12 h 24"/>
                <a:gd name="T4" fmla="*/ 78 w 81"/>
                <a:gd name="T5" fmla="*/ 3 h 24"/>
                <a:gd name="T6" fmla="*/ 73 w 81"/>
                <a:gd name="T7" fmla="*/ 0 h 24"/>
                <a:gd name="T8" fmla="*/ 7 w 81"/>
                <a:gd name="T9" fmla="*/ 0 h 24"/>
                <a:gd name="T10" fmla="*/ 3 w 81"/>
                <a:gd name="T11" fmla="*/ 3 h 24"/>
                <a:gd name="T12" fmla="*/ 0 w 81"/>
                <a:gd name="T13" fmla="*/ 12 h 24"/>
                <a:gd name="T14" fmla="*/ 3 w 81"/>
                <a:gd name="T15" fmla="*/ 21 h 24"/>
                <a:gd name="T16" fmla="*/ 7 w 81"/>
                <a:gd name="T17" fmla="*/ 24 h 24"/>
                <a:gd name="T18" fmla="*/ 73 w 81"/>
                <a:gd name="T19" fmla="*/ 24 h 24"/>
                <a:gd name="T20" fmla="*/ 78 w 81"/>
                <a:gd name="T21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24">
                  <a:moveTo>
                    <a:pt x="78" y="21"/>
                  </a:moveTo>
                  <a:cubicBezTo>
                    <a:pt x="79" y="19"/>
                    <a:pt x="81" y="16"/>
                    <a:pt x="81" y="12"/>
                  </a:cubicBezTo>
                  <a:cubicBezTo>
                    <a:pt x="81" y="8"/>
                    <a:pt x="79" y="5"/>
                    <a:pt x="78" y="3"/>
                  </a:cubicBezTo>
                  <a:cubicBezTo>
                    <a:pt x="77" y="1"/>
                    <a:pt x="75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4" y="23"/>
                    <a:pt x="6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5" y="24"/>
                    <a:pt x="77" y="23"/>
                    <a:pt x="7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83"/>
            <p:cNvSpPr/>
            <p:nvPr/>
          </p:nvSpPr>
          <p:spPr bwMode="auto">
            <a:xfrm>
              <a:off x="1146176" y="2668589"/>
              <a:ext cx="85725" cy="63500"/>
            </a:xfrm>
            <a:custGeom>
              <a:avLst/>
              <a:gdLst>
                <a:gd name="T0" fmla="*/ 0 w 74"/>
                <a:gd name="T1" fmla="*/ 40 h 54"/>
                <a:gd name="T2" fmla="*/ 2 w 74"/>
                <a:gd name="T3" fmla="*/ 47 h 54"/>
                <a:gd name="T4" fmla="*/ 12 w 74"/>
                <a:gd name="T5" fmla="*/ 54 h 54"/>
                <a:gd name="T6" fmla="*/ 14 w 74"/>
                <a:gd name="T7" fmla="*/ 54 h 54"/>
                <a:gd name="T8" fmla="*/ 71 w 74"/>
                <a:gd name="T9" fmla="*/ 21 h 54"/>
                <a:gd name="T10" fmla="*/ 74 w 74"/>
                <a:gd name="T11" fmla="*/ 15 h 54"/>
                <a:gd name="T12" fmla="*/ 72 w 74"/>
                <a:gd name="T13" fmla="*/ 7 h 54"/>
                <a:gd name="T14" fmla="*/ 72 w 74"/>
                <a:gd name="T15" fmla="*/ 6 h 54"/>
                <a:gd name="T16" fmla="*/ 62 w 74"/>
                <a:gd name="T17" fmla="*/ 0 h 54"/>
                <a:gd name="T18" fmla="*/ 62 w 74"/>
                <a:gd name="T19" fmla="*/ 0 h 54"/>
                <a:gd name="T20" fmla="*/ 60 w 74"/>
                <a:gd name="T21" fmla="*/ 0 h 54"/>
                <a:gd name="T22" fmla="*/ 3 w 74"/>
                <a:gd name="T23" fmla="*/ 33 h 54"/>
                <a:gd name="T24" fmla="*/ 0 w 74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0" y="40"/>
                  </a:moveTo>
                  <a:cubicBezTo>
                    <a:pt x="0" y="42"/>
                    <a:pt x="1" y="45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3" y="54"/>
                    <a:pt x="14" y="54"/>
                    <a:pt x="14" y="54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0"/>
                    <a:pt x="74" y="18"/>
                    <a:pt x="74" y="15"/>
                  </a:cubicBezTo>
                  <a:cubicBezTo>
                    <a:pt x="74" y="12"/>
                    <a:pt x="73" y="10"/>
                    <a:pt x="72" y="7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7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84"/>
            <p:cNvSpPr/>
            <p:nvPr/>
          </p:nvSpPr>
          <p:spPr bwMode="auto">
            <a:xfrm>
              <a:off x="1112838" y="2613026"/>
              <a:ext cx="63500" cy="85725"/>
            </a:xfrm>
            <a:custGeom>
              <a:avLst/>
              <a:gdLst>
                <a:gd name="T0" fmla="*/ 7 w 54"/>
                <a:gd name="T1" fmla="*/ 72 h 74"/>
                <a:gd name="T2" fmla="*/ 14 w 54"/>
                <a:gd name="T3" fmla="*/ 74 h 74"/>
                <a:gd name="T4" fmla="*/ 21 w 54"/>
                <a:gd name="T5" fmla="*/ 71 h 74"/>
                <a:gd name="T6" fmla="*/ 53 w 54"/>
                <a:gd name="T7" fmla="*/ 14 h 74"/>
                <a:gd name="T8" fmla="*/ 54 w 54"/>
                <a:gd name="T9" fmla="*/ 12 h 74"/>
                <a:gd name="T10" fmla="*/ 47 w 54"/>
                <a:gd name="T11" fmla="*/ 2 h 74"/>
                <a:gd name="T12" fmla="*/ 47 w 54"/>
                <a:gd name="T13" fmla="*/ 2 h 74"/>
                <a:gd name="T14" fmla="*/ 39 w 54"/>
                <a:gd name="T15" fmla="*/ 0 h 74"/>
                <a:gd name="T16" fmla="*/ 39 w 54"/>
                <a:gd name="T17" fmla="*/ 0 h 74"/>
                <a:gd name="T18" fmla="*/ 33 w 54"/>
                <a:gd name="T19" fmla="*/ 2 h 74"/>
                <a:gd name="T20" fmla="*/ 0 w 54"/>
                <a:gd name="T21" fmla="*/ 60 h 74"/>
                <a:gd name="T22" fmla="*/ 0 w 54"/>
                <a:gd name="T23" fmla="*/ 62 h 74"/>
                <a:gd name="T24" fmla="*/ 7 w 54"/>
                <a:gd name="T25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7" y="72"/>
                  </a:moveTo>
                  <a:cubicBezTo>
                    <a:pt x="9" y="73"/>
                    <a:pt x="12" y="74"/>
                    <a:pt x="14" y="74"/>
                  </a:cubicBezTo>
                  <a:cubicBezTo>
                    <a:pt x="17" y="74"/>
                    <a:pt x="20" y="73"/>
                    <a:pt x="21" y="71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0"/>
                    <a:pt x="42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4" y="1"/>
                    <a:pt x="33" y="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85"/>
            <p:cNvSpPr/>
            <p:nvPr/>
          </p:nvSpPr>
          <p:spPr bwMode="auto">
            <a:xfrm>
              <a:off x="992188" y="2613026"/>
              <a:ext cx="63500" cy="85725"/>
            </a:xfrm>
            <a:custGeom>
              <a:avLst/>
              <a:gdLst>
                <a:gd name="T0" fmla="*/ 1 w 54"/>
                <a:gd name="T1" fmla="*/ 14 h 74"/>
                <a:gd name="T2" fmla="*/ 34 w 54"/>
                <a:gd name="T3" fmla="*/ 71 h 74"/>
                <a:gd name="T4" fmla="*/ 40 w 54"/>
                <a:gd name="T5" fmla="*/ 74 h 74"/>
                <a:gd name="T6" fmla="*/ 47 w 54"/>
                <a:gd name="T7" fmla="*/ 72 h 74"/>
                <a:gd name="T8" fmla="*/ 54 w 54"/>
                <a:gd name="T9" fmla="*/ 62 h 74"/>
                <a:gd name="T10" fmla="*/ 54 w 54"/>
                <a:gd name="T11" fmla="*/ 60 h 74"/>
                <a:gd name="T12" fmla="*/ 21 w 54"/>
                <a:gd name="T13" fmla="*/ 3 h 74"/>
                <a:gd name="T14" fmla="*/ 15 w 54"/>
                <a:gd name="T15" fmla="*/ 0 h 74"/>
                <a:gd name="T16" fmla="*/ 7 w 54"/>
                <a:gd name="T17" fmla="*/ 2 h 74"/>
                <a:gd name="T18" fmla="*/ 7 w 54"/>
                <a:gd name="T19" fmla="*/ 2 h 74"/>
                <a:gd name="T20" fmla="*/ 0 w 54"/>
                <a:gd name="T21" fmla="*/ 12 h 74"/>
                <a:gd name="T22" fmla="*/ 0 w 54"/>
                <a:gd name="T23" fmla="*/ 12 h 74"/>
                <a:gd name="T24" fmla="*/ 1 w 54"/>
                <a:gd name="T25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1" y="14"/>
                  </a:moveTo>
                  <a:cubicBezTo>
                    <a:pt x="34" y="71"/>
                    <a:pt x="34" y="71"/>
                    <a:pt x="34" y="71"/>
                  </a:cubicBezTo>
                  <a:cubicBezTo>
                    <a:pt x="34" y="73"/>
                    <a:pt x="37" y="74"/>
                    <a:pt x="40" y="74"/>
                  </a:cubicBezTo>
                  <a:cubicBezTo>
                    <a:pt x="42" y="74"/>
                    <a:pt x="45" y="73"/>
                    <a:pt x="47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2" y="0"/>
                    <a:pt x="10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86"/>
            <p:cNvSpPr/>
            <p:nvPr/>
          </p:nvSpPr>
          <p:spPr bwMode="auto">
            <a:xfrm>
              <a:off x="936626" y="2668589"/>
              <a:ext cx="85725" cy="63500"/>
            </a:xfrm>
            <a:custGeom>
              <a:avLst/>
              <a:gdLst>
                <a:gd name="T0" fmla="*/ 3 w 74"/>
                <a:gd name="T1" fmla="*/ 21 h 54"/>
                <a:gd name="T2" fmla="*/ 60 w 74"/>
                <a:gd name="T3" fmla="*/ 54 h 54"/>
                <a:gd name="T4" fmla="*/ 62 w 74"/>
                <a:gd name="T5" fmla="*/ 54 h 54"/>
                <a:gd name="T6" fmla="*/ 72 w 74"/>
                <a:gd name="T7" fmla="*/ 47 h 54"/>
                <a:gd name="T8" fmla="*/ 74 w 74"/>
                <a:gd name="T9" fmla="*/ 40 h 54"/>
                <a:gd name="T10" fmla="*/ 71 w 74"/>
                <a:gd name="T11" fmla="*/ 34 h 54"/>
                <a:gd name="T12" fmla="*/ 14 w 74"/>
                <a:gd name="T13" fmla="*/ 1 h 54"/>
                <a:gd name="T14" fmla="*/ 12 w 74"/>
                <a:gd name="T15" fmla="*/ 0 h 54"/>
                <a:gd name="T16" fmla="*/ 2 w 74"/>
                <a:gd name="T17" fmla="*/ 7 h 54"/>
                <a:gd name="T18" fmla="*/ 2 w 74"/>
                <a:gd name="T19" fmla="*/ 7 h 54"/>
                <a:gd name="T20" fmla="*/ 0 w 74"/>
                <a:gd name="T21" fmla="*/ 15 h 54"/>
                <a:gd name="T22" fmla="*/ 0 w 74"/>
                <a:gd name="T23" fmla="*/ 15 h 54"/>
                <a:gd name="T24" fmla="*/ 3 w 74"/>
                <a:gd name="T2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3" y="21"/>
                  </a:moveTo>
                  <a:cubicBezTo>
                    <a:pt x="60" y="54"/>
                    <a:pt x="60" y="54"/>
                    <a:pt x="60" y="54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3" y="45"/>
                    <a:pt x="74" y="42"/>
                    <a:pt x="74" y="40"/>
                  </a:cubicBezTo>
                  <a:cubicBezTo>
                    <a:pt x="74" y="37"/>
                    <a:pt x="73" y="34"/>
                    <a:pt x="71" y="3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10"/>
                    <a:pt x="0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1" y="20"/>
                    <a:pt x="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87"/>
            <p:cNvSpPr/>
            <p:nvPr/>
          </p:nvSpPr>
          <p:spPr bwMode="auto">
            <a:xfrm>
              <a:off x="936626" y="2789239"/>
              <a:ext cx="85725" cy="63500"/>
            </a:xfrm>
            <a:custGeom>
              <a:avLst/>
              <a:gdLst>
                <a:gd name="T0" fmla="*/ 74 w 74"/>
                <a:gd name="T1" fmla="*/ 14 h 54"/>
                <a:gd name="T2" fmla="*/ 72 w 74"/>
                <a:gd name="T3" fmla="*/ 7 h 54"/>
                <a:gd name="T4" fmla="*/ 62 w 74"/>
                <a:gd name="T5" fmla="*/ 0 h 54"/>
                <a:gd name="T6" fmla="*/ 60 w 74"/>
                <a:gd name="T7" fmla="*/ 0 h 54"/>
                <a:gd name="T8" fmla="*/ 3 w 74"/>
                <a:gd name="T9" fmla="*/ 33 h 54"/>
                <a:gd name="T10" fmla="*/ 0 w 74"/>
                <a:gd name="T11" fmla="*/ 39 h 54"/>
                <a:gd name="T12" fmla="*/ 2 w 74"/>
                <a:gd name="T13" fmla="*/ 47 h 54"/>
                <a:gd name="T14" fmla="*/ 2 w 74"/>
                <a:gd name="T15" fmla="*/ 47 h 54"/>
                <a:gd name="T16" fmla="*/ 12 w 74"/>
                <a:gd name="T17" fmla="*/ 54 h 54"/>
                <a:gd name="T18" fmla="*/ 12 w 74"/>
                <a:gd name="T19" fmla="*/ 54 h 54"/>
                <a:gd name="T20" fmla="*/ 14 w 74"/>
                <a:gd name="T21" fmla="*/ 53 h 54"/>
                <a:gd name="T22" fmla="*/ 71 w 74"/>
                <a:gd name="T23" fmla="*/ 20 h 54"/>
                <a:gd name="T24" fmla="*/ 74 w 74"/>
                <a:gd name="T2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4" y="14"/>
                  </a:moveTo>
                  <a:cubicBezTo>
                    <a:pt x="74" y="12"/>
                    <a:pt x="73" y="9"/>
                    <a:pt x="72" y="7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1" y="44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4"/>
                    <a:pt x="14" y="54"/>
                    <a:pt x="14" y="53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0"/>
                    <a:pt x="74" y="17"/>
                    <a:pt x="7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88"/>
            <p:cNvSpPr/>
            <p:nvPr/>
          </p:nvSpPr>
          <p:spPr bwMode="auto">
            <a:xfrm>
              <a:off x="992188" y="2822576"/>
              <a:ext cx="63500" cy="85725"/>
            </a:xfrm>
            <a:custGeom>
              <a:avLst/>
              <a:gdLst>
                <a:gd name="T0" fmla="*/ 47 w 54"/>
                <a:gd name="T1" fmla="*/ 2 h 74"/>
                <a:gd name="T2" fmla="*/ 40 w 54"/>
                <a:gd name="T3" fmla="*/ 0 h 74"/>
                <a:gd name="T4" fmla="*/ 34 w 54"/>
                <a:gd name="T5" fmla="*/ 3 h 74"/>
                <a:gd name="T6" fmla="*/ 1 w 54"/>
                <a:gd name="T7" fmla="*/ 60 h 74"/>
                <a:gd name="T8" fmla="*/ 0 w 54"/>
                <a:gd name="T9" fmla="*/ 62 h 74"/>
                <a:gd name="T10" fmla="*/ 7 w 54"/>
                <a:gd name="T11" fmla="*/ 72 h 74"/>
                <a:gd name="T12" fmla="*/ 7 w 54"/>
                <a:gd name="T13" fmla="*/ 72 h 74"/>
                <a:gd name="T14" fmla="*/ 15 w 54"/>
                <a:gd name="T15" fmla="*/ 74 h 74"/>
                <a:gd name="T16" fmla="*/ 15 w 54"/>
                <a:gd name="T17" fmla="*/ 74 h 74"/>
                <a:gd name="T18" fmla="*/ 21 w 54"/>
                <a:gd name="T19" fmla="*/ 71 h 74"/>
                <a:gd name="T20" fmla="*/ 54 w 54"/>
                <a:gd name="T21" fmla="*/ 14 h 74"/>
                <a:gd name="T22" fmla="*/ 54 w 54"/>
                <a:gd name="T23" fmla="*/ 12 h 74"/>
                <a:gd name="T24" fmla="*/ 47 w 54"/>
                <a:gd name="T25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47" y="2"/>
                  </a:moveTo>
                  <a:cubicBezTo>
                    <a:pt x="45" y="1"/>
                    <a:pt x="42" y="0"/>
                    <a:pt x="40" y="0"/>
                  </a:cubicBezTo>
                  <a:cubicBezTo>
                    <a:pt x="37" y="0"/>
                    <a:pt x="34" y="1"/>
                    <a:pt x="3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73"/>
                    <a:pt x="12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8" y="74"/>
                    <a:pt x="20" y="73"/>
                    <a:pt x="21" y="71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589"/>
            <p:cNvSpPr/>
            <p:nvPr/>
          </p:nvSpPr>
          <p:spPr bwMode="auto">
            <a:xfrm>
              <a:off x="1112838" y="2822576"/>
              <a:ext cx="63500" cy="85725"/>
            </a:xfrm>
            <a:custGeom>
              <a:avLst/>
              <a:gdLst>
                <a:gd name="T0" fmla="*/ 54 w 54"/>
                <a:gd name="T1" fmla="*/ 60 h 74"/>
                <a:gd name="T2" fmla="*/ 21 w 54"/>
                <a:gd name="T3" fmla="*/ 3 h 74"/>
                <a:gd name="T4" fmla="*/ 14 w 54"/>
                <a:gd name="T5" fmla="*/ 0 h 74"/>
                <a:gd name="T6" fmla="*/ 7 w 54"/>
                <a:gd name="T7" fmla="*/ 2 h 74"/>
                <a:gd name="T8" fmla="*/ 0 w 54"/>
                <a:gd name="T9" fmla="*/ 12 h 74"/>
                <a:gd name="T10" fmla="*/ 0 w 54"/>
                <a:gd name="T11" fmla="*/ 14 h 74"/>
                <a:gd name="T12" fmla="*/ 33 w 54"/>
                <a:gd name="T13" fmla="*/ 71 h 74"/>
                <a:gd name="T14" fmla="*/ 39 w 54"/>
                <a:gd name="T15" fmla="*/ 74 h 74"/>
                <a:gd name="T16" fmla="*/ 47 w 54"/>
                <a:gd name="T17" fmla="*/ 72 h 74"/>
                <a:gd name="T18" fmla="*/ 48 w 54"/>
                <a:gd name="T19" fmla="*/ 72 h 74"/>
                <a:gd name="T20" fmla="*/ 54 w 54"/>
                <a:gd name="T21" fmla="*/ 62 h 74"/>
                <a:gd name="T22" fmla="*/ 54 w 54"/>
                <a:gd name="T23" fmla="*/ 62 h 74"/>
                <a:gd name="T24" fmla="*/ 54 w 54"/>
                <a:gd name="T25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54" y="60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4" y="0"/>
                  </a:cubicBezTo>
                  <a:cubicBezTo>
                    <a:pt x="12" y="0"/>
                    <a:pt x="9" y="1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4" y="73"/>
                    <a:pt x="36" y="74"/>
                    <a:pt x="39" y="74"/>
                  </a:cubicBezTo>
                  <a:cubicBezTo>
                    <a:pt x="42" y="74"/>
                    <a:pt x="44" y="73"/>
                    <a:pt x="47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590"/>
            <p:cNvSpPr/>
            <p:nvPr/>
          </p:nvSpPr>
          <p:spPr bwMode="auto">
            <a:xfrm>
              <a:off x="1146176" y="2789239"/>
              <a:ext cx="85725" cy="63500"/>
            </a:xfrm>
            <a:custGeom>
              <a:avLst/>
              <a:gdLst>
                <a:gd name="T0" fmla="*/ 72 w 74"/>
                <a:gd name="T1" fmla="*/ 33 h 54"/>
                <a:gd name="T2" fmla="*/ 14 w 74"/>
                <a:gd name="T3" fmla="*/ 0 h 54"/>
                <a:gd name="T4" fmla="*/ 12 w 74"/>
                <a:gd name="T5" fmla="*/ 0 h 54"/>
                <a:gd name="T6" fmla="*/ 2 w 74"/>
                <a:gd name="T7" fmla="*/ 7 h 54"/>
                <a:gd name="T8" fmla="*/ 0 w 74"/>
                <a:gd name="T9" fmla="*/ 14 h 54"/>
                <a:gd name="T10" fmla="*/ 3 w 74"/>
                <a:gd name="T11" fmla="*/ 20 h 54"/>
                <a:gd name="T12" fmla="*/ 60 w 74"/>
                <a:gd name="T13" fmla="*/ 53 h 54"/>
                <a:gd name="T14" fmla="*/ 62 w 74"/>
                <a:gd name="T15" fmla="*/ 54 h 54"/>
                <a:gd name="T16" fmla="*/ 72 w 74"/>
                <a:gd name="T17" fmla="*/ 47 h 54"/>
                <a:gd name="T18" fmla="*/ 72 w 74"/>
                <a:gd name="T19" fmla="*/ 47 h 54"/>
                <a:gd name="T20" fmla="*/ 74 w 74"/>
                <a:gd name="T21" fmla="*/ 39 h 54"/>
                <a:gd name="T22" fmla="*/ 74 w 74"/>
                <a:gd name="T23" fmla="*/ 39 h 54"/>
                <a:gd name="T24" fmla="*/ 72 w 74"/>
                <a:gd name="T25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2" y="3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0" y="17"/>
                    <a:pt x="1" y="20"/>
                    <a:pt x="3" y="2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4"/>
                    <a:pt x="74" y="42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6"/>
                    <a:pt x="73" y="34"/>
                    <a:pt x="7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91"/>
            <p:cNvSpPr>
              <a:spLocks noEditPoints="1"/>
            </p:cNvSpPr>
            <p:nvPr/>
          </p:nvSpPr>
          <p:spPr bwMode="auto">
            <a:xfrm>
              <a:off x="9021763" y="1927226"/>
              <a:ext cx="163513" cy="333375"/>
            </a:xfrm>
            <a:custGeom>
              <a:avLst/>
              <a:gdLst>
                <a:gd name="T0" fmla="*/ 119 w 141"/>
                <a:gd name="T1" fmla="*/ 166 h 288"/>
                <a:gd name="T2" fmla="*/ 119 w 141"/>
                <a:gd name="T3" fmla="*/ 49 h 288"/>
                <a:gd name="T4" fmla="*/ 70 w 141"/>
                <a:gd name="T5" fmla="*/ 0 h 288"/>
                <a:gd name="T6" fmla="*/ 22 w 141"/>
                <a:gd name="T7" fmla="*/ 49 h 288"/>
                <a:gd name="T8" fmla="*/ 22 w 141"/>
                <a:gd name="T9" fmla="*/ 166 h 288"/>
                <a:gd name="T10" fmla="*/ 0 w 141"/>
                <a:gd name="T11" fmla="*/ 217 h 288"/>
                <a:gd name="T12" fmla="*/ 70 w 141"/>
                <a:gd name="T13" fmla="*/ 288 h 288"/>
                <a:gd name="T14" fmla="*/ 141 w 141"/>
                <a:gd name="T15" fmla="*/ 217 h 288"/>
                <a:gd name="T16" fmla="*/ 119 w 141"/>
                <a:gd name="T17" fmla="*/ 166 h 288"/>
                <a:gd name="T18" fmla="*/ 70 w 141"/>
                <a:gd name="T19" fmla="*/ 273 h 288"/>
                <a:gd name="T20" fmla="*/ 15 w 141"/>
                <a:gd name="T21" fmla="*/ 217 h 288"/>
                <a:gd name="T22" fmla="*/ 37 w 141"/>
                <a:gd name="T23" fmla="*/ 174 h 288"/>
                <a:gd name="T24" fmla="*/ 37 w 141"/>
                <a:gd name="T25" fmla="*/ 49 h 288"/>
                <a:gd name="T26" fmla="*/ 70 w 141"/>
                <a:gd name="T27" fmla="*/ 15 h 288"/>
                <a:gd name="T28" fmla="*/ 70 w 141"/>
                <a:gd name="T29" fmla="*/ 15 h 288"/>
                <a:gd name="T30" fmla="*/ 70 w 141"/>
                <a:gd name="T31" fmla="*/ 15 h 288"/>
                <a:gd name="T32" fmla="*/ 104 w 141"/>
                <a:gd name="T33" fmla="*/ 49 h 288"/>
                <a:gd name="T34" fmla="*/ 104 w 141"/>
                <a:gd name="T35" fmla="*/ 174 h 288"/>
                <a:gd name="T36" fmla="*/ 126 w 141"/>
                <a:gd name="T37" fmla="*/ 217 h 288"/>
                <a:gd name="T38" fmla="*/ 70 w 141"/>
                <a:gd name="T39" fmla="*/ 2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88">
                  <a:moveTo>
                    <a:pt x="119" y="166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19" y="22"/>
                    <a:pt x="97" y="0"/>
                    <a:pt x="70" y="0"/>
                  </a:cubicBezTo>
                  <a:cubicBezTo>
                    <a:pt x="44" y="0"/>
                    <a:pt x="22" y="22"/>
                    <a:pt x="22" y="49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8" y="180"/>
                    <a:pt x="0" y="198"/>
                    <a:pt x="0" y="217"/>
                  </a:cubicBezTo>
                  <a:cubicBezTo>
                    <a:pt x="0" y="256"/>
                    <a:pt x="32" y="288"/>
                    <a:pt x="70" y="288"/>
                  </a:cubicBezTo>
                  <a:cubicBezTo>
                    <a:pt x="109" y="288"/>
                    <a:pt x="141" y="256"/>
                    <a:pt x="141" y="217"/>
                  </a:cubicBezTo>
                  <a:cubicBezTo>
                    <a:pt x="141" y="198"/>
                    <a:pt x="133" y="180"/>
                    <a:pt x="119" y="166"/>
                  </a:cubicBezTo>
                  <a:close/>
                  <a:moveTo>
                    <a:pt x="70" y="273"/>
                  </a:moveTo>
                  <a:cubicBezTo>
                    <a:pt x="40" y="273"/>
                    <a:pt x="15" y="248"/>
                    <a:pt x="15" y="217"/>
                  </a:cubicBezTo>
                  <a:cubicBezTo>
                    <a:pt x="15" y="200"/>
                    <a:pt x="23" y="184"/>
                    <a:pt x="37" y="17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30"/>
                    <a:pt x="52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89" y="15"/>
                    <a:pt x="104" y="30"/>
                    <a:pt x="104" y="49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17" y="184"/>
                    <a:pt x="126" y="200"/>
                    <a:pt x="126" y="217"/>
                  </a:cubicBezTo>
                  <a:cubicBezTo>
                    <a:pt x="126" y="248"/>
                    <a:pt x="101" y="273"/>
                    <a:pt x="70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92"/>
            <p:cNvSpPr/>
            <p:nvPr/>
          </p:nvSpPr>
          <p:spPr bwMode="auto">
            <a:xfrm>
              <a:off x="9063038" y="2028826"/>
              <a:ext cx="80963" cy="192088"/>
            </a:xfrm>
            <a:custGeom>
              <a:avLst/>
              <a:gdLst>
                <a:gd name="T0" fmla="*/ 35 w 71"/>
                <a:gd name="T1" fmla="*/ 0 h 165"/>
                <a:gd name="T2" fmla="*/ 22 w 71"/>
                <a:gd name="T3" fmla="*/ 13 h 165"/>
                <a:gd name="T4" fmla="*/ 22 w 71"/>
                <a:gd name="T5" fmla="*/ 96 h 165"/>
                <a:gd name="T6" fmla="*/ 18 w 71"/>
                <a:gd name="T7" fmla="*/ 98 h 165"/>
                <a:gd name="T8" fmla="*/ 0 w 71"/>
                <a:gd name="T9" fmla="*/ 129 h 165"/>
                <a:gd name="T10" fmla="*/ 35 w 71"/>
                <a:gd name="T11" fmla="*/ 165 h 165"/>
                <a:gd name="T12" fmla="*/ 71 w 71"/>
                <a:gd name="T13" fmla="*/ 129 h 165"/>
                <a:gd name="T14" fmla="*/ 53 w 71"/>
                <a:gd name="T15" fmla="*/ 98 h 165"/>
                <a:gd name="T16" fmla="*/ 49 w 71"/>
                <a:gd name="T17" fmla="*/ 96 h 165"/>
                <a:gd name="T18" fmla="*/ 49 w 71"/>
                <a:gd name="T19" fmla="*/ 13 h 165"/>
                <a:gd name="T20" fmla="*/ 35 w 71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5">
                  <a:moveTo>
                    <a:pt x="35" y="0"/>
                  </a:moveTo>
                  <a:cubicBezTo>
                    <a:pt x="28" y="0"/>
                    <a:pt x="22" y="6"/>
                    <a:pt x="22" y="1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7" y="104"/>
                    <a:pt x="0" y="116"/>
                    <a:pt x="0" y="129"/>
                  </a:cubicBezTo>
                  <a:cubicBezTo>
                    <a:pt x="0" y="149"/>
                    <a:pt x="16" y="165"/>
                    <a:pt x="35" y="165"/>
                  </a:cubicBezTo>
                  <a:cubicBezTo>
                    <a:pt x="55" y="165"/>
                    <a:pt x="71" y="149"/>
                    <a:pt x="71" y="129"/>
                  </a:cubicBezTo>
                  <a:cubicBezTo>
                    <a:pt x="71" y="116"/>
                    <a:pt x="64" y="104"/>
                    <a:pt x="53" y="98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6"/>
                    <a:pt x="43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93"/>
            <p:cNvSpPr>
              <a:spLocks noEditPoints="1"/>
            </p:cNvSpPr>
            <p:nvPr/>
          </p:nvSpPr>
          <p:spPr bwMode="auto">
            <a:xfrm>
              <a:off x="2922588" y="2593976"/>
              <a:ext cx="333375" cy="333375"/>
            </a:xfrm>
            <a:custGeom>
              <a:avLst/>
              <a:gdLst>
                <a:gd name="T0" fmla="*/ 210 w 210"/>
                <a:gd name="T1" fmla="*/ 82 h 210"/>
                <a:gd name="T2" fmla="*/ 210 w 210"/>
                <a:gd name="T3" fmla="*/ 69 h 210"/>
                <a:gd name="T4" fmla="*/ 153 w 210"/>
                <a:gd name="T5" fmla="*/ 69 h 210"/>
                <a:gd name="T6" fmla="*/ 153 w 210"/>
                <a:gd name="T7" fmla="*/ 57 h 210"/>
                <a:gd name="T8" fmla="*/ 141 w 210"/>
                <a:gd name="T9" fmla="*/ 57 h 210"/>
                <a:gd name="T10" fmla="*/ 141 w 210"/>
                <a:gd name="T11" fmla="*/ 0 h 210"/>
                <a:gd name="T12" fmla="*/ 128 w 210"/>
                <a:gd name="T13" fmla="*/ 0 h 210"/>
                <a:gd name="T14" fmla="*/ 128 w 210"/>
                <a:gd name="T15" fmla="*/ 57 h 210"/>
                <a:gd name="T16" fmla="*/ 111 w 210"/>
                <a:gd name="T17" fmla="*/ 57 h 210"/>
                <a:gd name="T18" fmla="*/ 111 w 210"/>
                <a:gd name="T19" fmla="*/ 0 h 210"/>
                <a:gd name="T20" fmla="*/ 98 w 210"/>
                <a:gd name="T21" fmla="*/ 0 h 210"/>
                <a:gd name="T22" fmla="*/ 98 w 210"/>
                <a:gd name="T23" fmla="*/ 57 h 210"/>
                <a:gd name="T24" fmla="*/ 81 w 210"/>
                <a:gd name="T25" fmla="*/ 57 h 210"/>
                <a:gd name="T26" fmla="*/ 81 w 210"/>
                <a:gd name="T27" fmla="*/ 0 h 210"/>
                <a:gd name="T28" fmla="*/ 69 w 210"/>
                <a:gd name="T29" fmla="*/ 0 h 210"/>
                <a:gd name="T30" fmla="*/ 69 w 210"/>
                <a:gd name="T31" fmla="*/ 57 h 210"/>
                <a:gd name="T32" fmla="*/ 57 w 210"/>
                <a:gd name="T33" fmla="*/ 57 h 210"/>
                <a:gd name="T34" fmla="*/ 57 w 210"/>
                <a:gd name="T35" fmla="*/ 69 h 210"/>
                <a:gd name="T36" fmla="*/ 0 w 210"/>
                <a:gd name="T37" fmla="*/ 69 h 210"/>
                <a:gd name="T38" fmla="*/ 0 w 210"/>
                <a:gd name="T39" fmla="*/ 82 h 210"/>
                <a:gd name="T40" fmla="*/ 57 w 210"/>
                <a:gd name="T41" fmla="*/ 82 h 210"/>
                <a:gd name="T42" fmla="*/ 57 w 210"/>
                <a:gd name="T43" fmla="*/ 98 h 210"/>
                <a:gd name="T44" fmla="*/ 0 w 210"/>
                <a:gd name="T45" fmla="*/ 98 h 210"/>
                <a:gd name="T46" fmla="*/ 0 w 210"/>
                <a:gd name="T47" fmla="*/ 112 h 210"/>
                <a:gd name="T48" fmla="*/ 57 w 210"/>
                <a:gd name="T49" fmla="*/ 112 h 210"/>
                <a:gd name="T50" fmla="*/ 57 w 210"/>
                <a:gd name="T51" fmla="*/ 128 h 210"/>
                <a:gd name="T52" fmla="*/ 0 w 210"/>
                <a:gd name="T53" fmla="*/ 128 h 210"/>
                <a:gd name="T54" fmla="*/ 0 w 210"/>
                <a:gd name="T55" fmla="*/ 142 h 210"/>
                <a:gd name="T56" fmla="*/ 57 w 210"/>
                <a:gd name="T57" fmla="*/ 142 h 210"/>
                <a:gd name="T58" fmla="*/ 57 w 210"/>
                <a:gd name="T59" fmla="*/ 153 h 210"/>
                <a:gd name="T60" fmla="*/ 69 w 210"/>
                <a:gd name="T61" fmla="*/ 153 h 210"/>
                <a:gd name="T62" fmla="*/ 69 w 210"/>
                <a:gd name="T63" fmla="*/ 210 h 210"/>
                <a:gd name="T64" fmla="*/ 81 w 210"/>
                <a:gd name="T65" fmla="*/ 210 h 210"/>
                <a:gd name="T66" fmla="*/ 81 w 210"/>
                <a:gd name="T67" fmla="*/ 153 h 210"/>
                <a:gd name="T68" fmla="*/ 98 w 210"/>
                <a:gd name="T69" fmla="*/ 153 h 210"/>
                <a:gd name="T70" fmla="*/ 98 w 210"/>
                <a:gd name="T71" fmla="*/ 210 h 210"/>
                <a:gd name="T72" fmla="*/ 111 w 210"/>
                <a:gd name="T73" fmla="*/ 210 h 210"/>
                <a:gd name="T74" fmla="*/ 111 w 210"/>
                <a:gd name="T75" fmla="*/ 153 h 210"/>
                <a:gd name="T76" fmla="*/ 128 w 210"/>
                <a:gd name="T77" fmla="*/ 153 h 210"/>
                <a:gd name="T78" fmla="*/ 128 w 210"/>
                <a:gd name="T79" fmla="*/ 210 h 210"/>
                <a:gd name="T80" fmla="*/ 141 w 210"/>
                <a:gd name="T81" fmla="*/ 210 h 210"/>
                <a:gd name="T82" fmla="*/ 141 w 210"/>
                <a:gd name="T83" fmla="*/ 153 h 210"/>
                <a:gd name="T84" fmla="*/ 153 w 210"/>
                <a:gd name="T85" fmla="*/ 153 h 210"/>
                <a:gd name="T86" fmla="*/ 153 w 210"/>
                <a:gd name="T87" fmla="*/ 142 h 210"/>
                <a:gd name="T88" fmla="*/ 210 w 210"/>
                <a:gd name="T89" fmla="*/ 142 h 210"/>
                <a:gd name="T90" fmla="*/ 210 w 210"/>
                <a:gd name="T91" fmla="*/ 128 h 210"/>
                <a:gd name="T92" fmla="*/ 153 w 210"/>
                <a:gd name="T93" fmla="*/ 128 h 210"/>
                <a:gd name="T94" fmla="*/ 153 w 210"/>
                <a:gd name="T95" fmla="*/ 112 h 210"/>
                <a:gd name="T96" fmla="*/ 210 w 210"/>
                <a:gd name="T97" fmla="*/ 112 h 210"/>
                <a:gd name="T98" fmla="*/ 210 w 210"/>
                <a:gd name="T99" fmla="*/ 98 h 210"/>
                <a:gd name="T100" fmla="*/ 153 w 210"/>
                <a:gd name="T101" fmla="*/ 98 h 210"/>
                <a:gd name="T102" fmla="*/ 153 w 210"/>
                <a:gd name="T103" fmla="*/ 82 h 210"/>
                <a:gd name="T104" fmla="*/ 210 w 210"/>
                <a:gd name="T105" fmla="*/ 82 h 210"/>
                <a:gd name="T106" fmla="*/ 120 w 210"/>
                <a:gd name="T107" fmla="*/ 124 h 210"/>
                <a:gd name="T108" fmla="*/ 89 w 210"/>
                <a:gd name="T109" fmla="*/ 124 h 210"/>
                <a:gd name="T110" fmla="*/ 89 w 210"/>
                <a:gd name="T111" fmla="*/ 111 h 210"/>
                <a:gd name="T112" fmla="*/ 120 w 210"/>
                <a:gd name="T113" fmla="*/ 111 h 210"/>
                <a:gd name="T114" fmla="*/ 120 w 210"/>
                <a:gd name="T115" fmla="*/ 124 h 210"/>
                <a:gd name="T116" fmla="*/ 120 w 210"/>
                <a:gd name="T117" fmla="*/ 98 h 210"/>
                <a:gd name="T118" fmla="*/ 89 w 210"/>
                <a:gd name="T119" fmla="*/ 98 h 210"/>
                <a:gd name="T120" fmla="*/ 89 w 210"/>
                <a:gd name="T121" fmla="*/ 86 h 210"/>
                <a:gd name="T122" fmla="*/ 120 w 210"/>
                <a:gd name="T123" fmla="*/ 86 h 210"/>
                <a:gd name="T124" fmla="*/ 120 w 210"/>
                <a:gd name="T125" fmla="*/ 9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" h="210">
                  <a:moveTo>
                    <a:pt x="210" y="82"/>
                  </a:moveTo>
                  <a:lnTo>
                    <a:pt x="210" y="69"/>
                  </a:lnTo>
                  <a:lnTo>
                    <a:pt x="153" y="69"/>
                  </a:lnTo>
                  <a:lnTo>
                    <a:pt x="153" y="57"/>
                  </a:lnTo>
                  <a:lnTo>
                    <a:pt x="141" y="57"/>
                  </a:lnTo>
                  <a:lnTo>
                    <a:pt x="141" y="0"/>
                  </a:lnTo>
                  <a:lnTo>
                    <a:pt x="128" y="0"/>
                  </a:lnTo>
                  <a:lnTo>
                    <a:pt x="128" y="57"/>
                  </a:lnTo>
                  <a:lnTo>
                    <a:pt x="111" y="57"/>
                  </a:lnTo>
                  <a:lnTo>
                    <a:pt x="111" y="0"/>
                  </a:lnTo>
                  <a:lnTo>
                    <a:pt x="98" y="0"/>
                  </a:lnTo>
                  <a:lnTo>
                    <a:pt x="98" y="57"/>
                  </a:lnTo>
                  <a:lnTo>
                    <a:pt x="81" y="57"/>
                  </a:lnTo>
                  <a:lnTo>
                    <a:pt x="81" y="0"/>
                  </a:lnTo>
                  <a:lnTo>
                    <a:pt x="69" y="0"/>
                  </a:lnTo>
                  <a:lnTo>
                    <a:pt x="69" y="57"/>
                  </a:lnTo>
                  <a:lnTo>
                    <a:pt x="57" y="57"/>
                  </a:lnTo>
                  <a:lnTo>
                    <a:pt x="57" y="69"/>
                  </a:lnTo>
                  <a:lnTo>
                    <a:pt x="0" y="69"/>
                  </a:lnTo>
                  <a:lnTo>
                    <a:pt x="0" y="82"/>
                  </a:lnTo>
                  <a:lnTo>
                    <a:pt x="57" y="82"/>
                  </a:lnTo>
                  <a:lnTo>
                    <a:pt x="57" y="98"/>
                  </a:lnTo>
                  <a:lnTo>
                    <a:pt x="0" y="98"/>
                  </a:lnTo>
                  <a:lnTo>
                    <a:pt x="0" y="112"/>
                  </a:lnTo>
                  <a:lnTo>
                    <a:pt x="57" y="112"/>
                  </a:lnTo>
                  <a:lnTo>
                    <a:pt x="57" y="128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153"/>
                  </a:lnTo>
                  <a:lnTo>
                    <a:pt x="69" y="153"/>
                  </a:lnTo>
                  <a:lnTo>
                    <a:pt x="69" y="210"/>
                  </a:lnTo>
                  <a:lnTo>
                    <a:pt x="81" y="210"/>
                  </a:lnTo>
                  <a:lnTo>
                    <a:pt x="81" y="153"/>
                  </a:lnTo>
                  <a:lnTo>
                    <a:pt x="98" y="153"/>
                  </a:lnTo>
                  <a:lnTo>
                    <a:pt x="98" y="210"/>
                  </a:lnTo>
                  <a:lnTo>
                    <a:pt x="111" y="210"/>
                  </a:lnTo>
                  <a:lnTo>
                    <a:pt x="111" y="153"/>
                  </a:lnTo>
                  <a:lnTo>
                    <a:pt x="128" y="153"/>
                  </a:lnTo>
                  <a:lnTo>
                    <a:pt x="128" y="210"/>
                  </a:lnTo>
                  <a:lnTo>
                    <a:pt x="141" y="210"/>
                  </a:lnTo>
                  <a:lnTo>
                    <a:pt x="141" y="153"/>
                  </a:lnTo>
                  <a:lnTo>
                    <a:pt x="153" y="153"/>
                  </a:lnTo>
                  <a:lnTo>
                    <a:pt x="153" y="142"/>
                  </a:lnTo>
                  <a:lnTo>
                    <a:pt x="210" y="142"/>
                  </a:lnTo>
                  <a:lnTo>
                    <a:pt x="210" y="128"/>
                  </a:lnTo>
                  <a:lnTo>
                    <a:pt x="153" y="128"/>
                  </a:lnTo>
                  <a:lnTo>
                    <a:pt x="153" y="112"/>
                  </a:lnTo>
                  <a:lnTo>
                    <a:pt x="210" y="112"/>
                  </a:lnTo>
                  <a:lnTo>
                    <a:pt x="210" y="98"/>
                  </a:lnTo>
                  <a:lnTo>
                    <a:pt x="153" y="98"/>
                  </a:lnTo>
                  <a:lnTo>
                    <a:pt x="153" y="82"/>
                  </a:lnTo>
                  <a:lnTo>
                    <a:pt x="210" y="82"/>
                  </a:lnTo>
                  <a:close/>
                  <a:moveTo>
                    <a:pt x="120" y="124"/>
                  </a:moveTo>
                  <a:lnTo>
                    <a:pt x="89" y="124"/>
                  </a:lnTo>
                  <a:lnTo>
                    <a:pt x="89" y="111"/>
                  </a:lnTo>
                  <a:lnTo>
                    <a:pt x="120" y="111"/>
                  </a:lnTo>
                  <a:lnTo>
                    <a:pt x="120" y="124"/>
                  </a:lnTo>
                  <a:close/>
                  <a:moveTo>
                    <a:pt x="120" y="98"/>
                  </a:moveTo>
                  <a:lnTo>
                    <a:pt x="89" y="98"/>
                  </a:lnTo>
                  <a:lnTo>
                    <a:pt x="89" y="86"/>
                  </a:lnTo>
                  <a:lnTo>
                    <a:pt x="120" y="86"/>
                  </a:lnTo>
                  <a:lnTo>
                    <a:pt x="12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94"/>
            <p:cNvSpPr>
              <a:spLocks noEditPoints="1"/>
            </p:cNvSpPr>
            <p:nvPr/>
          </p:nvSpPr>
          <p:spPr bwMode="auto">
            <a:xfrm>
              <a:off x="10991851" y="4000501"/>
              <a:ext cx="231775" cy="195263"/>
            </a:xfrm>
            <a:custGeom>
              <a:avLst/>
              <a:gdLst>
                <a:gd name="T0" fmla="*/ 100 w 200"/>
                <a:gd name="T1" fmla="*/ 0 h 168"/>
                <a:gd name="T2" fmla="*/ 0 w 200"/>
                <a:gd name="T3" fmla="*/ 28 h 168"/>
                <a:gd name="T4" fmla="*/ 0 w 200"/>
                <a:gd name="T5" fmla="*/ 141 h 168"/>
                <a:gd name="T6" fmla="*/ 100 w 200"/>
                <a:gd name="T7" fmla="*/ 168 h 168"/>
                <a:gd name="T8" fmla="*/ 200 w 200"/>
                <a:gd name="T9" fmla="*/ 140 h 168"/>
                <a:gd name="T10" fmla="*/ 200 w 200"/>
                <a:gd name="T11" fmla="*/ 29 h 168"/>
                <a:gd name="T12" fmla="*/ 100 w 200"/>
                <a:gd name="T13" fmla="*/ 0 h 168"/>
                <a:gd name="T14" fmla="*/ 162 w 200"/>
                <a:gd name="T15" fmla="*/ 82 h 168"/>
                <a:gd name="T16" fmla="*/ 146 w 200"/>
                <a:gd name="T17" fmla="*/ 82 h 168"/>
                <a:gd name="T18" fmla="*/ 146 w 200"/>
                <a:gd name="T19" fmla="*/ 60 h 168"/>
                <a:gd name="T20" fmla="*/ 126 w 200"/>
                <a:gd name="T21" fmla="*/ 60 h 168"/>
                <a:gd name="T22" fmla="*/ 126 w 200"/>
                <a:gd name="T23" fmla="*/ 82 h 168"/>
                <a:gd name="T24" fmla="*/ 110 w 200"/>
                <a:gd name="T25" fmla="*/ 82 h 168"/>
                <a:gd name="T26" fmla="*/ 110 w 200"/>
                <a:gd name="T27" fmla="*/ 60 h 168"/>
                <a:gd name="T28" fmla="*/ 90 w 200"/>
                <a:gd name="T29" fmla="*/ 60 h 168"/>
                <a:gd name="T30" fmla="*/ 90 w 200"/>
                <a:gd name="T31" fmla="*/ 82 h 168"/>
                <a:gd name="T32" fmla="*/ 74 w 200"/>
                <a:gd name="T33" fmla="*/ 82 h 168"/>
                <a:gd name="T34" fmla="*/ 74 w 200"/>
                <a:gd name="T35" fmla="*/ 60 h 168"/>
                <a:gd name="T36" fmla="*/ 54 w 200"/>
                <a:gd name="T37" fmla="*/ 60 h 168"/>
                <a:gd name="T38" fmla="*/ 54 w 200"/>
                <a:gd name="T39" fmla="*/ 82 h 168"/>
                <a:gd name="T40" fmla="*/ 38 w 200"/>
                <a:gd name="T41" fmla="*/ 82 h 168"/>
                <a:gd name="T42" fmla="*/ 38 w 200"/>
                <a:gd name="T43" fmla="*/ 60 h 168"/>
                <a:gd name="T44" fmla="*/ 19 w 200"/>
                <a:gd name="T45" fmla="*/ 60 h 168"/>
                <a:gd name="T46" fmla="*/ 19 w 200"/>
                <a:gd name="T47" fmla="*/ 44 h 168"/>
                <a:gd name="T48" fmla="*/ 38 w 200"/>
                <a:gd name="T49" fmla="*/ 44 h 168"/>
                <a:gd name="T50" fmla="*/ 38 w 200"/>
                <a:gd name="T51" fmla="*/ 23 h 168"/>
                <a:gd name="T52" fmla="*/ 54 w 200"/>
                <a:gd name="T53" fmla="*/ 23 h 168"/>
                <a:gd name="T54" fmla="*/ 54 w 200"/>
                <a:gd name="T55" fmla="*/ 44 h 168"/>
                <a:gd name="T56" fmla="*/ 74 w 200"/>
                <a:gd name="T57" fmla="*/ 44 h 168"/>
                <a:gd name="T58" fmla="*/ 74 w 200"/>
                <a:gd name="T59" fmla="*/ 23 h 168"/>
                <a:gd name="T60" fmla="*/ 90 w 200"/>
                <a:gd name="T61" fmla="*/ 23 h 168"/>
                <a:gd name="T62" fmla="*/ 90 w 200"/>
                <a:gd name="T63" fmla="*/ 44 h 168"/>
                <a:gd name="T64" fmla="*/ 110 w 200"/>
                <a:gd name="T65" fmla="*/ 44 h 168"/>
                <a:gd name="T66" fmla="*/ 110 w 200"/>
                <a:gd name="T67" fmla="*/ 23 h 168"/>
                <a:gd name="T68" fmla="*/ 126 w 200"/>
                <a:gd name="T69" fmla="*/ 23 h 168"/>
                <a:gd name="T70" fmla="*/ 126 w 200"/>
                <a:gd name="T71" fmla="*/ 44 h 168"/>
                <a:gd name="T72" fmla="*/ 146 w 200"/>
                <a:gd name="T73" fmla="*/ 44 h 168"/>
                <a:gd name="T74" fmla="*/ 146 w 200"/>
                <a:gd name="T75" fmla="*/ 23 h 168"/>
                <a:gd name="T76" fmla="*/ 162 w 200"/>
                <a:gd name="T77" fmla="*/ 23 h 168"/>
                <a:gd name="T78" fmla="*/ 162 w 200"/>
                <a:gd name="T79" fmla="*/ 44 h 168"/>
                <a:gd name="T80" fmla="*/ 182 w 200"/>
                <a:gd name="T81" fmla="*/ 44 h 168"/>
                <a:gd name="T82" fmla="*/ 182 w 200"/>
                <a:gd name="T83" fmla="*/ 60 h 168"/>
                <a:gd name="T84" fmla="*/ 162 w 200"/>
                <a:gd name="T85" fmla="*/ 60 h 168"/>
                <a:gd name="T86" fmla="*/ 162 w 200"/>
                <a:gd name="T87" fmla="*/ 8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168">
                  <a:moveTo>
                    <a:pt x="100" y="0"/>
                  </a:moveTo>
                  <a:cubicBezTo>
                    <a:pt x="61" y="0"/>
                    <a:pt x="26" y="12"/>
                    <a:pt x="0" y="28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57"/>
                    <a:pt x="61" y="168"/>
                    <a:pt x="100" y="168"/>
                  </a:cubicBezTo>
                  <a:cubicBezTo>
                    <a:pt x="139" y="168"/>
                    <a:pt x="174" y="156"/>
                    <a:pt x="200" y="140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4" y="12"/>
                    <a:pt x="139" y="0"/>
                    <a:pt x="100" y="0"/>
                  </a:cubicBezTo>
                  <a:close/>
                  <a:moveTo>
                    <a:pt x="162" y="82"/>
                  </a:moveTo>
                  <a:cubicBezTo>
                    <a:pt x="146" y="82"/>
                    <a:pt x="146" y="82"/>
                    <a:pt x="146" y="82"/>
                  </a:cubicBezTo>
                  <a:cubicBezTo>
                    <a:pt x="146" y="60"/>
                    <a:pt x="146" y="60"/>
                    <a:pt x="14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62" y="60"/>
                    <a:pt x="162" y="60"/>
                    <a:pt x="162" y="60"/>
                  </a:cubicBezTo>
                  <a:lnTo>
                    <a:pt x="16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95"/>
            <p:cNvSpPr/>
            <p:nvPr/>
          </p:nvSpPr>
          <p:spPr bwMode="auto">
            <a:xfrm>
              <a:off x="11242676" y="4048126"/>
              <a:ext cx="31750" cy="103188"/>
            </a:xfrm>
            <a:custGeom>
              <a:avLst/>
              <a:gdLst>
                <a:gd name="T0" fmla="*/ 28 w 28"/>
                <a:gd name="T1" fmla="*/ 44 h 89"/>
                <a:gd name="T2" fmla="*/ 0 w 28"/>
                <a:gd name="T3" fmla="*/ 0 h 89"/>
                <a:gd name="T4" fmla="*/ 0 w 28"/>
                <a:gd name="T5" fmla="*/ 89 h 89"/>
                <a:gd name="T6" fmla="*/ 28 w 28"/>
                <a:gd name="T7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9">
                  <a:moveTo>
                    <a:pt x="28" y="44"/>
                  </a:moveTo>
                  <a:cubicBezTo>
                    <a:pt x="28" y="31"/>
                    <a:pt x="18" y="15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8" y="74"/>
                    <a:pt x="28" y="5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96"/>
            <p:cNvSpPr/>
            <p:nvPr/>
          </p:nvSpPr>
          <p:spPr bwMode="auto">
            <a:xfrm>
              <a:off x="10939463" y="4046539"/>
              <a:ext cx="33338" cy="104775"/>
            </a:xfrm>
            <a:custGeom>
              <a:avLst/>
              <a:gdLst>
                <a:gd name="T0" fmla="*/ 0 w 29"/>
                <a:gd name="T1" fmla="*/ 45 h 91"/>
                <a:gd name="T2" fmla="*/ 29 w 29"/>
                <a:gd name="T3" fmla="*/ 91 h 91"/>
                <a:gd name="T4" fmla="*/ 29 w 29"/>
                <a:gd name="T5" fmla="*/ 0 h 91"/>
                <a:gd name="T6" fmla="*/ 0 w 29"/>
                <a:gd name="T7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1">
                  <a:moveTo>
                    <a:pt x="0" y="45"/>
                  </a:moveTo>
                  <a:cubicBezTo>
                    <a:pt x="0" y="59"/>
                    <a:pt x="11" y="76"/>
                    <a:pt x="29" y="9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1" y="15"/>
                    <a:pt x="0" y="3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97"/>
            <p:cNvSpPr>
              <a:spLocks noEditPoints="1"/>
            </p:cNvSpPr>
            <p:nvPr/>
          </p:nvSpPr>
          <p:spPr bwMode="auto">
            <a:xfrm>
              <a:off x="11609388" y="3930651"/>
              <a:ext cx="333375" cy="333375"/>
            </a:xfrm>
            <a:custGeom>
              <a:avLst/>
              <a:gdLst>
                <a:gd name="T0" fmla="*/ 286 w 288"/>
                <a:gd name="T1" fmla="*/ 121 h 287"/>
                <a:gd name="T2" fmla="*/ 265 w 288"/>
                <a:gd name="T3" fmla="*/ 66 h 287"/>
                <a:gd name="T4" fmla="*/ 173 w 288"/>
                <a:gd name="T5" fmla="*/ 3 h 287"/>
                <a:gd name="T6" fmla="*/ 144 w 288"/>
                <a:gd name="T7" fmla="*/ 0 h 287"/>
                <a:gd name="T8" fmla="*/ 116 w 288"/>
                <a:gd name="T9" fmla="*/ 3 h 287"/>
                <a:gd name="T10" fmla="*/ 23 w 288"/>
                <a:gd name="T11" fmla="*/ 66 h 287"/>
                <a:gd name="T12" fmla="*/ 2 w 288"/>
                <a:gd name="T13" fmla="*/ 121 h 287"/>
                <a:gd name="T14" fmla="*/ 0 w 288"/>
                <a:gd name="T15" fmla="*/ 143 h 287"/>
                <a:gd name="T16" fmla="*/ 41 w 288"/>
                <a:gd name="T17" fmla="*/ 244 h 287"/>
                <a:gd name="T18" fmla="*/ 97 w 288"/>
                <a:gd name="T19" fmla="*/ 280 h 287"/>
                <a:gd name="T20" fmla="*/ 144 w 288"/>
                <a:gd name="T21" fmla="*/ 287 h 287"/>
                <a:gd name="T22" fmla="*/ 191 w 288"/>
                <a:gd name="T23" fmla="*/ 279 h 287"/>
                <a:gd name="T24" fmla="*/ 247 w 288"/>
                <a:gd name="T25" fmla="*/ 244 h 287"/>
                <a:gd name="T26" fmla="*/ 288 w 288"/>
                <a:gd name="T27" fmla="*/ 143 h 287"/>
                <a:gd name="T28" fmla="*/ 286 w 288"/>
                <a:gd name="T29" fmla="*/ 121 h 287"/>
                <a:gd name="T30" fmla="*/ 241 w 288"/>
                <a:gd name="T31" fmla="*/ 225 h 287"/>
                <a:gd name="T32" fmla="*/ 239 w 288"/>
                <a:gd name="T33" fmla="*/ 218 h 287"/>
                <a:gd name="T34" fmla="*/ 188 w 288"/>
                <a:gd name="T35" fmla="*/ 218 h 287"/>
                <a:gd name="T36" fmla="*/ 172 w 288"/>
                <a:gd name="T37" fmla="*/ 266 h 287"/>
                <a:gd name="T38" fmla="*/ 174 w 288"/>
                <a:gd name="T39" fmla="*/ 267 h 287"/>
                <a:gd name="T40" fmla="*/ 144 w 288"/>
                <a:gd name="T41" fmla="*/ 270 h 287"/>
                <a:gd name="T42" fmla="*/ 115 w 288"/>
                <a:gd name="T43" fmla="*/ 267 h 287"/>
                <a:gd name="T44" fmla="*/ 116 w 288"/>
                <a:gd name="T45" fmla="*/ 266 h 287"/>
                <a:gd name="T46" fmla="*/ 101 w 288"/>
                <a:gd name="T47" fmla="*/ 218 h 287"/>
                <a:gd name="T48" fmla="*/ 50 w 288"/>
                <a:gd name="T49" fmla="*/ 218 h 287"/>
                <a:gd name="T50" fmla="*/ 48 w 288"/>
                <a:gd name="T51" fmla="*/ 226 h 287"/>
                <a:gd name="T52" fmla="*/ 17 w 288"/>
                <a:gd name="T53" fmla="*/ 143 h 287"/>
                <a:gd name="T54" fmla="*/ 18 w 288"/>
                <a:gd name="T55" fmla="*/ 132 h 287"/>
                <a:gd name="T56" fmla="*/ 34 w 288"/>
                <a:gd name="T57" fmla="*/ 144 h 287"/>
                <a:gd name="T58" fmla="*/ 75 w 288"/>
                <a:gd name="T59" fmla="*/ 114 h 287"/>
                <a:gd name="T60" fmla="*/ 60 w 288"/>
                <a:gd name="T61" fmla="*/ 66 h 287"/>
                <a:gd name="T62" fmla="*/ 43 w 288"/>
                <a:gd name="T63" fmla="*/ 66 h 287"/>
                <a:gd name="T64" fmla="*/ 110 w 288"/>
                <a:gd name="T65" fmla="*/ 21 h 287"/>
                <a:gd name="T66" fmla="*/ 104 w 288"/>
                <a:gd name="T67" fmla="*/ 40 h 287"/>
                <a:gd name="T68" fmla="*/ 145 w 288"/>
                <a:gd name="T69" fmla="*/ 69 h 287"/>
                <a:gd name="T70" fmla="*/ 185 w 288"/>
                <a:gd name="T71" fmla="*/ 40 h 287"/>
                <a:gd name="T72" fmla="*/ 180 w 288"/>
                <a:gd name="T73" fmla="*/ 22 h 287"/>
                <a:gd name="T74" fmla="*/ 245 w 288"/>
                <a:gd name="T75" fmla="*/ 66 h 287"/>
                <a:gd name="T76" fmla="*/ 229 w 288"/>
                <a:gd name="T77" fmla="*/ 66 h 287"/>
                <a:gd name="T78" fmla="*/ 213 w 288"/>
                <a:gd name="T79" fmla="*/ 114 h 287"/>
                <a:gd name="T80" fmla="*/ 254 w 288"/>
                <a:gd name="T81" fmla="*/ 144 h 287"/>
                <a:gd name="T82" fmla="*/ 270 w 288"/>
                <a:gd name="T83" fmla="*/ 132 h 287"/>
                <a:gd name="T84" fmla="*/ 271 w 288"/>
                <a:gd name="T85" fmla="*/ 143 h 287"/>
                <a:gd name="T86" fmla="*/ 241 w 288"/>
                <a:gd name="T87" fmla="*/ 22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8" h="287">
                  <a:moveTo>
                    <a:pt x="286" y="121"/>
                  </a:moveTo>
                  <a:cubicBezTo>
                    <a:pt x="283" y="101"/>
                    <a:pt x="276" y="83"/>
                    <a:pt x="265" y="66"/>
                  </a:cubicBezTo>
                  <a:cubicBezTo>
                    <a:pt x="245" y="34"/>
                    <a:pt x="212" y="11"/>
                    <a:pt x="173" y="3"/>
                  </a:cubicBezTo>
                  <a:cubicBezTo>
                    <a:pt x="164" y="1"/>
                    <a:pt x="154" y="0"/>
                    <a:pt x="144" y="0"/>
                  </a:cubicBezTo>
                  <a:cubicBezTo>
                    <a:pt x="134" y="0"/>
                    <a:pt x="125" y="1"/>
                    <a:pt x="116" y="3"/>
                  </a:cubicBezTo>
                  <a:cubicBezTo>
                    <a:pt x="77" y="10"/>
                    <a:pt x="43" y="34"/>
                    <a:pt x="23" y="66"/>
                  </a:cubicBezTo>
                  <a:cubicBezTo>
                    <a:pt x="12" y="83"/>
                    <a:pt x="5" y="101"/>
                    <a:pt x="2" y="121"/>
                  </a:cubicBezTo>
                  <a:cubicBezTo>
                    <a:pt x="1" y="128"/>
                    <a:pt x="0" y="136"/>
                    <a:pt x="0" y="143"/>
                  </a:cubicBezTo>
                  <a:cubicBezTo>
                    <a:pt x="0" y="183"/>
                    <a:pt x="16" y="218"/>
                    <a:pt x="41" y="244"/>
                  </a:cubicBezTo>
                  <a:cubicBezTo>
                    <a:pt x="57" y="260"/>
                    <a:pt x="76" y="272"/>
                    <a:pt x="97" y="280"/>
                  </a:cubicBezTo>
                  <a:cubicBezTo>
                    <a:pt x="112" y="285"/>
                    <a:pt x="128" y="287"/>
                    <a:pt x="144" y="287"/>
                  </a:cubicBezTo>
                  <a:cubicBezTo>
                    <a:pt x="160" y="287"/>
                    <a:pt x="176" y="284"/>
                    <a:pt x="191" y="279"/>
                  </a:cubicBezTo>
                  <a:cubicBezTo>
                    <a:pt x="212" y="272"/>
                    <a:pt x="232" y="260"/>
                    <a:pt x="247" y="244"/>
                  </a:cubicBezTo>
                  <a:cubicBezTo>
                    <a:pt x="272" y="218"/>
                    <a:pt x="288" y="182"/>
                    <a:pt x="288" y="143"/>
                  </a:cubicBezTo>
                  <a:cubicBezTo>
                    <a:pt x="288" y="136"/>
                    <a:pt x="287" y="128"/>
                    <a:pt x="286" y="121"/>
                  </a:cubicBezTo>
                  <a:close/>
                  <a:moveTo>
                    <a:pt x="241" y="225"/>
                  </a:moveTo>
                  <a:cubicBezTo>
                    <a:pt x="239" y="218"/>
                    <a:pt x="239" y="218"/>
                    <a:pt x="239" y="218"/>
                  </a:cubicBezTo>
                  <a:cubicBezTo>
                    <a:pt x="188" y="218"/>
                    <a:pt x="188" y="218"/>
                    <a:pt x="188" y="218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174" y="267"/>
                    <a:pt x="174" y="267"/>
                    <a:pt x="174" y="267"/>
                  </a:cubicBezTo>
                  <a:cubicBezTo>
                    <a:pt x="164" y="269"/>
                    <a:pt x="154" y="270"/>
                    <a:pt x="144" y="270"/>
                  </a:cubicBezTo>
                  <a:cubicBezTo>
                    <a:pt x="134" y="270"/>
                    <a:pt x="124" y="269"/>
                    <a:pt x="115" y="267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01" y="218"/>
                    <a:pt x="101" y="218"/>
                    <a:pt x="101" y="218"/>
                  </a:cubicBezTo>
                  <a:cubicBezTo>
                    <a:pt x="50" y="218"/>
                    <a:pt x="50" y="218"/>
                    <a:pt x="50" y="218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29" y="204"/>
                    <a:pt x="17" y="175"/>
                    <a:pt x="17" y="143"/>
                  </a:cubicBezTo>
                  <a:cubicBezTo>
                    <a:pt x="17" y="140"/>
                    <a:pt x="17" y="136"/>
                    <a:pt x="18" y="132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60" y="45"/>
                    <a:pt x="83" y="29"/>
                    <a:pt x="110" y="21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206" y="29"/>
                    <a:pt x="228" y="45"/>
                    <a:pt x="245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13" y="114"/>
                    <a:pt x="213" y="114"/>
                    <a:pt x="213" y="114"/>
                  </a:cubicBezTo>
                  <a:cubicBezTo>
                    <a:pt x="254" y="144"/>
                    <a:pt x="254" y="144"/>
                    <a:pt x="254" y="144"/>
                  </a:cubicBezTo>
                  <a:cubicBezTo>
                    <a:pt x="270" y="132"/>
                    <a:pt x="270" y="132"/>
                    <a:pt x="270" y="132"/>
                  </a:cubicBezTo>
                  <a:cubicBezTo>
                    <a:pt x="271" y="136"/>
                    <a:pt x="271" y="140"/>
                    <a:pt x="271" y="143"/>
                  </a:cubicBezTo>
                  <a:cubicBezTo>
                    <a:pt x="271" y="175"/>
                    <a:pt x="260" y="203"/>
                    <a:pt x="241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98"/>
            <p:cNvSpPr/>
            <p:nvPr/>
          </p:nvSpPr>
          <p:spPr bwMode="auto">
            <a:xfrm>
              <a:off x="11720513" y="4056064"/>
              <a:ext cx="111125" cy="104775"/>
            </a:xfrm>
            <a:custGeom>
              <a:avLst/>
              <a:gdLst>
                <a:gd name="T0" fmla="*/ 0 w 70"/>
                <a:gd name="T1" fmla="*/ 26 h 66"/>
                <a:gd name="T2" fmla="*/ 14 w 70"/>
                <a:gd name="T3" fmla="*/ 66 h 66"/>
                <a:gd name="T4" fmla="*/ 57 w 70"/>
                <a:gd name="T5" fmla="*/ 66 h 66"/>
                <a:gd name="T6" fmla="*/ 70 w 70"/>
                <a:gd name="T7" fmla="*/ 26 h 66"/>
                <a:gd name="T8" fmla="*/ 35 w 70"/>
                <a:gd name="T9" fmla="*/ 0 h 66"/>
                <a:gd name="T10" fmla="*/ 0 w 70"/>
                <a:gd name="T11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6">
                  <a:moveTo>
                    <a:pt x="0" y="26"/>
                  </a:moveTo>
                  <a:lnTo>
                    <a:pt x="14" y="66"/>
                  </a:lnTo>
                  <a:lnTo>
                    <a:pt x="57" y="66"/>
                  </a:lnTo>
                  <a:lnTo>
                    <a:pt x="70" y="26"/>
                  </a:lnTo>
                  <a:lnTo>
                    <a:pt x="35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01"/>
            <p:cNvSpPr>
              <a:spLocks noEditPoints="1"/>
            </p:cNvSpPr>
            <p:nvPr/>
          </p:nvSpPr>
          <p:spPr bwMode="auto">
            <a:xfrm>
              <a:off x="8288338" y="3263901"/>
              <a:ext cx="292100" cy="333375"/>
            </a:xfrm>
            <a:custGeom>
              <a:avLst/>
              <a:gdLst>
                <a:gd name="T0" fmla="*/ 0 w 184"/>
                <a:gd name="T1" fmla="*/ 210 h 210"/>
                <a:gd name="T2" fmla="*/ 184 w 184"/>
                <a:gd name="T3" fmla="*/ 0 h 210"/>
                <a:gd name="T4" fmla="*/ 29 w 184"/>
                <a:gd name="T5" fmla="*/ 195 h 210"/>
                <a:gd name="T6" fmla="*/ 10 w 184"/>
                <a:gd name="T7" fmla="*/ 176 h 210"/>
                <a:gd name="T8" fmla="*/ 29 w 184"/>
                <a:gd name="T9" fmla="*/ 195 h 210"/>
                <a:gd name="T10" fmla="*/ 10 w 184"/>
                <a:gd name="T11" fmla="*/ 162 h 210"/>
                <a:gd name="T12" fmla="*/ 29 w 184"/>
                <a:gd name="T13" fmla="*/ 143 h 210"/>
                <a:gd name="T14" fmla="*/ 29 w 184"/>
                <a:gd name="T15" fmla="*/ 130 h 210"/>
                <a:gd name="T16" fmla="*/ 10 w 184"/>
                <a:gd name="T17" fmla="*/ 111 h 210"/>
                <a:gd name="T18" fmla="*/ 29 w 184"/>
                <a:gd name="T19" fmla="*/ 130 h 210"/>
                <a:gd name="T20" fmla="*/ 10 w 184"/>
                <a:gd name="T21" fmla="*/ 98 h 210"/>
                <a:gd name="T22" fmla="*/ 29 w 184"/>
                <a:gd name="T23" fmla="*/ 79 h 210"/>
                <a:gd name="T24" fmla="*/ 29 w 184"/>
                <a:gd name="T25" fmla="*/ 66 h 210"/>
                <a:gd name="T26" fmla="*/ 10 w 184"/>
                <a:gd name="T27" fmla="*/ 47 h 210"/>
                <a:gd name="T28" fmla="*/ 29 w 184"/>
                <a:gd name="T29" fmla="*/ 66 h 210"/>
                <a:gd name="T30" fmla="*/ 10 w 184"/>
                <a:gd name="T31" fmla="*/ 34 h 210"/>
                <a:gd name="T32" fmla="*/ 29 w 184"/>
                <a:gd name="T33" fmla="*/ 15 h 210"/>
                <a:gd name="T34" fmla="*/ 145 w 184"/>
                <a:gd name="T35" fmla="*/ 184 h 210"/>
                <a:gd name="T36" fmla="*/ 40 w 184"/>
                <a:gd name="T37" fmla="*/ 117 h 210"/>
                <a:gd name="T38" fmla="*/ 145 w 184"/>
                <a:gd name="T39" fmla="*/ 184 h 210"/>
                <a:gd name="T40" fmla="*/ 40 w 184"/>
                <a:gd name="T41" fmla="*/ 92 h 210"/>
                <a:gd name="T42" fmla="*/ 145 w 184"/>
                <a:gd name="T43" fmla="*/ 26 h 210"/>
                <a:gd name="T44" fmla="*/ 175 w 184"/>
                <a:gd name="T45" fmla="*/ 195 h 210"/>
                <a:gd name="T46" fmla="*/ 156 w 184"/>
                <a:gd name="T47" fmla="*/ 176 h 210"/>
                <a:gd name="T48" fmla="*/ 175 w 184"/>
                <a:gd name="T49" fmla="*/ 195 h 210"/>
                <a:gd name="T50" fmla="*/ 156 w 184"/>
                <a:gd name="T51" fmla="*/ 162 h 210"/>
                <a:gd name="T52" fmla="*/ 175 w 184"/>
                <a:gd name="T53" fmla="*/ 143 h 210"/>
                <a:gd name="T54" fmla="*/ 175 w 184"/>
                <a:gd name="T55" fmla="*/ 130 h 210"/>
                <a:gd name="T56" fmla="*/ 156 w 184"/>
                <a:gd name="T57" fmla="*/ 111 h 210"/>
                <a:gd name="T58" fmla="*/ 175 w 184"/>
                <a:gd name="T59" fmla="*/ 130 h 210"/>
                <a:gd name="T60" fmla="*/ 156 w 184"/>
                <a:gd name="T61" fmla="*/ 98 h 210"/>
                <a:gd name="T62" fmla="*/ 175 w 184"/>
                <a:gd name="T63" fmla="*/ 79 h 210"/>
                <a:gd name="T64" fmla="*/ 175 w 184"/>
                <a:gd name="T65" fmla="*/ 66 h 210"/>
                <a:gd name="T66" fmla="*/ 156 w 184"/>
                <a:gd name="T67" fmla="*/ 47 h 210"/>
                <a:gd name="T68" fmla="*/ 175 w 184"/>
                <a:gd name="T69" fmla="*/ 66 h 210"/>
                <a:gd name="T70" fmla="*/ 156 w 184"/>
                <a:gd name="T71" fmla="*/ 34 h 210"/>
                <a:gd name="T72" fmla="*/ 175 w 184"/>
                <a:gd name="T73" fmla="*/ 1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4" h="210">
                  <a:moveTo>
                    <a:pt x="0" y="0"/>
                  </a:moveTo>
                  <a:lnTo>
                    <a:pt x="0" y="210"/>
                  </a:lnTo>
                  <a:lnTo>
                    <a:pt x="184" y="210"/>
                  </a:lnTo>
                  <a:lnTo>
                    <a:pt x="184" y="0"/>
                  </a:lnTo>
                  <a:lnTo>
                    <a:pt x="0" y="0"/>
                  </a:lnTo>
                  <a:close/>
                  <a:moveTo>
                    <a:pt x="29" y="195"/>
                  </a:moveTo>
                  <a:lnTo>
                    <a:pt x="10" y="195"/>
                  </a:lnTo>
                  <a:lnTo>
                    <a:pt x="10" y="176"/>
                  </a:lnTo>
                  <a:lnTo>
                    <a:pt x="29" y="176"/>
                  </a:lnTo>
                  <a:lnTo>
                    <a:pt x="29" y="195"/>
                  </a:lnTo>
                  <a:close/>
                  <a:moveTo>
                    <a:pt x="29" y="162"/>
                  </a:moveTo>
                  <a:lnTo>
                    <a:pt x="10" y="162"/>
                  </a:lnTo>
                  <a:lnTo>
                    <a:pt x="10" y="143"/>
                  </a:lnTo>
                  <a:lnTo>
                    <a:pt x="29" y="143"/>
                  </a:lnTo>
                  <a:lnTo>
                    <a:pt x="29" y="162"/>
                  </a:lnTo>
                  <a:close/>
                  <a:moveTo>
                    <a:pt x="29" y="130"/>
                  </a:moveTo>
                  <a:lnTo>
                    <a:pt x="10" y="130"/>
                  </a:lnTo>
                  <a:lnTo>
                    <a:pt x="10" y="111"/>
                  </a:lnTo>
                  <a:lnTo>
                    <a:pt x="29" y="111"/>
                  </a:lnTo>
                  <a:lnTo>
                    <a:pt x="29" y="130"/>
                  </a:lnTo>
                  <a:close/>
                  <a:moveTo>
                    <a:pt x="29" y="98"/>
                  </a:moveTo>
                  <a:lnTo>
                    <a:pt x="10" y="98"/>
                  </a:lnTo>
                  <a:lnTo>
                    <a:pt x="10" y="79"/>
                  </a:lnTo>
                  <a:lnTo>
                    <a:pt x="29" y="79"/>
                  </a:lnTo>
                  <a:lnTo>
                    <a:pt x="29" y="98"/>
                  </a:lnTo>
                  <a:close/>
                  <a:moveTo>
                    <a:pt x="29" y="66"/>
                  </a:moveTo>
                  <a:lnTo>
                    <a:pt x="10" y="66"/>
                  </a:lnTo>
                  <a:lnTo>
                    <a:pt x="10" y="47"/>
                  </a:lnTo>
                  <a:lnTo>
                    <a:pt x="29" y="47"/>
                  </a:lnTo>
                  <a:lnTo>
                    <a:pt x="29" y="66"/>
                  </a:lnTo>
                  <a:close/>
                  <a:moveTo>
                    <a:pt x="29" y="34"/>
                  </a:moveTo>
                  <a:lnTo>
                    <a:pt x="10" y="34"/>
                  </a:lnTo>
                  <a:lnTo>
                    <a:pt x="10" y="15"/>
                  </a:lnTo>
                  <a:lnTo>
                    <a:pt x="29" y="15"/>
                  </a:lnTo>
                  <a:lnTo>
                    <a:pt x="29" y="34"/>
                  </a:lnTo>
                  <a:close/>
                  <a:moveTo>
                    <a:pt x="145" y="184"/>
                  </a:moveTo>
                  <a:lnTo>
                    <a:pt x="40" y="184"/>
                  </a:lnTo>
                  <a:lnTo>
                    <a:pt x="40" y="117"/>
                  </a:lnTo>
                  <a:lnTo>
                    <a:pt x="145" y="117"/>
                  </a:lnTo>
                  <a:lnTo>
                    <a:pt x="145" y="184"/>
                  </a:lnTo>
                  <a:close/>
                  <a:moveTo>
                    <a:pt x="145" y="92"/>
                  </a:moveTo>
                  <a:lnTo>
                    <a:pt x="40" y="92"/>
                  </a:lnTo>
                  <a:lnTo>
                    <a:pt x="40" y="26"/>
                  </a:lnTo>
                  <a:lnTo>
                    <a:pt x="145" y="26"/>
                  </a:lnTo>
                  <a:lnTo>
                    <a:pt x="145" y="92"/>
                  </a:lnTo>
                  <a:close/>
                  <a:moveTo>
                    <a:pt x="175" y="195"/>
                  </a:moveTo>
                  <a:lnTo>
                    <a:pt x="156" y="195"/>
                  </a:lnTo>
                  <a:lnTo>
                    <a:pt x="156" y="176"/>
                  </a:lnTo>
                  <a:lnTo>
                    <a:pt x="175" y="176"/>
                  </a:lnTo>
                  <a:lnTo>
                    <a:pt x="175" y="195"/>
                  </a:lnTo>
                  <a:close/>
                  <a:moveTo>
                    <a:pt x="175" y="162"/>
                  </a:moveTo>
                  <a:lnTo>
                    <a:pt x="156" y="162"/>
                  </a:lnTo>
                  <a:lnTo>
                    <a:pt x="156" y="143"/>
                  </a:lnTo>
                  <a:lnTo>
                    <a:pt x="175" y="143"/>
                  </a:lnTo>
                  <a:lnTo>
                    <a:pt x="175" y="162"/>
                  </a:lnTo>
                  <a:close/>
                  <a:moveTo>
                    <a:pt x="175" y="130"/>
                  </a:moveTo>
                  <a:lnTo>
                    <a:pt x="156" y="130"/>
                  </a:lnTo>
                  <a:lnTo>
                    <a:pt x="156" y="111"/>
                  </a:lnTo>
                  <a:lnTo>
                    <a:pt x="175" y="111"/>
                  </a:lnTo>
                  <a:lnTo>
                    <a:pt x="175" y="130"/>
                  </a:lnTo>
                  <a:close/>
                  <a:moveTo>
                    <a:pt x="175" y="98"/>
                  </a:moveTo>
                  <a:lnTo>
                    <a:pt x="156" y="98"/>
                  </a:lnTo>
                  <a:lnTo>
                    <a:pt x="156" y="79"/>
                  </a:lnTo>
                  <a:lnTo>
                    <a:pt x="175" y="79"/>
                  </a:lnTo>
                  <a:lnTo>
                    <a:pt x="175" y="98"/>
                  </a:lnTo>
                  <a:close/>
                  <a:moveTo>
                    <a:pt x="175" y="66"/>
                  </a:moveTo>
                  <a:lnTo>
                    <a:pt x="156" y="66"/>
                  </a:lnTo>
                  <a:lnTo>
                    <a:pt x="156" y="47"/>
                  </a:lnTo>
                  <a:lnTo>
                    <a:pt x="175" y="47"/>
                  </a:lnTo>
                  <a:lnTo>
                    <a:pt x="175" y="66"/>
                  </a:lnTo>
                  <a:close/>
                  <a:moveTo>
                    <a:pt x="175" y="34"/>
                  </a:moveTo>
                  <a:lnTo>
                    <a:pt x="156" y="34"/>
                  </a:lnTo>
                  <a:lnTo>
                    <a:pt x="156" y="15"/>
                  </a:lnTo>
                  <a:lnTo>
                    <a:pt x="175" y="15"/>
                  </a:lnTo>
                  <a:lnTo>
                    <a:pt x="17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02"/>
            <p:cNvSpPr>
              <a:spLocks noEditPoints="1"/>
            </p:cNvSpPr>
            <p:nvPr/>
          </p:nvSpPr>
          <p:spPr bwMode="auto">
            <a:xfrm>
              <a:off x="8312151" y="4598989"/>
              <a:ext cx="250825" cy="333375"/>
            </a:xfrm>
            <a:custGeom>
              <a:avLst/>
              <a:gdLst>
                <a:gd name="T0" fmla="*/ 191 w 217"/>
                <a:gd name="T1" fmla="*/ 36 h 288"/>
                <a:gd name="T2" fmla="*/ 156 w 217"/>
                <a:gd name="T3" fmla="*/ 0 h 288"/>
                <a:gd name="T4" fmla="*/ 60 w 217"/>
                <a:gd name="T5" fmla="*/ 0 h 288"/>
                <a:gd name="T6" fmla="*/ 27 w 217"/>
                <a:gd name="T7" fmla="*/ 36 h 288"/>
                <a:gd name="T8" fmla="*/ 0 w 217"/>
                <a:gd name="T9" fmla="*/ 36 h 288"/>
                <a:gd name="T10" fmla="*/ 0 w 217"/>
                <a:gd name="T11" fmla="*/ 288 h 288"/>
                <a:gd name="T12" fmla="*/ 217 w 217"/>
                <a:gd name="T13" fmla="*/ 288 h 288"/>
                <a:gd name="T14" fmla="*/ 217 w 217"/>
                <a:gd name="T15" fmla="*/ 36 h 288"/>
                <a:gd name="T16" fmla="*/ 191 w 217"/>
                <a:gd name="T17" fmla="*/ 36 h 288"/>
                <a:gd name="T18" fmla="*/ 74 w 217"/>
                <a:gd name="T19" fmla="*/ 16 h 288"/>
                <a:gd name="T20" fmla="*/ 142 w 217"/>
                <a:gd name="T21" fmla="*/ 16 h 288"/>
                <a:gd name="T22" fmla="*/ 150 w 217"/>
                <a:gd name="T23" fmla="*/ 24 h 288"/>
                <a:gd name="T24" fmla="*/ 142 w 217"/>
                <a:gd name="T25" fmla="*/ 33 h 288"/>
                <a:gd name="T26" fmla="*/ 74 w 217"/>
                <a:gd name="T27" fmla="*/ 33 h 288"/>
                <a:gd name="T28" fmla="*/ 65 w 217"/>
                <a:gd name="T29" fmla="*/ 24 h 288"/>
                <a:gd name="T30" fmla="*/ 74 w 217"/>
                <a:gd name="T31" fmla="*/ 16 h 288"/>
                <a:gd name="T32" fmla="*/ 180 w 217"/>
                <a:gd name="T33" fmla="*/ 260 h 288"/>
                <a:gd name="T34" fmla="*/ 36 w 217"/>
                <a:gd name="T35" fmla="*/ 260 h 288"/>
                <a:gd name="T36" fmla="*/ 36 w 217"/>
                <a:gd name="T37" fmla="*/ 67 h 288"/>
                <a:gd name="T38" fmla="*/ 74 w 217"/>
                <a:gd name="T39" fmla="*/ 67 h 288"/>
                <a:gd name="T40" fmla="*/ 70 w 217"/>
                <a:gd name="T41" fmla="*/ 79 h 288"/>
                <a:gd name="T42" fmla="*/ 70 w 217"/>
                <a:gd name="T43" fmla="*/ 80 h 288"/>
                <a:gd name="T44" fmla="*/ 80 w 217"/>
                <a:gd name="T45" fmla="*/ 87 h 288"/>
                <a:gd name="T46" fmla="*/ 138 w 217"/>
                <a:gd name="T47" fmla="*/ 87 h 288"/>
                <a:gd name="T48" fmla="*/ 148 w 217"/>
                <a:gd name="T49" fmla="*/ 80 h 288"/>
                <a:gd name="T50" fmla="*/ 148 w 217"/>
                <a:gd name="T51" fmla="*/ 79 h 288"/>
                <a:gd name="T52" fmla="*/ 144 w 217"/>
                <a:gd name="T53" fmla="*/ 67 h 288"/>
                <a:gd name="T54" fmla="*/ 180 w 217"/>
                <a:gd name="T55" fmla="*/ 67 h 288"/>
                <a:gd name="T56" fmla="*/ 180 w 217"/>
                <a:gd name="T57" fmla="*/ 26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7" h="288">
                  <a:moveTo>
                    <a:pt x="191" y="36"/>
                  </a:moveTo>
                  <a:cubicBezTo>
                    <a:pt x="183" y="21"/>
                    <a:pt x="169" y="0"/>
                    <a:pt x="15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35" y="19"/>
                    <a:pt x="27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7" y="36"/>
                    <a:pt x="217" y="36"/>
                    <a:pt x="217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6" y="16"/>
                    <a:pt x="150" y="20"/>
                    <a:pt x="150" y="24"/>
                  </a:cubicBezTo>
                  <a:cubicBezTo>
                    <a:pt x="150" y="29"/>
                    <a:pt x="146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69" y="33"/>
                    <a:pt x="65" y="29"/>
                    <a:pt x="65" y="24"/>
                  </a:cubicBezTo>
                  <a:cubicBezTo>
                    <a:pt x="65" y="20"/>
                    <a:pt x="69" y="16"/>
                    <a:pt x="74" y="16"/>
                  </a:cubicBezTo>
                  <a:close/>
                  <a:moveTo>
                    <a:pt x="180" y="260"/>
                  </a:moveTo>
                  <a:cubicBezTo>
                    <a:pt x="36" y="260"/>
                    <a:pt x="36" y="260"/>
                    <a:pt x="36" y="260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2" y="72"/>
                    <a:pt x="70" y="78"/>
                    <a:pt x="70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4"/>
                    <a:pt x="74" y="87"/>
                    <a:pt x="80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43" y="87"/>
                    <a:pt x="148" y="84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6" y="72"/>
                    <a:pt x="144" y="67"/>
                  </a:cubicBezTo>
                  <a:cubicBezTo>
                    <a:pt x="180" y="67"/>
                    <a:pt x="180" y="67"/>
                    <a:pt x="180" y="67"/>
                  </a:cubicBezTo>
                  <a:lnTo>
                    <a:pt x="18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603"/>
            <p:cNvSpPr>
              <a:spLocks noChangeArrowheads="1"/>
            </p:cNvSpPr>
            <p:nvPr/>
          </p:nvSpPr>
          <p:spPr bwMode="auto">
            <a:xfrm>
              <a:off x="10577513" y="4691064"/>
              <a:ext cx="26988" cy="2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04"/>
            <p:cNvSpPr>
              <a:spLocks noEditPoints="1"/>
            </p:cNvSpPr>
            <p:nvPr/>
          </p:nvSpPr>
          <p:spPr bwMode="auto">
            <a:xfrm>
              <a:off x="10326688" y="4638676"/>
              <a:ext cx="222250" cy="257175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Rectangle 605"/>
            <p:cNvSpPr>
              <a:spLocks noChangeArrowheads="1"/>
            </p:cNvSpPr>
            <p:nvPr/>
          </p:nvSpPr>
          <p:spPr bwMode="auto">
            <a:xfrm>
              <a:off x="10271126" y="4691064"/>
              <a:ext cx="28575" cy="2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06"/>
            <p:cNvSpPr/>
            <p:nvPr/>
          </p:nvSpPr>
          <p:spPr bwMode="auto">
            <a:xfrm>
              <a:off x="8407401" y="3990976"/>
              <a:ext cx="193675" cy="1698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0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0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07"/>
            <p:cNvSpPr>
              <a:spLocks noEditPoints="1"/>
            </p:cNvSpPr>
            <p:nvPr/>
          </p:nvSpPr>
          <p:spPr bwMode="auto">
            <a:xfrm>
              <a:off x="8267701" y="4038601"/>
              <a:ext cx="119063" cy="122238"/>
            </a:xfrm>
            <a:custGeom>
              <a:avLst/>
              <a:gdLst>
                <a:gd name="T0" fmla="*/ 72 w 102"/>
                <a:gd name="T1" fmla="*/ 83 h 105"/>
                <a:gd name="T2" fmla="*/ 102 w 102"/>
                <a:gd name="T3" fmla="*/ 98 h 105"/>
                <a:gd name="T4" fmla="*/ 102 w 102"/>
                <a:gd name="T5" fmla="*/ 0 h 105"/>
                <a:gd name="T6" fmla="*/ 39 w 102"/>
                <a:gd name="T7" fmla="*/ 0 h 105"/>
                <a:gd name="T8" fmla="*/ 0 w 102"/>
                <a:gd name="T9" fmla="*/ 42 h 105"/>
                <a:gd name="T10" fmla="*/ 0 w 102"/>
                <a:gd name="T11" fmla="*/ 105 h 105"/>
                <a:gd name="T12" fmla="*/ 37 w 102"/>
                <a:gd name="T13" fmla="*/ 105 h 105"/>
                <a:gd name="T14" fmla="*/ 72 w 102"/>
                <a:gd name="T15" fmla="*/ 83 h 105"/>
                <a:gd name="T16" fmla="*/ 24 w 102"/>
                <a:gd name="T17" fmla="*/ 46 h 105"/>
                <a:gd name="T18" fmla="*/ 45 w 102"/>
                <a:gd name="T19" fmla="*/ 21 h 105"/>
                <a:gd name="T20" fmla="*/ 79 w 102"/>
                <a:gd name="T21" fmla="*/ 21 h 105"/>
                <a:gd name="T22" fmla="*/ 79 w 102"/>
                <a:gd name="T23" fmla="*/ 67 h 105"/>
                <a:gd name="T24" fmla="*/ 24 w 102"/>
                <a:gd name="T25" fmla="*/ 67 h 105"/>
                <a:gd name="T26" fmla="*/ 24 w 102"/>
                <a:gd name="T27" fmla="*/ 4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105">
                  <a:moveTo>
                    <a:pt x="72" y="83"/>
                  </a:moveTo>
                  <a:cubicBezTo>
                    <a:pt x="84" y="83"/>
                    <a:pt x="95" y="89"/>
                    <a:pt x="102" y="9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43" y="92"/>
                    <a:pt x="56" y="83"/>
                    <a:pt x="72" y="83"/>
                  </a:cubicBezTo>
                  <a:close/>
                  <a:moveTo>
                    <a:pt x="24" y="4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24" y="67"/>
                    <a:pt x="24" y="67"/>
                    <a:pt x="24" y="67"/>
                  </a:cubicBezTo>
                  <a:lnTo>
                    <a:pt x="2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Oval 608"/>
            <p:cNvSpPr>
              <a:spLocks noChangeArrowheads="1"/>
            </p:cNvSpPr>
            <p:nvPr/>
          </p:nvSpPr>
          <p:spPr bwMode="auto">
            <a:xfrm>
              <a:off x="8321676" y="4149726"/>
              <a:ext cx="58738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Oval 609"/>
            <p:cNvSpPr>
              <a:spLocks noChangeArrowheads="1"/>
            </p:cNvSpPr>
            <p:nvPr/>
          </p:nvSpPr>
          <p:spPr bwMode="auto">
            <a:xfrm>
              <a:off x="8507413" y="4149726"/>
              <a:ext cx="58738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10"/>
            <p:cNvSpPr/>
            <p:nvPr/>
          </p:nvSpPr>
          <p:spPr bwMode="auto">
            <a:xfrm>
              <a:off x="9075738" y="3990976"/>
              <a:ext cx="193675" cy="1698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1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1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11"/>
            <p:cNvSpPr/>
            <p:nvPr/>
          </p:nvSpPr>
          <p:spPr bwMode="auto">
            <a:xfrm>
              <a:off x="8937626" y="4038601"/>
              <a:ext cx="117475" cy="122238"/>
            </a:xfrm>
            <a:custGeom>
              <a:avLst/>
              <a:gdLst>
                <a:gd name="T0" fmla="*/ 71 w 101"/>
                <a:gd name="T1" fmla="*/ 83 h 105"/>
                <a:gd name="T2" fmla="*/ 101 w 101"/>
                <a:gd name="T3" fmla="*/ 98 h 105"/>
                <a:gd name="T4" fmla="*/ 101 w 101"/>
                <a:gd name="T5" fmla="*/ 0 h 105"/>
                <a:gd name="T6" fmla="*/ 38 w 101"/>
                <a:gd name="T7" fmla="*/ 0 h 105"/>
                <a:gd name="T8" fmla="*/ 0 w 101"/>
                <a:gd name="T9" fmla="*/ 42 h 105"/>
                <a:gd name="T10" fmla="*/ 0 w 101"/>
                <a:gd name="T11" fmla="*/ 105 h 105"/>
                <a:gd name="T12" fmla="*/ 36 w 101"/>
                <a:gd name="T13" fmla="*/ 105 h 105"/>
                <a:gd name="T14" fmla="*/ 71 w 101"/>
                <a:gd name="T15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5">
                  <a:moveTo>
                    <a:pt x="71" y="83"/>
                  </a:moveTo>
                  <a:cubicBezTo>
                    <a:pt x="83" y="83"/>
                    <a:pt x="94" y="89"/>
                    <a:pt x="101" y="98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42" y="92"/>
                    <a:pt x="55" y="83"/>
                    <a:pt x="7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Oval 612"/>
            <p:cNvSpPr>
              <a:spLocks noChangeArrowheads="1"/>
            </p:cNvSpPr>
            <p:nvPr/>
          </p:nvSpPr>
          <p:spPr bwMode="auto">
            <a:xfrm>
              <a:off x="8990013" y="4149726"/>
              <a:ext cx="58738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Oval 613"/>
            <p:cNvSpPr>
              <a:spLocks noChangeArrowheads="1"/>
            </p:cNvSpPr>
            <p:nvPr/>
          </p:nvSpPr>
          <p:spPr bwMode="auto">
            <a:xfrm>
              <a:off x="9175751" y="4149726"/>
              <a:ext cx="58738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14"/>
            <p:cNvSpPr/>
            <p:nvPr/>
          </p:nvSpPr>
          <p:spPr bwMode="auto">
            <a:xfrm>
              <a:off x="9685338" y="4035426"/>
              <a:ext cx="252413" cy="98425"/>
            </a:xfrm>
            <a:custGeom>
              <a:avLst/>
              <a:gdLst>
                <a:gd name="T0" fmla="*/ 218 w 218"/>
                <a:gd name="T1" fmla="*/ 0 h 84"/>
                <a:gd name="T2" fmla="*/ 0 w 218"/>
                <a:gd name="T3" fmla="*/ 0 h 84"/>
                <a:gd name="T4" fmla="*/ 0 w 218"/>
                <a:gd name="T5" fmla="*/ 84 h 84"/>
                <a:gd name="T6" fmla="*/ 165 w 218"/>
                <a:gd name="T7" fmla="*/ 84 h 84"/>
                <a:gd name="T8" fmla="*/ 185 w 218"/>
                <a:gd name="T9" fmla="*/ 71 h 84"/>
                <a:gd name="T10" fmla="*/ 205 w 218"/>
                <a:gd name="T11" fmla="*/ 84 h 84"/>
                <a:gd name="T12" fmla="*/ 218 w 218"/>
                <a:gd name="T13" fmla="*/ 84 h 84"/>
                <a:gd name="T14" fmla="*/ 218 w 218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84">
                  <a:moveTo>
                    <a:pt x="2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9" y="77"/>
                    <a:pt x="176" y="71"/>
                    <a:pt x="185" y="71"/>
                  </a:cubicBezTo>
                  <a:cubicBezTo>
                    <a:pt x="194" y="71"/>
                    <a:pt x="201" y="77"/>
                    <a:pt x="205" y="84"/>
                  </a:cubicBezTo>
                  <a:cubicBezTo>
                    <a:pt x="218" y="84"/>
                    <a:pt x="218" y="84"/>
                    <a:pt x="218" y="84"/>
                  </a:cubicBez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15"/>
            <p:cNvSpPr>
              <a:spLocks noEditPoints="1"/>
            </p:cNvSpPr>
            <p:nvPr/>
          </p:nvSpPr>
          <p:spPr bwMode="auto">
            <a:xfrm>
              <a:off x="9605963" y="4064001"/>
              <a:ext cx="66675" cy="69850"/>
            </a:xfrm>
            <a:custGeom>
              <a:avLst/>
              <a:gdLst>
                <a:gd name="T0" fmla="*/ 41 w 58"/>
                <a:gd name="T1" fmla="*/ 47 h 60"/>
                <a:gd name="T2" fmla="*/ 58 w 58"/>
                <a:gd name="T3" fmla="*/ 56 h 60"/>
                <a:gd name="T4" fmla="*/ 58 w 58"/>
                <a:gd name="T5" fmla="*/ 0 h 60"/>
                <a:gd name="T6" fmla="*/ 22 w 58"/>
                <a:gd name="T7" fmla="*/ 0 h 60"/>
                <a:gd name="T8" fmla="*/ 0 w 58"/>
                <a:gd name="T9" fmla="*/ 24 h 60"/>
                <a:gd name="T10" fmla="*/ 0 w 58"/>
                <a:gd name="T11" fmla="*/ 60 h 60"/>
                <a:gd name="T12" fmla="*/ 21 w 58"/>
                <a:gd name="T13" fmla="*/ 60 h 60"/>
                <a:gd name="T14" fmla="*/ 41 w 58"/>
                <a:gd name="T15" fmla="*/ 47 h 60"/>
                <a:gd name="T16" fmla="*/ 13 w 58"/>
                <a:gd name="T17" fmla="*/ 27 h 60"/>
                <a:gd name="T18" fmla="*/ 26 w 58"/>
                <a:gd name="T19" fmla="*/ 12 h 60"/>
                <a:gd name="T20" fmla="*/ 45 w 58"/>
                <a:gd name="T21" fmla="*/ 12 h 60"/>
                <a:gd name="T22" fmla="*/ 45 w 58"/>
                <a:gd name="T23" fmla="*/ 38 h 60"/>
                <a:gd name="T24" fmla="*/ 13 w 58"/>
                <a:gd name="T25" fmla="*/ 38 h 60"/>
                <a:gd name="T26" fmla="*/ 13 w 58"/>
                <a:gd name="T2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0">
                  <a:moveTo>
                    <a:pt x="41" y="47"/>
                  </a:moveTo>
                  <a:cubicBezTo>
                    <a:pt x="48" y="47"/>
                    <a:pt x="54" y="51"/>
                    <a:pt x="58" y="56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4" y="53"/>
                    <a:pt x="32" y="47"/>
                    <a:pt x="41" y="47"/>
                  </a:cubicBezTo>
                  <a:close/>
                  <a:moveTo>
                    <a:pt x="13" y="27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13" y="38"/>
                    <a:pt x="13" y="38"/>
                    <a:pt x="13" y="38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Oval 616"/>
            <p:cNvSpPr>
              <a:spLocks noChangeArrowheads="1"/>
            </p:cNvSpPr>
            <p:nvPr/>
          </p:nvSpPr>
          <p:spPr bwMode="auto">
            <a:xfrm>
              <a:off x="9636126" y="4127501"/>
              <a:ext cx="33338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Oval 617"/>
            <p:cNvSpPr>
              <a:spLocks noChangeArrowheads="1"/>
            </p:cNvSpPr>
            <p:nvPr/>
          </p:nvSpPr>
          <p:spPr bwMode="auto">
            <a:xfrm>
              <a:off x="9883776" y="4127501"/>
              <a:ext cx="33338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618"/>
            <p:cNvSpPr/>
            <p:nvPr/>
          </p:nvSpPr>
          <p:spPr bwMode="auto">
            <a:xfrm>
              <a:off x="469901" y="3405189"/>
              <a:ext cx="12700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619"/>
            <p:cNvSpPr/>
            <p:nvPr/>
          </p:nvSpPr>
          <p:spPr bwMode="auto">
            <a:xfrm>
              <a:off x="230188" y="3260726"/>
              <a:ext cx="357188" cy="3429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620"/>
            <p:cNvSpPr/>
            <p:nvPr/>
          </p:nvSpPr>
          <p:spPr bwMode="auto">
            <a:xfrm>
              <a:off x="1017588" y="3452814"/>
              <a:ext cx="14288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cubicBezTo>
                    <a:pt x="3" y="0"/>
                    <a:pt x="7" y="0"/>
                    <a:pt x="11" y="0"/>
                  </a:cubicBezTo>
                  <a:cubicBezTo>
                    <a:pt x="8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621"/>
            <p:cNvSpPr/>
            <p:nvPr/>
          </p:nvSpPr>
          <p:spPr bwMode="auto">
            <a:xfrm>
              <a:off x="912813" y="3252789"/>
              <a:ext cx="357188" cy="342900"/>
            </a:xfrm>
            <a:custGeom>
              <a:avLst/>
              <a:gdLst>
                <a:gd name="T0" fmla="*/ 80 w 308"/>
                <a:gd name="T1" fmla="*/ 78 h 296"/>
                <a:gd name="T2" fmla="*/ 84 w 308"/>
                <a:gd name="T3" fmla="*/ 81 h 296"/>
                <a:gd name="T4" fmla="*/ 80 w 308"/>
                <a:gd name="T5" fmla="*/ 84 h 296"/>
                <a:gd name="T6" fmla="*/ 78 w 308"/>
                <a:gd name="T7" fmla="*/ 84 h 296"/>
                <a:gd name="T8" fmla="*/ 30 w 308"/>
                <a:gd name="T9" fmla="*/ 87 h 296"/>
                <a:gd name="T10" fmla="*/ 20 w 308"/>
                <a:gd name="T11" fmla="*/ 120 h 296"/>
                <a:gd name="T12" fmla="*/ 24 w 308"/>
                <a:gd name="T13" fmla="*/ 120 h 296"/>
                <a:gd name="T14" fmla="*/ 24 w 308"/>
                <a:gd name="T15" fmla="*/ 120 h 296"/>
                <a:gd name="T16" fmla="*/ 24 w 308"/>
                <a:gd name="T17" fmla="*/ 120 h 296"/>
                <a:gd name="T18" fmla="*/ 79 w 308"/>
                <a:gd name="T19" fmla="*/ 122 h 296"/>
                <a:gd name="T20" fmla="*/ 81 w 308"/>
                <a:gd name="T21" fmla="*/ 122 h 296"/>
                <a:gd name="T22" fmla="*/ 86 w 308"/>
                <a:gd name="T23" fmla="*/ 125 h 296"/>
                <a:gd name="T24" fmla="*/ 82 w 308"/>
                <a:gd name="T25" fmla="*/ 128 h 296"/>
                <a:gd name="T26" fmla="*/ 79 w 308"/>
                <a:gd name="T27" fmla="*/ 128 h 296"/>
                <a:gd name="T28" fmla="*/ 24 w 308"/>
                <a:gd name="T29" fmla="*/ 132 h 296"/>
                <a:gd name="T30" fmla="*/ 15 w 308"/>
                <a:gd name="T31" fmla="*/ 132 h 296"/>
                <a:gd name="T32" fmla="*/ 15 w 308"/>
                <a:gd name="T33" fmla="*/ 132 h 296"/>
                <a:gd name="T34" fmla="*/ 12 w 308"/>
                <a:gd name="T35" fmla="*/ 163 h 296"/>
                <a:gd name="T36" fmla="*/ 94 w 308"/>
                <a:gd name="T37" fmla="*/ 172 h 296"/>
                <a:gd name="T38" fmla="*/ 95 w 308"/>
                <a:gd name="T39" fmla="*/ 172 h 296"/>
                <a:gd name="T40" fmla="*/ 95 w 308"/>
                <a:gd name="T41" fmla="*/ 172 h 296"/>
                <a:gd name="T42" fmla="*/ 91 w 308"/>
                <a:gd name="T43" fmla="*/ 172 h 296"/>
                <a:gd name="T44" fmla="*/ 102 w 308"/>
                <a:gd name="T45" fmla="*/ 172 h 296"/>
                <a:gd name="T46" fmla="*/ 142 w 308"/>
                <a:gd name="T47" fmla="*/ 173 h 296"/>
                <a:gd name="T48" fmla="*/ 143 w 308"/>
                <a:gd name="T49" fmla="*/ 173 h 296"/>
                <a:gd name="T50" fmla="*/ 148 w 308"/>
                <a:gd name="T51" fmla="*/ 175 h 296"/>
                <a:gd name="T52" fmla="*/ 143 w 308"/>
                <a:gd name="T53" fmla="*/ 176 h 296"/>
                <a:gd name="T54" fmla="*/ 142 w 308"/>
                <a:gd name="T55" fmla="*/ 176 h 296"/>
                <a:gd name="T56" fmla="*/ 129 w 308"/>
                <a:gd name="T57" fmla="*/ 177 h 296"/>
                <a:gd name="T58" fmla="*/ 115 w 308"/>
                <a:gd name="T59" fmla="*/ 238 h 296"/>
                <a:gd name="T60" fmla="*/ 129 w 308"/>
                <a:gd name="T61" fmla="*/ 296 h 296"/>
                <a:gd name="T62" fmla="*/ 207 w 308"/>
                <a:gd name="T63" fmla="*/ 169 h 296"/>
                <a:gd name="T64" fmla="*/ 250 w 308"/>
                <a:gd name="T65" fmla="*/ 150 h 296"/>
                <a:gd name="T66" fmla="*/ 255 w 308"/>
                <a:gd name="T67" fmla="*/ 21 h 296"/>
                <a:gd name="T68" fmla="*/ 209 w 308"/>
                <a:gd name="T69" fmla="*/ 21 h 296"/>
                <a:gd name="T70" fmla="*/ 76 w 308"/>
                <a:gd name="T71" fmla="*/ 10 h 296"/>
                <a:gd name="T72" fmla="*/ 53 w 308"/>
                <a:gd name="T73" fmla="*/ 40 h 296"/>
                <a:gd name="T74" fmla="*/ 80 w 308"/>
                <a:gd name="T75" fmla="*/ 41 h 296"/>
                <a:gd name="T76" fmla="*/ 83 w 308"/>
                <a:gd name="T77" fmla="*/ 41 h 296"/>
                <a:gd name="T78" fmla="*/ 87 w 308"/>
                <a:gd name="T79" fmla="*/ 44 h 296"/>
                <a:gd name="T80" fmla="*/ 83 w 308"/>
                <a:gd name="T81" fmla="*/ 47 h 296"/>
                <a:gd name="T82" fmla="*/ 81 w 308"/>
                <a:gd name="T83" fmla="*/ 47 h 296"/>
                <a:gd name="T84" fmla="*/ 46 w 308"/>
                <a:gd name="T85" fmla="*/ 49 h 296"/>
                <a:gd name="T86" fmla="*/ 39 w 308"/>
                <a:gd name="T87" fmla="*/ 76 h 296"/>
                <a:gd name="T88" fmla="*/ 77 w 308"/>
                <a:gd name="T89" fmla="*/ 78 h 296"/>
                <a:gd name="T90" fmla="*/ 80 w 308"/>
                <a:gd name="T91" fmla="*/ 7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80" y="78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6" y="84"/>
                    <a:pt x="45" y="86"/>
                    <a:pt x="30" y="87"/>
                  </a:cubicBezTo>
                  <a:cubicBezTo>
                    <a:pt x="12" y="99"/>
                    <a:pt x="16" y="112"/>
                    <a:pt x="20" y="120"/>
                  </a:cubicBezTo>
                  <a:cubicBezTo>
                    <a:pt x="21" y="120"/>
                    <a:pt x="23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30" y="120"/>
                    <a:pt x="77" y="122"/>
                    <a:pt x="79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28" y="132"/>
                    <a:pt x="24" y="132"/>
                  </a:cubicBezTo>
                  <a:cubicBezTo>
                    <a:pt x="18" y="132"/>
                    <a:pt x="16" y="132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6" y="141"/>
                    <a:pt x="0" y="152"/>
                    <a:pt x="12" y="163"/>
                  </a:cubicBezTo>
                  <a:cubicBezTo>
                    <a:pt x="23" y="173"/>
                    <a:pt x="65" y="171"/>
                    <a:pt x="94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6" y="172"/>
                    <a:pt x="89" y="172"/>
                    <a:pt x="91" y="172"/>
                  </a:cubicBezTo>
                  <a:cubicBezTo>
                    <a:pt x="95" y="172"/>
                    <a:pt x="99" y="172"/>
                    <a:pt x="102" y="172"/>
                  </a:cubicBezTo>
                  <a:cubicBezTo>
                    <a:pt x="116" y="173"/>
                    <a:pt x="141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8" y="175"/>
                    <a:pt x="148" y="175"/>
                    <a:pt x="148" y="175"/>
                  </a:cubicBezTo>
                  <a:cubicBezTo>
                    <a:pt x="143" y="176"/>
                    <a:pt x="143" y="176"/>
                    <a:pt x="143" y="176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76"/>
                    <a:pt x="139" y="176"/>
                    <a:pt x="129" y="177"/>
                  </a:cubicBezTo>
                  <a:cubicBezTo>
                    <a:pt x="143" y="206"/>
                    <a:pt x="119" y="223"/>
                    <a:pt x="115" y="238"/>
                  </a:cubicBezTo>
                  <a:cubicBezTo>
                    <a:pt x="101" y="291"/>
                    <a:pt x="129" y="296"/>
                    <a:pt x="129" y="296"/>
                  </a:cubicBezTo>
                  <a:cubicBezTo>
                    <a:pt x="129" y="296"/>
                    <a:pt x="200" y="200"/>
                    <a:pt x="207" y="169"/>
                  </a:cubicBezTo>
                  <a:cubicBezTo>
                    <a:pt x="212" y="148"/>
                    <a:pt x="240" y="150"/>
                    <a:pt x="250" y="150"/>
                  </a:cubicBezTo>
                  <a:cubicBezTo>
                    <a:pt x="298" y="152"/>
                    <a:pt x="308" y="31"/>
                    <a:pt x="255" y="21"/>
                  </a:cubicBezTo>
                  <a:cubicBezTo>
                    <a:pt x="244" y="19"/>
                    <a:pt x="232" y="31"/>
                    <a:pt x="209" y="21"/>
                  </a:cubicBezTo>
                  <a:cubicBezTo>
                    <a:pt x="159" y="0"/>
                    <a:pt x="116" y="9"/>
                    <a:pt x="76" y="10"/>
                  </a:cubicBezTo>
                  <a:cubicBezTo>
                    <a:pt x="49" y="11"/>
                    <a:pt x="51" y="30"/>
                    <a:pt x="53" y="40"/>
                  </a:cubicBezTo>
                  <a:cubicBezTo>
                    <a:pt x="66" y="40"/>
                    <a:pt x="79" y="41"/>
                    <a:pt x="80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9" y="47"/>
                    <a:pt x="61" y="48"/>
                    <a:pt x="46" y="49"/>
                  </a:cubicBezTo>
                  <a:cubicBezTo>
                    <a:pt x="32" y="59"/>
                    <a:pt x="36" y="69"/>
                    <a:pt x="39" y="76"/>
                  </a:cubicBezTo>
                  <a:cubicBezTo>
                    <a:pt x="55" y="77"/>
                    <a:pt x="76" y="78"/>
                    <a:pt x="77" y="78"/>
                  </a:cubicBezTo>
                  <a:lnTo>
                    <a:pt x="8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622"/>
            <p:cNvSpPr/>
            <p:nvPr/>
          </p:nvSpPr>
          <p:spPr bwMode="auto">
            <a:xfrm>
              <a:off x="1616076" y="3392489"/>
              <a:ext cx="53975" cy="174625"/>
            </a:xfrm>
            <a:custGeom>
              <a:avLst/>
              <a:gdLst>
                <a:gd name="T0" fmla="*/ 38 w 47"/>
                <a:gd name="T1" fmla="*/ 36 h 151"/>
                <a:gd name="T2" fmla="*/ 46 w 47"/>
                <a:gd name="T3" fmla="*/ 0 h 151"/>
                <a:gd name="T4" fmla="*/ 17 w 47"/>
                <a:gd name="T5" fmla="*/ 0 h 151"/>
                <a:gd name="T6" fmla="*/ 0 w 47"/>
                <a:gd name="T7" fmla="*/ 53 h 151"/>
                <a:gd name="T8" fmla="*/ 0 w 47"/>
                <a:gd name="T9" fmla="*/ 98 h 151"/>
                <a:gd name="T10" fmla="*/ 17 w 47"/>
                <a:gd name="T11" fmla="*/ 151 h 151"/>
                <a:gd name="T12" fmla="*/ 47 w 47"/>
                <a:gd name="T13" fmla="*/ 151 h 151"/>
                <a:gd name="T14" fmla="*/ 38 w 47"/>
                <a:gd name="T15" fmla="*/ 114 h 151"/>
                <a:gd name="T16" fmla="*/ 38 w 47"/>
                <a:gd name="T17" fmla="*/ 3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38" y="36"/>
                  </a:moveTo>
                  <a:cubicBezTo>
                    <a:pt x="38" y="27"/>
                    <a:pt x="41" y="13"/>
                    <a:pt x="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39"/>
                    <a:pt x="0" y="5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8" y="151"/>
                    <a:pt x="17" y="151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1" y="137"/>
                    <a:pt x="38" y="123"/>
                    <a:pt x="38" y="114"/>
                  </a:cubicBez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623"/>
            <p:cNvSpPr/>
            <p:nvPr/>
          </p:nvSpPr>
          <p:spPr bwMode="auto">
            <a:xfrm>
              <a:off x="1679576" y="3260726"/>
              <a:ext cx="209550" cy="334963"/>
            </a:xfrm>
            <a:custGeom>
              <a:avLst/>
              <a:gdLst>
                <a:gd name="T0" fmla="*/ 17 w 180"/>
                <a:gd name="T1" fmla="*/ 100 h 289"/>
                <a:gd name="T2" fmla="*/ 0 w 180"/>
                <a:gd name="T3" fmla="*/ 149 h 289"/>
                <a:gd name="T4" fmla="*/ 0 w 180"/>
                <a:gd name="T5" fmla="*/ 227 h 289"/>
                <a:gd name="T6" fmla="*/ 36 w 180"/>
                <a:gd name="T7" fmla="*/ 289 h 289"/>
                <a:gd name="T8" fmla="*/ 131 w 180"/>
                <a:gd name="T9" fmla="*/ 289 h 289"/>
                <a:gd name="T10" fmla="*/ 166 w 180"/>
                <a:gd name="T11" fmla="*/ 255 h 289"/>
                <a:gd name="T12" fmla="*/ 167 w 180"/>
                <a:gd name="T13" fmla="*/ 253 h 289"/>
                <a:gd name="T14" fmla="*/ 94 w 180"/>
                <a:gd name="T15" fmla="*/ 253 h 289"/>
                <a:gd name="T16" fmla="*/ 82 w 180"/>
                <a:gd name="T17" fmla="*/ 241 h 289"/>
                <a:gd name="T18" fmla="*/ 94 w 180"/>
                <a:gd name="T19" fmla="*/ 230 h 289"/>
                <a:gd name="T20" fmla="*/ 169 w 180"/>
                <a:gd name="T21" fmla="*/ 230 h 289"/>
                <a:gd name="T22" fmla="*/ 172 w 180"/>
                <a:gd name="T23" fmla="*/ 199 h 289"/>
                <a:gd name="T24" fmla="*/ 94 w 180"/>
                <a:gd name="T25" fmla="*/ 199 h 289"/>
                <a:gd name="T26" fmla="*/ 82 w 180"/>
                <a:gd name="T27" fmla="*/ 188 h 289"/>
                <a:gd name="T28" fmla="*/ 94 w 180"/>
                <a:gd name="T29" fmla="*/ 177 h 289"/>
                <a:gd name="T30" fmla="*/ 175 w 180"/>
                <a:gd name="T31" fmla="*/ 177 h 289"/>
                <a:gd name="T32" fmla="*/ 178 w 180"/>
                <a:gd name="T33" fmla="*/ 146 h 289"/>
                <a:gd name="T34" fmla="*/ 94 w 180"/>
                <a:gd name="T35" fmla="*/ 146 h 289"/>
                <a:gd name="T36" fmla="*/ 82 w 180"/>
                <a:gd name="T37" fmla="*/ 135 h 289"/>
                <a:gd name="T38" fmla="*/ 94 w 180"/>
                <a:gd name="T39" fmla="*/ 124 h 289"/>
                <a:gd name="T40" fmla="*/ 180 w 180"/>
                <a:gd name="T41" fmla="*/ 124 h 289"/>
                <a:gd name="T42" fmla="*/ 180 w 180"/>
                <a:gd name="T43" fmla="*/ 121 h 289"/>
                <a:gd name="T44" fmla="*/ 145 w 180"/>
                <a:gd name="T45" fmla="*/ 87 h 289"/>
                <a:gd name="T46" fmla="*/ 82 w 180"/>
                <a:gd name="T47" fmla="*/ 87 h 289"/>
                <a:gd name="T48" fmla="*/ 84 w 180"/>
                <a:gd name="T49" fmla="*/ 71 h 289"/>
                <a:gd name="T50" fmla="*/ 90 w 180"/>
                <a:gd name="T51" fmla="*/ 38 h 289"/>
                <a:gd name="T52" fmla="*/ 64 w 180"/>
                <a:gd name="T53" fmla="*/ 2 h 289"/>
                <a:gd name="T54" fmla="*/ 29 w 180"/>
                <a:gd name="T55" fmla="*/ 28 h 289"/>
                <a:gd name="T56" fmla="*/ 21 w 180"/>
                <a:gd name="T57" fmla="*/ 74 h 289"/>
                <a:gd name="T58" fmla="*/ 17 w 180"/>
                <a:gd name="T59" fmla="*/ 1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7" y="100"/>
                  </a:moveTo>
                  <a:cubicBezTo>
                    <a:pt x="7" y="114"/>
                    <a:pt x="0" y="137"/>
                    <a:pt x="0" y="149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46"/>
                    <a:pt x="16" y="289"/>
                    <a:pt x="36" y="289"/>
                  </a:cubicBezTo>
                  <a:cubicBezTo>
                    <a:pt x="131" y="289"/>
                    <a:pt x="131" y="289"/>
                    <a:pt x="131" y="289"/>
                  </a:cubicBezTo>
                  <a:cubicBezTo>
                    <a:pt x="150" y="289"/>
                    <a:pt x="166" y="274"/>
                    <a:pt x="166" y="255"/>
                  </a:cubicBezTo>
                  <a:cubicBezTo>
                    <a:pt x="167" y="253"/>
                    <a:pt x="167" y="253"/>
                    <a:pt x="16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87" y="253"/>
                    <a:pt x="82" y="248"/>
                    <a:pt x="82" y="241"/>
                  </a:cubicBezTo>
                  <a:cubicBezTo>
                    <a:pt x="82" y="235"/>
                    <a:pt x="87" y="230"/>
                    <a:pt x="94" y="230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94" y="199"/>
                    <a:pt x="94" y="199"/>
                    <a:pt x="94" y="199"/>
                  </a:cubicBezTo>
                  <a:cubicBezTo>
                    <a:pt x="87" y="199"/>
                    <a:pt x="82" y="194"/>
                    <a:pt x="82" y="188"/>
                  </a:cubicBezTo>
                  <a:cubicBezTo>
                    <a:pt x="82" y="182"/>
                    <a:pt x="87" y="177"/>
                    <a:pt x="94" y="177"/>
                  </a:cubicBezTo>
                  <a:cubicBezTo>
                    <a:pt x="175" y="177"/>
                    <a:pt x="175" y="177"/>
                    <a:pt x="175" y="177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87" y="146"/>
                    <a:pt x="82" y="141"/>
                    <a:pt x="82" y="135"/>
                  </a:cubicBezTo>
                  <a:cubicBezTo>
                    <a:pt x="82" y="129"/>
                    <a:pt x="87" y="124"/>
                    <a:pt x="94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02"/>
                    <a:pt x="164" y="87"/>
                    <a:pt x="145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21"/>
                    <a:pt x="81" y="5"/>
                    <a:pt x="64" y="2"/>
                  </a:cubicBezTo>
                  <a:cubicBezTo>
                    <a:pt x="47" y="0"/>
                    <a:pt x="32" y="11"/>
                    <a:pt x="29" y="28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624"/>
            <p:cNvSpPr/>
            <p:nvPr/>
          </p:nvSpPr>
          <p:spPr bwMode="auto">
            <a:xfrm>
              <a:off x="2501901" y="3292476"/>
              <a:ext cx="53975" cy="174625"/>
            </a:xfrm>
            <a:custGeom>
              <a:avLst/>
              <a:gdLst>
                <a:gd name="T0" fmla="*/ 9 w 47"/>
                <a:gd name="T1" fmla="*/ 115 h 151"/>
                <a:gd name="T2" fmla="*/ 1 w 47"/>
                <a:gd name="T3" fmla="*/ 151 h 151"/>
                <a:gd name="T4" fmla="*/ 30 w 47"/>
                <a:gd name="T5" fmla="*/ 151 h 151"/>
                <a:gd name="T6" fmla="*/ 47 w 47"/>
                <a:gd name="T7" fmla="*/ 98 h 151"/>
                <a:gd name="T8" fmla="*/ 47 w 47"/>
                <a:gd name="T9" fmla="*/ 53 h 151"/>
                <a:gd name="T10" fmla="*/ 30 w 47"/>
                <a:gd name="T11" fmla="*/ 0 h 151"/>
                <a:gd name="T12" fmla="*/ 0 w 47"/>
                <a:gd name="T13" fmla="*/ 0 h 151"/>
                <a:gd name="T14" fmla="*/ 9 w 47"/>
                <a:gd name="T15" fmla="*/ 36 h 151"/>
                <a:gd name="T16" fmla="*/ 9 w 47"/>
                <a:gd name="T17" fmla="*/ 11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9" y="115"/>
                  </a:moveTo>
                  <a:cubicBezTo>
                    <a:pt x="9" y="124"/>
                    <a:pt x="6" y="137"/>
                    <a:pt x="1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9" y="151"/>
                    <a:pt x="47" y="112"/>
                    <a:pt x="47" y="9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39"/>
                    <a:pt x="39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9" y="28"/>
                    <a:pt x="9" y="36"/>
                  </a:cubicBezTo>
                  <a:lnTo>
                    <a:pt x="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625"/>
            <p:cNvSpPr/>
            <p:nvPr/>
          </p:nvSpPr>
          <p:spPr bwMode="auto">
            <a:xfrm>
              <a:off x="2284413" y="3263901"/>
              <a:ext cx="207963" cy="334963"/>
            </a:xfrm>
            <a:custGeom>
              <a:avLst/>
              <a:gdLst>
                <a:gd name="T0" fmla="*/ 163 w 180"/>
                <a:gd name="T1" fmla="*/ 189 h 289"/>
                <a:gd name="T2" fmla="*/ 180 w 180"/>
                <a:gd name="T3" fmla="*/ 140 h 289"/>
                <a:gd name="T4" fmla="*/ 180 w 180"/>
                <a:gd name="T5" fmla="*/ 61 h 289"/>
                <a:gd name="T6" fmla="*/ 144 w 180"/>
                <a:gd name="T7" fmla="*/ 0 h 289"/>
                <a:gd name="T8" fmla="*/ 49 w 180"/>
                <a:gd name="T9" fmla="*/ 0 h 289"/>
                <a:gd name="T10" fmla="*/ 14 w 180"/>
                <a:gd name="T11" fmla="*/ 33 h 289"/>
                <a:gd name="T12" fmla="*/ 13 w 180"/>
                <a:gd name="T13" fmla="*/ 36 h 289"/>
                <a:gd name="T14" fmla="*/ 86 w 180"/>
                <a:gd name="T15" fmla="*/ 36 h 289"/>
                <a:gd name="T16" fmla="*/ 98 w 180"/>
                <a:gd name="T17" fmla="*/ 47 h 289"/>
                <a:gd name="T18" fmla="*/ 86 w 180"/>
                <a:gd name="T19" fmla="*/ 59 h 289"/>
                <a:gd name="T20" fmla="*/ 11 w 180"/>
                <a:gd name="T21" fmla="*/ 59 h 289"/>
                <a:gd name="T22" fmla="*/ 8 w 180"/>
                <a:gd name="T23" fmla="*/ 89 h 289"/>
                <a:gd name="T24" fmla="*/ 86 w 180"/>
                <a:gd name="T25" fmla="*/ 89 h 289"/>
                <a:gd name="T26" fmla="*/ 98 w 180"/>
                <a:gd name="T27" fmla="*/ 101 h 289"/>
                <a:gd name="T28" fmla="*/ 86 w 180"/>
                <a:gd name="T29" fmla="*/ 112 h 289"/>
                <a:gd name="T30" fmla="*/ 5 w 180"/>
                <a:gd name="T31" fmla="*/ 112 h 289"/>
                <a:gd name="T32" fmla="*/ 2 w 180"/>
                <a:gd name="T33" fmla="*/ 143 h 289"/>
                <a:gd name="T34" fmla="*/ 86 w 180"/>
                <a:gd name="T35" fmla="*/ 143 h 289"/>
                <a:gd name="T36" fmla="*/ 98 w 180"/>
                <a:gd name="T37" fmla="*/ 154 h 289"/>
                <a:gd name="T38" fmla="*/ 86 w 180"/>
                <a:gd name="T39" fmla="*/ 165 h 289"/>
                <a:gd name="T40" fmla="*/ 0 w 180"/>
                <a:gd name="T41" fmla="*/ 165 h 289"/>
                <a:gd name="T42" fmla="*/ 0 w 180"/>
                <a:gd name="T43" fmla="*/ 168 h 289"/>
                <a:gd name="T44" fmla="*/ 35 w 180"/>
                <a:gd name="T45" fmla="*/ 201 h 289"/>
                <a:gd name="T46" fmla="*/ 98 w 180"/>
                <a:gd name="T47" fmla="*/ 201 h 289"/>
                <a:gd name="T48" fmla="*/ 96 w 180"/>
                <a:gd name="T49" fmla="*/ 218 h 289"/>
                <a:gd name="T50" fmla="*/ 90 w 180"/>
                <a:gd name="T51" fmla="*/ 251 h 289"/>
                <a:gd name="T52" fmla="*/ 116 w 180"/>
                <a:gd name="T53" fmla="*/ 287 h 289"/>
                <a:gd name="T54" fmla="*/ 151 w 180"/>
                <a:gd name="T55" fmla="*/ 261 h 289"/>
                <a:gd name="T56" fmla="*/ 159 w 180"/>
                <a:gd name="T57" fmla="*/ 215 h 289"/>
                <a:gd name="T58" fmla="*/ 163 w 180"/>
                <a:gd name="T59" fmla="*/ 1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63" y="189"/>
                  </a:moveTo>
                  <a:cubicBezTo>
                    <a:pt x="173" y="175"/>
                    <a:pt x="180" y="152"/>
                    <a:pt x="180" y="140"/>
                  </a:cubicBezTo>
                  <a:cubicBezTo>
                    <a:pt x="180" y="61"/>
                    <a:pt x="180" y="61"/>
                    <a:pt x="180" y="61"/>
                  </a:cubicBezTo>
                  <a:cubicBezTo>
                    <a:pt x="180" y="43"/>
                    <a:pt x="164" y="0"/>
                    <a:pt x="14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0" y="0"/>
                    <a:pt x="14" y="15"/>
                    <a:pt x="14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93" y="36"/>
                    <a:pt x="98" y="41"/>
                    <a:pt x="98" y="47"/>
                  </a:cubicBezTo>
                  <a:cubicBezTo>
                    <a:pt x="98" y="54"/>
                    <a:pt x="93" y="59"/>
                    <a:pt x="86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93" y="89"/>
                    <a:pt x="98" y="94"/>
                    <a:pt x="98" y="101"/>
                  </a:cubicBezTo>
                  <a:cubicBezTo>
                    <a:pt x="98" y="107"/>
                    <a:pt x="93" y="112"/>
                    <a:pt x="86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93" y="143"/>
                    <a:pt x="98" y="148"/>
                    <a:pt x="98" y="154"/>
                  </a:cubicBezTo>
                  <a:cubicBezTo>
                    <a:pt x="98" y="160"/>
                    <a:pt x="93" y="165"/>
                    <a:pt x="86" y="165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86"/>
                    <a:pt x="16" y="201"/>
                    <a:pt x="35" y="201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96" y="218"/>
                    <a:pt x="96" y="218"/>
                    <a:pt x="96" y="218"/>
                  </a:cubicBezTo>
                  <a:cubicBezTo>
                    <a:pt x="90" y="251"/>
                    <a:pt x="90" y="251"/>
                    <a:pt x="90" y="251"/>
                  </a:cubicBezTo>
                  <a:cubicBezTo>
                    <a:pt x="88" y="268"/>
                    <a:pt x="99" y="284"/>
                    <a:pt x="116" y="287"/>
                  </a:cubicBezTo>
                  <a:cubicBezTo>
                    <a:pt x="132" y="289"/>
                    <a:pt x="148" y="278"/>
                    <a:pt x="151" y="261"/>
                  </a:cubicBezTo>
                  <a:cubicBezTo>
                    <a:pt x="159" y="215"/>
                    <a:pt x="159" y="215"/>
                    <a:pt x="159" y="215"/>
                  </a:cubicBezTo>
                  <a:lnTo>
                    <a:pt x="163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626"/>
            <p:cNvSpPr>
              <a:spLocks noEditPoints="1"/>
            </p:cNvSpPr>
            <p:nvPr/>
          </p:nvSpPr>
          <p:spPr bwMode="auto">
            <a:xfrm>
              <a:off x="9604376" y="2032001"/>
              <a:ext cx="268288" cy="185738"/>
            </a:xfrm>
            <a:custGeom>
              <a:avLst/>
              <a:gdLst>
                <a:gd name="T0" fmla="*/ 232 w 232"/>
                <a:gd name="T1" fmla="*/ 45 h 160"/>
                <a:gd name="T2" fmla="*/ 187 w 232"/>
                <a:gd name="T3" fmla="*/ 0 h 160"/>
                <a:gd name="T4" fmla="*/ 147 w 232"/>
                <a:gd name="T5" fmla="*/ 25 h 160"/>
                <a:gd name="T6" fmla="*/ 119 w 232"/>
                <a:gd name="T7" fmla="*/ 18 h 160"/>
                <a:gd name="T8" fmla="*/ 64 w 232"/>
                <a:gd name="T9" fmla="*/ 51 h 160"/>
                <a:gd name="T10" fmla="*/ 48 w 232"/>
                <a:gd name="T11" fmla="*/ 46 h 160"/>
                <a:gd name="T12" fmla="*/ 19 w 232"/>
                <a:gd name="T13" fmla="*/ 75 h 160"/>
                <a:gd name="T14" fmla="*/ 20 w 232"/>
                <a:gd name="T15" fmla="*/ 83 h 160"/>
                <a:gd name="T16" fmla="*/ 0 w 232"/>
                <a:gd name="T17" fmla="*/ 118 h 160"/>
                <a:gd name="T18" fmla="*/ 40 w 232"/>
                <a:gd name="T19" fmla="*/ 160 h 160"/>
                <a:gd name="T20" fmla="*/ 40 w 232"/>
                <a:gd name="T21" fmla="*/ 160 h 160"/>
                <a:gd name="T22" fmla="*/ 42 w 232"/>
                <a:gd name="T23" fmla="*/ 160 h 160"/>
                <a:gd name="T24" fmla="*/ 42 w 232"/>
                <a:gd name="T25" fmla="*/ 160 h 160"/>
                <a:gd name="T26" fmla="*/ 43 w 232"/>
                <a:gd name="T27" fmla="*/ 160 h 160"/>
                <a:gd name="T28" fmla="*/ 161 w 232"/>
                <a:gd name="T29" fmla="*/ 160 h 160"/>
                <a:gd name="T30" fmla="*/ 163 w 232"/>
                <a:gd name="T31" fmla="*/ 160 h 160"/>
                <a:gd name="T32" fmla="*/ 195 w 232"/>
                <a:gd name="T33" fmla="*/ 146 h 160"/>
                <a:gd name="T34" fmla="*/ 196 w 232"/>
                <a:gd name="T35" fmla="*/ 146 h 160"/>
                <a:gd name="T36" fmla="*/ 196 w 232"/>
                <a:gd name="T37" fmla="*/ 144 h 160"/>
                <a:gd name="T38" fmla="*/ 204 w 232"/>
                <a:gd name="T39" fmla="*/ 119 h 160"/>
                <a:gd name="T40" fmla="*/ 192 w 232"/>
                <a:gd name="T41" fmla="*/ 90 h 160"/>
                <a:gd name="T42" fmla="*/ 232 w 232"/>
                <a:gd name="T43" fmla="*/ 45 h 160"/>
                <a:gd name="T44" fmla="*/ 163 w 232"/>
                <a:gd name="T45" fmla="*/ 146 h 160"/>
                <a:gd name="T46" fmla="*/ 162 w 232"/>
                <a:gd name="T47" fmla="*/ 146 h 160"/>
                <a:gd name="T48" fmla="*/ 162 w 232"/>
                <a:gd name="T49" fmla="*/ 146 h 160"/>
                <a:gd name="T50" fmla="*/ 161 w 232"/>
                <a:gd name="T51" fmla="*/ 146 h 160"/>
                <a:gd name="T52" fmla="*/ 43 w 232"/>
                <a:gd name="T53" fmla="*/ 146 h 160"/>
                <a:gd name="T54" fmla="*/ 42 w 232"/>
                <a:gd name="T55" fmla="*/ 146 h 160"/>
                <a:gd name="T56" fmla="*/ 42 w 232"/>
                <a:gd name="T57" fmla="*/ 146 h 160"/>
                <a:gd name="T58" fmla="*/ 42 w 232"/>
                <a:gd name="T59" fmla="*/ 146 h 160"/>
                <a:gd name="T60" fmla="*/ 14 w 232"/>
                <a:gd name="T61" fmla="*/ 118 h 160"/>
                <a:gd name="T62" fmla="*/ 28 w 232"/>
                <a:gd name="T63" fmla="*/ 94 h 160"/>
                <a:gd name="T64" fmla="*/ 37 w 232"/>
                <a:gd name="T65" fmla="*/ 89 h 160"/>
                <a:gd name="T66" fmla="*/ 34 w 232"/>
                <a:gd name="T67" fmla="*/ 80 h 160"/>
                <a:gd name="T68" fmla="*/ 33 w 232"/>
                <a:gd name="T69" fmla="*/ 75 h 160"/>
                <a:gd name="T70" fmla="*/ 48 w 232"/>
                <a:gd name="T71" fmla="*/ 60 h 160"/>
                <a:gd name="T72" fmla="*/ 57 w 232"/>
                <a:gd name="T73" fmla="*/ 63 h 160"/>
                <a:gd name="T74" fmla="*/ 70 w 232"/>
                <a:gd name="T75" fmla="*/ 73 h 160"/>
                <a:gd name="T76" fmla="*/ 76 w 232"/>
                <a:gd name="T77" fmla="*/ 59 h 160"/>
                <a:gd name="T78" fmla="*/ 119 w 232"/>
                <a:gd name="T79" fmla="*/ 32 h 160"/>
                <a:gd name="T80" fmla="*/ 166 w 232"/>
                <a:gd name="T81" fmla="*/ 79 h 160"/>
                <a:gd name="T82" fmla="*/ 166 w 232"/>
                <a:gd name="T83" fmla="*/ 81 h 160"/>
                <a:gd name="T84" fmla="*/ 166 w 232"/>
                <a:gd name="T85" fmla="*/ 82 h 160"/>
                <a:gd name="T86" fmla="*/ 166 w 232"/>
                <a:gd name="T87" fmla="*/ 91 h 160"/>
                <a:gd name="T88" fmla="*/ 174 w 232"/>
                <a:gd name="T89" fmla="*/ 94 h 160"/>
                <a:gd name="T90" fmla="*/ 190 w 232"/>
                <a:gd name="T91" fmla="*/ 119 h 160"/>
                <a:gd name="T92" fmla="*/ 163 w 232"/>
                <a:gd name="T93" fmla="*/ 146 h 160"/>
                <a:gd name="T94" fmla="*/ 163 w 232"/>
                <a:gd name="T95" fmla="*/ 1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" h="160">
                  <a:moveTo>
                    <a:pt x="232" y="45"/>
                  </a:moveTo>
                  <a:cubicBezTo>
                    <a:pt x="232" y="20"/>
                    <a:pt x="212" y="0"/>
                    <a:pt x="187" y="0"/>
                  </a:cubicBezTo>
                  <a:cubicBezTo>
                    <a:pt x="170" y="0"/>
                    <a:pt x="155" y="10"/>
                    <a:pt x="147" y="25"/>
                  </a:cubicBezTo>
                  <a:cubicBezTo>
                    <a:pt x="139" y="20"/>
                    <a:pt x="129" y="18"/>
                    <a:pt x="119" y="18"/>
                  </a:cubicBezTo>
                  <a:cubicBezTo>
                    <a:pt x="95" y="18"/>
                    <a:pt x="75" y="31"/>
                    <a:pt x="64" y="51"/>
                  </a:cubicBezTo>
                  <a:cubicBezTo>
                    <a:pt x="60" y="48"/>
                    <a:pt x="54" y="46"/>
                    <a:pt x="48" y="46"/>
                  </a:cubicBezTo>
                  <a:cubicBezTo>
                    <a:pt x="32" y="46"/>
                    <a:pt x="19" y="59"/>
                    <a:pt x="19" y="75"/>
                  </a:cubicBezTo>
                  <a:cubicBezTo>
                    <a:pt x="19" y="78"/>
                    <a:pt x="19" y="80"/>
                    <a:pt x="20" y="83"/>
                  </a:cubicBezTo>
                  <a:cubicBezTo>
                    <a:pt x="8" y="90"/>
                    <a:pt x="0" y="103"/>
                    <a:pt x="0" y="118"/>
                  </a:cubicBezTo>
                  <a:cubicBezTo>
                    <a:pt x="0" y="141"/>
                    <a:pt x="18" y="159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2" y="160"/>
                    <a:pt x="163" y="160"/>
                    <a:pt x="163" y="160"/>
                  </a:cubicBezTo>
                  <a:cubicBezTo>
                    <a:pt x="176" y="160"/>
                    <a:pt x="187" y="155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201" y="137"/>
                    <a:pt x="204" y="129"/>
                    <a:pt x="204" y="119"/>
                  </a:cubicBezTo>
                  <a:cubicBezTo>
                    <a:pt x="204" y="108"/>
                    <a:pt x="200" y="97"/>
                    <a:pt x="192" y="90"/>
                  </a:cubicBezTo>
                  <a:cubicBezTo>
                    <a:pt x="214" y="87"/>
                    <a:pt x="232" y="68"/>
                    <a:pt x="232" y="45"/>
                  </a:cubicBezTo>
                  <a:close/>
                  <a:moveTo>
                    <a:pt x="163" y="146"/>
                  </a:moveTo>
                  <a:cubicBezTo>
                    <a:pt x="162" y="146"/>
                    <a:pt x="162" y="146"/>
                    <a:pt x="162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27" y="146"/>
                    <a:pt x="14" y="133"/>
                    <a:pt x="14" y="118"/>
                  </a:cubicBezTo>
                  <a:cubicBezTo>
                    <a:pt x="14" y="108"/>
                    <a:pt x="20" y="99"/>
                    <a:pt x="28" y="94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3" y="78"/>
                    <a:pt x="33" y="77"/>
                    <a:pt x="33" y="75"/>
                  </a:cubicBezTo>
                  <a:cubicBezTo>
                    <a:pt x="33" y="67"/>
                    <a:pt x="40" y="60"/>
                    <a:pt x="48" y="60"/>
                  </a:cubicBezTo>
                  <a:cubicBezTo>
                    <a:pt x="51" y="60"/>
                    <a:pt x="55" y="61"/>
                    <a:pt x="57" y="6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4" y="42"/>
                    <a:pt x="101" y="32"/>
                    <a:pt x="119" y="32"/>
                  </a:cubicBezTo>
                  <a:cubicBezTo>
                    <a:pt x="145" y="32"/>
                    <a:pt x="166" y="53"/>
                    <a:pt x="166" y="79"/>
                  </a:cubicBezTo>
                  <a:cubicBezTo>
                    <a:pt x="166" y="80"/>
                    <a:pt x="166" y="80"/>
                    <a:pt x="166" y="81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74" y="94"/>
                    <a:pt x="174" y="94"/>
                    <a:pt x="174" y="94"/>
                  </a:cubicBezTo>
                  <a:cubicBezTo>
                    <a:pt x="184" y="98"/>
                    <a:pt x="190" y="108"/>
                    <a:pt x="190" y="119"/>
                  </a:cubicBezTo>
                  <a:cubicBezTo>
                    <a:pt x="190" y="134"/>
                    <a:pt x="178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Rectangle 627"/>
            <p:cNvSpPr>
              <a:spLocks noChangeArrowheads="1"/>
            </p:cNvSpPr>
            <p:nvPr/>
          </p:nvSpPr>
          <p:spPr bwMode="auto">
            <a:xfrm>
              <a:off x="9810751" y="1966914"/>
              <a:ext cx="20638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Rectangle 628"/>
            <p:cNvSpPr>
              <a:spLocks noChangeArrowheads="1"/>
            </p:cNvSpPr>
            <p:nvPr/>
          </p:nvSpPr>
          <p:spPr bwMode="auto">
            <a:xfrm>
              <a:off x="9902826" y="2073276"/>
              <a:ext cx="349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629"/>
            <p:cNvSpPr/>
            <p:nvPr/>
          </p:nvSpPr>
          <p:spPr bwMode="auto">
            <a:xfrm>
              <a:off x="9872663" y="1993901"/>
              <a:ext cx="38100" cy="39688"/>
            </a:xfrm>
            <a:custGeom>
              <a:avLst/>
              <a:gdLst>
                <a:gd name="T0" fmla="*/ 24 w 24"/>
                <a:gd name="T1" fmla="*/ 10 h 25"/>
                <a:gd name="T2" fmla="*/ 15 w 24"/>
                <a:gd name="T3" fmla="*/ 0 h 25"/>
                <a:gd name="T4" fmla="*/ 0 w 24"/>
                <a:gd name="T5" fmla="*/ 16 h 25"/>
                <a:gd name="T6" fmla="*/ 8 w 24"/>
                <a:gd name="T7" fmla="*/ 25 h 25"/>
                <a:gd name="T8" fmla="*/ 24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0"/>
                  </a:moveTo>
                  <a:lnTo>
                    <a:pt x="15" y="0"/>
                  </a:lnTo>
                  <a:lnTo>
                    <a:pt x="0" y="16"/>
                  </a:lnTo>
                  <a:lnTo>
                    <a:pt x="8" y="25"/>
                  </a:lnTo>
                  <a:lnTo>
                    <a:pt x="2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630"/>
            <p:cNvSpPr/>
            <p:nvPr/>
          </p:nvSpPr>
          <p:spPr bwMode="auto">
            <a:xfrm>
              <a:off x="9872663" y="2133601"/>
              <a:ext cx="38100" cy="39688"/>
            </a:xfrm>
            <a:custGeom>
              <a:avLst/>
              <a:gdLst>
                <a:gd name="T0" fmla="*/ 0 w 24"/>
                <a:gd name="T1" fmla="*/ 9 h 25"/>
                <a:gd name="T2" fmla="*/ 15 w 24"/>
                <a:gd name="T3" fmla="*/ 25 h 25"/>
                <a:gd name="T4" fmla="*/ 24 w 24"/>
                <a:gd name="T5" fmla="*/ 17 h 25"/>
                <a:gd name="T6" fmla="*/ 8 w 24"/>
                <a:gd name="T7" fmla="*/ 0 h 25"/>
                <a:gd name="T8" fmla="*/ 0 w 24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9"/>
                  </a:moveTo>
                  <a:lnTo>
                    <a:pt x="15" y="25"/>
                  </a:lnTo>
                  <a:lnTo>
                    <a:pt x="24" y="17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631"/>
            <p:cNvSpPr/>
            <p:nvPr/>
          </p:nvSpPr>
          <p:spPr bwMode="auto">
            <a:xfrm>
              <a:off x="9729788" y="1993901"/>
              <a:ext cx="41275" cy="39688"/>
            </a:xfrm>
            <a:custGeom>
              <a:avLst/>
              <a:gdLst>
                <a:gd name="T0" fmla="*/ 26 w 26"/>
                <a:gd name="T1" fmla="*/ 16 h 25"/>
                <a:gd name="T2" fmla="*/ 10 w 26"/>
                <a:gd name="T3" fmla="*/ 0 h 25"/>
                <a:gd name="T4" fmla="*/ 0 w 26"/>
                <a:gd name="T5" fmla="*/ 9 h 25"/>
                <a:gd name="T6" fmla="*/ 17 w 26"/>
                <a:gd name="T7" fmla="*/ 25 h 25"/>
                <a:gd name="T8" fmla="*/ 26 w 26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6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17" y="25"/>
                  </a:lnTo>
                  <a:lnTo>
                    <a:pt x="2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632"/>
            <p:cNvSpPr>
              <a:spLocks noEditPoints="1"/>
            </p:cNvSpPr>
            <p:nvPr/>
          </p:nvSpPr>
          <p:spPr bwMode="auto">
            <a:xfrm>
              <a:off x="914401" y="4595814"/>
              <a:ext cx="349250" cy="349250"/>
            </a:xfrm>
            <a:custGeom>
              <a:avLst/>
              <a:gdLst>
                <a:gd name="T0" fmla="*/ 271 w 301"/>
                <a:gd name="T1" fmla="*/ 165 h 301"/>
                <a:gd name="T2" fmla="*/ 219 w 301"/>
                <a:gd name="T3" fmla="*/ 143 h 301"/>
                <a:gd name="T4" fmla="*/ 204 w 301"/>
                <a:gd name="T5" fmla="*/ 117 h 301"/>
                <a:gd name="T6" fmla="*/ 136 w 301"/>
                <a:gd name="T7" fmla="*/ 113 h 301"/>
                <a:gd name="T8" fmla="*/ 74 w 301"/>
                <a:gd name="T9" fmla="*/ 52 h 301"/>
                <a:gd name="T10" fmla="*/ 66 w 301"/>
                <a:gd name="T11" fmla="*/ 28 h 301"/>
                <a:gd name="T12" fmla="*/ 49 w 301"/>
                <a:gd name="T13" fmla="*/ 11 h 301"/>
                <a:gd name="T14" fmla="*/ 11 w 301"/>
                <a:gd name="T15" fmla="*/ 11 h 301"/>
                <a:gd name="T16" fmla="*/ 11 w 301"/>
                <a:gd name="T17" fmla="*/ 49 h 301"/>
                <a:gd name="T18" fmla="*/ 28 w 301"/>
                <a:gd name="T19" fmla="*/ 66 h 301"/>
                <a:gd name="T20" fmla="*/ 52 w 301"/>
                <a:gd name="T21" fmla="*/ 74 h 301"/>
                <a:gd name="T22" fmla="*/ 113 w 301"/>
                <a:gd name="T23" fmla="*/ 136 h 301"/>
                <a:gd name="T24" fmla="*/ 117 w 301"/>
                <a:gd name="T25" fmla="*/ 204 h 301"/>
                <a:gd name="T26" fmla="*/ 143 w 301"/>
                <a:gd name="T27" fmla="*/ 219 h 301"/>
                <a:gd name="T28" fmla="*/ 165 w 301"/>
                <a:gd name="T29" fmla="*/ 271 h 301"/>
                <a:gd name="T30" fmla="*/ 265 w 301"/>
                <a:gd name="T31" fmla="*/ 265 h 301"/>
                <a:gd name="T32" fmla="*/ 271 w 301"/>
                <a:gd name="T33" fmla="*/ 165 h 301"/>
                <a:gd name="T34" fmla="*/ 181 w 301"/>
                <a:gd name="T35" fmla="*/ 181 h 301"/>
                <a:gd name="T36" fmla="*/ 148 w 301"/>
                <a:gd name="T37" fmla="*/ 181 h 301"/>
                <a:gd name="T38" fmla="*/ 141 w 301"/>
                <a:gd name="T39" fmla="*/ 164 h 301"/>
                <a:gd name="T40" fmla="*/ 148 w 301"/>
                <a:gd name="T41" fmla="*/ 148 h 301"/>
                <a:gd name="T42" fmla="*/ 164 w 301"/>
                <a:gd name="T43" fmla="*/ 141 h 301"/>
                <a:gd name="T44" fmla="*/ 181 w 301"/>
                <a:gd name="T45" fmla="*/ 148 h 301"/>
                <a:gd name="T46" fmla="*/ 181 w 301"/>
                <a:gd name="T47" fmla="*/ 18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1" h="301">
                  <a:moveTo>
                    <a:pt x="271" y="165"/>
                  </a:moveTo>
                  <a:cubicBezTo>
                    <a:pt x="257" y="151"/>
                    <a:pt x="238" y="143"/>
                    <a:pt x="219" y="143"/>
                  </a:cubicBezTo>
                  <a:cubicBezTo>
                    <a:pt x="216" y="134"/>
                    <a:pt x="211" y="125"/>
                    <a:pt x="204" y="117"/>
                  </a:cubicBezTo>
                  <a:cubicBezTo>
                    <a:pt x="184" y="97"/>
                    <a:pt x="158" y="98"/>
                    <a:pt x="136" y="113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43"/>
                    <a:pt x="73" y="34"/>
                    <a:pt x="66" y="2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9" y="0"/>
                    <a:pt x="21" y="0"/>
                    <a:pt x="11" y="11"/>
                  </a:cubicBezTo>
                  <a:cubicBezTo>
                    <a:pt x="0" y="21"/>
                    <a:pt x="0" y="39"/>
                    <a:pt x="11" y="4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73"/>
                    <a:pt x="43" y="75"/>
                    <a:pt x="52" y="74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98" y="158"/>
                    <a:pt x="97" y="184"/>
                    <a:pt x="117" y="204"/>
                  </a:cubicBezTo>
                  <a:cubicBezTo>
                    <a:pt x="125" y="211"/>
                    <a:pt x="134" y="216"/>
                    <a:pt x="143" y="219"/>
                  </a:cubicBezTo>
                  <a:cubicBezTo>
                    <a:pt x="143" y="238"/>
                    <a:pt x="151" y="257"/>
                    <a:pt x="165" y="271"/>
                  </a:cubicBezTo>
                  <a:cubicBezTo>
                    <a:pt x="194" y="301"/>
                    <a:pt x="236" y="294"/>
                    <a:pt x="265" y="265"/>
                  </a:cubicBezTo>
                  <a:cubicBezTo>
                    <a:pt x="294" y="236"/>
                    <a:pt x="301" y="194"/>
                    <a:pt x="271" y="165"/>
                  </a:cubicBezTo>
                  <a:close/>
                  <a:moveTo>
                    <a:pt x="181" y="181"/>
                  </a:moveTo>
                  <a:cubicBezTo>
                    <a:pt x="172" y="190"/>
                    <a:pt x="157" y="190"/>
                    <a:pt x="148" y="181"/>
                  </a:cubicBezTo>
                  <a:cubicBezTo>
                    <a:pt x="143" y="176"/>
                    <a:pt x="141" y="170"/>
                    <a:pt x="141" y="164"/>
                  </a:cubicBezTo>
                  <a:cubicBezTo>
                    <a:pt x="141" y="158"/>
                    <a:pt x="144" y="152"/>
                    <a:pt x="148" y="148"/>
                  </a:cubicBezTo>
                  <a:cubicBezTo>
                    <a:pt x="152" y="144"/>
                    <a:pt x="158" y="141"/>
                    <a:pt x="164" y="141"/>
                  </a:cubicBezTo>
                  <a:cubicBezTo>
                    <a:pt x="170" y="141"/>
                    <a:pt x="176" y="143"/>
                    <a:pt x="181" y="148"/>
                  </a:cubicBezTo>
                  <a:cubicBezTo>
                    <a:pt x="190" y="157"/>
                    <a:pt x="190" y="172"/>
                    <a:pt x="18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633"/>
            <p:cNvSpPr>
              <a:spLocks noEditPoints="1"/>
            </p:cNvSpPr>
            <p:nvPr/>
          </p:nvSpPr>
          <p:spPr bwMode="auto">
            <a:xfrm>
              <a:off x="6934201" y="3305176"/>
              <a:ext cx="334963" cy="247650"/>
            </a:xfrm>
            <a:custGeom>
              <a:avLst/>
              <a:gdLst>
                <a:gd name="T0" fmla="*/ 279 w 288"/>
                <a:gd name="T1" fmla="*/ 35 h 214"/>
                <a:gd name="T2" fmla="*/ 205 w 288"/>
                <a:gd name="T3" fmla="*/ 35 h 214"/>
                <a:gd name="T4" fmla="*/ 205 w 288"/>
                <a:gd name="T5" fmla="*/ 34 h 214"/>
                <a:gd name="T6" fmla="*/ 196 w 288"/>
                <a:gd name="T7" fmla="*/ 8 h 214"/>
                <a:gd name="T8" fmla="*/ 183 w 288"/>
                <a:gd name="T9" fmla="*/ 0 h 214"/>
                <a:gd name="T10" fmla="*/ 108 w 288"/>
                <a:gd name="T11" fmla="*/ 0 h 214"/>
                <a:gd name="T12" fmla="*/ 94 w 288"/>
                <a:gd name="T13" fmla="*/ 8 h 214"/>
                <a:gd name="T14" fmla="*/ 86 w 288"/>
                <a:gd name="T15" fmla="*/ 34 h 214"/>
                <a:gd name="T16" fmla="*/ 86 w 288"/>
                <a:gd name="T17" fmla="*/ 35 h 214"/>
                <a:gd name="T18" fmla="*/ 9 w 288"/>
                <a:gd name="T19" fmla="*/ 35 h 214"/>
                <a:gd name="T20" fmla="*/ 0 w 288"/>
                <a:gd name="T21" fmla="*/ 44 h 214"/>
                <a:gd name="T22" fmla="*/ 0 w 288"/>
                <a:gd name="T23" fmla="*/ 205 h 214"/>
                <a:gd name="T24" fmla="*/ 9 w 288"/>
                <a:gd name="T25" fmla="*/ 214 h 214"/>
                <a:gd name="T26" fmla="*/ 279 w 288"/>
                <a:gd name="T27" fmla="*/ 214 h 214"/>
                <a:gd name="T28" fmla="*/ 288 w 288"/>
                <a:gd name="T29" fmla="*/ 205 h 214"/>
                <a:gd name="T30" fmla="*/ 288 w 288"/>
                <a:gd name="T31" fmla="*/ 44 h 214"/>
                <a:gd name="T32" fmla="*/ 279 w 288"/>
                <a:gd name="T33" fmla="*/ 35 h 214"/>
                <a:gd name="T34" fmla="*/ 179 w 288"/>
                <a:gd name="T35" fmla="*/ 181 h 214"/>
                <a:gd name="T36" fmla="*/ 33 w 288"/>
                <a:gd name="T37" fmla="*/ 181 h 214"/>
                <a:gd name="T38" fmla="*/ 33 w 288"/>
                <a:gd name="T39" fmla="*/ 69 h 214"/>
                <a:gd name="T40" fmla="*/ 179 w 288"/>
                <a:gd name="T41" fmla="*/ 69 h 214"/>
                <a:gd name="T42" fmla="*/ 179 w 288"/>
                <a:gd name="T43" fmla="*/ 18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14">
                  <a:moveTo>
                    <a:pt x="279" y="35"/>
                  </a:moveTo>
                  <a:cubicBezTo>
                    <a:pt x="205" y="35"/>
                    <a:pt x="205" y="35"/>
                    <a:pt x="205" y="35"/>
                  </a:cubicBezTo>
                  <a:cubicBezTo>
                    <a:pt x="205" y="35"/>
                    <a:pt x="205" y="35"/>
                    <a:pt x="205" y="34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4" y="4"/>
                    <a:pt x="188" y="0"/>
                    <a:pt x="18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3" y="0"/>
                    <a:pt x="97" y="4"/>
                    <a:pt x="94" y="8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35"/>
                    <a:pt x="0" y="39"/>
                    <a:pt x="0" y="44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10"/>
                    <a:pt x="4" y="214"/>
                    <a:pt x="9" y="214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4" y="214"/>
                    <a:pt x="288" y="210"/>
                    <a:pt x="288" y="205"/>
                  </a:cubicBezTo>
                  <a:cubicBezTo>
                    <a:pt x="288" y="44"/>
                    <a:pt x="288" y="44"/>
                    <a:pt x="288" y="44"/>
                  </a:cubicBezTo>
                  <a:cubicBezTo>
                    <a:pt x="288" y="39"/>
                    <a:pt x="284" y="35"/>
                    <a:pt x="279" y="35"/>
                  </a:cubicBezTo>
                  <a:close/>
                  <a:moveTo>
                    <a:pt x="179" y="181"/>
                  </a:moveTo>
                  <a:cubicBezTo>
                    <a:pt x="33" y="181"/>
                    <a:pt x="33" y="181"/>
                    <a:pt x="33" y="181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179" y="69"/>
                    <a:pt x="179" y="69"/>
                    <a:pt x="179" y="69"/>
                  </a:cubicBezTo>
                  <a:lnTo>
                    <a:pt x="179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34"/>
            <p:cNvSpPr/>
            <p:nvPr/>
          </p:nvSpPr>
          <p:spPr bwMode="auto">
            <a:xfrm>
              <a:off x="4999038" y="3263901"/>
              <a:ext cx="185738" cy="333375"/>
            </a:xfrm>
            <a:custGeom>
              <a:avLst/>
              <a:gdLst>
                <a:gd name="T0" fmla="*/ 116 w 160"/>
                <a:gd name="T1" fmla="*/ 188 h 288"/>
                <a:gd name="T2" fmla="*/ 149 w 160"/>
                <a:gd name="T3" fmla="*/ 95 h 288"/>
                <a:gd name="T4" fmla="*/ 149 w 160"/>
                <a:gd name="T5" fmla="*/ 95 h 288"/>
                <a:gd name="T6" fmla="*/ 149 w 160"/>
                <a:gd name="T7" fmla="*/ 95 h 288"/>
                <a:gd name="T8" fmla="*/ 149 w 160"/>
                <a:gd name="T9" fmla="*/ 95 h 288"/>
                <a:gd name="T10" fmla="*/ 62 w 160"/>
                <a:gd name="T11" fmla="*/ 95 h 288"/>
                <a:gd name="T12" fmla="*/ 94 w 160"/>
                <a:gd name="T13" fmla="*/ 0 h 288"/>
                <a:gd name="T14" fmla="*/ 45 w 160"/>
                <a:gd name="T15" fmla="*/ 0 h 288"/>
                <a:gd name="T16" fmla="*/ 0 w 160"/>
                <a:gd name="T17" fmla="*/ 128 h 288"/>
                <a:gd name="T18" fmla="*/ 0 w 160"/>
                <a:gd name="T19" fmla="*/ 128 h 288"/>
                <a:gd name="T20" fmla="*/ 0 w 160"/>
                <a:gd name="T21" fmla="*/ 128 h 288"/>
                <a:gd name="T22" fmla="*/ 0 w 160"/>
                <a:gd name="T23" fmla="*/ 128 h 288"/>
                <a:gd name="T24" fmla="*/ 87 w 160"/>
                <a:gd name="T25" fmla="*/ 128 h 288"/>
                <a:gd name="T26" fmla="*/ 66 w 160"/>
                <a:gd name="T27" fmla="*/ 188 h 288"/>
                <a:gd name="T28" fmla="*/ 25 w 160"/>
                <a:gd name="T29" fmla="*/ 188 h 288"/>
                <a:gd name="T30" fmla="*/ 63 w 160"/>
                <a:gd name="T31" fmla="*/ 288 h 288"/>
                <a:gd name="T32" fmla="*/ 160 w 160"/>
                <a:gd name="T33" fmla="*/ 188 h 288"/>
                <a:gd name="T34" fmla="*/ 116 w 160"/>
                <a:gd name="T35" fmla="*/ 1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288">
                  <a:moveTo>
                    <a:pt x="116" y="188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93"/>
                    <a:pt x="83" y="37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7" y="128"/>
                    <a:pt x="87" y="128"/>
                    <a:pt x="87" y="128"/>
                  </a:cubicBezTo>
                  <a:cubicBezTo>
                    <a:pt x="87" y="129"/>
                    <a:pt x="76" y="158"/>
                    <a:pt x="66" y="188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160" y="188"/>
                    <a:pt x="160" y="188"/>
                    <a:pt x="160" y="188"/>
                  </a:cubicBezTo>
                  <a:lnTo>
                    <a:pt x="116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35"/>
            <p:cNvSpPr/>
            <p:nvPr/>
          </p:nvSpPr>
          <p:spPr bwMode="auto">
            <a:xfrm>
              <a:off x="4402138" y="3278189"/>
              <a:ext cx="190500" cy="303213"/>
            </a:xfrm>
            <a:custGeom>
              <a:avLst/>
              <a:gdLst>
                <a:gd name="T0" fmla="*/ 148 w 164"/>
                <a:gd name="T1" fmla="*/ 0 h 262"/>
                <a:gd name="T2" fmla="*/ 16 w 164"/>
                <a:gd name="T3" fmla="*/ 0 h 262"/>
                <a:gd name="T4" fmla="*/ 0 w 164"/>
                <a:gd name="T5" fmla="*/ 16 h 262"/>
                <a:gd name="T6" fmla="*/ 0 w 164"/>
                <a:gd name="T7" fmla="*/ 40 h 262"/>
                <a:gd name="T8" fmla="*/ 37 w 164"/>
                <a:gd name="T9" fmla="*/ 71 h 262"/>
                <a:gd name="T10" fmla="*/ 37 w 164"/>
                <a:gd name="T11" fmla="*/ 37 h 262"/>
                <a:gd name="T12" fmla="*/ 128 w 164"/>
                <a:gd name="T13" fmla="*/ 37 h 262"/>
                <a:gd name="T14" fmla="*/ 128 w 164"/>
                <a:gd name="T15" fmla="*/ 262 h 262"/>
                <a:gd name="T16" fmla="*/ 164 w 164"/>
                <a:gd name="T17" fmla="*/ 262 h 262"/>
                <a:gd name="T18" fmla="*/ 164 w 164"/>
                <a:gd name="T19" fmla="*/ 16 h 262"/>
                <a:gd name="T20" fmla="*/ 148 w 164"/>
                <a:gd name="T2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62">
                  <a:moveTo>
                    <a:pt x="14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0" y="5"/>
                    <a:pt x="0" y="1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5"/>
                    <a:pt x="159" y="0"/>
                    <a:pt x="1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36"/>
            <p:cNvSpPr/>
            <p:nvPr/>
          </p:nvSpPr>
          <p:spPr bwMode="auto">
            <a:xfrm>
              <a:off x="4402138" y="3514726"/>
              <a:ext cx="42863" cy="66675"/>
            </a:xfrm>
            <a:custGeom>
              <a:avLst/>
              <a:gdLst>
                <a:gd name="T0" fmla="*/ 0 w 27"/>
                <a:gd name="T1" fmla="*/ 42 h 42"/>
                <a:gd name="T2" fmla="*/ 27 w 27"/>
                <a:gd name="T3" fmla="*/ 42 h 42"/>
                <a:gd name="T4" fmla="*/ 27 w 27"/>
                <a:gd name="T5" fmla="*/ 0 h 42"/>
                <a:gd name="T6" fmla="*/ 0 w 27"/>
                <a:gd name="T7" fmla="*/ 23 h 42"/>
                <a:gd name="T8" fmla="*/ 0 w 27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2">
                  <a:moveTo>
                    <a:pt x="0" y="42"/>
                  </a:moveTo>
                  <a:lnTo>
                    <a:pt x="27" y="42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37"/>
            <p:cNvSpPr/>
            <p:nvPr/>
          </p:nvSpPr>
          <p:spPr bwMode="auto">
            <a:xfrm>
              <a:off x="4257676" y="3338514"/>
              <a:ext cx="233363" cy="198438"/>
            </a:xfrm>
            <a:custGeom>
              <a:avLst/>
              <a:gdLst>
                <a:gd name="T0" fmla="*/ 108 w 201"/>
                <a:gd name="T1" fmla="*/ 3 h 171"/>
                <a:gd name="T2" fmla="*/ 102 w 201"/>
                <a:gd name="T3" fmla="*/ 0 h 171"/>
                <a:gd name="T4" fmla="*/ 97 w 201"/>
                <a:gd name="T5" fmla="*/ 8 h 171"/>
                <a:gd name="T6" fmla="*/ 97 w 201"/>
                <a:gd name="T7" fmla="*/ 47 h 171"/>
                <a:gd name="T8" fmla="*/ 97 w 201"/>
                <a:gd name="T9" fmla="*/ 62 h 171"/>
                <a:gd name="T10" fmla="*/ 15 w 201"/>
                <a:gd name="T11" fmla="*/ 62 h 171"/>
                <a:gd name="T12" fmla="*/ 0 w 201"/>
                <a:gd name="T13" fmla="*/ 77 h 171"/>
                <a:gd name="T14" fmla="*/ 0 w 201"/>
                <a:gd name="T15" fmla="*/ 94 h 171"/>
                <a:gd name="T16" fmla="*/ 15 w 201"/>
                <a:gd name="T17" fmla="*/ 109 h 171"/>
                <a:gd name="T18" fmla="*/ 97 w 201"/>
                <a:gd name="T19" fmla="*/ 109 h 171"/>
                <a:gd name="T20" fmla="*/ 97 w 201"/>
                <a:gd name="T21" fmla="*/ 124 h 171"/>
                <a:gd name="T22" fmla="*/ 97 w 201"/>
                <a:gd name="T23" fmla="*/ 163 h 171"/>
                <a:gd name="T24" fmla="*/ 102 w 201"/>
                <a:gd name="T25" fmla="*/ 171 h 171"/>
                <a:gd name="T26" fmla="*/ 108 w 201"/>
                <a:gd name="T27" fmla="*/ 168 h 171"/>
                <a:gd name="T28" fmla="*/ 195 w 201"/>
                <a:gd name="T29" fmla="*/ 95 h 171"/>
                <a:gd name="T30" fmla="*/ 195 w 201"/>
                <a:gd name="T31" fmla="*/ 76 h 171"/>
                <a:gd name="T32" fmla="*/ 108 w 201"/>
                <a:gd name="T33" fmla="*/ 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171">
                  <a:moveTo>
                    <a:pt x="108" y="3"/>
                  </a:moveTo>
                  <a:cubicBezTo>
                    <a:pt x="106" y="1"/>
                    <a:pt x="104" y="0"/>
                    <a:pt x="102" y="0"/>
                  </a:cubicBezTo>
                  <a:cubicBezTo>
                    <a:pt x="99" y="0"/>
                    <a:pt x="97" y="3"/>
                    <a:pt x="97" y="8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51"/>
                    <a:pt x="97" y="56"/>
                    <a:pt x="97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7" y="62"/>
                    <a:pt x="0" y="69"/>
                    <a:pt x="0" y="7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2"/>
                    <a:pt x="7" y="109"/>
                    <a:pt x="1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5"/>
                    <a:pt x="97" y="120"/>
                    <a:pt x="97" y="124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7" y="168"/>
                    <a:pt x="99" y="171"/>
                    <a:pt x="102" y="171"/>
                  </a:cubicBezTo>
                  <a:cubicBezTo>
                    <a:pt x="104" y="171"/>
                    <a:pt x="106" y="170"/>
                    <a:pt x="108" y="168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201" y="90"/>
                    <a:pt x="201" y="81"/>
                    <a:pt x="195" y="76"/>
                  </a:cubicBezTo>
                  <a:lnTo>
                    <a:pt x="10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38"/>
            <p:cNvSpPr/>
            <p:nvPr/>
          </p:nvSpPr>
          <p:spPr bwMode="auto">
            <a:xfrm>
              <a:off x="8315326" y="2625726"/>
              <a:ext cx="238125" cy="95250"/>
            </a:xfrm>
            <a:custGeom>
              <a:avLst/>
              <a:gdLst>
                <a:gd name="T0" fmla="*/ 103 w 206"/>
                <a:gd name="T1" fmla="*/ 29 h 82"/>
                <a:gd name="T2" fmla="*/ 183 w 206"/>
                <a:gd name="T3" fmla="*/ 82 h 82"/>
                <a:gd name="T4" fmla="*/ 206 w 206"/>
                <a:gd name="T5" fmla="*/ 62 h 82"/>
                <a:gd name="T6" fmla="*/ 103 w 206"/>
                <a:gd name="T7" fmla="*/ 0 h 82"/>
                <a:gd name="T8" fmla="*/ 0 w 206"/>
                <a:gd name="T9" fmla="*/ 62 h 82"/>
                <a:gd name="T10" fmla="*/ 23 w 206"/>
                <a:gd name="T11" fmla="*/ 82 h 82"/>
                <a:gd name="T12" fmla="*/ 103 w 206"/>
                <a:gd name="T13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2">
                  <a:moveTo>
                    <a:pt x="103" y="29"/>
                  </a:moveTo>
                  <a:cubicBezTo>
                    <a:pt x="139" y="29"/>
                    <a:pt x="170" y="51"/>
                    <a:pt x="183" y="8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186" y="25"/>
                    <a:pt x="148" y="0"/>
                    <a:pt x="103" y="0"/>
                  </a:cubicBezTo>
                  <a:cubicBezTo>
                    <a:pt x="58" y="0"/>
                    <a:pt x="20" y="25"/>
                    <a:pt x="0" y="6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36" y="51"/>
                    <a:pt x="67" y="29"/>
                    <a:pt x="10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39"/>
            <p:cNvSpPr/>
            <p:nvPr/>
          </p:nvSpPr>
          <p:spPr bwMode="auto">
            <a:xfrm>
              <a:off x="8315326" y="2798764"/>
              <a:ext cx="238125" cy="96838"/>
            </a:xfrm>
            <a:custGeom>
              <a:avLst/>
              <a:gdLst>
                <a:gd name="T0" fmla="*/ 103 w 206"/>
                <a:gd name="T1" fmla="*/ 54 h 83"/>
                <a:gd name="T2" fmla="*/ 23 w 206"/>
                <a:gd name="T3" fmla="*/ 0 h 83"/>
                <a:gd name="T4" fmla="*/ 0 w 206"/>
                <a:gd name="T5" fmla="*/ 21 h 83"/>
                <a:gd name="T6" fmla="*/ 103 w 206"/>
                <a:gd name="T7" fmla="*/ 83 h 83"/>
                <a:gd name="T8" fmla="*/ 206 w 206"/>
                <a:gd name="T9" fmla="*/ 21 h 83"/>
                <a:gd name="T10" fmla="*/ 183 w 206"/>
                <a:gd name="T11" fmla="*/ 0 h 83"/>
                <a:gd name="T12" fmla="*/ 103 w 206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3">
                  <a:moveTo>
                    <a:pt x="103" y="54"/>
                  </a:moveTo>
                  <a:cubicBezTo>
                    <a:pt x="67" y="54"/>
                    <a:pt x="36" y="32"/>
                    <a:pt x="23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57"/>
                    <a:pt x="58" y="83"/>
                    <a:pt x="103" y="83"/>
                  </a:cubicBezTo>
                  <a:cubicBezTo>
                    <a:pt x="148" y="83"/>
                    <a:pt x="186" y="58"/>
                    <a:pt x="206" y="2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70" y="32"/>
                    <a:pt x="139" y="54"/>
                    <a:pt x="10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40"/>
            <p:cNvSpPr/>
            <p:nvPr/>
          </p:nvSpPr>
          <p:spPr bwMode="auto">
            <a:xfrm>
              <a:off x="8485188" y="2654301"/>
              <a:ext cx="117475" cy="212725"/>
            </a:xfrm>
            <a:custGeom>
              <a:avLst/>
              <a:gdLst>
                <a:gd name="T0" fmla="*/ 74 w 74"/>
                <a:gd name="T1" fmla="*/ 0 h 134"/>
                <a:gd name="T2" fmla="*/ 43 w 74"/>
                <a:gd name="T3" fmla="*/ 28 h 134"/>
                <a:gd name="T4" fmla="*/ 27 w 74"/>
                <a:gd name="T5" fmla="*/ 42 h 134"/>
                <a:gd name="T6" fmla="*/ 0 w 74"/>
                <a:gd name="T7" fmla="*/ 67 h 134"/>
                <a:gd name="T8" fmla="*/ 27 w 74"/>
                <a:gd name="T9" fmla="*/ 91 h 134"/>
                <a:gd name="T10" fmla="*/ 43 w 74"/>
                <a:gd name="T11" fmla="*/ 107 h 134"/>
                <a:gd name="T12" fmla="*/ 74 w 74"/>
                <a:gd name="T13" fmla="*/ 134 h 134"/>
                <a:gd name="T14" fmla="*/ 74 w 74"/>
                <a:gd name="T1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34">
                  <a:moveTo>
                    <a:pt x="74" y="0"/>
                  </a:moveTo>
                  <a:lnTo>
                    <a:pt x="43" y="28"/>
                  </a:lnTo>
                  <a:lnTo>
                    <a:pt x="27" y="42"/>
                  </a:lnTo>
                  <a:lnTo>
                    <a:pt x="0" y="67"/>
                  </a:lnTo>
                  <a:lnTo>
                    <a:pt x="27" y="91"/>
                  </a:lnTo>
                  <a:lnTo>
                    <a:pt x="43" y="107"/>
                  </a:lnTo>
                  <a:lnTo>
                    <a:pt x="74" y="134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41"/>
            <p:cNvSpPr/>
            <p:nvPr/>
          </p:nvSpPr>
          <p:spPr bwMode="auto">
            <a:xfrm>
              <a:off x="8266113" y="2654301"/>
              <a:ext cx="119063" cy="212725"/>
            </a:xfrm>
            <a:custGeom>
              <a:avLst/>
              <a:gdLst>
                <a:gd name="T0" fmla="*/ 75 w 75"/>
                <a:gd name="T1" fmla="*/ 67 h 134"/>
                <a:gd name="T2" fmla="*/ 48 w 75"/>
                <a:gd name="T3" fmla="*/ 42 h 134"/>
                <a:gd name="T4" fmla="*/ 31 w 75"/>
                <a:gd name="T5" fmla="*/ 28 h 134"/>
                <a:gd name="T6" fmla="*/ 0 w 75"/>
                <a:gd name="T7" fmla="*/ 0 h 134"/>
                <a:gd name="T8" fmla="*/ 0 w 75"/>
                <a:gd name="T9" fmla="*/ 134 h 134"/>
                <a:gd name="T10" fmla="*/ 31 w 75"/>
                <a:gd name="T11" fmla="*/ 107 h 134"/>
                <a:gd name="T12" fmla="*/ 48 w 75"/>
                <a:gd name="T13" fmla="*/ 91 h 134"/>
                <a:gd name="T14" fmla="*/ 75 w 75"/>
                <a:gd name="T15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34">
                  <a:moveTo>
                    <a:pt x="75" y="67"/>
                  </a:moveTo>
                  <a:lnTo>
                    <a:pt x="48" y="42"/>
                  </a:lnTo>
                  <a:lnTo>
                    <a:pt x="31" y="28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7"/>
                  </a:lnTo>
                  <a:lnTo>
                    <a:pt x="48" y="91"/>
                  </a:lnTo>
                  <a:lnTo>
                    <a:pt x="75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42"/>
            <p:cNvSpPr/>
            <p:nvPr/>
          </p:nvSpPr>
          <p:spPr bwMode="auto">
            <a:xfrm>
              <a:off x="8975726" y="2703514"/>
              <a:ext cx="254000" cy="225425"/>
            </a:xfrm>
            <a:custGeom>
              <a:avLst/>
              <a:gdLst>
                <a:gd name="T0" fmla="*/ 177 w 218"/>
                <a:gd name="T1" fmla="*/ 1 h 195"/>
                <a:gd name="T2" fmla="*/ 158 w 218"/>
                <a:gd name="T3" fmla="*/ 20 h 195"/>
                <a:gd name="T4" fmla="*/ 191 w 218"/>
                <a:gd name="T5" fmla="*/ 86 h 195"/>
                <a:gd name="T6" fmla="*/ 109 w 218"/>
                <a:gd name="T7" fmla="*/ 167 h 195"/>
                <a:gd name="T8" fmla="*/ 28 w 218"/>
                <a:gd name="T9" fmla="*/ 86 h 195"/>
                <a:gd name="T10" fmla="*/ 61 w 218"/>
                <a:gd name="T11" fmla="*/ 20 h 195"/>
                <a:gd name="T12" fmla="*/ 42 w 218"/>
                <a:gd name="T13" fmla="*/ 0 h 195"/>
                <a:gd name="T14" fmla="*/ 0 w 218"/>
                <a:gd name="T15" fmla="*/ 86 h 195"/>
                <a:gd name="T16" fmla="*/ 109 w 218"/>
                <a:gd name="T17" fmla="*/ 195 h 195"/>
                <a:gd name="T18" fmla="*/ 218 w 218"/>
                <a:gd name="T19" fmla="*/ 86 h 195"/>
                <a:gd name="T20" fmla="*/ 177 w 218"/>
                <a:gd name="T21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95">
                  <a:moveTo>
                    <a:pt x="177" y="1"/>
                  </a:moveTo>
                  <a:cubicBezTo>
                    <a:pt x="158" y="20"/>
                    <a:pt x="158" y="20"/>
                    <a:pt x="158" y="20"/>
                  </a:cubicBezTo>
                  <a:cubicBezTo>
                    <a:pt x="178" y="35"/>
                    <a:pt x="191" y="59"/>
                    <a:pt x="191" y="86"/>
                  </a:cubicBezTo>
                  <a:cubicBezTo>
                    <a:pt x="191" y="131"/>
                    <a:pt x="154" y="167"/>
                    <a:pt x="109" y="167"/>
                  </a:cubicBezTo>
                  <a:cubicBezTo>
                    <a:pt x="64" y="167"/>
                    <a:pt x="28" y="131"/>
                    <a:pt x="28" y="86"/>
                  </a:cubicBezTo>
                  <a:cubicBezTo>
                    <a:pt x="28" y="59"/>
                    <a:pt x="41" y="35"/>
                    <a:pt x="61" y="2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7" y="20"/>
                    <a:pt x="0" y="51"/>
                    <a:pt x="0" y="86"/>
                  </a:cubicBezTo>
                  <a:cubicBezTo>
                    <a:pt x="0" y="146"/>
                    <a:pt x="49" y="195"/>
                    <a:pt x="109" y="195"/>
                  </a:cubicBezTo>
                  <a:cubicBezTo>
                    <a:pt x="169" y="195"/>
                    <a:pt x="218" y="146"/>
                    <a:pt x="218" y="86"/>
                  </a:cubicBezTo>
                  <a:cubicBezTo>
                    <a:pt x="218" y="51"/>
                    <a:pt x="202" y="20"/>
                    <a:pt x="17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43"/>
            <p:cNvSpPr/>
            <p:nvPr/>
          </p:nvSpPr>
          <p:spPr bwMode="auto">
            <a:xfrm>
              <a:off x="9031288" y="2595564"/>
              <a:ext cx="144463" cy="201613"/>
            </a:xfrm>
            <a:custGeom>
              <a:avLst/>
              <a:gdLst>
                <a:gd name="T0" fmla="*/ 56 w 91"/>
                <a:gd name="T1" fmla="*/ 127 h 127"/>
                <a:gd name="T2" fmla="*/ 56 w 91"/>
                <a:gd name="T3" fmla="*/ 102 h 127"/>
                <a:gd name="T4" fmla="*/ 56 w 91"/>
                <a:gd name="T5" fmla="*/ 51 h 127"/>
                <a:gd name="T6" fmla="*/ 91 w 91"/>
                <a:gd name="T7" fmla="*/ 51 h 127"/>
                <a:gd name="T8" fmla="*/ 45 w 91"/>
                <a:gd name="T9" fmla="*/ 0 h 127"/>
                <a:gd name="T10" fmla="*/ 0 w 91"/>
                <a:gd name="T11" fmla="*/ 51 h 127"/>
                <a:gd name="T12" fmla="*/ 35 w 91"/>
                <a:gd name="T13" fmla="*/ 51 h 127"/>
                <a:gd name="T14" fmla="*/ 35 w 91"/>
                <a:gd name="T15" fmla="*/ 106 h 127"/>
                <a:gd name="T16" fmla="*/ 35 w 91"/>
                <a:gd name="T17" fmla="*/ 127 h 127"/>
                <a:gd name="T18" fmla="*/ 56 w 91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27">
                  <a:moveTo>
                    <a:pt x="56" y="127"/>
                  </a:moveTo>
                  <a:lnTo>
                    <a:pt x="56" y="102"/>
                  </a:lnTo>
                  <a:lnTo>
                    <a:pt x="56" y="51"/>
                  </a:lnTo>
                  <a:lnTo>
                    <a:pt x="91" y="51"/>
                  </a:lnTo>
                  <a:lnTo>
                    <a:pt x="45" y="0"/>
                  </a:lnTo>
                  <a:lnTo>
                    <a:pt x="0" y="51"/>
                  </a:lnTo>
                  <a:lnTo>
                    <a:pt x="35" y="51"/>
                  </a:lnTo>
                  <a:lnTo>
                    <a:pt x="35" y="106"/>
                  </a:lnTo>
                  <a:lnTo>
                    <a:pt x="35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44"/>
            <p:cNvSpPr>
              <a:spLocks noEditPoints="1"/>
            </p:cNvSpPr>
            <p:nvPr/>
          </p:nvSpPr>
          <p:spPr bwMode="auto">
            <a:xfrm>
              <a:off x="1585913" y="625476"/>
              <a:ext cx="333375" cy="263525"/>
            </a:xfrm>
            <a:custGeom>
              <a:avLst/>
              <a:gdLst>
                <a:gd name="T0" fmla="*/ 105 w 210"/>
                <a:gd name="T1" fmla="*/ 0 h 166"/>
                <a:gd name="T2" fmla="*/ 0 w 210"/>
                <a:gd name="T3" fmla="*/ 29 h 166"/>
                <a:gd name="T4" fmla="*/ 0 w 210"/>
                <a:gd name="T5" fmla="*/ 29 h 166"/>
                <a:gd name="T6" fmla="*/ 0 w 210"/>
                <a:gd name="T7" fmla="*/ 139 h 166"/>
                <a:gd name="T8" fmla="*/ 98 w 210"/>
                <a:gd name="T9" fmla="*/ 166 h 166"/>
                <a:gd name="T10" fmla="*/ 98 w 210"/>
                <a:gd name="T11" fmla="*/ 55 h 166"/>
                <a:gd name="T12" fmla="*/ 28 w 210"/>
                <a:gd name="T13" fmla="*/ 36 h 166"/>
                <a:gd name="T14" fmla="*/ 105 w 210"/>
                <a:gd name="T15" fmla="*/ 15 h 166"/>
                <a:gd name="T16" fmla="*/ 182 w 210"/>
                <a:gd name="T17" fmla="*/ 36 h 166"/>
                <a:gd name="T18" fmla="*/ 182 w 210"/>
                <a:gd name="T19" fmla="*/ 36 h 166"/>
                <a:gd name="T20" fmla="*/ 112 w 210"/>
                <a:gd name="T21" fmla="*/ 55 h 166"/>
                <a:gd name="T22" fmla="*/ 112 w 210"/>
                <a:gd name="T23" fmla="*/ 166 h 166"/>
                <a:gd name="T24" fmla="*/ 210 w 210"/>
                <a:gd name="T25" fmla="*/ 139 h 166"/>
                <a:gd name="T26" fmla="*/ 210 w 210"/>
                <a:gd name="T27" fmla="*/ 29 h 166"/>
                <a:gd name="T28" fmla="*/ 105 w 210"/>
                <a:gd name="T29" fmla="*/ 0 h 166"/>
                <a:gd name="T30" fmla="*/ 183 w 210"/>
                <a:gd name="T31" fmla="*/ 80 h 166"/>
                <a:gd name="T32" fmla="*/ 142 w 210"/>
                <a:gd name="T33" fmla="*/ 92 h 166"/>
                <a:gd name="T34" fmla="*/ 142 w 210"/>
                <a:gd name="T35" fmla="*/ 71 h 166"/>
                <a:gd name="T36" fmla="*/ 183 w 210"/>
                <a:gd name="T37" fmla="*/ 60 h 166"/>
                <a:gd name="T38" fmla="*/ 183 w 210"/>
                <a:gd name="T39" fmla="*/ 8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0" h="166">
                  <a:moveTo>
                    <a:pt x="105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0" y="139"/>
                  </a:lnTo>
                  <a:lnTo>
                    <a:pt x="98" y="166"/>
                  </a:lnTo>
                  <a:lnTo>
                    <a:pt x="98" y="55"/>
                  </a:lnTo>
                  <a:lnTo>
                    <a:pt x="28" y="36"/>
                  </a:lnTo>
                  <a:lnTo>
                    <a:pt x="105" y="15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12" y="55"/>
                  </a:lnTo>
                  <a:lnTo>
                    <a:pt x="112" y="166"/>
                  </a:lnTo>
                  <a:lnTo>
                    <a:pt x="210" y="139"/>
                  </a:lnTo>
                  <a:lnTo>
                    <a:pt x="210" y="29"/>
                  </a:lnTo>
                  <a:lnTo>
                    <a:pt x="105" y="0"/>
                  </a:lnTo>
                  <a:close/>
                  <a:moveTo>
                    <a:pt x="183" y="80"/>
                  </a:moveTo>
                  <a:lnTo>
                    <a:pt x="142" y="92"/>
                  </a:lnTo>
                  <a:lnTo>
                    <a:pt x="142" y="71"/>
                  </a:lnTo>
                  <a:lnTo>
                    <a:pt x="183" y="60"/>
                  </a:lnTo>
                  <a:lnTo>
                    <a:pt x="1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45"/>
            <p:cNvSpPr/>
            <p:nvPr/>
          </p:nvSpPr>
          <p:spPr bwMode="auto">
            <a:xfrm>
              <a:off x="2297113" y="739776"/>
              <a:ext cx="117475" cy="182563"/>
            </a:xfrm>
            <a:custGeom>
              <a:avLst/>
              <a:gdLst>
                <a:gd name="T0" fmla="*/ 0 w 74"/>
                <a:gd name="T1" fmla="*/ 12 h 115"/>
                <a:gd name="T2" fmla="*/ 0 w 74"/>
                <a:gd name="T3" fmla="*/ 12 h 115"/>
                <a:gd name="T4" fmla="*/ 0 w 74"/>
                <a:gd name="T5" fmla="*/ 95 h 115"/>
                <a:gd name="T6" fmla="*/ 74 w 74"/>
                <a:gd name="T7" fmla="*/ 115 h 115"/>
                <a:gd name="T8" fmla="*/ 74 w 74"/>
                <a:gd name="T9" fmla="*/ 33 h 115"/>
                <a:gd name="T10" fmla="*/ 21 w 74"/>
                <a:gd name="T11" fmla="*/ 18 h 115"/>
                <a:gd name="T12" fmla="*/ 53 w 74"/>
                <a:gd name="T13" fmla="*/ 10 h 115"/>
                <a:gd name="T14" fmla="*/ 46 w 74"/>
                <a:gd name="T15" fmla="*/ 0 h 115"/>
                <a:gd name="T16" fmla="*/ 0 w 74"/>
                <a:gd name="T17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15">
                  <a:moveTo>
                    <a:pt x="0" y="12"/>
                  </a:moveTo>
                  <a:lnTo>
                    <a:pt x="0" y="12"/>
                  </a:lnTo>
                  <a:lnTo>
                    <a:pt x="0" y="95"/>
                  </a:lnTo>
                  <a:lnTo>
                    <a:pt x="74" y="115"/>
                  </a:lnTo>
                  <a:lnTo>
                    <a:pt x="74" y="33"/>
                  </a:lnTo>
                  <a:lnTo>
                    <a:pt x="21" y="18"/>
                  </a:lnTo>
                  <a:lnTo>
                    <a:pt x="53" y="10"/>
                  </a:lnTo>
                  <a:lnTo>
                    <a:pt x="46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46"/>
            <p:cNvSpPr>
              <a:spLocks noEditPoints="1"/>
            </p:cNvSpPr>
            <p:nvPr/>
          </p:nvSpPr>
          <p:spPr bwMode="auto">
            <a:xfrm>
              <a:off x="2432051" y="739776"/>
              <a:ext cx="115888" cy="182563"/>
            </a:xfrm>
            <a:custGeom>
              <a:avLst/>
              <a:gdLst>
                <a:gd name="T0" fmla="*/ 27 w 73"/>
                <a:gd name="T1" fmla="*/ 0 h 115"/>
                <a:gd name="T2" fmla="*/ 19 w 73"/>
                <a:gd name="T3" fmla="*/ 10 h 115"/>
                <a:gd name="T4" fmla="*/ 51 w 73"/>
                <a:gd name="T5" fmla="*/ 18 h 115"/>
                <a:gd name="T6" fmla="*/ 51 w 73"/>
                <a:gd name="T7" fmla="*/ 18 h 115"/>
                <a:gd name="T8" fmla="*/ 0 w 73"/>
                <a:gd name="T9" fmla="*/ 33 h 115"/>
                <a:gd name="T10" fmla="*/ 0 w 73"/>
                <a:gd name="T11" fmla="*/ 115 h 115"/>
                <a:gd name="T12" fmla="*/ 73 w 73"/>
                <a:gd name="T13" fmla="*/ 95 h 115"/>
                <a:gd name="T14" fmla="*/ 73 w 73"/>
                <a:gd name="T15" fmla="*/ 12 h 115"/>
                <a:gd name="T16" fmla="*/ 27 w 73"/>
                <a:gd name="T17" fmla="*/ 0 h 115"/>
                <a:gd name="T18" fmla="*/ 52 w 73"/>
                <a:gd name="T19" fmla="*/ 51 h 115"/>
                <a:gd name="T20" fmla="*/ 21 w 73"/>
                <a:gd name="T21" fmla="*/ 60 h 115"/>
                <a:gd name="T22" fmla="*/ 21 w 73"/>
                <a:gd name="T23" fmla="*/ 44 h 115"/>
                <a:gd name="T24" fmla="*/ 52 w 73"/>
                <a:gd name="T25" fmla="*/ 36 h 115"/>
                <a:gd name="T26" fmla="*/ 52 w 73"/>
                <a:gd name="T27" fmla="*/ 5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5">
                  <a:moveTo>
                    <a:pt x="27" y="0"/>
                  </a:moveTo>
                  <a:lnTo>
                    <a:pt x="19" y="10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73" y="95"/>
                  </a:lnTo>
                  <a:lnTo>
                    <a:pt x="73" y="12"/>
                  </a:lnTo>
                  <a:lnTo>
                    <a:pt x="27" y="0"/>
                  </a:lnTo>
                  <a:close/>
                  <a:moveTo>
                    <a:pt x="52" y="51"/>
                  </a:moveTo>
                  <a:lnTo>
                    <a:pt x="21" y="60"/>
                  </a:lnTo>
                  <a:lnTo>
                    <a:pt x="21" y="44"/>
                  </a:lnTo>
                  <a:lnTo>
                    <a:pt x="52" y="36"/>
                  </a:lnTo>
                  <a:lnTo>
                    <a:pt x="5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47"/>
            <p:cNvSpPr/>
            <p:nvPr/>
          </p:nvSpPr>
          <p:spPr bwMode="auto">
            <a:xfrm>
              <a:off x="2343151" y="590551"/>
              <a:ext cx="158750" cy="177800"/>
            </a:xfrm>
            <a:custGeom>
              <a:avLst/>
              <a:gdLst>
                <a:gd name="T0" fmla="*/ 50 w 100"/>
                <a:gd name="T1" fmla="*/ 112 h 112"/>
                <a:gd name="T2" fmla="*/ 100 w 100"/>
                <a:gd name="T3" fmla="*/ 55 h 112"/>
                <a:gd name="T4" fmla="*/ 62 w 100"/>
                <a:gd name="T5" fmla="*/ 55 h 112"/>
                <a:gd name="T6" fmla="*/ 62 w 100"/>
                <a:gd name="T7" fmla="*/ 0 h 112"/>
                <a:gd name="T8" fmla="*/ 37 w 100"/>
                <a:gd name="T9" fmla="*/ 0 h 112"/>
                <a:gd name="T10" fmla="*/ 37 w 100"/>
                <a:gd name="T11" fmla="*/ 55 h 112"/>
                <a:gd name="T12" fmla="*/ 0 w 100"/>
                <a:gd name="T13" fmla="*/ 55 h 112"/>
                <a:gd name="T14" fmla="*/ 50 w 100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112">
                  <a:moveTo>
                    <a:pt x="50" y="112"/>
                  </a:moveTo>
                  <a:lnTo>
                    <a:pt x="100" y="55"/>
                  </a:lnTo>
                  <a:lnTo>
                    <a:pt x="62" y="55"/>
                  </a:lnTo>
                  <a:lnTo>
                    <a:pt x="62" y="0"/>
                  </a:lnTo>
                  <a:lnTo>
                    <a:pt x="37" y="0"/>
                  </a:lnTo>
                  <a:lnTo>
                    <a:pt x="37" y="55"/>
                  </a:lnTo>
                  <a:lnTo>
                    <a:pt x="0" y="55"/>
                  </a:lnTo>
                  <a:lnTo>
                    <a:pt x="5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48"/>
            <p:cNvSpPr/>
            <p:nvPr/>
          </p:nvSpPr>
          <p:spPr bwMode="auto">
            <a:xfrm>
              <a:off x="4260851" y="623889"/>
              <a:ext cx="333375" cy="266700"/>
            </a:xfrm>
            <a:custGeom>
              <a:avLst/>
              <a:gdLst>
                <a:gd name="T0" fmla="*/ 210 w 210"/>
                <a:gd name="T1" fmla="*/ 119 h 168"/>
                <a:gd name="T2" fmla="*/ 210 w 210"/>
                <a:gd name="T3" fmla="*/ 57 h 168"/>
                <a:gd name="T4" fmla="*/ 148 w 210"/>
                <a:gd name="T5" fmla="*/ 57 h 168"/>
                <a:gd name="T6" fmla="*/ 169 w 210"/>
                <a:gd name="T7" fmla="*/ 77 h 168"/>
                <a:gd name="T8" fmla="*/ 119 w 210"/>
                <a:gd name="T9" fmla="*/ 127 h 168"/>
                <a:gd name="T10" fmla="*/ 119 w 210"/>
                <a:gd name="T11" fmla="*/ 44 h 168"/>
                <a:gd name="T12" fmla="*/ 148 w 210"/>
                <a:gd name="T13" fmla="*/ 44 h 168"/>
                <a:gd name="T14" fmla="*/ 105 w 210"/>
                <a:gd name="T15" fmla="*/ 0 h 168"/>
                <a:gd name="T16" fmla="*/ 61 w 210"/>
                <a:gd name="T17" fmla="*/ 44 h 168"/>
                <a:gd name="T18" fmla="*/ 91 w 210"/>
                <a:gd name="T19" fmla="*/ 44 h 168"/>
                <a:gd name="T20" fmla="*/ 91 w 210"/>
                <a:gd name="T21" fmla="*/ 127 h 168"/>
                <a:gd name="T22" fmla="*/ 41 w 210"/>
                <a:gd name="T23" fmla="*/ 77 h 168"/>
                <a:gd name="T24" fmla="*/ 61 w 210"/>
                <a:gd name="T25" fmla="*/ 57 h 168"/>
                <a:gd name="T26" fmla="*/ 0 w 210"/>
                <a:gd name="T27" fmla="*/ 57 h 168"/>
                <a:gd name="T28" fmla="*/ 0 w 210"/>
                <a:gd name="T29" fmla="*/ 118 h 168"/>
                <a:gd name="T30" fmla="*/ 20 w 210"/>
                <a:gd name="T31" fmla="*/ 98 h 168"/>
                <a:gd name="T32" fmla="*/ 90 w 210"/>
                <a:gd name="T33" fmla="*/ 168 h 168"/>
                <a:gd name="T34" fmla="*/ 120 w 210"/>
                <a:gd name="T35" fmla="*/ 168 h 168"/>
                <a:gd name="T36" fmla="*/ 189 w 210"/>
                <a:gd name="T37" fmla="*/ 98 h 168"/>
                <a:gd name="T38" fmla="*/ 210 w 210"/>
                <a:gd name="T39" fmla="*/ 11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0" h="168">
                  <a:moveTo>
                    <a:pt x="210" y="119"/>
                  </a:moveTo>
                  <a:lnTo>
                    <a:pt x="210" y="57"/>
                  </a:lnTo>
                  <a:lnTo>
                    <a:pt x="148" y="57"/>
                  </a:lnTo>
                  <a:lnTo>
                    <a:pt x="169" y="77"/>
                  </a:lnTo>
                  <a:lnTo>
                    <a:pt x="119" y="127"/>
                  </a:lnTo>
                  <a:lnTo>
                    <a:pt x="119" y="44"/>
                  </a:lnTo>
                  <a:lnTo>
                    <a:pt x="148" y="44"/>
                  </a:lnTo>
                  <a:lnTo>
                    <a:pt x="105" y="0"/>
                  </a:lnTo>
                  <a:lnTo>
                    <a:pt x="61" y="44"/>
                  </a:lnTo>
                  <a:lnTo>
                    <a:pt x="91" y="44"/>
                  </a:lnTo>
                  <a:lnTo>
                    <a:pt x="91" y="127"/>
                  </a:lnTo>
                  <a:lnTo>
                    <a:pt x="41" y="77"/>
                  </a:lnTo>
                  <a:lnTo>
                    <a:pt x="61" y="57"/>
                  </a:lnTo>
                  <a:lnTo>
                    <a:pt x="0" y="57"/>
                  </a:lnTo>
                  <a:lnTo>
                    <a:pt x="0" y="118"/>
                  </a:lnTo>
                  <a:lnTo>
                    <a:pt x="20" y="98"/>
                  </a:lnTo>
                  <a:lnTo>
                    <a:pt x="90" y="168"/>
                  </a:lnTo>
                  <a:lnTo>
                    <a:pt x="120" y="168"/>
                  </a:lnTo>
                  <a:lnTo>
                    <a:pt x="189" y="98"/>
                  </a:lnTo>
                  <a:lnTo>
                    <a:pt x="21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49"/>
            <p:cNvSpPr>
              <a:spLocks noEditPoints="1"/>
            </p:cNvSpPr>
            <p:nvPr/>
          </p:nvSpPr>
          <p:spPr bwMode="auto">
            <a:xfrm>
              <a:off x="6308726" y="2595564"/>
              <a:ext cx="242888" cy="333375"/>
            </a:xfrm>
            <a:custGeom>
              <a:avLst/>
              <a:gdLst>
                <a:gd name="T0" fmla="*/ 45 w 153"/>
                <a:gd name="T1" fmla="*/ 0 h 210"/>
                <a:gd name="T2" fmla="*/ 45 w 153"/>
                <a:gd name="T3" fmla="*/ 0 h 210"/>
                <a:gd name="T4" fmla="*/ 0 w 153"/>
                <a:gd name="T5" fmla="*/ 43 h 210"/>
                <a:gd name="T6" fmla="*/ 0 w 153"/>
                <a:gd name="T7" fmla="*/ 210 h 210"/>
                <a:gd name="T8" fmla="*/ 153 w 153"/>
                <a:gd name="T9" fmla="*/ 210 h 210"/>
                <a:gd name="T10" fmla="*/ 153 w 153"/>
                <a:gd name="T11" fmla="*/ 0 h 210"/>
                <a:gd name="T12" fmla="*/ 45 w 153"/>
                <a:gd name="T13" fmla="*/ 0 h 210"/>
                <a:gd name="T14" fmla="*/ 136 w 153"/>
                <a:gd name="T15" fmla="*/ 54 h 210"/>
                <a:gd name="T16" fmla="*/ 98 w 153"/>
                <a:gd name="T17" fmla="*/ 17 h 210"/>
                <a:gd name="T18" fmla="*/ 136 w 153"/>
                <a:gd name="T19" fmla="*/ 17 h 210"/>
                <a:gd name="T20" fmla="*/ 136 w 153"/>
                <a:gd name="T21" fmla="*/ 54 h 210"/>
                <a:gd name="T22" fmla="*/ 73 w 153"/>
                <a:gd name="T23" fmla="*/ 27 h 210"/>
                <a:gd name="T24" fmla="*/ 73 w 153"/>
                <a:gd name="T25" fmla="*/ 192 h 210"/>
                <a:gd name="T26" fmla="*/ 20 w 153"/>
                <a:gd name="T27" fmla="*/ 192 h 210"/>
                <a:gd name="T28" fmla="*/ 73 w 153"/>
                <a:gd name="T29" fmla="*/ 27 h 210"/>
                <a:gd name="T30" fmla="*/ 18 w 153"/>
                <a:gd name="T31" fmla="*/ 169 h 210"/>
                <a:gd name="T32" fmla="*/ 18 w 153"/>
                <a:gd name="T33" fmla="*/ 61 h 210"/>
                <a:gd name="T34" fmla="*/ 52 w 153"/>
                <a:gd name="T35" fmla="*/ 61 h 210"/>
                <a:gd name="T36" fmla="*/ 18 w 153"/>
                <a:gd name="T37" fmla="*/ 169 h 210"/>
                <a:gd name="T38" fmla="*/ 82 w 153"/>
                <a:gd name="T39" fmla="*/ 27 h 210"/>
                <a:gd name="T40" fmla="*/ 134 w 153"/>
                <a:gd name="T41" fmla="*/ 192 h 210"/>
                <a:gd name="T42" fmla="*/ 82 w 153"/>
                <a:gd name="T43" fmla="*/ 192 h 210"/>
                <a:gd name="T44" fmla="*/ 82 w 153"/>
                <a:gd name="T45" fmla="*/ 27 h 210"/>
                <a:gd name="T46" fmla="*/ 88 w 153"/>
                <a:gd name="T47" fmla="*/ 19 h 210"/>
                <a:gd name="T48" fmla="*/ 136 w 153"/>
                <a:gd name="T49" fmla="*/ 66 h 210"/>
                <a:gd name="T50" fmla="*/ 136 w 153"/>
                <a:gd name="T51" fmla="*/ 168 h 210"/>
                <a:gd name="T52" fmla="*/ 88 w 153"/>
                <a:gd name="T53" fmla="*/ 19 h 210"/>
                <a:gd name="T54" fmla="*/ 67 w 153"/>
                <a:gd name="T55" fmla="*/ 17 h 210"/>
                <a:gd name="T56" fmla="*/ 63 w 153"/>
                <a:gd name="T57" fmla="*/ 30 h 210"/>
                <a:gd name="T58" fmla="*/ 63 w 153"/>
                <a:gd name="T59" fmla="*/ 17 h 210"/>
                <a:gd name="T60" fmla="*/ 67 w 153"/>
                <a:gd name="T61" fmla="*/ 17 h 210"/>
                <a:gd name="T62" fmla="*/ 49 w 153"/>
                <a:gd name="T63" fmla="*/ 14 h 210"/>
                <a:gd name="T64" fmla="*/ 49 w 153"/>
                <a:gd name="T65" fmla="*/ 49 h 210"/>
                <a:gd name="T66" fmla="*/ 15 w 153"/>
                <a:gd name="T67" fmla="*/ 49 h 210"/>
                <a:gd name="T68" fmla="*/ 49 w 153"/>
                <a:gd name="T69" fmla="*/ 1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210">
                  <a:moveTo>
                    <a:pt x="45" y="0"/>
                  </a:moveTo>
                  <a:lnTo>
                    <a:pt x="45" y="0"/>
                  </a:lnTo>
                  <a:lnTo>
                    <a:pt x="0" y="43"/>
                  </a:lnTo>
                  <a:lnTo>
                    <a:pt x="0" y="210"/>
                  </a:lnTo>
                  <a:lnTo>
                    <a:pt x="153" y="210"/>
                  </a:lnTo>
                  <a:lnTo>
                    <a:pt x="153" y="0"/>
                  </a:lnTo>
                  <a:lnTo>
                    <a:pt x="45" y="0"/>
                  </a:lnTo>
                  <a:close/>
                  <a:moveTo>
                    <a:pt x="136" y="54"/>
                  </a:moveTo>
                  <a:lnTo>
                    <a:pt x="98" y="17"/>
                  </a:lnTo>
                  <a:lnTo>
                    <a:pt x="136" y="17"/>
                  </a:lnTo>
                  <a:lnTo>
                    <a:pt x="136" y="54"/>
                  </a:lnTo>
                  <a:close/>
                  <a:moveTo>
                    <a:pt x="73" y="27"/>
                  </a:moveTo>
                  <a:lnTo>
                    <a:pt x="73" y="192"/>
                  </a:lnTo>
                  <a:lnTo>
                    <a:pt x="20" y="192"/>
                  </a:lnTo>
                  <a:lnTo>
                    <a:pt x="73" y="27"/>
                  </a:lnTo>
                  <a:close/>
                  <a:moveTo>
                    <a:pt x="18" y="169"/>
                  </a:moveTo>
                  <a:lnTo>
                    <a:pt x="18" y="61"/>
                  </a:lnTo>
                  <a:lnTo>
                    <a:pt x="52" y="61"/>
                  </a:lnTo>
                  <a:lnTo>
                    <a:pt x="18" y="169"/>
                  </a:lnTo>
                  <a:close/>
                  <a:moveTo>
                    <a:pt x="82" y="27"/>
                  </a:moveTo>
                  <a:lnTo>
                    <a:pt x="134" y="192"/>
                  </a:lnTo>
                  <a:lnTo>
                    <a:pt x="82" y="192"/>
                  </a:lnTo>
                  <a:lnTo>
                    <a:pt x="82" y="27"/>
                  </a:lnTo>
                  <a:close/>
                  <a:moveTo>
                    <a:pt x="88" y="19"/>
                  </a:moveTo>
                  <a:lnTo>
                    <a:pt x="136" y="66"/>
                  </a:lnTo>
                  <a:lnTo>
                    <a:pt x="136" y="168"/>
                  </a:lnTo>
                  <a:lnTo>
                    <a:pt x="88" y="19"/>
                  </a:lnTo>
                  <a:close/>
                  <a:moveTo>
                    <a:pt x="67" y="17"/>
                  </a:moveTo>
                  <a:lnTo>
                    <a:pt x="63" y="30"/>
                  </a:lnTo>
                  <a:lnTo>
                    <a:pt x="63" y="17"/>
                  </a:lnTo>
                  <a:lnTo>
                    <a:pt x="67" y="17"/>
                  </a:lnTo>
                  <a:close/>
                  <a:moveTo>
                    <a:pt x="49" y="14"/>
                  </a:moveTo>
                  <a:lnTo>
                    <a:pt x="49" y="49"/>
                  </a:lnTo>
                  <a:lnTo>
                    <a:pt x="15" y="49"/>
                  </a:lnTo>
                  <a:lnTo>
                    <a:pt x="4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50"/>
            <p:cNvSpPr/>
            <p:nvPr/>
          </p:nvSpPr>
          <p:spPr bwMode="auto">
            <a:xfrm>
              <a:off x="10272713" y="3268664"/>
              <a:ext cx="357188" cy="322263"/>
            </a:xfrm>
            <a:custGeom>
              <a:avLst/>
              <a:gdLst>
                <a:gd name="T0" fmla="*/ 266 w 308"/>
                <a:gd name="T1" fmla="*/ 12 h 278"/>
                <a:gd name="T2" fmla="*/ 250 w 308"/>
                <a:gd name="T3" fmla="*/ 0 h 278"/>
                <a:gd name="T4" fmla="*/ 239 w 308"/>
                <a:gd name="T5" fmla="*/ 12 h 278"/>
                <a:gd name="T6" fmla="*/ 221 w 308"/>
                <a:gd name="T7" fmla="*/ 15 h 278"/>
                <a:gd name="T8" fmla="*/ 208 w 308"/>
                <a:gd name="T9" fmla="*/ 36 h 278"/>
                <a:gd name="T10" fmla="*/ 176 w 308"/>
                <a:gd name="T11" fmla="*/ 30 h 278"/>
                <a:gd name="T12" fmla="*/ 167 w 308"/>
                <a:gd name="T13" fmla="*/ 38 h 278"/>
                <a:gd name="T14" fmla="*/ 134 w 308"/>
                <a:gd name="T15" fmla="*/ 34 h 278"/>
                <a:gd name="T16" fmla="*/ 129 w 308"/>
                <a:gd name="T17" fmla="*/ 39 h 278"/>
                <a:gd name="T18" fmla="*/ 90 w 308"/>
                <a:gd name="T19" fmla="*/ 159 h 278"/>
                <a:gd name="T20" fmla="*/ 43 w 308"/>
                <a:gd name="T21" fmla="*/ 207 h 278"/>
                <a:gd name="T22" fmla="*/ 24 w 308"/>
                <a:gd name="T23" fmla="*/ 197 h 278"/>
                <a:gd name="T24" fmla="*/ 0 w 308"/>
                <a:gd name="T25" fmla="*/ 221 h 278"/>
                <a:gd name="T26" fmla="*/ 24 w 308"/>
                <a:gd name="T27" fmla="*/ 245 h 278"/>
                <a:gd name="T28" fmla="*/ 36 w 308"/>
                <a:gd name="T29" fmla="*/ 242 h 278"/>
                <a:gd name="T30" fmla="*/ 33 w 308"/>
                <a:gd name="T31" fmla="*/ 254 h 278"/>
                <a:gd name="T32" fmla="*/ 56 w 308"/>
                <a:gd name="T33" fmla="*/ 278 h 278"/>
                <a:gd name="T34" fmla="*/ 80 w 308"/>
                <a:gd name="T35" fmla="*/ 254 h 278"/>
                <a:gd name="T36" fmla="*/ 70 w 308"/>
                <a:gd name="T37" fmla="*/ 234 h 278"/>
                <a:gd name="T38" fmla="*/ 117 w 308"/>
                <a:gd name="T39" fmla="*/ 187 h 278"/>
                <a:gd name="T40" fmla="*/ 239 w 308"/>
                <a:gd name="T41" fmla="*/ 150 h 278"/>
                <a:gd name="T42" fmla="*/ 266 w 308"/>
                <a:gd name="T43" fmla="*/ 1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278">
                  <a:moveTo>
                    <a:pt x="266" y="12"/>
                  </a:moveTo>
                  <a:cubicBezTo>
                    <a:pt x="261" y="7"/>
                    <a:pt x="256" y="3"/>
                    <a:pt x="250" y="0"/>
                  </a:cubicBezTo>
                  <a:cubicBezTo>
                    <a:pt x="248" y="5"/>
                    <a:pt x="244" y="9"/>
                    <a:pt x="239" y="12"/>
                  </a:cubicBezTo>
                  <a:cubicBezTo>
                    <a:pt x="233" y="15"/>
                    <a:pt x="227" y="16"/>
                    <a:pt x="221" y="15"/>
                  </a:cubicBezTo>
                  <a:cubicBezTo>
                    <a:pt x="220" y="24"/>
                    <a:pt x="215" y="32"/>
                    <a:pt x="208" y="36"/>
                  </a:cubicBezTo>
                  <a:cubicBezTo>
                    <a:pt x="198" y="41"/>
                    <a:pt x="186" y="38"/>
                    <a:pt x="176" y="30"/>
                  </a:cubicBezTo>
                  <a:cubicBezTo>
                    <a:pt x="174" y="33"/>
                    <a:pt x="171" y="36"/>
                    <a:pt x="167" y="38"/>
                  </a:cubicBezTo>
                  <a:cubicBezTo>
                    <a:pt x="156" y="44"/>
                    <a:pt x="143" y="42"/>
                    <a:pt x="134" y="34"/>
                  </a:cubicBezTo>
                  <a:cubicBezTo>
                    <a:pt x="132" y="36"/>
                    <a:pt x="130" y="37"/>
                    <a:pt x="129" y="39"/>
                  </a:cubicBezTo>
                  <a:cubicBezTo>
                    <a:pt x="91" y="77"/>
                    <a:pt x="76" y="126"/>
                    <a:pt x="90" y="159"/>
                  </a:cubicBezTo>
                  <a:cubicBezTo>
                    <a:pt x="43" y="207"/>
                    <a:pt x="43" y="207"/>
                    <a:pt x="43" y="207"/>
                  </a:cubicBezTo>
                  <a:cubicBezTo>
                    <a:pt x="38" y="201"/>
                    <a:pt x="31" y="197"/>
                    <a:pt x="24" y="197"/>
                  </a:cubicBezTo>
                  <a:cubicBezTo>
                    <a:pt x="11" y="197"/>
                    <a:pt x="0" y="208"/>
                    <a:pt x="0" y="221"/>
                  </a:cubicBezTo>
                  <a:cubicBezTo>
                    <a:pt x="0" y="234"/>
                    <a:pt x="11" y="245"/>
                    <a:pt x="24" y="245"/>
                  </a:cubicBezTo>
                  <a:cubicBezTo>
                    <a:pt x="28" y="245"/>
                    <a:pt x="32" y="244"/>
                    <a:pt x="36" y="242"/>
                  </a:cubicBezTo>
                  <a:cubicBezTo>
                    <a:pt x="34" y="245"/>
                    <a:pt x="33" y="249"/>
                    <a:pt x="33" y="254"/>
                  </a:cubicBezTo>
                  <a:cubicBezTo>
                    <a:pt x="33" y="267"/>
                    <a:pt x="43" y="278"/>
                    <a:pt x="56" y="278"/>
                  </a:cubicBezTo>
                  <a:cubicBezTo>
                    <a:pt x="69" y="278"/>
                    <a:pt x="80" y="267"/>
                    <a:pt x="80" y="254"/>
                  </a:cubicBezTo>
                  <a:cubicBezTo>
                    <a:pt x="80" y="246"/>
                    <a:pt x="76" y="239"/>
                    <a:pt x="70" y="234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50" y="203"/>
                    <a:pt x="200" y="189"/>
                    <a:pt x="239" y="150"/>
                  </a:cubicBezTo>
                  <a:cubicBezTo>
                    <a:pt x="284" y="104"/>
                    <a:pt x="308" y="55"/>
                    <a:pt x="26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51"/>
            <p:cNvSpPr/>
            <p:nvPr/>
          </p:nvSpPr>
          <p:spPr bwMode="auto">
            <a:xfrm>
              <a:off x="10941051" y="3262314"/>
              <a:ext cx="331788" cy="333375"/>
            </a:xfrm>
            <a:custGeom>
              <a:avLst/>
              <a:gdLst>
                <a:gd name="T0" fmla="*/ 260 w 287"/>
                <a:gd name="T1" fmla="*/ 194 h 288"/>
                <a:gd name="T2" fmla="*/ 237 w 287"/>
                <a:gd name="T3" fmla="*/ 205 h 288"/>
                <a:gd name="T4" fmla="*/ 176 w 287"/>
                <a:gd name="T5" fmla="*/ 144 h 288"/>
                <a:gd name="T6" fmla="*/ 237 w 287"/>
                <a:gd name="T7" fmla="*/ 83 h 288"/>
                <a:gd name="T8" fmla="*/ 260 w 287"/>
                <a:gd name="T9" fmla="*/ 94 h 288"/>
                <a:gd name="T10" fmla="*/ 287 w 287"/>
                <a:gd name="T11" fmla="*/ 66 h 288"/>
                <a:gd name="T12" fmla="*/ 260 w 287"/>
                <a:gd name="T13" fmla="*/ 38 h 288"/>
                <a:gd name="T14" fmla="*/ 245 w 287"/>
                <a:gd name="T15" fmla="*/ 42 h 288"/>
                <a:gd name="T16" fmla="*/ 249 w 287"/>
                <a:gd name="T17" fmla="*/ 28 h 288"/>
                <a:gd name="T18" fmla="*/ 221 w 287"/>
                <a:gd name="T19" fmla="*/ 0 h 288"/>
                <a:gd name="T20" fmla="*/ 194 w 287"/>
                <a:gd name="T21" fmla="*/ 28 h 288"/>
                <a:gd name="T22" fmla="*/ 206 w 287"/>
                <a:gd name="T23" fmla="*/ 50 h 288"/>
                <a:gd name="T24" fmla="*/ 205 w 287"/>
                <a:gd name="T25" fmla="*/ 51 h 288"/>
                <a:gd name="T26" fmla="*/ 205 w 287"/>
                <a:gd name="T27" fmla="*/ 50 h 288"/>
                <a:gd name="T28" fmla="*/ 144 w 287"/>
                <a:gd name="T29" fmla="*/ 111 h 288"/>
                <a:gd name="T30" fmla="*/ 83 w 287"/>
                <a:gd name="T31" fmla="*/ 50 h 288"/>
                <a:gd name="T32" fmla="*/ 94 w 287"/>
                <a:gd name="T33" fmla="*/ 28 h 288"/>
                <a:gd name="T34" fmla="*/ 66 w 287"/>
                <a:gd name="T35" fmla="*/ 0 h 288"/>
                <a:gd name="T36" fmla="*/ 38 w 287"/>
                <a:gd name="T37" fmla="*/ 28 h 288"/>
                <a:gd name="T38" fmla="*/ 42 w 287"/>
                <a:gd name="T39" fmla="*/ 42 h 288"/>
                <a:gd name="T40" fmla="*/ 28 w 287"/>
                <a:gd name="T41" fmla="*/ 38 h 288"/>
                <a:gd name="T42" fmla="*/ 0 w 287"/>
                <a:gd name="T43" fmla="*/ 66 h 288"/>
                <a:gd name="T44" fmla="*/ 28 w 287"/>
                <a:gd name="T45" fmla="*/ 94 h 288"/>
                <a:gd name="T46" fmla="*/ 50 w 287"/>
                <a:gd name="T47" fmla="*/ 83 h 288"/>
                <a:gd name="T48" fmla="*/ 111 w 287"/>
                <a:gd name="T49" fmla="*/ 144 h 288"/>
                <a:gd name="T50" fmla="*/ 50 w 287"/>
                <a:gd name="T51" fmla="*/ 205 h 288"/>
                <a:gd name="T52" fmla="*/ 28 w 287"/>
                <a:gd name="T53" fmla="*/ 194 h 288"/>
                <a:gd name="T54" fmla="*/ 0 w 287"/>
                <a:gd name="T55" fmla="*/ 222 h 288"/>
                <a:gd name="T56" fmla="*/ 28 w 287"/>
                <a:gd name="T57" fmla="*/ 250 h 288"/>
                <a:gd name="T58" fmla="*/ 42 w 287"/>
                <a:gd name="T59" fmla="*/ 246 h 288"/>
                <a:gd name="T60" fmla="*/ 38 w 287"/>
                <a:gd name="T61" fmla="*/ 260 h 288"/>
                <a:gd name="T62" fmla="*/ 66 w 287"/>
                <a:gd name="T63" fmla="*/ 288 h 288"/>
                <a:gd name="T64" fmla="*/ 94 w 287"/>
                <a:gd name="T65" fmla="*/ 260 h 288"/>
                <a:gd name="T66" fmla="*/ 82 w 287"/>
                <a:gd name="T67" fmla="*/ 237 h 288"/>
                <a:gd name="T68" fmla="*/ 82 w 287"/>
                <a:gd name="T69" fmla="*/ 237 h 288"/>
                <a:gd name="T70" fmla="*/ 83 w 287"/>
                <a:gd name="T71" fmla="*/ 237 h 288"/>
                <a:gd name="T72" fmla="*/ 144 w 287"/>
                <a:gd name="T73" fmla="*/ 176 h 288"/>
                <a:gd name="T74" fmla="*/ 205 w 287"/>
                <a:gd name="T75" fmla="*/ 237 h 288"/>
                <a:gd name="T76" fmla="*/ 194 w 287"/>
                <a:gd name="T77" fmla="*/ 259 h 288"/>
                <a:gd name="T78" fmla="*/ 221 w 287"/>
                <a:gd name="T79" fmla="*/ 287 h 288"/>
                <a:gd name="T80" fmla="*/ 249 w 287"/>
                <a:gd name="T81" fmla="*/ 259 h 288"/>
                <a:gd name="T82" fmla="*/ 245 w 287"/>
                <a:gd name="T83" fmla="*/ 245 h 288"/>
                <a:gd name="T84" fmla="*/ 260 w 287"/>
                <a:gd name="T85" fmla="*/ 249 h 288"/>
                <a:gd name="T86" fmla="*/ 287 w 287"/>
                <a:gd name="T87" fmla="*/ 221 h 288"/>
                <a:gd name="T88" fmla="*/ 260 w 287"/>
                <a:gd name="T89" fmla="*/ 19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7" h="288">
                  <a:moveTo>
                    <a:pt x="260" y="194"/>
                  </a:moveTo>
                  <a:cubicBezTo>
                    <a:pt x="250" y="194"/>
                    <a:pt x="242" y="198"/>
                    <a:pt x="237" y="20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43" y="89"/>
                    <a:pt x="251" y="94"/>
                    <a:pt x="260" y="94"/>
                  </a:cubicBezTo>
                  <a:cubicBezTo>
                    <a:pt x="275" y="94"/>
                    <a:pt x="287" y="81"/>
                    <a:pt x="287" y="66"/>
                  </a:cubicBezTo>
                  <a:cubicBezTo>
                    <a:pt x="287" y="50"/>
                    <a:pt x="275" y="38"/>
                    <a:pt x="260" y="38"/>
                  </a:cubicBezTo>
                  <a:cubicBezTo>
                    <a:pt x="254" y="38"/>
                    <a:pt x="249" y="39"/>
                    <a:pt x="245" y="42"/>
                  </a:cubicBezTo>
                  <a:cubicBezTo>
                    <a:pt x="248" y="38"/>
                    <a:pt x="249" y="33"/>
                    <a:pt x="249" y="28"/>
                  </a:cubicBezTo>
                  <a:cubicBezTo>
                    <a:pt x="249" y="12"/>
                    <a:pt x="237" y="0"/>
                    <a:pt x="221" y="0"/>
                  </a:cubicBezTo>
                  <a:cubicBezTo>
                    <a:pt x="206" y="0"/>
                    <a:pt x="194" y="12"/>
                    <a:pt x="194" y="28"/>
                  </a:cubicBezTo>
                  <a:cubicBezTo>
                    <a:pt x="194" y="37"/>
                    <a:pt x="198" y="45"/>
                    <a:pt x="206" y="50"/>
                  </a:cubicBezTo>
                  <a:cubicBezTo>
                    <a:pt x="205" y="51"/>
                    <a:pt x="205" y="51"/>
                    <a:pt x="205" y="51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9" y="45"/>
                    <a:pt x="94" y="37"/>
                    <a:pt x="94" y="28"/>
                  </a:cubicBezTo>
                  <a:cubicBezTo>
                    <a:pt x="94" y="13"/>
                    <a:pt x="81" y="0"/>
                    <a:pt x="66" y="0"/>
                  </a:cubicBezTo>
                  <a:cubicBezTo>
                    <a:pt x="51" y="0"/>
                    <a:pt x="38" y="13"/>
                    <a:pt x="38" y="28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8" y="40"/>
                    <a:pt x="33" y="38"/>
                    <a:pt x="28" y="38"/>
                  </a:cubicBezTo>
                  <a:cubicBezTo>
                    <a:pt x="12" y="38"/>
                    <a:pt x="0" y="51"/>
                    <a:pt x="0" y="66"/>
                  </a:cubicBezTo>
                  <a:cubicBezTo>
                    <a:pt x="0" y="81"/>
                    <a:pt x="12" y="94"/>
                    <a:pt x="28" y="94"/>
                  </a:cubicBezTo>
                  <a:cubicBezTo>
                    <a:pt x="37" y="94"/>
                    <a:pt x="45" y="89"/>
                    <a:pt x="50" y="83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50" y="205"/>
                    <a:pt x="50" y="205"/>
                    <a:pt x="50" y="205"/>
                  </a:cubicBezTo>
                  <a:cubicBezTo>
                    <a:pt x="45" y="198"/>
                    <a:pt x="37" y="194"/>
                    <a:pt x="28" y="194"/>
                  </a:cubicBezTo>
                  <a:cubicBezTo>
                    <a:pt x="12" y="194"/>
                    <a:pt x="0" y="206"/>
                    <a:pt x="0" y="222"/>
                  </a:cubicBezTo>
                  <a:cubicBezTo>
                    <a:pt x="0" y="237"/>
                    <a:pt x="12" y="250"/>
                    <a:pt x="28" y="250"/>
                  </a:cubicBezTo>
                  <a:cubicBezTo>
                    <a:pt x="33" y="250"/>
                    <a:pt x="38" y="248"/>
                    <a:pt x="42" y="246"/>
                  </a:cubicBezTo>
                  <a:cubicBezTo>
                    <a:pt x="40" y="250"/>
                    <a:pt x="38" y="255"/>
                    <a:pt x="38" y="260"/>
                  </a:cubicBezTo>
                  <a:cubicBezTo>
                    <a:pt x="38" y="275"/>
                    <a:pt x="51" y="288"/>
                    <a:pt x="66" y="288"/>
                  </a:cubicBezTo>
                  <a:cubicBezTo>
                    <a:pt x="81" y="288"/>
                    <a:pt x="94" y="275"/>
                    <a:pt x="94" y="260"/>
                  </a:cubicBezTo>
                  <a:cubicBezTo>
                    <a:pt x="94" y="250"/>
                    <a:pt x="89" y="242"/>
                    <a:pt x="82" y="237"/>
                  </a:cubicBezTo>
                  <a:cubicBezTo>
                    <a:pt x="82" y="237"/>
                    <a:pt x="82" y="237"/>
                    <a:pt x="82" y="237"/>
                  </a:cubicBezTo>
                  <a:cubicBezTo>
                    <a:pt x="83" y="237"/>
                    <a:pt x="83" y="237"/>
                    <a:pt x="83" y="237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205" y="237"/>
                    <a:pt x="205" y="237"/>
                    <a:pt x="205" y="237"/>
                  </a:cubicBezTo>
                  <a:cubicBezTo>
                    <a:pt x="198" y="242"/>
                    <a:pt x="194" y="250"/>
                    <a:pt x="194" y="259"/>
                  </a:cubicBezTo>
                  <a:cubicBezTo>
                    <a:pt x="194" y="275"/>
                    <a:pt x="206" y="287"/>
                    <a:pt x="221" y="287"/>
                  </a:cubicBezTo>
                  <a:cubicBezTo>
                    <a:pt x="237" y="287"/>
                    <a:pt x="249" y="275"/>
                    <a:pt x="249" y="259"/>
                  </a:cubicBezTo>
                  <a:cubicBezTo>
                    <a:pt x="249" y="254"/>
                    <a:pt x="248" y="249"/>
                    <a:pt x="245" y="245"/>
                  </a:cubicBezTo>
                  <a:cubicBezTo>
                    <a:pt x="249" y="248"/>
                    <a:pt x="254" y="249"/>
                    <a:pt x="260" y="249"/>
                  </a:cubicBezTo>
                  <a:cubicBezTo>
                    <a:pt x="275" y="249"/>
                    <a:pt x="287" y="237"/>
                    <a:pt x="287" y="221"/>
                  </a:cubicBezTo>
                  <a:cubicBezTo>
                    <a:pt x="287" y="206"/>
                    <a:pt x="275" y="194"/>
                    <a:pt x="260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652"/>
            <p:cNvSpPr>
              <a:spLocks noEditPoints="1"/>
            </p:cNvSpPr>
            <p:nvPr/>
          </p:nvSpPr>
          <p:spPr bwMode="auto">
            <a:xfrm>
              <a:off x="11609388" y="3262314"/>
              <a:ext cx="333375" cy="333375"/>
            </a:xfrm>
            <a:custGeom>
              <a:avLst/>
              <a:gdLst>
                <a:gd name="T0" fmla="*/ 207 w 288"/>
                <a:gd name="T1" fmla="*/ 0 h 288"/>
                <a:gd name="T2" fmla="*/ 152 w 288"/>
                <a:gd name="T3" fmla="*/ 22 h 288"/>
                <a:gd name="T4" fmla="*/ 21 w 288"/>
                <a:gd name="T5" fmla="*/ 153 h 288"/>
                <a:gd name="T6" fmla="*/ 0 w 288"/>
                <a:gd name="T7" fmla="*/ 207 h 288"/>
                <a:gd name="T8" fmla="*/ 81 w 288"/>
                <a:gd name="T9" fmla="*/ 288 h 288"/>
                <a:gd name="T10" fmla="*/ 81 w 288"/>
                <a:gd name="T11" fmla="*/ 288 h 288"/>
                <a:gd name="T12" fmla="*/ 135 w 288"/>
                <a:gd name="T13" fmla="*/ 267 h 288"/>
                <a:gd name="T14" fmla="*/ 266 w 288"/>
                <a:gd name="T15" fmla="*/ 136 h 288"/>
                <a:gd name="T16" fmla="*/ 288 w 288"/>
                <a:gd name="T17" fmla="*/ 81 h 288"/>
                <a:gd name="T18" fmla="*/ 288 w 288"/>
                <a:gd name="T19" fmla="*/ 81 h 288"/>
                <a:gd name="T20" fmla="*/ 207 w 288"/>
                <a:gd name="T21" fmla="*/ 0 h 288"/>
                <a:gd name="T22" fmla="*/ 18 w 288"/>
                <a:gd name="T23" fmla="*/ 207 h 288"/>
                <a:gd name="T24" fmla="*/ 34 w 288"/>
                <a:gd name="T25" fmla="*/ 165 h 288"/>
                <a:gd name="T26" fmla="*/ 84 w 288"/>
                <a:gd name="T27" fmla="*/ 115 h 288"/>
                <a:gd name="T28" fmla="*/ 173 w 288"/>
                <a:gd name="T29" fmla="*/ 204 h 288"/>
                <a:gd name="T30" fmla="*/ 123 w 288"/>
                <a:gd name="T31" fmla="*/ 254 h 288"/>
                <a:gd name="T32" fmla="*/ 81 w 288"/>
                <a:gd name="T33" fmla="*/ 271 h 288"/>
                <a:gd name="T34" fmla="*/ 18 w 288"/>
                <a:gd name="T35" fmla="*/ 2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07" y="0"/>
                  </a:moveTo>
                  <a:cubicBezTo>
                    <a:pt x="186" y="0"/>
                    <a:pt x="166" y="8"/>
                    <a:pt x="152" y="2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8" y="167"/>
                    <a:pt x="0" y="186"/>
                    <a:pt x="0" y="207"/>
                  </a:cubicBezTo>
                  <a:cubicBezTo>
                    <a:pt x="0" y="252"/>
                    <a:pt x="36" y="288"/>
                    <a:pt x="81" y="288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102" y="288"/>
                    <a:pt x="121" y="280"/>
                    <a:pt x="135" y="267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279" y="122"/>
                    <a:pt x="288" y="102"/>
                    <a:pt x="288" y="81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8" y="36"/>
                    <a:pt x="252" y="0"/>
                    <a:pt x="207" y="0"/>
                  </a:cubicBezTo>
                  <a:close/>
                  <a:moveTo>
                    <a:pt x="18" y="207"/>
                  </a:moveTo>
                  <a:cubicBezTo>
                    <a:pt x="18" y="192"/>
                    <a:pt x="23" y="177"/>
                    <a:pt x="34" y="165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173" y="204"/>
                    <a:pt x="173" y="204"/>
                    <a:pt x="173" y="204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11" y="265"/>
                    <a:pt x="96" y="271"/>
                    <a:pt x="81" y="271"/>
                  </a:cubicBezTo>
                  <a:cubicBezTo>
                    <a:pt x="46" y="271"/>
                    <a:pt x="18" y="242"/>
                    <a:pt x="1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654"/>
            <p:cNvSpPr>
              <a:spLocks noEditPoints="1"/>
            </p:cNvSpPr>
            <p:nvPr/>
          </p:nvSpPr>
          <p:spPr bwMode="auto">
            <a:xfrm>
              <a:off x="1587501" y="3930651"/>
              <a:ext cx="333375" cy="333375"/>
            </a:xfrm>
            <a:custGeom>
              <a:avLst/>
              <a:gdLst>
                <a:gd name="T0" fmla="*/ 216 w 288"/>
                <a:gd name="T1" fmla="*/ 0 h 288"/>
                <a:gd name="T2" fmla="*/ 165 w 288"/>
                <a:gd name="T3" fmla="*/ 21 h 288"/>
                <a:gd name="T4" fmla="*/ 165 w 288"/>
                <a:gd name="T5" fmla="*/ 21 h 288"/>
                <a:gd name="T6" fmla="*/ 139 w 288"/>
                <a:gd name="T7" fmla="*/ 47 h 288"/>
                <a:gd name="T8" fmla="*/ 46 w 288"/>
                <a:gd name="T9" fmla="*/ 140 h 288"/>
                <a:gd name="T10" fmla="*/ 20 w 288"/>
                <a:gd name="T11" fmla="*/ 166 h 288"/>
                <a:gd name="T12" fmla="*/ 20 w 288"/>
                <a:gd name="T13" fmla="*/ 166 h 288"/>
                <a:gd name="T14" fmla="*/ 0 w 288"/>
                <a:gd name="T15" fmla="*/ 216 h 288"/>
                <a:gd name="T16" fmla="*/ 72 w 288"/>
                <a:gd name="T17" fmla="*/ 288 h 288"/>
                <a:gd name="T18" fmla="*/ 124 w 288"/>
                <a:gd name="T19" fmla="*/ 265 h 288"/>
                <a:gd name="T20" fmla="*/ 148 w 288"/>
                <a:gd name="T21" fmla="*/ 242 h 288"/>
                <a:gd name="T22" fmla="*/ 194 w 288"/>
                <a:gd name="T23" fmla="*/ 195 h 288"/>
                <a:gd name="T24" fmla="*/ 265 w 288"/>
                <a:gd name="T25" fmla="*/ 125 h 288"/>
                <a:gd name="T26" fmla="*/ 288 w 288"/>
                <a:gd name="T27" fmla="*/ 72 h 288"/>
                <a:gd name="T28" fmla="*/ 216 w 288"/>
                <a:gd name="T29" fmla="*/ 0 h 288"/>
                <a:gd name="T30" fmla="*/ 186 w 288"/>
                <a:gd name="T31" fmla="*/ 27 h 288"/>
                <a:gd name="T32" fmla="*/ 205 w 288"/>
                <a:gd name="T33" fmla="*/ 27 h 288"/>
                <a:gd name="T34" fmla="*/ 205 w 288"/>
                <a:gd name="T35" fmla="*/ 46 h 288"/>
                <a:gd name="T36" fmla="*/ 186 w 288"/>
                <a:gd name="T37" fmla="*/ 46 h 288"/>
                <a:gd name="T38" fmla="*/ 186 w 288"/>
                <a:gd name="T39" fmla="*/ 27 h 288"/>
                <a:gd name="T40" fmla="*/ 27 w 288"/>
                <a:gd name="T41" fmla="*/ 187 h 288"/>
                <a:gd name="T42" fmla="*/ 45 w 288"/>
                <a:gd name="T43" fmla="*/ 187 h 288"/>
                <a:gd name="T44" fmla="*/ 45 w 288"/>
                <a:gd name="T45" fmla="*/ 205 h 288"/>
                <a:gd name="T46" fmla="*/ 27 w 288"/>
                <a:gd name="T47" fmla="*/ 205 h 288"/>
                <a:gd name="T48" fmla="*/ 27 w 288"/>
                <a:gd name="T49" fmla="*/ 187 h 288"/>
                <a:gd name="T50" fmla="*/ 56 w 288"/>
                <a:gd name="T51" fmla="*/ 250 h 288"/>
                <a:gd name="T52" fmla="*/ 38 w 288"/>
                <a:gd name="T53" fmla="*/ 250 h 288"/>
                <a:gd name="T54" fmla="*/ 38 w 288"/>
                <a:gd name="T55" fmla="*/ 232 h 288"/>
                <a:gd name="T56" fmla="*/ 56 w 288"/>
                <a:gd name="T57" fmla="*/ 232 h 288"/>
                <a:gd name="T58" fmla="*/ 56 w 288"/>
                <a:gd name="T59" fmla="*/ 250 h 288"/>
                <a:gd name="T60" fmla="*/ 71 w 288"/>
                <a:gd name="T61" fmla="*/ 216 h 288"/>
                <a:gd name="T62" fmla="*/ 71 w 288"/>
                <a:gd name="T63" fmla="*/ 198 h 288"/>
                <a:gd name="T64" fmla="*/ 90 w 288"/>
                <a:gd name="T65" fmla="*/ 198 h 288"/>
                <a:gd name="T66" fmla="*/ 90 w 288"/>
                <a:gd name="T67" fmla="*/ 216 h 288"/>
                <a:gd name="T68" fmla="*/ 71 w 288"/>
                <a:gd name="T69" fmla="*/ 216 h 288"/>
                <a:gd name="T70" fmla="*/ 100 w 288"/>
                <a:gd name="T71" fmla="*/ 261 h 288"/>
                <a:gd name="T72" fmla="*/ 82 w 288"/>
                <a:gd name="T73" fmla="*/ 261 h 288"/>
                <a:gd name="T74" fmla="*/ 82 w 288"/>
                <a:gd name="T75" fmla="*/ 242 h 288"/>
                <a:gd name="T76" fmla="*/ 100 w 288"/>
                <a:gd name="T77" fmla="*/ 242 h 288"/>
                <a:gd name="T78" fmla="*/ 100 w 288"/>
                <a:gd name="T79" fmla="*/ 261 h 288"/>
                <a:gd name="T80" fmla="*/ 148 w 288"/>
                <a:gd name="T81" fmla="*/ 219 h 288"/>
                <a:gd name="T82" fmla="*/ 68 w 288"/>
                <a:gd name="T83" fmla="*/ 140 h 288"/>
                <a:gd name="T84" fmla="*/ 139 w 288"/>
                <a:gd name="T85" fmla="*/ 69 h 288"/>
                <a:gd name="T86" fmla="*/ 218 w 288"/>
                <a:gd name="T87" fmla="*/ 148 h 288"/>
                <a:gd name="T88" fmla="*/ 148 w 288"/>
                <a:gd name="T89" fmla="*/ 219 h 288"/>
                <a:gd name="T90" fmla="*/ 215 w 288"/>
                <a:gd name="T91" fmla="*/ 90 h 288"/>
                <a:gd name="T92" fmla="*/ 197 w 288"/>
                <a:gd name="T93" fmla="*/ 90 h 288"/>
                <a:gd name="T94" fmla="*/ 197 w 288"/>
                <a:gd name="T95" fmla="*/ 72 h 288"/>
                <a:gd name="T96" fmla="*/ 215 w 288"/>
                <a:gd name="T97" fmla="*/ 72 h 288"/>
                <a:gd name="T98" fmla="*/ 215 w 288"/>
                <a:gd name="T99" fmla="*/ 90 h 288"/>
                <a:gd name="T100" fmla="*/ 231 w 288"/>
                <a:gd name="T101" fmla="*/ 38 h 288"/>
                <a:gd name="T102" fmla="*/ 249 w 288"/>
                <a:gd name="T103" fmla="*/ 38 h 288"/>
                <a:gd name="T104" fmla="*/ 249 w 288"/>
                <a:gd name="T105" fmla="*/ 56 h 288"/>
                <a:gd name="T106" fmla="*/ 231 w 288"/>
                <a:gd name="T107" fmla="*/ 56 h 288"/>
                <a:gd name="T108" fmla="*/ 231 w 288"/>
                <a:gd name="T109" fmla="*/ 38 h 288"/>
                <a:gd name="T110" fmla="*/ 260 w 288"/>
                <a:gd name="T111" fmla="*/ 101 h 288"/>
                <a:gd name="T112" fmla="*/ 242 w 288"/>
                <a:gd name="T113" fmla="*/ 101 h 288"/>
                <a:gd name="T114" fmla="*/ 242 w 288"/>
                <a:gd name="T115" fmla="*/ 83 h 288"/>
                <a:gd name="T116" fmla="*/ 260 w 288"/>
                <a:gd name="T117" fmla="*/ 83 h 288"/>
                <a:gd name="T118" fmla="*/ 260 w 288"/>
                <a:gd name="T119" fmla="*/ 10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288">
                  <a:moveTo>
                    <a:pt x="216" y="0"/>
                  </a:moveTo>
                  <a:cubicBezTo>
                    <a:pt x="196" y="0"/>
                    <a:pt x="178" y="8"/>
                    <a:pt x="165" y="21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7" y="179"/>
                    <a:pt x="0" y="197"/>
                    <a:pt x="0" y="216"/>
                  </a:cubicBezTo>
                  <a:cubicBezTo>
                    <a:pt x="0" y="256"/>
                    <a:pt x="32" y="288"/>
                    <a:pt x="72" y="288"/>
                  </a:cubicBezTo>
                  <a:cubicBezTo>
                    <a:pt x="92" y="288"/>
                    <a:pt x="111" y="279"/>
                    <a:pt x="124" y="265"/>
                  </a:cubicBezTo>
                  <a:cubicBezTo>
                    <a:pt x="148" y="242"/>
                    <a:pt x="148" y="242"/>
                    <a:pt x="148" y="242"/>
                  </a:cubicBezTo>
                  <a:cubicBezTo>
                    <a:pt x="194" y="195"/>
                    <a:pt x="194" y="195"/>
                    <a:pt x="194" y="195"/>
                  </a:cubicBezTo>
                  <a:cubicBezTo>
                    <a:pt x="265" y="125"/>
                    <a:pt x="265" y="125"/>
                    <a:pt x="265" y="125"/>
                  </a:cubicBezTo>
                  <a:cubicBezTo>
                    <a:pt x="279" y="112"/>
                    <a:pt x="288" y="93"/>
                    <a:pt x="288" y="72"/>
                  </a:cubicBezTo>
                  <a:cubicBezTo>
                    <a:pt x="288" y="32"/>
                    <a:pt x="255" y="0"/>
                    <a:pt x="216" y="0"/>
                  </a:cubicBezTo>
                  <a:close/>
                  <a:moveTo>
                    <a:pt x="186" y="27"/>
                  </a:moveTo>
                  <a:cubicBezTo>
                    <a:pt x="192" y="22"/>
                    <a:pt x="200" y="22"/>
                    <a:pt x="205" y="27"/>
                  </a:cubicBezTo>
                  <a:cubicBezTo>
                    <a:pt x="210" y="32"/>
                    <a:pt x="210" y="41"/>
                    <a:pt x="205" y="46"/>
                  </a:cubicBezTo>
                  <a:cubicBezTo>
                    <a:pt x="200" y="51"/>
                    <a:pt x="192" y="51"/>
                    <a:pt x="186" y="46"/>
                  </a:cubicBezTo>
                  <a:cubicBezTo>
                    <a:pt x="181" y="41"/>
                    <a:pt x="181" y="32"/>
                    <a:pt x="186" y="27"/>
                  </a:cubicBezTo>
                  <a:close/>
                  <a:moveTo>
                    <a:pt x="27" y="187"/>
                  </a:moveTo>
                  <a:cubicBezTo>
                    <a:pt x="32" y="182"/>
                    <a:pt x="40" y="182"/>
                    <a:pt x="45" y="187"/>
                  </a:cubicBezTo>
                  <a:cubicBezTo>
                    <a:pt x="50" y="192"/>
                    <a:pt x="50" y="200"/>
                    <a:pt x="45" y="205"/>
                  </a:cubicBezTo>
                  <a:cubicBezTo>
                    <a:pt x="40" y="210"/>
                    <a:pt x="32" y="210"/>
                    <a:pt x="27" y="205"/>
                  </a:cubicBezTo>
                  <a:cubicBezTo>
                    <a:pt x="22" y="200"/>
                    <a:pt x="22" y="192"/>
                    <a:pt x="27" y="187"/>
                  </a:cubicBezTo>
                  <a:close/>
                  <a:moveTo>
                    <a:pt x="56" y="250"/>
                  </a:moveTo>
                  <a:cubicBezTo>
                    <a:pt x="51" y="255"/>
                    <a:pt x="43" y="255"/>
                    <a:pt x="38" y="250"/>
                  </a:cubicBezTo>
                  <a:cubicBezTo>
                    <a:pt x="32" y="245"/>
                    <a:pt x="32" y="237"/>
                    <a:pt x="38" y="232"/>
                  </a:cubicBezTo>
                  <a:cubicBezTo>
                    <a:pt x="43" y="226"/>
                    <a:pt x="51" y="226"/>
                    <a:pt x="56" y="232"/>
                  </a:cubicBezTo>
                  <a:cubicBezTo>
                    <a:pt x="61" y="237"/>
                    <a:pt x="61" y="245"/>
                    <a:pt x="56" y="250"/>
                  </a:cubicBezTo>
                  <a:close/>
                  <a:moveTo>
                    <a:pt x="71" y="216"/>
                  </a:moveTo>
                  <a:cubicBezTo>
                    <a:pt x="66" y="211"/>
                    <a:pt x="66" y="203"/>
                    <a:pt x="71" y="198"/>
                  </a:cubicBezTo>
                  <a:cubicBezTo>
                    <a:pt x="77" y="193"/>
                    <a:pt x="85" y="193"/>
                    <a:pt x="90" y="198"/>
                  </a:cubicBezTo>
                  <a:cubicBezTo>
                    <a:pt x="95" y="203"/>
                    <a:pt x="95" y="211"/>
                    <a:pt x="90" y="216"/>
                  </a:cubicBezTo>
                  <a:cubicBezTo>
                    <a:pt x="85" y="221"/>
                    <a:pt x="77" y="221"/>
                    <a:pt x="71" y="216"/>
                  </a:cubicBezTo>
                  <a:close/>
                  <a:moveTo>
                    <a:pt x="100" y="261"/>
                  </a:moveTo>
                  <a:cubicBezTo>
                    <a:pt x="95" y="266"/>
                    <a:pt x="87" y="266"/>
                    <a:pt x="82" y="261"/>
                  </a:cubicBezTo>
                  <a:cubicBezTo>
                    <a:pt x="77" y="255"/>
                    <a:pt x="77" y="247"/>
                    <a:pt x="82" y="242"/>
                  </a:cubicBezTo>
                  <a:cubicBezTo>
                    <a:pt x="87" y="237"/>
                    <a:pt x="95" y="237"/>
                    <a:pt x="100" y="242"/>
                  </a:cubicBezTo>
                  <a:cubicBezTo>
                    <a:pt x="106" y="247"/>
                    <a:pt x="106" y="255"/>
                    <a:pt x="100" y="261"/>
                  </a:cubicBezTo>
                  <a:close/>
                  <a:moveTo>
                    <a:pt x="148" y="219"/>
                  </a:moveTo>
                  <a:cubicBezTo>
                    <a:pt x="68" y="140"/>
                    <a:pt x="68" y="140"/>
                    <a:pt x="68" y="140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218" y="148"/>
                    <a:pt x="218" y="148"/>
                    <a:pt x="218" y="148"/>
                  </a:cubicBezTo>
                  <a:lnTo>
                    <a:pt x="148" y="219"/>
                  </a:lnTo>
                  <a:close/>
                  <a:moveTo>
                    <a:pt x="215" y="90"/>
                  </a:moveTo>
                  <a:cubicBezTo>
                    <a:pt x="210" y="95"/>
                    <a:pt x="202" y="95"/>
                    <a:pt x="197" y="90"/>
                  </a:cubicBezTo>
                  <a:cubicBezTo>
                    <a:pt x="192" y="85"/>
                    <a:pt x="192" y="77"/>
                    <a:pt x="197" y="72"/>
                  </a:cubicBezTo>
                  <a:cubicBezTo>
                    <a:pt x="202" y="67"/>
                    <a:pt x="210" y="67"/>
                    <a:pt x="215" y="72"/>
                  </a:cubicBezTo>
                  <a:cubicBezTo>
                    <a:pt x="221" y="77"/>
                    <a:pt x="221" y="85"/>
                    <a:pt x="215" y="90"/>
                  </a:cubicBezTo>
                  <a:close/>
                  <a:moveTo>
                    <a:pt x="231" y="38"/>
                  </a:moveTo>
                  <a:cubicBezTo>
                    <a:pt x="236" y="33"/>
                    <a:pt x="244" y="33"/>
                    <a:pt x="249" y="38"/>
                  </a:cubicBezTo>
                  <a:cubicBezTo>
                    <a:pt x="254" y="43"/>
                    <a:pt x="254" y="51"/>
                    <a:pt x="249" y="56"/>
                  </a:cubicBezTo>
                  <a:cubicBezTo>
                    <a:pt x="244" y="61"/>
                    <a:pt x="236" y="61"/>
                    <a:pt x="231" y="56"/>
                  </a:cubicBezTo>
                  <a:cubicBezTo>
                    <a:pt x="226" y="51"/>
                    <a:pt x="226" y="43"/>
                    <a:pt x="231" y="38"/>
                  </a:cubicBezTo>
                  <a:close/>
                  <a:moveTo>
                    <a:pt x="260" y="101"/>
                  </a:moveTo>
                  <a:cubicBezTo>
                    <a:pt x="255" y="106"/>
                    <a:pt x="247" y="106"/>
                    <a:pt x="242" y="101"/>
                  </a:cubicBezTo>
                  <a:cubicBezTo>
                    <a:pt x="237" y="96"/>
                    <a:pt x="237" y="88"/>
                    <a:pt x="242" y="83"/>
                  </a:cubicBezTo>
                  <a:cubicBezTo>
                    <a:pt x="247" y="77"/>
                    <a:pt x="255" y="77"/>
                    <a:pt x="260" y="83"/>
                  </a:cubicBezTo>
                  <a:cubicBezTo>
                    <a:pt x="265" y="88"/>
                    <a:pt x="265" y="96"/>
                    <a:pt x="260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655"/>
            <p:cNvSpPr>
              <a:spLocks noEditPoints="1"/>
            </p:cNvSpPr>
            <p:nvPr/>
          </p:nvSpPr>
          <p:spPr bwMode="auto">
            <a:xfrm>
              <a:off x="9618664" y="3262314"/>
              <a:ext cx="309563" cy="333375"/>
            </a:xfrm>
            <a:custGeom>
              <a:avLst/>
              <a:gdLst>
                <a:gd name="T0" fmla="*/ 267 w 267"/>
                <a:gd name="T1" fmla="*/ 70 h 288"/>
                <a:gd name="T2" fmla="*/ 144 w 267"/>
                <a:gd name="T3" fmla="*/ 0 h 288"/>
                <a:gd name="T4" fmla="*/ 0 w 267"/>
                <a:gd name="T5" fmla="*/ 144 h 288"/>
                <a:gd name="T6" fmla="*/ 144 w 267"/>
                <a:gd name="T7" fmla="*/ 288 h 288"/>
                <a:gd name="T8" fmla="*/ 266 w 267"/>
                <a:gd name="T9" fmla="*/ 219 h 288"/>
                <a:gd name="T10" fmla="*/ 142 w 267"/>
                <a:gd name="T11" fmla="*/ 145 h 288"/>
                <a:gd name="T12" fmla="*/ 267 w 267"/>
                <a:gd name="T13" fmla="*/ 70 h 288"/>
                <a:gd name="T14" fmla="*/ 169 w 267"/>
                <a:gd name="T15" fmla="*/ 39 h 288"/>
                <a:gd name="T16" fmla="*/ 192 w 267"/>
                <a:gd name="T17" fmla="*/ 62 h 288"/>
                <a:gd name="T18" fmla="*/ 169 w 267"/>
                <a:gd name="T19" fmla="*/ 85 h 288"/>
                <a:gd name="T20" fmla="*/ 146 w 267"/>
                <a:gd name="T21" fmla="*/ 62 h 288"/>
                <a:gd name="T22" fmla="*/ 169 w 267"/>
                <a:gd name="T23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7" h="288">
                  <a:moveTo>
                    <a:pt x="267" y="70"/>
                  </a:moveTo>
                  <a:cubicBezTo>
                    <a:pt x="242" y="28"/>
                    <a:pt x="196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195" y="288"/>
                    <a:pt x="241" y="261"/>
                    <a:pt x="266" y="219"/>
                  </a:cubicBezTo>
                  <a:cubicBezTo>
                    <a:pt x="142" y="145"/>
                    <a:pt x="142" y="145"/>
                    <a:pt x="142" y="145"/>
                  </a:cubicBezTo>
                  <a:lnTo>
                    <a:pt x="267" y="70"/>
                  </a:lnTo>
                  <a:close/>
                  <a:moveTo>
                    <a:pt x="169" y="39"/>
                  </a:moveTo>
                  <a:cubicBezTo>
                    <a:pt x="182" y="39"/>
                    <a:pt x="192" y="49"/>
                    <a:pt x="192" y="62"/>
                  </a:cubicBezTo>
                  <a:cubicBezTo>
                    <a:pt x="192" y="74"/>
                    <a:pt x="182" y="85"/>
                    <a:pt x="169" y="85"/>
                  </a:cubicBezTo>
                  <a:cubicBezTo>
                    <a:pt x="156" y="85"/>
                    <a:pt x="146" y="74"/>
                    <a:pt x="146" y="62"/>
                  </a:cubicBezTo>
                  <a:cubicBezTo>
                    <a:pt x="146" y="49"/>
                    <a:pt x="156" y="39"/>
                    <a:pt x="16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656"/>
            <p:cNvSpPr>
              <a:spLocks noEditPoints="1"/>
            </p:cNvSpPr>
            <p:nvPr/>
          </p:nvSpPr>
          <p:spPr bwMode="auto">
            <a:xfrm>
              <a:off x="4948239" y="5267326"/>
              <a:ext cx="292100" cy="333375"/>
            </a:xfrm>
            <a:custGeom>
              <a:avLst/>
              <a:gdLst>
                <a:gd name="T0" fmla="*/ 217 w 252"/>
                <a:gd name="T1" fmla="*/ 204 h 288"/>
                <a:gd name="T2" fmla="*/ 217 w 252"/>
                <a:gd name="T3" fmla="*/ 196 h 288"/>
                <a:gd name="T4" fmla="*/ 217 w 252"/>
                <a:gd name="T5" fmla="*/ 126 h 288"/>
                <a:gd name="T6" fmla="*/ 156 w 252"/>
                <a:gd name="T7" fmla="*/ 40 h 288"/>
                <a:gd name="T8" fmla="*/ 158 w 252"/>
                <a:gd name="T9" fmla="*/ 32 h 288"/>
                <a:gd name="T10" fmla="*/ 126 w 252"/>
                <a:gd name="T11" fmla="*/ 0 h 288"/>
                <a:gd name="T12" fmla="*/ 94 w 252"/>
                <a:gd name="T13" fmla="*/ 32 h 288"/>
                <a:gd name="T14" fmla="*/ 96 w 252"/>
                <a:gd name="T15" fmla="*/ 40 h 288"/>
                <a:gd name="T16" fmla="*/ 35 w 252"/>
                <a:gd name="T17" fmla="*/ 126 h 288"/>
                <a:gd name="T18" fmla="*/ 35 w 252"/>
                <a:gd name="T19" fmla="*/ 196 h 288"/>
                <a:gd name="T20" fmla="*/ 35 w 252"/>
                <a:gd name="T21" fmla="*/ 204 h 288"/>
                <a:gd name="T22" fmla="*/ 0 w 252"/>
                <a:gd name="T23" fmla="*/ 238 h 288"/>
                <a:gd name="T24" fmla="*/ 14 w 252"/>
                <a:gd name="T25" fmla="*/ 252 h 288"/>
                <a:gd name="T26" fmla="*/ 95 w 252"/>
                <a:gd name="T27" fmla="*/ 252 h 288"/>
                <a:gd name="T28" fmla="*/ 94 w 252"/>
                <a:gd name="T29" fmla="*/ 256 h 288"/>
                <a:gd name="T30" fmla="*/ 126 w 252"/>
                <a:gd name="T31" fmla="*/ 288 h 288"/>
                <a:gd name="T32" fmla="*/ 158 w 252"/>
                <a:gd name="T33" fmla="*/ 256 h 288"/>
                <a:gd name="T34" fmla="*/ 157 w 252"/>
                <a:gd name="T35" fmla="*/ 252 h 288"/>
                <a:gd name="T36" fmla="*/ 238 w 252"/>
                <a:gd name="T37" fmla="*/ 252 h 288"/>
                <a:gd name="T38" fmla="*/ 252 w 252"/>
                <a:gd name="T39" fmla="*/ 238 h 288"/>
                <a:gd name="T40" fmla="*/ 217 w 252"/>
                <a:gd name="T41" fmla="*/ 204 h 288"/>
                <a:gd name="T42" fmla="*/ 108 w 252"/>
                <a:gd name="T43" fmla="*/ 32 h 288"/>
                <a:gd name="T44" fmla="*/ 126 w 252"/>
                <a:gd name="T45" fmla="*/ 14 h 288"/>
                <a:gd name="T46" fmla="*/ 144 w 252"/>
                <a:gd name="T47" fmla="*/ 32 h 288"/>
                <a:gd name="T48" fmla="*/ 143 w 252"/>
                <a:gd name="T49" fmla="*/ 37 h 288"/>
                <a:gd name="T50" fmla="*/ 126 w 252"/>
                <a:gd name="T51" fmla="*/ 35 h 288"/>
                <a:gd name="T52" fmla="*/ 109 w 252"/>
                <a:gd name="T53" fmla="*/ 37 h 288"/>
                <a:gd name="T54" fmla="*/ 108 w 252"/>
                <a:gd name="T55" fmla="*/ 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88">
                  <a:moveTo>
                    <a:pt x="217" y="204"/>
                  </a:moveTo>
                  <a:cubicBezTo>
                    <a:pt x="217" y="202"/>
                    <a:pt x="217" y="199"/>
                    <a:pt x="217" y="196"/>
                  </a:cubicBezTo>
                  <a:cubicBezTo>
                    <a:pt x="217" y="126"/>
                    <a:pt x="217" y="126"/>
                    <a:pt x="217" y="126"/>
                  </a:cubicBezTo>
                  <a:cubicBezTo>
                    <a:pt x="217" y="86"/>
                    <a:pt x="192" y="53"/>
                    <a:pt x="156" y="40"/>
                  </a:cubicBezTo>
                  <a:cubicBezTo>
                    <a:pt x="157" y="37"/>
                    <a:pt x="158" y="35"/>
                    <a:pt x="158" y="32"/>
                  </a:cubicBezTo>
                  <a:cubicBezTo>
                    <a:pt x="158" y="14"/>
                    <a:pt x="143" y="0"/>
                    <a:pt x="126" y="0"/>
                  </a:cubicBezTo>
                  <a:cubicBezTo>
                    <a:pt x="109" y="0"/>
                    <a:pt x="94" y="14"/>
                    <a:pt x="94" y="32"/>
                  </a:cubicBezTo>
                  <a:cubicBezTo>
                    <a:pt x="94" y="35"/>
                    <a:pt x="95" y="37"/>
                    <a:pt x="96" y="40"/>
                  </a:cubicBezTo>
                  <a:cubicBezTo>
                    <a:pt x="60" y="53"/>
                    <a:pt x="35" y="86"/>
                    <a:pt x="35" y="126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35" y="199"/>
                    <a:pt x="35" y="202"/>
                    <a:pt x="35" y="204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6"/>
                    <a:pt x="6" y="252"/>
                    <a:pt x="14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5" y="254"/>
                    <a:pt x="94" y="255"/>
                    <a:pt x="94" y="256"/>
                  </a:cubicBezTo>
                  <a:cubicBezTo>
                    <a:pt x="94" y="274"/>
                    <a:pt x="109" y="288"/>
                    <a:pt x="126" y="288"/>
                  </a:cubicBezTo>
                  <a:cubicBezTo>
                    <a:pt x="143" y="288"/>
                    <a:pt x="158" y="274"/>
                    <a:pt x="158" y="256"/>
                  </a:cubicBezTo>
                  <a:cubicBezTo>
                    <a:pt x="158" y="255"/>
                    <a:pt x="157" y="254"/>
                    <a:pt x="157" y="252"/>
                  </a:cubicBezTo>
                  <a:cubicBezTo>
                    <a:pt x="238" y="252"/>
                    <a:pt x="238" y="252"/>
                    <a:pt x="238" y="252"/>
                  </a:cubicBezTo>
                  <a:cubicBezTo>
                    <a:pt x="246" y="252"/>
                    <a:pt x="252" y="246"/>
                    <a:pt x="252" y="238"/>
                  </a:cubicBezTo>
                  <a:lnTo>
                    <a:pt x="217" y="204"/>
                  </a:lnTo>
                  <a:close/>
                  <a:moveTo>
                    <a:pt x="108" y="32"/>
                  </a:moveTo>
                  <a:cubicBezTo>
                    <a:pt x="108" y="22"/>
                    <a:pt x="116" y="14"/>
                    <a:pt x="126" y="14"/>
                  </a:cubicBezTo>
                  <a:cubicBezTo>
                    <a:pt x="136" y="14"/>
                    <a:pt x="144" y="22"/>
                    <a:pt x="144" y="32"/>
                  </a:cubicBezTo>
                  <a:cubicBezTo>
                    <a:pt x="144" y="33"/>
                    <a:pt x="143" y="35"/>
                    <a:pt x="143" y="37"/>
                  </a:cubicBezTo>
                  <a:cubicBezTo>
                    <a:pt x="137" y="36"/>
                    <a:pt x="132" y="35"/>
                    <a:pt x="126" y="35"/>
                  </a:cubicBezTo>
                  <a:cubicBezTo>
                    <a:pt x="120" y="35"/>
                    <a:pt x="115" y="36"/>
                    <a:pt x="109" y="37"/>
                  </a:cubicBezTo>
                  <a:cubicBezTo>
                    <a:pt x="109" y="35"/>
                    <a:pt x="108" y="33"/>
                    <a:pt x="10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657"/>
            <p:cNvSpPr>
              <a:spLocks noEditPoints="1"/>
            </p:cNvSpPr>
            <p:nvPr/>
          </p:nvSpPr>
          <p:spPr bwMode="auto">
            <a:xfrm>
              <a:off x="4926014" y="2593976"/>
              <a:ext cx="334963" cy="333375"/>
            </a:xfrm>
            <a:custGeom>
              <a:avLst/>
              <a:gdLst>
                <a:gd name="T0" fmla="*/ 268 w 288"/>
                <a:gd name="T1" fmla="*/ 0 h 288"/>
                <a:gd name="T2" fmla="*/ 20 w 288"/>
                <a:gd name="T3" fmla="*/ 0 h 288"/>
                <a:gd name="T4" fmla="*/ 0 w 288"/>
                <a:gd name="T5" fmla="*/ 20 h 288"/>
                <a:gd name="T6" fmla="*/ 0 w 288"/>
                <a:gd name="T7" fmla="*/ 240 h 288"/>
                <a:gd name="T8" fmla="*/ 48 w 288"/>
                <a:gd name="T9" fmla="*/ 288 h 288"/>
                <a:gd name="T10" fmla="*/ 62 w 288"/>
                <a:gd name="T11" fmla="*/ 288 h 288"/>
                <a:gd name="T12" fmla="*/ 62 w 288"/>
                <a:gd name="T13" fmla="*/ 204 h 288"/>
                <a:gd name="T14" fmla="*/ 196 w 288"/>
                <a:gd name="T15" fmla="*/ 204 h 288"/>
                <a:gd name="T16" fmla="*/ 196 w 288"/>
                <a:gd name="T17" fmla="*/ 288 h 288"/>
                <a:gd name="T18" fmla="*/ 268 w 288"/>
                <a:gd name="T19" fmla="*/ 288 h 288"/>
                <a:gd name="T20" fmla="*/ 288 w 288"/>
                <a:gd name="T21" fmla="*/ 268 h 288"/>
                <a:gd name="T22" fmla="*/ 288 w 288"/>
                <a:gd name="T23" fmla="*/ 20 h 288"/>
                <a:gd name="T24" fmla="*/ 268 w 288"/>
                <a:gd name="T25" fmla="*/ 0 h 288"/>
                <a:gd name="T26" fmla="*/ 244 w 288"/>
                <a:gd name="T27" fmla="*/ 145 h 288"/>
                <a:gd name="T28" fmla="*/ 44 w 288"/>
                <a:gd name="T29" fmla="*/ 145 h 288"/>
                <a:gd name="T30" fmla="*/ 44 w 288"/>
                <a:gd name="T31" fmla="*/ 14 h 288"/>
                <a:gd name="T32" fmla="*/ 244 w 288"/>
                <a:gd name="T33" fmla="*/ 14 h 288"/>
                <a:gd name="T34" fmla="*/ 244 w 288"/>
                <a:gd name="T35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5" y="0"/>
                    <a:pt x="0" y="5"/>
                    <a:pt x="0" y="2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196" y="204"/>
                    <a:pt x="196" y="204"/>
                    <a:pt x="196" y="204"/>
                  </a:cubicBezTo>
                  <a:cubicBezTo>
                    <a:pt x="196" y="288"/>
                    <a:pt x="196" y="288"/>
                    <a:pt x="196" y="288"/>
                  </a:cubicBezTo>
                  <a:cubicBezTo>
                    <a:pt x="268" y="288"/>
                    <a:pt x="268" y="288"/>
                    <a:pt x="268" y="288"/>
                  </a:cubicBezTo>
                  <a:cubicBezTo>
                    <a:pt x="284" y="288"/>
                    <a:pt x="288" y="284"/>
                    <a:pt x="288" y="268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5"/>
                    <a:pt x="284" y="0"/>
                    <a:pt x="268" y="0"/>
                  </a:cubicBezTo>
                  <a:close/>
                  <a:moveTo>
                    <a:pt x="244" y="145"/>
                  </a:moveTo>
                  <a:cubicBezTo>
                    <a:pt x="44" y="145"/>
                    <a:pt x="44" y="145"/>
                    <a:pt x="44" y="14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244" y="14"/>
                    <a:pt x="244" y="14"/>
                    <a:pt x="244" y="14"/>
                  </a:cubicBezTo>
                  <a:lnTo>
                    <a:pt x="24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Rectangle 658"/>
            <p:cNvSpPr>
              <a:spLocks noChangeArrowheads="1"/>
            </p:cNvSpPr>
            <p:nvPr/>
          </p:nvSpPr>
          <p:spPr bwMode="auto">
            <a:xfrm>
              <a:off x="5030789" y="2863851"/>
              <a:ext cx="381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659"/>
            <p:cNvSpPr>
              <a:spLocks noEditPoints="1"/>
            </p:cNvSpPr>
            <p:nvPr/>
          </p:nvSpPr>
          <p:spPr bwMode="auto">
            <a:xfrm>
              <a:off x="7643814" y="4598989"/>
              <a:ext cx="252413" cy="333375"/>
            </a:xfrm>
            <a:custGeom>
              <a:avLst/>
              <a:gdLst>
                <a:gd name="T0" fmla="*/ 191 w 218"/>
                <a:gd name="T1" fmla="*/ 36 h 288"/>
                <a:gd name="T2" fmla="*/ 157 w 218"/>
                <a:gd name="T3" fmla="*/ 0 h 288"/>
                <a:gd name="T4" fmla="*/ 61 w 218"/>
                <a:gd name="T5" fmla="*/ 0 h 288"/>
                <a:gd name="T6" fmla="*/ 28 w 218"/>
                <a:gd name="T7" fmla="*/ 36 h 288"/>
                <a:gd name="T8" fmla="*/ 0 w 218"/>
                <a:gd name="T9" fmla="*/ 36 h 288"/>
                <a:gd name="T10" fmla="*/ 0 w 218"/>
                <a:gd name="T11" fmla="*/ 288 h 288"/>
                <a:gd name="T12" fmla="*/ 218 w 218"/>
                <a:gd name="T13" fmla="*/ 288 h 288"/>
                <a:gd name="T14" fmla="*/ 218 w 218"/>
                <a:gd name="T15" fmla="*/ 36 h 288"/>
                <a:gd name="T16" fmla="*/ 191 w 218"/>
                <a:gd name="T17" fmla="*/ 36 h 288"/>
                <a:gd name="T18" fmla="*/ 74 w 218"/>
                <a:gd name="T19" fmla="*/ 16 h 288"/>
                <a:gd name="T20" fmla="*/ 142 w 218"/>
                <a:gd name="T21" fmla="*/ 16 h 288"/>
                <a:gd name="T22" fmla="*/ 151 w 218"/>
                <a:gd name="T23" fmla="*/ 24 h 288"/>
                <a:gd name="T24" fmla="*/ 142 w 218"/>
                <a:gd name="T25" fmla="*/ 33 h 288"/>
                <a:gd name="T26" fmla="*/ 74 w 218"/>
                <a:gd name="T27" fmla="*/ 33 h 288"/>
                <a:gd name="T28" fmla="*/ 66 w 218"/>
                <a:gd name="T29" fmla="*/ 24 h 288"/>
                <a:gd name="T30" fmla="*/ 74 w 218"/>
                <a:gd name="T31" fmla="*/ 16 h 288"/>
                <a:gd name="T32" fmla="*/ 171 w 218"/>
                <a:gd name="T33" fmla="*/ 236 h 288"/>
                <a:gd name="T34" fmla="*/ 45 w 218"/>
                <a:gd name="T35" fmla="*/ 236 h 288"/>
                <a:gd name="T36" fmla="*/ 45 w 218"/>
                <a:gd name="T37" fmla="*/ 217 h 288"/>
                <a:gd name="T38" fmla="*/ 171 w 218"/>
                <a:gd name="T39" fmla="*/ 217 h 288"/>
                <a:gd name="T40" fmla="*/ 171 w 218"/>
                <a:gd name="T41" fmla="*/ 236 h 288"/>
                <a:gd name="T42" fmla="*/ 171 w 218"/>
                <a:gd name="T43" fmla="*/ 193 h 288"/>
                <a:gd name="T44" fmla="*/ 45 w 218"/>
                <a:gd name="T45" fmla="*/ 193 h 288"/>
                <a:gd name="T46" fmla="*/ 45 w 218"/>
                <a:gd name="T47" fmla="*/ 174 h 288"/>
                <a:gd name="T48" fmla="*/ 171 w 218"/>
                <a:gd name="T49" fmla="*/ 174 h 288"/>
                <a:gd name="T50" fmla="*/ 171 w 218"/>
                <a:gd name="T51" fmla="*/ 193 h 288"/>
                <a:gd name="T52" fmla="*/ 171 w 218"/>
                <a:gd name="T53" fmla="*/ 150 h 288"/>
                <a:gd name="T54" fmla="*/ 45 w 218"/>
                <a:gd name="T55" fmla="*/ 150 h 288"/>
                <a:gd name="T56" fmla="*/ 45 w 218"/>
                <a:gd name="T57" fmla="*/ 131 h 288"/>
                <a:gd name="T58" fmla="*/ 171 w 218"/>
                <a:gd name="T59" fmla="*/ 131 h 288"/>
                <a:gd name="T60" fmla="*/ 171 w 218"/>
                <a:gd name="T61" fmla="*/ 150 h 288"/>
                <a:gd name="T62" fmla="*/ 171 w 218"/>
                <a:gd name="T63" fmla="*/ 107 h 288"/>
                <a:gd name="T64" fmla="*/ 45 w 218"/>
                <a:gd name="T65" fmla="*/ 107 h 288"/>
                <a:gd name="T66" fmla="*/ 45 w 218"/>
                <a:gd name="T67" fmla="*/ 88 h 288"/>
                <a:gd name="T68" fmla="*/ 171 w 218"/>
                <a:gd name="T69" fmla="*/ 88 h 288"/>
                <a:gd name="T70" fmla="*/ 171 w 218"/>
                <a:gd name="T71" fmla="*/ 1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8" h="288">
                  <a:moveTo>
                    <a:pt x="191" y="36"/>
                  </a:moveTo>
                  <a:cubicBezTo>
                    <a:pt x="183" y="21"/>
                    <a:pt x="169" y="0"/>
                    <a:pt x="15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9" y="0"/>
                    <a:pt x="36" y="19"/>
                    <a:pt x="2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8" y="288"/>
                    <a:pt x="218" y="288"/>
                    <a:pt x="218" y="288"/>
                  </a:cubicBezTo>
                  <a:cubicBezTo>
                    <a:pt x="218" y="36"/>
                    <a:pt x="218" y="36"/>
                    <a:pt x="218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7" y="16"/>
                    <a:pt x="151" y="20"/>
                    <a:pt x="151" y="24"/>
                  </a:cubicBezTo>
                  <a:cubicBezTo>
                    <a:pt x="151" y="29"/>
                    <a:pt x="147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0" y="33"/>
                    <a:pt x="66" y="29"/>
                    <a:pt x="66" y="24"/>
                  </a:cubicBezTo>
                  <a:cubicBezTo>
                    <a:pt x="66" y="20"/>
                    <a:pt x="70" y="16"/>
                    <a:pt x="74" y="16"/>
                  </a:cubicBezTo>
                  <a:close/>
                  <a:moveTo>
                    <a:pt x="171" y="236"/>
                  </a:moveTo>
                  <a:cubicBezTo>
                    <a:pt x="45" y="236"/>
                    <a:pt x="45" y="236"/>
                    <a:pt x="45" y="236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71" y="217"/>
                    <a:pt x="171" y="217"/>
                    <a:pt x="171" y="217"/>
                  </a:cubicBezTo>
                  <a:lnTo>
                    <a:pt x="171" y="236"/>
                  </a:lnTo>
                  <a:close/>
                  <a:moveTo>
                    <a:pt x="171" y="193"/>
                  </a:moveTo>
                  <a:cubicBezTo>
                    <a:pt x="45" y="193"/>
                    <a:pt x="45" y="193"/>
                    <a:pt x="45" y="19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71" y="193"/>
                  </a:lnTo>
                  <a:close/>
                  <a:moveTo>
                    <a:pt x="171" y="15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171" y="131"/>
                    <a:pt x="171" y="131"/>
                    <a:pt x="171" y="131"/>
                  </a:cubicBezTo>
                  <a:lnTo>
                    <a:pt x="171" y="150"/>
                  </a:lnTo>
                  <a:close/>
                  <a:moveTo>
                    <a:pt x="171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171" y="88"/>
                    <a:pt x="171" y="88"/>
                    <a:pt x="171" y="88"/>
                  </a:cubicBezTo>
                  <a:lnTo>
                    <a:pt x="17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660"/>
            <p:cNvSpPr/>
            <p:nvPr/>
          </p:nvSpPr>
          <p:spPr bwMode="auto">
            <a:xfrm>
              <a:off x="919164" y="3994151"/>
              <a:ext cx="333375" cy="211138"/>
            </a:xfrm>
            <a:custGeom>
              <a:avLst/>
              <a:gdLst>
                <a:gd name="T0" fmla="*/ 288 w 288"/>
                <a:gd name="T1" fmla="*/ 67 h 182"/>
                <a:gd name="T2" fmla="*/ 267 w 288"/>
                <a:gd name="T3" fmla="*/ 67 h 182"/>
                <a:gd name="T4" fmla="*/ 267 w 288"/>
                <a:gd name="T5" fmla="*/ 50 h 182"/>
                <a:gd name="T6" fmla="*/ 252 w 288"/>
                <a:gd name="T7" fmla="*/ 31 h 182"/>
                <a:gd name="T8" fmla="*/ 250 w 288"/>
                <a:gd name="T9" fmla="*/ 31 h 182"/>
                <a:gd name="T10" fmla="*/ 235 w 288"/>
                <a:gd name="T11" fmla="*/ 48 h 182"/>
                <a:gd name="T12" fmla="*/ 235 w 288"/>
                <a:gd name="T13" fmla="*/ 19 h 182"/>
                <a:gd name="T14" fmla="*/ 220 w 288"/>
                <a:gd name="T15" fmla="*/ 0 h 182"/>
                <a:gd name="T16" fmla="*/ 219 w 288"/>
                <a:gd name="T17" fmla="*/ 0 h 182"/>
                <a:gd name="T18" fmla="*/ 204 w 288"/>
                <a:gd name="T19" fmla="*/ 19 h 182"/>
                <a:gd name="T20" fmla="*/ 204 w 288"/>
                <a:gd name="T21" fmla="*/ 67 h 182"/>
                <a:gd name="T22" fmla="*/ 84 w 288"/>
                <a:gd name="T23" fmla="*/ 67 h 182"/>
                <a:gd name="T24" fmla="*/ 84 w 288"/>
                <a:gd name="T25" fmla="*/ 19 h 182"/>
                <a:gd name="T26" fmla="*/ 68 w 288"/>
                <a:gd name="T27" fmla="*/ 0 h 182"/>
                <a:gd name="T28" fmla="*/ 67 w 288"/>
                <a:gd name="T29" fmla="*/ 0 h 182"/>
                <a:gd name="T30" fmla="*/ 52 w 288"/>
                <a:gd name="T31" fmla="*/ 19 h 182"/>
                <a:gd name="T32" fmla="*/ 52 w 288"/>
                <a:gd name="T33" fmla="*/ 48 h 182"/>
                <a:gd name="T34" fmla="*/ 37 w 288"/>
                <a:gd name="T35" fmla="*/ 31 h 182"/>
                <a:gd name="T36" fmla="*/ 36 w 288"/>
                <a:gd name="T37" fmla="*/ 31 h 182"/>
                <a:gd name="T38" fmla="*/ 20 w 288"/>
                <a:gd name="T39" fmla="*/ 50 h 182"/>
                <a:gd name="T40" fmla="*/ 20 w 288"/>
                <a:gd name="T41" fmla="*/ 67 h 182"/>
                <a:gd name="T42" fmla="*/ 0 w 288"/>
                <a:gd name="T43" fmla="*/ 67 h 182"/>
                <a:gd name="T44" fmla="*/ 0 w 288"/>
                <a:gd name="T45" fmla="*/ 115 h 182"/>
                <a:gd name="T46" fmla="*/ 20 w 288"/>
                <a:gd name="T47" fmla="*/ 115 h 182"/>
                <a:gd name="T48" fmla="*/ 20 w 288"/>
                <a:gd name="T49" fmla="*/ 132 h 182"/>
                <a:gd name="T50" fmla="*/ 36 w 288"/>
                <a:gd name="T51" fmla="*/ 151 h 182"/>
                <a:gd name="T52" fmla="*/ 37 w 288"/>
                <a:gd name="T53" fmla="*/ 151 h 182"/>
                <a:gd name="T54" fmla="*/ 52 w 288"/>
                <a:gd name="T55" fmla="*/ 135 h 182"/>
                <a:gd name="T56" fmla="*/ 52 w 288"/>
                <a:gd name="T57" fmla="*/ 163 h 182"/>
                <a:gd name="T58" fmla="*/ 67 w 288"/>
                <a:gd name="T59" fmla="*/ 182 h 182"/>
                <a:gd name="T60" fmla="*/ 68 w 288"/>
                <a:gd name="T61" fmla="*/ 182 h 182"/>
                <a:gd name="T62" fmla="*/ 84 w 288"/>
                <a:gd name="T63" fmla="*/ 163 h 182"/>
                <a:gd name="T64" fmla="*/ 84 w 288"/>
                <a:gd name="T65" fmla="*/ 115 h 182"/>
                <a:gd name="T66" fmla="*/ 204 w 288"/>
                <a:gd name="T67" fmla="*/ 115 h 182"/>
                <a:gd name="T68" fmla="*/ 204 w 288"/>
                <a:gd name="T69" fmla="*/ 163 h 182"/>
                <a:gd name="T70" fmla="*/ 219 w 288"/>
                <a:gd name="T71" fmla="*/ 182 h 182"/>
                <a:gd name="T72" fmla="*/ 220 w 288"/>
                <a:gd name="T73" fmla="*/ 182 h 182"/>
                <a:gd name="T74" fmla="*/ 235 w 288"/>
                <a:gd name="T75" fmla="*/ 163 h 182"/>
                <a:gd name="T76" fmla="*/ 235 w 288"/>
                <a:gd name="T77" fmla="*/ 135 h 182"/>
                <a:gd name="T78" fmla="*/ 250 w 288"/>
                <a:gd name="T79" fmla="*/ 151 h 182"/>
                <a:gd name="T80" fmla="*/ 252 w 288"/>
                <a:gd name="T81" fmla="*/ 151 h 182"/>
                <a:gd name="T82" fmla="*/ 267 w 288"/>
                <a:gd name="T83" fmla="*/ 132 h 182"/>
                <a:gd name="T84" fmla="*/ 267 w 288"/>
                <a:gd name="T85" fmla="*/ 115 h 182"/>
                <a:gd name="T86" fmla="*/ 288 w 288"/>
                <a:gd name="T87" fmla="*/ 115 h 182"/>
                <a:gd name="T88" fmla="*/ 288 w 288"/>
                <a:gd name="T89" fmla="*/ 6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82">
                  <a:moveTo>
                    <a:pt x="288" y="67"/>
                  </a:moveTo>
                  <a:cubicBezTo>
                    <a:pt x="267" y="67"/>
                    <a:pt x="267" y="67"/>
                    <a:pt x="267" y="6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40"/>
                    <a:pt x="260" y="31"/>
                    <a:pt x="252" y="31"/>
                  </a:cubicBezTo>
                  <a:cubicBezTo>
                    <a:pt x="250" y="31"/>
                    <a:pt x="250" y="31"/>
                    <a:pt x="250" y="31"/>
                  </a:cubicBezTo>
                  <a:cubicBezTo>
                    <a:pt x="243" y="31"/>
                    <a:pt x="236" y="38"/>
                    <a:pt x="235" y="48"/>
                  </a:cubicBezTo>
                  <a:cubicBezTo>
                    <a:pt x="235" y="19"/>
                    <a:pt x="235" y="19"/>
                    <a:pt x="235" y="19"/>
                  </a:cubicBezTo>
                  <a:cubicBezTo>
                    <a:pt x="235" y="8"/>
                    <a:pt x="228" y="0"/>
                    <a:pt x="2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0" y="0"/>
                    <a:pt x="204" y="8"/>
                    <a:pt x="204" y="19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8"/>
                    <a:pt x="77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8"/>
                    <a:pt x="52" y="19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38"/>
                    <a:pt x="45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7" y="31"/>
                    <a:pt x="20" y="40"/>
                    <a:pt x="20" y="5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43"/>
                    <a:pt x="27" y="151"/>
                    <a:pt x="36" y="151"/>
                  </a:cubicBezTo>
                  <a:cubicBezTo>
                    <a:pt x="37" y="151"/>
                    <a:pt x="37" y="151"/>
                    <a:pt x="37" y="151"/>
                  </a:cubicBezTo>
                  <a:cubicBezTo>
                    <a:pt x="45" y="151"/>
                    <a:pt x="51" y="144"/>
                    <a:pt x="52" y="135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2" y="174"/>
                    <a:pt x="59" y="182"/>
                    <a:pt x="67" y="182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77" y="182"/>
                    <a:pt x="84" y="174"/>
                    <a:pt x="84" y="163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74"/>
                    <a:pt x="210" y="182"/>
                    <a:pt x="219" y="182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28" y="182"/>
                    <a:pt x="235" y="174"/>
                    <a:pt x="235" y="163"/>
                  </a:cubicBezTo>
                  <a:cubicBezTo>
                    <a:pt x="235" y="135"/>
                    <a:pt x="235" y="135"/>
                    <a:pt x="235" y="135"/>
                  </a:cubicBezTo>
                  <a:cubicBezTo>
                    <a:pt x="236" y="144"/>
                    <a:pt x="243" y="151"/>
                    <a:pt x="250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60" y="151"/>
                    <a:pt x="267" y="143"/>
                    <a:pt x="267" y="132"/>
                  </a:cubicBezTo>
                  <a:cubicBezTo>
                    <a:pt x="267" y="115"/>
                    <a:pt x="267" y="115"/>
                    <a:pt x="267" y="115"/>
                  </a:cubicBezTo>
                  <a:cubicBezTo>
                    <a:pt x="288" y="115"/>
                    <a:pt x="288" y="115"/>
                    <a:pt x="288" y="115"/>
                  </a:cubicBezTo>
                  <a:lnTo>
                    <a:pt x="288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661"/>
            <p:cNvSpPr/>
            <p:nvPr/>
          </p:nvSpPr>
          <p:spPr bwMode="auto">
            <a:xfrm>
              <a:off x="250826" y="4598989"/>
              <a:ext cx="333375" cy="334963"/>
            </a:xfrm>
            <a:custGeom>
              <a:avLst/>
              <a:gdLst>
                <a:gd name="T0" fmla="*/ 96 w 288"/>
                <a:gd name="T1" fmla="*/ 0 h 288"/>
                <a:gd name="T2" fmla="*/ 144 w 288"/>
                <a:gd name="T3" fmla="*/ 40 h 288"/>
                <a:gd name="T4" fmla="*/ 192 w 288"/>
                <a:gd name="T5" fmla="*/ 0 h 288"/>
                <a:gd name="T6" fmla="*/ 288 w 288"/>
                <a:gd name="T7" fmla="*/ 36 h 288"/>
                <a:gd name="T8" fmla="*/ 288 w 288"/>
                <a:gd name="T9" fmla="*/ 108 h 288"/>
                <a:gd name="T10" fmla="*/ 224 w 288"/>
                <a:gd name="T11" fmla="*/ 90 h 288"/>
                <a:gd name="T12" fmla="*/ 224 w 288"/>
                <a:gd name="T13" fmla="*/ 288 h 288"/>
                <a:gd name="T14" fmla="*/ 64 w 288"/>
                <a:gd name="T15" fmla="*/ 288 h 288"/>
                <a:gd name="T16" fmla="*/ 64 w 288"/>
                <a:gd name="T17" fmla="*/ 90 h 288"/>
                <a:gd name="T18" fmla="*/ 0 w 288"/>
                <a:gd name="T19" fmla="*/ 108 h 288"/>
                <a:gd name="T20" fmla="*/ 0 w 288"/>
                <a:gd name="T21" fmla="*/ 36 h 288"/>
                <a:gd name="T22" fmla="*/ 96 w 288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96" y="0"/>
                  </a:moveTo>
                  <a:cubicBezTo>
                    <a:pt x="96" y="0"/>
                    <a:pt x="109" y="40"/>
                    <a:pt x="144" y="40"/>
                  </a:cubicBezTo>
                  <a:cubicBezTo>
                    <a:pt x="179" y="40"/>
                    <a:pt x="192" y="0"/>
                    <a:pt x="192" y="0"/>
                  </a:cubicBezTo>
                  <a:cubicBezTo>
                    <a:pt x="288" y="36"/>
                    <a:pt x="288" y="36"/>
                    <a:pt x="288" y="36"/>
                  </a:cubicBezTo>
                  <a:cubicBezTo>
                    <a:pt x="288" y="108"/>
                    <a:pt x="288" y="108"/>
                    <a:pt x="288" y="108"/>
                  </a:cubicBezTo>
                  <a:cubicBezTo>
                    <a:pt x="224" y="90"/>
                    <a:pt x="224" y="90"/>
                    <a:pt x="224" y="90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64" y="288"/>
                    <a:pt x="64" y="288"/>
                    <a:pt x="64" y="288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662"/>
            <p:cNvSpPr>
              <a:spLocks noEditPoints="1"/>
            </p:cNvSpPr>
            <p:nvPr/>
          </p:nvSpPr>
          <p:spPr bwMode="auto">
            <a:xfrm>
              <a:off x="8936039" y="3303589"/>
              <a:ext cx="333375" cy="247650"/>
            </a:xfrm>
            <a:custGeom>
              <a:avLst/>
              <a:gdLst>
                <a:gd name="T0" fmla="*/ 226 w 288"/>
                <a:gd name="T1" fmla="*/ 88 h 213"/>
                <a:gd name="T2" fmla="*/ 226 w 288"/>
                <a:gd name="T3" fmla="*/ 88 h 213"/>
                <a:gd name="T4" fmla="*/ 158 w 288"/>
                <a:gd name="T5" fmla="*/ 88 h 213"/>
                <a:gd name="T6" fmla="*/ 159 w 288"/>
                <a:gd name="T7" fmla="*/ 71 h 213"/>
                <a:gd name="T8" fmla="*/ 145 w 288"/>
                <a:gd name="T9" fmla="*/ 11 h 213"/>
                <a:gd name="T10" fmla="*/ 133 w 288"/>
                <a:gd name="T11" fmla="*/ 1 h 213"/>
                <a:gd name="T12" fmla="*/ 127 w 288"/>
                <a:gd name="T13" fmla="*/ 11 h 213"/>
                <a:gd name="T14" fmla="*/ 143 w 288"/>
                <a:gd name="T15" fmla="*/ 71 h 213"/>
                <a:gd name="T16" fmla="*/ 142 w 288"/>
                <a:gd name="T17" fmla="*/ 88 h 213"/>
                <a:gd name="T18" fmla="*/ 63 w 288"/>
                <a:gd name="T19" fmla="*/ 88 h 213"/>
                <a:gd name="T20" fmla="*/ 0 w 288"/>
                <a:gd name="T21" fmla="*/ 150 h 213"/>
                <a:gd name="T22" fmla="*/ 63 w 288"/>
                <a:gd name="T23" fmla="*/ 213 h 213"/>
                <a:gd name="T24" fmla="*/ 113 w 288"/>
                <a:gd name="T25" fmla="*/ 189 h 213"/>
                <a:gd name="T26" fmla="*/ 176 w 288"/>
                <a:gd name="T27" fmla="*/ 189 h 213"/>
                <a:gd name="T28" fmla="*/ 226 w 288"/>
                <a:gd name="T29" fmla="*/ 213 h 213"/>
                <a:gd name="T30" fmla="*/ 288 w 288"/>
                <a:gd name="T31" fmla="*/ 150 h 213"/>
                <a:gd name="T32" fmla="*/ 226 w 288"/>
                <a:gd name="T33" fmla="*/ 88 h 213"/>
                <a:gd name="T34" fmla="*/ 89 w 288"/>
                <a:gd name="T35" fmla="*/ 161 h 213"/>
                <a:gd name="T36" fmla="*/ 67 w 288"/>
                <a:gd name="T37" fmla="*/ 161 h 213"/>
                <a:gd name="T38" fmla="*/ 67 w 288"/>
                <a:gd name="T39" fmla="*/ 183 h 213"/>
                <a:gd name="T40" fmla="*/ 50 w 288"/>
                <a:gd name="T41" fmla="*/ 183 h 213"/>
                <a:gd name="T42" fmla="*/ 50 w 288"/>
                <a:gd name="T43" fmla="*/ 161 h 213"/>
                <a:gd name="T44" fmla="*/ 28 w 288"/>
                <a:gd name="T45" fmla="*/ 161 h 213"/>
                <a:gd name="T46" fmla="*/ 28 w 288"/>
                <a:gd name="T47" fmla="*/ 144 h 213"/>
                <a:gd name="T48" fmla="*/ 50 w 288"/>
                <a:gd name="T49" fmla="*/ 144 h 213"/>
                <a:gd name="T50" fmla="*/ 50 w 288"/>
                <a:gd name="T51" fmla="*/ 122 h 213"/>
                <a:gd name="T52" fmla="*/ 67 w 288"/>
                <a:gd name="T53" fmla="*/ 122 h 213"/>
                <a:gd name="T54" fmla="*/ 67 w 288"/>
                <a:gd name="T55" fmla="*/ 144 h 213"/>
                <a:gd name="T56" fmla="*/ 89 w 288"/>
                <a:gd name="T57" fmla="*/ 144 h 213"/>
                <a:gd name="T58" fmla="*/ 89 w 288"/>
                <a:gd name="T59" fmla="*/ 161 h 213"/>
                <a:gd name="T60" fmla="*/ 157 w 288"/>
                <a:gd name="T61" fmla="*/ 148 h 213"/>
                <a:gd name="T62" fmla="*/ 132 w 288"/>
                <a:gd name="T63" fmla="*/ 148 h 213"/>
                <a:gd name="T64" fmla="*/ 122 w 288"/>
                <a:gd name="T65" fmla="*/ 139 h 213"/>
                <a:gd name="T66" fmla="*/ 132 w 288"/>
                <a:gd name="T67" fmla="*/ 130 h 213"/>
                <a:gd name="T68" fmla="*/ 157 w 288"/>
                <a:gd name="T69" fmla="*/ 130 h 213"/>
                <a:gd name="T70" fmla="*/ 166 w 288"/>
                <a:gd name="T71" fmla="*/ 139 h 213"/>
                <a:gd name="T72" fmla="*/ 157 w 288"/>
                <a:gd name="T73" fmla="*/ 148 h 213"/>
                <a:gd name="T74" fmla="*/ 217 w 288"/>
                <a:gd name="T75" fmla="*/ 188 h 213"/>
                <a:gd name="T76" fmla="*/ 201 w 288"/>
                <a:gd name="T77" fmla="*/ 173 h 213"/>
                <a:gd name="T78" fmla="*/ 217 w 288"/>
                <a:gd name="T79" fmla="*/ 157 h 213"/>
                <a:gd name="T80" fmla="*/ 232 w 288"/>
                <a:gd name="T81" fmla="*/ 173 h 213"/>
                <a:gd name="T82" fmla="*/ 217 w 288"/>
                <a:gd name="T83" fmla="*/ 188 h 213"/>
                <a:gd name="T84" fmla="*/ 250 w 288"/>
                <a:gd name="T85" fmla="*/ 155 h 213"/>
                <a:gd name="T86" fmla="*/ 235 w 288"/>
                <a:gd name="T87" fmla="*/ 139 h 213"/>
                <a:gd name="T88" fmla="*/ 250 w 288"/>
                <a:gd name="T89" fmla="*/ 124 h 213"/>
                <a:gd name="T90" fmla="*/ 266 w 288"/>
                <a:gd name="T91" fmla="*/ 139 h 213"/>
                <a:gd name="T92" fmla="*/ 250 w 288"/>
                <a:gd name="T93" fmla="*/ 15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13">
                  <a:moveTo>
                    <a:pt x="226" y="88"/>
                  </a:moveTo>
                  <a:cubicBezTo>
                    <a:pt x="226" y="88"/>
                    <a:pt x="226" y="88"/>
                    <a:pt x="226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3"/>
                    <a:pt x="159" y="77"/>
                    <a:pt x="159" y="71"/>
                  </a:cubicBezTo>
                  <a:cubicBezTo>
                    <a:pt x="159" y="54"/>
                    <a:pt x="156" y="32"/>
                    <a:pt x="145" y="11"/>
                  </a:cubicBezTo>
                  <a:cubicBezTo>
                    <a:pt x="145" y="11"/>
                    <a:pt x="142" y="0"/>
                    <a:pt x="133" y="1"/>
                  </a:cubicBezTo>
                  <a:cubicBezTo>
                    <a:pt x="122" y="2"/>
                    <a:pt x="127" y="11"/>
                    <a:pt x="127" y="11"/>
                  </a:cubicBezTo>
                  <a:cubicBezTo>
                    <a:pt x="140" y="31"/>
                    <a:pt x="143" y="54"/>
                    <a:pt x="143" y="71"/>
                  </a:cubicBezTo>
                  <a:cubicBezTo>
                    <a:pt x="143" y="77"/>
                    <a:pt x="142" y="83"/>
                    <a:pt x="14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28" y="88"/>
                    <a:pt x="0" y="116"/>
                    <a:pt x="0" y="150"/>
                  </a:cubicBezTo>
                  <a:cubicBezTo>
                    <a:pt x="0" y="185"/>
                    <a:pt x="28" y="213"/>
                    <a:pt x="63" y="213"/>
                  </a:cubicBezTo>
                  <a:cubicBezTo>
                    <a:pt x="83" y="213"/>
                    <a:pt x="101" y="203"/>
                    <a:pt x="113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87" y="203"/>
                    <a:pt x="205" y="213"/>
                    <a:pt x="226" y="213"/>
                  </a:cubicBezTo>
                  <a:cubicBezTo>
                    <a:pt x="260" y="213"/>
                    <a:pt x="288" y="185"/>
                    <a:pt x="288" y="150"/>
                  </a:cubicBezTo>
                  <a:cubicBezTo>
                    <a:pt x="288" y="116"/>
                    <a:pt x="261" y="88"/>
                    <a:pt x="226" y="88"/>
                  </a:cubicBezTo>
                  <a:close/>
                  <a:moveTo>
                    <a:pt x="89" y="161"/>
                  </a:moveTo>
                  <a:cubicBezTo>
                    <a:pt x="67" y="161"/>
                    <a:pt x="67" y="161"/>
                    <a:pt x="67" y="161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89" y="144"/>
                    <a:pt x="89" y="144"/>
                    <a:pt x="89" y="144"/>
                  </a:cubicBezTo>
                  <a:lnTo>
                    <a:pt x="89" y="161"/>
                  </a:lnTo>
                  <a:close/>
                  <a:moveTo>
                    <a:pt x="157" y="148"/>
                  </a:moveTo>
                  <a:cubicBezTo>
                    <a:pt x="132" y="148"/>
                    <a:pt x="132" y="148"/>
                    <a:pt x="132" y="148"/>
                  </a:cubicBezTo>
                  <a:cubicBezTo>
                    <a:pt x="126" y="148"/>
                    <a:pt x="122" y="144"/>
                    <a:pt x="122" y="139"/>
                  </a:cubicBezTo>
                  <a:cubicBezTo>
                    <a:pt x="122" y="134"/>
                    <a:pt x="126" y="130"/>
                    <a:pt x="132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62" y="130"/>
                    <a:pt x="166" y="134"/>
                    <a:pt x="166" y="139"/>
                  </a:cubicBezTo>
                  <a:cubicBezTo>
                    <a:pt x="166" y="144"/>
                    <a:pt x="162" y="148"/>
                    <a:pt x="157" y="148"/>
                  </a:cubicBezTo>
                  <a:close/>
                  <a:moveTo>
                    <a:pt x="217" y="188"/>
                  </a:moveTo>
                  <a:cubicBezTo>
                    <a:pt x="208" y="188"/>
                    <a:pt x="201" y="181"/>
                    <a:pt x="201" y="173"/>
                  </a:cubicBezTo>
                  <a:cubicBezTo>
                    <a:pt x="201" y="164"/>
                    <a:pt x="208" y="157"/>
                    <a:pt x="217" y="157"/>
                  </a:cubicBezTo>
                  <a:cubicBezTo>
                    <a:pt x="225" y="157"/>
                    <a:pt x="232" y="164"/>
                    <a:pt x="232" y="173"/>
                  </a:cubicBezTo>
                  <a:cubicBezTo>
                    <a:pt x="232" y="181"/>
                    <a:pt x="225" y="188"/>
                    <a:pt x="217" y="188"/>
                  </a:cubicBezTo>
                  <a:close/>
                  <a:moveTo>
                    <a:pt x="250" y="155"/>
                  </a:moveTo>
                  <a:cubicBezTo>
                    <a:pt x="241" y="155"/>
                    <a:pt x="235" y="148"/>
                    <a:pt x="235" y="139"/>
                  </a:cubicBezTo>
                  <a:cubicBezTo>
                    <a:pt x="235" y="131"/>
                    <a:pt x="241" y="124"/>
                    <a:pt x="250" y="124"/>
                  </a:cubicBezTo>
                  <a:cubicBezTo>
                    <a:pt x="259" y="124"/>
                    <a:pt x="266" y="131"/>
                    <a:pt x="266" y="139"/>
                  </a:cubicBezTo>
                  <a:cubicBezTo>
                    <a:pt x="266" y="148"/>
                    <a:pt x="259" y="155"/>
                    <a:pt x="25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663"/>
            <p:cNvSpPr>
              <a:spLocks noEditPoints="1"/>
            </p:cNvSpPr>
            <p:nvPr/>
          </p:nvSpPr>
          <p:spPr bwMode="auto">
            <a:xfrm>
              <a:off x="10944226" y="1258889"/>
              <a:ext cx="333375" cy="333375"/>
            </a:xfrm>
            <a:custGeom>
              <a:avLst/>
              <a:gdLst>
                <a:gd name="T0" fmla="*/ 164 w 210"/>
                <a:gd name="T1" fmla="*/ 52 h 210"/>
                <a:gd name="T2" fmla="*/ 210 w 210"/>
                <a:gd name="T3" fmla="*/ 7 h 210"/>
                <a:gd name="T4" fmla="*/ 202 w 210"/>
                <a:gd name="T5" fmla="*/ 0 h 210"/>
                <a:gd name="T6" fmla="*/ 158 w 210"/>
                <a:gd name="T7" fmla="*/ 44 h 210"/>
                <a:gd name="T8" fmla="*/ 64 w 210"/>
                <a:gd name="T9" fmla="*/ 44 h 210"/>
                <a:gd name="T10" fmla="*/ 64 w 210"/>
                <a:gd name="T11" fmla="*/ 8 h 210"/>
                <a:gd name="T12" fmla="*/ 36 w 210"/>
                <a:gd name="T13" fmla="*/ 8 h 210"/>
                <a:gd name="T14" fmla="*/ 36 w 210"/>
                <a:gd name="T15" fmla="*/ 44 h 210"/>
                <a:gd name="T16" fmla="*/ 0 w 210"/>
                <a:gd name="T17" fmla="*/ 44 h 210"/>
                <a:gd name="T18" fmla="*/ 0 w 210"/>
                <a:gd name="T19" fmla="*/ 72 h 210"/>
                <a:gd name="T20" fmla="*/ 36 w 210"/>
                <a:gd name="T21" fmla="*/ 72 h 210"/>
                <a:gd name="T22" fmla="*/ 36 w 210"/>
                <a:gd name="T23" fmla="*/ 174 h 210"/>
                <a:gd name="T24" fmla="*/ 136 w 210"/>
                <a:gd name="T25" fmla="*/ 174 h 210"/>
                <a:gd name="T26" fmla="*/ 136 w 210"/>
                <a:gd name="T27" fmla="*/ 210 h 210"/>
                <a:gd name="T28" fmla="*/ 164 w 210"/>
                <a:gd name="T29" fmla="*/ 210 h 210"/>
                <a:gd name="T30" fmla="*/ 164 w 210"/>
                <a:gd name="T31" fmla="*/ 174 h 210"/>
                <a:gd name="T32" fmla="*/ 200 w 210"/>
                <a:gd name="T33" fmla="*/ 174 h 210"/>
                <a:gd name="T34" fmla="*/ 200 w 210"/>
                <a:gd name="T35" fmla="*/ 146 h 210"/>
                <a:gd name="T36" fmla="*/ 200 w 210"/>
                <a:gd name="T37" fmla="*/ 146 h 210"/>
                <a:gd name="T38" fmla="*/ 164 w 210"/>
                <a:gd name="T39" fmla="*/ 146 h 210"/>
                <a:gd name="T40" fmla="*/ 164 w 210"/>
                <a:gd name="T41" fmla="*/ 52 h 210"/>
                <a:gd name="T42" fmla="*/ 129 w 210"/>
                <a:gd name="T43" fmla="*/ 72 h 210"/>
                <a:gd name="T44" fmla="*/ 64 w 210"/>
                <a:gd name="T45" fmla="*/ 137 h 210"/>
                <a:gd name="T46" fmla="*/ 64 w 210"/>
                <a:gd name="T47" fmla="*/ 72 h 210"/>
                <a:gd name="T48" fmla="*/ 129 w 210"/>
                <a:gd name="T49" fmla="*/ 72 h 210"/>
                <a:gd name="T50" fmla="*/ 71 w 210"/>
                <a:gd name="T51" fmla="*/ 146 h 210"/>
                <a:gd name="T52" fmla="*/ 136 w 210"/>
                <a:gd name="T53" fmla="*/ 81 h 210"/>
                <a:gd name="T54" fmla="*/ 136 w 210"/>
                <a:gd name="T55" fmla="*/ 146 h 210"/>
                <a:gd name="T56" fmla="*/ 71 w 210"/>
                <a:gd name="T57" fmla="*/ 14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0" h="210">
                  <a:moveTo>
                    <a:pt x="164" y="52"/>
                  </a:moveTo>
                  <a:lnTo>
                    <a:pt x="210" y="7"/>
                  </a:lnTo>
                  <a:lnTo>
                    <a:pt x="202" y="0"/>
                  </a:lnTo>
                  <a:lnTo>
                    <a:pt x="158" y="44"/>
                  </a:lnTo>
                  <a:lnTo>
                    <a:pt x="64" y="44"/>
                  </a:lnTo>
                  <a:lnTo>
                    <a:pt x="64" y="8"/>
                  </a:lnTo>
                  <a:lnTo>
                    <a:pt x="36" y="8"/>
                  </a:lnTo>
                  <a:lnTo>
                    <a:pt x="36" y="44"/>
                  </a:lnTo>
                  <a:lnTo>
                    <a:pt x="0" y="44"/>
                  </a:lnTo>
                  <a:lnTo>
                    <a:pt x="0" y="72"/>
                  </a:lnTo>
                  <a:lnTo>
                    <a:pt x="36" y="72"/>
                  </a:lnTo>
                  <a:lnTo>
                    <a:pt x="36" y="174"/>
                  </a:lnTo>
                  <a:lnTo>
                    <a:pt x="136" y="174"/>
                  </a:lnTo>
                  <a:lnTo>
                    <a:pt x="136" y="210"/>
                  </a:lnTo>
                  <a:lnTo>
                    <a:pt x="164" y="210"/>
                  </a:lnTo>
                  <a:lnTo>
                    <a:pt x="164" y="174"/>
                  </a:lnTo>
                  <a:lnTo>
                    <a:pt x="200" y="174"/>
                  </a:lnTo>
                  <a:lnTo>
                    <a:pt x="200" y="146"/>
                  </a:lnTo>
                  <a:lnTo>
                    <a:pt x="200" y="146"/>
                  </a:lnTo>
                  <a:lnTo>
                    <a:pt x="164" y="146"/>
                  </a:lnTo>
                  <a:lnTo>
                    <a:pt x="164" y="52"/>
                  </a:lnTo>
                  <a:close/>
                  <a:moveTo>
                    <a:pt x="129" y="72"/>
                  </a:moveTo>
                  <a:lnTo>
                    <a:pt x="64" y="137"/>
                  </a:lnTo>
                  <a:lnTo>
                    <a:pt x="64" y="72"/>
                  </a:lnTo>
                  <a:lnTo>
                    <a:pt x="129" y="72"/>
                  </a:lnTo>
                  <a:close/>
                  <a:moveTo>
                    <a:pt x="71" y="146"/>
                  </a:moveTo>
                  <a:lnTo>
                    <a:pt x="136" y="81"/>
                  </a:lnTo>
                  <a:lnTo>
                    <a:pt x="136" y="146"/>
                  </a:lnTo>
                  <a:lnTo>
                    <a:pt x="7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664"/>
            <p:cNvSpPr>
              <a:spLocks noEditPoints="1"/>
            </p:cNvSpPr>
            <p:nvPr/>
          </p:nvSpPr>
          <p:spPr bwMode="auto">
            <a:xfrm>
              <a:off x="6261101" y="3314701"/>
              <a:ext cx="334963" cy="242888"/>
            </a:xfrm>
            <a:custGeom>
              <a:avLst/>
              <a:gdLst>
                <a:gd name="T0" fmla="*/ 278 w 288"/>
                <a:gd name="T1" fmla="*/ 24 h 210"/>
                <a:gd name="T2" fmla="*/ 128 w 288"/>
                <a:gd name="T3" fmla="*/ 24 h 210"/>
                <a:gd name="T4" fmla="*/ 128 w 288"/>
                <a:gd name="T5" fmla="*/ 24 h 210"/>
                <a:gd name="T6" fmla="*/ 118 w 288"/>
                <a:gd name="T7" fmla="*/ 8 h 210"/>
                <a:gd name="T8" fmla="*/ 104 w 288"/>
                <a:gd name="T9" fmla="*/ 0 h 210"/>
                <a:gd name="T10" fmla="*/ 61 w 288"/>
                <a:gd name="T11" fmla="*/ 0 h 210"/>
                <a:gd name="T12" fmla="*/ 47 w 288"/>
                <a:gd name="T13" fmla="*/ 8 h 210"/>
                <a:gd name="T14" fmla="*/ 37 w 288"/>
                <a:gd name="T15" fmla="*/ 24 h 210"/>
                <a:gd name="T16" fmla="*/ 37 w 288"/>
                <a:gd name="T17" fmla="*/ 24 h 210"/>
                <a:gd name="T18" fmla="*/ 10 w 288"/>
                <a:gd name="T19" fmla="*/ 24 h 210"/>
                <a:gd name="T20" fmla="*/ 0 w 288"/>
                <a:gd name="T21" fmla="*/ 34 h 210"/>
                <a:gd name="T22" fmla="*/ 0 w 288"/>
                <a:gd name="T23" fmla="*/ 200 h 210"/>
                <a:gd name="T24" fmla="*/ 10 w 288"/>
                <a:gd name="T25" fmla="*/ 210 h 210"/>
                <a:gd name="T26" fmla="*/ 278 w 288"/>
                <a:gd name="T27" fmla="*/ 210 h 210"/>
                <a:gd name="T28" fmla="*/ 288 w 288"/>
                <a:gd name="T29" fmla="*/ 200 h 210"/>
                <a:gd name="T30" fmla="*/ 288 w 288"/>
                <a:gd name="T31" fmla="*/ 34 h 210"/>
                <a:gd name="T32" fmla="*/ 278 w 288"/>
                <a:gd name="T33" fmla="*/ 24 h 210"/>
                <a:gd name="T34" fmla="*/ 42 w 288"/>
                <a:gd name="T35" fmla="*/ 194 h 210"/>
                <a:gd name="T36" fmla="*/ 8 w 288"/>
                <a:gd name="T37" fmla="*/ 194 h 210"/>
                <a:gd name="T38" fmla="*/ 8 w 288"/>
                <a:gd name="T39" fmla="*/ 41 h 210"/>
                <a:gd name="T40" fmla="*/ 42 w 288"/>
                <a:gd name="T41" fmla="*/ 41 h 210"/>
                <a:gd name="T42" fmla="*/ 42 w 288"/>
                <a:gd name="T43" fmla="*/ 194 h 210"/>
                <a:gd name="T44" fmla="*/ 144 w 288"/>
                <a:gd name="T45" fmla="*/ 179 h 210"/>
                <a:gd name="T46" fmla="*/ 82 w 288"/>
                <a:gd name="T47" fmla="*/ 117 h 210"/>
                <a:gd name="T48" fmla="*/ 144 w 288"/>
                <a:gd name="T49" fmla="*/ 56 h 210"/>
                <a:gd name="T50" fmla="*/ 205 w 288"/>
                <a:gd name="T51" fmla="*/ 117 h 210"/>
                <a:gd name="T52" fmla="*/ 144 w 288"/>
                <a:gd name="T53" fmla="*/ 179 h 210"/>
                <a:gd name="T54" fmla="*/ 261 w 288"/>
                <a:gd name="T55" fmla="*/ 91 h 210"/>
                <a:gd name="T56" fmla="*/ 225 w 288"/>
                <a:gd name="T57" fmla="*/ 91 h 210"/>
                <a:gd name="T58" fmla="*/ 225 w 288"/>
                <a:gd name="T59" fmla="*/ 55 h 210"/>
                <a:gd name="T60" fmla="*/ 261 w 288"/>
                <a:gd name="T61" fmla="*/ 55 h 210"/>
                <a:gd name="T62" fmla="*/ 261 w 288"/>
                <a:gd name="T63" fmla="*/ 9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8" h="210">
                  <a:moveTo>
                    <a:pt x="278" y="24"/>
                  </a:moveTo>
                  <a:cubicBezTo>
                    <a:pt x="128" y="24"/>
                    <a:pt x="128" y="24"/>
                    <a:pt x="128" y="24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4"/>
                    <a:pt x="109" y="0"/>
                    <a:pt x="10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6" y="0"/>
                    <a:pt x="49" y="4"/>
                    <a:pt x="47" y="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28"/>
                    <a:pt x="0" y="34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6"/>
                    <a:pt x="5" y="210"/>
                    <a:pt x="10" y="210"/>
                  </a:cubicBezTo>
                  <a:cubicBezTo>
                    <a:pt x="278" y="210"/>
                    <a:pt x="278" y="210"/>
                    <a:pt x="278" y="210"/>
                  </a:cubicBezTo>
                  <a:cubicBezTo>
                    <a:pt x="284" y="210"/>
                    <a:pt x="288" y="206"/>
                    <a:pt x="288" y="200"/>
                  </a:cubicBezTo>
                  <a:cubicBezTo>
                    <a:pt x="288" y="34"/>
                    <a:pt x="288" y="34"/>
                    <a:pt x="288" y="34"/>
                  </a:cubicBezTo>
                  <a:cubicBezTo>
                    <a:pt x="288" y="28"/>
                    <a:pt x="284" y="24"/>
                    <a:pt x="278" y="24"/>
                  </a:cubicBezTo>
                  <a:close/>
                  <a:moveTo>
                    <a:pt x="42" y="194"/>
                  </a:moveTo>
                  <a:cubicBezTo>
                    <a:pt x="8" y="194"/>
                    <a:pt x="8" y="194"/>
                    <a:pt x="8" y="194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2" y="41"/>
                    <a:pt x="42" y="41"/>
                    <a:pt x="42" y="41"/>
                  </a:cubicBezTo>
                  <a:lnTo>
                    <a:pt x="42" y="194"/>
                  </a:lnTo>
                  <a:close/>
                  <a:moveTo>
                    <a:pt x="144" y="179"/>
                  </a:moveTo>
                  <a:cubicBezTo>
                    <a:pt x="110" y="179"/>
                    <a:pt x="82" y="151"/>
                    <a:pt x="82" y="117"/>
                  </a:cubicBezTo>
                  <a:cubicBezTo>
                    <a:pt x="82" y="83"/>
                    <a:pt x="110" y="56"/>
                    <a:pt x="144" y="56"/>
                  </a:cubicBezTo>
                  <a:cubicBezTo>
                    <a:pt x="178" y="56"/>
                    <a:pt x="205" y="83"/>
                    <a:pt x="205" y="117"/>
                  </a:cubicBezTo>
                  <a:cubicBezTo>
                    <a:pt x="205" y="151"/>
                    <a:pt x="178" y="179"/>
                    <a:pt x="144" y="179"/>
                  </a:cubicBezTo>
                  <a:close/>
                  <a:moveTo>
                    <a:pt x="261" y="91"/>
                  </a:moveTo>
                  <a:cubicBezTo>
                    <a:pt x="225" y="91"/>
                    <a:pt x="225" y="91"/>
                    <a:pt x="225" y="91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61" y="55"/>
                    <a:pt x="261" y="55"/>
                    <a:pt x="261" y="55"/>
                  </a:cubicBezTo>
                  <a:lnTo>
                    <a:pt x="261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670"/>
            <p:cNvSpPr/>
            <p:nvPr/>
          </p:nvSpPr>
          <p:spPr bwMode="auto">
            <a:xfrm>
              <a:off x="9628189" y="2728914"/>
              <a:ext cx="287338" cy="198438"/>
            </a:xfrm>
            <a:custGeom>
              <a:avLst/>
              <a:gdLst>
                <a:gd name="T0" fmla="*/ 206 w 247"/>
                <a:gd name="T1" fmla="*/ 0 h 172"/>
                <a:gd name="T2" fmla="*/ 180 w 247"/>
                <a:gd name="T3" fmla="*/ 0 h 172"/>
                <a:gd name="T4" fmla="*/ 180 w 247"/>
                <a:gd name="T5" fmla="*/ 31 h 172"/>
                <a:gd name="T6" fmla="*/ 206 w 247"/>
                <a:gd name="T7" fmla="*/ 31 h 172"/>
                <a:gd name="T8" fmla="*/ 216 w 247"/>
                <a:gd name="T9" fmla="*/ 41 h 172"/>
                <a:gd name="T10" fmla="*/ 216 w 247"/>
                <a:gd name="T11" fmla="*/ 131 h 172"/>
                <a:gd name="T12" fmla="*/ 206 w 247"/>
                <a:gd name="T13" fmla="*/ 141 h 172"/>
                <a:gd name="T14" fmla="*/ 41 w 247"/>
                <a:gd name="T15" fmla="*/ 141 h 172"/>
                <a:gd name="T16" fmla="*/ 31 w 247"/>
                <a:gd name="T17" fmla="*/ 131 h 172"/>
                <a:gd name="T18" fmla="*/ 31 w 247"/>
                <a:gd name="T19" fmla="*/ 41 h 172"/>
                <a:gd name="T20" fmla="*/ 41 w 247"/>
                <a:gd name="T21" fmla="*/ 31 h 172"/>
                <a:gd name="T22" fmla="*/ 67 w 247"/>
                <a:gd name="T23" fmla="*/ 31 h 172"/>
                <a:gd name="T24" fmla="*/ 67 w 247"/>
                <a:gd name="T25" fmla="*/ 0 h 172"/>
                <a:gd name="T26" fmla="*/ 41 w 247"/>
                <a:gd name="T27" fmla="*/ 0 h 172"/>
                <a:gd name="T28" fmla="*/ 0 w 247"/>
                <a:gd name="T29" fmla="*/ 41 h 172"/>
                <a:gd name="T30" fmla="*/ 0 w 247"/>
                <a:gd name="T31" fmla="*/ 131 h 172"/>
                <a:gd name="T32" fmla="*/ 41 w 247"/>
                <a:gd name="T33" fmla="*/ 172 h 172"/>
                <a:gd name="T34" fmla="*/ 206 w 247"/>
                <a:gd name="T35" fmla="*/ 172 h 172"/>
                <a:gd name="T36" fmla="*/ 247 w 247"/>
                <a:gd name="T37" fmla="*/ 131 h 172"/>
                <a:gd name="T38" fmla="*/ 247 w 247"/>
                <a:gd name="T39" fmla="*/ 41 h 172"/>
                <a:gd name="T40" fmla="*/ 206 w 247"/>
                <a:gd name="T4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7" h="172">
                  <a:moveTo>
                    <a:pt x="206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12" y="31"/>
                    <a:pt x="216" y="36"/>
                    <a:pt x="216" y="41"/>
                  </a:cubicBezTo>
                  <a:cubicBezTo>
                    <a:pt x="216" y="131"/>
                    <a:pt x="216" y="131"/>
                    <a:pt x="216" y="131"/>
                  </a:cubicBezTo>
                  <a:cubicBezTo>
                    <a:pt x="216" y="136"/>
                    <a:pt x="212" y="141"/>
                    <a:pt x="206" y="141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36" y="141"/>
                    <a:pt x="31" y="136"/>
                    <a:pt x="31" y="13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36"/>
                    <a:pt x="36" y="31"/>
                    <a:pt x="41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3"/>
                    <a:pt x="19" y="172"/>
                    <a:pt x="41" y="172"/>
                  </a:cubicBezTo>
                  <a:cubicBezTo>
                    <a:pt x="206" y="172"/>
                    <a:pt x="206" y="172"/>
                    <a:pt x="206" y="172"/>
                  </a:cubicBezTo>
                  <a:cubicBezTo>
                    <a:pt x="229" y="172"/>
                    <a:pt x="247" y="153"/>
                    <a:pt x="247" y="13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19"/>
                    <a:pt x="229" y="0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671"/>
            <p:cNvSpPr/>
            <p:nvPr/>
          </p:nvSpPr>
          <p:spPr bwMode="auto">
            <a:xfrm>
              <a:off x="9678989" y="2592389"/>
              <a:ext cx="184150" cy="239713"/>
            </a:xfrm>
            <a:custGeom>
              <a:avLst/>
              <a:gdLst>
                <a:gd name="T0" fmla="*/ 44 w 116"/>
                <a:gd name="T1" fmla="*/ 151 h 151"/>
                <a:gd name="T2" fmla="*/ 73 w 116"/>
                <a:gd name="T3" fmla="*/ 151 h 151"/>
                <a:gd name="T4" fmla="*/ 73 w 116"/>
                <a:gd name="T5" fmla="*/ 67 h 151"/>
                <a:gd name="T6" fmla="*/ 116 w 116"/>
                <a:gd name="T7" fmla="*/ 67 h 151"/>
                <a:gd name="T8" fmla="*/ 58 w 116"/>
                <a:gd name="T9" fmla="*/ 0 h 151"/>
                <a:gd name="T10" fmla="*/ 0 w 116"/>
                <a:gd name="T11" fmla="*/ 67 h 151"/>
                <a:gd name="T12" fmla="*/ 44 w 116"/>
                <a:gd name="T13" fmla="*/ 67 h 151"/>
                <a:gd name="T14" fmla="*/ 44 w 116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51">
                  <a:moveTo>
                    <a:pt x="44" y="151"/>
                  </a:moveTo>
                  <a:lnTo>
                    <a:pt x="73" y="151"/>
                  </a:lnTo>
                  <a:lnTo>
                    <a:pt x="73" y="67"/>
                  </a:lnTo>
                  <a:lnTo>
                    <a:pt x="116" y="67"/>
                  </a:lnTo>
                  <a:lnTo>
                    <a:pt x="58" y="0"/>
                  </a:lnTo>
                  <a:lnTo>
                    <a:pt x="0" y="67"/>
                  </a:lnTo>
                  <a:lnTo>
                    <a:pt x="44" y="67"/>
                  </a:lnTo>
                  <a:lnTo>
                    <a:pt x="44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672"/>
            <p:cNvSpPr/>
            <p:nvPr/>
          </p:nvSpPr>
          <p:spPr bwMode="auto">
            <a:xfrm>
              <a:off x="8321676" y="5259389"/>
              <a:ext cx="214313" cy="347663"/>
            </a:xfrm>
            <a:custGeom>
              <a:avLst/>
              <a:gdLst>
                <a:gd name="T0" fmla="*/ 149 w 185"/>
                <a:gd name="T1" fmla="*/ 36 h 300"/>
                <a:gd name="T2" fmla="*/ 185 w 185"/>
                <a:gd name="T3" fmla="*/ 9 h 300"/>
                <a:gd name="T4" fmla="*/ 57 w 185"/>
                <a:gd name="T5" fmla="*/ 48 h 300"/>
                <a:gd name="T6" fmla="*/ 57 w 185"/>
                <a:gd name="T7" fmla="*/ 252 h 300"/>
                <a:gd name="T8" fmla="*/ 185 w 185"/>
                <a:gd name="T9" fmla="*/ 292 h 300"/>
                <a:gd name="T10" fmla="*/ 149 w 185"/>
                <a:gd name="T11" fmla="*/ 265 h 300"/>
                <a:gd name="T12" fmla="*/ 149 w 185"/>
                <a:gd name="T13" fmla="*/ 3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300">
                  <a:moveTo>
                    <a:pt x="149" y="36"/>
                  </a:moveTo>
                  <a:cubicBezTo>
                    <a:pt x="160" y="25"/>
                    <a:pt x="172" y="16"/>
                    <a:pt x="185" y="9"/>
                  </a:cubicBezTo>
                  <a:cubicBezTo>
                    <a:pt x="140" y="0"/>
                    <a:pt x="92" y="14"/>
                    <a:pt x="57" y="48"/>
                  </a:cubicBezTo>
                  <a:cubicBezTo>
                    <a:pt x="0" y="105"/>
                    <a:pt x="0" y="196"/>
                    <a:pt x="57" y="252"/>
                  </a:cubicBezTo>
                  <a:cubicBezTo>
                    <a:pt x="92" y="287"/>
                    <a:pt x="140" y="300"/>
                    <a:pt x="185" y="292"/>
                  </a:cubicBezTo>
                  <a:cubicBezTo>
                    <a:pt x="172" y="285"/>
                    <a:pt x="160" y="276"/>
                    <a:pt x="149" y="265"/>
                  </a:cubicBezTo>
                  <a:cubicBezTo>
                    <a:pt x="86" y="202"/>
                    <a:pt x="86" y="99"/>
                    <a:pt x="14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673"/>
            <p:cNvSpPr/>
            <p:nvPr/>
          </p:nvSpPr>
          <p:spPr bwMode="auto">
            <a:xfrm>
              <a:off x="8310564" y="1258889"/>
              <a:ext cx="257175" cy="341313"/>
            </a:xfrm>
            <a:custGeom>
              <a:avLst/>
              <a:gdLst>
                <a:gd name="T0" fmla="*/ 130 w 221"/>
                <a:gd name="T1" fmla="*/ 50 h 295"/>
                <a:gd name="T2" fmla="*/ 193 w 221"/>
                <a:gd name="T3" fmla="*/ 80 h 295"/>
                <a:gd name="T4" fmla="*/ 221 w 221"/>
                <a:gd name="T5" fmla="*/ 79 h 295"/>
                <a:gd name="T6" fmla="*/ 136 w 221"/>
                <a:gd name="T7" fmla="*/ 2 h 295"/>
                <a:gd name="T8" fmla="*/ 72 w 221"/>
                <a:gd name="T9" fmla="*/ 2 h 295"/>
                <a:gd name="T10" fmla="*/ 60 w 221"/>
                <a:gd name="T11" fmla="*/ 10 h 295"/>
                <a:gd name="T12" fmla="*/ 41 w 221"/>
                <a:gd name="T13" fmla="*/ 4 h 295"/>
                <a:gd name="T14" fmla="*/ 18 w 221"/>
                <a:gd name="T15" fmla="*/ 1 h 295"/>
                <a:gd name="T16" fmla="*/ 15 w 221"/>
                <a:gd name="T17" fmla="*/ 1 h 295"/>
                <a:gd name="T18" fmla="*/ 0 w 221"/>
                <a:gd name="T19" fmla="*/ 14 h 295"/>
                <a:gd name="T20" fmla="*/ 0 w 221"/>
                <a:gd name="T21" fmla="*/ 53 h 295"/>
                <a:gd name="T22" fmla="*/ 15 w 221"/>
                <a:gd name="T23" fmla="*/ 66 h 295"/>
                <a:gd name="T24" fmla="*/ 18 w 221"/>
                <a:gd name="T25" fmla="*/ 66 h 295"/>
                <a:gd name="T26" fmla="*/ 43 w 221"/>
                <a:gd name="T27" fmla="*/ 61 h 295"/>
                <a:gd name="T28" fmla="*/ 70 w 221"/>
                <a:gd name="T29" fmla="*/ 55 h 295"/>
                <a:gd name="T30" fmla="*/ 85 w 221"/>
                <a:gd name="T31" fmla="*/ 79 h 295"/>
                <a:gd name="T32" fmla="*/ 85 w 221"/>
                <a:gd name="T33" fmla="*/ 139 h 295"/>
                <a:gd name="T34" fmla="*/ 75 w 221"/>
                <a:gd name="T35" fmla="*/ 154 h 295"/>
                <a:gd name="T36" fmla="*/ 75 w 221"/>
                <a:gd name="T37" fmla="*/ 158 h 295"/>
                <a:gd name="T38" fmla="*/ 75 w 221"/>
                <a:gd name="T39" fmla="*/ 266 h 295"/>
                <a:gd name="T40" fmla="*/ 75 w 221"/>
                <a:gd name="T41" fmla="*/ 269 h 295"/>
                <a:gd name="T42" fmla="*/ 136 w 221"/>
                <a:gd name="T43" fmla="*/ 269 h 295"/>
                <a:gd name="T44" fmla="*/ 136 w 221"/>
                <a:gd name="T45" fmla="*/ 266 h 295"/>
                <a:gd name="T46" fmla="*/ 136 w 221"/>
                <a:gd name="T47" fmla="*/ 158 h 295"/>
                <a:gd name="T48" fmla="*/ 136 w 221"/>
                <a:gd name="T49" fmla="*/ 154 h 295"/>
                <a:gd name="T50" fmla="*/ 125 w 221"/>
                <a:gd name="T51" fmla="*/ 139 h 295"/>
                <a:gd name="T52" fmla="*/ 125 w 221"/>
                <a:gd name="T53" fmla="*/ 66 h 295"/>
                <a:gd name="T54" fmla="*/ 130 w 221"/>
                <a:gd name="T55" fmla="*/ 5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" h="295">
                  <a:moveTo>
                    <a:pt x="130" y="50"/>
                  </a:moveTo>
                  <a:cubicBezTo>
                    <a:pt x="163" y="41"/>
                    <a:pt x="193" y="80"/>
                    <a:pt x="193" y="80"/>
                  </a:cubicBezTo>
                  <a:cubicBezTo>
                    <a:pt x="221" y="79"/>
                    <a:pt x="221" y="79"/>
                    <a:pt x="221" y="79"/>
                  </a:cubicBezTo>
                  <a:cubicBezTo>
                    <a:pt x="221" y="79"/>
                    <a:pt x="185" y="2"/>
                    <a:pt x="136" y="2"/>
                  </a:cubicBezTo>
                  <a:cubicBezTo>
                    <a:pt x="119" y="2"/>
                    <a:pt x="93" y="2"/>
                    <a:pt x="72" y="2"/>
                  </a:cubicBezTo>
                  <a:cubicBezTo>
                    <a:pt x="68" y="2"/>
                    <a:pt x="64" y="10"/>
                    <a:pt x="60" y="10"/>
                  </a:cubicBezTo>
                  <a:cubicBezTo>
                    <a:pt x="50" y="8"/>
                    <a:pt x="43" y="5"/>
                    <a:pt x="41" y="4"/>
                  </a:cubicBezTo>
                  <a:cubicBezTo>
                    <a:pt x="36" y="0"/>
                    <a:pt x="26" y="1"/>
                    <a:pt x="18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3" y="1"/>
                    <a:pt x="0" y="0"/>
                    <a:pt x="0" y="1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3" y="66"/>
                    <a:pt x="15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7" y="66"/>
                    <a:pt x="38" y="67"/>
                    <a:pt x="43" y="61"/>
                  </a:cubicBezTo>
                  <a:cubicBezTo>
                    <a:pt x="48" y="58"/>
                    <a:pt x="59" y="52"/>
                    <a:pt x="70" y="55"/>
                  </a:cubicBezTo>
                  <a:cubicBezTo>
                    <a:pt x="83" y="60"/>
                    <a:pt x="84" y="73"/>
                    <a:pt x="85" y="79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79" y="143"/>
                    <a:pt x="75" y="148"/>
                    <a:pt x="75" y="154"/>
                  </a:cubicBezTo>
                  <a:cubicBezTo>
                    <a:pt x="75" y="155"/>
                    <a:pt x="75" y="156"/>
                    <a:pt x="75" y="158"/>
                  </a:cubicBezTo>
                  <a:cubicBezTo>
                    <a:pt x="75" y="158"/>
                    <a:pt x="75" y="244"/>
                    <a:pt x="75" y="266"/>
                  </a:cubicBezTo>
                  <a:cubicBezTo>
                    <a:pt x="75" y="267"/>
                    <a:pt x="75" y="268"/>
                    <a:pt x="75" y="269"/>
                  </a:cubicBezTo>
                  <a:cubicBezTo>
                    <a:pt x="75" y="295"/>
                    <a:pt x="136" y="295"/>
                    <a:pt x="136" y="269"/>
                  </a:cubicBezTo>
                  <a:cubicBezTo>
                    <a:pt x="136" y="268"/>
                    <a:pt x="136" y="267"/>
                    <a:pt x="136" y="266"/>
                  </a:cubicBezTo>
                  <a:cubicBezTo>
                    <a:pt x="136" y="243"/>
                    <a:pt x="136" y="158"/>
                    <a:pt x="136" y="158"/>
                  </a:cubicBezTo>
                  <a:cubicBezTo>
                    <a:pt x="136" y="156"/>
                    <a:pt x="136" y="155"/>
                    <a:pt x="136" y="154"/>
                  </a:cubicBezTo>
                  <a:cubicBezTo>
                    <a:pt x="136" y="148"/>
                    <a:pt x="131" y="143"/>
                    <a:pt x="125" y="13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6" y="58"/>
                    <a:pt x="127" y="51"/>
                    <a:pt x="13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674"/>
            <p:cNvSpPr>
              <a:spLocks noEditPoints="1"/>
            </p:cNvSpPr>
            <p:nvPr/>
          </p:nvSpPr>
          <p:spPr bwMode="auto">
            <a:xfrm>
              <a:off x="6932614" y="4013201"/>
              <a:ext cx="333375" cy="138113"/>
            </a:xfrm>
            <a:custGeom>
              <a:avLst/>
              <a:gdLst>
                <a:gd name="T0" fmla="*/ 265 w 288"/>
                <a:gd name="T1" fmla="*/ 46 h 120"/>
                <a:gd name="T2" fmla="*/ 252 w 288"/>
                <a:gd name="T3" fmla="*/ 46 h 120"/>
                <a:gd name="T4" fmla="*/ 217 w 288"/>
                <a:gd name="T5" fmla="*/ 0 h 120"/>
                <a:gd name="T6" fmla="*/ 115 w 288"/>
                <a:gd name="T7" fmla="*/ 0 h 120"/>
                <a:gd name="T8" fmla="*/ 68 w 288"/>
                <a:gd name="T9" fmla="*/ 46 h 120"/>
                <a:gd name="T10" fmla="*/ 55 w 288"/>
                <a:gd name="T11" fmla="*/ 46 h 120"/>
                <a:gd name="T12" fmla="*/ 0 w 288"/>
                <a:gd name="T13" fmla="*/ 69 h 120"/>
                <a:gd name="T14" fmla="*/ 0 w 288"/>
                <a:gd name="T15" fmla="*/ 105 h 120"/>
                <a:gd name="T16" fmla="*/ 10 w 288"/>
                <a:gd name="T17" fmla="*/ 119 h 120"/>
                <a:gd name="T18" fmla="*/ 54 w 288"/>
                <a:gd name="T19" fmla="*/ 76 h 120"/>
                <a:gd name="T20" fmla="*/ 97 w 288"/>
                <a:gd name="T21" fmla="*/ 119 h 120"/>
                <a:gd name="T22" fmla="*/ 97 w 288"/>
                <a:gd name="T23" fmla="*/ 120 h 120"/>
                <a:gd name="T24" fmla="*/ 189 w 288"/>
                <a:gd name="T25" fmla="*/ 120 h 120"/>
                <a:gd name="T26" fmla="*/ 189 w 288"/>
                <a:gd name="T27" fmla="*/ 119 h 120"/>
                <a:gd name="T28" fmla="*/ 232 w 288"/>
                <a:gd name="T29" fmla="*/ 76 h 120"/>
                <a:gd name="T30" fmla="*/ 276 w 288"/>
                <a:gd name="T31" fmla="*/ 119 h 120"/>
                <a:gd name="T32" fmla="*/ 288 w 288"/>
                <a:gd name="T33" fmla="*/ 105 h 120"/>
                <a:gd name="T34" fmla="*/ 288 w 288"/>
                <a:gd name="T35" fmla="*/ 65 h 120"/>
                <a:gd name="T36" fmla="*/ 265 w 288"/>
                <a:gd name="T37" fmla="*/ 46 h 120"/>
                <a:gd name="T38" fmla="*/ 209 w 288"/>
                <a:gd name="T39" fmla="*/ 12 h 120"/>
                <a:gd name="T40" fmla="*/ 233 w 288"/>
                <a:gd name="T41" fmla="*/ 43 h 120"/>
                <a:gd name="T42" fmla="*/ 174 w 288"/>
                <a:gd name="T43" fmla="*/ 43 h 120"/>
                <a:gd name="T44" fmla="*/ 174 w 288"/>
                <a:gd name="T45" fmla="*/ 12 h 120"/>
                <a:gd name="T46" fmla="*/ 209 w 288"/>
                <a:gd name="T47" fmla="*/ 12 h 120"/>
                <a:gd name="T48" fmla="*/ 123 w 288"/>
                <a:gd name="T49" fmla="*/ 12 h 120"/>
                <a:gd name="T50" fmla="*/ 156 w 288"/>
                <a:gd name="T51" fmla="*/ 12 h 120"/>
                <a:gd name="T52" fmla="*/ 156 w 288"/>
                <a:gd name="T53" fmla="*/ 43 h 120"/>
                <a:gd name="T54" fmla="*/ 93 w 288"/>
                <a:gd name="T55" fmla="*/ 43 h 120"/>
                <a:gd name="T56" fmla="*/ 123 w 288"/>
                <a:gd name="T5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120">
                  <a:moveTo>
                    <a:pt x="265" y="46"/>
                  </a:moveTo>
                  <a:cubicBezTo>
                    <a:pt x="252" y="46"/>
                    <a:pt x="252" y="46"/>
                    <a:pt x="252" y="46"/>
                  </a:cubicBezTo>
                  <a:cubicBezTo>
                    <a:pt x="244" y="29"/>
                    <a:pt x="223" y="0"/>
                    <a:pt x="2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08" y="0"/>
                    <a:pt x="80" y="29"/>
                    <a:pt x="68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46" y="46"/>
                    <a:pt x="0" y="48"/>
                    <a:pt x="0" y="6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1"/>
                    <a:pt x="4" y="117"/>
                    <a:pt x="10" y="119"/>
                  </a:cubicBezTo>
                  <a:cubicBezTo>
                    <a:pt x="11" y="95"/>
                    <a:pt x="30" y="76"/>
                    <a:pt x="54" y="76"/>
                  </a:cubicBezTo>
                  <a:cubicBezTo>
                    <a:pt x="78" y="76"/>
                    <a:pt x="97" y="95"/>
                    <a:pt x="97" y="119"/>
                  </a:cubicBezTo>
                  <a:cubicBezTo>
                    <a:pt x="97" y="119"/>
                    <a:pt x="97" y="120"/>
                    <a:pt x="97" y="120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0"/>
                    <a:pt x="189" y="119"/>
                    <a:pt x="189" y="119"/>
                  </a:cubicBezTo>
                  <a:cubicBezTo>
                    <a:pt x="189" y="95"/>
                    <a:pt x="209" y="76"/>
                    <a:pt x="232" y="76"/>
                  </a:cubicBezTo>
                  <a:cubicBezTo>
                    <a:pt x="256" y="76"/>
                    <a:pt x="276" y="95"/>
                    <a:pt x="276" y="119"/>
                  </a:cubicBezTo>
                  <a:cubicBezTo>
                    <a:pt x="283" y="118"/>
                    <a:pt x="288" y="112"/>
                    <a:pt x="288" y="10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8" y="56"/>
                    <a:pt x="273" y="46"/>
                    <a:pt x="265" y="46"/>
                  </a:cubicBezTo>
                  <a:close/>
                  <a:moveTo>
                    <a:pt x="209" y="12"/>
                  </a:moveTo>
                  <a:cubicBezTo>
                    <a:pt x="215" y="12"/>
                    <a:pt x="222" y="26"/>
                    <a:pt x="233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12"/>
                    <a:pt x="174" y="12"/>
                    <a:pt x="174" y="12"/>
                  </a:cubicBezTo>
                  <a:lnTo>
                    <a:pt x="209" y="12"/>
                  </a:lnTo>
                  <a:close/>
                  <a:moveTo>
                    <a:pt x="123" y="12"/>
                  </a:moveTo>
                  <a:cubicBezTo>
                    <a:pt x="156" y="12"/>
                    <a:pt x="156" y="12"/>
                    <a:pt x="156" y="12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6" y="27"/>
                    <a:pt x="117" y="12"/>
                    <a:pt x="12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Oval 675"/>
            <p:cNvSpPr>
              <a:spLocks noChangeArrowheads="1"/>
            </p:cNvSpPr>
            <p:nvPr/>
          </p:nvSpPr>
          <p:spPr bwMode="auto">
            <a:xfrm>
              <a:off x="6962776" y="4119564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Oval 676"/>
            <p:cNvSpPr>
              <a:spLocks noChangeArrowheads="1"/>
            </p:cNvSpPr>
            <p:nvPr/>
          </p:nvSpPr>
          <p:spPr bwMode="auto">
            <a:xfrm>
              <a:off x="7170739" y="4119564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677"/>
            <p:cNvSpPr>
              <a:spLocks noEditPoints="1"/>
            </p:cNvSpPr>
            <p:nvPr/>
          </p:nvSpPr>
          <p:spPr bwMode="auto">
            <a:xfrm>
              <a:off x="11609389" y="4598989"/>
              <a:ext cx="333375" cy="331788"/>
            </a:xfrm>
            <a:custGeom>
              <a:avLst/>
              <a:gdLst>
                <a:gd name="T0" fmla="*/ 249 w 288"/>
                <a:gd name="T1" fmla="*/ 60 h 286"/>
                <a:gd name="T2" fmla="*/ 138 w 288"/>
                <a:gd name="T3" fmla="*/ 27 h 286"/>
                <a:gd name="T4" fmla="*/ 86 w 288"/>
                <a:gd name="T5" fmla="*/ 0 h 286"/>
                <a:gd name="T6" fmla="*/ 68 w 288"/>
                <a:gd name="T7" fmla="*/ 17 h 286"/>
                <a:gd name="T8" fmla="*/ 68 w 288"/>
                <a:gd name="T9" fmla="*/ 18 h 286"/>
                <a:gd name="T10" fmla="*/ 32 w 288"/>
                <a:gd name="T11" fmla="*/ 104 h 286"/>
                <a:gd name="T12" fmla="*/ 16 w 288"/>
                <a:gd name="T13" fmla="*/ 103 h 286"/>
                <a:gd name="T14" fmla="*/ 0 w 288"/>
                <a:gd name="T15" fmla="*/ 118 h 286"/>
                <a:gd name="T16" fmla="*/ 5 w 288"/>
                <a:gd name="T17" fmla="*/ 182 h 286"/>
                <a:gd name="T18" fmla="*/ 17 w 288"/>
                <a:gd name="T19" fmla="*/ 186 h 286"/>
                <a:gd name="T20" fmla="*/ 75 w 288"/>
                <a:gd name="T21" fmla="*/ 237 h 286"/>
                <a:gd name="T22" fmla="*/ 71 w 288"/>
                <a:gd name="T23" fmla="*/ 270 h 286"/>
                <a:gd name="T24" fmla="*/ 87 w 288"/>
                <a:gd name="T25" fmla="*/ 286 h 286"/>
                <a:gd name="T26" fmla="*/ 150 w 288"/>
                <a:gd name="T27" fmla="*/ 280 h 286"/>
                <a:gd name="T28" fmla="*/ 153 w 288"/>
                <a:gd name="T29" fmla="*/ 268 h 286"/>
                <a:gd name="T30" fmla="*/ 156 w 288"/>
                <a:gd name="T31" fmla="*/ 262 h 286"/>
                <a:gd name="T32" fmla="*/ 162 w 288"/>
                <a:gd name="T33" fmla="*/ 268 h 286"/>
                <a:gd name="T34" fmla="*/ 165 w 288"/>
                <a:gd name="T35" fmla="*/ 280 h 286"/>
                <a:gd name="T36" fmla="*/ 228 w 288"/>
                <a:gd name="T37" fmla="*/ 286 h 286"/>
                <a:gd name="T38" fmla="*/ 244 w 288"/>
                <a:gd name="T39" fmla="*/ 270 h 286"/>
                <a:gd name="T40" fmla="*/ 240 w 288"/>
                <a:gd name="T41" fmla="*/ 236 h 286"/>
                <a:gd name="T42" fmla="*/ 224 w 288"/>
                <a:gd name="T43" fmla="*/ 223 h 286"/>
                <a:gd name="T44" fmla="*/ 224 w 288"/>
                <a:gd name="T45" fmla="*/ 266 h 286"/>
                <a:gd name="T46" fmla="*/ 185 w 288"/>
                <a:gd name="T47" fmla="*/ 240 h 286"/>
                <a:gd name="T48" fmla="*/ 156 w 288"/>
                <a:gd name="T49" fmla="*/ 243 h 286"/>
                <a:gd name="T50" fmla="*/ 130 w 288"/>
                <a:gd name="T51" fmla="*/ 241 h 286"/>
                <a:gd name="T52" fmla="*/ 91 w 288"/>
                <a:gd name="T53" fmla="*/ 266 h 286"/>
                <a:gd name="T54" fmla="*/ 91 w 288"/>
                <a:gd name="T55" fmla="*/ 224 h 286"/>
                <a:gd name="T56" fmla="*/ 46 w 288"/>
                <a:gd name="T57" fmla="*/ 164 h 286"/>
                <a:gd name="T58" fmla="*/ 20 w 288"/>
                <a:gd name="T59" fmla="*/ 122 h 286"/>
                <a:gd name="T60" fmla="*/ 48 w 288"/>
                <a:gd name="T61" fmla="*/ 117 h 286"/>
                <a:gd name="T62" fmla="*/ 88 w 288"/>
                <a:gd name="T63" fmla="*/ 65 h 286"/>
                <a:gd name="T64" fmla="*/ 135 w 288"/>
                <a:gd name="T65" fmla="*/ 47 h 286"/>
                <a:gd name="T66" fmla="*/ 156 w 288"/>
                <a:gd name="T67" fmla="*/ 45 h 286"/>
                <a:gd name="T68" fmla="*/ 269 w 288"/>
                <a:gd name="T69" fmla="*/ 144 h 286"/>
                <a:gd name="T70" fmla="*/ 224 w 288"/>
                <a:gd name="T71" fmla="*/ 22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8" h="286">
                  <a:moveTo>
                    <a:pt x="288" y="144"/>
                  </a:moveTo>
                  <a:cubicBezTo>
                    <a:pt x="288" y="111"/>
                    <a:pt x="273" y="81"/>
                    <a:pt x="249" y="60"/>
                  </a:cubicBezTo>
                  <a:cubicBezTo>
                    <a:pt x="225" y="39"/>
                    <a:pt x="192" y="26"/>
                    <a:pt x="156" y="26"/>
                  </a:cubicBezTo>
                  <a:cubicBezTo>
                    <a:pt x="150" y="26"/>
                    <a:pt x="144" y="26"/>
                    <a:pt x="138" y="27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3" y="0"/>
                    <a:pt x="80" y="0"/>
                    <a:pt x="77" y="2"/>
                  </a:cubicBezTo>
                  <a:cubicBezTo>
                    <a:pt x="72" y="5"/>
                    <a:pt x="68" y="11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8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2" y="68"/>
                    <a:pt x="40" y="85"/>
                    <a:pt x="32" y="104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03"/>
                    <a:pt x="16" y="103"/>
                    <a:pt x="16" y="103"/>
                  </a:cubicBezTo>
                  <a:cubicBezTo>
                    <a:pt x="12" y="103"/>
                    <a:pt x="8" y="104"/>
                    <a:pt x="5" y="107"/>
                  </a:cubicBezTo>
                  <a:cubicBezTo>
                    <a:pt x="2" y="110"/>
                    <a:pt x="0" y="114"/>
                    <a:pt x="0" y="11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5"/>
                    <a:pt x="2" y="179"/>
                    <a:pt x="5" y="182"/>
                  </a:cubicBezTo>
                  <a:cubicBezTo>
                    <a:pt x="8" y="184"/>
                    <a:pt x="12" y="186"/>
                    <a:pt x="16" y="186"/>
                  </a:cubicBezTo>
                  <a:cubicBezTo>
                    <a:pt x="16" y="186"/>
                    <a:pt x="17" y="186"/>
                    <a:pt x="17" y="186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1" y="206"/>
                    <a:pt x="56" y="224"/>
                    <a:pt x="75" y="237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70"/>
                  </a:cubicBezTo>
                  <a:cubicBezTo>
                    <a:pt x="71" y="274"/>
                    <a:pt x="73" y="277"/>
                    <a:pt x="75" y="280"/>
                  </a:cubicBezTo>
                  <a:cubicBezTo>
                    <a:pt x="78" y="284"/>
                    <a:pt x="82" y="286"/>
                    <a:pt x="87" y="286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42" y="286"/>
                    <a:pt x="147" y="284"/>
                    <a:pt x="150" y="280"/>
                  </a:cubicBezTo>
                  <a:cubicBezTo>
                    <a:pt x="152" y="277"/>
                    <a:pt x="153" y="274"/>
                    <a:pt x="153" y="270"/>
                  </a:cubicBezTo>
                  <a:cubicBezTo>
                    <a:pt x="153" y="269"/>
                    <a:pt x="153" y="269"/>
                    <a:pt x="153" y="268"/>
                  </a:cubicBezTo>
                  <a:cubicBezTo>
                    <a:pt x="153" y="262"/>
                    <a:pt x="153" y="262"/>
                    <a:pt x="153" y="262"/>
                  </a:cubicBezTo>
                  <a:cubicBezTo>
                    <a:pt x="154" y="262"/>
                    <a:pt x="155" y="262"/>
                    <a:pt x="156" y="262"/>
                  </a:cubicBezTo>
                  <a:cubicBezTo>
                    <a:pt x="158" y="262"/>
                    <a:pt x="160" y="262"/>
                    <a:pt x="162" y="262"/>
                  </a:cubicBezTo>
                  <a:cubicBezTo>
                    <a:pt x="162" y="268"/>
                    <a:pt x="162" y="268"/>
                    <a:pt x="162" y="268"/>
                  </a:cubicBezTo>
                  <a:cubicBezTo>
                    <a:pt x="162" y="269"/>
                    <a:pt x="161" y="269"/>
                    <a:pt x="161" y="270"/>
                  </a:cubicBezTo>
                  <a:cubicBezTo>
                    <a:pt x="161" y="274"/>
                    <a:pt x="163" y="277"/>
                    <a:pt x="165" y="280"/>
                  </a:cubicBezTo>
                  <a:cubicBezTo>
                    <a:pt x="168" y="284"/>
                    <a:pt x="173" y="286"/>
                    <a:pt x="177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3" y="285"/>
                    <a:pt x="237" y="284"/>
                    <a:pt x="240" y="280"/>
                  </a:cubicBezTo>
                  <a:cubicBezTo>
                    <a:pt x="242" y="277"/>
                    <a:pt x="244" y="274"/>
                    <a:pt x="244" y="270"/>
                  </a:cubicBezTo>
                  <a:cubicBezTo>
                    <a:pt x="244" y="269"/>
                    <a:pt x="244" y="269"/>
                    <a:pt x="243" y="268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69" y="214"/>
                    <a:pt x="288" y="181"/>
                    <a:pt x="288" y="144"/>
                  </a:cubicBezTo>
                  <a:close/>
                  <a:moveTo>
                    <a:pt x="224" y="223"/>
                  </a:moveTo>
                  <a:cubicBezTo>
                    <a:pt x="219" y="226"/>
                    <a:pt x="219" y="226"/>
                    <a:pt x="219" y="226"/>
                  </a:cubicBezTo>
                  <a:cubicBezTo>
                    <a:pt x="224" y="266"/>
                    <a:pt x="224" y="266"/>
                    <a:pt x="224" y="266"/>
                  </a:cubicBezTo>
                  <a:cubicBezTo>
                    <a:pt x="181" y="266"/>
                    <a:pt x="181" y="266"/>
                    <a:pt x="181" y="266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72" y="242"/>
                    <a:pt x="172" y="242"/>
                    <a:pt x="172" y="242"/>
                  </a:cubicBezTo>
                  <a:cubicBezTo>
                    <a:pt x="167" y="242"/>
                    <a:pt x="162" y="243"/>
                    <a:pt x="156" y="243"/>
                  </a:cubicBezTo>
                  <a:cubicBezTo>
                    <a:pt x="152" y="243"/>
                    <a:pt x="147" y="243"/>
                    <a:pt x="143" y="242"/>
                  </a:cubicBezTo>
                  <a:cubicBezTo>
                    <a:pt x="130" y="241"/>
                    <a:pt x="130" y="241"/>
                    <a:pt x="130" y="241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70" y="211"/>
                    <a:pt x="55" y="193"/>
                    <a:pt x="48" y="17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4" y="98"/>
                    <a:pt x="67" y="81"/>
                    <a:pt x="84" y="68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44" y="46"/>
                    <a:pt x="150" y="45"/>
                    <a:pt x="156" y="45"/>
                  </a:cubicBezTo>
                  <a:cubicBezTo>
                    <a:pt x="188" y="45"/>
                    <a:pt x="216" y="56"/>
                    <a:pt x="236" y="74"/>
                  </a:cubicBezTo>
                  <a:cubicBezTo>
                    <a:pt x="256" y="92"/>
                    <a:pt x="269" y="117"/>
                    <a:pt x="269" y="144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9" y="176"/>
                    <a:pt x="251" y="205"/>
                    <a:pt x="224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678"/>
            <p:cNvSpPr/>
            <p:nvPr/>
          </p:nvSpPr>
          <p:spPr bwMode="auto">
            <a:xfrm>
              <a:off x="11785601" y="4668839"/>
              <a:ext cx="92075" cy="50800"/>
            </a:xfrm>
            <a:custGeom>
              <a:avLst/>
              <a:gdLst>
                <a:gd name="T0" fmla="*/ 10 w 80"/>
                <a:gd name="T1" fmla="*/ 0 h 44"/>
                <a:gd name="T2" fmla="*/ 0 w 80"/>
                <a:gd name="T3" fmla="*/ 9 h 44"/>
                <a:gd name="T4" fmla="*/ 9 w 80"/>
                <a:gd name="T5" fmla="*/ 19 h 44"/>
                <a:gd name="T6" fmla="*/ 9 w 80"/>
                <a:gd name="T7" fmla="*/ 19 h 44"/>
                <a:gd name="T8" fmla="*/ 10 w 80"/>
                <a:gd name="T9" fmla="*/ 19 h 44"/>
                <a:gd name="T10" fmla="*/ 62 w 80"/>
                <a:gd name="T11" fmla="*/ 41 h 44"/>
                <a:gd name="T12" fmla="*/ 69 w 80"/>
                <a:gd name="T13" fmla="*/ 44 h 44"/>
                <a:gd name="T14" fmla="*/ 76 w 80"/>
                <a:gd name="T15" fmla="*/ 41 h 44"/>
                <a:gd name="T16" fmla="*/ 76 w 80"/>
                <a:gd name="T17" fmla="*/ 27 h 44"/>
                <a:gd name="T18" fmla="*/ 10 w 80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4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6" y="20"/>
                    <a:pt x="44" y="23"/>
                    <a:pt x="62" y="41"/>
                  </a:cubicBezTo>
                  <a:cubicBezTo>
                    <a:pt x="64" y="43"/>
                    <a:pt x="66" y="44"/>
                    <a:pt x="69" y="44"/>
                  </a:cubicBezTo>
                  <a:cubicBezTo>
                    <a:pt x="71" y="44"/>
                    <a:pt x="74" y="43"/>
                    <a:pt x="76" y="41"/>
                  </a:cubicBezTo>
                  <a:cubicBezTo>
                    <a:pt x="80" y="37"/>
                    <a:pt x="79" y="31"/>
                    <a:pt x="76" y="27"/>
                  </a:cubicBezTo>
                  <a:cubicBezTo>
                    <a:pt x="48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679"/>
            <p:cNvSpPr/>
            <p:nvPr/>
          </p:nvSpPr>
          <p:spPr bwMode="auto">
            <a:xfrm>
              <a:off x="11676064" y="4710114"/>
              <a:ext cx="49213" cy="49213"/>
            </a:xfrm>
            <a:custGeom>
              <a:avLst/>
              <a:gdLst>
                <a:gd name="T0" fmla="*/ 11 w 42"/>
                <a:gd name="T1" fmla="*/ 12 h 43"/>
                <a:gd name="T2" fmla="*/ 5 w 42"/>
                <a:gd name="T3" fmla="*/ 38 h 43"/>
                <a:gd name="T4" fmla="*/ 31 w 42"/>
                <a:gd name="T5" fmla="*/ 31 h 43"/>
                <a:gd name="T6" fmla="*/ 37 w 42"/>
                <a:gd name="T7" fmla="*/ 5 h 43"/>
                <a:gd name="T8" fmla="*/ 11 w 42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11" y="12"/>
                  </a:moveTo>
                  <a:cubicBezTo>
                    <a:pt x="2" y="21"/>
                    <a:pt x="0" y="33"/>
                    <a:pt x="5" y="38"/>
                  </a:cubicBezTo>
                  <a:cubicBezTo>
                    <a:pt x="11" y="43"/>
                    <a:pt x="22" y="40"/>
                    <a:pt x="31" y="31"/>
                  </a:cubicBezTo>
                  <a:cubicBezTo>
                    <a:pt x="40" y="21"/>
                    <a:pt x="42" y="10"/>
                    <a:pt x="37" y="5"/>
                  </a:cubicBezTo>
                  <a:cubicBezTo>
                    <a:pt x="31" y="0"/>
                    <a:pt x="20" y="3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Rectangle 680"/>
            <p:cNvSpPr>
              <a:spLocks noChangeArrowheads="1"/>
            </p:cNvSpPr>
            <p:nvPr/>
          </p:nvSpPr>
          <p:spPr bwMode="auto">
            <a:xfrm>
              <a:off x="11677651" y="5461001"/>
              <a:ext cx="198438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681"/>
            <p:cNvSpPr>
              <a:spLocks noEditPoints="1"/>
            </p:cNvSpPr>
            <p:nvPr/>
          </p:nvSpPr>
          <p:spPr bwMode="auto">
            <a:xfrm>
              <a:off x="11612564" y="5267326"/>
              <a:ext cx="327025" cy="333375"/>
            </a:xfrm>
            <a:custGeom>
              <a:avLst/>
              <a:gdLst>
                <a:gd name="T0" fmla="*/ 254 w 281"/>
                <a:gd name="T1" fmla="*/ 111 h 287"/>
                <a:gd name="T2" fmla="*/ 254 w 281"/>
                <a:gd name="T3" fmla="*/ 111 h 287"/>
                <a:gd name="T4" fmla="*/ 145 w 281"/>
                <a:gd name="T5" fmla="*/ 2 h 287"/>
                <a:gd name="T6" fmla="*/ 145 w 281"/>
                <a:gd name="T7" fmla="*/ 2 h 287"/>
                <a:gd name="T8" fmla="*/ 137 w 281"/>
                <a:gd name="T9" fmla="*/ 2 h 287"/>
                <a:gd name="T10" fmla="*/ 137 w 281"/>
                <a:gd name="T11" fmla="*/ 2 h 287"/>
                <a:gd name="T12" fmla="*/ 137 w 281"/>
                <a:gd name="T13" fmla="*/ 2 h 287"/>
                <a:gd name="T14" fmla="*/ 27 w 281"/>
                <a:gd name="T15" fmla="*/ 111 h 287"/>
                <a:gd name="T16" fmla="*/ 0 w 281"/>
                <a:gd name="T17" fmla="*/ 111 h 287"/>
                <a:gd name="T18" fmla="*/ 0 w 281"/>
                <a:gd name="T19" fmla="*/ 287 h 287"/>
                <a:gd name="T20" fmla="*/ 281 w 281"/>
                <a:gd name="T21" fmla="*/ 287 h 287"/>
                <a:gd name="T22" fmla="*/ 281 w 281"/>
                <a:gd name="T23" fmla="*/ 111 h 287"/>
                <a:gd name="T24" fmla="*/ 254 w 281"/>
                <a:gd name="T25" fmla="*/ 111 h 287"/>
                <a:gd name="T26" fmla="*/ 141 w 281"/>
                <a:gd name="T27" fmla="*/ 14 h 287"/>
                <a:gd name="T28" fmla="*/ 238 w 281"/>
                <a:gd name="T29" fmla="*/ 111 h 287"/>
                <a:gd name="T30" fmla="*/ 44 w 281"/>
                <a:gd name="T31" fmla="*/ 111 h 287"/>
                <a:gd name="T32" fmla="*/ 141 w 281"/>
                <a:gd name="T33" fmla="*/ 14 h 287"/>
                <a:gd name="T34" fmla="*/ 242 w 281"/>
                <a:gd name="T35" fmla="*/ 248 h 287"/>
                <a:gd name="T36" fmla="*/ 39 w 281"/>
                <a:gd name="T37" fmla="*/ 248 h 287"/>
                <a:gd name="T38" fmla="*/ 39 w 281"/>
                <a:gd name="T39" fmla="*/ 150 h 287"/>
                <a:gd name="T40" fmla="*/ 242 w 281"/>
                <a:gd name="T41" fmla="*/ 150 h 287"/>
                <a:gd name="T42" fmla="*/ 242 w 281"/>
                <a:gd name="T43" fmla="*/ 24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287">
                  <a:moveTo>
                    <a:pt x="254" y="111"/>
                  </a:moveTo>
                  <a:cubicBezTo>
                    <a:pt x="254" y="111"/>
                    <a:pt x="254" y="111"/>
                    <a:pt x="254" y="111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3" y="0"/>
                    <a:pt x="139" y="0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1" y="287"/>
                    <a:pt x="281" y="287"/>
                    <a:pt x="281" y="287"/>
                  </a:cubicBezTo>
                  <a:cubicBezTo>
                    <a:pt x="281" y="111"/>
                    <a:pt x="281" y="111"/>
                    <a:pt x="281" y="111"/>
                  </a:cubicBezTo>
                  <a:lnTo>
                    <a:pt x="254" y="111"/>
                  </a:lnTo>
                  <a:close/>
                  <a:moveTo>
                    <a:pt x="141" y="14"/>
                  </a:moveTo>
                  <a:cubicBezTo>
                    <a:pt x="238" y="111"/>
                    <a:pt x="238" y="111"/>
                    <a:pt x="238" y="111"/>
                  </a:cubicBezTo>
                  <a:cubicBezTo>
                    <a:pt x="44" y="111"/>
                    <a:pt x="44" y="111"/>
                    <a:pt x="44" y="111"/>
                  </a:cubicBezTo>
                  <a:lnTo>
                    <a:pt x="141" y="14"/>
                  </a:lnTo>
                  <a:close/>
                  <a:moveTo>
                    <a:pt x="242" y="248"/>
                  </a:moveTo>
                  <a:cubicBezTo>
                    <a:pt x="39" y="248"/>
                    <a:pt x="39" y="248"/>
                    <a:pt x="39" y="248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242" y="150"/>
                    <a:pt x="242" y="150"/>
                    <a:pt x="242" y="150"/>
                  </a:cubicBezTo>
                  <a:lnTo>
                    <a:pt x="24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682"/>
            <p:cNvSpPr>
              <a:spLocks noEditPoints="1"/>
            </p:cNvSpPr>
            <p:nvPr/>
          </p:nvSpPr>
          <p:spPr bwMode="auto">
            <a:xfrm>
              <a:off x="9594851" y="1266826"/>
              <a:ext cx="354013" cy="319088"/>
            </a:xfrm>
            <a:custGeom>
              <a:avLst/>
              <a:gdLst>
                <a:gd name="T0" fmla="*/ 268 w 305"/>
                <a:gd name="T1" fmla="*/ 178 h 275"/>
                <a:gd name="T2" fmla="*/ 209 w 305"/>
                <a:gd name="T3" fmla="*/ 150 h 275"/>
                <a:gd name="T4" fmla="*/ 201 w 305"/>
                <a:gd name="T5" fmla="*/ 151 h 275"/>
                <a:gd name="T6" fmla="*/ 182 w 305"/>
                <a:gd name="T7" fmla="*/ 132 h 275"/>
                <a:gd name="T8" fmla="*/ 239 w 305"/>
                <a:gd name="T9" fmla="*/ 75 h 275"/>
                <a:gd name="T10" fmla="*/ 254 w 305"/>
                <a:gd name="T11" fmla="*/ 0 h 275"/>
                <a:gd name="T12" fmla="*/ 152 w 305"/>
                <a:gd name="T13" fmla="*/ 102 h 275"/>
                <a:gd name="T14" fmla="*/ 51 w 305"/>
                <a:gd name="T15" fmla="*/ 0 h 275"/>
                <a:gd name="T16" fmla="*/ 66 w 305"/>
                <a:gd name="T17" fmla="*/ 75 h 275"/>
                <a:gd name="T18" fmla="*/ 123 w 305"/>
                <a:gd name="T19" fmla="*/ 132 h 275"/>
                <a:gd name="T20" fmla="*/ 104 w 305"/>
                <a:gd name="T21" fmla="*/ 151 h 275"/>
                <a:gd name="T22" fmla="*/ 95 w 305"/>
                <a:gd name="T23" fmla="*/ 150 h 275"/>
                <a:gd name="T24" fmla="*/ 36 w 305"/>
                <a:gd name="T25" fmla="*/ 178 h 275"/>
                <a:gd name="T26" fmla="*/ 19 w 305"/>
                <a:gd name="T27" fmla="*/ 265 h 275"/>
                <a:gd name="T28" fmla="*/ 47 w 305"/>
                <a:gd name="T29" fmla="*/ 275 h 275"/>
                <a:gd name="T30" fmla="*/ 106 w 305"/>
                <a:gd name="T31" fmla="*/ 247 h 275"/>
                <a:gd name="T32" fmla="*/ 133 w 305"/>
                <a:gd name="T33" fmla="*/ 181 h 275"/>
                <a:gd name="T34" fmla="*/ 152 w 305"/>
                <a:gd name="T35" fmla="*/ 162 h 275"/>
                <a:gd name="T36" fmla="*/ 171 w 305"/>
                <a:gd name="T37" fmla="*/ 181 h 275"/>
                <a:gd name="T38" fmla="*/ 199 w 305"/>
                <a:gd name="T39" fmla="*/ 247 h 275"/>
                <a:gd name="T40" fmla="*/ 258 w 305"/>
                <a:gd name="T41" fmla="*/ 275 h 275"/>
                <a:gd name="T42" fmla="*/ 286 w 305"/>
                <a:gd name="T43" fmla="*/ 265 h 275"/>
                <a:gd name="T44" fmla="*/ 268 w 305"/>
                <a:gd name="T45" fmla="*/ 178 h 275"/>
                <a:gd name="T46" fmla="*/ 87 w 305"/>
                <a:gd name="T47" fmla="*/ 228 h 275"/>
                <a:gd name="T48" fmla="*/ 47 w 305"/>
                <a:gd name="T49" fmla="*/ 248 h 275"/>
                <a:gd name="T50" fmla="*/ 39 w 305"/>
                <a:gd name="T51" fmla="*/ 245 h 275"/>
                <a:gd name="T52" fmla="*/ 56 w 305"/>
                <a:gd name="T53" fmla="*/ 197 h 275"/>
                <a:gd name="T54" fmla="*/ 95 w 305"/>
                <a:gd name="T55" fmla="*/ 177 h 275"/>
                <a:gd name="T56" fmla="*/ 104 w 305"/>
                <a:gd name="T57" fmla="*/ 180 h 275"/>
                <a:gd name="T58" fmla="*/ 87 w 305"/>
                <a:gd name="T59" fmla="*/ 228 h 275"/>
                <a:gd name="T60" fmla="*/ 266 w 305"/>
                <a:gd name="T61" fmla="*/ 245 h 275"/>
                <a:gd name="T62" fmla="*/ 258 w 305"/>
                <a:gd name="T63" fmla="*/ 248 h 275"/>
                <a:gd name="T64" fmla="*/ 218 w 305"/>
                <a:gd name="T65" fmla="*/ 228 h 275"/>
                <a:gd name="T66" fmla="*/ 201 w 305"/>
                <a:gd name="T67" fmla="*/ 180 h 275"/>
                <a:gd name="T68" fmla="*/ 209 w 305"/>
                <a:gd name="T69" fmla="*/ 177 h 275"/>
                <a:gd name="T70" fmla="*/ 249 w 305"/>
                <a:gd name="T71" fmla="*/ 197 h 275"/>
                <a:gd name="T72" fmla="*/ 266 w 305"/>
                <a:gd name="T73" fmla="*/ 24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5" h="275">
                  <a:moveTo>
                    <a:pt x="268" y="178"/>
                  </a:moveTo>
                  <a:cubicBezTo>
                    <a:pt x="250" y="160"/>
                    <a:pt x="228" y="150"/>
                    <a:pt x="209" y="150"/>
                  </a:cubicBezTo>
                  <a:cubicBezTo>
                    <a:pt x="206" y="150"/>
                    <a:pt x="203" y="150"/>
                    <a:pt x="201" y="151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239" y="75"/>
                    <a:pt x="239" y="75"/>
                    <a:pt x="239" y="75"/>
                  </a:cubicBezTo>
                  <a:cubicBezTo>
                    <a:pt x="239" y="75"/>
                    <a:pt x="283" y="29"/>
                    <a:pt x="254" y="0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2" y="29"/>
                    <a:pt x="66" y="75"/>
                    <a:pt x="66" y="75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01" y="150"/>
                    <a:pt x="98" y="150"/>
                    <a:pt x="95" y="150"/>
                  </a:cubicBezTo>
                  <a:cubicBezTo>
                    <a:pt x="77" y="150"/>
                    <a:pt x="55" y="160"/>
                    <a:pt x="36" y="178"/>
                  </a:cubicBezTo>
                  <a:cubicBezTo>
                    <a:pt x="8" y="207"/>
                    <a:pt x="0" y="245"/>
                    <a:pt x="19" y="265"/>
                  </a:cubicBezTo>
                  <a:cubicBezTo>
                    <a:pt x="26" y="272"/>
                    <a:pt x="36" y="275"/>
                    <a:pt x="47" y="275"/>
                  </a:cubicBezTo>
                  <a:cubicBezTo>
                    <a:pt x="66" y="275"/>
                    <a:pt x="88" y="265"/>
                    <a:pt x="106" y="247"/>
                  </a:cubicBezTo>
                  <a:cubicBezTo>
                    <a:pt x="127" y="227"/>
                    <a:pt x="137" y="201"/>
                    <a:pt x="133" y="18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68" y="201"/>
                    <a:pt x="178" y="227"/>
                    <a:pt x="199" y="247"/>
                  </a:cubicBezTo>
                  <a:cubicBezTo>
                    <a:pt x="217" y="265"/>
                    <a:pt x="239" y="275"/>
                    <a:pt x="258" y="275"/>
                  </a:cubicBezTo>
                  <a:cubicBezTo>
                    <a:pt x="269" y="275"/>
                    <a:pt x="279" y="272"/>
                    <a:pt x="286" y="265"/>
                  </a:cubicBezTo>
                  <a:cubicBezTo>
                    <a:pt x="305" y="245"/>
                    <a:pt x="297" y="207"/>
                    <a:pt x="268" y="178"/>
                  </a:cubicBezTo>
                  <a:close/>
                  <a:moveTo>
                    <a:pt x="87" y="228"/>
                  </a:moveTo>
                  <a:cubicBezTo>
                    <a:pt x="72" y="242"/>
                    <a:pt x="56" y="248"/>
                    <a:pt x="47" y="248"/>
                  </a:cubicBezTo>
                  <a:cubicBezTo>
                    <a:pt x="45" y="248"/>
                    <a:pt x="41" y="247"/>
                    <a:pt x="39" y="245"/>
                  </a:cubicBezTo>
                  <a:cubicBezTo>
                    <a:pt x="33" y="240"/>
                    <a:pt x="36" y="217"/>
                    <a:pt x="56" y="197"/>
                  </a:cubicBezTo>
                  <a:cubicBezTo>
                    <a:pt x="71" y="183"/>
                    <a:pt x="86" y="177"/>
                    <a:pt x="95" y="177"/>
                  </a:cubicBezTo>
                  <a:cubicBezTo>
                    <a:pt x="98" y="177"/>
                    <a:pt x="102" y="178"/>
                    <a:pt x="104" y="180"/>
                  </a:cubicBezTo>
                  <a:cubicBezTo>
                    <a:pt x="109" y="185"/>
                    <a:pt x="107" y="208"/>
                    <a:pt x="87" y="228"/>
                  </a:cubicBezTo>
                  <a:close/>
                  <a:moveTo>
                    <a:pt x="266" y="245"/>
                  </a:moveTo>
                  <a:cubicBezTo>
                    <a:pt x="264" y="247"/>
                    <a:pt x="260" y="248"/>
                    <a:pt x="258" y="248"/>
                  </a:cubicBezTo>
                  <a:cubicBezTo>
                    <a:pt x="249" y="248"/>
                    <a:pt x="233" y="242"/>
                    <a:pt x="218" y="228"/>
                  </a:cubicBezTo>
                  <a:cubicBezTo>
                    <a:pt x="198" y="208"/>
                    <a:pt x="195" y="185"/>
                    <a:pt x="201" y="180"/>
                  </a:cubicBezTo>
                  <a:cubicBezTo>
                    <a:pt x="203" y="178"/>
                    <a:pt x="207" y="177"/>
                    <a:pt x="209" y="177"/>
                  </a:cubicBezTo>
                  <a:cubicBezTo>
                    <a:pt x="218" y="177"/>
                    <a:pt x="234" y="183"/>
                    <a:pt x="249" y="197"/>
                  </a:cubicBezTo>
                  <a:cubicBezTo>
                    <a:pt x="269" y="217"/>
                    <a:pt x="272" y="240"/>
                    <a:pt x="266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683"/>
            <p:cNvSpPr>
              <a:spLocks noEditPoints="1"/>
            </p:cNvSpPr>
            <p:nvPr/>
          </p:nvSpPr>
          <p:spPr bwMode="auto">
            <a:xfrm>
              <a:off x="5595939" y="1384301"/>
              <a:ext cx="333375" cy="82550"/>
            </a:xfrm>
            <a:custGeom>
              <a:avLst/>
              <a:gdLst>
                <a:gd name="T0" fmla="*/ 0 w 210"/>
                <a:gd name="T1" fmla="*/ 0 h 52"/>
                <a:gd name="T2" fmla="*/ 0 w 210"/>
                <a:gd name="T3" fmla="*/ 52 h 52"/>
                <a:gd name="T4" fmla="*/ 210 w 210"/>
                <a:gd name="T5" fmla="*/ 52 h 52"/>
                <a:gd name="T6" fmla="*/ 210 w 210"/>
                <a:gd name="T7" fmla="*/ 0 h 52"/>
                <a:gd name="T8" fmla="*/ 0 w 210"/>
                <a:gd name="T9" fmla="*/ 0 h 52"/>
                <a:gd name="T10" fmla="*/ 31 w 210"/>
                <a:gd name="T11" fmla="*/ 23 h 52"/>
                <a:gd name="T12" fmla="*/ 22 w 210"/>
                <a:gd name="T13" fmla="*/ 23 h 52"/>
                <a:gd name="T14" fmla="*/ 22 w 210"/>
                <a:gd name="T15" fmla="*/ 8 h 52"/>
                <a:gd name="T16" fmla="*/ 31 w 210"/>
                <a:gd name="T17" fmla="*/ 8 h 52"/>
                <a:gd name="T18" fmla="*/ 31 w 210"/>
                <a:gd name="T19" fmla="*/ 23 h 52"/>
                <a:gd name="T20" fmla="*/ 57 w 210"/>
                <a:gd name="T21" fmla="*/ 35 h 52"/>
                <a:gd name="T22" fmla="*/ 48 w 210"/>
                <a:gd name="T23" fmla="*/ 35 h 52"/>
                <a:gd name="T24" fmla="*/ 48 w 210"/>
                <a:gd name="T25" fmla="*/ 8 h 52"/>
                <a:gd name="T26" fmla="*/ 57 w 210"/>
                <a:gd name="T27" fmla="*/ 8 h 52"/>
                <a:gd name="T28" fmla="*/ 57 w 210"/>
                <a:gd name="T29" fmla="*/ 35 h 52"/>
                <a:gd name="T30" fmla="*/ 83 w 210"/>
                <a:gd name="T31" fmla="*/ 23 h 52"/>
                <a:gd name="T32" fmla="*/ 75 w 210"/>
                <a:gd name="T33" fmla="*/ 23 h 52"/>
                <a:gd name="T34" fmla="*/ 75 w 210"/>
                <a:gd name="T35" fmla="*/ 8 h 52"/>
                <a:gd name="T36" fmla="*/ 83 w 210"/>
                <a:gd name="T37" fmla="*/ 8 h 52"/>
                <a:gd name="T38" fmla="*/ 83 w 210"/>
                <a:gd name="T39" fmla="*/ 23 h 52"/>
                <a:gd name="T40" fmla="*/ 110 w 210"/>
                <a:gd name="T41" fmla="*/ 35 h 52"/>
                <a:gd name="T42" fmla="*/ 101 w 210"/>
                <a:gd name="T43" fmla="*/ 35 h 52"/>
                <a:gd name="T44" fmla="*/ 101 w 210"/>
                <a:gd name="T45" fmla="*/ 8 h 52"/>
                <a:gd name="T46" fmla="*/ 110 w 210"/>
                <a:gd name="T47" fmla="*/ 8 h 52"/>
                <a:gd name="T48" fmla="*/ 110 w 210"/>
                <a:gd name="T49" fmla="*/ 35 h 52"/>
                <a:gd name="T50" fmla="*/ 136 w 210"/>
                <a:gd name="T51" fmla="*/ 23 h 52"/>
                <a:gd name="T52" fmla="*/ 127 w 210"/>
                <a:gd name="T53" fmla="*/ 23 h 52"/>
                <a:gd name="T54" fmla="*/ 127 w 210"/>
                <a:gd name="T55" fmla="*/ 8 h 52"/>
                <a:gd name="T56" fmla="*/ 136 w 210"/>
                <a:gd name="T57" fmla="*/ 8 h 52"/>
                <a:gd name="T58" fmla="*/ 136 w 210"/>
                <a:gd name="T59" fmla="*/ 23 h 52"/>
                <a:gd name="T60" fmla="*/ 162 w 210"/>
                <a:gd name="T61" fmla="*/ 35 h 52"/>
                <a:gd name="T62" fmla="*/ 153 w 210"/>
                <a:gd name="T63" fmla="*/ 35 h 52"/>
                <a:gd name="T64" fmla="*/ 153 w 210"/>
                <a:gd name="T65" fmla="*/ 8 h 52"/>
                <a:gd name="T66" fmla="*/ 162 w 210"/>
                <a:gd name="T67" fmla="*/ 8 h 52"/>
                <a:gd name="T68" fmla="*/ 162 w 210"/>
                <a:gd name="T69" fmla="*/ 35 h 52"/>
                <a:gd name="T70" fmla="*/ 189 w 210"/>
                <a:gd name="T71" fmla="*/ 23 h 52"/>
                <a:gd name="T72" fmla="*/ 180 w 210"/>
                <a:gd name="T73" fmla="*/ 23 h 52"/>
                <a:gd name="T74" fmla="*/ 180 w 210"/>
                <a:gd name="T75" fmla="*/ 8 h 52"/>
                <a:gd name="T76" fmla="*/ 189 w 210"/>
                <a:gd name="T77" fmla="*/ 8 h 52"/>
                <a:gd name="T78" fmla="*/ 189 w 210"/>
                <a:gd name="T79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0" h="52">
                  <a:moveTo>
                    <a:pt x="0" y="0"/>
                  </a:moveTo>
                  <a:lnTo>
                    <a:pt x="0" y="52"/>
                  </a:lnTo>
                  <a:lnTo>
                    <a:pt x="210" y="52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31" y="23"/>
                  </a:moveTo>
                  <a:lnTo>
                    <a:pt x="22" y="23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23"/>
                  </a:lnTo>
                  <a:close/>
                  <a:moveTo>
                    <a:pt x="57" y="35"/>
                  </a:moveTo>
                  <a:lnTo>
                    <a:pt x="48" y="35"/>
                  </a:lnTo>
                  <a:lnTo>
                    <a:pt x="48" y="8"/>
                  </a:lnTo>
                  <a:lnTo>
                    <a:pt x="57" y="8"/>
                  </a:lnTo>
                  <a:lnTo>
                    <a:pt x="57" y="35"/>
                  </a:lnTo>
                  <a:close/>
                  <a:moveTo>
                    <a:pt x="83" y="23"/>
                  </a:moveTo>
                  <a:lnTo>
                    <a:pt x="75" y="23"/>
                  </a:lnTo>
                  <a:lnTo>
                    <a:pt x="75" y="8"/>
                  </a:lnTo>
                  <a:lnTo>
                    <a:pt x="83" y="8"/>
                  </a:lnTo>
                  <a:lnTo>
                    <a:pt x="83" y="23"/>
                  </a:lnTo>
                  <a:close/>
                  <a:moveTo>
                    <a:pt x="110" y="35"/>
                  </a:moveTo>
                  <a:lnTo>
                    <a:pt x="101" y="35"/>
                  </a:lnTo>
                  <a:lnTo>
                    <a:pt x="101" y="8"/>
                  </a:lnTo>
                  <a:lnTo>
                    <a:pt x="110" y="8"/>
                  </a:lnTo>
                  <a:lnTo>
                    <a:pt x="110" y="35"/>
                  </a:lnTo>
                  <a:close/>
                  <a:moveTo>
                    <a:pt x="136" y="23"/>
                  </a:moveTo>
                  <a:lnTo>
                    <a:pt x="127" y="23"/>
                  </a:lnTo>
                  <a:lnTo>
                    <a:pt x="127" y="8"/>
                  </a:lnTo>
                  <a:lnTo>
                    <a:pt x="136" y="8"/>
                  </a:lnTo>
                  <a:lnTo>
                    <a:pt x="136" y="23"/>
                  </a:lnTo>
                  <a:close/>
                  <a:moveTo>
                    <a:pt x="162" y="35"/>
                  </a:moveTo>
                  <a:lnTo>
                    <a:pt x="153" y="35"/>
                  </a:lnTo>
                  <a:lnTo>
                    <a:pt x="153" y="8"/>
                  </a:lnTo>
                  <a:lnTo>
                    <a:pt x="162" y="8"/>
                  </a:lnTo>
                  <a:lnTo>
                    <a:pt x="162" y="35"/>
                  </a:lnTo>
                  <a:close/>
                  <a:moveTo>
                    <a:pt x="189" y="23"/>
                  </a:moveTo>
                  <a:lnTo>
                    <a:pt x="180" y="23"/>
                  </a:lnTo>
                  <a:lnTo>
                    <a:pt x="180" y="8"/>
                  </a:lnTo>
                  <a:lnTo>
                    <a:pt x="189" y="8"/>
                  </a:lnTo>
                  <a:lnTo>
                    <a:pt x="189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684"/>
            <p:cNvSpPr/>
            <p:nvPr/>
          </p:nvSpPr>
          <p:spPr bwMode="auto">
            <a:xfrm>
              <a:off x="6262689" y="1404939"/>
              <a:ext cx="65088" cy="82550"/>
            </a:xfrm>
            <a:custGeom>
              <a:avLst/>
              <a:gdLst>
                <a:gd name="T0" fmla="*/ 42 w 56"/>
                <a:gd name="T1" fmla="*/ 32 h 72"/>
                <a:gd name="T2" fmla="*/ 30 w 56"/>
                <a:gd name="T3" fmla="*/ 32 h 72"/>
                <a:gd name="T4" fmla="*/ 30 w 56"/>
                <a:gd name="T5" fmla="*/ 11 h 72"/>
                <a:gd name="T6" fmla="*/ 42 w 56"/>
                <a:gd name="T7" fmla="*/ 11 h 72"/>
                <a:gd name="T8" fmla="*/ 42 w 56"/>
                <a:gd name="T9" fmla="*/ 32 h 72"/>
                <a:gd name="T10" fmla="*/ 45 w 56"/>
                <a:gd name="T11" fmla="*/ 30 h 72"/>
                <a:gd name="T12" fmla="*/ 46 w 56"/>
                <a:gd name="T13" fmla="*/ 28 h 72"/>
                <a:gd name="T14" fmla="*/ 52 w 56"/>
                <a:gd name="T15" fmla="*/ 10 h 72"/>
                <a:gd name="T16" fmla="*/ 56 w 56"/>
                <a:gd name="T17" fmla="*/ 0 h 72"/>
                <a:gd name="T18" fmla="*/ 0 w 56"/>
                <a:gd name="T19" fmla="*/ 0 h 72"/>
                <a:gd name="T20" fmla="*/ 0 w 56"/>
                <a:gd name="T21" fmla="*/ 72 h 72"/>
                <a:gd name="T22" fmla="*/ 11 w 56"/>
                <a:gd name="T23" fmla="*/ 72 h 72"/>
                <a:gd name="T24" fmla="*/ 42 w 56"/>
                <a:gd name="T2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2">
                  <a:moveTo>
                    <a:pt x="42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1"/>
                    <a:pt x="44" y="31"/>
                    <a:pt x="45" y="30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6" y="55"/>
                    <a:pt x="30" y="41"/>
                    <a:pt x="4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685"/>
            <p:cNvSpPr>
              <a:spLocks noEditPoints="1"/>
            </p:cNvSpPr>
            <p:nvPr/>
          </p:nvSpPr>
          <p:spPr bwMode="auto">
            <a:xfrm>
              <a:off x="6527801" y="1506539"/>
              <a:ext cx="68263" cy="80963"/>
            </a:xfrm>
            <a:custGeom>
              <a:avLst/>
              <a:gdLst>
                <a:gd name="T0" fmla="*/ 11 w 59"/>
                <a:gd name="T1" fmla="*/ 46 h 70"/>
                <a:gd name="T2" fmla="*/ 41 w 59"/>
                <a:gd name="T3" fmla="*/ 70 h 70"/>
                <a:gd name="T4" fmla="*/ 57 w 59"/>
                <a:gd name="T5" fmla="*/ 64 h 70"/>
                <a:gd name="T6" fmla="*/ 59 w 59"/>
                <a:gd name="T7" fmla="*/ 26 h 70"/>
                <a:gd name="T8" fmla="*/ 43 w 59"/>
                <a:gd name="T9" fmla="*/ 0 h 70"/>
                <a:gd name="T10" fmla="*/ 0 w 59"/>
                <a:gd name="T11" fmla="*/ 0 h 70"/>
                <a:gd name="T12" fmla="*/ 11 w 59"/>
                <a:gd name="T13" fmla="*/ 46 h 70"/>
                <a:gd name="T14" fmla="*/ 32 w 59"/>
                <a:gd name="T15" fmla="*/ 27 h 70"/>
                <a:gd name="T16" fmla="*/ 41 w 59"/>
                <a:gd name="T17" fmla="*/ 31 h 70"/>
                <a:gd name="T18" fmla="*/ 38 w 59"/>
                <a:gd name="T19" fmla="*/ 40 h 70"/>
                <a:gd name="T20" fmla="*/ 28 w 59"/>
                <a:gd name="T21" fmla="*/ 37 h 70"/>
                <a:gd name="T22" fmla="*/ 32 w 59"/>
                <a:gd name="T23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70">
                  <a:moveTo>
                    <a:pt x="11" y="46"/>
                  </a:moveTo>
                  <a:cubicBezTo>
                    <a:pt x="21" y="44"/>
                    <a:pt x="33" y="54"/>
                    <a:pt x="41" y="70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0" y="47"/>
                    <a:pt x="52" y="31"/>
                    <a:pt x="59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" y="46"/>
                  </a:lnTo>
                  <a:close/>
                  <a:moveTo>
                    <a:pt x="32" y="27"/>
                  </a:moveTo>
                  <a:cubicBezTo>
                    <a:pt x="36" y="26"/>
                    <a:pt x="40" y="27"/>
                    <a:pt x="41" y="31"/>
                  </a:cubicBezTo>
                  <a:cubicBezTo>
                    <a:pt x="43" y="35"/>
                    <a:pt x="41" y="39"/>
                    <a:pt x="38" y="40"/>
                  </a:cubicBezTo>
                  <a:cubicBezTo>
                    <a:pt x="34" y="42"/>
                    <a:pt x="30" y="40"/>
                    <a:pt x="28" y="37"/>
                  </a:cubicBezTo>
                  <a:cubicBezTo>
                    <a:pt x="27" y="33"/>
                    <a:pt x="28" y="29"/>
                    <a:pt x="3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686"/>
            <p:cNvSpPr/>
            <p:nvPr/>
          </p:nvSpPr>
          <p:spPr bwMode="auto">
            <a:xfrm>
              <a:off x="6429376" y="1258889"/>
              <a:ext cx="96838" cy="127000"/>
            </a:xfrm>
            <a:custGeom>
              <a:avLst/>
              <a:gdLst>
                <a:gd name="T0" fmla="*/ 44 w 84"/>
                <a:gd name="T1" fmla="*/ 16 h 110"/>
                <a:gd name="T2" fmla="*/ 16 w 84"/>
                <a:gd name="T3" fmla="*/ 4 h 110"/>
                <a:gd name="T4" fmla="*/ 5 w 84"/>
                <a:gd name="T5" fmla="*/ 32 h 110"/>
                <a:gd name="T6" fmla="*/ 38 w 84"/>
                <a:gd name="T7" fmla="*/ 110 h 110"/>
                <a:gd name="T8" fmla="*/ 84 w 84"/>
                <a:gd name="T9" fmla="*/ 110 h 110"/>
                <a:gd name="T10" fmla="*/ 44 w 84"/>
                <a:gd name="T11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10">
                  <a:moveTo>
                    <a:pt x="44" y="16"/>
                  </a:moveTo>
                  <a:cubicBezTo>
                    <a:pt x="39" y="5"/>
                    <a:pt x="27" y="0"/>
                    <a:pt x="16" y="4"/>
                  </a:cubicBezTo>
                  <a:cubicBezTo>
                    <a:pt x="5" y="9"/>
                    <a:pt x="0" y="21"/>
                    <a:pt x="5" y="3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84" y="110"/>
                    <a:pt x="84" y="110"/>
                    <a:pt x="84" y="110"/>
                  </a:cubicBezTo>
                  <a:lnTo>
                    <a:pt x="4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687"/>
            <p:cNvSpPr>
              <a:spLocks noEditPoints="1"/>
            </p:cNvSpPr>
            <p:nvPr/>
          </p:nvSpPr>
          <p:spPr bwMode="auto">
            <a:xfrm>
              <a:off x="6400801" y="1404939"/>
              <a:ext cx="196850" cy="82550"/>
            </a:xfrm>
            <a:custGeom>
              <a:avLst/>
              <a:gdLst>
                <a:gd name="T0" fmla="*/ 169 w 169"/>
                <a:gd name="T1" fmla="*/ 72 h 72"/>
                <a:gd name="T2" fmla="*/ 169 w 169"/>
                <a:gd name="T3" fmla="*/ 0 h 72"/>
                <a:gd name="T4" fmla="*/ 12 w 169"/>
                <a:gd name="T5" fmla="*/ 0 h 72"/>
                <a:gd name="T6" fmla="*/ 9 w 169"/>
                <a:gd name="T7" fmla="*/ 9 h 72"/>
                <a:gd name="T8" fmla="*/ 9 w 169"/>
                <a:gd name="T9" fmla="*/ 35 h 72"/>
                <a:gd name="T10" fmla="*/ 2 w 169"/>
                <a:gd name="T11" fmla="*/ 56 h 72"/>
                <a:gd name="T12" fmla="*/ 0 w 169"/>
                <a:gd name="T13" fmla="*/ 61 h 72"/>
                <a:gd name="T14" fmla="*/ 2 w 169"/>
                <a:gd name="T15" fmla="*/ 72 h 72"/>
                <a:gd name="T16" fmla="*/ 169 w 169"/>
                <a:gd name="T17" fmla="*/ 72 h 72"/>
                <a:gd name="T18" fmla="*/ 139 w 169"/>
                <a:gd name="T19" fmla="*/ 11 h 72"/>
                <a:gd name="T20" fmla="*/ 139 w 169"/>
                <a:gd name="T21" fmla="*/ 32 h 72"/>
                <a:gd name="T22" fmla="*/ 127 w 169"/>
                <a:gd name="T23" fmla="*/ 32 h 72"/>
                <a:gd name="T24" fmla="*/ 127 w 169"/>
                <a:gd name="T25" fmla="*/ 11 h 72"/>
                <a:gd name="T26" fmla="*/ 139 w 169"/>
                <a:gd name="T27" fmla="*/ 11 h 72"/>
                <a:gd name="T28" fmla="*/ 31 w 169"/>
                <a:gd name="T29" fmla="*/ 49 h 72"/>
                <a:gd name="T30" fmla="*/ 19 w 169"/>
                <a:gd name="T31" fmla="*/ 49 h 72"/>
                <a:gd name="T32" fmla="*/ 19 w 169"/>
                <a:gd name="T33" fmla="*/ 11 h 72"/>
                <a:gd name="T34" fmla="*/ 31 w 169"/>
                <a:gd name="T35" fmla="*/ 11 h 72"/>
                <a:gd name="T36" fmla="*/ 31 w 169"/>
                <a:gd name="T37" fmla="*/ 49 h 72"/>
                <a:gd name="T38" fmla="*/ 67 w 169"/>
                <a:gd name="T39" fmla="*/ 32 h 72"/>
                <a:gd name="T40" fmla="*/ 55 w 169"/>
                <a:gd name="T41" fmla="*/ 32 h 72"/>
                <a:gd name="T42" fmla="*/ 55 w 169"/>
                <a:gd name="T43" fmla="*/ 11 h 72"/>
                <a:gd name="T44" fmla="*/ 67 w 169"/>
                <a:gd name="T45" fmla="*/ 11 h 72"/>
                <a:gd name="T46" fmla="*/ 67 w 169"/>
                <a:gd name="T47" fmla="*/ 32 h 72"/>
                <a:gd name="T48" fmla="*/ 103 w 169"/>
                <a:gd name="T49" fmla="*/ 49 h 72"/>
                <a:gd name="T50" fmla="*/ 91 w 169"/>
                <a:gd name="T51" fmla="*/ 49 h 72"/>
                <a:gd name="T52" fmla="*/ 91 w 169"/>
                <a:gd name="T53" fmla="*/ 11 h 72"/>
                <a:gd name="T54" fmla="*/ 103 w 169"/>
                <a:gd name="T55" fmla="*/ 11 h 72"/>
                <a:gd name="T56" fmla="*/ 103 w 169"/>
                <a:gd name="T5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72">
                  <a:moveTo>
                    <a:pt x="169" y="72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17"/>
                    <a:pt x="12" y="26"/>
                    <a:pt x="9" y="3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5"/>
                    <a:pt x="2" y="68"/>
                    <a:pt x="2" y="72"/>
                  </a:cubicBezTo>
                  <a:lnTo>
                    <a:pt x="169" y="72"/>
                  </a:lnTo>
                  <a:close/>
                  <a:moveTo>
                    <a:pt x="139" y="11"/>
                  </a:moveTo>
                  <a:cubicBezTo>
                    <a:pt x="139" y="32"/>
                    <a:pt x="139" y="32"/>
                    <a:pt x="139" y="32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27" y="11"/>
                    <a:pt x="127" y="11"/>
                    <a:pt x="127" y="11"/>
                  </a:cubicBezTo>
                  <a:lnTo>
                    <a:pt x="139" y="11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  <a:moveTo>
                    <a:pt x="67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67" y="11"/>
                    <a:pt x="67" y="11"/>
                    <a:pt x="67" y="11"/>
                  </a:cubicBezTo>
                  <a:lnTo>
                    <a:pt x="67" y="32"/>
                  </a:lnTo>
                  <a:close/>
                  <a:moveTo>
                    <a:pt x="103" y="49"/>
                  </a:moveTo>
                  <a:cubicBezTo>
                    <a:pt x="91" y="49"/>
                    <a:pt x="91" y="49"/>
                    <a:pt x="91" y="49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03" y="11"/>
                    <a:pt x="103" y="11"/>
                    <a:pt x="103" y="11"/>
                  </a:cubicBezTo>
                  <a:lnTo>
                    <a:pt x="10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688"/>
            <p:cNvSpPr/>
            <p:nvPr/>
          </p:nvSpPr>
          <p:spPr bwMode="auto">
            <a:xfrm>
              <a:off x="6269039" y="1454151"/>
              <a:ext cx="127000" cy="131763"/>
            </a:xfrm>
            <a:custGeom>
              <a:avLst/>
              <a:gdLst>
                <a:gd name="T0" fmla="*/ 94 w 110"/>
                <a:gd name="T1" fmla="*/ 18 h 114"/>
                <a:gd name="T2" fmla="*/ 95 w 110"/>
                <a:gd name="T3" fmla="*/ 17 h 114"/>
                <a:gd name="T4" fmla="*/ 63 w 110"/>
                <a:gd name="T5" fmla="*/ 0 h 114"/>
                <a:gd name="T6" fmla="*/ 55 w 110"/>
                <a:gd name="T7" fmla="*/ 0 h 114"/>
                <a:gd name="T8" fmla="*/ 24 w 110"/>
                <a:gd name="T9" fmla="*/ 53 h 114"/>
                <a:gd name="T10" fmla="*/ 2 w 110"/>
                <a:gd name="T11" fmla="*/ 98 h 114"/>
                <a:gd name="T12" fmla="*/ 32 w 110"/>
                <a:gd name="T13" fmla="*/ 112 h 114"/>
                <a:gd name="T14" fmla="*/ 42 w 110"/>
                <a:gd name="T15" fmla="*/ 109 h 114"/>
                <a:gd name="T16" fmla="*/ 94 w 110"/>
                <a:gd name="T17" fmla="*/ 1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4">
                  <a:moveTo>
                    <a:pt x="94" y="18"/>
                  </a:moveTo>
                  <a:cubicBezTo>
                    <a:pt x="95" y="17"/>
                    <a:pt x="95" y="17"/>
                    <a:pt x="95" y="17"/>
                  </a:cubicBezTo>
                  <a:cubicBezTo>
                    <a:pt x="86" y="5"/>
                    <a:pt x="74" y="1"/>
                    <a:pt x="63" y="0"/>
                  </a:cubicBezTo>
                  <a:cubicBezTo>
                    <a:pt x="60" y="0"/>
                    <a:pt x="57" y="0"/>
                    <a:pt x="55" y="0"/>
                  </a:cubicBezTo>
                  <a:cubicBezTo>
                    <a:pt x="47" y="4"/>
                    <a:pt x="16" y="25"/>
                    <a:pt x="24" y="53"/>
                  </a:cubicBezTo>
                  <a:cubicBezTo>
                    <a:pt x="35" y="91"/>
                    <a:pt x="8" y="95"/>
                    <a:pt x="2" y="98"/>
                  </a:cubicBezTo>
                  <a:cubicBezTo>
                    <a:pt x="0" y="99"/>
                    <a:pt x="11" y="114"/>
                    <a:pt x="32" y="112"/>
                  </a:cubicBezTo>
                  <a:cubicBezTo>
                    <a:pt x="35" y="111"/>
                    <a:pt x="38" y="110"/>
                    <a:pt x="42" y="109"/>
                  </a:cubicBezTo>
                  <a:cubicBezTo>
                    <a:pt x="69" y="99"/>
                    <a:pt x="110" y="63"/>
                    <a:pt x="9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689"/>
            <p:cNvSpPr/>
            <p:nvPr/>
          </p:nvSpPr>
          <p:spPr bwMode="auto">
            <a:xfrm>
              <a:off x="6337301" y="1260476"/>
              <a:ext cx="96838" cy="201613"/>
            </a:xfrm>
            <a:custGeom>
              <a:avLst/>
              <a:gdLst>
                <a:gd name="T0" fmla="*/ 18 w 84"/>
                <a:gd name="T1" fmla="*/ 126 h 174"/>
                <a:gd name="T2" fmla="*/ 5 w 84"/>
                <a:gd name="T3" fmla="*/ 140 h 174"/>
                <a:gd name="T4" fmla="*/ 0 w 84"/>
                <a:gd name="T5" fmla="*/ 157 h 174"/>
                <a:gd name="T6" fmla="*/ 5 w 84"/>
                <a:gd name="T7" fmla="*/ 158 h 174"/>
                <a:gd name="T8" fmla="*/ 39 w 84"/>
                <a:gd name="T9" fmla="*/ 174 h 174"/>
                <a:gd name="T10" fmla="*/ 46 w 84"/>
                <a:gd name="T11" fmla="*/ 153 h 174"/>
                <a:gd name="T12" fmla="*/ 43 w 84"/>
                <a:gd name="T13" fmla="*/ 134 h 174"/>
                <a:gd name="T14" fmla="*/ 82 w 84"/>
                <a:gd name="T15" fmla="*/ 17 h 174"/>
                <a:gd name="T16" fmla="*/ 73 w 84"/>
                <a:gd name="T17" fmla="*/ 1 h 174"/>
                <a:gd name="T18" fmla="*/ 68 w 84"/>
                <a:gd name="T19" fmla="*/ 0 h 174"/>
                <a:gd name="T20" fmla="*/ 57 w 84"/>
                <a:gd name="T21" fmla="*/ 9 h 174"/>
                <a:gd name="T22" fmla="*/ 18 w 84"/>
                <a:gd name="T23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18" y="126"/>
                  </a:moveTo>
                  <a:cubicBezTo>
                    <a:pt x="13" y="128"/>
                    <a:pt x="8" y="133"/>
                    <a:pt x="5" y="140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" y="157"/>
                    <a:pt x="3" y="158"/>
                    <a:pt x="5" y="158"/>
                  </a:cubicBezTo>
                  <a:cubicBezTo>
                    <a:pt x="16" y="158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6"/>
                    <a:pt x="47" y="140"/>
                    <a:pt x="43" y="134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4" y="10"/>
                    <a:pt x="80" y="3"/>
                    <a:pt x="73" y="1"/>
                  </a:cubicBezTo>
                  <a:cubicBezTo>
                    <a:pt x="72" y="0"/>
                    <a:pt x="70" y="0"/>
                    <a:pt x="68" y="0"/>
                  </a:cubicBezTo>
                  <a:cubicBezTo>
                    <a:pt x="63" y="1"/>
                    <a:pt x="59" y="4"/>
                    <a:pt x="57" y="9"/>
                  </a:cubicBezTo>
                  <a:lnTo>
                    <a:pt x="1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690"/>
            <p:cNvSpPr>
              <a:spLocks noEditPoints="1"/>
            </p:cNvSpPr>
            <p:nvPr/>
          </p:nvSpPr>
          <p:spPr bwMode="auto">
            <a:xfrm>
              <a:off x="7597776" y="1257301"/>
              <a:ext cx="334963" cy="333375"/>
            </a:xfrm>
            <a:custGeom>
              <a:avLst/>
              <a:gdLst>
                <a:gd name="T0" fmla="*/ 211 w 211"/>
                <a:gd name="T1" fmla="*/ 0 h 210"/>
                <a:gd name="T2" fmla="*/ 211 w 211"/>
                <a:gd name="T3" fmla="*/ 0 h 210"/>
                <a:gd name="T4" fmla="*/ 0 w 211"/>
                <a:gd name="T5" fmla="*/ 210 h 210"/>
                <a:gd name="T6" fmla="*/ 0 w 211"/>
                <a:gd name="T7" fmla="*/ 210 h 210"/>
                <a:gd name="T8" fmla="*/ 211 w 211"/>
                <a:gd name="T9" fmla="*/ 210 h 210"/>
                <a:gd name="T10" fmla="*/ 211 w 211"/>
                <a:gd name="T11" fmla="*/ 0 h 210"/>
                <a:gd name="T12" fmla="*/ 166 w 211"/>
                <a:gd name="T13" fmla="*/ 55 h 210"/>
                <a:gd name="T14" fmla="*/ 176 w 211"/>
                <a:gd name="T15" fmla="*/ 65 h 210"/>
                <a:gd name="T16" fmla="*/ 171 w 211"/>
                <a:gd name="T17" fmla="*/ 71 h 210"/>
                <a:gd name="T18" fmla="*/ 160 w 211"/>
                <a:gd name="T19" fmla="*/ 61 h 210"/>
                <a:gd name="T20" fmla="*/ 166 w 211"/>
                <a:gd name="T21" fmla="*/ 55 h 210"/>
                <a:gd name="T22" fmla="*/ 149 w 211"/>
                <a:gd name="T23" fmla="*/ 72 h 210"/>
                <a:gd name="T24" fmla="*/ 167 w 211"/>
                <a:gd name="T25" fmla="*/ 91 h 210"/>
                <a:gd name="T26" fmla="*/ 161 w 211"/>
                <a:gd name="T27" fmla="*/ 97 h 210"/>
                <a:gd name="T28" fmla="*/ 143 w 211"/>
                <a:gd name="T29" fmla="*/ 78 h 210"/>
                <a:gd name="T30" fmla="*/ 149 w 211"/>
                <a:gd name="T31" fmla="*/ 72 h 210"/>
                <a:gd name="T32" fmla="*/ 131 w 211"/>
                <a:gd name="T33" fmla="*/ 90 h 210"/>
                <a:gd name="T34" fmla="*/ 141 w 211"/>
                <a:gd name="T35" fmla="*/ 100 h 210"/>
                <a:gd name="T36" fmla="*/ 136 w 211"/>
                <a:gd name="T37" fmla="*/ 106 h 210"/>
                <a:gd name="T38" fmla="*/ 125 w 211"/>
                <a:gd name="T39" fmla="*/ 96 h 210"/>
                <a:gd name="T40" fmla="*/ 131 w 211"/>
                <a:gd name="T41" fmla="*/ 90 h 210"/>
                <a:gd name="T42" fmla="*/ 114 w 211"/>
                <a:gd name="T43" fmla="*/ 107 h 210"/>
                <a:gd name="T44" fmla="*/ 132 w 211"/>
                <a:gd name="T45" fmla="*/ 126 h 210"/>
                <a:gd name="T46" fmla="*/ 126 w 211"/>
                <a:gd name="T47" fmla="*/ 132 h 210"/>
                <a:gd name="T48" fmla="*/ 108 w 211"/>
                <a:gd name="T49" fmla="*/ 113 h 210"/>
                <a:gd name="T50" fmla="*/ 114 w 211"/>
                <a:gd name="T51" fmla="*/ 107 h 210"/>
                <a:gd name="T52" fmla="*/ 96 w 211"/>
                <a:gd name="T53" fmla="*/ 125 h 210"/>
                <a:gd name="T54" fmla="*/ 106 w 211"/>
                <a:gd name="T55" fmla="*/ 135 h 210"/>
                <a:gd name="T56" fmla="*/ 100 w 211"/>
                <a:gd name="T57" fmla="*/ 141 h 210"/>
                <a:gd name="T58" fmla="*/ 90 w 211"/>
                <a:gd name="T59" fmla="*/ 131 h 210"/>
                <a:gd name="T60" fmla="*/ 96 w 211"/>
                <a:gd name="T61" fmla="*/ 125 h 210"/>
                <a:gd name="T62" fmla="*/ 79 w 211"/>
                <a:gd name="T63" fmla="*/ 142 h 210"/>
                <a:gd name="T64" fmla="*/ 97 w 211"/>
                <a:gd name="T65" fmla="*/ 161 h 210"/>
                <a:gd name="T66" fmla="*/ 91 w 211"/>
                <a:gd name="T67" fmla="*/ 167 h 210"/>
                <a:gd name="T68" fmla="*/ 73 w 211"/>
                <a:gd name="T69" fmla="*/ 148 h 210"/>
                <a:gd name="T70" fmla="*/ 79 w 211"/>
                <a:gd name="T71" fmla="*/ 142 h 210"/>
                <a:gd name="T72" fmla="*/ 65 w 211"/>
                <a:gd name="T73" fmla="*/ 176 h 210"/>
                <a:gd name="T74" fmla="*/ 55 w 211"/>
                <a:gd name="T75" fmla="*/ 166 h 210"/>
                <a:gd name="T76" fmla="*/ 61 w 211"/>
                <a:gd name="T77" fmla="*/ 160 h 210"/>
                <a:gd name="T78" fmla="*/ 71 w 211"/>
                <a:gd name="T79" fmla="*/ 170 h 210"/>
                <a:gd name="T80" fmla="*/ 65 w 211"/>
                <a:gd name="T81" fmla="*/ 176 h 210"/>
                <a:gd name="T82" fmla="*/ 176 w 211"/>
                <a:gd name="T83" fmla="*/ 175 h 210"/>
                <a:gd name="T84" fmla="*/ 106 w 211"/>
                <a:gd name="T85" fmla="*/ 175 h 210"/>
                <a:gd name="T86" fmla="*/ 176 w 211"/>
                <a:gd name="T87" fmla="*/ 105 h 210"/>
                <a:gd name="T88" fmla="*/ 176 w 211"/>
                <a:gd name="T89" fmla="*/ 17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1" h="210">
                  <a:moveTo>
                    <a:pt x="211" y="0"/>
                  </a:moveTo>
                  <a:lnTo>
                    <a:pt x="211" y="0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11" y="210"/>
                  </a:lnTo>
                  <a:lnTo>
                    <a:pt x="211" y="0"/>
                  </a:lnTo>
                  <a:close/>
                  <a:moveTo>
                    <a:pt x="166" y="55"/>
                  </a:moveTo>
                  <a:lnTo>
                    <a:pt x="176" y="65"/>
                  </a:lnTo>
                  <a:lnTo>
                    <a:pt x="171" y="71"/>
                  </a:lnTo>
                  <a:lnTo>
                    <a:pt x="160" y="61"/>
                  </a:lnTo>
                  <a:lnTo>
                    <a:pt x="166" y="55"/>
                  </a:lnTo>
                  <a:close/>
                  <a:moveTo>
                    <a:pt x="149" y="72"/>
                  </a:moveTo>
                  <a:lnTo>
                    <a:pt x="167" y="91"/>
                  </a:lnTo>
                  <a:lnTo>
                    <a:pt x="161" y="97"/>
                  </a:lnTo>
                  <a:lnTo>
                    <a:pt x="143" y="78"/>
                  </a:lnTo>
                  <a:lnTo>
                    <a:pt x="149" y="72"/>
                  </a:lnTo>
                  <a:close/>
                  <a:moveTo>
                    <a:pt x="131" y="90"/>
                  </a:moveTo>
                  <a:lnTo>
                    <a:pt x="141" y="100"/>
                  </a:lnTo>
                  <a:lnTo>
                    <a:pt x="136" y="106"/>
                  </a:lnTo>
                  <a:lnTo>
                    <a:pt x="125" y="96"/>
                  </a:lnTo>
                  <a:lnTo>
                    <a:pt x="131" y="90"/>
                  </a:lnTo>
                  <a:close/>
                  <a:moveTo>
                    <a:pt x="114" y="107"/>
                  </a:moveTo>
                  <a:lnTo>
                    <a:pt x="132" y="126"/>
                  </a:lnTo>
                  <a:lnTo>
                    <a:pt x="126" y="132"/>
                  </a:lnTo>
                  <a:lnTo>
                    <a:pt x="108" y="113"/>
                  </a:lnTo>
                  <a:lnTo>
                    <a:pt x="114" y="107"/>
                  </a:lnTo>
                  <a:close/>
                  <a:moveTo>
                    <a:pt x="96" y="125"/>
                  </a:moveTo>
                  <a:lnTo>
                    <a:pt x="106" y="135"/>
                  </a:lnTo>
                  <a:lnTo>
                    <a:pt x="100" y="141"/>
                  </a:lnTo>
                  <a:lnTo>
                    <a:pt x="90" y="131"/>
                  </a:lnTo>
                  <a:lnTo>
                    <a:pt x="96" y="125"/>
                  </a:lnTo>
                  <a:close/>
                  <a:moveTo>
                    <a:pt x="79" y="142"/>
                  </a:moveTo>
                  <a:lnTo>
                    <a:pt x="97" y="161"/>
                  </a:lnTo>
                  <a:lnTo>
                    <a:pt x="91" y="167"/>
                  </a:lnTo>
                  <a:lnTo>
                    <a:pt x="73" y="148"/>
                  </a:lnTo>
                  <a:lnTo>
                    <a:pt x="79" y="142"/>
                  </a:lnTo>
                  <a:close/>
                  <a:moveTo>
                    <a:pt x="65" y="176"/>
                  </a:moveTo>
                  <a:lnTo>
                    <a:pt x="55" y="166"/>
                  </a:lnTo>
                  <a:lnTo>
                    <a:pt x="61" y="160"/>
                  </a:lnTo>
                  <a:lnTo>
                    <a:pt x="71" y="170"/>
                  </a:lnTo>
                  <a:lnTo>
                    <a:pt x="65" y="176"/>
                  </a:lnTo>
                  <a:close/>
                  <a:moveTo>
                    <a:pt x="176" y="175"/>
                  </a:moveTo>
                  <a:lnTo>
                    <a:pt x="106" y="175"/>
                  </a:lnTo>
                  <a:lnTo>
                    <a:pt x="176" y="105"/>
                  </a:lnTo>
                  <a:lnTo>
                    <a:pt x="176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691"/>
            <p:cNvSpPr>
              <a:spLocks noEditPoints="1"/>
            </p:cNvSpPr>
            <p:nvPr/>
          </p:nvSpPr>
          <p:spPr bwMode="auto">
            <a:xfrm>
              <a:off x="5595939" y="4598989"/>
              <a:ext cx="333375" cy="333375"/>
            </a:xfrm>
            <a:custGeom>
              <a:avLst/>
              <a:gdLst>
                <a:gd name="T0" fmla="*/ 0 w 210"/>
                <a:gd name="T1" fmla="*/ 0 h 210"/>
                <a:gd name="T2" fmla="*/ 0 w 210"/>
                <a:gd name="T3" fmla="*/ 210 h 210"/>
                <a:gd name="T4" fmla="*/ 210 w 210"/>
                <a:gd name="T5" fmla="*/ 210 h 210"/>
                <a:gd name="T6" fmla="*/ 210 w 210"/>
                <a:gd name="T7" fmla="*/ 0 h 210"/>
                <a:gd name="T8" fmla="*/ 0 w 210"/>
                <a:gd name="T9" fmla="*/ 0 h 210"/>
                <a:gd name="T10" fmla="*/ 18 w 210"/>
                <a:gd name="T11" fmla="*/ 17 h 210"/>
                <a:gd name="T12" fmla="*/ 192 w 210"/>
                <a:gd name="T13" fmla="*/ 17 h 210"/>
                <a:gd name="T14" fmla="*/ 192 w 210"/>
                <a:gd name="T15" fmla="*/ 135 h 210"/>
                <a:gd name="T16" fmla="*/ 135 w 210"/>
                <a:gd name="T17" fmla="*/ 193 h 210"/>
                <a:gd name="T18" fmla="*/ 18 w 210"/>
                <a:gd name="T19" fmla="*/ 193 h 210"/>
                <a:gd name="T20" fmla="*/ 18 w 210"/>
                <a:gd name="T21" fmla="*/ 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210">
                  <a:moveTo>
                    <a:pt x="0" y="0"/>
                  </a:moveTo>
                  <a:lnTo>
                    <a:pt x="0" y="210"/>
                  </a:lnTo>
                  <a:lnTo>
                    <a:pt x="210" y="210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8" y="17"/>
                  </a:moveTo>
                  <a:lnTo>
                    <a:pt x="192" y="17"/>
                  </a:lnTo>
                  <a:lnTo>
                    <a:pt x="192" y="135"/>
                  </a:lnTo>
                  <a:lnTo>
                    <a:pt x="135" y="193"/>
                  </a:lnTo>
                  <a:lnTo>
                    <a:pt x="18" y="193"/>
                  </a:ln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Rectangle 692"/>
            <p:cNvSpPr>
              <a:spLocks noChangeArrowheads="1"/>
            </p:cNvSpPr>
            <p:nvPr/>
          </p:nvSpPr>
          <p:spPr bwMode="auto">
            <a:xfrm>
              <a:off x="5664201" y="4683126"/>
              <a:ext cx="195263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Rectangle 693"/>
            <p:cNvSpPr>
              <a:spLocks noChangeArrowheads="1"/>
            </p:cNvSpPr>
            <p:nvPr/>
          </p:nvSpPr>
          <p:spPr bwMode="auto">
            <a:xfrm>
              <a:off x="5664201" y="4751389"/>
              <a:ext cx="195263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Rectangle 694"/>
            <p:cNvSpPr>
              <a:spLocks noChangeArrowheads="1"/>
            </p:cNvSpPr>
            <p:nvPr/>
          </p:nvSpPr>
          <p:spPr bwMode="auto">
            <a:xfrm>
              <a:off x="5664201" y="4819651"/>
              <a:ext cx="1174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695"/>
            <p:cNvSpPr>
              <a:spLocks noEditPoints="1"/>
            </p:cNvSpPr>
            <p:nvPr/>
          </p:nvSpPr>
          <p:spPr bwMode="auto">
            <a:xfrm>
              <a:off x="9132889" y="1450976"/>
              <a:ext cx="138113" cy="139700"/>
            </a:xfrm>
            <a:custGeom>
              <a:avLst/>
              <a:gdLst>
                <a:gd name="T0" fmla="*/ 0 w 119"/>
                <a:gd name="T1" fmla="*/ 40 h 121"/>
                <a:gd name="T2" fmla="*/ 46 w 119"/>
                <a:gd name="T3" fmla="*/ 85 h 121"/>
                <a:gd name="T4" fmla="*/ 70 w 119"/>
                <a:gd name="T5" fmla="*/ 118 h 121"/>
                <a:gd name="T6" fmla="*/ 83 w 119"/>
                <a:gd name="T7" fmla="*/ 121 h 121"/>
                <a:gd name="T8" fmla="*/ 119 w 119"/>
                <a:gd name="T9" fmla="*/ 85 h 121"/>
                <a:gd name="T10" fmla="*/ 116 w 119"/>
                <a:gd name="T11" fmla="*/ 72 h 121"/>
                <a:gd name="T12" fmla="*/ 83 w 119"/>
                <a:gd name="T13" fmla="*/ 48 h 121"/>
                <a:gd name="T14" fmla="*/ 35 w 119"/>
                <a:gd name="T15" fmla="*/ 0 h 121"/>
                <a:gd name="T16" fmla="*/ 1 w 119"/>
                <a:gd name="T17" fmla="*/ 34 h 121"/>
                <a:gd name="T18" fmla="*/ 0 w 119"/>
                <a:gd name="T19" fmla="*/ 40 h 121"/>
                <a:gd name="T20" fmla="*/ 80 w 119"/>
                <a:gd name="T21" fmla="*/ 67 h 121"/>
                <a:gd name="T22" fmla="*/ 95 w 119"/>
                <a:gd name="T23" fmla="*/ 82 h 121"/>
                <a:gd name="T24" fmla="*/ 80 w 119"/>
                <a:gd name="T25" fmla="*/ 97 h 121"/>
                <a:gd name="T26" fmla="*/ 65 w 119"/>
                <a:gd name="T27" fmla="*/ 82 h 121"/>
                <a:gd name="T28" fmla="*/ 80 w 119"/>
                <a:gd name="T29" fmla="*/ 6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696"/>
            <p:cNvSpPr/>
            <p:nvPr/>
          </p:nvSpPr>
          <p:spPr bwMode="auto">
            <a:xfrm>
              <a:off x="8936039" y="1255714"/>
              <a:ext cx="174625" cy="173038"/>
            </a:xfrm>
            <a:custGeom>
              <a:avLst/>
              <a:gdLst>
                <a:gd name="T0" fmla="*/ 151 w 151"/>
                <a:gd name="T1" fmla="*/ 114 h 149"/>
                <a:gd name="T2" fmla="*/ 124 w 151"/>
                <a:gd name="T3" fmla="*/ 87 h 149"/>
                <a:gd name="T4" fmla="*/ 130 w 151"/>
                <a:gd name="T5" fmla="*/ 67 h 149"/>
                <a:gd name="T6" fmla="*/ 62 w 151"/>
                <a:gd name="T7" fmla="*/ 0 h 149"/>
                <a:gd name="T8" fmla="*/ 56 w 151"/>
                <a:gd name="T9" fmla="*/ 6 h 149"/>
                <a:gd name="T10" fmla="*/ 82 w 151"/>
                <a:gd name="T11" fmla="*/ 46 h 149"/>
                <a:gd name="T12" fmla="*/ 46 w 151"/>
                <a:gd name="T13" fmla="*/ 81 h 149"/>
                <a:gd name="T14" fmla="*/ 6 w 151"/>
                <a:gd name="T15" fmla="*/ 56 h 149"/>
                <a:gd name="T16" fmla="*/ 0 w 151"/>
                <a:gd name="T17" fmla="*/ 62 h 149"/>
                <a:gd name="T18" fmla="*/ 67 w 151"/>
                <a:gd name="T19" fmla="*/ 130 h 149"/>
                <a:gd name="T20" fmla="*/ 87 w 151"/>
                <a:gd name="T21" fmla="*/ 124 h 149"/>
                <a:gd name="T22" fmla="*/ 111 w 151"/>
                <a:gd name="T23" fmla="*/ 149 h 149"/>
                <a:gd name="T24" fmla="*/ 117 w 151"/>
                <a:gd name="T25" fmla="*/ 148 h 149"/>
                <a:gd name="T26" fmla="*/ 151 w 151"/>
                <a:gd name="T27" fmla="*/ 1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697"/>
            <p:cNvSpPr/>
            <p:nvPr/>
          </p:nvSpPr>
          <p:spPr bwMode="auto">
            <a:xfrm>
              <a:off x="8958264" y="1255714"/>
              <a:ext cx="331788" cy="334963"/>
            </a:xfrm>
            <a:custGeom>
              <a:avLst/>
              <a:gdLst>
                <a:gd name="T0" fmla="*/ 240 w 285"/>
                <a:gd name="T1" fmla="*/ 172 h 289"/>
                <a:gd name="T2" fmla="*/ 259 w 285"/>
                <a:gd name="T3" fmla="*/ 190 h 289"/>
                <a:gd name="T4" fmla="*/ 254 w 285"/>
                <a:gd name="T5" fmla="*/ 86 h 289"/>
                <a:gd name="T6" fmla="*/ 213 w 285"/>
                <a:gd name="T7" fmla="*/ 45 h 289"/>
                <a:gd name="T8" fmla="*/ 200 w 285"/>
                <a:gd name="T9" fmla="*/ 42 h 289"/>
                <a:gd name="T10" fmla="*/ 191 w 285"/>
                <a:gd name="T11" fmla="*/ 26 h 289"/>
                <a:gd name="T12" fmla="*/ 178 w 285"/>
                <a:gd name="T13" fmla="*/ 9 h 289"/>
                <a:gd name="T14" fmla="*/ 177 w 285"/>
                <a:gd name="T15" fmla="*/ 7 h 289"/>
                <a:gd name="T16" fmla="*/ 167 w 285"/>
                <a:gd name="T17" fmla="*/ 0 h 289"/>
                <a:gd name="T18" fmla="*/ 159 w 285"/>
                <a:gd name="T19" fmla="*/ 6 h 289"/>
                <a:gd name="T20" fmla="*/ 133 w 285"/>
                <a:gd name="T21" fmla="*/ 31 h 289"/>
                <a:gd name="T22" fmla="*/ 134 w 285"/>
                <a:gd name="T23" fmla="*/ 49 h 289"/>
                <a:gd name="T24" fmla="*/ 136 w 285"/>
                <a:gd name="T25" fmla="*/ 51 h 289"/>
                <a:gd name="T26" fmla="*/ 155 w 285"/>
                <a:gd name="T27" fmla="*/ 64 h 289"/>
                <a:gd name="T28" fmla="*/ 156 w 285"/>
                <a:gd name="T29" fmla="*/ 64 h 289"/>
                <a:gd name="T30" fmla="*/ 177 w 285"/>
                <a:gd name="T31" fmla="*/ 77 h 289"/>
                <a:gd name="T32" fmla="*/ 171 w 285"/>
                <a:gd name="T33" fmla="*/ 102 h 289"/>
                <a:gd name="T34" fmla="*/ 104 w 285"/>
                <a:gd name="T35" fmla="*/ 169 h 289"/>
                <a:gd name="T36" fmla="*/ 98 w 285"/>
                <a:gd name="T37" fmla="*/ 168 h 289"/>
                <a:gd name="T38" fmla="*/ 88 w 285"/>
                <a:gd name="T39" fmla="*/ 172 h 289"/>
                <a:gd name="T40" fmla="*/ 86 w 285"/>
                <a:gd name="T41" fmla="*/ 174 h 289"/>
                <a:gd name="T42" fmla="*/ 16 w 285"/>
                <a:gd name="T43" fmla="*/ 244 h 289"/>
                <a:gd name="T44" fmla="*/ 14 w 285"/>
                <a:gd name="T45" fmla="*/ 246 h 289"/>
                <a:gd name="T46" fmla="*/ 43 w 285"/>
                <a:gd name="T47" fmla="*/ 289 h 289"/>
                <a:gd name="T48" fmla="*/ 53 w 285"/>
                <a:gd name="T49" fmla="*/ 285 h 289"/>
                <a:gd name="T50" fmla="*/ 55 w 285"/>
                <a:gd name="T51" fmla="*/ 283 h 289"/>
                <a:gd name="T52" fmla="*/ 125 w 285"/>
                <a:gd name="T53" fmla="*/ 213 h 289"/>
                <a:gd name="T54" fmla="*/ 127 w 285"/>
                <a:gd name="T55" fmla="*/ 211 h 289"/>
                <a:gd name="T56" fmla="*/ 130 w 285"/>
                <a:gd name="T57" fmla="*/ 195 h 289"/>
                <a:gd name="T58" fmla="*/ 205 w 285"/>
                <a:gd name="T59" fmla="*/ 120 h 289"/>
                <a:gd name="T60" fmla="*/ 217 w 285"/>
                <a:gd name="T61" fmla="*/ 112 h 289"/>
                <a:gd name="T62" fmla="*/ 218 w 285"/>
                <a:gd name="T63" fmla="*/ 112 h 289"/>
                <a:gd name="T64" fmla="*/ 240 w 285"/>
                <a:gd name="T65" fmla="*/ 17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698"/>
            <p:cNvSpPr>
              <a:spLocks noEditPoints="1"/>
            </p:cNvSpPr>
            <p:nvPr/>
          </p:nvSpPr>
          <p:spPr bwMode="auto">
            <a:xfrm>
              <a:off x="3560764" y="5257801"/>
              <a:ext cx="361950" cy="346075"/>
            </a:xfrm>
            <a:custGeom>
              <a:avLst/>
              <a:gdLst>
                <a:gd name="T0" fmla="*/ 313 w 313"/>
                <a:gd name="T1" fmla="*/ 8 h 297"/>
                <a:gd name="T2" fmla="*/ 206 w 313"/>
                <a:gd name="T3" fmla="*/ 13 h 297"/>
                <a:gd name="T4" fmla="*/ 61 w 313"/>
                <a:gd name="T5" fmla="*/ 45 h 297"/>
                <a:gd name="T6" fmla="*/ 61 w 313"/>
                <a:gd name="T7" fmla="*/ 225 h 297"/>
                <a:gd name="T8" fmla="*/ 25 w 313"/>
                <a:gd name="T9" fmla="*/ 278 h 297"/>
                <a:gd name="T10" fmla="*/ 38 w 313"/>
                <a:gd name="T11" fmla="*/ 297 h 297"/>
                <a:gd name="T12" fmla="*/ 91 w 313"/>
                <a:gd name="T13" fmla="*/ 254 h 297"/>
                <a:gd name="T14" fmla="*/ 169 w 313"/>
                <a:gd name="T15" fmla="*/ 285 h 297"/>
                <a:gd name="T16" fmla="*/ 310 w 313"/>
                <a:gd name="T17" fmla="*/ 162 h 297"/>
                <a:gd name="T18" fmla="*/ 313 w 313"/>
                <a:gd name="T19" fmla="*/ 8 h 297"/>
                <a:gd name="T20" fmla="*/ 267 w 313"/>
                <a:gd name="T21" fmla="*/ 63 h 297"/>
                <a:gd name="T22" fmla="*/ 192 w 313"/>
                <a:gd name="T23" fmla="*/ 136 h 297"/>
                <a:gd name="T24" fmla="*/ 101 w 313"/>
                <a:gd name="T25" fmla="*/ 222 h 297"/>
                <a:gd name="T26" fmla="*/ 98 w 313"/>
                <a:gd name="T27" fmla="*/ 223 h 297"/>
                <a:gd name="T28" fmla="*/ 95 w 313"/>
                <a:gd name="T29" fmla="*/ 222 h 297"/>
                <a:gd name="T30" fmla="*/ 95 w 313"/>
                <a:gd name="T31" fmla="*/ 217 h 297"/>
                <a:gd name="T32" fmla="*/ 172 w 313"/>
                <a:gd name="T33" fmla="*/ 116 h 297"/>
                <a:gd name="T34" fmla="*/ 263 w 313"/>
                <a:gd name="T35" fmla="*/ 56 h 297"/>
                <a:gd name="T36" fmla="*/ 268 w 313"/>
                <a:gd name="T37" fmla="*/ 58 h 297"/>
                <a:gd name="T38" fmla="*/ 267 w 313"/>
                <a:gd name="T39" fmla="*/ 6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3" h="297">
                  <a:moveTo>
                    <a:pt x="313" y="8"/>
                  </a:moveTo>
                  <a:cubicBezTo>
                    <a:pt x="313" y="8"/>
                    <a:pt x="295" y="27"/>
                    <a:pt x="206" y="13"/>
                  </a:cubicBezTo>
                  <a:cubicBezTo>
                    <a:pt x="124" y="0"/>
                    <a:pt x="91" y="15"/>
                    <a:pt x="61" y="45"/>
                  </a:cubicBezTo>
                  <a:cubicBezTo>
                    <a:pt x="32" y="74"/>
                    <a:pt x="0" y="164"/>
                    <a:pt x="61" y="225"/>
                  </a:cubicBezTo>
                  <a:cubicBezTo>
                    <a:pt x="71" y="235"/>
                    <a:pt x="25" y="278"/>
                    <a:pt x="25" y="278"/>
                  </a:cubicBezTo>
                  <a:cubicBezTo>
                    <a:pt x="38" y="297"/>
                    <a:pt x="38" y="297"/>
                    <a:pt x="38" y="297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123" y="285"/>
                    <a:pt x="169" y="285"/>
                  </a:cubicBezTo>
                  <a:cubicBezTo>
                    <a:pt x="233" y="285"/>
                    <a:pt x="306" y="258"/>
                    <a:pt x="310" y="162"/>
                  </a:cubicBezTo>
                  <a:cubicBezTo>
                    <a:pt x="313" y="101"/>
                    <a:pt x="297" y="58"/>
                    <a:pt x="313" y="8"/>
                  </a:cubicBezTo>
                  <a:close/>
                  <a:moveTo>
                    <a:pt x="267" y="63"/>
                  </a:moveTo>
                  <a:cubicBezTo>
                    <a:pt x="267" y="63"/>
                    <a:pt x="239" y="89"/>
                    <a:pt x="192" y="136"/>
                  </a:cubicBezTo>
                  <a:cubicBezTo>
                    <a:pt x="150" y="178"/>
                    <a:pt x="101" y="222"/>
                    <a:pt x="101" y="222"/>
                  </a:cubicBezTo>
                  <a:cubicBezTo>
                    <a:pt x="100" y="223"/>
                    <a:pt x="99" y="223"/>
                    <a:pt x="98" y="223"/>
                  </a:cubicBezTo>
                  <a:cubicBezTo>
                    <a:pt x="97" y="223"/>
                    <a:pt x="96" y="223"/>
                    <a:pt x="95" y="222"/>
                  </a:cubicBezTo>
                  <a:cubicBezTo>
                    <a:pt x="94" y="221"/>
                    <a:pt x="94" y="219"/>
                    <a:pt x="95" y="217"/>
                  </a:cubicBezTo>
                  <a:cubicBezTo>
                    <a:pt x="95" y="217"/>
                    <a:pt x="138" y="148"/>
                    <a:pt x="172" y="116"/>
                  </a:cubicBezTo>
                  <a:cubicBezTo>
                    <a:pt x="209" y="83"/>
                    <a:pt x="263" y="57"/>
                    <a:pt x="263" y="56"/>
                  </a:cubicBezTo>
                  <a:cubicBezTo>
                    <a:pt x="265" y="56"/>
                    <a:pt x="267" y="56"/>
                    <a:pt x="268" y="58"/>
                  </a:cubicBezTo>
                  <a:cubicBezTo>
                    <a:pt x="269" y="59"/>
                    <a:pt x="269" y="62"/>
                    <a:pt x="26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699"/>
            <p:cNvSpPr>
              <a:spLocks noEditPoints="1"/>
            </p:cNvSpPr>
            <p:nvPr/>
          </p:nvSpPr>
          <p:spPr bwMode="auto">
            <a:xfrm>
              <a:off x="4243389" y="5278439"/>
              <a:ext cx="349250" cy="327025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700"/>
            <p:cNvSpPr>
              <a:spLocks noEditPoints="1"/>
            </p:cNvSpPr>
            <p:nvPr/>
          </p:nvSpPr>
          <p:spPr bwMode="auto">
            <a:xfrm>
              <a:off x="7067551" y="1404939"/>
              <a:ext cx="93663" cy="84138"/>
            </a:xfrm>
            <a:custGeom>
              <a:avLst/>
              <a:gdLst>
                <a:gd name="T0" fmla="*/ 61 w 80"/>
                <a:gd name="T1" fmla="*/ 32 h 72"/>
                <a:gd name="T2" fmla="*/ 56 w 80"/>
                <a:gd name="T3" fmla="*/ 32 h 72"/>
                <a:gd name="T4" fmla="*/ 56 w 80"/>
                <a:gd name="T5" fmla="*/ 11 h 72"/>
                <a:gd name="T6" fmla="*/ 57 w 80"/>
                <a:gd name="T7" fmla="*/ 11 h 72"/>
                <a:gd name="T8" fmla="*/ 52 w 80"/>
                <a:gd name="T9" fmla="*/ 0 h 72"/>
                <a:gd name="T10" fmla="*/ 37 w 80"/>
                <a:gd name="T11" fmla="*/ 0 h 72"/>
                <a:gd name="T12" fmla="*/ 37 w 80"/>
                <a:gd name="T13" fmla="*/ 0 h 72"/>
                <a:gd name="T14" fmla="*/ 12 w 80"/>
                <a:gd name="T15" fmla="*/ 0 h 72"/>
                <a:gd name="T16" fmla="*/ 9 w 80"/>
                <a:gd name="T17" fmla="*/ 9 h 72"/>
                <a:gd name="T18" fmla="*/ 9 w 80"/>
                <a:gd name="T19" fmla="*/ 34 h 72"/>
                <a:gd name="T20" fmla="*/ 2 w 80"/>
                <a:gd name="T21" fmla="*/ 55 h 72"/>
                <a:gd name="T22" fmla="*/ 0 w 80"/>
                <a:gd name="T23" fmla="*/ 61 h 72"/>
                <a:gd name="T24" fmla="*/ 2 w 80"/>
                <a:gd name="T25" fmla="*/ 71 h 72"/>
                <a:gd name="T26" fmla="*/ 44 w 80"/>
                <a:gd name="T27" fmla="*/ 71 h 72"/>
                <a:gd name="T28" fmla="*/ 44 w 80"/>
                <a:gd name="T29" fmla="*/ 72 h 72"/>
                <a:gd name="T30" fmla="*/ 80 w 80"/>
                <a:gd name="T31" fmla="*/ 72 h 72"/>
                <a:gd name="T32" fmla="*/ 63 w 80"/>
                <a:gd name="T33" fmla="*/ 35 h 72"/>
                <a:gd name="T34" fmla="*/ 61 w 80"/>
                <a:gd name="T35" fmla="*/ 32 h 72"/>
                <a:gd name="T36" fmla="*/ 31 w 80"/>
                <a:gd name="T37" fmla="*/ 49 h 72"/>
                <a:gd name="T38" fmla="*/ 19 w 80"/>
                <a:gd name="T39" fmla="*/ 49 h 72"/>
                <a:gd name="T40" fmla="*/ 19 w 80"/>
                <a:gd name="T41" fmla="*/ 11 h 72"/>
                <a:gd name="T42" fmla="*/ 31 w 80"/>
                <a:gd name="T43" fmla="*/ 11 h 72"/>
                <a:gd name="T44" fmla="*/ 31 w 80"/>
                <a:gd name="T45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72">
                  <a:moveTo>
                    <a:pt x="61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7"/>
                    <a:pt x="12" y="26"/>
                    <a:pt x="9" y="3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4"/>
                    <a:pt x="2" y="68"/>
                    <a:pt x="2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63" y="35"/>
                    <a:pt x="63" y="35"/>
                    <a:pt x="63" y="35"/>
                  </a:cubicBezTo>
                  <a:lnTo>
                    <a:pt x="61" y="32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701"/>
            <p:cNvSpPr/>
            <p:nvPr/>
          </p:nvSpPr>
          <p:spPr bwMode="auto">
            <a:xfrm>
              <a:off x="7227889" y="1404939"/>
              <a:ext cx="38100" cy="84138"/>
            </a:xfrm>
            <a:custGeom>
              <a:avLst/>
              <a:gdLst>
                <a:gd name="T0" fmla="*/ 16 w 24"/>
                <a:gd name="T1" fmla="*/ 34 h 53"/>
                <a:gd name="T2" fmla="*/ 21 w 24"/>
                <a:gd name="T3" fmla="*/ 45 h 53"/>
                <a:gd name="T4" fmla="*/ 16 w 24"/>
                <a:gd name="T5" fmla="*/ 47 h 53"/>
                <a:gd name="T6" fmla="*/ 21 w 24"/>
                <a:gd name="T7" fmla="*/ 53 h 53"/>
                <a:gd name="T8" fmla="*/ 24 w 24"/>
                <a:gd name="T9" fmla="*/ 53 h 53"/>
                <a:gd name="T10" fmla="*/ 24 w 24"/>
                <a:gd name="T11" fmla="*/ 0 h 53"/>
                <a:gd name="T12" fmla="*/ 0 w 24"/>
                <a:gd name="T13" fmla="*/ 0 h 53"/>
                <a:gd name="T14" fmla="*/ 0 w 24"/>
                <a:gd name="T15" fmla="*/ 0 h 53"/>
                <a:gd name="T16" fmla="*/ 16 w 24"/>
                <a:gd name="T17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3">
                  <a:moveTo>
                    <a:pt x="16" y="34"/>
                  </a:moveTo>
                  <a:lnTo>
                    <a:pt x="21" y="45"/>
                  </a:lnTo>
                  <a:lnTo>
                    <a:pt x="16" y="47"/>
                  </a:lnTo>
                  <a:lnTo>
                    <a:pt x="21" y="53"/>
                  </a:lnTo>
                  <a:lnTo>
                    <a:pt x="24" y="5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702"/>
            <p:cNvSpPr>
              <a:spLocks noEditPoints="1"/>
            </p:cNvSpPr>
            <p:nvPr/>
          </p:nvSpPr>
          <p:spPr bwMode="auto">
            <a:xfrm>
              <a:off x="7197726" y="1487489"/>
              <a:ext cx="68263" cy="93663"/>
            </a:xfrm>
            <a:custGeom>
              <a:avLst/>
              <a:gdLst>
                <a:gd name="T0" fmla="*/ 58 w 58"/>
                <a:gd name="T1" fmla="*/ 38 h 81"/>
                <a:gd name="T2" fmla="*/ 34 w 58"/>
                <a:gd name="T3" fmla="*/ 0 h 81"/>
                <a:gd name="T4" fmla="*/ 0 w 58"/>
                <a:gd name="T5" fmla="*/ 16 h 81"/>
                <a:gd name="T6" fmla="*/ 12 w 58"/>
                <a:gd name="T7" fmla="*/ 59 h 81"/>
                <a:gd name="T8" fmla="*/ 16 w 58"/>
                <a:gd name="T9" fmla="*/ 58 h 81"/>
                <a:gd name="T10" fmla="*/ 42 w 58"/>
                <a:gd name="T11" fmla="*/ 81 h 81"/>
                <a:gd name="T12" fmla="*/ 57 w 58"/>
                <a:gd name="T13" fmla="*/ 74 h 81"/>
                <a:gd name="T14" fmla="*/ 58 w 58"/>
                <a:gd name="T15" fmla="*/ 38 h 81"/>
                <a:gd name="T16" fmla="*/ 38 w 58"/>
                <a:gd name="T17" fmla="*/ 53 h 81"/>
                <a:gd name="T18" fmla="*/ 35 w 58"/>
                <a:gd name="T19" fmla="*/ 53 h 81"/>
                <a:gd name="T20" fmla="*/ 28 w 58"/>
                <a:gd name="T21" fmla="*/ 49 h 81"/>
                <a:gd name="T22" fmla="*/ 32 w 58"/>
                <a:gd name="T23" fmla="*/ 40 h 81"/>
                <a:gd name="T24" fmla="*/ 35 w 58"/>
                <a:gd name="T25" fmla="*/ 39 h 81"/>
                <a:gd name="T26" fmla="*/ 41 w 58"/>
                <a:gd name="T27" fmla="*/ 43 h 81"/>
                <a:gd name="T28" fmla="*/ 38 w 58"/>
                <a:gd name="T29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81">
                  <a:moveTo>
                    <a:pt x="58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59"/>
                    <a:pt x="14" y="58"/>
                    <a:pt x="16" y="58"/>
                  </a:cubicBezTo>
                  <a:cubicBezTo>
                    <a:pt x="24" y="58"/>
                    <a:pt x="35" y="67"/>
                    <a:pt x="42" y="81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0" y="58"/>
                    <a:pt x="51" y="43"/>
                    <a:pt x="58" y="38"/>
                  </a:cubicBezTo>
                  <a:close/>
                  <a:moveTo>
                    <a:pt x="38" y="53"/>
                  </a:moveTo>
                  <a:cubicBezTo>
                    <a:pt x="37" y="53"/>
                    <a:pt x="36" y="53"/>
                    <a:pt x="35" y="53"/>
                  </a:cubicBezTo>
                  <a:cubicBezTo>
                    <a:pt x="32" y="53"/>
                    <a:pt x="30" y="52"/>
                    <a:pt x="28" y="49"/>
                  </a:cubicBezTo>
                  <a:cubicBezTo>
                    <a:pt x="27" y="46"/>
                    <a:pt x="28" y="42"/>
                    <a:pt x="32" y="40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7" y="39"/>
                    <a:pt x="40" y="41"/>
                    <a:pt x="41" y="43"/>
                  </a:cubicBezTo>
                  <a:cubicBezTo>
                    <a:pt x="43" y="47"/>
                    <a:pt x="41" y="51"/>
                    <a:pt x="3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703"/>
            <p:cNvSpPr/>
            <p:nvPr/>
          </p:nvSpPr>
          <p:spPr bwMode="auto">
            <a:xfrm>
              <a:off x="7094539" y="1268414"/>
              <a:ext cx="141288" cy="223838"/>
            </a:xfrm>
            <a:custGeom>
              <a:avLst/>
              <a:gdLst>
                <a:gd name="T0" fmla="*/ 101 w 122"/>
                <a:gd name="T1" fmla="*/ 124 h 193"/>
                <a:gd name="T2" fmla="*/ 96 w 122"/>
                <a:gd name="T3" fmla="*/ 127 h 193"/>
                <a:gd name="T4" fmla="*/ 42 w 122"/>
                <a:gd name="T5" fmla="*/ 12 h 193"/>
                <a:gd name="T6" fmla="*/ 24 w 122"/>
                <a:gd name="T7" fmla="*/ 0 h 193"/>
                <a:gd name="T8" fmla="*/ 15 w 122"/>
                <a:gd name="T9" fmla="*/ 2 h 193"/>
                <a:gd name="T10" fmla="*/ 5 w 122"/>
                <a:gd name="T11" fmla="*/ 29 h 193"/>
                <a:gd name="T12" fmla="*/ 59 w 122"/>
                <a:gd name="T13" fmla="*/ 144 h 193"/>
                <a:gd name="T14" fmla="*/ 54 w 122"/>
                <a:gd name="T15" fmla="*/ 146 h 193"/>
                <a:gd name="T16" fmla="*/ 76 w 122"/>
                <a:gd name="T17" fmla="*/ 193 h 193"/>
                <a:gd name="T18" fmla="*/ 122 w 122"/>
                <a:gd name="T19" fmla="*/ 171 h 193"/>
                <a:gd name="T20" fmla="*/ 101 w 122"/>
                <a:gd name="T21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93">
                  <a:moveTo>
                    <a:pt x="101" y="124"/>
                  </a:moveTo>
                  <a:cubicBezTo>
                    <a:pt x="96" y="127"/>
                    <a:pt x="96" y="127"/>
                    <a:pt x="96" y="12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4"/>
                    <a:pt x="31" y="0"/>
                    <a:pt x="24" y="0"/>
                  </a:cubicBezTo>
                  <a:cubicBezTo>
                    <a:pt x="21" y="0"/>
                    <a:pt x="18" y="0"/>
                    <a:pt x="15" y="2"/>
                  </a:cubicBezTo>
                  <a:cubicBezTo>
                    <a:pt x="5" y="7"/>
                    <a:pt x="0" y="19"/>
                    <a:pt x="5" y="29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122" y="171"/>
                    <a:pt x="122" y="171"/>
                    <a:pt x="122" y="171"/>
                  </a:cubicBezTo>
                  <a:lnTo>
                    <a:pt x="101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704"/>
            <p:cNvSpPr/>
            <p:nvPr/>
          </p:nvSpPr>
          <p:spPr bwMode="auto">
            <a:xfrm>
              <a:off x="6931026" y="1404939"/>
              <a:ext cx="65088" cy="82550"/>
            </a:xfrm>
            <a:custGeom>
              <a:avLst/>
              <a:gdLst>
                <a:gd name="T0" fmla="*/ 41 w 56"/>
                <a:gd name="T1" fmla="*/ 32 h 71"/>
                <a:gd name="T2" fmla="*/ 30 w 56"/>
                <a:gd name="T3" fmla="*/ 32 h 71"/>
                <a:gd name="T4" fmla="*/ 30 w 56"/>
                <a:gd name="T5" fmla="*/ 11 h 71"/>
                <a:gd name="T6" fmla="*/ 42 w 56"/>
                <a:gd name="T7" fmla="*/ 11 h 71"/>
                <a:gd name="T8" fmla="*/ 42 w 56"/>
                <a:gd name="T9" fmla="*/ 31 h 71"/>
                <a:gd name="T10" fmla="*/ 44 w 56"/>
                <a:gd name="T11" fmla="*/ 29 h 71"/>
                <a:gd name="T12" fmla="*/ 45 w 56"/>
                <a:gd name="T13" fmla="*/ 27 h 71"/>
                <a:gd name="T14" fmla="*/ 51 w 56"/>
                <a:gd name="T15" fmla="*/ 9 h 71"/>
                <a:gd name="T16" fmla="*/ 56 w 56"/>
                <a:gd name="T17" fmla="*/ 0 h 71"/>
                <a:gd name="T18" fmla="*/ 0 w 56"/>
                <a:gd name="T19" fmla="*/ 0 h 71"/>
                <a:gd name="T20" fmla="*/ 0 w 56"/>
                <a:gd name="T21" fmla="*/ 71 h 71"/>
                <a:gd name="T22" fmla="*/ 10 w 56"/>
                <a:gd name="T23" fmla="*/ 71 h 71"/>
                <a:gd name="T24" fmla="*/ 41 w 56"/>
                <a:gd name="T25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1">
                  <a:moveTo>
                    <a:pt x="41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3" y="30"/>
                    <a:pt x="44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6" y="54"/>
                    <a:pt x="29" y="40"/>
                    <a:pt x="4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705"/>
            <p:cNvSpPr/>
            <p:nvPr/>
          </p:nvSpPr>
          <p:spPr bwMode="auto">
            <a:xfrm>
              <a:off x="6935789" y="1454151"/>
              <a:ext cx="127000" cy="133350"/>
            </a:xfrm>
            <a:custGeom>
              <a:avLst/>
              <a:gdLst>
                <a:gd name="T0" fmla="*/ 95 w 110"/>
                <a:gd name="T1" fmla="*/ 18 h 115"/>
                <a:gd name="T2" fmla="*/ 63 w 110"/>
                <a:gd name="T3" fmla="*/ 1 h 115"/>
                <a:gd name="T4" fmla="*/ 55 w 110"/>
                <a:gd name="T5" fmla="*/ 1 h 115"/>
                <a:gd name="T6" fmla="*/ 24 w 110"/>
                <a:gd name="T7" fmla="*/ 53 h 115"/>
                <a:gd name="T8" fmla="*/ 2 w 110"/>
                <a:gd name="T9" fmla="*/ 98 h 115"/>
                <a:gd name="T10" fmla="*/ 32 w 110"/>
                <a:gd name="T11" fmla="*/ 112 h 115"/>
                <a:gd name="T12" fmla="*/ 42 w 110"/>
                <a:gd name="T13" fmla="*/ 110 h 115"/>
                <a:gd name="T14" fmla="*/ 95 w 110"/>
                <a:gd name="T15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15">
                  <a:moveTo>
                    <a:pt x="95" y="18"/>
                  </a:moveTo>
                  <a:cubicBezTo>
                    <a:pt x="86" y="6"/>
                    <a:pt x="75" y="2"/>
                    <a:pt x="63" y="1"/>
                  </a:cubicBezTo>
                  <a:cubicBezTo>
                    <a:pt x="60" y="0"/>
                    <a:pt x="58" y="0"/>
                    <a:pt x="55" y="1"/>
                  </a:cubicBezTo>
                  <a:cubicBezTo>
                    <a:pt x="47" y="5"/>
                    <a:pt x="16" y="26"/>
                    <a:pt x="24" y="53"/>
                  </a:cubicBezTo>
                  <a:cubicBezTo>
                    <a:pt x="35" y="92"/>
                    <a:pt x="8" y="96"/>
                    <a:pt x="2" y="98"/>
                  </a:cubicBezTo>
                  <a:cubicBezTo>
                    <a:pt x="0" y="100"/>
                    <a:pt x="11" y="115"/>
                    <a:pt x="32" y="112"/>
                  </a:cubicBezTo>
                  <a:cubicBezTo>
                    <a:pt x="35" y="112"/>
                    <a:pt x="38" y="111"/>
                    <a:pt x="42" y="110"/>
                  </a:cubicBezTo>
                  <a:cubicBezTo>
                    <a:pt x="69" y="100"/>
                    <a:pt x="110" y="63"/>
                    <a:pt x="9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706"/>
            <p:cNvSpPr/>
            <p:nvPr/>
          </p:nvSpPr>
          <p:spPr bwMode="auto">
            <a:xfrm>
              <a:off x="7004051" y="1260476"/>
              <a:ext cx="98425" cy="201613"/>
            </a:xfrm>
            <a:custGeom>
              <a:avLst/>
              <a:gdLst>
                <a:gd name="T0" fmla="*/ 82 w 84"/>
                <a:gd name="T1" fmla="*/ 18 h 174"/>
                <a:gd name="T2" fmla="*/ 74 w 84"/>
                <a:gd name="T3" fmla="*/ 1 h 174"/>
                <a:gd name="T4" fmla="*/ 68 w 84"/>
                <a:gd name="T5" fmla="*/ 1 h 174"/>
                <a:gd name="T6" fmla="*/ 57 w 84"/>
                <a:gd name="T7" fmla="*/ 9 h 174"/>
                <a:gd name="T8" fmla="*/ 19 w 84"/>
                <a:gd name="T9" fmla="*/ 127 h 174"/>
                <a:gd name="T10" fmla="*/ 6 w 84"/>
                <a:gd name="T11" fmla="*/ 140 h 174"/>
                <a:gd name="T12" fmla="*/ 0 w 84"/>
                <a:gd name="T13" fmla="*/ 158 h 174"/>
                <a:gd name="T14" fmla="*/ 5 w 84"/>
                <a:gd name="T15" fmla="*/ 158 h 174"/>
                <a:gd name="T16" fmla="*/ 39 w 84"/>
                <a:gd name="T17" fmla="*/ 174 h 174"/>
                <a:gd name="T18" fmla="*/ 46 w 84"/>
                <a:gd name="T19" fmla="*/ 153 h 174"/>
                <a:gd name="T20" fmla="*/ 44 w 84"/>
                <a:gd name="T21" fmla="*/ 135 h 174"/>
                <a:gd name="T22" fmla="*/ 82 w 84"/>
                <a:gd name="T23" fmla="*/ 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82" y="18"/>
                  </a:moveTo>
                  <a:cubicBezTo>
                    <a:pt x="84" y="11"/>
                    <a:pt x="81" y="3"/>
                    <a:pt x="74" y="1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3" y="1"/>
                    <a:pt x="59" y="4"/>
                    <a:pt x="57" y="9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3" y="129"/>
                    <a:pt x="8" y="134"/>
                    <a:pt x="6" y="14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" y="158"/>
                    <a:pt x="3" y="158"/>
                    <a:pt x="5" y="158"/>
                  </a:cubicBezTo>
                  <a:cubicBezTo>
                    <a:pt x="17" y="159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7"/>
                    <a:pt x="47" y="140"/>
                    <a:pt x="44" y="135"/>
                  </a:cubicBezTo>
                  <a:lnTo>
                    <a:pt x="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707"/>
            <p:cNvSpPr/>
            <p:nvPr/>
          </p:nvSpPr>
          <p:spPr bwMode="auto">
            <a:xfrm>
              <a:off x="6262689" y="3943351"/>
              <a:ext cx="136525" cy="306388"/>
            </a:xfrm>
            <a:custGeom>
              <a:avLst/>
              <a:gdLst>
                <a:gd name="T0" fmla="*/ 63 w 117"/>
                <a:gd name="T1" fmla="*/ 0 h 263"/>
                <a:gd name="T2" fmla="*/ 0 w 117"/>
                <a:gd name="T3" fmla="*/ 73 h 263"/>
                <a:gd name="T4" fmla="*/ 9 w 117"/>
                <a:gd name="T5" fmla="*/ 168 h 263"/>
                <a:gd name="T6" fmla="*/ 9 w 117"/>
                <a:gd name="T7" fmla="*/ 219 h 263"/>
                <a:gd name="T8" fmla="*/ 53 w 117"/>
                <a:gd name="T9" fmla="*/ 263 h 263"/>
                <a:gd name="T10" fmla="*/ 97 w 117"/>
                <a:gd name="T11" fmla="*/ 219 h 263"/>
                <a:gd name="T12" fmla="*/ 91 w 117"/>
                <a:gd name="T13" fmla="*/ 163 h 263"/>
                <a:gd name="T14" fmla="*/ 117 w 117"/>
                <a:gd name="T15" fmla="*/ 63 h 263"/>
                <a:gd name="T16" fmla="*/ 63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63" y="0"/>
                  </a:moveTo>
                  <a:cubicBezTo>
                    <a:pt x="17" y="0"/>
                    <a:pt x="0" y="48"/>
                    <a:pt x="0" y="73"/>
                  </a:cubicBezTo>
                  <a:cubicBezTo>
                    <a:pt x="0" y="88"/>
                    <a:pt x="3" y="128"/>
                    <a:pt x="9" y="16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9" y="244"/>
                    <a:pt x="29" y="263"/>
                    <a:pt x="53" y="263"/>
                  </a:cubicBezTo>
                  <a:cubicBezTo>
                    <a:pt x="77" y="263"/>
                    <a:pt x="96" y="246"/>
                    <a:pt x="97" y="219"/>
                  </a:cubicBezTo>
                  <a:cubicBezTo>
                    <a:pt x="98" y="209"/>
                    <a:pt x="95" y="187"/>
                    <a:pt x="91" y="163"/>
                  </a:cubicBezTo>
                  <a:cubicBezTo>
                    <a:pt x="92" y="117"/>
                    <a:pt x="117" y="119"/>
                    <a:pt x="117" y="63"/>
                  </a:cubicBezTo>
                  <a:cubicBezTo>
                    <a:pt x="117" y="29"/>
                    <a:pt x="97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708"/>
            <p:cNvSpPr/>
            <p:nvPr/>
          </p:nvSpPr>
          <p:spPr bwMode="auto">
            <a:xfrm>
              <a:off x="6461126" y="3943351"/>
              <a:ext cx="136525" cy="306388"/>
            </a:xfrm>
            <a:custGeom>
              <a:avLst/>
              <a:gdLst>
                <a:gd name="T0" fmla="*/ 54 w 117"/>
                <a:gd name="T1" fmla="*/ 0 h 263"/>
                <a:gd name="T2" fmla="*/ 0 w 117"/>
                <a:gd name="T3" fmla="*/ 63 h 263"/>
                <a:gd name="T4" fmla="*/ 26 w 117"/>
                <a:gd name="T5" fmla="*/ 163 h 263"/>
                <a:gd name="T6" fmla="*/ 20 w 117"/>
                <a:gd name="T7" fmla="*/ 219 h 263"/>
                <a:gd name="T8" fmla="*/ 64 w 117"/>
                <a:gd name="T9" fmla="*/ 263 h 263"/>
                <a:gd name="T10" fmla="*/ 108 w 117"/>
                <a:gd name="T11" fmla="*/ 219 h 263"/>
                <a:gd name="T12" fmla="*/ 108 w 117"/>
                <a:gd name="T13" fmla="*/ 168 h 263"/>
                <a:gd name="T14" fmla="*/ 117 w 117"/>
                <a:gd name="T15" fmla="*/ 73 h 263"/>
                <a:gd name="T16" fmla="*/ 54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54" y="0"/>
                  </a:moveTo>
                  <a:cubicBezTo>
                    <a:pt x="19" y="0"/>
                    <a:pt x="0" y="29"/>
                    <a:pt x="0" y="63"/>
                  </a:cubicBezTo>
                  <a:cubicBezTo>
                    <a:pt x="0" y="119"/>
                    <a:pt x="25" y="117"/>
                    <a:pt x="26" y="163"/>
                  </a:cubicBezTo>
                  <a:cubicBezTo>
                    <a:pt x="22" y="187"/>
                    <a:pt x="19" y="209"/>
                    <a:pt x="20" y="219"/>
                  </a:cubicBezTo>
                  <a:cubicBezTo>
                    <a:pt x="21" y="246"/>
                    <a:pt x="39" y="263"/>
                    <a:pt x="64" y="263"/>
                  </a:cubicBezTo>
                  <a:cubicBezTo>
                    <a:pt x="88" y="263"/>
                    <a:pt x="108" y="244"/>
                    <a:pt x="108" y="219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14" y="128"/>
                    <a:pt x="117" y="88"/>
                    <a:pt x="117" y="73"/>
                  </a:cubicBezTo>
                  <a:cubicBezTo>
                    <a:pt x="117" y="48"/>
                    <a:pt x="100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709"/>
            <p:cNvSpPr>
              <a:spLocks noEditPoints="1"/>
            </p:cNvSpPr>
            <p:nvPr/>
          </p:nvSpPr>
          <p:spPr bwMode="auto">
            <a:xfrm>
              <a:off x="5680076" y="3930651"/>
              <a:ext cx="160338" cy="334963"/>
            </a:xfrm>
            <a:custGeom>
              <a:avLst/>
              <a:gdLst>
                <a:gd name="T0" fmla="*/ 63 w 138"/>
                <a:gd name="T1" fmla="*/ 273 h 288"/>
                <a:gd name="T2" fmla="*/ 76 w 138"/>
                <a:gd name="T3" fmla="*/ 271 h 288"/>
                <a:gd name="T4" fmla="*/ 63 w 138"/>
                <a:gd name="T5" fmla="*/ 288 h 288"/>
                <a:gd name="T6" fmla="*/ 34 w 138"/>
                <a:gd name="T7" fmla="*/ 259 h 288"/>
                <a:gd name="T8" fmla="*/ 40 w 138"/>
                <a:gd name="T9" fmla="*/ 283 h 288"/>
                <a:gd name="T10" fmla="*/ 87 w 138"/>
                <a:gd name="T11" fmla="*/ 265 h 288"/>
                <a:gd name="T12" fmla="*/ 111 w 138"/>
                <a:gd name="T13" fmla="*/ 259 h 288"/>
                <a:gd name="T14" fmla="*/ 96 w 138"/>
                <a:gd name="T15" fmla="*/ 278 h 288"/>
                <a:gd name="T16" fmla="*/ 10 w 138"/>
                <a:gd name="T17" fmla="*/ 230 h 288"/>
                <a:gd name="T18" fmla="*/ 27 w 138"/>
                <a:gd name="T19" fmla="*/ 248 h 288"/>
                <a:gd name="T20" fmla="*/ 10 w 138"/>
                <a:gd name="T21" fmla="*/ 235 h 288"/>
                <a:gd name="T22" fmla="*/ 116 w 138"/>
                <a:gd name="T23" fmla="*/ 242 h 288"/>
                <a:gd name="T24" fmla="*/ 102 w 138"/>
                <a:gd name="T25" fmla="*/ 235 h 288"/>
                <a:gd name="T26" fmla="*/ 101 w 138"/>
                <a:gd name="T27" fmla="*/ 222 h 288"/>
                <a:gd name="T28" fmla="*/ 117 w 138"/>
                <a:gd name="T29" fmla="*/ 233 h 288"/>
                <a:gd name="T30" fmla="*/ 117 w 138"/>
                <a:gd name="T31" fmla="*/ 235 h 288"/>
                <a:gd name="T32" fmla="*/ 101 w 138"/>
                <a:gd name="T33" fmla="*/ 240 h 288"/>
                <a:gd name="T34" fmla="*/ 25 w 138"/>
                <a:gd name="T35" fmla="*/ 195 h 288"/>
                <a:gd name="T36" fmla="*/ 97 w 138"/>
                <a:gd name="T37" fmla="*/ 187 h 288"/>
                <a:gd name="T38" fmla="*/ 115 w 138"/>
                <a:gd name="T39" fmla="*/ 205 h 288"/>
                <a:gd name="T40" fmla="*/ 7 w 138"/>
                <a:gd name="T41" fmla="*/ 160 h 288"/>
                <a:gd name="T42" fmla="*/ 25 w 138"/>
                <a:gd name="T43" fmla="*/ 178 h 288"/>
                <a:gd name="T44" fmla="*/ 95 w 138"/>
                <a:gd name="T45" fmla="*/ 170 h 288"/>
                <a:gd name="T46" fmla="*/ 114 w 138"/>
                <a:gd name="T47" fmla="*/ 153 h 288"/>
                <a:gd name="T48" fmla="*/ 95 w 138"/>
                <a:gd name="T49" fmla="*/ 170 h 288"/>
                <a:gd name="T50" fmla="*/ 18 w 138"/>
                <a:gd name="T51" fmla="*/ 123 h 288"/>
                <a:gd name="T52" fmla="*/ 5 w 138"/>
                <a:gd name="T53" fmla="*/ 145 h 288"/>
                <a:gd name="T54" fmla="*/ 115 w 138"/>
                <a:gd name="T55" fmla="*/ 115 h 288"/>
                <a:gd name="T56" fmla="*/ 119 w 138"/>
                <a:gd name="T57" fmla="*/ 140 h 288"/>
                <a:gd name="T58" fmla="*/ 0 w 138"/>
                <a:gd name="T59" fmla="*/ 88 h 288"/>
                <a:gd name="T60" fmla="*/ 17 w 138"/>
                <a:gd name="T61" fmla="*/ 108 h 288"/>
                <a:gd name="T62" fmla="*/ 119 w 138"/>
                <a:gd name="T63" fmla="*/ 102 h 288"/>
                <a:gd name="T64" fmla="*/ 137 w 138"/>
                <a:gd name="T65" fmla="*/ 85 h 288"/>
                <a:gd name="T66" fmla="*/ 119 w 138"/>
                <a:gd name="T67" fmla="*/ 102 h 288"/>
                <a:gd name="T68" fmla="*/ 6 w 138"/>
                <a:gd name="T69" fmla="*/ 51 h 288"/>
                <a:gd name="T70" fmla="*/ 16 w 138"/>
                <a:gd name="T71" fmla="*/ 74 h 288"/>
                <a:gd name="T72" fmla="*/ 120 w 138"/>
                <a:gd name="T73" fmla="*/ 54 h 288"/>
                <a:gd name="T74" fmla="*/ 138 w 138"/>
                <a:gd name="T75" fmla="*/ 73 h 288"/>
                <a:gd name="T76" fmla="*/ 122 w 138"/>
                <a:gd name="T77" fmla="*/ 73 h 288"/>
                <a:gd name="T78" fmla="*/ 6 w 138"/>
                <a:gd name="T79" fmla="*/ 51 h 288"/>
                <a:gd name="T80" fmla="*/ 13 w 138"/>
                <a:gd name="T81" fmla="*/ 36 h 288"/>
                <a:gd name="T82" fmla="*/ 38 w 138"/>
                <a:gd name="T83" fmla="*/ 29 h 288"/>
                <a:gd name="T84" fmla="*/ 13 w 138"/>
                <a:gd name="T85" fmla="*/ 36 h 288"/>
                <a:gd name="T86" fmla="*/ 130 w 138"/>
                <a:gd name="T87" fmla="*/ 35 h 288"/>
                <a:gd name="T88" fmla="*/ 106 w 138"/>
                <a:gd name="T89" fmla="*/ 27 h 288"/>
                <a:gd name="T90" fmla="*/ 63 w 138"/>
                <a:gd name="T91" fmla="*/ 0 h 288"/>
                <a:gd name="T92" fmla="*/ 48 w 138"/>
                <a:gd name="T93" fmla="*/ 21 h 288"/>
                <a:gd name="T94" fmla="*/ 80 w 138"/>
                <a:gd name="T95" fmla="*/ 0 h 288"/>
                <a:gd name="T96" fmla="*/ 95 w 138"/>
                <a:gd name="T97" fmla="*/ 2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88">
                  <a:moveTo>
                    <a:pt x="57" y="288"/>
                  </a:moveTo>
                  <a:cubicBezTo>
                    <a:pt x="59" y="273"/>
                    <a:pt x="59" y="273"/>
                    <a:pt x="59" y="273"/>
                  </a:cubicBezTo>
                  <a:cubicBezTo>
                    <a:pt x="60" y="273"/>
                    <a:pt x="62" y="273"/>
                    <a:pt x="63" y="273"/>
                  </a:cubicBezTo>
                  <a:cubicBezTo>
                    <a:pt x="63" y="273"/>
                    <a:pt x="63" y="273"/>
                    <a:pt x="63" y="273"/>
                  </a:cubicBezTo>
                  <a:cubicBezTo>
                    <a:pt x="68" y="273"/>
                    <a:pt x="72" y="272"/>
                    <a:pt x="76" y="271"/>
                  </a:cubicBezTo>
                  <a:cubicBezTo>
                    <a:pt x="76" y="271"/>
                    <a:pt x="76" y="271"/>
                    <a:pt x="76" y="271"/>
                  </a:cubicBezTo>
                  <a:cubicBezTo>
                    <a:pt x="80" y="286"/>
                    <a:pt x="80" y="286"/>
                    <a:pt x="80" y="286"/>
                  </a:cubicBezTo>
                  <a:cubicBezTo>
                    <a:pt x="75" y="287"/>
                    <a:pt x="69" y="288"/>
                    <a:pt x="63" y="2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61" y="288"/>
                    <a:pt x="59" y="288"/>
                    <a:pt x="57" y="288"/>
                  </a:cubicBezTo>
                  <a:close/>
                  <a:moveTo>
                    <a:pt x="22" y="268"/>
                  </a:moveTo>
                  <a:cubicBezTo>
                    <a:pt x="34" y="259"/>
                    <a:pt x="34" y="259"/>
                    <a:pt x="34" y="259"/>
                  </a:cubicBezTo>
                  <a:cubicBezTo>
                    <a:pt x="37" y="263"/>
                    <a:pt x="42" y="267"/>
                    <a:pt x="47" y="269"/>
                  </a:cubicBezTo>
                  <a:cubicBezTo>
                    <a:pt x="47" y="269"/>
                    <a:pt x="47" y="269"/>
                    <a:pt x="47" y="269"/>
                  </a:cubicBezTo>
                  <a:cubicBezTo>
                    <a:pt x="40" y="283"/>
                    <a:pt x="40" y="283"/>
                    <a:pt x="40" y="283"/>
                  </a:cubicBezTo>
                  <a:cubicBezTo>
                    <a:pt x="33" y="280"/>
                    <a:pt x="27" y="274"/>
                    <a:pt x="22" y="268"/>
                  </a:cubicBezTo>
                  <a:close/>
                  <a:moveTo>
                    <a:pt x="96" y="278"/>
                  </a:moveTo>
                  <a:cubicBezTo>
                    <a:pt x="87" y="265"/>
                    <a:pt x="87" y="265"/>
                    <a:pt x="87" y="265"/>
                  </a:cubicBezTo>
                  <a:cubicBezTo>
                    <a:pt x="91" y="262"/>
                    <a:pt x="95" y="258"/>
                    <a:pt x="97" y="253"/>
                  </a:cubicBezTo>
                  <a:cubicBezTo>
                    <a:pt x="97" y="253"/>
                    <a:pt x="97" y="253"/>
                    <a:pt x="97" y="253"/>
                  </a:cubicBezTo>
                  <a:cubicBezTo>
                    <a:pt x="111" y="259"/>
                    <a:pt x="111" y="259"/>
                    <a:pt x="111" y="259"/>
                  </a:cubicBezTo>
                  <a:cubicBezTo>
                    <a:pt x="108" y="267"/>
                    <a:pt x="102" y="273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lose/>
                  <a:moveTo>
                    <a:pt x="10" y="235"/>
                  </a:moveTo>
                  <a:cubicBezTo>
                    <a:pt x="10" y="230"/>
                    <a:pt x="10" y="230"/>
                    <a:pt x="10" y="230"/>
                  </a:cubicBezTo>
                  <a:cubicBezTo>
                    <a:pt x="10" y="230"/>
                    <a:pt x="10" y="230"/>
                    <a:pt x="10" y="230"/>
                  </a:cubicBezTo>
                  <a:cubicBezTo>
                    <a:pt x="25" y="230"/>
                    <a:pt x="25" y="230"/>
                    <a:pt x="25" y="230"/>
                  </a:cubicBezTo>
                  <a:cubicBezTo>
                    <a:pt x="25" y="235"/>
                    <a:pt x="25" y="235"/>
                    <a:pt x="25" y="235"/>
                  </a:cubicBezTo>
                  <a:cubicBezTo>
                    <a:pt x="25" y="239"/>
                    <a:pt x="26" y="244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1" y="247"/>
                    <a:pt x="10" y="241"/>
                    <a:pt x="10" y="235"/>
                  </a:cubicBezTo>
                  <a:close/>
                  <a:moveTo>
                    <a:pt x="116" y="242"/>
                  </a:moveTo>
                  <a:cubicBezTo>
                    <a:pt x="116" y="242"/>
                    <a:pt x="116" y="242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lose/>
                  <a:moveTo>
                    <a:pt x="101" y="240"/>
                  </a:moveTo>
                  <a:cubicBezTo>
                    <a:pt x="101" y="238"/>
                    <a:pt x="102" y="236"/>
                    <a:pt x="102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2" y="234"/>
                    <a:pt x="102" y="233"/>
                    <a:pt x="102" y="233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2" y="230"/>
                    <a:pt x="101" y="226"/>
                    <a:pt x="101" y="222"/>
                  </a:cubicBezTo>
                  <a:cubicBezTo>
                    <a:pt x="101" y="222"/>
                    <a:pt x="101" y="222"/>
                    <a:pt x="101" y="222"/>
                  </a:cubicBezTo>
                  <a:cubicBezTo>
                    <a:pt x="116" y="220"/>
                    <a:pt x="116" y="220"/>
                    <a:pt x="116" y="220"/>
                  </a:cubicBezTo>
                  <a:cubicBezTo>
                    <a:pt x="117" y="225"/>
                    <a:pt x="117" y="229"/>
                    <a:pt x="117" y="233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7" y="233"/>
                    <a:pt x="117" y="234"/>
                    <a:pt x="117" y="235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7" y="238"/>
                    <a:pt x="117" y="240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101" y="240"/>
                    <a:pt x="101" y="240"/>
                    <a:pt x="101" y="240"/>
                  </a:cubicBezTo>
                  <a:close/>
                  <a:moveTo>
                    <a:pt x="10" y="215"/>
                  </a:moveTo>
                  <a:cubicBezTo>
                    <a:pt x="10" y="195"/>
                    <a:pt x="10" y="195"/>
                    <a:pt x="10" y="195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5" y="215"/>
                    <a:pt x="25" y="215"/>
                    <a:pt x="25" y="215"/>
                  </a:cubicBezTo>
                  <a:cubicBezTo>
                    <a:pt x="10" y="215"/>
                    <a:pt x="10" y="215"/>
                    <a:pt x="10" y="215"/>
                  </a:cubicBezTo>
                  <a:close/>
                  <a:moveTo>
                    <a:pt x="97" y="187"/>
                  </a:moveTo>
                  <a:cubicBezTo>
                    <a:pt x="112" y="185"/>
                    <a:pt x="112" y="185"/>
                    <a:pt x="112" y="185"/>
                  </a:cubicBezTo>
                  <a:cubicBezTo>
                    <a:pt x="113" y="192"/>
                    <a:pt x="114" y="199"/>
                    <a:pt x="115" y="205"/>
                  </a:cubicBezTo>
                  <a:cubicBezTo>
                    <a:pt x="115" y="205"/>
                    <a:pt x="115" y="205"/>
                    <a:pt x="115" y="205"/>
                  </a:cubicBezTo>
                  <a:cubicBezTo>
                    <a:pt x="99" y="207"/>
                    <a:pt x="99" y="207"/>
                    <a:pt x="99" y="207"/>
                  </a:cubicBezTo>
                  <a:cubicBezTo>
                    <a:pt x="99" y="201"/>
                    <a:pt x="98" y="194"/>
                    <a:pt x="97" y="187"/>
                  </a:cubicBezTo>
                  <a:close/>
                  <a:moveTo>
                    <a:pt x="7" y="160"/>
                  </a:moveTo>
                  <a:cubicBezTo>
                    <a:pt x="22" y="158"/>
                    <a:pt x="22" y="158"/>
                    <a:pt x="22" y="158"/>
                  </a:cubicBezTo>
                  <a:cubicBezTo>
                    <a:pt x="23" y="165"/>
                    <a:pt x="24" y="172"/>
                    <a:pt x="25" y="178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10" y="181"/>
                    <a:pt x="10" y="181"/>
                    <a:pt x="10" y="181"/>
                  </a:cubicBezTo>
                  <a:cubicBezTo>
                    <a:pt x="9" y="174"/>
                    <a:pt x="8" y="167"/>
                    <a:pt x="7" y="160"/>
                  </a:cubicBezTo>
                  <a:close/>
                  <a:moveTo>
                    <a:pt x="95" y="170"/>
                  </a:moveTo>
                  <a:cubicBezTo>
                    <a:pt x="96" y="162"/>
                    <a:pt x="97" y="154"/>
                    <a:pt x="99" y="148"/>
                  </a:cubicBezTo>
                  <a:cubicBezTo>
                    <a:pt x="99" y="148"/>
                    <a:pt x="99" y="148"/>
                    <a:pt x="99" y="148"/>
                  </a:cubicBezTo>
                  <a:cubicBezTo>
                    <a:pt x="114" y="153"/>
                    <a:pt x="114" y="153"/>
                    <a:pt x="114" y="153"/>
                  </a:cubicBezTo>
                  <a:cubicBezTo>
                    <a:pt x="112" y="158"/>
                    <a:pt x="111" y="164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95" y="170"/>
                    <a:pt x="95" y="170"/>
                    <a:pt x="95" y="170"/>
                  </a:cubicBezTo>
                  <a:close/>
                  <a:moveTo>
                    <a:pt x="3" y="124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9" y="129"/>
                    <a:pt x="19" y="136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4" y="138"/>
                    <a:pt x="3" y="131"/>
                    <a:pt x="3" y="124"/>
                  </a:cubicBezTo>
                  <a:close/>
                  <a:moveTo>
                    <a:pt x="106" y="133"/>
                  </a:moveTo>
                  <a:cubicBezTo>
                    <a:pt x="109" y="127"/>
                    <a:pt x="112" y="122"/>
                    <a:pt x="115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6" y="129"/>
                    <a:pt x="122" y="134"/>
                    <a:pt x="119" y="140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06" y="133"/>
                    <a:pt x="106" y="133"/>
                    <a:pt x="106" y="133"/>
                  </a:cubicBezTo>
                  <a:close/>
                  <a:moveTo>
                    <a:pt x="0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93"/>
                    <a:pt x="16" y="100"/>
                    <a:pt x="17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1" y="101"/>
                    <a:pt x="1" y="94"/>
                    <a:pt x="0" y="88"/>
                  </a:cubicBezTo>
                  <a:close/>
                  <a:moveTo>
                    <a:pt x="119" y="102"/>
                  </a:moveTo>
                  <a:cubicBezTo>
                    <a:pt x="121" y="97"/>
                    <a:pt x="122" y="91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37" y="85"/>
                    <a:pt x="137" y="85"/>
                    <a:pt x="137" y="85"/>
                  </a:cubicBezTo>
                  <a:cubicBezTo>
                    <a:pt x="137" y="93"/>
                    <a:pt x="136" y="100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19" y="102"/>
                    <a:pt x="119" y="102"/>
                    <a:pt x="119" y="102"/>
                  </a:cubicBezTo>
                  <a:close/>
                  <a:moveTo>
                    <a:pt x="1" y="72"/>
                  </a:moveTo>
                  <a:cubicBezTo>
                    <a:pt x="2" y="65"/>
                    <a:pt x="4" y="58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8" y="62"/>
                    <a:pt x="17" y="68"/>
                    <a:pt x="1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" y="72"/>
                    <a:pt x="1" y="72"/>
                    <a:pt x="1" y="72"/>
                  </a:cubicBezTo>
                  <a:close/>
                  <a:moveTo>
                    <a:pt x="122" y="73"/>
                  </a:moveTo>
                  <a:cubicBezTo>
                    <a:pt x="122" y="66"/>
                    <a:pt x="122" y="60"/>
                    <a:pt x="12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35" y="51"/>
                    <a:pt x="135" y="51"/>
                    <a:pt x="135" y="51"/>
                  </a:cubicBezTo>
                  <a:cubicBezTo>
                    <a:pt x="137" y="58"/>
                    <a:pt x="138" y="65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22" y="73"/>
                    <a:pt x="122" y="73"/>
                    <a:pt x="122" y="73"/>
                  </a:cubicBezTo>
                  <a:close/>
                  <a:moveTo>
                    <a:pt x="6" y="51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13" y="36"/>
                  </a:moveTo>
                  <a:cubicBezTo>
                    <a:pt x="17" y="29"/>
                    <a:pt x="22" y="23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3" y="33"/>
                    <a:pt x="30" y="38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3" y="36"/>
                    <a:pt x="13" y="36"/>
                    <a:pt x="13" y="36"/>
                  </a:cubicBezTo>
                  <a:close/>
                  <a:moveTo>
                    <a:pt x="106" y="27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22" y="21"/>
                    <a:pt x="126" y="28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3" y="36"/>
                    <a:pt x="110" y="31"/>
                    <a:pt x="106" y="27"/>
                  </a:cubicBezTo>
                  <a:close/>
                  <a:moveTo>
                    <a:pt x="41" y="8"/>
                  </a:moveTo>
                  <a:cubicBezTo>
                    <a:pt x="47" y="4"/>
                    <a:pt x="55" y="2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9" y="16"/>
                    <a:pt x="53" y="18"/>
                    <a:pt x="48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1" y="8"/>
                    <a:pt x="41" y="8"/>
                    <a:pt x="41" y="8"/>
                  </a:cubicBezTo>
                  <a:close/>
                  <a:moveTo>
                    <a:pt x="78" y="15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8" y="1"/>
                    <a:pt x="95" y="3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0" y="17"/>
                    <a:pt x="85" y="16"/>
                    <a:pt x="7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710"/>
            <p:cNvSpPr>
              <a:spLocks noEditPoints="1"/>
            </p:cNvSpPr>
            <p:nvPr/>
          </p:nvSpPr>
          <p:spPr bwMode="auto">
            <a:xfrm>
              <a:off x="4922839" y="3941764"/>
              <a:ext cx="165100" cy="307975"/>
            </a:xfrm>
            <a:custGeom>
              <a:avLst/>
              <a:gdLst>
                <a:gd name="T0" fmla="*/ 94 w 142"/>
                <a:gd name="T1" fmla="*/ 8 h 266"/>
                <a:gd name="T2" fmla="*/ 20 w 142"/>
                <a:gd name="T3" fmla="*/ 67 h 266"/>
                <a:gd name="T4" fmla="*/ 13 w 142"/>
                <a:gd name="T5" fmla="*/ 161 h 266"/>
                <a:gd name="T6" fmla="*/ 4 w 142"/>
                <a:gd name="T7" fmla="*/ 212 h 266"/>
                <a:gd name="T8" fmla="*/ 40 w 142"/>
                <a:gd name="T9" fmla="*/ 262 h 266"/>
                <a:gd name="T10" fmla="*/ 90 w 142"/>
                <a:gd name="T11" fmla="*/ 227 h 266"/>
                <a:gd name="T12" fmla="*/ 94 w 142"/>
                <a:gd name="T13" fmla="*/ 171 h 266"/>
                <a:gd name="T14" fmla="*/ 136 w 142"/>
                <a:gd name="T15" fmla="*/ 78 h 266"/>
                <a:gd name="T16" fmla="*/ 94 w 142"/>
                <a:gd name="T17" fmla="*/ 8 h 266"/>
                <a:gd name="T18" fmla="*/ 89 w 142"/>
                <a:gd name="T19" fmla="*/ 148 h 266"/>
                <a:gd name="T20" fmla="*/ 80 w 142"/>
                <a:gd name="T21" fmla="*/ 146 h 266"/>
                <a:gd name="T22" fmla="*/ 108 w 142"/>
                <a:gd name="T23" fmla="*/ 81 h 266"/>
                <a:gd name="T24" fmla="*/ 85 w 142"/>
                <a:gd name="T25" fmla="*/ 44 h 266"/>
                <a:gd name="T26" fmla="*/ 84 w 142"/>
                <a:gd name="T27" fmla="*/ 44 h 266"/>
                <a:gd name="T28" fmla="*/ 84 w 142"/>
                <a:gd name="T29" fmla="*/ 44 h 266"/>
                <a:gd name="T30" fmla="*/ 49 w 142"/>
                <a:gd name="T31" fmla="*/ 68 h 266"/>
                <a:gd name="T32" fmla="*/ 34 w 142"/>
                <a:gd name="T33" fmla="*/ 138 h 266"/>
                <a:gd name="T34" fmla="*/ 26 w 142"/>
                <a:gd name="T35" fmla="*/ 137 h 266"/>
                <a:gd name="T36" fmla="*/ 36 w 142"/>
                <a:gd name="T37" fmla="*/ 59 h 266"/>
                <a:gd name="T38" fmla="*/ 81 w 142"/>
                <a:gd name="T39" fmla="*/ 40 h 266"/>
                <a:gd name="T40" fmla="*/ 81 w 142"/>
                <a:gd name="T41" fmla="*/ 40 h 266"/>
                <a:gd name="T42" fmla="*/ 82 w 142"/>
                <a:gd name="T43" fmla="*/ 33 h 266"/>
                <a:gd name="T44" fmla="*/ 86 w 142"/>
                <a:gd name="T45" fmla="*/ 31 h 266"/>
                <a:gd name="T46" fmla="*/ 89 w 142"/>
                <a:gd name="T47" fmla="*/ 35 h 266"/>
                <a:gd name="T48" fmla="*/ 88 w 142"/>
                <a:gd name="T49" fmla="*/ 41 h 266"/>
                <a:gd name="T50" fmla="*/ 124 w 142"/>
                <a:gd name="T51" fmla="*/ 75 h 266"/>
                <a:gd name="T52" fmla="*/ 89 w 142"/>
                <a:gd name="T53" fmla="*/ 14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94" y="8"/>
                  </a:moveTo>
                  <a:cubicBezTo>
                    <a:pt x="49" y="0"/>
                    <a:pt x="25" y="43"/>
                    <a:pt x="20" y="67"/>
                  </a:cubicBezTo>
                  <a:cubicBezTo>
                    <a:pt x="18" y="83"/>
                    <a:pt x="14" y="122"/>
                    <a:pt x="13" y="161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5"/>
                    <a:pt x="16" y="258"/>
                    <a:pt x="40" y="262"/>
                  </a:cubicBezTo>
                  <a:cubicBezTo>
                    <a:pt x="63" y="266"/>
                    <a:pt x="84" y="253"/>
                    <a:pt x="90" y="227"/>
                  </a:cubicBezTo>
                  <a:cubicBezTo>
                    <a:pt x="92" y="217"/>
                    <a:pt x="93" y="195"/>
                    <a:pt x="94" y="171"/>
                  </a:cubicBezTo>
                  <a:cubicBezTo>
                    <a:pt x="103" y="126"/>
                    <a:pt x="127" y="133"/>
                    <a:pt x="136" y="78"/>
                  </a:cubicBezTo>
                  <a:cubicBezTo>
                    <a:pt x="142" y="44"/>
                    <a:pt x="128" y="14"/>
                    <a:pt x="94" y="8"/>
                  </a:cubicBezTo>
                  <a:close/>
                  <a:moveTo>
                    <a:pt x="89" y="148"/>
                  </a:moveTo>
                  <a:cubicBezTo>
                    <a:pt x="80" y="146"/>
                    <a:pt x="80" y="146"/>
                    <a:pt x="80" y="146"/>
                  </a:cubicBezTo>
                  <a:cubicBezTo>
                    <a:pt x="80" y="146"/>
                    <a:pt x="109" y="96"/>
                    <a:pt x="108" y="81"/>
                  </a:cubicBezTo>
                  <a:cubicBezTo>
                    <a:pt x="107" y="63"/>
                    <a:pt x="89" y="47"/>
                    <a:pt x="85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78" y="45"/>
                    <a:pt x="58" y="54"/>
                    <a:pt x="49" y="68"/>
                  </a:cubicBezTo>
                  <a:cubicBezTo>
                    <a:pt x="42" y="78"/>
                    <a:pt x="34" y="138"/>
                    <a:pt x="34" y="138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7" y="122"/>
                    <a:pt x="27" y="81"/>
                    <a:pt x="36" y="59"/>
                  </a:cubicBezTo>
                  <a:cubicBezTo>
                    <a:pt x="44" y="42"/>
                    <a:pt x="71" y="40"/>
                    <a:pt x="81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2" y="32"/>
                    <a:pt x="84" y="31"/>
                    <a:pt x="86" y="31"/>
                  </a:cubicBezTo>
                  <a:cubicBezTo>
                    <a:pt x="88" y="31"/>
                    <a:pt x="89" y="33"/>
                    <a:pt x="89" y="35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97" y="44"/>
                    <a:pt x="123" y="55"/>
                    <a:pt x="124" y="75"/>
                  </a:cubicBezTo>
                  <a:cubicBezTo>
                    <a:pt x="125" y="98"/>
                    <a:pt x="96" y="135"/>
                    <a:pt x="89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711"/>
            <p:cNvSpPr>
              <a:spLocks noEditPoints="1"/>
            </p:cNvSpPr>
            <p:nvPr/>
          </p:nvSpPr>
          <p:spPr bwMode="auto">
            <a:xfrm>
              <a:off x="5100639" y="3941764"/>
              <a:ext cx="165100" cy="307975"/>
            </a:xfrm>
            <a:custGeom>
              <a:avLst/>
              <a:gdLst>
                <a:gd name="T0" fmla="*/ 138 w 142"/>
                <a:gd name="T1" fmla="*/ 212 h 266"/>
                <a:gd name="T2" fmla="*/ 129 w 142"/>
                <a:gd name="T3" fmla="*/ 161 h 266"/>
                <a:gd name="T4" fmla="*/ 122 w 142"/>
                <a:gd name="T5" fmla="*/ 67 h 266"/>
                <a:gd name="T6" fmla="*/ 48 w 142"/>
                <a:gd name="T7" fmla="*/ 8 h 266"/>
                <a:gd name="T8" fmla="*/ 6 w 142"/>
                <a:gd name="T9" fmla="*/ 78 h 266"/>
                <a:gd name="T10" fmla="*/ 48 w 142"/>
                <a:gd name="T11" fmla="*/ 171 h 266"/>
                <a:gd name="T12" fmla="*/ 52 w 142"/>
                <a:gd name="T13" fmla="*/ 227 h 266"/>
                <a:gd name="T14" fmla="*/ 103 w 142"/>
                <a:gd name="T15" fmla="*/ 262 h 266"/>
                <a:gd name="T16" fmla="*/ 138 w 142"/>
                <a:gd name="T17" fmla="*/ 212 h 266"/>
                <a:gd name="T18" fmla="*/ 108 w 142"/>
                <a:gd name="T19" fmla="*/ 138 h 266"/>
                <a:gd name="T20" fmla="*/ 93 w 142"/>
                <a:gd name="T21" fmla="*/ 68 h 266"/>
                <a:gd name="T22" fmla="*/ 59 w 142"/>
                <a:gd name="T23" fmla="*/ 44 h 266"/>
                <a:gd name="T24" fmla="*/ 58 w 142"/>
                <a:gd name="T25" fmla="*/ 44 h 266"/>
                <a:gd name="T26" fmla="*/ 57 w 142"/>
                <a:gd name="T27" fmla="*/ 44 h 266"/>
                <a:gd name="T28" fmla="*/ 34 w 142"/>
                <a:gd name="T29" fmla="*/ 81 h 266"/>
                <a:gd name="T30" fmla="*/ 62 w 142"/>
                <a:gd name="T31" fmla="*/ 146 h 266"/>
                <a:gd name="T32" fmla="*/ 54 w 142"/>
                <a:gd name="T33" fmla="*/ 148 h 266"/>
                <a:gd name="T34" fmla="*/ 18 w 142"/>
                <a:gd name="T35" fmla="*/ 75 h 266"/>
                <a:gd name="T36" fmla="*/ 54 w 142"/>
                <a:gd name="T37" fmla="*/ 41 h 266"/>
                <a:gd name="T38" fmla="*/ 53 w 142"/>
                <a:gd name="T39" fmla="*/ 35 h 266"/>
                <a:gd name="T40" fmla="*/ 56 w 142"/>
                <a:gd name="T41" fmla="*/ 31 h 266"/>
                <a:gd name="T42" fmla="*/ 60 w 142"/>
                <a:gd name="T43" fmla="*/ 33 h 266"/>
                <a:gd name="T44" fmla="*/ 61 w 142"/>
                <a:gd name="T45" fmla="*/ 40 h 266"/>
                <a:gd name="T46" fmla="*/ 61 w 142"/>
                <a:gd name="T47" fmla="*/ 40 h 266"/>
                <a:gd name="T48" fmla="*/ 106 w 142"/>
                <a:gd name="T49" fmla="*/ 59 h 266"/>
                <a:gd name="T50" fmla="*/ 116 w 142"/>
                <a:gd name="T51" fmla="*/ 137 h 266"/>
                <a:gd name="T52" fmla="*/ 108 w 142"/>
                <a:gd name="T53" fmla="*/ 13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138" y="212"/>
                  </a:moveTo>
                  <a:cubicBezTo>
                    <a:pt x="129" y="161"/>
                    <a:pt x="129" y="161"/>
                    <a:pt x="129" y="161"/>
                  </a:cubicBezTo>
                  <a:cubicBezTo>
                    <a:pt x="128" y="122"/>
                    <a:pt x="124" y="83"/>
                    <a:pt x="122" y="67"/>
                  </a:cubicBezTo>
                  <a:cubicBezTo>
                    <a:pt x="117" y="43"/>
                    <a:pt x="93" y="0"/>
                    <a:pt x="48" y="8"/>
                  </a:cubicBezTo>
                  <a:cubicBezTo>
                    <a:pt x="14" y="14"/>
                    <a:pt x="0" y="44"/>
                    <a:pt x="6" y="78"/>
                  </a:cubicBezTo>
                  <a:cubicBezTo>
                    <a:pt x="15" y="133"/>
                    <a:pt x="39" y="126"/>
                    <a:pt x="48" y="171"/>
                  </a:cubicBezTo>
                  <a:cubicBezTo>
                    <a:pt x="49" y="195"/>
                    <a:pt x="50" y="217"/>
                    <a:pt x="52" y="227"/>
                  </a:cubicBezTo>
                  <a:cubicBezTo>
                    <a:pt x="58" y="253"/>
                    <a:pt x="79" y="266"/>
                    <a:pt x="103" y="262"/>
                  </a:cubicBezTo>
                  <a:cubicBezTo>
                    <a:pt x="126" y="258"/>
                    <a:pt x="142" y="235"/>
                    <a:pt x="138" y="212"/>
                  </a:cubicBezTo>
                  <a:close/>
                  <a:moveTo>
                    <a:pt x="108" y="138"/>
                  </a:moveTo>
                  <a:cubicBezTo>
                    <a:pt x="108" y="138"/>
                    <a:pt x="100" y="78"/>
                    <a:pt x="93" y="68"/>
                  </a:cubicBezTo>
                  <a:cubicBezTo>
                    <a:pt x="84" y="54"/>
                    <a:pt x="64" y="45"/>
                    <a:pt x="59" y="44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7" y="44"/>
                  </a:cubicBezTo>
                  <a:cubicBezTo>
                    <a:pt x="53" y="47"/>
                    <a:pt x="35" y="63"/>
                    <a:pt x="34" y="81"/>
                  </a:cubicBezTo>
                  <a:cubicBezTo>
                    <a:pt x="33" y="96"/>
                    <a:pt x="62" y="146"/>
                    <a:pt x="62" y="146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46" y="135"/>
                    <a:pt x="17" y="98"/>
                    <a:pt x="18" y="75"/>
                  </a:cubicBezTo>
                  <a:cubicBezTo>
                    <a:pt x="20" y="55"/>
                    <a:pt x="45" y="44"/>
                    <a:pt x="54" y="41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3"/>
                    <a:pt x="54" y="31"/>
                    <a:pt x="56" y="31"/>
                  </a:cubicBezTo>
                  <a:cubicBezTo>
                    <a:pt x="58" y="31"/>
                    <a:pt x="60" y="32"/>
                    <a:pt x="60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71" y="40"/>
                    <a:pt x="98" y="42"/>
                    <a:pt x="106" y="59"/>
                  </a:cubicBezTo>
                  <a:cubicBezTo>
                    <a:pt x="115" y="81"/>
                    <a:pt x="116" y="122"/>
                    <a:pt x="116" y="137"/>
                  </a:cubicBezTo>
                  <a:lnTo>
                    <a:pt x="108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712"/>
            <p:cNvSpPr/>
            <p:nvPr/>
          </p:nvSpPr>
          <p:spPr bwMode="auto">
            <a:xfrm>
              <a:off x="3163889" y="3556001"/>
              <a:ext cx="31750" cy="39688"/>
            </a:xfrm>
            <a:custGeom>
              <a:avLst/>
              <a:gdLst>
                <a:gd name="T0" fmla="*/ 9 w 20"/>
                <a:gd name="T1" fmla="*/ 1 h 25"/>
                <a:gd name="T2" fmla="*/ 7 w 20"/>
                <a:gd name="T3" fmla="*/ 0 h 25"/>
                <a:gd name="T4" fmla="*/ 4 w 20"/>
                <a:gd name="T5" fmla="*/ 3 h 25"/>
                <a:gd name="T6" fmla="*/ 0 w 20"/>
                <a:gd name="T7" fmla="*/ 5 h 25"/>
                <a:gd name="T8" fmla="*/ 1 w 20"/>
                <a:gd name="T9" fmla="*/ 6 h 25"/>
                <a:gd name="T10" fmla="*/ 0 w 20"/>
                <a:gd name="T11" fmla="*/ 8 h 25"/>
                <a:gd name="T12" fmla="*/ 20 w 20"/>
                <a:gd name="T13" fmla="*/ 25 h 25"/>
                <a:gd name="T14" fmla="*/ 11 w 20"/>
                <a:gd name="T15" fmla="*/ 0 h 25"/>
                <a:gd name="T16" fmla="*/ 9 w 20"/>
                <a:gd name="T1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9" y="1"/>
                  </a:moveTo>
                  <a:lnTo>
                    <a:pt x="7" y="0"/>
                  </a:lnTo>
                  <a:lnTo>
                    <a:pt x="4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0" y="8"/>
                  </a:lnTo>
                  <a:lnTo>
                    <a:pt x="20" y="25"/>
                  </a:lnTo>
                  <a:lnTo>
                    <a:pt x="11" y="0"/>
                  </a:ln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713"/>
            <p:cNvSpPr/>
            <p:nvPr/>
          </p:nvSpPr>
          <p:spPr bwMode="auto">
            <a:xfrm>
              <a:off x="3128964" y="3452814"/>
              <a:ext cx="23813" cy="22225"/>
            </a:xfrm>
            <a:custGeom>
              <a:avLst/>
              <a:gdLst>
                <a:gd name="T0" fmla="*/ 0 w 15"/>
                <a:gd name="T1" fmla="*/ 3 h 14"/>
                <a:gd name="T2" fmla="*/ 4 w 15"/>
                <a:gd name="T3" fmla="*/ 14 h 14"/>
                <a:gd name="T4" fmla="*/ 15 w 15"/>
                <a:gd name="T5" fmla="*/ 11 h 14"/>
                <a:gd name="T6" fmla="*/ 11 w 15"/>
                <a:gd name="T7" fmla="*/ 0 h 14"/>
                <a:gd name="T8" fmla="*/ 0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0" y="3"/>
                  </a:moveTo>
                  <a:lnTo>
                    <a:pt x="4" y="1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714"/>
            <p:cNvSpPr/>
            <p:nvPr/>
          </p:nvSpPr>
          <p:spPr bwMode="auto">
            <a:xfrm>
              <a:off x="3078164" y="3486151"/>
              <a:ext cx="25400" cy="25400"/>
            </a:xfrm>
            <a:custGeom>
              <a:avLst/>
              <a:gdLst>
                <a:gd name="T0" fmla="*/ 0 w 16"/>
                <a:gd name="T1" fmla="*/ 9 h 16"/>
                <a:gd name="T2" fmla="*/ 8 w 16"/>
                <a:gd name="T3" fmla="*/ 16 h 16"/>
                <a:gd name="T4" fmla="*/ 16 w 16"/>
                <a:gd name="T5" fmla="*/ 7 h 16"/>
                <a:gd name="T6" fmla="*/ 7 w 16"/>
                <a:gd name="T7" fmla="*/ 0 h 16"/>
                <a:gd name="T8" fmla="*/ 0 w 16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0" y="9"/>
                  </a:moveTo>
                  <a:lnTo>
                    <a:pt x="8" y="16"/>
                  </a:lnTo>
                  <a:lnTo>
                    <a:pt x="16" y="7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715"/>
            <p:cNvSpPr/>
            <p:nvPr/>
          </p:nvSpPr>
          <p:spPr bwMode="auto">
            <a:xfrm>
              <a:off x="3133726" y="3521076"/>
              <a:ext cx="42863" cy="36513"/>
            </a:xfrm>
            <a:custGeom>
              <a:avLst/>
              <a:gdLst>
                <a:gd name="T0" fmla="*/ 23 w 27"/>
                <a:gd name="T1" fmla="*/ 0 h 23"/>
                <a:gd name="T2" fmla="*/ 12 w 27"/>
                <a:gd name="T3" fmla="*/ 4 h 23"/>
                <a:gd name="T4" fmla="*/ 15 w 27"/>
                <a:gd name="T5" fmla="*/ 13 h 23"/>
                <a:gd name="T6" fmla="*/ 8 w 27"/>
                <a:gd name="T7" fmla="*/ 7 h 23"/>
                <a:gd name="T8" fmla="*/ 0 w 27"/>
                <a:gd name="T9" fmla="*/ 16 h 23"/>
                <a:gd name="T10" fmla="*/ 10 w 27"/>
                <a:gd name="T11" fmla="*/ 23 h 23"/>
                <a:gd name="T12" fmla="*/ 16 w 27"/>
                <a:gd name="T13" fmla="*/ 15 h 23"/>
                <a:gd name="T14" fmla="*/ 27 w 27"/>
                <a:gd name="T15" fmla="*/ 11 h 23"/>
                <a:gd name="T16" fmla="*/ 23 w 2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lnTo>
                    <a:pt x="12" y="4"/>
                  </a:lnTo>
                  <a:lnTo>
                    <a:pt x="15" y="13"/>
                  </a:lnTo>
                  <a:lnTo>
                    <a:pt x="8" y="7"/>
                  </a:lnTo>
                  <a:lnTo>
                    <a:pt x="0" y="16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27" y="11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716"/>
            <p:cNvSpPr/>
            <p:nvPr/>
          </p:nvSpPr>
          <p:spPr bwMode="auto">
            <a:xfrm>
              <a:off x="3106739" y="3508376"/>
              <a:ext cx="25400" cy="26988"/>
            </a:xfrm>
            <a:custGeom>
              <a:avLst/>
              <a:gdLst>
                <a:gd name="T0" fmla="*/ 0 w 16"/>
                <a:gd name="T1" fmla="*/ 9 h 17"/>
                <a:gd name="T2" fmla="*/ 9 w 16"/>
                <a:gd name="T3" fmla="*/ 17 h 17"/>
                <a:gd name="T4" fmla="*/ 16 w 16"/>
                <a:gd name="T5" fmla="*/ 8 h 17"/>
                <a:gd name="T6" fmla="*/ 7 w 16"/>
                <a:gd name="T7" fmla="*/ 0 h 17"/>
                <a:gd name="T8" fmla="*/ 0 w 16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9" y="17"/>
                  </a:lnTo>
                  <a:lnTo>
                    <a:pt x="16" y="8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717"/>
            <p:cNvSpPr/>
            <p:nvPr/>
          </p:nvSpPr>
          <p:spPr bwMode="auto">
            <a:xfrm>
              <a:off x="3141664" y="3487739"/>
              <a:ext cx="22225" cy="22225"/>
            </a:xfrm>
            <a:custGeom>
              <a:avLst/>
              <a:gdLst>
                <a:gd name="T0" fmla="*/ 14 w 14"/>
                <a:gd name="T1" fmla="*/ 11 h 14"/>
                <a:gd name="T2" fmla="*/ 11 w 14"/>
                <a:gd name="T3" fmla="*/ 0 h 14"/>
                <a:gd name="T4" fmla="*/ 0 w 14"/>
                <a:gd name="T5" fmla="*/ 3 h 14"/>
                <a:gd name="T6" fmla="*/ 3 w 14"/>
                <a:gd name="T7" fmla="*/ 14 h 14"/>
                <a:gd name="T8" fmla="*/ 14 w 1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11"/>
                  </a:moveTo>
                  <a:lnTo>
                    <a:pt x="11" y="0"/>
                  </a:lnTo>
                  <a:lnTo>
                    <a:pt x="0" y="3"/>
                  </a:lnTo>
                  <a:lnTo>
                    <a:pt x="3" y="14"/>
                  </a:ln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Rectangle 718"/>
            <p:cNvSpPr>
              <a:spLocks noChangeArrowheads="1"/>
            </p:cNvSpPr>
            <p:nvPr/>
          </p:nvSpPr>
          <p:spPr bwMode="auto">
            <a:xfrm>
              <a:off x="3163889" y="35687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719"/>
            <p:cNvSpPr/>
            <p:nvPr/>
          </p:nvSpPr>
          <p:spPr bwMode="auto">
            <a:xfrm>
              <a:off x="3146426" y="3430589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16 w 16"/>
                <a:gd name="T3" fmla="*/ 9 h 16"/>
                <a:gd name="T4" fmla="*/ 11 w 16"/>
                <a:gd name="T5" fmla="*/ 0 h 16"/>
                <a:gd name="T6" fmla="*/ 0 w 16"/>
                <a:gd name="T7" fmla="*/ 6 h 16"/>
                <a:gd name="T8" fmla="*/ 7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16" y="9"/>
                  </a:lnTo>
                  <a:lnTo>
                    <a:pt x="11" y="0"/>
                  </a:lnTo>
                  <a:lnTo>
                    <a:pt x="0" y="6"/>
                  </a:lnTo>
                  <a:lnTo>
                    <a:pt x="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Rectangle 720"/>
            <p:cNvSpPr>
              <a:spLocks noChangeArrowheads="1"/>
            </p:cNvSpPr>
            <p:nvPr/>
          </p:nvSpPr>
          <p:spPr bwMode="auto">
            <a:xfrm>
              <a:off x="3140076" y="3394076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721"/>
            <p:cNvSpPr/>
            <p:nvPr/>
          </p:nvSpPr>
          <p:spPr bwMode="auto">
            <a:xfrm>
              <a:off x="3209926" y="3394076"/>
              <a:ext cx="44450" cy="22225"/>
            </a:xfrm>
            <a:custGeom>
              <a:avLst/>
              <a:gdLst>
                <a:gd name="T0" fmla="*/ 3 w 28"/>
                <a:gd name="T1" fmla="*/ 0 h 14"/>
                <a:gd name="T2" fmla="*/ 3 w 28"/>
                <a:gd name="T3" fmla="*/ 3 h 14"/>
                <a:gd name="T4" fmla="*/ 0 w 28"/>
                <a:gd name="T5" fmla="*/ 4 h 14"/>
                <a:gd name="T6" fmla="*/ 3 w 28"/>
                <a:gd name="T7" fmla="*/ 9 h 14"/>
                <a:gd name="T8" fmla="*/ 3 w 28"/>
                <a:gd name="T9" fmla="*/ 12 h 14"/>
                <a:gd name="T10" fmla="*/ 5 w 28"/>
                <a:gd name="T11" fmla="*/ 12 h 14"/>
                <a:gd name="T12" fmla="*/ 6 w 28"/>
                <a:gd name="T13" fmla="*/ 14 h 14"/>
                <a:gd name="T14" fmla="*/ 28 w 28"/>
                <a:gd name="T15" fmla="*/ 0 h 14"/>
                <a:gd name="T16" fmla="*/ 3 w 28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3" y="0"/>
                  </a:moveTo>
                  <a:lnTo>
                    <a:pt x="3" y="3"/>
                  </a:lnTo>
                  <a:lnTo>
                    <a:pt x="0" y="4"/>
                  </a:lnTo>
                  <a:lnTo>
                    <a:pt x="3" y="9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6" y="14"/>
                  </a:lnTo>
                  <a:lnTo>
                    <a:pt x="2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Rectangle 722"/>
            <p:cNvSpPr>
              <a:spLocks noChangeArrowheads="1"/>
            </p:cNvSpPr>
            <p:nvPr/>
          </p:nvSpPr>
          <p:spPr bwMode="auto">
            <a:xfrm>
              <a:off x="3219451" y="34163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723"/>
            <p:cNvSpPr/>
            <p:nvPr/>
          </p:nvSpPr>
          <p:spPr bwMode="auto">
            <a:xfrm>
              <a:off x="3176589" y="3394076"/>
              <a:ext cx="26988" cy="41275"/>
            </a:xfrm>
            <a:custGeom>
              <a:avLst/>
              <a:gdLst>
                <a:gd name="T0" fmla="*/ 12 w 17"/>
                <a:gd name="T1" fmla="*/ 0 h 26"/>
                <a:gd name="T2" fmla="*/ 0 w 17"/>
                <a:gd name="T3" fmla="*/ 0 h 26"/>
                <a:gd name="T4" fmla="*/ 0 w 17"/>
                <a:gd name="T5" fmla="*/ 12 h 26"/>
                <a:gd name="T6" fmla="*/ 9 w 17"/>
                <a:gd name="T7" fmla="*/ 12 h 26"/>
                <a:gd name="T8" fmla="*/ 1 w 17"/>
                <a:gd name="T9" fmla="*/ 17 h 26"/>
                <a:gd name="T10" fmla="*/ 8 w 17"/>
                <a:gd name="T11" fmla="*/ 26 h 26"/>
                <a:gd name="T12" fmla="*/ 17 w 17"/>
                <a:gd name="T13" fmla="*/ 21 h 26"/>
                <a:gd name="T14" fmla="*/ 12 w 17"/>
                <a:gd name="T15" fmla="*/ 12 h 26"/>
                <a:gd name="T16" fmla="*/ 12 w 17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2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9" y="12"/>
                  </a:lnTo>
                  <a:lnTo>
                    <a:pt x="1" y="17"/>
                  </a:lnTo>
                  <a:lnTo>
                    <a:pt x="8" y="26"/>
                  </a:lnTo>
                  <a:lnTo>
                    <a:pt x="17" y="21"/>
                  </a:lnTo>
                  <a:lnTo>
                    <a:pt x="12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724"/>
            <p:cNvSpPr/>
            <p:nvPr/>
          </p:nvSpPr>
          <p:spPr bwMode="auto">
            <a:xfrm>
              <a:off x="2974976" y="3394076"/>
              <a:ext cx="26988" cy="41275"/>
            </a:xfrm>
            <a:custGeom>
              <a:avLst/>
              <a:gdLst>
                <a:gd name="T0" fmla="*/ 10 w 17"/>
                <a:gd name="T1" fmla="*/ 26 h 26"/>
                <a:gd name="T2" fmla="*/ 16 w 17"/>
                <a:gd name="T3" fmla="*/ 17 h 26"/>
                <a:gd name="T4" fmla="*/ 8 w 17"/>
                <a:gd name="T5" fmla="*/ 12 h 26"/>
                <a:gd name="T6" fmla="*/ 17 w 17"/>
                <a:gd name="T7" fmla="*/ 12 h 26"/>
                <a:gd name="T8" fmla="*/ 17 w 17"/>
                <a:gd name="T9" fmla="*/ 0 h 26"/>
                <a:gd name="T10" fmla="*/ 5 w 17"/>
                <a:gd name="T11" fmla="*/ 0 h 26"/>
                <a:gd name="T12" fmla="*/ 5 w 17"/>
                <a:gd name="T13" fmla="*/ 12 h 26"/>
                <a:gd name="T14" fmla="*/ 0 w 17"/>
                <a:gd name="T15" fmla="*/ 21 h 26"/>
                <a:gd name="T16" fmla="*/ 10 w 17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0" y="26"/>
                  </a:moveTo>
                  <a:lnTo>
                    <a:pt x="16" y="17"/>
                  </a:lnTo>
                  <a:lnTo>
                    <a:pt x="8" y="12"/>
                  </a:lnTo>
                  <a:lnTo>
                    <a:pt x="17" y="1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5" y="12"/>
                  </a:lnTo>
                  <a:lnTo>
                    <a:pt x="0" y="21"/>
                  </a:lnTo>
                  <a:lnTo>
                    <a:pt x="1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Rectangle 725"/>
            <p:cNvSpPr>
              <a:spLocks noChangeArrowheads="1"/>
            </p:cNvSpPr>
            <p:nvPr/>
          </p:nvSpPr>
          <p:spPr bwMode="auto">
            <a:xfrm>
              <a:off x="3019426" y="3394076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Rectangle 726"/>
            <p:cNvSpPr>
              <a:spLocks noChangeArrowheads="1"/>
            </p:cNvSpPr>
            <p:nvPr/>
          </p:nvSpPr>
          <p:spPr bwMode="auto">
            <a:xfrm>
              <a:off x="2959101" y="34163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727"/>
            <p:cNvSpPr/>
            <p:nvPr/>
          </p:nvSpPr>
          <p:spPr bwMode="auto">
            <a:xfrm>
              <a:off x="3005139" y="3430589"/>
              <a:ext cx="25400" cy="25400"/>
            </a:xfrm>
            <a:custGeom>
              <a:avLst/>
              <a:gdLst>
                <a:gd name="T0" fmla="*/ 16 w 16"/>
                <a:gd name="T1" fmla="*/ 6 h 16"/>
                <a:gd name="T2" fmla="*/ 7 w 16"/>
                <a:gd name="T3" fmla="*/ 0 h 16"/>
                <a:gd name="T4" fmla="*/ 0 w 16"/>
                <a:gd name="T5" fmla="*/ 9 h 16"/>
                <a:gd name="T6" fmla="*/ 10 w 16"/>
                <a:gd name="T7" fmla="*/ 16 h 16"/>
                <a:gd name="T8" fmla="*/ 16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6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10" y="16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728"/>
            <p:cNvSpPr/>
            <p:nvPr/>
          </p:nvSpPr>
          <p:spPr bwMode="auto">
            <a:xfrm>
              <a:off x="2922589" y="3394076"/>
              <a:ext cx="46038" cy="22225"/>
            </a:xfrm>
            <a:custGeom>
              <a:avLst/>
              <a:gdLst>
                <a:gd name="T0" fmla="*/ 27 w 29"/>
                <a:gd name="T1" fmla="*/ 3 h 14"/>
                <a:gd name="T2" fmla="*/ 27 w 29"/>
                <a:gd name="T3" fmla="*/ 0 h 14"/>
                <a:gd name="T4" fmla="*/ 0 w 29"/>
                <a:gd name="T5" fmla="*/ 0 h 14"/>
                <a:gd name="T6" fmla="*/ 23 w 29"/>
                <a:gd name="T7" fmla="*/ 14 h 14"/>
                <a:gd name="T8" fmla="*/ 24 w 29"/>
                <a:gd name="T9" fmla="*/ 12 h 14"/>
                <a:gd name="T10" fmla="*/ 27 w 29"/>
                <a:gd name="T11" fmla="*/ 12 h 14"/>
                <a:gd name="T12" fmla="*/ 27 w 29"/>
                <a:gd name="T13" fmla="*/ 9 h 14"/>
                <a:gd name="T14" fmla="*/ 29 w 29"/>
                <a:gd name="T15" fmla="*/ 4 h 14"/>
                <a:gd name="T16" fmla="*/ 27 w 29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7" y="3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23" y="14"/>
                  </a:lnTo>
                  <a:lnTo>
                    <a:pt x="24" y="12"/>
                  </a:lnTo>
                  <a:lnTo>
                    <a:pt x="27" y="12"/>
                  </a:lnTo>
                  <a:lnTo>
                    <a:pt x="27" y="9"/>
                  </a:lnTo>
                  <a:lnTo>
                    <a:pt x="29" y="4"/>
                  </a:lnTo>
                  <a:lnTo>
                    <a:pt x="2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729"/>
            <p:cNvSpPr/>
            <p:nvPr/>
          </p:nvSpPr>
          <p:spPr bwMode="auto">
            <a:xfrm>
              <a:off x="3048001" y="3390901"/>
              <a:ext cx="22225" cy="23813"/>
            </a:xfrm>
            <a:custGeom>
              <a:avLst/>
              <a:gdLst>
                <a:gd name="T0" fmla="*/ 14 w 14"/>
                <a:gd name="T1" fmla="*/ 4 h 15"/>
                <a:gd name="T2" fmla="*/ 3 w 14"/>
                <a:gd name="T3" fmla="*/ 0 h 15"/>
                <a:gd name="T4" fmla="*/ 0 w 14"/>
                <a:gd name="T5" fmla="*/ 12 h 15"/>
                <a:gd name="T6" fmla="*/ 11 w 14"/>
                <a:gd name="T7" fmla="*/ 15 h 15"/>
                <a:gd name="T8" fmla="*/ 14 w 14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11" y="15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730"/>
            <p:cNvSpPr/>
            <p:nvPr/>
          </p:nvSpPr>
          <p:spPr bwMode="auto">
            <a:xfrm>
              <a:off x="3098801" y="3354389"/>
              <a:ext cx="22225" cy="23813"/>
            </a:xfrm>
            <a:custGeom>
              <a:avLst/>
              <a:gdLst>
                <a:gd name="T0" fmla="*/ 3 w 14"/>
                <a:gd name="T1" fmla="*/ 15 h 15"/>
                <a:gd name="T2" fmla="*/ 14 w 14"/>
                <a:gd name="T3" fmla="*/ 12 h 15"/>
                <a:gd name="T4" fmla="*/ 11 w 14"/>
                <a:gd name="T5" fmla="*/ 0 h 15"/>
                <a:gd name="T6" fmla="*/ 0 w 14"/>
                <a:gd name="T7" fmla="*/ 4 h 15"/>
                <a:gd name="T8" fmla="*/ 3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3" y="15"/>
                  </a:moveTo>
                  <a:lnTo>
                    <a:pt x="14" y="12"/>
                  </a:lnTo>
                  <a:lnTo>
                    <a:pt x="11" y="0"/>
                  </a:lnTo>
                  <a:lnTo>
                    <a:pt x="0" y="4"/>
                  </a:lnTo>
                  <a:lnTo>
                    <a:pt x="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Rectangle 731"/>
            <p:cNvSpPr>
              <a:spLocks noChangeArrowheads="1"/>
            </p:cNvSpPr>
            <p:nvPr/>
          </p:nvSpPr>
          <p:spPr bwMode="auto">
            <a:xfrm>
              <a:off x="3078164" y="33020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732"/>
            <p:cNvSpPr/>
            <p:nvPr/>
          </p:nvSpPr>
          <p:spPr bwMode="auto">
            <a:xfrm>
              <a:off x="3108326" y="3390901"/>
              <a:ext cx="22225" cy="22225"/>
            </a:xfrm>
            <a:custGeom>
              <a:avLst/>
              <a:gdLst>
                <a:gd name="T0" fmla="*/ 3 w 14"/>
                <a:gd name="T1" fmla="*/ 14 h 14"/>
                <a:gd name="T2" fmla="*/ 14 w 14"/>
                <a:gd name="T3" fmla="*/ 11 h 14"/>
                <a:gd name="T4" fmla="*/ 11 w 14"/>
                <a:gd name="T5" fmla="*/ 0 h 14"/>
                <a:gd name="T6" fmla="*/ 0 w 14"/>
                <a:gd name="T7" fmla="*/ 3 h 14"/>
                <a:gd name="T8" fmla="*/ 3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3" y="14"/>
                  </a:moveTo>
                  <a:lnTo>
                    <a:pt x="14" y="11"/>
                  </a:lnTo>
                  <a:lnTo>
                    <a:pt x="11" y="0"/>
                  </a:lnTo>
                  <a:lnTo>
                    <a:pt x="0" y="3"/>
                  </a:lnTo>
                  <a:lnTo>
                    <a:pt x="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733"/>
            <p:cNvSpPr/>
            <p:nvPr/>
          </p:nvSpPr>
          <p:spPr bwMode="auto">
            <a:xfrm>
              <a:off x="3078164" y="3263901"/>
              <a:ext cx="22225" cy="42863"/>
            </a:xfrm>
            <a:custGeom>
              <a:avLst/>
              <a:gdLst>
                <a:gd name="T0" fmla="*/ 3 w 14"/>
                <a:gd name="T1" fmla="*/ 27 h 27"/>
                <a:gd name="T2" fmla="*/ 6 w 14"/>
                <a:gd name="T3" fmla="*/ 27 h 27"/>
                <a:gd name="T4" fmla="*/ 11 w 14"/>
                <a:gd name="T5" fmla="*/ 27 h 27"/>
                <a:gd name="T6" fmla="*/ 12 w 14"/>
                <a:gd name="T7" fmla="*/ 24 h 27"/>
                <a:gd name="T8" fmla="*/ 14 w 14"/>
                <a:gd name="T9" fmla="*/ 24 h 27"/>
                <a:gd name="T10" fmla="*/ 7 w 14"/>
                <a:gd name="T11" fmla="*/ 0 h 27"/>
                <a:gd name="T12" fmla="*/ 0 w 14"/>
                <a:gd name="T13" fmla="*/ 24 h 27"/>
                <a:gd name="T14" fmla="*/ 2 w 14"/>
                <a:gd name="T15" fmla="*/ 25 h 27"/>
                <a:gd name="T16" fmla="*/ 3 w 1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7">
                  <a:moveTo>
                    <a:pt x="3" y="27"/>
                  </a:moveTo>
                  <a:lnTo>
                    <a:pt x="6" y="27"/>
                  </a:lnTo>
                  <a:lnTo>
                    <a:pt x="11" y="27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7" y="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734"/>
            <p:cNvSpPr/>
            <p:nvPr/>
          </p:nvSpPr>
          <p:spPr bwMode="auto">
            <a:xfrm>
              <a:off x="3057526" y="3355976"/>
              <a:ext cx="23813" cy="22225"/>
            </a:xfrm>
            <a:custGeom>
              <a:avLst/>
              <a:gdLst>
                <a:gd name="T0" fmla="*/ 15 w 15"/>
                <a:gd name="T1" fmla="*/ 3 h 14"/>
                <a:gd name="T2" fmla="*/ 3 w 15"/>
                <a:gd name="T3" fmla="*/ 0 h 14"/>
                <a:gd name="T4" fmla="*/ 0 w 15"/>
                <a:gd name="T5" fmla="*/ 11 h 14"/>
                <a:gd name="T6" fmla="*/ 11 w 15"/>
                <a:gd name="T7" fmla="*/ 14 h 14"/>
                <a:gd name="T8" fmla="*/ 15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5" y="3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14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735"/>
            <p:cNvSpPr/>
            <p:nvPr/>
          </p:nvSpPr>
          <p:spPr bwMode="auto">
            <a:xfrm>
              <a:off x="3068639" y="3319464"/>
              <a:ext cx="42863" cy="23813"/>
            </a:xfrm>
            <a:custGeom>
              <a:avLst/>
              <a:gdLst>
                <a:gd name="T0" fmla="*/ 13 w 27"/>
                <a:gd name="T1" fmla="*/ 6 h 15"/>
                <a:gd name="T2" fmla="*/ 16 w 27"/>
                <a:gd name="T3" fmla="*/ 14 h 15"/>
                <a:gd name="T4" fmla="*/ 27 w 27"/>
                <a:gd name="T5" fmla="*/ 11 h 15"/>
                <a:gd name="T6" fmla="*/ 23 w 27"/>
                <a:gd name="T7" fmla="*/ 0 h 15"/>
                <a:gd name="T8" fmla="*/ 12 w 27"/>
                <a:gd name="T9" fmla="*/ 3 h 15"/>
                <a:gd name="T10" fmla="*/ 3 w 27"/>
                <a:gd name="T11" fmla="*/ 0 h 15"/>
                <a:gd name="T12" fmla="*/ 0 w 27"/>
                <a:gd name="T13" fmla="*/ 12 h 15"/>
                <a:gd name="T14" fmla="*/ 11 w 27"/>
                <a:gd name="T15" fmla="*/ 15 h 15"/>
                <a:gd name="T16" fmla="*/ 13 w 27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">
                  <a:moveTo>
                    <a:pt x="13" y="6"/>
                  </a:moveTo>
                  <a:lnTo>
                    <a:pt x="16" y="14"/>
                  </a:lnTo>
                  <a:lnTo>
                    <a:pt x="27" y="11"/>
                  </a:lnTo>
                  <a:lnTo>
                    <a:pt x="23" y="0"/>
                  </a:lnTo>
                  <a:lnTo>
                    <a:pt x="12" y="3"/>
                  </a:lnTo>
                  <a:lnTo>
                    <a:pt x="3" y="0"/>
                  </a:lnTo>
                  <a:lnTo>
                    <a:pt x="0" y="12"/>
                  </a:lnTo>
                  <a:lnTo>
                    <a:pt x="11" y="15"/>
                  </a:ln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736"/>
            <p:cNvSpPr/>
            <p:nvPr/>
          </p:nvSpPr>
          <p:spPr bwMode="auto">
            <a:xfrm>
              <a:off x="3049589" y="3506789"/>
              <a:ext cx="26988" cy="25400"/>
            </a:xfrm>
            <a:custGeom>
              <a:avLst/>
              <a:gdLst>
                <a:gd name="T0" fmla="*/ 0 w 17"/>
                <a:gd name="T1" fmla="*/ 7 h 16"/>
                <a:gd name="T2" fmla="*/ 7 w 17"/>
                <a:gd name="T3" fmla="*/ 16 h 16"/>
                <a:gd name="T4" fmla="*/ 17 w 17"/>
                <a:gd name="T5" fmla="*/ 9 h 16"/>
                <a:gd name="T6" fmla="*/ 10 w 17"/>
                <a:gd name="T7" fmla="*/ 0 h 16"/>
                <a:gd name="T8" fmla="*/ 0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0" y="7"/>
                  </a:moveTo>
                  <a:lnTo>
                    <a:pt x="7" y="16"/>
                  </a:lnTo>
                  <a:lnTo>
                    <a:pt x="17" y="9"/>
                  </a:lnTo>
                  <a:lnTo>
                    <a:pt x="10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737"/>
            <p:cNvSpPr/>
            <p:nvPr/>
          </p:nvSpPr>
          <p:spPr bwMode="auto">
            <a:xfrm>
              <a:off x="2987676" y="3552826"/>
              <a:ext cx="30163" cy="41275"/>
            </a:xfrm>
            <a:custGeom>
              <a:avLst/>
              <a:gdLst>
                <a:gd name="T0" fmla="*/ 19 w 19"/>
                <a:gd name="T1" fmla="*/ 5 h 26"/>
                <a:gd name="T2" fmla="*/ 16 w 19"/>
                <a:gd name="T3" fmla="*/ 4 h 26"/>
                <a:gd name="T4" fmla="*/ 12 w 19"/>
                <a:gd name="T5" fmla="*/ 0 h 26"/>
                <a:gd name="T6" fmla="*/ 10 w 19"/>
                <a:gd name="T7" fmla="*/ 2 h 26"/>
                <a:gd name="T8" fmla="*/ 8 w 19"/>
                <a:gd name="T9" fmla="*/ 2 h 26"/>
                <a:gd name="T10" fmla="*/ 0 w 19"/>
                <a:gd name="T11" fmla="*/ 26 h 26"/>
                <a:gd name="T12" fmla="*/ 19 w 19"/>
                <a:gd name="T13" fmla="*/ 9 h 26"/>
                <a:gd name="T14" fmla="*/ 18 w 19"/>
                <a:gd name="T15" fmla="*/ 8 h 26"/>
                <a:gd name="T16" fmla="*/ 19 w 19"/>
                <a:gd name="T1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6">
                  <a:moveTo>
                    <a:pt x="19" y="5"/>
                  </a:moveTo>
                  <a:lnTo>
                    <a:pt x="16" y="4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0" y="26"/>
                  </a:lnTo>
                  <a:lnTo>
                    <a:pt x="19" y="9"/>
                  </a:lnTo>
                  <a:lnTo>
                    <a:pt x="18" y="8"/>
                  </a:lnTo>
                  <a:lnTo>
                    <a:pt x="1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738"/>
            <p:cNvSpPr/>
            <p:nvPr/>
          </p:nvSpPr>
          <p:spPr bwMode="auto">
            <a:xfrm>
              <a:off x="3005139" y="3521076"/>
              <a:ext cx="42863" cy="34925"/>
            </a:xfrm>
            <a:custGeom>
              <a:avLst/>
              <a:gdLst>
                <a:gd name="T0" fmla="*/ 12 w 27"/>
                <a:gd name="T1" fmla="*/ 11 h 22"/>
                <a:gd name="T2" fmla="*/ 15 w 27"/>
                <a:gd name="T3" fmla="*/ 3 h 22"/>
                <a:gd name="T4" fmla="*/ 4 w 27"/>
                <a:gd name="T5" fmla="*/ 0 h 22"/>
                <a:gd name="T6" fmla="*/ 0 w 27"/>
                <a:gd name="T7" fmla="*/ 11 h 22"/>
                <a:gd name="T8" fmla="*/ 11 w 27"/>
                <a:gd name="T9" fmla="*/ 14 h 22"/>
                <a:gd name="T10" fmla="*/ 18 w 27"/>
                <a:gd name="T11" fmla="*/ 22 h 22"/>
                <a:gd name="T12" fmla="*/ 27 w 27"/>
                <a:gd name="T13" fmla="*/ 14 h 22"/>
                <a:gd name="T14" fmla="*/ 19 w 27"/>
                <a:gd name="T15" fmla="*/ 6 h 22"/>
                <a:gd name="T16" fmla="*/ 12 w 27"/>
                <a:gd name="T1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2">
                  <a:moveTo>
                    <a:pt x="12" y="11"/>
                  </a:moveTo>
                  <a:lnTo>
                    <a:pt x="15" y="3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1" y="14"/>
                  </a:lnTo>
                  <a:lnTo>
                    <a:pt x="18" y="22"/>
                  </a:lnTo>
                  <a:lnTo>
                    <a:pt x="27" y="14"/>
                  </a:lnTo>
                  <a:lnTo>
                    <a:pt x="19" y="6"/>
                  </a:lnTo>
                  <a:lnTo>
                    <a:pt x="1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739"/>
            <p:cNvSpPr/>
            <p:nvPr/>
          </p:nvSpPr>
          <p:spPr bwMode="auto">
            <a:xfrm>
              <a:off x="3030539" y="3451226"/>
              <a:ext cx="22225" cy="23813"/>
            </a:xfrm>
            <a:custGeom>
              <a:avLst/>
              <a:gdLst>
                <a:gd name="T0" fmla="*/ 14 w 14"/>
                <a:gd name="T1" fmla="*/ 4 h 15"/>
                <a:gd name="T2" fmla="*/ 3 w 14"/>
                <a:gd name="T3" fmla="*/ 0 h 15"/>
                <a:gd name="T4" fmla="*/ 0 w 14"/>
                <a:gd name="T5" fmla="*/ 11 h 15"/>
                <a:gd name="T6" fmla="*/ 11 w 14"/>
                <a:gd name="T7" fmla="*/ 15 h 15"/>
                <a:gd name="T8" fmla="*/ 14 w 14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4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15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Rectangle 740"/>
            <p:cNvSpPr>
              <a:spLocks noChangeArrowheads="1"/>
            </p:cNvSpPr>
            <p:nvPr/>
          </p:nvSpPr>
          <p:spPr bwMode="auto">
            <a:xfrm>
              <a:off x="3017839" y="356711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741"/>
            <p:cNvSpPr/>
            <p:nvPr/>
          </p:nvSpPr>
          <p:spPr bwMode="auto">
            <a:xfrm>
              <a:off x="3017839" y="3486151"/>
              <a:ext cx="22225" cy="22225"/>
            </a:xfrm>
            <a:custGeom>
              <a:avLst/>
              <a:gdLst>
                <a:gd name="T0" fmla="*/ 0 w 14"/>
                <a:gd name="T1" fmla="*/ 11 h 14"/>
                <a:gd name="T2" fmla="*/ 11 w 14"/>
                <a:gd name="T3" fmla="*/ 14 h 14"/>
                <a:gd name="T4" fmla="*/ 14 w 14"/>
                <a:gd name="T5" fmla="*/ 3 h 14"/>
                <a:gd name="T6" fmla="*/ 3 w 14"/>
                <a:gd name="T7" fmla="*/ 0 h 14"/>
                <a:gd name="T8" fmla="*/ 0 w 1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11"/>
                  </a:moveTo>
                  <a:lnTo>
                    <a:pt x="11" y="14"/>
                  </a:lnTo>
                  <a:lnTo>
                    <a:pt x="14" y="3"/>
                  </a:lnTo>
                  <a:lnTo>
                    <a:pt x="3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742"/>
            <p:cNvSpPr/>
            <p:nvPr/>
          </p:nvSpPr>
          <p:spPr bwMode="auto">
            <a:xfrm>
              <a:off x="3773489" y="3541714"/>
              <a:ext cx="23813" cy="23813"/>
            </a:xfrm>
            <a:custGeom>
              <a:avLst/>
              <a:gdLst>
                <a:gd name="T0" fmla="*/ 0 w 15"/>
                <a:gd name="T1" fmla="*/ 8 h 15"/>
                <a:gd name="T2" fmla="*/ 8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lnTo>
                    <a:pt x="8" y="15"/>
                  </a:lnTo>
                  <a:lnTo>
                    <a:pt x="15" y="7"/>
                  </a:lnTo>
                  <a:lnTo>
                    <a:pt x="7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743"/>
            <p:cNvSpPr/>
            <p:nvPr/>
          </p:nvSpPr>
          <p:spPr bwMode="auto">
            <a:xfrm>
              <a:off x="3797301" y="3516314"/>
              <a:ext cx="22225" cy="22225"/>
            </a:xfrm>
            <a:custGeom>
              <a:avLst/>
              <a:gdLst>
                <a:gd name="T0" fmla="*/ 0 w 14"/>
                <a:gd name="T1" fmla="*/ 8 h 14"/>
                <a:gd name="T2" fmla="*/ 8 w 14"/>
                <a:gd name="T3" fmla="*/ 14 h 14"/>
                <a:gd name="T4" fmla="*/ 14 w 14"/>
                <a:gd name="T5" fmla="*/ 6 h 14"/>
                <a:gd name="T6" fmla="*/ 6 w 14"/>
                <a:gd name="T7" fmla="*/ 0 h 14"/>
                <a:gd name="T8" fmla="*/ 0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8" y="14"/>
                  </a:lnTo>
                  <a:lnTo>
                    <a:pt x="14" y="6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744"/>
            <p:cNvSpPr/>
            <p:nvPr/>
          </p:nvSpPr>
          <p:spPr bwMode="auto">
            <a:xfrm>
              <a:off x="3744914" y="3567114"/>
              <a:ext cx="30163" cy="28575"/>
            </a:xfrm>
            <a:custGeom>
              <a:avLst/>
              <a:gdLst>
                <a:gd name="T0" fmla="*/ 11 w 19"/>
                <a:gd name="T1" fmla="*/ 0 h 18"/>
                <a:gd name="T2" fmla="*/ 10 w 19"/>
                <a:gd name="T3" fmla="*/ 2 h 18"/>
                <a:gd name="T4" fmla="*/ 8 w 19"/>
                <a:gd name="T5" fmla="*/ 0 h 18"/>
                <a:gd name="T6" fmla="*/ 0 w 19"/>
                <a:gd name="T7" fmla="*/ 7 h 18"/>
                <a:gd name="T8" fmla="*/ 10 w 19"/>
                <a:gd name="T9" fmla="*/ 18 h 18"/>
                <a:gd name="T10" fmla="*/ 10 w 19"/>
                <a:gd name="T11" fmla="*/ 18 h 18"/>
                <a:gd name="T12" fmla="*/ 10 w 19"/>
                <a:gd name="T13" fmla="*/ 18 h 18"/>
                <a:gd name="T14" fmla="*/ 10 w 19"/>
                <a:gd name="T15" fmla="*/ 18 h 18"/>
                <a:gd name="T16" fmla="*/ 10 w 19"/>
                <a:gd name="T17" fmla="*/ 18 h 18"/>
                <a:gd name="T18" fmla="*/ 19 w 19"/>
                <a:gd name="T19" fmla="*/ 7 h 18"/>
                <a:gd name="T20" fmla="*/ 11 w 19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0" y="7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9" y="7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745"/>
            <p:cNvSpPr/>
            <p:nvPr/>
          </p:nvSpPr>
          <p:spPr bwMode="auto">
            <a:xfrm>
              <a:off x="3819526" y="3490914"/>
              <a:ext cx="23813" cy="22225"/>
            </a:xfrm>
            <a:custGeom>
              <a:avLst/>
              <a:gdLst>
                <a:gd name="T0" fmla="*/ 0 w 15"/>
                <a:gd name="T1" fmla="*/ 8 h 14"/>
                <a:gd name="T2" fmla="*/ 8 w 15"/>
                <a:gd name="T3" fmla="*/ 14 h 14"/>
                <a:gd name="T4" fmla="*/ 15 w 15"/>
                <a:gd name="T5" fmla="*/ 6 h 14"/>
                <a:gd name="T6" fmla="*/ 6 w 15"/>
                <a:gd name="T7" fmla="*/ 0 h 14"/>
                <a:gd name="T8" fmla="*/ 0 w 15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0" y="8"/>
                  </a:moveTo>
                  <a:lnTo>
                    <a:pt x="8" y="14"/>
                  </a:lnTo>
                  <a:lnTo>
                    <a:pt x="15" y="6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746"/>
            <p:cNvSpPr/>
            <p:nvPr/>
          </p:nvSpPr>
          <p:spPr bwMode="auto">
            <a:xfrm>
              <a:off x="3884614" y="3417889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0 w 18"/>
                <a:gd name="T3" fmla="*/ 11 h 12"/>
                <a:gd name="T4" fmla="*/ 7 w 18"/>
                <a:gd name="T5" fmla="*/ 11 h 12"/>
                <a:gd name="T6" fmla="*/ 7 w 18"/>
                <a:gd name="T7" fmla="*/ 11 h 12"/>
                <a:gd name="T8" fmla="*/ 9 w 18"/>
                <a:gd name="T9" fmla="*/ 12 h 12"/>
                <a:gd name="T10" fmla="*/ 18 w 18"/>
                <a:gd name="T11" fmla="*/ 0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0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Rectangle 747"/>
            <p:cNvSpPr>
              <a:spLocks noChangeArrowheads="1"/>
            </p:cNvSpPr>
            <p:nvPr/>
          </p:nvSpPr>
          <p:spPr bwMode="auto">
            <a:xfrm>
              <a:off x="3851276" y="3417889"/>
              <a:ext cx="15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Rectangle 748"/>
            <p:cNvSpPr>
              <a:spLocks noChangeArrowheads="1"/>
            </p:cNvSpPr>
            <p:nvPr/>
          </p:nvSpPr>
          <p:spPr bwMode="auto">
            <a:xfrm>
              <a:off x="3767139" y="3263901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749"/>
            <p:cNvSpPr/>
            <p:nvPr/>
          </p:nvSpPr>
          <p:spPr bwMode="auto">
            <a:xfrm>
              <a:off x="3862389" y="3438526"/>
              <a:ext cx="25400" cy="23813"/>
            </a:xfrm>
            <a:custGeom>
              <a:avLst/>
              <a:gdLst>
                <a:gd name="T0" fmla="*/ 0 w 16"/>
                <a:gd name="T1" fmla="*/ 8 h 15"/>
                <a:gd name="T2" fmla="*/ 8 w 16"/>
                <a:gd name="T3" fmla="*/ 15 h 15"/>
                <a:gd name="T4" fmla="*/ 16 w 16"/>
                <a:gd name="T5" fmla="*/ 7 h 15"/>
                <a:gd name="T6" fmla="*/ 8 w 16"/>
                <a:gd name="T7" fmla="*/ 0 h 15"/>
                <a:gd name="T8" fmla="*/ 0 w 16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lnTo>
                    <a:pt x="8" y="15"/>
                  </a:lnTo>
                  <a:lnTo>
                    <a:pt x="16" y="7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750"/>
            <p:cNvSpPr/>
            <p:nvPr/>
          </p:nvSpPr>
          <p:spPr bwMode="auto">
            <a:xfrm>
              <a:off x="3840164" y="3463926"/>
              <a:ext cx="25400" cy="23813"/>
            </a:xfrm>
            <a:custGeom>
              <a:avLst/>
              <a:gdLst>
                <a:gd name="T0" fmla="*/ 0 w 16"/>
                <a:gd name="T1" fmla="*/ 8 h 15"/>
                <a:gd name="T2" fmla="*/ 8 w 16"/>
                <a:gd name="T3" fmla="*/ 15 h 15"/>
                <a:gd name="T4" fmla="*/ 16 w 16"/>
                <a:gd name="T5" fmla="*/ 7 h 15"/>
                <a:gd name="T6" fmla="*/ 8 w 16"/>
                <a:gd name="T7" fmla="*/ 0 h 15"/>
                <a:gd name="T8" fmla="*/ 0 w 16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lnTo>
                    <a:pt x="8" y="15"/>
                  </a:lnTo>
                  <a:lnTo>
                    <a:pt x="16" y="7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Rectangle 751"/>
            <p:cNvSpPr>
              <a:spLocks noChangeArrowheads="1"/>
            </p:cNvSpPr>
            <p:nvPr/>
          </p:nvSpPr>
          <p:spPr bwMode="auto">
            <a:xfrm>
              <a:off x="3784601" y="32797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Rectangle 752"/>
            <p:cNvSpPr>
              <a:spLocks noChangeArrowheads="1"/>
            </p:cNvSpPr>
            <p:nvPr/>
          </p:nvSpPr>
          <p:spPr bwMode="auto">
            <a:xfrm>
              <a:off x="3784601" y="3313114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Rectangle 753"/>
            <p:cNvSpPr>
              <a:spLocks noChangeArrowheads="1"/>
            </p:cNvSpPr>
            <p:nvPr/>
          </p:nvSpPr>
          <p:spPr bwMode="auto">
            <a:xfrm>
              <a:off x="3816351" y="3417889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Rectangle 754"/>
            <p:cNvSpPr>
              <a:spLocks noChangeArrowheads="1"/>
            </p:cNvSpPr>
            <p:nvPr/>
          </p:nvSpPr>
          <p:spPr bwMode="auto">
            <a:xfrm>
              <a:off x="3784601" y="33813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755"/>
            <p:cNvSpPr/>
            <p:nvPr/>
          </p:nvSpPr>
          <p:spPr bwMode="auto">
            <a:xfrm>
              <a:off x="3784601" y="3414714"/>
              <a:ext cx="17463" cy="20638"/>
            </a:xfrm>
            <a:custGeom>
              <a:avLst/>
              <a:gdLst>
                <a:gd name="T0" fmla="*/ 10 w 11"/>
                <a:gd name="T1" fmla="*/ 8 h 13"/>
                <a:gd name="T2" fmla="*/ 11 w 11"/>
                <a:gd name="T3" fmla="*/ 8 h 13"/>
                <a:gd name="T4" fmla="*/ 11 w 11"/>
                <a:gd name="T5" fmla="*/ 0 h 13"/>
                <a:gd name="T6" fmla="*/ 0 w 11"/>
                <a:gd name="T7" fmla="*/ 0 h 13"/>
                <a:gd name="T8" fmla="*/ 0 w 11"/>
                <a:gd name="T9" fmla="*/ 13 h 13"/>
                <a:gd name="T10" fmla="*/ 10 w 11"/>
                <a:gd name="T11" fmla="*/ 13 h 13"/>
                <a:gd name="T12" fmla="*/ 10 w 11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10" y="8"/>
                  </a:moveTo>
                  <a:lnTo>
                    <a:pt x="11" y="8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Rectangle 756"/>
            <p:cNvSpPr>
              <a:spLocks noChangeArrowheads="1"/>
            </p:cNvSpPr>
            <p:nvPr/>
          </p:nvSpPr>
          <p:spPr bwMode="auto">
            <a:xfrm>
              <a:off x="3784601" y="3346451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757"/>
            <p:cNvSpPr/>
            <p:nvPr/>
          </p:nvSpPr>
          <p:spPr bwMode="auto">
            <a:xfrm>
              <a:off x="3722689" y="3541714"/>
              <a:ext cx="23813" cy="23813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7 h 15"/>
                <a:gd name="T4" fmla="*/ 7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0" y="7"/>
                  </a:lnTo>
                  <a:lnTo>
                    <a:pt x="7" y="15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758"/>
            <p:cNvSpPr/>
            <p:nvPr/>
          </p:nvSpPr>
          <p:spPr bwMode="auto">
            <a:xfrm>
              <a:off x="3700464" y="3516314"/>
              <a:ext cx="23813" cy="22225"/>
            </a:xfrm>
            <a:custGeom>
              <a:avLst/>
              <a:gdLst>
                <a:gd name="T0" fmla="*/ 8 w 15"/>
                <a:gd name="T1" fmla="*/ 0 h 14"/>
                <a:gd name="T2" fmla="*/ 0 w 15"/>
                <a:gd name="T3" fmla="*/ 6 h 14"/>
                <a:gd name="T4" fmla="*/ 7 w 15"/>
                <a:gd name="T5" fmla="*/ 14 h 14"/>
                <a:gd name="T6" fmla="*/ 15 w 15"/>
                <a:gd name="T7" fmla="*/ 8 h 14"/>
                <a:gd name="T8" fmla="*/ 8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lnTo>
                    <a:pt x="0" y="6"/>
                  </a:lnTo>
                  <a:lnTo>
                    <a:pt x="7" y="14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759"/>
            <p:cNvSpPr/>
            <p:nvPr/>
          </p:nvSpPr>
          <p:spPr bwMode="auto">
            <a:xfrm>
              <a:off x="3678239" y="3490914"/>
              <a:ext cx="23813" cy="22225"/>
            </a:xfrm>
            <a:custGeom>
              <a:avLst/>
              <a:gdLst>
                <a:gd name="T0" fmla="*/ 8 w 15"/>
                <a:gd name="T1" fmla="*/ 0 h 14"/>
                <a:gd name="T2" fmla="*/ 0 w 15"/>
                <a:gd name="T3" fmla="*/ 6 h 14"/>
                <a:gd name="T4" fmla="*/ 7 w 15"/>
                <a:gd name="T5" fmla="*/ 14 h 14"/>
                <a:gd name="T6" fmla="*/ 15 w 15"/>
                <a:gd name="T7" fmla="*/ 8 h 14"/>
                <a:gd name="T8" fmla="*/ 8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lnTo>
                    <a:pt x="0" y="6"/>
                  </a:lnTo>
                  <a:lnTo>
                    <a:pt x="7" y="14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760"/>
            <p:cNvSpPr/>
            <p:nvPr/>
          </p:nvSpPr>
          <p:spPr bwMode="auto">
            <a:xfrm>
              <a:off x="3606801" y="3417889"/>
              <a:ext cx="28575" cy="19050"/>
            </a:xfrm>
            <a:custGeom>
              <a:avLst/>
              <a:gdLst>
                <a:gd name="T0" fmla="*/ 18 w 18"/>
                <a:gd name="T1" fmla="*/ 11 h 12"/>
                <a:gd name="T2" fmla="*/ 18 w 18"/>
                <a:gd name="T3" fmla="*/ 0 h 12"/>
                <a:gd name="T4" fmla="*/ 0 w 18"/>
                <a:gd name="T5" fmla="*/ 0 h 12"/>
                <a:gd name="T6" fmla="*/ 10 w 18"/>
                <a:gd name="T7" fmla="*/ 12 h 12"/>
                <a:gd name="T8" fmla="*/ 11 w 18"/>
                <a:gd name="T9" fmla="*/ 11 h 12"/>
                <a:gd name="T10" fmla="*/ 11 w 18"/>
                <a:gd name="T11" fmla="*/ 11 h 12"/>
                <a:gd name="T12" fmla="*/ 18 w 18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18" y="11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Rectangle 761"/>
            <p:cNvSpPr>
              <a:spLocks noChangeArrowheads="1"/>
            </p:cNvSpPr>
            <p:nvPr/>
          </p:nvSpPr>
          <p:spPr bwMode="auto">
            <a:xfrm>
              <a:off x="3652839" y="3417889"/>
              <a:ext cx="15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Rectangle 762"/>
            <p:cNvSpPr>
              <a:spLocks noChangeArrowheads="1"/>
            </p:cNvSpPr>
            <p:nvPr/>
          </p:nvSpPr>
          <p:spPr bwMode="auto">
            <a:xfrm>
              <a:off x="3736976" y="3263901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763"/>
            <p:cNvSpPr/>
            <p:nvPr/>
          </p:nvSpPr>
          <p:spPr bwMode="auto">
            <a:xfrm>
              <a:off x="3633789" y="3438526"/>
              <a:ext cx="23813" cy="23813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7 h 15"/>
                <a:gd name="T4" fmla="*/ 7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0" y="7"/>
                  </a:lnTo>
                  <a:lnTo>
                    <a:pt x="7" y="15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764"/>
            <p:cNvSpPr/>
            <p:nvPr/>
          </p:nvSpPr>
          <p:spPr bwMode="auto">
            <a:xfrm>
              <a:off x="3654426" y="3463926"/>
              <a:ext cx="25400" cy="23813"/>
            </a:xfrm>
            <a:custGeom>
              <a:avLst/>
              <a:gdLst>
                <a:gd name="T0" fmla="*/ 9 w 16"/>
                <a:gd name="T1" fmla="*/ 0 h 15"/>
                <a:gd name="T2" fmla="*/ 0 w 16"/>
                <a:gd name="T3" fmla="*/ 7 h 15"/>
                <a:gd name="T4" fmla="*/ 8 w 16"/>
                <a:gd name="T5" fmla="*/ 15 h 15"/>
                <a:gd name="T6" fmla="*/ 16 w 16"/>
                <a:gd name="T7" fmla="*/ 8 h 15"/>
                <a:gd name="T8" fmla="*/ 9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lnTo>
                    <a:pt x="0" y="7"/>
                  </a:lnTo>
                  <a:lnTo>
                    <a:pt x="8" y="15"/>
                  </a:lnTo>
                  <a:lnTo>
                    <a:pt x="16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Rectangle 765"/>
            <p:cNvSpPr>
              <a:spLocks noChangeArrowheads="1"/>
            </p:cNvSpPr>
            <p:nvPr/>
          </p:nvSpPr>
          <p:spPr bwMode="auto">
            <a:xfrm>
              <a:off x="3717926" y="32797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Rectangle 766"/>
            <p:cNvSpPr>
              <a:spLocks noChangeArrowheads="1"/>
            </p:cNvSpPr>
            <p:nvPr/>
          </p:nvSpPr>
          <p:spPr bwMode="auto">
            <a:xfrm>
              <a:off x="3717926" y="3313114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Rectangle 767"/>
            <p:cNvSpPr>
              <a:spLocks noChangeArrowheads="1"/>
            </p:cNvSpPr>
            <p:nvPr/>
          </p:nvSpPr>
          <p:spPr bwMode="auto">
            <a:xfrm>
              <a:off x="3686176" y="3417889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Rectangle 768"/>
            <p:cNvSpPr>
              <a:spLocks noChangeArrowheads="1"/>
            </p:cNvSpPr>
            <p:nvPr/>
          </p:nvSpPr>
          <p:spPr bwMode="auto">
            <a:xfrm>
              <a:off x="3717926" y="33813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769"/>
            <p:cNvSpPr/>
            <p:nvPr/>
          </p:nvSpPr>
          <p:spPr bwMode="auto">
            <a:xfrm>
              <a:off x="3717926" y="3414714"/>
              <a:ext cx="17463" cy="20638"/>
            </a:xfrm>
            <a:custGeom>
              <a:avLst/>
              <a:gdLst>
                <a:gd name="T0" fmla="*/ 2 w 11"/>
                <a:gd name="T1" fmla="*/ 13 h 13"/>
                <a:gd name="T2" fmla="*/ 11 w 11"/>
                <a:gd name="T3" fmla="*/ 13 h 13"/>
                <a:gd name="T4" fmla="*/ 11 w 11"/>
                <a:gd name="T5" fmla="*/ 0 h 13"/>
                <a:gd name="T6" fmla="*/ 0 w 11"/>
                <a:gd name="T7" fmla="*/ 0 h 13"/>
                <a:gd name="T8" fmla="*/ 0 w 11"/>
                <a:gd name="T9" fmla="*/ 8 h 13"/>
                <a:gd name="T10" fmla="*/ 2 w 11"/>
                <a:gd name="T11" fmla="*/ 8 h 13"/>
                <a:gd name="T12" fmla="*/ 2 w 11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2" y="13"/>
                  </a:moveTo>
                  <a:lnTo>
                    <a:pt x="11" y="1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Rectangle 770"/>
            <p:cNvSpPr>
              <a:spLocks noChangeArrowheads="1"/>
            </p:cNvSpPr>
            <p:nvPr/>
          </p:nvSpPr>
          <p:spPr bwMode="auto">
            <a:xfrm>
              <a:off x="3717926" y="3346451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Rectangle 771"/>
            <p:cNvSpPr>
              <a:spLocks noChangeArrowheads="1"/>
            </p:cNvSpPr>
            <p:nvPr/>
          </p:nvSpPr>
          <p:spPr bwMode="auto">
            <a:xfrm>
              <a:off x="7134226" y="2909889"/>
              <a:ext cx="285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Rectangle 772"/>
            <p:cNvSpPr>
              <a:spLocks noChangeArrowheads="1"/>
            </p:cNvSpPr>
            <p:nvPr/>
          </p:nvSpPr>
          <p:spPr bwMode="auto">
            <a:xfrm>
              <a:off x="7200901" y="2797176"/>
              <a:ext cx="174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773"/>
            <p:cNvSpPr/>
            <p:nvPr/>
          </p:nvSpPr>
          <p:spPr bwMode="auto">
            <a:xfrm>
              <a:off x="7183439" y="2894014"/>
              <a:ext cx="34925" cy="34925"/>
            </a:xfrm>
            <a:custGeom>
              <a:avLst/>
              <a:gdLst>
                <a:gd name="T0" fmla="*/ 11 w 22"/>
                <a:gd name="T1" fmla="*/ 10 h 22"/>
                <a:gd name="T2" fmla="*/ 0 w 22"/>
                <a:gd name="T3" fmla="*/ 10 h 22"/>
                <a:gd name="T4" fmla="*/ 0 w 22"/>
                <a:gd name="T5" fmla="*/ 22 h 22"/>
                <a:gd name="T6" fmla="*/ 22 w 22"/>
                <a:gd name="T7" fmla="*/ 22 h 22"/>
                <a:gd name="T8" fmla="*/ 22 w 22"/>
                <a:gd name="T9" fmla="*/ 0 h 22"/>
                <a:gd name="T10" fmla="*/ 11 w 22"/>
                <a:gd name="T11" fmla="*/ 0 h 22"/>
                <a:gd name="T12" fmla="*/ 11 w 22"/>
                <a:gd name="T13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10"/>
                  </a:moveTo>
                  <a:lnTo>
                    <a:pt x="0" y="10"/>
                  </a:lnTo>
                  <a:lnTo>
                    <a:pt x="0" y="22"/>
                  </a:lnTo>
                  <a:lnTo>
                    <a:pt x="22" y="22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Rectangle 774"/>
            <p:cNvSpPr>
              <a:spLocks noChangeArrowheads="1"/>
            </p:cNvSpPr>
            <p:nvPr/>
          </p:nvSpPr>
          <p:spPr bwMode="auto">
            <a:xfrm>
              <a:off x="7200901" y="2846389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Rectangle 775"/>
            <p:cNvSpPr>
              <a:spLocks noChangeArrowheads="1"/>
            </p:cNvSpPr>
            <p:nvPr/>
          </p:nvSpPr>
          <p:spPr bwMode="auto">
            <a:xfrm>
              <a:off x="7034214" y="2909889"/>
              <a:ext cx="269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776"/>
            <p:cNvSpPr/>
            <p:nvPr/>
          </p:nvSpPr>
          <p:spPr bwMode="auto">
            <a:xfrm>
              <a:off x="7083426" y="2909889"/>
              <a:ext cx="28575" cy="19050"/>
            </a:xfrm>
            <a:custGeom>
              <a:avLst/>
              <a:gdLst>
                <a:gd name="T0" fmla="*/ 1 w 18"/>
                <a:gd name="T1" fmla="*/ 0 h 12"/>
                <a:gd name="T2" fmla="*/ 0 w 18"/>
                <a:gd name="T3" fmla="*/ 0 h 12"/>
                <a:gd name="T4" fmla="*/ 0 w 18"/>
                <a:gd name="T5" fmla="*/ 12 h 12"/>
                <a:gd name="T6" fmla="*/ 1 w 18"/>
                <a:gd name="T7" fmla="*/ 12 h 12"/>
                <a:gd name="T8" fmla="*/ 17 w 18"/>
                <a:gd name="T9" fmla="*/ 12 h 12"/>
                <a:gd name="T10" fmla="*/ 18 w 18"/>
                <a:gd name="T11" fmla="*/ 12 h 12"/>
                <a:gd name="T12" fmla="*/ 18 w 18"/>
                <a:gd name="T13" fmla="*/ 0 h 12"/>
                <a:gd name="T14" fmla="*/ 17 w 18"/>
                <a:gd name="T15" fmla="*/ 0 h 12"/>
                <a:gd name="T16" fmla="*/ 1 w 18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2">
                  <a:moveTo>
                    <a:pt x="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777"/>
            <p:cNvSpPr/>
            <p:nvPr/>
          </p:nvSpPr>
          <p:spPr bwMode="auto">
            <a:xfrm>
              <a:off x="6977064" y="2746376"/>
              <a:ext cx="17463" cy="31750"/>
            </a:xfrm>
            <a:custGeom>
              <a:avLst/>
              <a:gdLst>
                <a:gd name="T0" fmla="*/ 11 w 11"/>
                <a:gd name="T1" fmla="*/ 10 h 20"/>
                <a:gd name="T2" fmla="*/ 11 w 11"/>
                <a:gd name="T3" fmla="*/ 0 h 20"/>
                <a:gd name="T4" fmla="*/ 0 w 11"/>
                <a:gd name="T5" fmla="*/ 0 h 20"/>
                <a:gd name="T6" fmla="*/ 0 w 11"/>
                <a:gd name="T7" fmla="*/ 10 h 20"/>
                <a:gd name="T8" fmla="*/ 0 w 11"/>
                <a:gd name="T9" fmla="*/ 20 h 20"/>
                <a:gd name="T10" fmla="*/ 11 w 11"/>
                <a:gd name="T11" fmla="*/ 20 h 20"/>
                <a:gd name="T12" fmla="*/ 11 w 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1" y="1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11" y="20"/>
                  </a:ln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Rectangle 778"/>
            <p:cNvSpPr>
              <a:spLocks noChangeArrowheads="1"/>
            </p:cNvSpPr>
            <p:nvPr/>
          </p:nvSpPr>
          <p:spPr bwMode="auto">
            <a:xfrm>
              <a:off x="6977064" y="2797176"/>
              <a:ext cx="174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779"/>
            <p:cNvSpPr/>
            <p:nvPr/>
          </p:nvSpPr>
          <p:spPr bwMode="auto">
            <a:xfrm>
              <a:off x="6977064" y="2894014"/>
              <a:ext cx="36513" cy="34925"/>
            </a:xfrm>
            <a:custGeom>
              <a:avLst/>
              <a:gdLst>
                <a:gd name="T0" fmla="*/ 11 w 23"/>
                <a:gd name="T1" fmla="*/ 0 h 22"/>
                <a:gd name="T2" fmla="*/ 0 w 23"/>
                <a:gd name="T3" fmla="*/ 0 h 22"/>
                <a:gd name="T4" fmla="*/ 0 w 23"/>
                <a:gd name="T5" fmla="*/ 22 h 22"/>
                <a:gd name="T6" fmla="*/ 23 w 23"/>
                <a:gd name="T7" fmla="*/ 22 h 22"/>
                <a:gd name="T8" fmla="*/ 23 w 23"/>
                <a:gd name="T9" fmla="*/ 10 h 22"/>
                <a:gd name="T10" fmla="*/ 11 w 23"/>
                <a:gd name="T11" fmla="*/ 10 h 22"/>
                <a:gd name="T12" fmla="*/ 11 w 23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23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Rectangle 780"/>
            <p:cNvSpPr>
              <a:spLocks noChangeArrowheads="1"/>
            </p:cNvSpPr>
            <p:nvPr/>
          </p:nvSpPr>
          <p:spPr bwMode="auto">
            <a:xfrm>
              <a:off x="6977064" y="2846389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Rectangle 781"/>
            <p:cNvSpPr>
              <a:spLocks noChangeArrowheads="1"/>
            </p:cNvSpPr>
            <p:nvPr/>
          </p:nvSpPr>
          <p:spPr bwMode="auto">
            <a:xfrm>
              <a:off x="7134226" y="2595564"/>
              <a:ext cx="285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782"/>
            <p:cNvSpPr/>
            <p:nvPr/>
          </p:nvSpPr>
          <p:spPr bwMode="auto">
            <a:xfrm>
              <a:off x="7200901" y="2746376"/>
              <a:ext cx="17463" cy="31750"/>
            </a:xfrm>
            <a:custGeom>
              <a:avLst/>
              <a:gdLst>
                <a:gd name="T0" fmla="*/ 0 w 11"/>
                <a:gd name="T1" fmla="*/ 10 h 20"/>
                <a:gd name="T2" fmla="*/ 0 w 11"/>
                <a:gd name="T3" fmla="*/ 20 h 20"/>
                <a:gd name="T4" fmla="*/ 11 w 11"/>
                <a:gd name="T5" fmla="*/ 20 h 20"/>
                <a:gd name="T6" fmla="*/ 11 w 11"/>
                <a:gd name="T7" fmla="*/ 10 h 20"/>
                <a:gd name="T8" fmla="*/ 11 w 11"/>
                <a:gd name="T9" fmla="*/ 0 h 20"/>
                <a:gd name="T10" fmla="*/ 0 w 11"/>
                <a:gd name="T11" fmla="*/ 0 h 20"/>
                <a:gd name="T12" fmla="*/ 0 w 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10"/>
                  </a:moveTo>
                  <a:lnTo>
                    <a:pt x="0" y="20"/>
                  </a:lnTo>
                  <a:lnTo>
                    <a:pt x="11" y="20"/>
                  </a:lnTo>
                  <a:lnTo>
                    <a:pt x="11" y="1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Rectangle 783"/>
            <p:cNvSpPr>
              <a:spLocks noChangeArrowheads="1"/>
            </p:cNvSpPr>
            <p:nvPr/>
          </p:nvSpPr>
          <p:spPr bwMode="auto">
            <a:xfrm>
              <a:off x="7200901" y="2695576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784"/>
            <p:cNvSpPr/>
            <p:nvPr/>
          </p:nvSpPr>
          <p:spPr bwMode="auto">
            <a:xfrm>
              <a:off x="7183439" y="2595564"/>
              <a:ext cx="34925" cy="33338"/>
            </a:xfrm>
            <a:custGeom>
              <a:avLst/>
              <a:gdLst>
                <a:gd name="T0" fmla="*/ 11 w 22"/>
                <a:gd name="T1" fmla="*/ 21 h 21"/>
                <a:gd name="T2" fmla="*/ 22 w 22"/>
                <a:gd name="T3" fmla="*/ 21 h 21"/>
                <a:gd name="T4" fmla="*/ 22 w 22"/>
                <a:gd name="T5" fmla="*/ 0 h 21"/>
                <a:gd name="T6" fmla="*/ 0 w 22"/>
                <a:gd name="T7" fmla="*/ 0 h 21"/>
                <a:gd name="T8" fmla="*/ 0 w 22"/>
                <a:gd name="T9" fmla="*/ 11 h 21"/>
                <a:gd name="T10" fmla="*/ 11 w 22"/>
                <a:gd name="T11" fmla="*/ 11 h 21"/>
                <a:gd name="T12" fmla="*/ 11 w 22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11" y="21"/>
                  </a:moveTo>
                  <a:lnTo>
                    <a:pt x="22" y="21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1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Rectangle 785"/>
            <p:cNvSpPr>
              <a:spLocks noChangeArrowheads="1"/>
            </p:cNvSpPr>
            <p:nvPr/>
          </p:nvSpPr>
          <p:spPr bwMode="auto">
            <a:xfrm>
              <a:off x="7200901" y="2646364"/>
              <a:ext cx="174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786"/>
            <p:cNvSpPr/>
            <p:nvPr/>
          </p:nvSpPr>
          <p:spPr bwMode="auto">
            <a:xfrm>
              <a:off x="7083426" y="2595564"/>
              <a:ext cx="28575" cy="17463"/>
            </a:xfrm>
            <a:custGeom>
              <a:avLst/>
              <a:gdLst>
                <a:gd name="T0" fmla="*/ 1 w 18"/>
                <a:gd name="T1" fmla="*/ 0 h 11"/>
                <a:gd name="T2" fmla="*/ 0 w 18"/>
                <a:gd name="T3" fmla="*/ 0 h 11"/>
                <a:gd name="T4" fmla="*/ 0 w 18"/>
                <a:gd name="T5" fmla="*/ 11 h 11"/>
                <a:gd name="T6" fmla="*/ 1 w 18"/>
                <a:gd name="T7" fmla="*/ 11 h 11"/>
                <a:gd name="T8" fmla="*/ 17 w 18"/>
                <a:gd name="T9" fmla="*/ 11 h 11"/>
                <a:gd name="T10" fmla="*/ 18 w 18"/>
                <a:gd name="T11" fmla="*/ 11 h 11"/>
                <a:gd name="T12" fmla="*/ 18 w 18"/>
                <a:gd name="T13" fmla="*/ 0 h 11"/>
                <a:gd name="T14" fmla="*/ 17 w 18"/>
                <a:gd name="T15" fmla="*/ 0 h 11"/>
                <a:gd name="T16" fmla="*/ 1 w 18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1">
                  <a:moveTo>
                    <a:pt x="1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Rectangle 787"/>
            <p:cNvSpPr>
              <a:spLocks noChangeArrowheads="1"/>
            </p:cNvSpPr>
            <p:nvPr/>
          </p:nvSpPr>
          <p:spPr bwMode="auto">
            <a:xfrm>
              <a:off x="6977064" y="2695576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788"/>
            <p:cNvSpPr/>
            <p:nvPr/>
          </p:nvSpPr>
          <p:spPr bwMode="auto">
            <a:xfrm>
              <a:off x="6977064" y="2595564"/>
              <a:ext cx="84138" cy="80963"/>
            </a:xfrm>
            <a:custGeom>
              <a:avLst/>
              <a:gdLst>
                <a:gd name="T0" fmla="*/ 53 w 53"/>
                <a:gd name="T1" fmla="*/ 0 h 51"/>
                <a:gd name="T2" fmla="*/ 0 w 53"/>
                <a:gd name="T3" fmla="*/ 51 h 51"/>
                <a:gd name="T4" fmla="*/ 53 w 53"/>
                <a:gd name="T5" fmla="*/ 51 h 51"/>
                <a:gd name="T6" fmla="*/ 53 w 53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0"/>
                  </a:moveTo>
                  <a:lnTo>
                    <a:pt x="0" y="51"/>
                  </a:lnTo>
                  <a:lnTo>
                    <a:pt x="53" y="51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789"/>
            <p:cNvSpPr/>
            <p:nvPr/>
          </p:nvSpPr>
          <p:spPr bwMode="auto">
            <a:xfrm>
              <a:off x="247651" y="5265739"/>
              <a:ext cx="334963" cy="333375"/>
            </a:xfrm>
            <a:custGeom>
              <a:avLst/>
              <a:gdLst>
                <a:gd name="T0" fmla="*/ 106 w 211"/>
                <a:gd name="T1" fmla="*/ 54 h 210"/>
                <a:gd name="T2" fmla="*/ 70 w 211"/>
                <a:gd name="T3" fmla="*/ 157 h 210"/>
                <a:gd name="T4" fmla="*/ 38 w 211"/>
                <a:gd name="T5" fmla="*/ 109 h 210"/>
                <a:gd name="T6" fmla="*/ 18 w 211"/>
                <a:gd name="T7" fmla="*/ 128 h 210"/>
                <a:gd name="T8" fmla="*/ 12 w 211"/>
                <a:gd name="T9" fmla="*/ 133 h 210"/>
                <a:gd name="T10" fmla="*/ 0 w 211"/>
                <a:gd name="T11" fmla="*/ 123 h 210"/>
                <a:gd name="T12" fmla="*/ 41 w 211"/>
                <a:gd name="T13" fmla="*/ 85 h 210"/>
                <a:gd name="T14" fmla="*/ 65 w 211"/>
                <a:gd name="T15" fmla="*/ 122 h 210"/>
                <a:gd name="T16" fmla="*/ 109 w 211"/>
                <a:gd name="T17" fmla="*/ 0 h 210"/>
                <a:gd name="T18" fmla="*/ 149 w 211"/>
                <a:gd name="T19" fmla="*/ 153 h 210"/>
                <a:gd name="T20" fmla="*/ 181 w 211"/>
                <a:gd name="T21" fmla="*/ 48 h 210"/>
                <a:gd name="T22" fmla="*/ 211 w 211"/>
                <a:gd name="T23" fmla="*/ 142 h 210"/>
                <a:gd name="T24" fmla="*/ 195 w 211"/>
                <a:gd name="T25" fmla="*/ 146 h 210"/>
                <a:gd name="T26" fmla="*/ 181 w 211"/>
                <a:gd name="T27" fmla="*/ 101 h 210"/>
                <a:gd name="T28" fmla="*/ 147 w 211"/>
                <a:gd name="T29" fmla="*/ 210 h 210"/>
                <a:gd name="T30" fmla="*/ 106 w 211"/>
                <a:gd name="T31" fmla="*/ 54 h 210"/>
                <a:gd name="T32" fmla="*/ 106 w 211"/>
                <a:gd name="T33" fmla="*/ 5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210">
                  <a:moveTo>
                    <a:pt x="106" y="54"/>
                  </a:moveTo>
                  <a:lnTo>
                    <a:pt x="70" y="157"/>
                  </a:lnTo>
                  <a:lnTo>
                    <a:pt x="38" y="109"/>
                  </a:lnTo>
                  <a:lnTo>
                    <a:pt x="18" y="128"/>
                  </a:lnTo>
                  <a:lnTo>
                    <a:pt x="12" y="133"/>
                  </a:lnTo>
                  <a:lnTo>
                    <a:pt x="0" y="123"/>
                  </a:lnTo>
                  <a:lnTo>
                    <a:pt x="41" y="85"/>
                  </a:lnTo>
                  <a:lnTo>
                    <a:pt x="65" y="122"/>
                  </a:lnTo>
                  <a:lnTo>
                    <a:pt x="109" y="0"/>
                  </a:lnTo>
                  <a:lnTo>
                    <a:pt x="149" y="153"/>
                  </a:lnTo>
                  <a:lnTo>
                    <a:pt x="181" y="48"/>
                  </a:lnTo>
                  <a:lnTo>
                    <a:pt x="211" y="142"/>
                  </a:lnTo>
                  <a:lnTo>
                    <a:pt x="195" y="146"/>
                  </a:lnTo>
                  <a:lnTo>
                    <a:pt x="181" y="101"/>
                  </a:lnTo>
                  <a:lnTo>
                    <a:pt x="147" y="210"/>
                  </a:lnTo>
                  <a:lnTo>
                    <a:pt x="106" y="54"/>
                  </a:lnTo>
                  <a:lnTo>
                    <a:pt x="10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790"/>
            <p:cNvSpPr/>
            <p:nvPr/>
          </p:nvSpPr>
          <p:spPr bwMode="auto">
            <a:xfrm>
              <a:off x="966789" y="5343526"/>
              <a:ext cx="231775" cy="177800"/>
            </a:xfrm>
            <a:custGeom>
              <a:avLst/>
              <a:gdLst>
                <a:gd name="T0" fmla="*/ 11 w 146"/>
                <a:gd name="T1" fmla="*/ 69 h 112"/>
                <a:gd name="T2" fmla="*/ 26 w 146"/>
                <a:gd name="T3" fmla="*/ 58 h 112"/>
                <a:gd name="T4" fmla="*/ 48 w 146"/>
                <a:gd name="T5" fmla="*/ 85 h 112"/>
                <a:gd name="T6" fmla="*/ 73 w 146"/>
                <a:gd name="T7" fmla="*/ 29 h 112"/>
                <a:gd name="T8" fmla="*/ 101 w 146"/>
                <a:gd name="T9" fmla="*/ 112 h 112"/>
                <a:gd name="T10" fmla="*/ 125 w 146"/>
                <a:gd name="T11" fmla="*/ 54 h 112"/>
                <a:gd name="T12" fmla="*/ 135 w 146"/>
                <a:gd name="T13" fmla="*/ 78 h 112"/>
                <a:gd name="T14" fmla="*/ 146 w 146"/>
                <a:gd name="T15" fmla="*/ 76 h 112"/>
                <a:gd name="T16" fmla="*/ 125 w 146"/>
                <a:gd name="T17" fmla="*/ 26 h 112"/>
                <a:gd name="T18" fmla="*/ 102 w 146"/>
                <a:gd name="T19" fmla="*/ 82 h 112"/>
                <a:gd name="T20" fmla="*/ 75 w 146"/>
                <a:gd name="T21" fmla="*/ 0 h 112"/>
                <a:gd name="T22" fmla="*/ 45 w 146"/>
                <a:gd name="T23" fmla="*/ 66 h 112"/>
                <a:gd name="T24" fmla="*/ 28 w 146"/>
                <a:gd name="T25" fmla="*/ 45 h 112"/>
                <a:gd name="T26" fmla="*/ 0 w 146"/>
                <a:gd name="T27" fmla="*/ 66 h 112"/>
                <a:gd name="T28" fmla="*/ 8 w 146"/>
                <a:gd name="T29" fmla="*/ 71 h 112"/>
                <a:gd name="T30" fmla="*/ 11 w 146"/>
                <a:gd name="T31" fmla="*/ 6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2">
                  <a:moveTo>
                    <a:pt x="11" y="69"/>
                  </a:moveTo>
                  <a:lnTo>
                    <a:pt x="26" y="58"/>
                  </a:lnTo>
                  <a:lnTo>
                    <a:pt x="48" y="85"/>
                  </a:lnTo>
                  <a:lnTo>
                    <a:pt x="73" y="29"/>
                  </a:lnTo>
                  <a:lnTo>
                    <a:pt x="101" y="112"/>
                  </a:lnTo>
                  <a:lnTo>
                    <a:pt x="125" y="54"/>
                  </a:lnTo>
                  <a:lnTo>
                    <a:pt x="135" y="78"/>
                  </a:lnTo>
                  <a:lnTo>
                    <a:pt x="146" y="76"/>
                  </a:lnTo>
                  <a:lnTo>
                    <a:pt x="125" y="26"/>
                  </a:lnTo>
                  <a:lnTo>
                    <a:pt x="102" y="82"/>
                  </a:lnTo>
                  <a:lnTo>
                    <a:pt x="75" y="0"/>
                  </a:lnTo>
                  <a:lnTo>
                    <a:pt x="45" y="66"/>
                  </a:lnTo>
                  <a:lnTo>
                    <a:pt x="28" y="45"/>
                  </a:lnTo>
                  <a:lnTo>
                    <a:pt x="0" y="66"/>
                  </a:lnTo>
                  <a:lnTo>
                    <a:pt x="8" y="71"/>
                  </a:lnTo>
                  <a:lnTo>
                    <a:pt x="1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791"/>
            <p:cNvSpPr>
              <a:spLocks noEditPoints="1"/>
            </p:cNvSpPr>
            <p:nvPr/>
          </p:nvSpPr>
          <p:spPr bwMode="auto">
            <a:xfrm>
              <a:off x="915989" y="5294314"/>
              <a:ext cx="333375" cy="276225"/>
            </a:xfrm>
            <a:custGeom>
              <a:avLst/>
              <a:gdLst>
                <a:gd name="T0" fmla="*/ 0 w 210"/>
                <a:gd name="T1" fmla="*/ 0 h 174"/>
                <a:gd name="T2" fmla="*/ 0 w 210"/>
                <a:gd name="T3" fmla="*/ 174 h 174"/>
                <a:gd name="T4" fmla="*/ 210 w 210"/>
                <a:gd name="T5" fmla="*/ 174 h 174"/>
                <a:gd name="T6" fmla="*/ 210 w 210"/>
                <a:gd name="T7" fmla="*/ 0 h 174"/>
                <a:gd name="T8" fmla="*/ 0 w 210"/>
                <a:gd name="T9" fmla="*/ 0 h 174"/>
                <a:gd name="T10" fmla="*/ 189 w 210"/>
                <a:gd name="T11" fmla="*/ 154 h 174"/>
                <a:gd name="T12" fmla="*/ 21 w 210"/>
                <a:gd name="T13" fmla="*/ 154 h 174"/>
                <a:gd name="T14" fmla="*/ 21 w 210"/>
                <a:gd name="T15" fmla="*/ 21 h 174"/>
                <a:gd name="T16" fmla="*/ 189 w 210"/>
                <a:gd name="T17" fmla="*/ 21 h 174"/>
                <a:gd name="T18" fmla="*/ 189 w 210"/>
                <a:gd name="T1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74">
                  <a:moveTo>
                    <a:pt x="0" y="0"/>
                  </a:moveTo>
                  <a:lnTo>
                    <a:pt x="0" y="174"/>
                  </a:lnTo>
                  <a:lnTo>
                    <a:pt x="210" y="174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89" y="154"/>
                  </a:moveTo>
                  <a:lnTo>
                    <a:pt x="21" y="154"/>
                  </a:lnTo>
                  <a:lnTo>
                    <a:pt x="21" y="21"/>
                  </a:lnTo>
                  <a:lnTo>
                    <a:pt x="189" y="21"/>
                  </a:lnTo>
                  <a:lnTo>
                    <a:pt x="18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792"/>
            <p:cNvSpPr>
              <a:spLocks noEditPoints="1"/>
            </p:cNvSpPr>
            <p:nvPr/>
          </p:nvSpPr>
          <p:spPr bwMode="auto">
            <a:xfrm>
              <a:off x="11039476" y="698501"/>
              <a:ext cx="138113" cy="114300"/>
            </a:xfrm>
            <a:custGeom>
              <a:avLst/>
              <a:gdLst>
                <a:gd name="T0" fmla="*/ 92 w 118"/>
                <a:gd name="T1" fmla="*/ 0 h 99"/>
                <a:gd name="T2" fmla="*/ 26 w 118"/>
                <a:gd name="T3" fmla="*/ 0 h 99"/>
                <a:gd name="T4" fmla="*/ 0 w 118"/>
                <a:gd name="T5" fmla="*/ 26 h 99"/>
                <a:gd name="T6" fmla="*/ 0 w 118"/>
                <a:gd name="T7" fmla="*/ 72 h 99"/>
                <a:gd name="T8" fmla="*/ 26 w 118"/>
                <a:gd name="T9" fmla="*/ 99 h 99"/>
                <a:gd name="T10" fmla="*/ 92 w 118"/>
                <a:gd name="T11" fmla="*/ 99 h 99"/>
                <a:gd name="T12" fmla="*/ 118 w 118"/>
                <a:gd name="T13" fmla="*/ 72 h 99"/>
                <a:gd name="T14" fmla="*/ 118 w 118"/>
                <a:gd name="T15" fmla="*/ 26 h 99"/>
                <a:gd name="T16" fmla="*/ 92 w 118"/>
                <a:gd name="T17" fmla="*/ 0 h 99"/>
                <a:gd name="T18" fmla="*/ 89 w 118"/>
                <a:gd name="T19" fmla="*/ 75 h 99"/>
                <a:gd name="T20" fmla="*/ 30 w 118"/>
                <a:gd name="T21" fmla="*/ 75 h 99"/>
                <a:gd name="T22" fmla="*/ 23 w 118"/>
                <a:gd name="T23" fmla="*/ 69 h 99"/>
                <a:gd name="T24" fmla="*/ 23 w 118"/>
                <a:gd name="T25" fmla="*/ 29 h 99"/>
                <a:gd name="T26" fmla="*/ 30 w 118"/>
                <a:gd name="T27" fmla="*/ 23 h 99"/>
                <a:gd name="T28" fmla="*/ 89 w 118"/>
                <a:gd name="T29" fmla="*/ 23 h 99"/>
                <a:gd name="T30" fmla="*/ 95 w 118"/>
                <a:gd name="T31" fmla="*/ 29 h 99"/>
                <a:gd name="T32" fmla="*/ 95 w 118"/>
                <a:gd name="T33" fmla="*/ 69 h 99"/>
                <a:gd name="T34" fmla="*/ 89 w 118"/>
                <a:gd name="T35" fmla="*/ 7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99">
                  <a:moveTo>
                    <a:pt x="9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7"/>
                    <a:pt x="12" y="99"/>
                    <a:pt x="26" y="99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107" y="99"/>
                    <a:pt x="118" y="87"/>
                    <a:pt x="118" y="72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11"/>
                    <a:pt x="107" y="0"/>
                    <a:pt x="92" y="0"/>
                  </a:cubicBezTo>
                  <a:close/>
                  <a:moveTo>
                    <a:pt x="89" y="75"/>
                  </a:moveTo>
                  <a:cubicBezTo>
                    <a:pt x="30" y="75"/>
                    <a:pt x="30" y="75"/>
                    <a:pt x="30" y="75"/>
                  </a:cubicBezTo>
                  <a:cubicBezTo>
                    <a:pt x="26" y="75"/>
                    <a:pt x="23" y="72"/>
                    <a:pt x="23" y="6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6"/>
                    <a:pt x="26" y="23"/>
                    <a:pt x="30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3"/>
                    <a:pt x="95" y="26"/>
                    <a:pt x="95" y="2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5" y="72"/>
                    <a:pt x="92" y="75"/>
                    <a:pt x="89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793"/>
            <p:cNvSpPr/>
            <p:nvPr/>
          </p:nvSpPr>
          <p:spPr bwMode="auto">
            <a:xfrm>
              <a:off x="11104564" y="587376"/>
              <a:ext cx="173038" cy="171450"/>
            </a:xfrm>
            <a:custGeom>
              <a:avLst/>
              <a:gdLst>
                <a:gd name="T0" fmla="*/ 129 w 148"/>
                <a:gd name="T1" fmla="*/ 113 h 147"/>
                <a:gd name="T2" fmla="*/ 128 w 148"/>
                <a:gd name="T3" fmla="*/ 113 h 147"/>
                <a:gd name="T4" fmla="*/ 126 w 148"/>
                <a:gd name="T5" fmla="*/ 113 h 147"/>
                <a:gd name="T6" fmla="*/ 126 w 148"/>
                <a:gd name="T7" fmla="*/ 113 h 147"/>
                <a:gd name="T8" fmla="*/ 34 w 148"/>
                <a:gd name="T9" fmla="*/ 21 h 147"/>
                <a:gd name="T10" fmla="*/ 34 w 148"/>
                <a:gd name="T11" fmla="*/ 21 h 147"/>
                <a:gd name="T12" fmla="*/ 34 w 148"/>
                <a:gd name="T13" fmla="*/ 0 h 147"/>
                <a:gd name="T14" fmla="*/ 0 w 148"/>
                <a:gd name="T15" fmla="*/ 35 h 147"/>
                <a:gd name="T16" fmla="*/ 34 w 148"/>
                <a:gd name="T17" fmla="*/ 69 h 147"/>
                <a:gd name="T18" fmla="*/ 34 w 148"/>
                <a:gd name="T19" fmla="*/ 68 h 147"/>
                <a:gd name="T20" fmla="*/ 34 w 148"/>
                <a:gd name="T21" fmla="*/ 46 h 147"/>
                <a:gd name="T22" fmla="*/ 34 w 148"/>
                <a:gd name="T23" fmla="*/ 46 h 147"/>
                <a:gd name="T24" fmla="*/ 101 w 148"/>
                <a:gd name="T25" fmla="*/ 113 h 147"/>
                <a:gd name="T26" fmla="*/ 101 w 148"/>
                <a:gd name="T27" fmla="*/ 113 h 147"/>
                <a:gd name="T28" fmla="*/ 99 w 148"/>
                <a:gd name="T29" fmla="*/ 113 h 147"/>
                <a:gd name="T30" fmla="*/ 99 w 148"/>
                <a:gd name="T31" fmla="*/ 113 h 147"/>
                <a:gd name="T32" fmla="*/ 79 w 148"/>
                <a:gd name="T33" fmla="*/ 113 h 147"/>
                <a:gd name="T34" fmla="*/ 114 w 148"/>
                <a:gd name="T35" fmla="*/ 147 h 147"/>
                <a:gd name="T36" fmla="*/ 148 w 148"/>
                <a:gd name="T37" fmla="*/ 113 h 147"/>
                <a:gd name="T38" fmla="*/ 129 w 148"/>
                <a:gd name="T39" fmla="*/ 1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7">
                  <a:moveTo>
                    <a:pt x="129" y="113"/>
                  </a:move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62"/>
                    <a:pt x="85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71" y="46"/>
                    <a:pt x="101" y="76"/>
                    <a:pt x="101" y="113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8" y="113"/>
                    <a:pt x="148" y="113"/>
                    <a:pt x="148" y="113"/>
                  </a:cubicBezTo>
                  <a:lnTo>
                    <a:pt x="12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794"/>
            <p:cNvSpPr/>
            <p:nvPr/>
          </p:nvSpPr>
          <p:spPr bwMode="auto">
            <a:xfrm>
              <a:off x="10941051" y="750889"/>
              <a:ext cx="173038" cy="171450"/>
            </a:xfrm>
            <a:custGeom>
              <a:avLst/>
              <a:gdLst>
                <a:gd name="T0" fmla="*/ 114 w 149"/>
                <a:gd name="T1" fmla="*/ 79 h 147"/>
                <a:gd name="T2" fmla="*/ 114 w 149"/>
                <a:gd name="T3" fmla="*/ 101 h 147"/>
                <a:gd name="T4" fmla="*/ 114 w 149"/>
                <a:gd name="T5" fmla="*/ 101 h 147"/>
                <a:gd name="T6" fmla="*/ 47 w 149"/>
                <a:gd name="T7" fmla="*/ 34 h 147"/>
                <a:gd name="T8" fmla="*/ 47 w 149"/>
                <a:gd name="T9" fmla="*/ 34 h 147"/>
                <a:gd name="T10" fmla="*/ 49 w 149"/>
                <a:gd name="T11" fmla="*/ 34 h 147"/>
                <a:gd name="T12" fmla="*/ 50 w 149"/>
                <a:gd name="T13" fmla="*/ 34 h 147"/>
                <a:gd name="T14" fmla="*/ 69 w 149"/>
                <a:gd name="T15" fmla="*/ 34 h 147"/>
                <a:gd name="T16" fmla="*/ 35 w 149"/>
                <a:gd name="T17" fmla="*/ 0 h 147"/>
                <a:gd name="T18" fmla="*/ 0 w 149"/>
                <a:gd name="T19" fmla="*/ 34 h 147"/>
                <a:gd name="T20" fmla="*/ 20 w 149"/>
                <a:gd name="T21" fmla="*/ 34 h 147"/>
                <a:gd name="T22" fmla="*/ 20 w 149"/>
                <a:gd name="T23" fmla="*/ 34 h 147"/>
                <a:gd name="T24" fmla="*/ 22 w 149"/>
                <a:gd name="T25" fmla="*/ 34 h 147"/>
                <a:gd name="T26" fmla="*/ 22 w 149"/>
                <a:gd name="T27" fmla="*/ 34 h 147"/>
                <a:gd name="T28" fmla="*/ 114 w 149"/>
                <a:gd name="T29" fmla="*/ 126 h 147"/>
                <a:gd name="T30" fmla="*/ 114 w 149"/>
                <a:gd name="T31" fmla="*/ 126 h 147"/>
                <a:gd name="T32" fmla="*/ 114 w 149"/>
                <a:gd name="T33" fmla="*/ 147 h 147"/>
                <a:gd name="T34" fmla="*/ 149 w 149"/>
                <a:gd name="T35" fmla="*/ 112 h 147"/>
                <a:gd name="T36" fmla="*/ 114 w 149"/>
                <a:gd name="T37" fmla="*/ 78 h 147"/>
                <a:gd name="T38" fmla="*/ 114 w 149"/>
                <a:gd name="T39" fmla="*/ 7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7">
                  <a:moveTo>
                    <a:pt x="114" y="79"/>
                  </a:moveTo>
                  <a:cubicBezTo>
                    <a:pt x="114" y="101"/>
                    <a:pt x="114" y="101"/>
                    <a:pt x="114" y="10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77" y="101"/>
                    <a:pt x="47" y="71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85"/>
                    <a:pt x="63" y="126"/>
                    <a:pt x="114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14" y="78"/>
                    <a:pt x="114" y="78"/>
                    <a:pt x="114" y="78"/>
                  </a:cubicBezTo>
                  <a:lnTo>
                    <a:pt x="114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795"/>
            <p:cNvSpPr>
              <a:spLocks noEditPoints="1"/>
            </p:cNvSpPr>
            <p:nvPr/>
          </p:nvSpPr>
          <p:spPr bwMode="auto">
            <a:xfrm>
              <a:off x="6973889" y="4598989"/>
              <a:ext cx="249238" cy="334963"/>
            </a:xfrm>
            <a:custGeom>
              <a:avLst/>
              <a:gdLst>
                <a:gd name="T0" fmla="*/ 191 w 214"/>
                <a:gd name="T1" fmla="*/ 20 h 289"/>
                <a:gd name="T2" fmla="*/ 178 w 214"/>
                <a:gd name="T3" fmla="*/ 20 h 289"/>
                <a:gd name="T4" fmla="*/ 178 w 214"/>
                <a:gd name="T5" fmla="*/ 11 h 289"/>
                <a:gd name="T6" fmla="*/ 167 w 214"/>
                <a:gd name="T7" fmla="*/ 0 h 289"/>
                <a:gd name="T8" fmla="*/ 155 w 214"/>
                <a:gd name="T9" fmla="*/ 11 h 289"/>
                <a:gd name="T10" fmla="*/ 155 w 214"/>
                <a:gd name="T11" fmla="*/ 20 h 289"/>
                <a:gd name="T12" fmla="*/ 118 w 214"/>
                <a:gd name="T13" fmla="*/ 20 h 289"/>
                <a:gd name="T14" fmla="*/ 118 w 214"/>
                <a:gd name="T15" fmla="*/ 11 h 289"/>
                <a:gd name="T16" fmla="*/ 107 w 214"/>
                <a:gd name="T17" fmla="*/ 0 h 289"/>
                <a:gd name="T18" fmla="*/ 96 w 214"/>
                <a:gd name="T19" fmla="*/ 11 h 289"/>
                <a:gd name="T20" fmla="*/ 96 w 214"/>
                <a:gd name="T21" fmla="*/ 20 h 289"/>
                <a:gd name="T22" fmla="*/ 59 w 214"/>
                <a:gd name="T23" fmla="*/ 20 h 289"/>
                <a:gd name="T24" fmla="*/ 59 w 214"/>
                <a:gd name="T25" fmla="*/ 11 h 289"/>
                <a:gd name="T26" fmla="*/ 48 w 214"/>
                <a:gd name="T27" fmla="*/ 0 h 289"/>
                <a:gd name="T28" fmla="*/ 36 w 214"/>
                <a:gd name="T29" fmla="*/ 11 h 289"/>
                <a:gd name="T30" fmla="*/ 36 w 214"/>
                <a:gd name="T31" fmla="*/ 20 h 289"/>
                <a:gd name="T32" fmla="*/ 24 w 214"/>
                <a:gd name="T33" fmla="*/ 20 h 289"/>
                <a:gd name="T34" fmla="*/ 0 w 214"/>
                <a:gd name="T35" fmla="*/ 43 h 289"/>
                <a:gd name="T36" fmla="*/ 0 w 214"/>
                <a:gd name="T37" fmla="*/ 266 h 289"/>
                <a:gd name="T38" fmla="*/ 24 w 214"/>
                <a:gd name="T39" fmla="*/ 289 h 289"/>
                <a:gd name="T40" fmla="*/ 191 w 214"/>
                <a:gd name="T41" fmla="*/ 289 h 289"/>
                <a:gd name="T42" fmla="*/ 214 w 214"/>
                <a:gd name="T43" fmla="*/ 266 h 289"/>
                <a:gd name="T44" fmla="*/ 214 w 214"/>
                <a:gd name="T45" fmla="*/ 43 h 289"/>
                <a:gd name="T46" fmla="*/ 191 w 214"/>
                <a:gd name="T47" fmla="*/ 20 h 289"/>
                <a:gd name="T48" fmla="*/ 191 w 214"/>
                <a:gd name="T49" fmla="*/ 264 h 289"/>
                <a:gd name="T50" fmla="*/ 23 w 214"/>
                <a:gd name="T51" fmla="*/ 264 h 289"/>
                <a:gd name="T52" fmla="*/ 23 w 214"/>
                <a:gd name="T53" fmla="*/ 45 h 289"/>
                <a:gd name="T54" fmla="*/ 36 w 214"/>
                <a:gd name="T55" fmla="*/ 45 h 289"/>
                <a:gd name="T56" fmla="*/ 36 w 214"/>
                <a:gd name="T57" fmla="*/ 52 h 289"/>
                <a:gd name="T58" fmla="*/ 48 w 214"/>
                <a:gd name="T59" fmla="*/ 63 h 289"/>
                <a:gd name="T60" fmla="*/ 59 w 214"/>
                <a:gd name="T61" fmla="*/ 52 h 289"/>
                <a:gd name="T62" fmla="*/ 59 w 214"/>
                <a:gd name="T63" fmla="*/ 45 h 289"/>
                <a:gd name="T64" fmla="*/ 96 w 214"/>
                <a:gd name="T65" fmla="*/ 45 h 289"/>
                <a:gd name="T66" fmla="*/ 96 w 214"/>
                <a:gd name="T67" fmla="*/ 52 h 289"/>
                <a:gd name="T68" fmla="*/ 107 w 214"/>
                <a:gd name="T69" fmla="*/ 63 h 289"/>
                <a:gd name="T70" fmla="*/ 118 w 214"/>
                <a:gd name="T71" fmla="*/ 52 h 289"/>
                <a:gd name="T72" fmla="*/ 118 w 214"/>
                <a:gd name="T73" fmla="*/ 45 h 289"/>
                <a:gd name="T74" fmla="*/ 155 w 214"/>
                <a:gd name="T75" fmla="*/ 45 h 289"/>
                <a:gd name="T76" fmla="*/ 155 w 214"/>
                <a:gd name="T77" fmla="*/ 52 h 289"/>
                <a:gd name="T78" fmla="*/ 167 w 214"/>
                <a:gd name="T79" fmla="*/ 63 h 289"/>
                <a:gd name="T80" fmla="*/ 178 w 214"/>
                <a:gd name="T81" fmla="*/ 52 h 289"/>
                <a:gd name="T82" fmla="*/ 178 w 214"/>
                <a:gd name="T83" fmla="*/ 45 h 289"/>
                <a:gd name="T84" fmla="*/ 191 w 214"/>
                <a:gd name="T85" fmla="*/ 45 h 289"/>
                <a:gd name="T86" fmla="*/ 191 w 214"/>
                <a:gd name="T87" fmla="*/ 2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" h="289">
                  <a:moveTo>
                    <a:pt x="191" y="20"/>
                  </a:moveTo>
                  <a:cubicBezTo>
                    <a:pt x="178" y="20"/>
                    <a:pt x="178" y="20"/>
                    <a:pt x="178" y="20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5"/>
                    <a:pt x="173" y="0"/>
                    <a:pt x="167" y="0"/>
                  </a:cubicBezTo>
                  <a:cubicBezTo>
                    <a:pt x="160" y="0"/>
                    <a:pt x="155" y="5"/>
                    <a:pt x="155" y="11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5"/>
                    <a:pt x="113" y="0"/>
                    <a:pt x="107" y="0"/>
                  </a:cubicBezTo>
                  <a:cubicBezTo>
                    <a:pt x="101" y="0"/>
                    <a:pt x="96" y="5"/>
                    <a:pt x="96" y="1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5"/>
                    <a:pt x="54" y="0"/>
                    <a:pt x="48" y="0"/>
                  </a:cubicBezTo>
                  <a:cubicBezTo>
                    <a:pt x="41" y="0"/>
                    <a:pt x="36" y="5"/>
                    <a:pt x="36" y="1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1" y="20"/>
                    <a:pt x="0" y="30"/>
                    <a:pt x="0" y="43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78"/>
                    <a:pt x="11" y="289"/>
                    <a:pt x="24" y="289"/>
                  </a:cubicBezTo>
                  <a:cubicBezTo>
                    <a:pt x="191" y="289"/>
                    <a:pt x="191" y="289"/>
                    <a:pt x="191" y="289"/>
                  </a:cubicBezTo>
                  <a:cubicBezTo>
                    <a:pt x="204" y="289"/>
                    <a:pt x="214" y="278"/>
                    <a:pt x="214" y="266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4" y="30"/>
                    <a:pt x="204" y="20"/>
                    <a:pt x="191" y="20"/>
                  </a:cubicBezTo>
                  <a:close/>
                  <a:moveTo>
                    <a:pt x="191" y="264"/>
                  </a:moveTo>
                  <a:cubicBezTo>
                    <a:pt x="23" y="264"/>
                    <a:pt x="23" y="264"/>
                    <a:pt x="23" y="26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8"/>
                    <a:pt x="41" y="63"/>
                    <a:pt x="48" y="63"/>
                  </a:cubicBezTo>
                  <a:cubicBezTo>
                    <a:pt x="54" y="63"/>
                    <a:pt x="59" y="58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8"/>
                    <a:pt x="101" y="63"/>
                    <a:pt x="107" y="63"/>
                  </a:cubicBezTo>
                  <a:cubicBezTo>
                    <a:pt x="113" y="63"/>
                    <a:pt x="118" y="58"/>
                    <a:pt x="118" y="52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5" y="58"/>
                    <a:pt x="160" y="63"/>
                    <a:pt x="167" y="63"/>
                  </a:cubicBezTo>
                  <a:cubicBezTo>
                    <a:pt x="173" y="63"/>
                    <a:pt x="178" y="58"/>
                    <a:pt x="178" y="52"/>
                  </a:cubicBezTo>
                  <a:cubicBezTo>
                    <a:pt x="178" y="45"/>
                    <a:pt x="178" y="45"/>
                    <a:pt x="178" y="45"/>
                  </a:cubicBezTo>
                  <a:cubicBezTo>
                    <a:pt x="191" y="45"/>
                    <a:pt x="191" y="45"/>
                    <a:pt x="191" y="45"/>
                  </a:cubicBezTo>
                  <a:lnTo>
                    <a:pt x="191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Rectangle 796"/>
            <p:cNvSpPr>
              <a:spLocks noChangeArrowheads="1"/>
            </p:cNvSpPr>
            <p:nvPr/>
          </p:nvSpPr>
          <p:spPr bwMode="auto">
            <a:xfrm>
              <a:off x="7029451" y="4705351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Rectangle 797"/>
            <p:cNvSpPr>
              <a:spLocks noChangeArrowheads="1"/>
            </p:cNvSpPr>
            <p:nvPr/>
          </p:nvSpPr>
          <p:spPr bwMode="auto">
            <a:xfrm>
              <a:off x="7029451" y="4752976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Rectangle 798"/>
            <p:cNvSpPr>
              <a:spLocks noChangeArrowheads="1"/>
            </p:cNvSpPr>
            <p:nvPr/>
          </p:nvSpPr>
          <p:spPr bwMode="auto">
            <a:xfrm>
              <a:off x="7029451" y="4800601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Rectangle 799"/>
            <p:cNvSpPr>
              <a:spLocks noChangeArrowheads="1"/>
            </p:cNvSpPr>
            <p:nvPr/>
          </p:nvSpPr>
          <p:spPr bwMode="auto">
            <a:xfrm>
              <a:off x="7029451" y="4848226"/>
              <a:ext cx="1381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800"/>
            <p:cNvSpPr>
              <a:spLocks noEditPoints="1"/>
            </p:cNvSpPr>
            <p:nvPr/>
          </p:nvSpPr>
          <p:spPr bwMode="auto">
            <a:xfrm>
              <a:off x="2922589" y="587376"/>
              <a:ext cx="333375" cy="334963"/>
            </a:xfrm>
            <a:custGeom>
              <a:avLst/>
              <a:gdLst>
                <a:gd name="T0" fmla="*/ 105 w 210"/>
                <a:gd name="T1" fmla="*/ 0 h 211"/>
                <a:gd name="T2" fmla="*/ 0 w 210"/>
                <a:gd name="T3" fmla="*/ 30 h 211"/>
                <a:gd name="T4" fmla="*/ 0 w 210"/>
                <a:gd name="T5" fmla="*/ 30 h 211"/>
                <a:gd name="T6" fmla="*/ 0 w 210"/>
                <a:gd name="T7" fmla="*/ 182 h 211"/>
                <a:gd name="T8" fmla="*/ 105 w 210"/>
                <a:gd name="T9" fmla="*/ 211 h 211"/>
                <a:gd name="T10" fmla="*/ 210 w 210"/>
                <a:gd name="T11" fmla="*/ 182 h 211"/>
                <a:gd name="T12" fmla="*/ 210 w 210"/>
                <a:gd name="T13" fmla="*/ 30 h 211"/>
                <a:gd name="T14" fmla="*/ 105 w 210"/>
                <a:gd name="T15" fmla="*/ 0 h 211"/>
                <a:gd name="T16" fmla="*/ 96 w 210"/>
                <a:gd name="T17" fmla="*/ 190 h 211"/>
                <a:gd name="T18" fmla="*/ 17 w 210"/>
                <a:gd name="T19" fmla="*/ 168 h 211"/>
                <a:gd name="T20" fmla="*/ 17 w 210"/>
                <a:gd name="T21" fmla="*/ 55 h 211"/>
                <a:gd name="T22" fmla="*/ 96 w 210"/>
                <a:gd name="T23" fmla="*/ 77 h 211"/>
                <a:gd name="T24" fmla="*/ 96 w 210"/>
                <a:gd name="T25" fmla="*/ 190 h 211"/>
                <a:gd name="T26" fmla="*/ 105 w 210"/>
                <a:gd name="T27" fmla="*/ 62 h 211"/>
                <a:gd name="T28" fmla="*/ 28 w 210"/>
                <a:gd name="T29" fmla="*/ 40 h 211"/>
                <a:gd name="T30" fmla="*/ 105 w 210"/>
                <a:gd name="T31" fmla="*/ 19 h 211"/>
                <a:gd name="T32" fmla="*/ 182 w 210"/>
                <a:gd name="T33" fmla="*/ 40 h 211"/>
                <a:gd name="T34" fmla="*/ 105 w 210"/>
                <a:gd name="T35" fmla="*/ 62 h 211"/>
                <a:gd name="T36" fmla="*/ 193 w 210"/>
                <a:gd name="T37" fmla="*/ 168 h 211"/>
                <a:gd name="T38" fmla="*/ 114 w 210"/>
                <a:gd name="T39" fmla="*/ 190 h 211"/>
                <a:gd name="T40" fmla="*/ 114 w 210"/>
                <a:gd name="T41" fmla="*/ 77 h 211"/>
                <a:gd name="T42" fmla="*/ 193 w 210"/>
                <a:gd name="T43" fmla="*/ 55 h 211"/>
                <a:gd name="T44" fmla="*/ 193 w 210"/>
                <a:gd name="T45" fmla="*/ 16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0" y="182"/>
                  </a:lnTo>
                  <a:lnTo>
                    <a:pt x="105" y="211"/>
                  </a:lnTo>
                  <a:lnTo>
                    <a:pt x="210" y="182"/>
                  </a:lnTo>
                  <a:lnTo>
                    <a:pt x="210" y="30"/>
                  </a:lnTo>
                  <a:lnTo>
                    <a:pt x="105" y="0"/>
                  </a:lnTo>
                  <a:close/>
                  <a:moveTo>
                    <a:pt x="96" y="190"/>
                  </a:moveTo>
                  <a:lnTo>
                    <a:pt x="17" y="168"/>
                  </a:lnTo>
                  <a:lnTo>
                    <a:pt x="17" y="55"/>
                  </a:lnTo>
                  <a:lnTo>
                    <a:pt x="96" y="77"/>
                  </a:lnTo>
                  <a:lnTo>
                    <a:pt x="96" y="190"/>
                  </a:lnTo>
                  <a:close/>
                  <a:moveTo>
                    <a:pt x="105" y="62"/>
                  </a:moveTo>
                  <a:lnTo>
                    <a:pt x="28" y="40"/>
                  </a:lnTo>
                  <a:lnTo>
                    <a:pt x="105" y="19"/>
                  </a:lnTo>
                  <a:lnTo>
                    <a:pt x="182" y="40"/>
                  </a:lnTo>
                  <a:lnTo>
                    <a:pt x="105" y="62"/>
                  </a:lnTo>
                  <a:close/>
                  <a:moveTo>
                    <a:pt x="193" y="168"/>
                  </a:moveTo>
                  <a:lnTo>
                    <a:pt x="114" y="190"/>
                  </a:lnTo>
                  <a:lnTo>
                    <a:pt x="114" y="77"/>
                  </a:lnTo>
                  <a:lnTo>
                    <a:pt x="193" y="55"/>
                  </a:lnTo>
                  <a:lnTo>
                    <a:pt x="193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801"/>
            <p:cNvSpPr/>
            <p:nvPr/>
          </p:nvSpPr>
          <p:spPr bwMode="auto">
            <a:xfrm>
              <a:off x="11617326" y="1925639"/>
              <a:ext cx="317500" cy="333375"/>
            </a:xfrm>
            <a:custGeom>
              <a:avLst/>
              <a:gdLst>
                <a:gd name="T0" fmla="*/ 273 w 273"/>
                <a:gd name="T1" fmla="*/ 93 h 288"/>
                <a:gd name="T2" fmla="*/ 249 w 273"/>
                <a:gd name="T3" fmla="*/ 51 h 288"/>
                <a:gd name="T4" fmla="*/ 170 w 273"/>
                <a:gd name="T5" fmla="*/ 86 h 288"/>
                <a:gd name="T6" fmla="*/ 160 w 273"/>
                <a:gd name="T7" fmla="*/ 0 h 288"/>
                <a:gd name="T8" fmla="*/ 112 w 273"/>
                <a:gd name="T9" fmla="*/ 0 h 288"/>
                <a:gd name="T10" fmla="*/ 103 w 273"/>
                <a:gd name="T11" fmla="*/ 86 h 288"/>
                <a:gd name="T12" fmla="*/ 23 w 273"/>
                <a:gd name="T13" fmla="*/ 51 h 288"/>
                <a:gd name="T14" fmla="*/ 0 w 273"/>
                <a:gd name="T15" fmla="*/ 93 h 288"/>
                <a:gd name="T16" fmla="*/ 69 w 273"/>
                <a:gd name="T17" fmla="*/ 144 h 288"/>
                <a:gd name="T18" fmla="*/ 0 w 273"/>
                <a:gd name="T19" fmla="*/ 195 h 288"/>
                <a:gd name="T20" fmla="*/ 23 w 273"/>
                <a:gd name="T21" fmla="*/ 237 h 288"/>
                <a:gd name="T22" fmla="*/ 103 w 273"/>
                <a:gd name="T23" fmla="*/ 202 h 288"/>
                <a:gd name="T24" fmla="*/ 112 w 273"/>
                <a:gd name="T25" fmla="*/ 288 h 288"/>
                <a:gd name="T26" fmla="*/ 160 w 273"/>
                <a:gd name="T27" fmla="*/ 288 h 288"/>
                <a:gd name="T28" fmla="*/ 170 w 273"/>
                <a:gd name="T29" fmla="*/ 202 h 288"/>
                <a:gd name="T30" fmla="*/ 249 w 273"/>
                <a:gd name="T31" fmla="*/ 237 h 288"/>
                <a:gd name="T32" fmla="*/ 273 w 273"/>
                <a:gd name="T33" fmla="*/ 195 h 288"/>
                <a:gd name="T34" fmla="*/ 203 w 273"/>
                <a:gd name="T35" fmla="*/ 144 h 288"/>
                <a:gd name="T36" fmla="*/ 273 w 273"/>
                <a:gd name="T37" fmla="*/ 9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3" h="288">
                  <a:moveTo>
                    <a:pt x="273" y="93"/>
                  </a:moveTo>
                  <a:cubicBezTo>
                    <a:pt x="249" y="51"/>
                    <a:pt x="249" y="51"/>
                    <a:pt x="249" y="51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44" y="163"/>
                    <a:pt x="0" y="195"/>
                    <a:pt x="0" y="195"/>
                  </a:cubicBezTo>
                  <a:cubicBezTo>
                    <a:pt x="23" y="237"/>
                    <a:pt x="23" y="237"/>
                    <a:pt x="23" y="237"/>
                  </a:cubicBezTo>
                  <a:cubicBezTo>
                    <a:pt x="103" y="202"/>
                    <a:pt x="103" y="202"/>
                    <a:pt x="103" y="202"/>
                  </a:cubicBezTo>
                  <a:cubicBezTo>
                    <a:pt x="112" y="288"/>
                    <a:pt x="112" y="288"/>
                    <a:pt x="112" y="288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288"/>
                    <a:pt x="166" y="234"/>
                    <a:pt x="170" y="202"/>
                  </a:cubicBezTo>
                  <a:cubicBezTo>
                    <a:pt x="249" y="237"/>
                    <a:pt x="249" y="237"/>
                    <a:pt x="249" y="237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29" y="163"/>
                    <a:pt x="203" y="144"/>
                  </a:cubicBezTo>
                  <a:lnTo>
                    <a:pt x="27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802"/>
            <p:cNvSpPr>
              <a:spLocks noEditPoints="1"/>
            </p:cNvSpPr>
            <p:nvPr/>
          </p:nvSpPr>
          <p:spPr bwMode="auto">
            <a:xfrm>
              <a:off x="10948989" y="1925639"/>
              <a:ext cx="317500" cy="333375"/>
            </a:xfrm>
            <a:custGeom>
              <a:avLst/>
              <a:gdLst>
                <a:gd name="T0" fmla="*/ 236 w 274"/>
                <a:gd name="T1" fmla="*/ 120 h 288"/>
                <a:gd name="T2" fmla="*/ 274 w 274"/>
                <a:gd name="T3" fmla="*/ 93 h 288"/>
                <a:gd name="T4" fmla="*/ 250 w 274"/>
                <a:gd name="T5" fmla="*/ 51 h 288"/>
                <a:gd name="T6" fmla="*/ 206 w 274"/>
                <a:gd name="T7" fmla="*/ 70 h 288"/>
                <a:gd name="T8" fmla="*/ 166 w 274"/>
                <a:gd name="T9" fmla="*/ 47 h 288"/>
                <a:gd name="T10" fmla="*/ 161 w 274"/>
                <a:gd name="T11" fmla="*/ 0 h 288"/>
                <a:gd name="T12" fmla="*/ 113 w 274"/>
                <a:gd name="T13" fmla="*/ 0 h 288"/>
                <a:gd name="T14" fmla="*/ 108 w 274"/>
                <a:gd name="T15" fmla="*/ 47 h 288"/>
                <a:gd name="T16" fmla="*/ 67 w 274"/>
                <a:gd name="T17" fmla="*/ 70 h 288"/>
                <a:gd name="T18" fmla="*/ 24 w 274"/>
                <a:gd name="T19" fmla="*/ 51 h 288"/>
                <a:gd name="T20" fmla="*/ 0 w 274"/>
                <a:gd name="T21" fmla="*/ 93 h 288"/>
                <a:gd name="T22" fmla="*/ 38 w 274"/>
                <a:gd name="T23" fmla="*/ 120 h 288"/>
                <a:gd name="T24" fmla="*/ 38 w 274"/>
                <a:gd name="T25" fmla="*/ 168 h 288"/>
                <a:gd name="T26" fmla="*/ 0 w 274"/>
                <a:gd name="T27" fmla="*/ 195 h 288"/>
                <a:gd name="T28" fmla="*/ 24 w 274"/>
                <a:gd name="T29" fmla="*/ 237 h 288"/>
                <a:gd name="T30" fmla="*/ 68 w 274"/>
                <a:gd name="T31" fmla="*/ 218 h 288"/>
                <a:gd name="T32" fmla="*/ 108 w 274"/>
                <a:gd name="T33" fmla="*/ 241 h 288"/>
                <a:gd name="T34" fmla="*/ 113 w 274"/>
                <a:gd name="T35" fmla="*/ 288 h 288"/>
                <a:gd name="T36" fmla="*/ 161 w 274"/>
                <a:gd name="T37" fmla="*/ 288 h 288"/>
                <a:gd name="T38" fmla="*/ 166 w 274"/>
                <a:gd name="T39" fmla="*/ 241 h 288"/>
                <a:gd name="T40" fmla="*/ 206 w 274"/>
                <a:gd name="T41" fmla="*/ 218 h 288"/>
                <a:gd name="T42" fmla="*/ 250 w 274"/>
                <a:gd name="T43" fmla="*/ 237 h 288"/>
                <a:gd name="T44" fmla="*/ 274 w 274"/>
                <a:gd name="T45" fmla="*/ 195 h 288"/>
                <a:gd name="T46" fmla="*/ 236 w 274"/>
                <a:gd name="T47" fmla="*/ 168 h 288"/>
                <a:gd name="T48" fmla="*/ 236 w 274"/>
                <a:gd name="T49" fmla="*/ 120 h 288"/>
                <a:gd name="T50" fmla="*/ 158 w 274"/>
                <a:gd name="T51" fmla="*/ 180 h 288"/>
                <a:gd name="T52" fmla="*/ 116 w 274"/>
                <a:gd name="T53" fmla="*/ 180 h 288"/>
                <a:gd name="T54" fmla="*/ 96 w 274"/>
                <a:gd name="T55" fmla="*/ 144 h 288"/>
                <a:gd name="T56" fmla="*/ 116 w 274"/>
                <a:gd name="T57" fmla="*/ 108 h 288"/>
                <a:gd name="T58" fmla="*/ 158 w 274"/>
                <a:gd name="T59" fmla="*/ 108 h 288"/>
                <a:gd name="T60" fmla="*/ 179 w 274"/>
                <a:gd name="T61" fmla="*/ 144 h 288"/>
                <a:gd name="T62" fmla="*/ 158 w 274"/>
                <a:gd name="T63" fmla="*/ 18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4" h="288">
                  <a:moveTo>
                    <a:pt x="236" y="120"/>
                  </a:moveTo>
                  <a:cubicBezTo>
                    <a:pt x="274" y="93"/>
                    <a:pt x="274" y="93"/>
                    <a:pt x="274" y="93"/>
                  </a:cubicBezTo>
                  <a:cubicBezTo>
                    <a:pt x="250" y="51"/>
                    <a:pt x="250" y="51"/>
                    <a:pt x="250" y="51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8" y="168"/>
                    <a:pt x="38" y="168"/>
                    <a:pt x="38" y="168"/>
                  </a:cubicBezTo>
                  <a:cubicBezTo>
                    <a:pt x="18" y="182"/>
                    <a:pt x="0" y="195"/>
                    <a:pt x="0" y="195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68" y="218"/>
                    <a:pt x="68" y="218"/>
                    <a:pt x="68" y="218"/>
                  </a:cubicBezTo>
                  <a:cubicBezTo>
                    <a:pt x="108" y="241"/>
                    <a:pt x="108" y="241"/>
                    <a:pt x="108" y="241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61" y="288"/>
                    <a:pt x="161" y="288"/>
                    <a:pt x="161" y="288"/>
                  </a:cubicBezTo>
                  <a:cubicBezTo>
                    <a:pt x="161" y="288"/>
                    <a:pt x="163" y="266"/>
                    <a:pt x="166" y="241"/>
                  </a:cubicBezTo>
                  <a:cubicBezTo>
                    <a:pt x="206" y="218"/>
                    <a:pt x="206" y="218"/>
                    <a:pt x="206" y="218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74" y="195"/>
                    <a:pt x="256" y="182"/>
                    <a:pt x="236" y="168"/>
                  </a:cubicBezTo>
                  <a:lnTo>
                    <a:pt x="236" y="120"/>
                  </a:lnTo>
                  <a:close/>
                  <a:moveTo>
                    <a:pt x="158" y="180"/>
                  </a:moveTo>
                  <a:cubicBezTo>
                    <a:pt x="116" y="180"/>
                    <a:pt x="116" y="180"/>
                    <a:pt x="116" y="180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79" y="144"/>
                    <a:pt x="179" y="144"/>
                    <a:pt x="179" y="144"/>
                  </a:cubicBezTo>
                  <a:lnTo>
                    <a:pt x="15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803"/>
            <p:cNvSpPr>
              <a:spLocks noEditPoints="1"/>
            </p:cNvSpPr>
            <p:nvPr/>
          </p:nvSpPr>
          <p:spPr bwMode="auto">
            <a:xfrm>
              <a:off x="2298701" y="4040189"/>
              <a:ext cx="246063" cy="225425"/>
            </a:xfrm>
            <a:custGeom>
              <a:avLst/>
              <a:gdLst>
                <a:gd name="T0" fmla="*/ 191 w 212"/>
                <a:gd name="T1" fmla="*/ 58 h 194"/>
                <a:gd name="T2" fmla="*/ 156 w 212"/>
                <a:gd name="T3" fmla="*/ 48 h 194"/>
                <a:gd name="T4" fmla="*/ 152 w 212"/>
                <a:gd name="T5" fmla="*/ 48 h 194"/>
                <a:gd name="T6" fmla="*/ 152 w 212"/>
                <a:gd name="T7" fmla="*/ 27 h 194"/>
                <a:gd name="T8" fmla="*/ 0 w 212"/>
                <a:gd name="T9" fmla="*/ 27 h 194"/>
                <a:gd name="T10" fmla="*/ 0 w 212"/>
                <a:gd name="T11" fmla="*/ 127 h 194"/>
                <a:gd name="T12" fmla="*/ 67 w 212"/>
                <a:gd name="T13" fmla="*/ 194 h 194"/>
                <a:gd name="T14" fmla="*/ 85 w 212"/>
                <a:gd name="T15" fmla="*/ 194 h 194"/>
                <a:gd name="T16" fmla="*/ 142 w 212"/>
                <a:gd name="T17" fmla="*/ 161 h 194"/>
                <a:gd name="T18" fmla="*/ 153 w 212"/>
                <a:gd name="T19" fmla="*/ 161 h 194"/>
                <a:gd name="T20" fmla="*/ 189 w 212"/>
                <a:gd name="T21" fmla="*/ 152 h 194"/>
                <a:gd name="T22" fmla="*/ 212 w 212"/>
                <a:gd name="T23" fmla="*/ 104 h 194"/>
                <a:gd name="T24" fmla="*/ 191 w 212"/>
                <a:gd name="T25" fmla="*/ 58 h 194"/>
                <a:gd name="T26" fmla="*/ 176 w 212"/>
                <a:gd name="T27" fmla="*/ 132 h 194"/>
                <a:gd name="T28" fmla="*/ 153 w 212"/>
                <a:gd name="T29" fmla="*/ 138 h 194"/>
                <a:gd name="T30" fmla="*/ 151 w 212"/>
                <a:gd name="T31" fmla="*/ 138 h 194"/>
                <a:gd name="T32" fmla="*/ 152 w 212"/>
                <a:gd name="T33" fmla="*/ 127 h 194"/>
                <a:gd name="T34" fmla="*/ 152 w 212"/>
                <a:gd name="T35" fmla="*/ 72 h 194"/>
                <a:gd name="T36" fmla="*/ 156 w 212"/>
                <a:gd name="T37" fmla="*/ 72 h 194"/>
                <a:gd name="T38" fmla="*/ 177 w 212"/>
                <a:gd name="T39" fmla="*/ 77 h 194"/>
                <a:gd name="T40" fmla="*/ 188 w 212"/>
                <a:gd name="T41" fmla="*/ 104 h 194"/>
                <a:gd name="T42" fmla="*/ 176 w 212"/>
                <a:gd name="T43" fmla="*/ 13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2" h="194">
                  <a:moveTo>
                    <a:pt x="191" y="58"/>
                  </a:moveTo>
                  <a:cubicBezTo>
                    <a:pt x="179" y="49"/>
                    <a:pt x="165" y="48"/>
                    <a:pt x="156" y="48"/>
                  </a:cubicBezTo>
                  <a:cubicBezTo>
                    <a:pt x="154" y="48"/>
                    <a:pt x="153" y="48"/>
                    <a:pt x="152" y="4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0" y="0"/>
                    <a:pt x="0" y="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64"/>
                    <a:pt x="30" y="194"/>
                    <a:pt x="67" y="194"/>
                  </a:cubicBezTo>
                  <a:cubicBezTo>
                    <a:pt x="85" y="194"/>
                    <a:pt x="85" y="194"/>
                    <a:pt x="85" y="194"/>
                  </a:cubicBezTo>
                  <a:cubicBezTo>
                    <a:pt x="109" y="194"/>
                    <a:pt x="131" y="181"/>
                    <a:pt x="142" y="161"/>
                  </a:cubicBezTo>
                  <a:cubicBezTo>
                    <a:pt x="144" y="161"/>
                    <a:pt x="148" y="161"/>
                    <a:pt x="153" y="161"/>
                  </a:cubicBezTo>
                  <a:cubicBezTo>
                    <a:pt x="162" y="161"/>
                    <a:pt x="176" y="160"/>
                    <a:pt x="189" y="152"/>
                  </a:cubicBezTo>
                  <a:cubicBezTo>
                    <a:pt x="202" y="143"/>
                    <a:pt x="212" y="127"/>
                    <a:pt x="212" y="104"/>
                  </a:cubicBezTo>
                  <a:cubicBezTo>
                    <a:pt x="212" y="82"/>
                    <a:pt x="203" y="66"/>
                    <a:pt x="191" y="58"/>
                  </a:cubicBezTo>
                  <a:close/>
                  <a:moveTo>
                    <a:pt x="176" y="132"/>
                  </a:moveTo>
                  <a:cubicBezTo>
                    <a:pt x="169" y="136"/>
                    <a:pt x="160" y="138"/>
                    <a:pt x="153" y="138"/>
                  </a:cubicBezTo>
                  <a:cubicBezTo>
                    <a:pt x="152" y="138"/>
                    <a:pt x="151" y="138"/>
                    <a:pt x="151" y="138"/>
                  </a:cubicBezTo>
                  <a:cubicBezTo>
                    <a:pt x="151" y="134"/>
                    <a:pt x="152" y="131"/>
                    <a:pt x="152" y="127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3" y="72"/>
                    <a:pt x="154" y="72"/>
                    <a:pt x="156" y="72"/>
                  </a:cubicBezTo>
                  <a:cubicBezTo>
                    <a:pt x="163" y="72"/>
                    <a:pt x="171" y="73"/>
                    <a:pt x="177" y="77"/>
                  </a:cubicBezTo>
                  <a:cubicBezTo>
                    <a:pt x="183" y="82"/>
                    <a:pt x="187" y="87"/>
                    <a:pt x="188" y="104"/>
                  </a:cubicBezTo>
                  <a:cubicBezTo>
                    <a:pt x="187" y="121"/>
                    <a:pt x="182" y="127"/>
                    <a:pt x="176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804"/>
            <p:cNvSpPr/>
            <p:nvPr/>
          </p:nvSpPr>
          <p:spPr bwMode="auto">
            <a:xfrm>
              <a:off x="2425701" y="3930651"/>
              <a:ext cx="26988" cy="107950"/>
            </a:xfrm>
            <a:custGeom>
              <a:avLst/>
              <a:gdLst>
                <a:gd name="T0" fmla="*/ 0 w 24"/>
                <a:gd name="T1" fmla="*/ 93 h 93"/>
                <a:gd name="T2" fmla="*/ 23 w 24"/>
                <a:gd name="T3" fmla="*/ 41 h 93"/>
                <a:gd name="T4" fmla="*/ 8 w 24"/>
                <a:gd name="T5" fmla="*/ 0 h 93"/>
                <a:gd name="T6" fmla="*/ 10 w 24"/>
                <a:gd name="T7" fmla="*/ 50 h 93"/>
                <a:gd name="T8" fmla="*/ 0 w 24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3">
                  <a:moveTo>
                    <a:pt x="0" y="93"/>
                  </a:moveTo>
                  <a:cubicBezTo>
                    <a:pt x="16" y="78"/>
                    <a:pt x="24" y="53"/>
                    <a:pt x="23" y="41"/>
                  </a:cubicBezTo>
                  <a:cubicBezTo>
                    <a:pt x="22" y="27"/>
                    <a:pt x="8" y="0"/>
                    <a:pt x="8" y="0"/>
                  </a:cubicBezTo>
                  <a:cubicBezTo>
                    <a:pt x="8" y="0"/>
                    <a:pt x="11" y="38"/>
                    <a:pt x="10" y="50"/>
                  </a:cubicBezTo>
                  <a:cubicBezTo>
                    <a:pt x="8" y="71"/>
                    <a:pt x="7" y="86"/>
                    <a:pt x="0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805"/>
            <p:cNvSpPr/>
            <p:nvPr/>
          </p:nvSpPr>
          <p:spPr bwMode="auto">
            <a:xfrm>
              <a:off x="2324101" y="3943351"/>
              <a:ext cx="26988" cy="96838"/>
            </a:xfrm>
            <a:custGeom>
              <a:avLst/>
              <a:gdLst>
                <a:gd name="T0" fmla="*/ 12 w 24"/>
                <a:gd name="T1" fmla="*/ 42 h 84"/>
                <a:gd name="T2" fmla="*/ 24 w 24"/>
                <a:gd name="T3" fmla="*/ 0 h 84"/>
                <a:gd name="T4" fmla="*/ 7 w 24"/>
                <a:gd name="T5" fmla="*/ 32 h 84"/>
                <a:gd name="T6" fmla="*/ 10 w 24"/>
                <a:gd name="T7" fmla="*/ 84 h 84"/>
                <a:gd name="T8" fmla="*/ 12 w 24"/>
                <a:gd name="T9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12" y="42"/>
                  </a:moveTo>
                  <a:cubicBezTo>
                    <a:pt x="16" y="23"/>
                    <a:pt x="24" y="0"/>
                    <a:pt x="24" y="0"/>
                  </a:cubicBezTo>
                  <a:cubicBezTo>
                    <a:pt x="24" y="0"/>
                    <a:pt x="11" y="20"/>
                    <a:pt x="7" y="32"/>
                  </a:cubicBezTo>
                  <a:cubicBezTo>
                    <a:pt x="4" y="42"/>
                    <a:pt x="0" y="59"/>
                    <a:pt x="10" y="84"/>
                  </a:cubicBezTo>
                  <a:cubicBezTo>
                    <a:pt x="10" y="84"/>
                    <a:pt x="7" y="72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806"/>
            <p:cNvSpPr/>
            <p:nvPr/>
          </p:nvSpPr>
          <p:spPr bwMode="auto">
            <a:xfrm>
              <a:off x="2381251" y="3948114"/>
              <a:ext cx="11113" cy="88900"/>
            </a:xfrm>
            <a:custGeom>
              <a:avLst/>
              <a:gdLst>
                <a:gd name="T0" fmla="*/ 10 w 10"/>
                <a:gd name="T1" fmla="*/ 32 h 76"/>
                <a:gd name="T2" fmla="*/ 6 w 10"/>
                <a:gd name="T3" fmla="*/ 0 h 76"/>
                <a:gd name="T4" fmla="*/ 1 w 10"/>
                <a:gd name="T5" fmla="*/ 40 h 76"/>
                <a:gd name="T6" fmla="*/ 6 w 10"/>
                <a:gd name="T7" fmla="*/ 76 h 76"/>
                <a:gd name="T8" fmla="*/ 10 w 10"/>
                <a:gd name="T9" fmla="*/ 3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6">
                  <a:moveTo>
                    <a:pt x="10" y="32"/>
                  </a:moveTo>
                  <a:cubicBezTo>
                    <a:pt x="9" y="22"/>
                    <a:pt x="9" y="28"/>
                    <a:pt x="6" y="0"/>
                  </a:cubicBezTo>
                  <a:cubicBezTo>
                    <a:pt x="6" y="0"/>
                    <a:pt x="2" y="14"/>
                    <a:pt x="1" y="40"/>
                  </a:cubicBezTo>
                  <a:cubicBezTo>
                    <a:pt x="0" y="60"/>
                    <a:pt x="6" y="76"/>
                    <a:pt x="6" y="76"/>
                  </a:cubicBezTo>
                  <a:cubicBezTo>
                    <a:pt x="6" y="76"/>
                    <a:pt x="10" y="44"/>
                    <a:pt x="1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807"/>
            <p:cNvSpPr>
              <a:spLocks noEditPoints="1"/>
            </p:cNvSpPr>
            <p:nvPr/>
          </p:nvSpPr>
          <p:spPr bwMode="auto">
            <a:xfrm>
              <a:off x="2922589" y="3979864"/>
              <a:ext cx="338138" cy="233363"/>
            </a:xfrm>
            <a:custGeom>
              <a:avLst/>
              <a:gdLst>
                <a:gd name="T0" fmla="*/ 268 w 292"/>
                <a:gd name="T1" fmla="*/ 45 h 201"/>
                <a:gd name="T2" fmla="*/ 224 w 292"/>
                <a:gd name="T3" fmla="*/ 31 h 201"/>
                <a:gd name="T4" fmla="*/ 219 w 292"/>
                <a:gd name="T5" fmla="*/ 31 h 201"/>
                <a:gd name="T6" fmla="*/ 219 w 292"/>
                <a:gd name="T7" fmla="*/ 0 h 201"/>
                <a:gd name="T8" fmla="*/ 0 w 292"/>
                <a:gd name="T9" fmla="*/ 0 h 201"/>
                <a:gd name="T10" fmla="*/ 0 w 292"/>
                <a:gd name="T11" fmla="*/ 122 h 201"/>
                <a:gd name="T12" fmla="*/ 97 w 292"/>
                <a:gd name="T13" fmla="*/ 201 h 201"/>
                <a:gd name="T14" fmla="*/ 122 w 292"/>
                <a:gd name="T15" fmla="*/ 201 h 201"/>
                <a:gd name="T16" fmla="*/ 205 w 292"/>
                <a:gd name="T17" fmla="*/ 170 h 201"/>
                <a:gd name="T18" fmla="*/ 221 w 292"/>
                <a:gd name="T19" fmla="*/ 171 h 201"/>
                <a:gd name="T20" fmla="*/ 265 w 292"/>
                <a:gd name="T21" fmla="*/ 157 h 201"/>
                <a:gd name="T22" fmla="*/ 292 w 292"/>
                <a:gd name="T23" fmla="*/ 100 h 201"/>
                <a:gd name="T24" fmla="*/ 268 w 292"/>
                <a:gd name="T25" fmla="*/ 45 h 201"/>
                <a:gd name="T26" fmla="*/ 246 w 292"/>
                <a:gd name="T27" fmla="*/ 129 h 201"/>
                <a:gd name="T28" fmla="*/ 221 w 292"/>
                <a:gd name="T29" fmla="*/ 137 h 201"/>
                <a:gd name="T30" fmla="*/ 217 w 292"/>
                <a:gd name="T31" fmla="*/ 137 h 201"/>
                <a:gd name="T32" fmla="*/ 219 w 292"/>
                <a:gd name="T33" fmla="*/ 122 h 201"/>
                <a:gd name="T34" fmla="*/ 219 w 292"/>
                <a:gd name="T35" fmla="*/ 65 h 201"/>
                <a:gd name="T36" fmla="*/ 224 w 292"/>
                <a:gd name="T37" fmla="*/ 65 h 201"/>
                <a:gd name="T38" fmla="*/ 248 w 292"/>
                <a:gd name="T39" fmla="*/ 73 h 201"/>
                <a:gd name="T40" fmla="*/ 258 w 292"/>
                <a:gd name="T41" fmla="*/ 100 h 201"/>
                <a:gd name="T42" fmla="*/ 246 w 292"/>
                <a:gd name="T43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201">
                  <a:moveTo>
                    <a:pt x="268" y="45"/>
                  </a:moveTo>
                  <a:cubicBezTo>
                    <a:pt x="250" y="33"/>
                    <a:pt x="233" y="31"/>
                    <a:pt x="224" y="31"/>
                  </a:cubicBezTo>
                  <a:cubicBezTo>
                    <a:pt x="222" y="31"/>
                    <a:pt x="221" y="31"/>
                    <a:pt x="219" y="31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75"/>
                    <a:pt x="43" y="201"/>
                    <a:pt x="97" y="201"/>
                  </a:cubicBezTo>
                  <a:cubicBezTo>
                    <a:pt x="122" y="201"/>
                    <a:pt x="122" y="201"/>
                    <a:pt x="122" y="201"/>
                  </a:cubicBezTo>
                  <a:cubicBezTo>
                    <a:pt x="158" y="201"/>
                    <a:pt x="189" y="199"/>
                    <a:pt x="205" y="170"/>
                  </a:cubicBezTo>
                  <a:cubicBezTo>
                    <a:pt x="208" y="171"/>
                    <a:pt x="214" y="171"/>
                    <a:pt x="221" y="171"/>
                  </a:cubicBezTo>
                  <a:cubicBezTo>
                    <a:pt x="230" y="171"/>
                    <a:pt x="247" y="169"/>
                    <a:pt x="265" y="157"/>
                  </a:cubicBezTo>
                  <a:cubicBezTo>
                    <a:pt x="284" y="145"/>
                    <a:pt x="292" y="129"/>
                    <a:pt x="292" y="100"/>
                  </a:cubicBezTo>
                  <a:cubicBezTo>
                    <a:pt x="292" y="75"/>
                    <a:pt x="285" y="57"/>
                    <a:pt x="268" y="45"/>
                  </a:cubicBezTo>
                  <a:close/>
                  <a:moveTo>
                    <a:pt x="246" y="129"/>
                  </a:moveTo>
                  <a:cubicBezTo>
                    <a:pt x="237" y="135"/>
                    <a:pt x="225" y="137"/>
                    <a:pt x="221" y="137"/>
                  </a:cubicBezTo>
                  <a:cubicBezTo>
                    <a:pt x="220" y="137"/>
                    <a:pt x="219" y="137"/>
                    <a:pt x="217" y="137"/>
                  </a:cubicBezTo>
                  <a:cubicBezTo>
                    <a:pt x="218" y="132"/>
                    <a:pt x="219" y="127"/>
                    <a:pt x="219" y="122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1" y="65"/>
                    <a:pt x="222" y="65"/>
                    <a:pt x="224" y="65"/>
                  </a:cubicBezTo>
                  <a:cubicBezTo>
                    <a:pt x="228" y="65"/>
                    <a:pt x="240" y="67"/>
                    <a:pt x="248" y="73"/>
                  </a:cubicBezTo>
                  <a:cubicBezTo>
                    <a:pt x="256" y="79"/>
                    <a:pt x="258" y="89"/>
                    <a:pt x="258" y="100"/>
                  </a:cubicBezTo>
                  <a:cubicBezTo>
                    <a:pt x="258" y="112"/>
                    <a:pt x="255" y="122"/>
                    <a:pt x="24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808"/>
            <p:cNvSpPr/>
            <p:nvPr/>
          </p:nvSpPr>
          <p:spPr bwMode="auto">
            <a:xfrm>
              <a:off x="3590926" y="3992564"/>
              <a:ext cx="334963" cy="209550"/>
            </a:xfrm>
            <a:custGeom>
              <a:avLst/>
              <a:gdLst>
                <a:gd name="T0" fmla="*/ 270 w 288"/>
                <a:gd name="T1" fmla="*/ 41 h 180"/>
                <a:gd name="T2" fmla="*/ 252 w 288"/>
                <a:gd name="T3" fmla="*/ 58 h 180"/>
                <a:gd name="T4" fmla="*/ 252 w 288"/>
                <a:gd name="T5" fmla="*/ 101 h 180"/>
                <a:gd name="T6" fmla="*/ 36 w 288"/>
                <a:gd name="T7" fmla="*/ 101 h 180"/>
                <a:gd name="T8" fmla="*/ 36 w 288"/>
                <a:gd name="T9" fmla="*/ 18 h 180"/>
                <a:gd name="T10" fmla="*/ 18 w 288"/>
                <a:gd name="T11" fmla="*/ 0 h 180"/>
                <a:gd name="T12" fmla="*/ 0 w 288"/>
                <a:gd name="T13" fmla="*/ 18 h 180"/>
                <a:gd name="T14" fmla="*/ 0 w 288"/>
                <a:gd name="T15" fmla="*/ 162 h 180"/>
                <a:gd name="T16" fmla="*/ 18 w 288"/>
                <a:gd name="T17" fmla="*/ 180 h 180"/>
                <a:gd name="T18" fmla="*/ 36 w 288"/>
                <a:gd name="T19" fmla="*/ 162 h 180"/>
                <a:gd name="T20" fmla="*/ 36 w 288"/>
                <a:gd name="T21" fmla="*/ 144 h 180"/>
                <a:gd name="T22" fmla="*/ 252 w 288"/>
                <a:gd name="T23" fmla="*/ 144 h 180"/>
                <a:gd name="T24" fmla="*/ 252 w 288"/>
                <a:gd name="T25" fmla="*/ 162 h 180"/>
                <a:gd name="T26" fmla="*/ 270 w 288"/>
                <a:gd name="T27" fmla="*/ 180 h 180"/>
                <a:gd name="T28" fmla="*/ 288 w 288"/>
                <a:gd name="T29" fmla="*/ 162 h 180"/>
                <a:gd name="T30" fmla="*/ 288 w 288"/>
                <a:gd name="T31" fmla="*/ 58 h 180"/>
                <a:gd name="T32" fmla="*/ 270 w 288"/>
                <a:gd name="T33" fmla="*/ 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" h="180">
                  <a:moveTo>
                    <a:pt x="270" y="41"/>
                  </a:moveTo>
                  <a:cubicBezTo>
                    <a:pt x="260" y="41"/>
                    <a:pt x="252" y="49"/>
                    <a:pt x="252" y="58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2"/>
                    <a:pt x="8" y="180"/>
                    <a:pt x="18" y="180"/>
                  </a:cubicBezTo>
                  <a:cubicBezTo>
                    <a:pt x="28" y="180"/>
                    <a:pt x="36" y="172"/>
                    <a:pt x="36" y="162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62"/>
                    <a:pt x="252" y="162"/>
                    <a:pt x="252" y="162"/>
                  </a:cubicBezTo>
                  <a:cubicBezTo>
                    <a:pt x="252" y="172"/>
                    <a:pt x="260" y="180"/>
                    <a:pt x="270" y="180"/>
                  </a:cubicBezTo>
                  <a:cubicBezTo>
                    <a:pt x="280" y="180"/>
                    <a:pt x="288" y="172"/>
                    <a:pt x="288" y="162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49"/>
                    <a:pt x="280" y="41"/>
                    <a:pt x="27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Oval 809"/>
            <p:cNvSpPr>
              <a:spLocks noChangeArrowheads="1"/>
            </p:cNvSpPr>
            <p:nvPr/>
          </p:nvSpPr>
          <p:spPr bwMode="auto">
            <a:xfrm>
              <a:off x="3652839" y="4029076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810"/>
            <p:cNvSpPr/>
            <p:nvPr/>
          </p:nvSpPr>
          <p:spPr bwMode="auto">
            <a:xfrm>
              <a:off x="3724276" y="4030664"/>
              <a:ext cx="139700" cy="61913"/>
            </a:xfrm>
            <a:custGeom>
              <a:avLst/>
              <a:gdLst>
                <a:gd name="T0" fmla="*/ 44 w 120"/>
                <a:gd name="T1" fmla="*/ 0 h 54"/>
                <a:gd name="T2" fmla="*/ 0 w 120"/>
                <a:gd name="T3" fmla="*/ 54 h 54"/>
                <a:gd name="T4" fmla="*/ 120 w 120"/>
                <a:gd name="T5" fmla="*/ 54 h 54"/>
                <a:gd name="T6" fmla="*/ 44 w 12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54">
                  <a:moveTo>
                    <a:pt x="44" y="0"/>
                  </a:moveTo>
                  <a:cubicBezTo>
                    <a:pt x="7" y="0"/>
                    <a:pt x="0" y="54"/>
                    <a:pt x="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20" y="54"/>
                    <a:pt x="89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811"/>
            <p:cNvSpPr/>
            <p:nvPr/>
          </p:nvSpPr>
          <p:spPr bwMode="auto">
            <a:xfrm>
              <a:off x="4257676" y="3978276"/>
              <a:ext cx="336550" cy="242888"/>
            </a:xfrm>
            <a:custGeom>
              <a:avLst/>
              <a:gdLst>
                <a:gd name="T0" fmla="*/ 287 w 291"/>
                <a:gd name="T1" fmla="*/ 75 h 210"/>
                <a:gd name="T2" fmla="*/ 230 w 291"/>
                <a:gd name="T3" fmla="*/ 24 h 210"/>
                <a:gd name="T4" fmla="*/ 223 w 291"/>
                <a:gd name="T5" fmla="*/ 0 h 210"/>
                <a:gd name="T6" fmla="*/ 173 w 291"/>
                <a:gd name="T7" fmla="*/ 63 h 210"/>
                <a:gd name="T8" fmla="*/ 35 w 291"/>
                <a:gd name="T9" fmla="*/ 63 h 210"/>
                <a:gd name="T10" fmla="*/ 34 w 291"/>
                <a:gd name="T11" fmla="*/ 63 h 210"/>
                <a:gd name="T12" fmla="*/ 33 w 291"/>
                <a:gd name="T13" fmla="*/ 63 h 210"/>
                <a:gd name="T14" fmla="*/ 33 w 291"/>
                <a:gd name="T15" fmla="*/ 63 h 210"/>
                <a:gd name="T16" fmla="*/ 26 w 291"/>
                <a:gd name="T17" fmla="*/ 68 h 210"/>
                <a:gd name="T18" fmla="*/ 3 w 291"/>
                <a:gd name="T19" fmla="*/ 104 h 210"/>
                <a:gd name="T20" fmla="*/ 6 w 291"/>
                <a:gd name="T21" fmla="*/ 118 h 210"/>
                <a:gd name="T22" fmla="*/ 11 w 291"/>
                <a:gd name="T23" fmla="*/ 119 h 210"/>
                <a:gd name="T24" fmla="*/ 20 w 291"/>
                <a:gd name="T25" fmla="*/ 115 h 210"/>
                <a:gd name="T26" fmla="*/ 33 w 291"/>
                <a:gd name="T27" fmla="*/ 94 h 210"/>
                <a:gd name="T28" fmla="*/ 33 w 291"/>
                <a:gd name="T29" fmla="*/ 132 h 210"/>
                <a:gd name="T30" fmla="*/ 33 w 291"/>
                <a:gd name="T31" fmla="*/ 132 h 210"/>
                <a:gd name="T32" fmla="*/ 33 w 291"/>
                <a:gd name="T33" fmla="*/ 198 h 210"/>
                <a:gd name="T34" fmla="*/ 45 w 291"/>
                <a:gd name="T35" fmla="*/ 210 h 210"/>
                <a:gd name="T36" fmla="*/ 57 w 291"/>
                <a:gd name="T37" fmla="*/ 198 h 210"/>
                <a:gd name="T38" fmla="*/ 57 w 291"/>
                <a:gd name="T39" fmla="*/ 134 h 210"/>
                <a:gd name="T40" fmla="*/ 192 w 291"/>
                <a:gd name="T41" fmla="*/ 146 h 210"/>
                <a:gd name="T42" fmla="*/ 192 w 291"/>
                <a:gd name="T43" fmla="*/ 198 h 210"/>
                <a:gd name="T44" fmla="*/ 204 w 291"/>
                <a:gd name="T45" fmla="*/ 210 h 210"/>
                <a:gd name="T46" fmla="*/ 216 w 291"/>
                <a:gd name="T47" fmla="*/ 198 h 210"/>
                <a:gd name="T48" fmla="*/ 216 w 291"/>
                <a:gd name="T49" fmla="*/ 148 h 210"/>
                <a:gd name="T50" fmla="*/ 216 w 291"/>
                <a:gd name="T51" fmla="*/ 125 h 210"/>
                <a:gd name="T52" fmla="*/ 216 w 291"/>
                <a:gd name="T53" fmla="*/ 90 h 210"/>
                <a:gd name="T54" fmla="*/ 288 w 291"/>
                <a:gd name="T55" fmla="*/ 85 h 210"/>
                <a:gd name="T56" fmla="*/ 287 w 291"/>
                <a:gd name="T57" fmla="*/ 7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1" h="210">
                  <a:moveTo>
                    <a:pt x="287" y="75"/>
                  </a:moveTo>
                  <a:cubicBezTo>
                    <a:pt x="275" y="61"/>
                    <a:pt x="230" y="24"/>
                    <a:pt x="230" y="24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0" y="64"/>
                    <a:pt x="28" y="65"/>
                    <a:pt x="26" y="68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9"/>
                    <a:pt x="2" y="115"/>
                    <a:pt x="6" y="118"/>
                  </a:cubicBezTo>
                  <a:cubicBezTo>
                    <a:pt x="8" y="119"/>
                    <a:pt x="10" y="119"/>
                    <a:pt x="11" y="119"/>
                  </a:cubicBezTo>
                  <a:cubicBezTo>
                    <a:pt x="15" y="119"/>
                    <a:pt x="18" y="118"/>
                    <a:pt x="20" y="115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205"/>
                    <a:pt x="38" y="210"/>
                    <a:pt x="45" y="210"/>
                  </a:cubicBezTo>
                  <a:cubicBezTo>
                    <a:pt x="51" y="210"/>
                    <a:pt x="57" y="205"/>
                    <a:pt x="57" y="198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2" y="205"/>
                    <a:pt x="197" y="210"/>
                    <a:pt x="204" y="210"/>
                  </a:cubicBezTo>
                  <a:cubicBezTo>
                    <a:pt x="210" y="210"/>
                    <a:pt x="216" y="205"/>
                    <a:pt x="216" y="198"/>
                  </a:cubicBezTo>
                  <a:cubicBezTo>
                    <a:pt x="216" y="148"/>
                    <a:pt x="216" y="148"/>
                    <a:pt x="216" y="148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6" y="90"/>
                    <a:pt x="216" y="90"/>
                    <a:pt x="216" y="90"/>
                  </a:cubicBezTo>
                  <a:cubicBezTo>
                    <a:pt x="288" y="85"/>
                    <a:pt x="288" y="85"/>
                    <a:pt x="288" y="85"/>
                  </a:cubicBezTo>
                  <a:cubicBezTo>
                    <a:pt x="288" y="83"/>
                    <a:pt x="291" y="80"/>
                    <a:pt x="287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812"/>
            <p:cNvSpPr/>
            <p:nvPr/>
          </p:nvSpPr>
          <p:spPr bwMode="auto">
            <a:xfrm>
              <a:off x="3638551" y="2727326"/>
              <a:ext cx="73025" cy="71438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60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1 w 62"/>
                <a:gd name="T11" fmla="*/ 0 h 62"/>
                <a:gd name="T12" fmla="*/ 1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1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60 w 62"/>
                <a:gd name="T27" fmla="*/ 62 h 62"/>
                <a:gd name="T28" fmla="*/ 62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1" y="62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813"/>
            <p:cNvSpPr/>
            <p:nvPr/>
          </p:nvSpPr>
          <p:spPr bwMode="auto">
            <a:xfrm>
              <a:off x="3802064" y="2727326"/>
              <a:ext cx="71438" cy="71438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59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0 w 62"/>
                <a:gd name="T11" fmla="*/ 0 h 62"/>
                <a:gd name="T12" fmla="*/ 0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0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59 w 62"/>
                <a:gd name="T27" fmla="*/ 62 h 62"/>
                <a:gd name="T28" fmla="*/ 61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5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0" y="62"/>
                    <a:pt x="61" y="62"/>
                    <a:pt x="61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814"/>
            <p:cNvSpPr>
              <a:spLocks noEditPoints="1"/>
            </p:cNvSpPr>
            <p:nvPr/>
          </p:nvSpPr>
          <p:spPr bwMode="auto">
            <a:xfrm>
              <a:off x="3589339" y="2676526"/>
              <a:ext cx="333375" cy="173038"/>
            </a:xfrm>
            <a:custGeom>
              <a:avLst/>
              <a:gdLst>
                <a:gd name="T0" fmla="*/ 265 w 288"/>
                <a:gd name="T1" fmla="*/ 0 h 148"/>
                <a:gd name="T2" fmla="*/ 246 w 288"/>
                <a:gd name="T3" fmla="*/ 13 h 148"/>
                <a:gd name="T4" fmla="*/ 228 w 288"/>
                <a:gd name="T5" fmla="*/ 0 h 148"/>
                <a:gd name="T6" fmla="*/ 209 w 288"/>
                <a:gd name="T7" fmla="*/ 13 h 148"/>
                <a:gd name="T8" fmla="*/ 191 w 288"/>
                <a:gd name="T9" fmla="*/ 0 h 148"/>
                <a:gd name="T10" fmla="*/ 172 w 288"/>
                <a:gd name="T11" fmla="*/ 13 h 148"/>
                <a:gd name="T12" fmla="*/ 154 w 288"/>
                <a:gd name="T13" fmla="*/ 0 h 148"/>
                <a:gd name="T14" fmla="*/ 135 w 288"/>
                <a:gd name="T15" fmla="*/ 13 h 148"/>
                <a:gd name="T16" fmla="*/ 116 w 288"/>
                <a:gd name="T17" fmla="*/ 0 h 148"/>
                <a:gd name="T18" fmla="*/ 98 w 288"/>
                <a:gd name="T19" fmla="*/ 13 h 148"/>
                <a:gd name="T20" fmla="*/ 79 w 288"/>
                <a:gd name="T21" fmla="*/ 0 h 148"/>
                <a:gd name="T22" fmla="*/ 61 w 288"/>
                <a:gd name="T23" fmla="*/ 13 h 148"/>
                <a:gd name="T24" fmla="*/ 42 w 288"/>
                <a:gd name="T25" fmla="*/ 0 h 148"/>
                <a:gd name="T26" fmla="*/ 24 w 288"/>
                <a:gd name="T27" fmla="*/ 13 h 148"/>
                <a:gd name="T28" fmla="*/ 21 w 288"/>
                <a:gd name="T29" fmla="*/ 0 h 148"/>
                <a:gd name="T30" fmla="*/ 0 w 288"/>
                <a:gd name="T31" fmla="*/ 127 h 148"/>
                <a:gd name="T32" fmla="*/ 24 w 288"/>
                <a:gd name="T33" fmla="*/ 148 h 148"/>
                <a:gd name="T34" fmla="*/ 42 w 288"/>
                <a:gd name="T35" fmla="*/ 135 h 148"/>
                <a:gd name="T36" fmla="*/ 61 w 288"/>
                <a:gd name="T37" fmla="*/ 148 h 148"/>
                <a:gd name="T38" fmla="*/ 79 w 288"/>
                <a:gd name="T39" fmla="*/ 135 h 148"/>
                <a:gd name="T40" fmla="*/ 98 w 288"/>
                <a:gd name="T41" fmla="*/ 148 h 148"/>
                <a:gd name="T42" fmla="*/ 116 w 288"/>
                <a:gd name="T43" fmla="*/ 135 h 148"/>
                <a:gd name="T44" fmla="*/ 135 w 288"/>
                <a:gd name="T45" fmla="*/ 148 h 148"/>
                <a:gd name="T46" fmla="*/ 154 w 288"/>
                <a:gd name="T47" fmla="*/ 135 h 148"/>
                <a:gd name="T48" fmla="*/ 172 w 288"/>
                <a:gd name="T49" fmla="*/ 148 h 148"/>
                <a:gd name="T50" fmla="*/ 191 w 288"/>
                <a:gd name="T51" fmla="*/ 135 h 148"/>
                <a:gd name="T52" fmla="*/ 209 w 288"/>
                <a:gd name="T53" fmla="*/ 148 h 148"/>
                <a:gd name="T54" fmla="*/ 228 w 288"/>
                <a:gd name="T55" fmla="*/ 135 h 148"/>
                <a:gd name="T56" fmla="*/ 246 w 288"/>
                <a:gd name="T57" fmla="*/ 148 h 148"/>
                <a:gd name="T58" fmla="*/ 265 w 288"/>
                <a:gd name="T59" fmla="*/ 135 h 148"/>
                <a:gd name="T60" fmla="*/ 268 w 288"/>
                <a:gd name="T61" fmla="*/ 148 h 148"/>
                <a:gd name="T62" fmla="*/ 288 w 288"/>
                <a:gd name="T63" fmla="*/ 20 h 148"/>
                <a:gd name="T64" fmla="*/ 122 w 288"/>
                <a:gd name="T65" fmla="*/ 102 h 148"/>
                <a:gd name="T66" fmla="*/ 103 w 288"/>
                <a:gd name="T67" fmla="*/ 121 h 148"/>
                <a:gd name="T68" fmla="*/ 46 w 288"/>
                <a:gd name="T69" fmla="*/ 121 h 148"/>
                <a:gd name="T70" fmla="*/ 27 w 288"/>
                <a:gd name="T71" fmla="*/ 102 h 148"/>
                <a:gd name="T72" fmla="*/ 32 w 288"/>
                <a:gd name="T73" fmla="*/ 31 h 148"/>
                <a:gd name="T74" fmla="*/ 103 w 288"/>
                <a:gd name="T75" fmla="*/ 26 h 148"/>
                <a:gd name="T76" fmla="*/ 122 w 288"/>
                <a:gd name="T77" fmla="*/ 45 h 148"/>
                <a:gd name="T78" fmla="*/ 262 w 288"/>
                <a:gd name="T79" fmla="*/ 102 h 148"/>
                <a:gd name="T80" fmla="*/ 243 w 288"/>
                <a:gd name="T81" fmla="*/ 121 h 148"/>
                <a:gd name="T82" fmla="*/ 186 w 288"/>
                <a:gd name="T83" fmla="*/ 121 h 148"/>
                <a:gd name="T84" fmla="*/ 166 w 288"/>
                <a:gd name="T85" fmla="*/ 102 h 148"/>
                <a:gd name="T86" fmla="*/ 172 w 288"/>
                <a:gd name="T87" fmla="*/ 31 h 148"/>
                <a:gd name="T88" fmla="*/ 242 w 288"/>
                <a:gd name="T89" fmla="*/ 26 h 148"/>
                <a:gd name="T90" fmla="*/ 262 w 288"/>
                <a:gd name="T91" fmla="*/ 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" h="148">
                  <a:moveTo>
                    <a:pt x="268" y="0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46" y="13"/>
                    <a:pt x="246" y="13"/>
                    <a:pt x="246" y="13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09" y="13"/>
                    <a:pt x="209" y="13"/>
                    <a:pt x="209" y="13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7" y="0"/>
                    <a:pt x="0" y="7"/>
                    <a:pt x="0" y="2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1"/>
                    <a:pt x="7" y="148"/>
                    <a:pt x="21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79" y="135"/>
                    <a:pt x="79" y="135"/>
                    <a:pt x="79" y="135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72" y="148"/>
                    <a:pt x="172" y="148"/>
                    <a:pt x="172" y="148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91" y="135"/>
                    <a:pt x="191" y="135"/>
                    <a:pt x="191" y="135"/>
                  </a:cubicBezTo>
                  <a:cubicBezTo>
                    <a:pt x="191" y="148"/>
                    <a:pt x="191" y="148"/>
                    <a:pt x="191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35"/>
                    <a:pt x="209" y="135"/>
                    <a:pt x="209" y="135"/>
                  </a:cubicBezTo>
                  <a:cubicBezTo>
                    <a:pt x="228" y="135"/>
                    <a:pt x="228" y="135"/>
                    <a:pt x="228" y="135"/>
                  </a:cubicBezTo>
                  <a:cubicBezTo>
                    <a:pt x="228" y="148"/>
                    <a:pt x="228" y="148"/>
                    <a:pt x="228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6" y="135"/>
                    <a:pt x="246" y="135"/>
                    <a:pt x="246" y="135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81" y="148"/>
                    <a:pt x="288" y="141"/>
                    <a:pt x="288" y="127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7"/>
                    <a:pt x="281" y="0"/>
                    <a:pt x="268" y="0"/>
                  </a:cubicBezTo>
                  <a:close/>
                  <a:moveTo>
                    <a:pt x="122" y="102"/>
                  </a:moveTo>
                  <a:cubicBezTo>
                    <a:pt x="122" y="107"/>
                    <a:pt x="121" y="112"/>
                    <a:pt x="117" y="116"/>
                  </a:cubicBezTo>
                  <a:cubicBezTo>
                    <a:pt x="113" y="120"/>
                    <a:pt x="108" y="121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1" y="121"/>
                    <a:pt x="36" y="120"/>
                    <a:pt x="32" y="116"/>
                  </a:cubicBezTo>
                  <a:cubicBezTo>
                    <a:pt x="28" y="112"/>
                    <a:pt x="27" y="107"/>
                    <a:pt x="27" y="102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1"/>
                    <a:pt x="28" y="35"/>
                    <a:pt x="32" y="31"/>
                  </a:cubicBezTo>
                  <a:cubicBezTo>
                    <a:pt x="36" y="28"/>
                    <a:pt x="41" y="26"/>
                    <a:pt x="46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8" y="26"/>
                    <a:pt x="113" y="28"/>
                    <a:pt x="117" y="31"/>
                  </a:cubicBezTo>
                  <a:cubicBezTo>
                    <a:pt x="121" y="35"/>
                    <a:pt x="122" y="41"/>
                    <a:pt x="122" y="45"/>
                  </a:cubicBezTo>
                  <a:lnTo>
                    <a:pt x="122" y="102"/>
                  </a:lnTo>
                  <a:close/>
                  <a:moveTo>
                    <a:pt x="262" y="102"/>
                  </a:moveTo>
                  <a:cubicBezTo>
                    <a:pt x="262" y="107"/>
                    <a:pt x="260" y="112"/>
                    <a:pt x="256" y="116"/>
                  </a:cubicBezTo>
                  <a:cubicBezTo>
                    <a:pt x="253" y="120"/>
                    <a:pt x="247" y="121"/>
                    <a:pt x="243" y="121"/>
                  </a:cubicBezTo>
                  <a:cubicBezTo>
                    <a:pt x="243" y="121"/>
                    <a:pt x="242" y="121"/>
                    <a:pt x="242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1" y="121"/>
                    <a:pt x="176" y="120"/>
                    <a:pt x="172" y="116"/>
                  </a:cubicBezTo>
                  <a:cubicBezTo>
                    <a:pt x="168" y="112"/>
                    <a:pt x="166" y="107"/>
                    <a:pt x="166" y="102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1"/>
                    <a:pt x="168" y="35"/>
                    <a:pt x="172" y="31"/>
                  </a:cubicBezTo>
                  <a:cubicBezTo>
                    <a:pt x="176" y="28"/>
                    <a:pt x="181" y="26"/>
                    <a:pt x="186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7" y="26"/>
                    <a:pt x="253" y="28"/>
                    <a:pt x="256" y="31"/>
                  </a:cubicBezTo>
                  <a:cubicBezTo>
                    <a:pt x="260" y="35"/>
                    <a:pt x="262" y="41"/>
                    <a:pt x="262" y="45"/>
                  </a:cubicBezTo>
                  <a:lnTo>
                    <a:pt x="262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815"/>
            <p:cNvSpPr>
              <a:spLocks noEditPoints="1"/>
            </p:cNvSpPr>
            <p:nvPr/>
          </p:nvSpPr>
          <p:spPr bwMode="auto">
            <a:xfrm>
              <a:off x="5605464" y="5267326"/>
              <a:ext cx="311150" cy="333375"/>
            </a:xfrm>
            <a:custGeom>
              <a:avLst/>
              <a:gdLst>
                <a:gd name="T0" fmla="*/ 251 w 269"/>
                <a:gd name="T1" fmla="*/ 192 h 288"/>
                <a:gd name="T2" fmla="*/ 234 w 269"/>
                <a:gd name="T3" fmla="*/ 209 h 288"/>
                <a:gd name="T4" fmla="*/ 234 w 269"/>
                <a:gd name="T5" fmla="*/ 211 h 288"/>
                <a:gd name="T6" fmla="*/ 201 w 269"/>
                <a:gd name="T7" fmla="*/ 233 h 288"/>
                <a:gd name="T8" fmla="*/ 160 w 269"/>
                <a:gd name="T9" fmla="*/ 240 h 288"/>
                <a:gd name="T10" fmla="*/ 148 w 269"/>
                <a:gd name="T11" fmla="*/ 187 h 288"/>
                <a:gd name="T12" fmla="*/ 146 w 269"/>
                <a:gd name="T13" fmla="*/ 121 h 288"/>
                <a:gd name="T14" fmla="*/ 193 w 269"/>
                <a:gd name="T15" fmla="*/ 121 h 288"/>
                <a:gd name="T16" fmla="*/ 211 w 269"/>
                <a:gd name="T17" fmla="*/ 117 h 288"/>
                <a:gd name="T18" fmla="*/ 222 w 269"/>
                <a:gd name="T19" fmla="*/ 123 h 288"/>
                <a:gd name="T20" fmla="*/ 236 w 269"/>
                <a:gd name="T21" fmla="*/ 109 h 288"/>
                <a:gd name="T22" fmla="*/ 222 w 269"/>
                <a:gd name="T23" fmla="*/ 95 h 288"/>
                <a:gd name="T24" fmla="*/ 210 w 269"/>
                <a:gd name="T25" fmla="*/ 101 h 288"/>
                <a:gd name="T26" fmla="*/ 145 w 269"/>
                <a:gd name="T27" fmla="*/ 101 h 288"/>
                <a:gd name="T28" fmla="*/ 144 w 269"/>
                <a:gd name="T29" fmla="*/ 68 h 288"/>
                <a:gd name="T30" fmla="*/ 169 w 269"/>
                <a:gd name="T31" fmla="*/ 35 h 288"/>
                <a:gd name="T32" fmla="*/ 134 w 269"/>
                <a:gd name="T33" fmla="*/ 0 h 288"/>
                <a:gd name="T34" fmla="*/ 99 w 269"/>
                <a:gd name="T35" fmla="*/ 35 h 288"/>
                <a:gd name="T36" fmla="*/ 124 w 269"/>
                <a:gd name="T37" fmla="*/ 68 h 288"/>
                <a:gd name="T38" fmla="*/ 123 w 269"/>
                <a:gd name="T39" fmla="*/ 101 h 288"/>
                <a:gd name="T40" fmla="*/ 58 w 269"/>
                <a:gd name="T41" fmla="*/ 101 h 288"/>
                <a:gd name="T42" fmla="*/ 46 w 269"/>
                <a:gd name="T43" fmla="*/ 95 h 288"/>
                <a:gd name="T44" fmla="*/ 32 w 269"/>
                <a:gd name="T45" fmla="*/ 109 h 288"/>
                <a:gd name="T46" fmla="*/ 46 w 269"/>
                <a:gd name="T47" fmla="*/ 123 h 288"/>
                <a:gd name="T48" fmla="*/ 57 w 269"/>
                <a:gd name="T49" fmla="*/ 117 h 288"/>
                <a:gd name="T50" fmla="*/ 76 w 269"/>
                <a:gd name="T51" fmla="*/ 121 h 288"/>
                <a:gd name="T52" fmla="*/ 122 w 269"/>
                <a:gd name="T53" fmla="*/ 121 h 288"/>
                <a:gd name="T54" fmla="*/ 120 w 269"/>
                <a:gd name="T55" fmla="*/ 187 h 288"/>
                <a:gd name="T56" fmla="*/ 109 w 269"/>
                <a:gd name="T57" fmla="*/ 239 h 288"/>
                <a:gd name="T58" fmla="*/ 59 w 269"/>
                <a:gd name="T59" fmla="*/ 227 h 288"/>
                <a:gd name="T60" fmla="*/ 34 w 269"/>
                <a:gd name="T61" fmla="*/ 212 h 288"/>
                <a:gd name="T62" fmla="*/ 35 w 269"/>
                <a:gd name="T63" fmla="*/ 209 h 288"/>
                <a:gd name="T64" fmla="*/ 17 w 269"/>
                <a:gd name="T65" fmla="*/ 192 h 288"/>
                <a:gd name="T66" fmla="*/ 0 w 269"/>
                <a:gd name="T67" fmla="*/ 209 h 288"/>
                <a:gd name="T68" fmla="*/ 17 w 269"/>
                <a:gd name="T69" fmla="*/ 227 h 288"/>
                <a:gd name="T70" fmla="*/ 21 w 269"/>
                <a:gd name="T71" fmla="*/ 226 h 288"/>
                <a:gd name="T72" fmla="*/ 48 w 269"/>
                <a:gd name="T73" fmla="*/ 247 h 288"/>
                <a:gd name="T74" fmla="*/ 102 w 269"/>
                <a:gd name="T75" fmla="*/ 273 h 288"/>
                <a:gd name="T76" fmla="*/ 135 w 269"/>
                <a:gd name="T77" fmla="*/ 288 h 288"/>
                <a:gd name="T78" fmla="*/ 166 w 269"/>
                <a:gd name="T79" fmla="*/ 273 h 288"/>
                <a:gd name="T80" fmla="*/ 220 w 269"/>
                <a:gd name="T81" fmla="*/ 247 h 288"/>
                <a:gd name="T82" fmla="*/ 247 w 269"/>
                <a:gd name="T83" fmla="*/ 226 h 288"/>
                <a:gd name="T84" fmla="*/ 251 w 269"/>
                <a:gd name="T85" fmla="*/ 227 h 288"/>
                <a:gd name="T86" fmla="*/ 269 w 269"/>
                <a:gd name="T87" fmla="*/ 209 h 288"/>
                <a:gd name="T88" fmla="*/ 251 w 269"/>
                <a:gd name="T89" fmla="*/ 192 h 288"/>
                <a:gd name="T90" fmla="*/ 115 w 269"/>
                <a:gd name="T91" fmla="*/ 35 h 288"/>
                <a:gd name="T92" fmla="*/ 134 w 269"/>
                <a:gd name="T93" fmla="*/ 16 h 288"/>
                <a:gd name="T94" fmla="*/ 152 w 269"/>
                <a:gd name="T95" fmla="*/ 35 h 288"/>
                <a:gd name="T96" fmla="*/ 134 w 269"/>
                <a:gd name="T97" fmla="*/ 53 h 288"/>
                <a:gd name="T98" fmla="*/ 115 w 269"/>
                <a:gd name="T99" fmla="*/ 3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" h="288">
                  <a:moveTo>
                    <a:pt x="251" y="192"/>
                  </a:moveTo>
                  <a:cubicBezTo>
                    <a:pt x="241" y="192"/>
                    <a:pt x="234" y="200"/>
                    <a:pt x="234" y="209"/>
                  </a:cubicBezTo>
                  <a:cubicBezTo>
                    <a:pt x="234" y="210"/>
                    <a:pt x="234" y="211"/>
                    <a:pt x="234" y="211"/>
                  </a:cubicBezTo>
                  <a:cubicBezTo>
                    <a:pt x="226" y="217"/>
                    <a:pt x="215" y="224"/>
                    <a:pt x="201" y="233"/>
                  </a:cubicBezTo>
                  <a:cubicBezTo>
                    <a:pt x="189" y="240"/>
                    <a:pt x="174" y="241"/>
                    <a:pt x="160" y="240"/>
                  </a:cubicBezTo>
                  <a:cubicBezTo>
                    <a:pt x="148" y="187"/>
                    <a:pt x="148" y="187"/>
                    <a:pt x="148" y="187"/>
                  </a:cubicBezTo>
                  <a:cubicBezTo>
                    <a:pt x="148" y="187"/>
                    <a:pt x="147" y="153"/>
                    <a:pt x="146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3" y="120"/>
                    <a:pt x="217" y="123"/>
                    <a:pt x="222" y="123"/>
                  </a:cubicBezTo>
                  <a:cubicBezTo>
                    <a:pt x="230" y="123"/>
                    <a:pt x="236" y="116"/>
                    <a:pt x="236" y="109"/>
                  </a:cubicBezTo>
                  <a:cubicBezTo>
                    <a:pt x="236" y="101"/>
                    <a:pt x="230" y="95"/>
                    <a:pt x="222" y="95"/>
                  </a:cubicBezTo>
                  <a:cubicBezTo>
                    <a:pt x="217" y="95"/>
                    <a:pt x="213" y="97"/>
                    <a:pt x="210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87"/>
                    <a:pt x="144" y="75"/>
                    <a:pt x="144" y="68"/>
                  </a:cubicBezTo>
                  <a:cubicBezTo>
                    <a:pt x="158" y="63"/>
                    <a:pt x="169" y="50"/>
                    <a:pt x="169" y="35"/>
                  </a:cubicBezTo>
                  <a:cubicBezTo>
                    <a:pt x="169" y="16"/>
                    <a:pt x="153" y="0"/>
                    <a:pt x="134" y="0"/>
                  </a:cubicBezTo>
                  <a:cubicBezTo>
                    <a:pt x="115" y="0"/>
                    <a:pt x="99" y="16"/>
                    <a:pt x="99" y="35"/>
                  </a:cubicBezTo>
                  <a:cubicBezTo>
                    <a:pt x="99" y="50"/>
                    <a:pt x="110" y="64"/>
                    <a:pt x="124" y="68"/>
                  </a:cubicBezTo>
                  <a:cubicBezTo>
                    <a:pt x="124" y="75"/>
                    <a:pt x="124" y="87"/>
                    <a:pt x="123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5" y="97"/>
                    <a:pt x="51" y="95"/>
                    <a:pt x="46" y="95"/>
                  </a:cubicBezTo>
                  <a:cubicBezTo>
                    <a:pt x="38" y="95"/>
                    <a:pt x="32" y="101"/>
                    <a:pt x="32" y="109"/>
                  </a:cubicBezTo>
                  <a:cubicBezTo>
                    <a:pt x="32" y="116"/>
                    <a:pt x="38" y="123"/>
                    <a:pt x="46" y="123"/>
                  </a:cubicBezTo>
                  <a:cubicBezTo>
                    <a:pt x="51" y="123"/>
                    <a:pt x="55" y="120"/>
                    <a:pt x="57" y="117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1" y="153"/>
                    <a:pt x="120" y="187"/>
                    <a:pt x="120" y="187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91" y="239"/>
                    <a:pt x="73" y="237"/>
                    <a:pt x="59" y="227"/>
                  </a:cubicBezTo>
                  <a:cubicBezTo>
                    <a:pt x="49" y="221"/>
                    <a:pt x="41" y="217"/>
                    <a:pt x="34" y="212"/>
                  </a:cubicBezTo>
                  <a:cubicBezTo>
                    <a:pt x="35" y="211"/>
                    <a:pt x="35" y="210"/>
                    <a:pt x="35" y="209"/>
                  </a:cubicBezTo>
                  <a:cubicBezTo>
                    <a:pt x="35" y="200"/>
                    <a:pt x="27" y="192"/>
                    <a:pt x="17" y="192"/>
                  </a:cubicBezTo>
                  <a:cubicBezTo>
                    <a:pt x="8" y="192"/>
                    <a:pt x="0" y="200"/>
                    <a:pt x="0" y="209"/>
                  </a:cubicBezTo>
                  <a:cubicBezTo>
                    <a:pt x="0" y="219"/>
                    <a:pt x="8" y="227"/>
                    <a:pt x="17" y="227"/>
                  </a:cubicBezTo>
                  <a:cubicBezTo>
                    <a:pt x="19" y="227"/>
                    <a:pt x="20" y="227"/>
                    <a:pt x="21" y="226"/>
                  </a:cubicBezTo>
                  <a:cubicBezTo>
                    <a:pt x="28" y="232"/>
                    <a:pt x="37" y="239"/>
                    <a:pt x="48" y="247"/>
                  </a:cubicBezTo>
                  <a:cubicBezTo>
                    <a:pt x="64" y="257"/>
                    <a:pt x="82" y="267"/>
                    <a:pt x="102" y="273"/>
                  </a:cubicBezTo>
                  <a:cubicBezTo>
                    <a:pt x="105" y="274"/>
                    <a:pt x="128" y="288"/>
                    <a:pt x="135" y="288"/>
                  </a:cubicBezTo>
                  <a:cubicBezTo>
                    <a:pt x="141" y="288"/>
                    <a:pt x="161" y="276"/>
                    <a:pt x="166" y="273"/>
                  </a:cubicBezTo>
                  <a:cubicBezTo>
                    <a:pt x="186" y="267"/>
                    <a:pt x="205" y="257"/>
                    <a:pt x="220" y="247"/>
                  </a:cubicBezTo>
                  <a:cubicBezTo>
                    <a:pt x="231" y="239"/>
                    <a:pt x="241" y="232"/>
                    <a:pt x="247" y="226"/>
                  </a:cubicBezTo>
                  <a:cubicBezTo>
                    <a:pt x="248" y="227"/>
                    <a:pt x="250" y="227"/>
                    <a:pt x="251" y="227"/>
                  </a:cubicBezTo>
                  <a:cubicBezTo>
                    <a:pt x="261" y="227"/>
                    <a:pt x="269" y="219"/>
                    <a:pt x="269" y="209"/>
                  </a:cubicBezTo>
                  <a:cubicBezTo>
                    <a:pt x="269" y="200"/>
                    <a:pt x="261" y="192"/>
                    <a:pt x="251" y="192"/>
                  </a:cubicBezTo>
                  <a:close/>
                  <a:moveTo>
                    <a:pt x="115" y="35"/>
                  </a:moveTo>
                  <a:cubicBezTo>
                    <a:pt x="115" y="25"/>
                    <a:pt x="124" y="16"/>
                    <a:pt x="134" y="16"/>
                  </a:cubicBezTo>
                  <a:cubicBezTo>
                    <a:pt x="144" y="16"/>
                    <a:pt x="152" y="25"/>
                    <a:pt x="152" y="35"/>
                  </a:cubicBezTo>
                  <a:cubicBezTo>
                    <a:pt x="152" y="45"/>
                    <a:pt x="144" y="53"/>
                    <a:pt x="134" y="53"/>
                  </a:cubicBezTo>
                  <a:cubicBezTo>
                    <a:pt x="124" y="53"/>
                    <a:pt x="115" y="45"/>
                    <a:pt x="11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72" name="组合 371"/>
            <p:cNvGrpSpPr/>
            <p:nvPr/>
          </p:nvGrpSpPr>
          <p:grpSpPr>
            <a:xfrm>
              <a:off x="6264276" y="5265739"/>
              <a:ext cx="333375" cy="333375"/>
              <a:chOff x="6264276" y="5265739"/>
              <a:chExt cx="333375" cy="333375"/>
            </a:xfrm>
            <a:grpFill/>
          </p:grpSpPr>
          <p:sp>
            <p:nvSpPr>
              <p:cNvPr id="451" name="Freeform 816"/>
              <p:cNvSpPr/>
              <p:nvPr/>
            </p:nvSpPr>
            <p:spPr bwMode="auto">
              <a:xfrm>
                <a:off x="6315076" y="5478464"/>
                <a:ext cx="106363" cy="120650"/>
              </a:xfrm>
              <a:custGeom>
                <a:avLst/>
                <a:gdLst>
                  <a:gd name="T0" fmla="*/ 0 w 92"/>
                  <a:gd name="T1" fmla="*/ 0 h 104"/>
                  <a:gd name="T2" fmla="*/ 18 w 92"/>
                  <a:gd name="T3" fmla="*/ 24 h 104"/>
                  <a:gd name="T4" fmla="*/ 18 w 92"/>
                  <a:gd name="T5" fmla="*/ 89 h 104"/>
                  <a:gd name="T6" fmla="*/ 33 w 92"/>
                  <a:gd name="T7" fmla="*/ 104 h 104"/>
                  <a:gd name="T8" fmla="*/ 76 w 92"/>
                  <a:gd name="T9" fmla="*/ 104 h 104"/>
                  <a:gd name="T10" fmla="*/ 92 w 92"/>
                  <a:gd name="T11" fmla="*/ 89 h 104"/>
                  <a:gd name="T12" fmla="*/ 74 w 92"/>
                  <a:gd name="T13" fmla="*/ 24 h 104"/>
                  <a:gd name="T14" fmla="*/ 84 w 92"/>
                  <a:gd name="T15" fmla="*/ 9 h 104"/>
                  <a:gd name="T16" fmla="*/ 22 w 92"/>
                  <a:gd name="T17" fmla="*/ 2 h 104"/>
                  <a:gd name="T18" fmla="*/ 0 w 92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04">
                    <a:moveTo>
                      <a:pt x="0" y="0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8" y="97"/>
                      <a:pt x="25" y="104"/>
                      <a:pt x="33" y="10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85" y="104"/>
                      <a:pt x="92" y="97"/>
                      <a:pt x="92" y="89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62" y="5"/>
                      <a:pt x="40" y="2"/>
                      <a:pt x="22" y="2"/>
                    </a:cubicBezTo>
                    <a:cubicBezTo>
                      <a:pt x="14" y="2"/>
                      <a:pt x="7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817"/>
              <p:cNvSpPr/>
              <p:nvPr/>
            </p:nvSpPr>
            <p:spPr bwMode="auto">
              <a:xfrm>
                <a:off x="6369051" y="5265739"/>
                <a:ext cx="228600" cy="254000"/>
              </a:xfrm>
              <a:custGeom>
                <a:avLst/>
                <a:gdLst>
                  <a:gd name="T0" fmla="*/ 0 w 198"/>
                  <a:gd name="T1" fmla="*/ 160 h 219"/>
                  <a:gd name="T2" fmla="*/ 198 w 198"/>
                  <a:gd name="T3" fmla="*/ 219 h 219"/>
                  <a:gd name="T4" fmla="*/ 198 w 198"/>
                  <a:gd name="T5" fmla="*/ 0 h 219"/>
                  <a:gd name="T6" fmla="*/ 0 w 198"/>
                  <a:gd name="T7" fmla="*/ 59 h 219"/>
                  <a:gd name="T8" fmla="*/ 0 w 198"/>
                  <a:gd name="T9" fmla="*/ 16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219">
                    <a:moveTo>
                      <a:pt x="0" y="160"/>
                    </a:moveTo>
                    <a:cubicBezTo>
                      <a:pt x="78" y="168"/>
                      <a:pt x="185" y="207"/>
                      <a:pt x="198" y="21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2" y="14"/>
                      <a:pt x="77" y="52"/>
                      <a:pt x="0" y="59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818"/>
              <p:cNvSpPr/>
              <p:nvPr/>
            </p:nvSpPr>
            <p:spPr bwMode="auto">
              <a:xfrm>
                <a:off x="6264276" y="5335589"/>
                <a:ext cx="66675" cy="114300"/>
              </a:xfrm>
              <a:custGeom>
                <a:avLst/>
                <a:gdLst>
                  <a:gd name="T0" fmla="*/ 57 w 57"/>
                  <a:gd name="T1" fmla="*/ 98 h 98"/>
                  <a:gd name="T2" fmla="*/ 57 w 57"/>
                  <a:gd name="T3" fmla="*/ 0 h 98"/>
                  <a:gd name="T4" fmla="*/ 0 w 57"/>
                  <a:gd name="T5" fmla="*/ 49 h 98"/>
                  <a:gd name="T6" fmla="*/ 57 w 57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8">
                    <a:moveTo>
                      <a:pt x="57" y="98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1" y="3"/>
                      <a:pt x="0" y="31"/>
                      <a:pt x="0" y="49"/>
                    </a:cubicBezTo>
                    <a:cubicBezTo>
                      <a:pt x="0" y="68"/>
                      <a:pt x="10" y="94"/>
                      <a:pt x="5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73" name="Freeform 819"/>
            <p:cNvSpPr>
              <a:spLocks noEditPoints="1"/>
            </p:cNvSpPr>
            <p:nvPr/>
          </p:nvSpPr>
          <p:spPr bwMode="auto">
            <a:xfrm>
              <a:off x="4297364" y="2633664"/>
              <a:ext cx="260350" cy="174625"/>
            </a:xfrm>
            <a:custGeom>
              <a:avLst/>
              <a:gdLst>
                <a:gd name="T0" fmla="*/ 225 w 225"/>
                <a:gd name="T1" fmla="*/ 13 h 150"/>
                <a:gd name="T2" fmla="*/ 212 w 225"/>
                <a:gd name="T3" fmla="*/ 0 h 150"/>
                <a:gd name="T4" fmla="*/ 13 w 225"/>
                <a:gd name="T5" fmla="*/ 0 h 150"/>
                <a:gd name="T6" fmla="*/ 0 w 225"/>
                <a:gd name="T7" fmla="*/ 13 h 150"/>
                <a:gd name="T8" fmla="*/ 0 w 225"/>
                <a:gd name="T9" fmla="*/ 150 h 150"/>
                <a:gd name="T10" fmla="*/ 225 w 225"/>
                <a:gd name="T11" fmla="*/ 150 h 150"/>
                <a:gd name="T12" fmla="*/ 225 w 225"/>
                <a:gd name="T13" fmla="*/ 13 h 150"/>
                <a:gd name="T14" fmla="*/ 207 w 225"/>
                <a:gd name="T15" fmla="*/ 132 h 150"/>
                <a:gd name="T16" fmla="*/ 18 w 225"/>
                <a:gd name="T17" fmla="*/ 132 h 150"/>
                <a:gd name="T18" fmla="*/ 18 w 225"/>
                <a:gd name="T19" fmla="*/ 19 h 150"/>
                <a:gd name="T20" fmla="*/ 207 w 225"/>
                <a:gd name="T21" fmla="*/ 19 h 150"/>
                <a:gd name="T22" fmla="*/ 207 w 225"/>
                <a:gd name="T23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50">
                  <a:moveTo>
                    <a:pt x="225" y="13"/>
                  </a:moveTo>
                  <a:cubicBezTo>
                    <a:pt x="225" y="4"/>
                    <a:pt x="221" y="0"/>
                    <a:pt x="2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0" y="4"/>
                    <a:pt x="0" y="1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25" y="150"/>
                    <a:pt x="225" y="150"/>
                    <a:pt x="225" y="150"/>
                  </a:cubicBezTo>
                  <a:lnTo>
                    <a:pt x="225" y="13"/>
                  </a:lnTo>
                  <a:close/>
                  <a:moveTo>
                    <a:pt x="207" y="132"/>
                  </a:moveTo>
                  <a:cubicBezTo>
                    <a:pt x="18" y="132"/>
                    <a:pt x="18" y="132"/>
                    <a:pt x="18" y="13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7" y="19"/>
                    <a:pt x="207" y="19"/>
                    <a:pt x="207" y="19"/>
                  </a:cubicBezTo>
                  <a:lnTo>
                    <a:pt x="207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Freeform 820"/>
            <p:cNvSpPr>
              <a:spLocks noEditPoints="1"/>
            </p:cNvSpPr>
            <p:nvPr/>
          </p:nvSpPr>
          <p:spPr bwMode="auto">
            <a:xfrm>
              <a:off x="4260851" y="2822576"/>
              <a:ext cx="331788" cy="38100"/>
            </a:xfrm>
            <a:custGeom>
              <a:avLst/>
              <a:gdLst>
                <a:gd name="T0" fmla="*/ 187 w 209"/>
                <a:gd name="T1" fmla="*/ 0 h 24"/>
                <a:gd name="T2" fmla="*/ 23 w 209"/>
                <a:gd name="T3" fmla="*/ 0 h 24"/>
                <a:gd name="T4" fmla="*/ 0 w 209"/>
                <a:gd name="T5" fmla="*/ 24 h 24"/>
                <a:gd name="T6" fmla="*/ 209 w 209"/>
                <a:gd name="T7" fmla="*/ 24 h 24"/>
                <a:gd name="T8" fmla="*/ 187 w 209"/>
                <a:gd name="T9" fmla="*/ 0 h 24"/>
                <a:gd name="T10" fmla="*/ 80 w 209"/>
                <a:gd name="T11" fmla="*/ 17 h 24"/>
                <a:gd name="T12" fmla="*/ 89 w 209"/>
                <a:gd name="T13" fmla="*/ 8 h 24"/>
                <a:gd name="T14" fmla="*/ 121 w 209"/>
                <a:gd name="T15" fmla="*/ 8 h 24"/>
                <a:gd name="T16" fmla="*/ 129 w 209"/>
                <a:gd name="T17" fmla="*/ 17 h 24"/>
                <a:gd name="T18" fmla="*/ 80 w 209"/>
                <a:gd name="T1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4">
                  <a:moveTo>
                    <a:pt x="187" y="0"/>
                  </a:moveTo>
                  <a:lnTo>
                    <a:pt x="23" y="0"/>
                  </a:lnTo>
                  <a:lnTo>
                    <a:pt x="0" y="24"/>
                  </a:lnTo>
                  <a:lnTo>
                    <a:pt x="209" y="24"/>
                  </a:lnTo>
                  <a:lnTo>
                    <a:pt x="187" y="0"/>
                  </a:lnTo>
                  <a:close/>
                  <a:moveTo>
                    <a:pt x="80" y="17"/>
                  </a:moveTo>
                  <a:lnTo>
                    <a:pt x="89" y="8"/>
                  </a:lnTo>
                  <a:lnTo>
                    <a:pt x="121" y="8"/>
                  </a:lnTo>
                  <a:lnTo>
                    <a:pt x="129" y="17"/>
                  </a:lnTo>
                  <a:lnTo>
                    <a:pt x="8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821"/>
            <p:cNvSpPr/>
            <p:nvPr/>
          </p:nvSpPr>
          <p:spPr bwMode="auto">
            <a:xfrm>
              <a:off x="4260851" y="2874964"/>
              <a:ext cx="331788" cy="12700"/>
            </a:xfrm>
            <a:custGeom>
              <a:avLst/>
              <a:gdLst>
                <a:gd name="T0" fmla="*/ 9 w 286"/>
                <a:gd name="T1" fmla="*/ 12 h 12"/>
                <a:gd name="T2" fmla="*/ 277 w 286"/>
                <a:gd name="T3" fmla="*/ 12 h 12"/>
                <a:gd name="T4" fmla="*/ 286 w 286"/>
                <a:gd name="T5" fmla="*/ 0 h 12"/>
                <a:gd name="T6" fmla="*/ 0 w 286"/>
                <a:gd name="T7" fmla="*/ 0 h 12"/>
                <a:gd name="T8" fmla="*/ 9 w 28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2">
                  <a:moveTo>
                    <a:pt x="9" y="12"/>
                  </a:moveTo>
                  <a:cubicBezTo>
                    <a:pt x="20" y="12"/>
                    <a:pt x="269" y="12"/>
                    <a:pt x="277" y="12"/>
                  </a:cubicBezTo>
                  <a:cubicBezTo>
                    <a:pt x="286" y="12"/>
                    <a:pt x="286" y="0"/>
                    <a:pt x="2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Freeform 822"/>
            <p:cNvSpPr/>
            <p:nvPr/>
          </p:nvSpPr>
          <p:spPr bwMode="auto">
            <a:xfrm>
              <a:off x="10272714" y="5287964"/>
              <a:ext cx="287338" cy="212725"/>
            </a:xfrm>
            <a:custGeom>
              <a:avLst/>
              <a:gdLst>
                <a:gd name="T0" fmla="*/ 38 w 248"/>
                <a:gd name="T1" fmla="*/ 134 h 184"/>
                <a:gd name="T2" fmla="*/ 39 w 248"/>
                <a:gd name="T3" fmla="*/ 132 h 184"/>
                <a:gd name="T4" fmla="*/ 25 w 248"/>
                <a:gd name="T5" fmla="*/ 93 h 184"/>
                <a:gd name="T6" fmla="*/ 35 w 248"/>
                <a:gd name="T7" fmla="*/ 74 h 184"/>
                <a:gd name="T8" fmla="*/ 183 w 248"/>
                <a:gd name="T9" fmla="*/ 24 h 184"/>
                <a:gd name="T10" fmla="*/ 202 w 248"/>
                <a:gd name="T11" fmla="*/ 33 h 184"/>
                <a:gd name="T12" fmla="*/ 223 w 248"/>
                <a:gd name="T13" fmla="*/ 95 h 184"/>
                <a:gd name="T14" fmla="*/ 248 w 248"/>
                <a:gd name="T15" fmla="*/ 95 h 184"/>
                <a:gd name="T16" fmla="*/ 221 w 248"/>
                <a:gd name="T17" fmla="*/ 15 h 184"/>
                <a:gd name="T18" fmla="*/ 198 w 248"/>
                <a:gd name="T19" fmla="*/ 0 h 184"/>
                <a:gd name="T20" fmla="*/ 9 w 248"/>
                <a:gd name="T21" fmla="*/ 65 h 184"/>
                <a:gd name="T22" fmla="*/ 0 w 248"/>
                <a:gd name="T23" fmla="*/ 90 h 184"/>
                <a:gd name="T24" fmla="*/ 32 w 248"/>
                <a:gd name="T25" fmla="*/ 184 h 184"/>
                <a:gd name="T26" fmla="*/ 38 w 248"/>
                <a:gd name="T27" fmla="*/ 183 h 184"/>
                <a:gd name="T28" fmla="*/ 38 w 248"/>
                <a:gd name="T29" fmla="*/ 133 h 184"/>
                <a:gd name="T30" fmla="*/ 38 w 248"/>
                <a:gd name="T31" fmla="*/ 1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84">
                  <a:moveTo>
                    <a:pt x="38" y="134"/>
                  </a:moveTo>
                  <a:cubicBezTo>
                    <a:pt x="38" y="134"/>
                    <a:pt x="39" y="133"/>
                    <a:pt x="39" y="13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34" y="86"/>
                    <a:pt x="35" y="74"/>
                  </a:cubicBezTo>
                  <a:cubicBezTo>
                    <a:pt x="183" y="24"/>
                    <a:pt x="183" y="24"/>
                    <a:pt x="183" y="24"/>
                  </a:cubicBezTo>
                  <a:cubicBezTo>
                    <a:pt x="190" y="32"/>
                    <a:pt x="202" y="33"/>
                    <a:pt x="202" y="33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1" y="15"/>
                    <a:pt x="206" y="20"/>
                    <a:pt x="198" y="0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5" y="85"/>
                    <a:pt x="0" y="90"/>
                    <a:pt x="0" y="90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5" y="183"/>
                    <a:pt x="38" y="18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4"/>
                    <a:pt x="38" y="134"/>
                    <a:pt x="3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823"/>
            <p:cNvSpPr/>
            <p:nvPr/>
          </p:nvSpPr>
          <p:spPr bwMode="auto">
            <a:xfrm>
              <a:off x="10318751" y="5332414"/>
              <a:ext cx="196850" cy="96838"/>
            </a:xfrm>
            <a:custGeom>
              <a:avLst/>
              <a:gdLst>
                <a:gd name="T0" fmla="*/ 139 w 170"/>
                <a:gd name="T1" fmla="*/ 0 h 84"/>
                <a:gd name="T2" fmla="*/ 7 w 170"/>
                <a:gd name="T3" fmla="*/ 45 h 84"/>
                <a:gd name="T4" fmla="*/ 0 w 170"/>
                <a:gd name="T5" fmla="*/ 59 h 84"/>
                <a:gd name="T6" fmla="*/ 9 w 170"/>
                <a:gd name="T7" fmla="*/ 84 h 84"/>
                <a:gd name="T8" fmla="*/ 14 w 170"/>
                <a:gd name="T9" fmla="*/ 79 h 84"/>
                <a:gd name="T10" fmla="*/ 13 w 170"/>
                <a:gd name="T11" fmla="*/ 79 h 84"/>
                <a:gd name="T12" fmla="*/ 13 w 170"/>
                <a:gd name="T13" fmla="*/ 79 h 84"/>
                <a:gd name="T14" fmla="*/ 13 w 170"/>
                <a:gd name="T15" fmla="*/ 79 h 84"/>
                <a:gd name="T16" fmla="*/ 13 w 170"/>
                <a:gd name="T17" fmla="*/ 79 h 84"/>
                <a:gd name="T18" fmla="*/ 15 w 170"/>
                <a:gd name="T19" fmla="*/ 73 h 84"/>
                <a:gd name="T20" fmla="*/ 31 w 170"/>
                <a:gd name="T21" fmla="*/ 57 h 84"/>
                <a:gd name="T22" fmla="*/ 170 w 170"/>
                <a:gd name="T23" fmla="*/ 57 h 84"/>
                <a:gd name="T24" fmla="*/ 153 w 170"/>
                <a:gd name="T25" fmla="*/ 7 h 84"/>
                <a:gd name="T26" fmla="*/ 139 w 17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84">
                  <a:moveTo>
                    <a:pt x="139" y="0"/>
                  </a:moveTo>
                  <a:cubicBezTo>
                    <a:pt x="7" y="45"/>
                    <a:pt x="7" y="45"/>
                    <a:pt x="7" y="45"/>
                  </a:cubicBezTo>
                  <a:cubicBezTo>
                    <a:pt x="6" y="51"/>
                    <a:pt x="3" y="56"/>
                    <a:pt x="0" y="59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11" y="82"/>
                    <a:pt x="12" y="79"/>
                    <a:pt x="14" y="79"/>
                  </a:cubicBezTo>
                  <a:cubicBezTo>
                    <a:pt x="14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79"/>
                    <a:pt x="14" y="77"/>
                    <a:pt x="15" y="73"/>
                  </a:cubicBezTo>
                  <a:cubicBezTo>
                    <a:pt x="15" y="64"/>
                    <a:pt x="22" y="57"/>
                    <a:pt x="31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6"/>
                    <a:pt x="144" y="4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824"/>
            <p:cNvSpPr>
              <a:spLocks noEditPoints="1"/>
            </p:cNvSpPr>
            <p:nvPr/>
          </p:nvSpPr>
          <p:spPr bwMode="auto">
            <a:xfrm>
              <a:off x="10334626" y="5418139"/>
              <a:ext cx="271463" cy="163513"/>
            </a:xfrm>
            <a:custGeom>
              <a:avLst/>
              <a:gdLst>
                <a:gd name="T0" fmla="*/ 217 w 234"/>
                <a:gd name="T1" fmla="*/ 0 h 141"/>
                <a:gd name="T2" fmla="*/ 17 w 234"/>
                <a:gd name="T3" fmla="*/ 0 h 141"/>
                <a:gd name="T4" fmla="*/ 0 w 234"/>
                <a:gd name="T5" fmla="*/ 21 h 141"/>
                <a:gd name="T6" fmla="*/ 0 w 234"/>
                <a:gd name="T7" fmla="*/ 119 h 141"/>
                <a:gd name="T8" fmla="*/ 17 w 234"/>
                <a:gd name="T9" fmla="*/ 141 h 141"/>
                <a:gd name="T10" fmla="*/ 217 w 234"/>
                <a:gd name="T11" fmla="*/ 141 h 141"/>
                <a:gd name="T12" fmla="*/ 234 w 234"/>
                <a:gd name="T13" fmla="*/ 119 h 141"/>
                <a:gd name="T14" fmla="*/ 234 w 234"/>
                <a:gd name="T15" fmla="*/ 21 h 141"/>
                <a:gd name="T16" fmla="*/ 217 w 234"/>
                <a:gd name="T17" fmla="*/ 0 h 141"/>
                <a:gd name="T18" fmla="*/ 210 w 234"/>
                <a:gd name="T19" fmla="*/ 109 h 141"/>
                <a:gd name="T20" fmla="*/ 195 w 234"/>
                <a:gd name="T21" fmla="*/ 124 h 141"/>
                <a:gd name="T22" fmla="*/ 38 w 234"/>
                <a:gd name="T23" fmla="*/ 124 h 141"/>
                <a:gd name="T24" fmla="*/ 24 w 234"/>
                <a:gd name="T25" fmla="*/ 109 h 141"/>
                <a:gd name="T26" fmla="*/ 24 w 234"/>
                <a:gd name="T27" fmla="*/ 31 h 141"/>
                <a:gd name="T28" fmla="*/ 38 w 234"/>
                <a:gd name="T29" fmla="*/ 17 h 141"/>
                <a:gd name="T30" fmla="*/ 195 w 234"/>
                <a:gd name="T31" fmla="*/ 17 h 141"/>
                <a:gd name="T32" fmla="*/ 210 w 234"/>
                <a:gd name="T33" fmla="*/ 31 h 141"/>
                <a:gd name="T34" fmla="*/ 210 w 234"/>
                <a:gd name="T35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4" h="141">
                  <a:moveTo>
                    <a:pt x="2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21"/>
                    <a:pt x="0" y="21"/>
                    <a:pt x="0" y="2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7" y="120"/>
                    <a:pt x="17" y="141"/>
                  </a:cubicBezTo>
                  <a:cubicBezTo>
                    <a:pt x="217" y="141"/>
                    <a:pt x="217" y="141"/>
                    <a:pt x="217" y="141"/>
                  </a:cubicBezTo>
                  <a:cubicBezTo>
                    <a:pt x="217" y="120"/>
                    <a:pt x="234" y="119"/>
                    <a:pt x="234" y="119"/>
                  </a:cubicBezTo>
                  <a:cubicBezTo>
                    <a:pt x="234" y="21"/>
                    <a:pt x="234" y="21"/>
                    <a:pt x="234" y="21"/>
                  </a:cubicBezTo>
                  <a:cubicBezTo>
                    <a:pt x="234" y="21"/>
                    <a:pt x="218" y="21"/>
                    <a:pt x="217" y="0"/>
                  </a:cubicBezTo>
                  <a:close/>
                  <a:moveTo>
                    <a:pt x="210" y="109"/>
                  </a:moveTo>
                  <a:cubicBezTo>
                    <a:pt x="210" y="109"/>
                    <a:pt x="199" y="113"/>
                    <a:pt x="19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5" y="113"/>
                    <a:pt x="24" y="109"/>
                    <a:pt x="24" y="109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34" y="27"/>
                    <a:pt x="38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9" y="27"/>
                    <a:pt x="210" y="31"/>
                    <a:pt x="210" y="31"/>
                  </a:cubicBezTo>
                  <a:lnTo>
                    <a:pt x="21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825"/>
            <p:cNvSpPr/>
            <p:nvPr/>
          </p:nvSpPr>
          <p:spPr bwMode="auto">
            <a:xfrm>
              <a:off x="10375901" y="5451476"/>
              <a:ext cx="187325" cy="95250"/>
            </a:xfrm>
            <a:custGeom>
              <a:avLst/>
              <a:gdLst>
                <a:gd name="T0" fmla="*/ 12 w 161"/>
                <a:gd name="T1" fmla="*/ 83 h 83"/>
                <a:gd name="T2" fmla="*/ 150 w 161"/>
                <a:gd name="T3" fmla="*/ 83 h 83"/>
                <a:gd name="T4" fmla="*/ 161 w 161"/>
                <a:gd name="T5" fmla="*/ 71 h 83"/>
                <a:gd name="T6" fmla="*/ 161 w 161"/>
                <a:gd name="T7" fmla="*/ 11 h 83"/>
                <a:gd name="T8" fmla="*/ 150 w 161"/>
                <a:gd name="T9" fmla="*/ 0 h 83"/>
                <a:gd name="T10" fmla="*/ 11 w 161"/>
                <a:gd name="T11" fmla="*/ 0 h 83"/>
                <a:gd name="T12" fmla="*/ 0 w 161"/>
                <a:gd name="T13" fmla="*/ 11 h 83"/>
                <a:gd name="T14" fmla="*/ 0 w 161"/>
                <a:gd name="T15" fmla="*/ 71 h 83"/>
                <a:gd name="T16" fmla="*/ 12 w 161"/>
                <a:gd name="T1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83">
                  <a:moveTo>
                    <a:pt x="12" y="83"/>
                  </a:moveTo>
                  <a:cubicBezTo>
                    <a:pt x="150" y="83"/>
                    <a:pt x="150" y="83"/>
                    <a:pt x="150" y="83"/>
                  </a:cubicBezTo>
                  <a:cubicBezTo>
                    <a:pt x="153" y="77"/>
                    <a:pt x="158" y="73"/>
                    <a:pt x="161" y="71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58" y="9"/>
                    <a:pt x="154" y="5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5"/>
                    <a:pt x="4" y="9"/>
                    <a:pt x="0" y="1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" y="73"/>
                    <a:pt x="8" y="77"/>
                    <a:pt x="1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826"/>
            <p:cNvSpPr/>
            <p:nvPr/>
          </p:nvSpPr>
          <p:spPr bwMode="auto">
            <a:xfrm>
              <a:off x="10945814" y="5476876"/>
              <a:ext cx="325438" cy="125413"/>
            </a:xfrm>
            <a:custGeom>
              <a:avLst/>
              <a:gdLst>
                <a:gd name="T0" fmla="*/ 34 w 280"/>
                <a:gd name="T1" fmla="*/ 75 h 108"/>
                <a:gd name="T2" fmla="*/ 10 w 280"/>
                <a:gd name="T3" fmla="*/ 75 h 108"/>
                <a:gd name="T4" fmla="*/ 0 w 280"/>
                <a:gd name="T5" fmla="*/ 85 h 108"/>
                <a:gd name="T6" fmla="*/ 0 w 280"/>
                <a:gd name="T7" fmla="*/ 98 h 108"/>
                <a:gd name="T8" fmla="*/ 10 w 280"/>
                <a:gd name="T9" fmla="*/ 108 h 108"/>
                <a:gd name="T10" fmla="*/ 270 w 280"/>
                <a:gd name="T11" fmla="*/ 108 h 108"/>
                <a:gd name="T12" fmla="*/ 280 w 280"/>
                <a:gd name="T13" fmla="*/ 98 h 108"/>
                <a:gd name="T14" fmla="*/ 280 w 280"/>
                <a:gd name="T15" fmla="*/ 85 h 108"/>
                <a:gd name="T16" fmla="*/ 270 w 280"/>
                <a:gd name="T17" fmla="*/ 75 h 108"/>
                <a:gd name="T18" fmla="*/ 248 w 280"/>
                <a:gd name="T19" fmla="*/ 75 h 108"/>
                <a:gd name="T20" fmla="*/ 220 w 280"/>
                <a:gd name="T21" fmla="*/ 0 h 108"/>
                <a:gd name="T22" fmla="*/ 62 w 280"/>
                <a:gd name="T23" fmla="*/ 0 h 108"/>
                <a:gd name="T24" fmla="*/ 34 w 280"/>
                <a:gd name="T25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" h="108">
                  <a:moveTo>
                    <a:pt x="34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9"/>
                    <a:pt x="0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5" y="108"/>
                    <a:pt x="10" y="108"/>
                  </a:cubicBezTo>
                  <a:cubicBezTo>
                    <a:pt x="270" y="108"/>
                    <a:pt x="270" y="108"/>
                    <a:pt x="270" y="108"/>
                  </a:cubicBezTo>
                  <a:cubicBezTo>
                    <a:pt x="276" y="108"/>
                    <a:pt x="280" y="103"/>
                    <a:pt x="280" y="98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80" y="79"/>
                    <a:pt x="276" y="75"/>
                    <a:pt x="270" y="75"/>
                  </a:cubicBezTo>
                  <a:cubicBezTo>
                    <a:pt x="248" y="75"/>
                    <a:pt x="248" y="75"/>
                    <a:pt x="248" y="75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827"/>
            <p:cNvSpPr/>
            <p:nvPr/>
          </p:nvSpPr>
          <p:spPr bwMode="auto">
            <a:xfrm>
              <a:off x="11064876" y="5267326"/>
              <a:ext cx="90488" cy="85725"/>
            </a:xfrm>
            <a:custGeom>
              <a:avLst/>
              <a:gdLst>
                <a:gd name="T0" fmla="*/ 54 w 78"/>
                <a:gd name="T1" fmla="*/ 9 h 75"/>
                <a:gd name="T2" fmla="*/ 39 w 78"/>
                <a:gd name="T3" fmla="*/ 0 h 75"/>
                <a:gd name="T4" fmla="*/ 24 w 78"/>
                <a:gd name="T5" fmla="*/ 10 h 75"/>
                <a:gd name="T6" fmla="*/ 0 w 78"/>
                <a:gd name="T7" fmla="*/ 75 h 75"/>
                <a:gd name="T8" fmla="*/ 78 w 78"/>
                <a:gd name="T9" fmla="*/ 75 h 75"/>
                <a:gd name="T10" fmla="*/ 54 w 78"/>
                <a:gd name="T11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5">
                  <a:moveTo>
                    <a:pt x="54" y="9"/>
                  </a:moveTo>
                  <a:cubicBezTo>
                    <a:pt x="54" y="9"/>
                    <a:pt x="52" y="0"/>
                    <a:pt x="39" y="0"/>
                  </a:cubicBezTo>
                  <a:cubicBezTo>
                    <a:pt x="26" y="0"/>
                    <a:pt x="24" y="10"/>
                    <a:pt x="24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75"/>
                    <a:pt x="78" y="75"/>
                    <a:pt x="78" y="75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828"/>
            <p:cNvSpPr/>
            <p:nvPr/>
          </p:nvSpPr>
          <p:spPr bwMode="auto">
            <a:xfrm>
              <a:off x="11031539" y="5387976"/>
              <a:ext cx="157163" cy="55563"/>
            </a:xfrm>
            <a:custGeom>
              <a:avLst/>
              <a:gdLst>
                <a:gd name="T0" fmla="*/ 13 w 99"/>
                <a:gd name="T1" fmla="*/ 0 h 35"/>
                <a:gd name="T2" fmla="*/ 0 w 99"/>
                <a:gd name="T3" fmla="*/ 35 h 35"/>
                <a:gd name="T4" fmla="*/ 99 w 99"/>
                <a:gd name="T5" fmla="*/ 35 h 35"/>
                <a:gd name="T6" fmla="*/ 86 w 99"/>
                <a:gd name="T7" fmla="*/ 0 h 35"/>
                <a:gd name="T8" fmla="*/ 13 w 9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5">
                  <a:moveTo>
                    <a:pt x="13" y="0"/>
                  </a:moveTo>
                  <a:lnTo>
                    <a:pt x="0" y="35"/>
                  </a:lnTo>
                  <a:lnTo>
                    <a:pt x="99" y="35"/>
                  </a:lnTo>
                  <a:lnTo>
                    <a:pt x="86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829"/>
            <p:cNvSpPr>
              <a:spLocks noEditPoints="1"/>
            </p:cNvSpPr>
            <p:nvPr/>
          </p:nvSpPr>
          <p:spPr bwMode="auto">
            <a:xfrm>
              <a:off x="277814" y="5935664"/>
              <a:ext cx="279400" cy="333375"/>
            </a:xfrm>
            <a:custGeom>
              <a:avLst/>
              <a:gdLst>
                <a:gd name="T0" fmla="*/ 241 w 241"/>
                <a:gd name="T1" fmla="*/ 30 h 288"/>
                <a:gd name="T2" fmla="*/ 129 w 241"/>
                <a:gd name="T3" fmla="*/ 30 h 288"/>
                <a:gd name="T4" fmla="*/ 129 w 241"/>
                <a:gd name="T5" fmla="*/ 10 h 288"/>
                <a:gd name="T6" fmla="*/ 119 w 241"/>
                <a:gd name="T7" fmla="*/ 0 h 288"/>
                <a:gd name="T8" fmla="*/ 109 w 241"/>
                <a:gd name="T9" fmla="*/ 10 h 288"/>
                <a:gd name="T10" fmla="*/ 109 w 241"/>
                <a:gd name="T11" fmla="*/ 30 h 288"/>
                <a:gd name="T12" fmla="*/ 0 w 241"/>
                <a:gd name="T13" fmla="*/ 30 h 288"/>
                <a:gd name="T14" fmla="*/ 0 w 241"/>
                <a:gd name="T15" fmla="*/ 196 h 288"/>
                <a:gd name="T16" fmla="*/ 75 w 241"/>
                <a:gd name="T17" fmla="*/ 196 h 288"/>
                <a:gd name="T18" fmla="*/ 45 w 241"/>
                <a:gd name="T19" fmla="*/ 272 h 288"/>
                <a:gd name="T20" fmla="*/ 52 w 241"/>
                <a:gd name="T21" fmla="*/ 288 h 288"/>
                <a:gd name="T22" fmla="*/ 56 w 241"/>
                <a:gd name="T23" fmla="*/ 288 h 288"/>
                <a:gd name="T24" fmla="*/ 67 w 241"/>
                <a:gd name="T25" fmla="*/ 281 h 288"/>
                <a:gd name="T26" fmla="*/ 100 w 241"/>
                <a:gd name="T27" fmla="*/ 196 h 288"/>
                <a:gd name="T28" fmla="*/ 138 w 241"/>
                <a:gd name="T29" fmla="*/ 196 h 288"/>
                <a:gd name="T30" fmla="*/ 171 w 241"/>
                <a:gd name="T31" fmla="*/ 281 h 288"/>
                <a:gd name="T32" fmla="*/ 182 w 241"/>
                <a:gd name="T33" fmla="*/ 288 h 288"/>
                <a:gd name="T34" fmla="*/ 186 w 241"/>
                <a:gd name="T35" fmla="*/ 288 h 288"/>
                <a:gd name="T36" fmla="*/ 193 w 241"/>
                <a:gd name="T37" fmla="*/ 272 h 288"/>
                <a:gd name="T38" fmla="*/ 164 w 241"/>
                <a:gd name="T39" fmla="*/ 196 h 288"/>
                <a:gd name="T40" fmla="*/ 241 w 241"/>
                <a:gd name="T41" fmla="*/ 196 h 288"/>
                <a:gd name="T42" fmla="*/ 241 w 241"/>
                <a:gd name="T43" fmla="*/ 30 h 288"/>
                <a:gd name="T44" fmla="*/ 218 w 241"/>
                <a:gd name="T45" fmla="*/ 172 h 288"/>
                <a:gd name="T46" fmla="*/ 23 w 241"/>
                <a:gd name="T47" fmla="*/ 172 h 288"/>
                <a:gd name="T48" fmla="*/ 23 w 241"/>
                <a:gd name="T49" fmla="*/ 53 h 288"/>
                <a:gd name="T50" fmla="*/ 218 w 241"/>
                <a:gd name="T51" fmla="*/ 53 h 288"/>
                <a:gd name="T52" fmla="*/ 218 w 241"/>
                <a:gd name="T53" fmla="*/ 1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288">
                  <a:moveTo>
                    <a:pt x="241" y="30"/>
                  </a:moveTo>
                  <a:cubicBezTo>
                    <a:pt x="129" y="30"/>
                    <a:pt x="129" y="30"/>
                    <a:pt x="129" y="3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5"/>
                    <a:pt x="125" y="0"/>
                    <a:pt x="119" y="0"/>
                  </a:cubicBezTo>
                  <a:cubicBezTo>
                    <a:pt x="114" y="0"/>
                    <a:pt x="109" y="5"/>
                    <a:pt x="109" y="10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43" y="278"/>
                    <a:pt x="46" y="285"/>
                    <a:pt x="52" y="288"/>
                  </a:cubicBezTo>
                  <a:cubicBezTo>
                    <a:pt x="53" y="288"/>
                    <a:pt x="55" y="288"/>
                    <a:pt x="56" y="288"/>
                  </a:cubicBezTo>
                  <a:cubicBezTo>
                    <a:pt x="61" y="288"/>
                    <a:pt x="65" y="286"/>
                    <a:pt x="67" y="281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73" y="286"/>
                    <a:pt x="177" y="288"/>
                    <a:pt x="182" y="288"/>
                  </a:cubicBezTo>
                  <a:cubicBezTo>
                    <a:pt x="184" y="288"/>
                    <a:pt x="185" y="288"/>
                    <a:pt x="186" y="288"/>
                  </a:cubicBezTo>
                  <a:cubicBezTo>
                    <a:pt x="193" y="285"/>
                    <a:pt x="196" y="278"/>
                    <a:pt x="193" y="272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241" y="196"/>
                    <a:pt x="241" y="196"/>
                    <a:pt x="241" y="196"/>
                  </a:cubicBezTo>
                  <a:lnTo>
                    <a:pt x="241" y="30"/>
                  </a:lnTo>
                  <a:close/>
                  <a:moveTo>
                    <a:pt x="218" y="172"/>
                  </a:moveTo>
                  <a:cubicBezTo>
                    <a:pt x="23" y="172"/>
                    <a:pt x="23" y="172"/>
                    <a:pt x="23" y="17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18" y="53"/>
                    <a:pt x="218" y="53"/>
                    <a:pt x="218" y="53"/>
                  </a:cubicBezTo>
                  <a:lnTo>
                    <a:pt x="218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830"/>
            <p:cNvSpPr/>
            <p:nvPr/>
          </p:nvSpPr>
          <p:spPr bwMode="auto">
            <a:xfrm>
              <a:off x="323851" y="6018214"/>
              <a:ext cx="184150" cy="96838"/>
            </a:xfrm>
            <a:custGeom>
              <a:avLst/>
              <a:gdLst>
                <a:gd name="T0" fmla="*/ 6 w 116"/>
                <a:gd name="T1" fmla="*/ 61 h 61"/>
                <a:gd name="T2" fmla="*/ 46 w 116"/>
                <a:gd name="T3" fmla="*/ 34 h 61"/>
                <a:gd name="T4" fmla="*/ 55 w 116"/>
                <a:gd name="T5" fmla="*/ 48 h 61"/>
                <a:gd name="T6" fmla="*/ 98 w 116"/>
                <a:gd name="T7" fmla="*/ 20 h 61"/>
                <a:gd name="T8" fmla="*/ 104 w 116"/>
                <a:gd name="T9" fmla="*/ 28 h 61"/>
                <a:gd name="T10" fmla="*/ 116 w 116"/>
                <a:gd name="T11" fmla="*/ 0 h 61"/>
                <a:gd name="T12" fmla="*/ 85 w 116"/>
                <a:gd name="T13" fmla="*/ 2 h 61"/>
                <a:gd name="T14" fmla="*/ 92 w 116"/>
                <a:gd name="T15" fmla="*/ 10 h 61"/>
                <a:gd name="T16" fmla="*/ 58 w 116"/>
                <a:gd name="T17" fmla="*/ 33 h 61"/>
                <a:gd name="T18" fmla="*/ 49 w 116"/>
                <a:gd name="T19" fmla="*/ 18 h 61"/>
                <a:gd name="T20" fmla="*/ 0 w 116"/>
                <a:gd name="T21" fmla="*/ 51 h 61"/>
                <a:gd name="T22" fmla="*/ 6 w 116"/>
                <a:gd name="T23" fmla="*/ 61 h 61"/>
                <a:gd name="T24" fmla="*/ 6 w 116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61">
                  <a:moveTo>
                    <a:pt x="6" y="61"/>
                  </a:moveTo>
                  <a:lnTo>
                    <a:pt x="46" y="34"/>
                  </a:lnTo>
                  <a:lnTo>
                    <a:pt x="55" y="48"/>
                  </a:lnTo>
                  <a:lnTo>
                    <a:pt x="98" y="20"/>
                  </a:lnTo>
                  <a:lnTo>
                    <a:pt x="104" y="28"/>
                  </a:lnTo>
                  <a:lnTo>
                    <a:pt x="116" y="0"/>
                  </a:lnTo>
                  <a:lnTo>
                    <a:pt x="85" y="2"/>
                  </a:lnTo>
                  <a:lnTo>
                    <a:pt x="92" y="10"/>
                  </a:lnTo>
                  <a:lnTo>
                    <a:pt x="58" y="33"/>
                  </a:lnTo>
                  <a:lnTo>
                    <a:pt x="49" y="18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831"/>
            <p:cNvSpPr>
              <a:spLocks noEditPoints="1"/>
            </p:cNvSpPr>
            <p:nvPr/>
          </p:nvSpPr>
          <p:spPr bwMode="auto">
            <a:xfrm>
              <a:off x="6262689" y="6008689"/>
              <a:ext cx="334963" cy="188913"/>
            </a:xfrm>
            <a:custGeom>
              <a:avLst/>
              <a:gdLst>
                <a:gd name="T0" fmla="*/ 247 w 288"/>
                <a:gd name="T1" fmla="*/ 82 h 164"/>
                <a:gd name="T2" fmla="*/ 288 w 288"/>
                <a:gd name="T3" fmla="*/ 69 h 164"/>
                <a:gd name="T4" fmla="*/ 253 w 288"/>
                <a:gd name="T5" fmla="*/ 52 h 164"/>
                <a:gd name="T6" fmla="*/ 198 w 288"/>
                <a:gd name="T7" fmla="*/ 0 h 164"/>
                <a:gd name="T8" fmla="*/ 142 w 288"/>
                <a:gd name="T9" fmla="*/ 56 h 164"/>
                <a:gd name="T10" fmla="*/ 142 w 288"/>
                <a:gd name="T11" fmla="*/ 57 h 164"/>
                <a:gd name="T12" fmla="*/ 135 w 288"/>
                <a:gd name="T13" fmla="*/ 66 h 164"/>
                <a:gd name="T14" fmla="*/ 62 w 288"/>
                <a:gd name="T15" fmla="*/ 52 h 164"/>
                <a:gd name="T16" fmla="*/ 89 w 288"/>
                <a:gd name="T17" fmla="*/ 99 h 164"/>
                <a:gd name="T18" fmla="*/ 0 w 288"/>
                <a:gd name="T19" fmla="*/ 94 h 164"/>
                <a:gd name="T20" fmla="*/ 126 w 288"/>
                <a:gd name="T21" fmla="*/ 164 h 164"/>
                <a:gd name="T22" fmla="*/ 232 w 288"/>
                <a:gd name="T23" fmla="*/ 99 h 164"/>
                <a:gd name="T24" fmla="*/ 247 w 288"/>
                <a:gd name="T25" fmla="*/ 82 h 164"/>
                <a:gd name="T26" fmla="*/ 210 w 288"/>
                <a:gd name="T27" fmla="*/ 28 h 164"/>
                <a:gd name="T28" fmla="*/ 225 w 288"/>
                <a:gd name="T29" fmla="*/ 43 h 164"/>
                <a:gd name="T30" fmla="*/ 210 w 288"/>
                <a:gd name="T31" fmla="*/ 59 h 164"/>
                <a:gd name="T32" fmla="*/ 194 w 288"/>
                <a:gd name="T33" fmla="*/ 43 h 164"/>
                <a:gd name="T34" fmla="*/ 210 w 288"/>
                <a:gd name="T3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64">
                  <a:moveTo>
                    <a:pt x="247" y="82"/>
                  </a:moveTo>
                  <a:cubicBezTo>
                    <a:pt x="288" y="69"/>
                    <a:pt x="288" y="69"/>
                    <a:pt x="288" y="6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1" y="23"/>
                    <a:pt x="227" y="0"/>
                    <a:pt x="198" y="0"/>
                  </a:cubicBezTo>
                  <a:cubicBezTo>
                    <a:pt x="167" y="0"/>
                    <a:pt x="142" y="25"/>
                    <a:pt x="142" y="56"/>
                  </a:cubicBezTo>
                  <a:cubicBezTo>
                    <a:pt x="142" y="56"/>
                    <a:pt x="142" y="57"/>
                    <a:pt x="142" y="57"/>
                  </a:cubicBezTo>
                  <a:cubicBezTo>
                    <a:pt x="140" y="60"/>
                    <a:pt x="137" y="63"/>
                    <a:pt x="135" y="66"/>
                  </a:cubicBezTo>
                  <a:cubicBezTo>
                    <a:pt x="112" y="68"/>
                    <a:pt x="77" y="67"/>
                    <a:pt x="62" y="52"/>
                  </a:cubicBezTo>
                  <a:cubicBezTo>
                    <a:pt x="43" y="34"/>
                    <a:pt x="52" y="83"/>
                    <a:pt x="89" y="99"/>
                  </a:cubicBezTo>
                  <a:cubicBezTo>
                    <a:pt x="43" y="115"/>
                    <a:pt x="0" y="94"/>
                    <a:pt x="0" y="94"/>
                  </a:cubicBezTo>
                  <a:cubicBezTo>
                    <a:pt x="0" y="94"/>
                    <a:pt x="31" y="164"/>
                    <a:pt x="126" y="164"/>
                  </a:cubicBezTo>
                  <a:cubicBezTo>
                    <a:pt x="197" y="164"/>
                    <a:pt x="223" y="121"/>
                    <a:pt x="232" y="99"/>
                  </a:cubicBezTo>
                  <a:cubicBezTo>
                    <a:pt x="238" y="94"/>
                    <a:pt x="243" y="89"/>
                    <a:pt x="247" y="82"/>
                  </a:cubicBezTo>
                  <a:close/>
                  <a:moveTo>
                    <a:pt x="210" y="28"/>
                  </a:moveTo>
                  <a:cubicBezTo>
                    <a:pt x="218" y="28"/>
                    <a:pt x="225" y="35"/>
                    <a:pt x="225" y="43"/>
                  </a:cubicBezTo>
                  <a:cubicBezTo>
                    <a:pt x="225" y="52"/>
                    <a:pt x="218" y="59"/>
                    <a:pt x="210" y="59"/>
                  </a:cubicBezTo>
                  <a:cubicBezTo>
                    <a:pt x="201" y="59"/>
                    <a:pt x="194" y="52"/>
                    <a:pt x="194" y="43"/>
                  </a:cubicBezTo>
                  <a:cubicBezTo>
                    <a:pt x="194" y="35"/>
                    <a:pt x="201" y="28"/>
                    <a:pt x="2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832"/>
            <p:cNvSpPr>
              <a:spLocks noEditPoints="1"/>
            </p:cNvSpPr>
            <p:nvPr/>
          </p:nvSpPr>
          <p:spPr bwMode="auto">
            <a:xfrm>
              <a:off x="6924676" y="5995989"/>
              <a:ext cx="341313" cy="214313"/>
            </a:xfrm>
            <a:custGeom>
              <a:avLst/>
              <a:gdLst>
                <a:gd name="T0" fmla="*/ 263 w 293"/>
                <a:gd name="T1" fmla="*/ 26 h 186"/>
                <a:gd name="T2" fmla="*/ 224 w 293"/>
                <a:gd name="T3" fmla="*/ 1 h 186"/>
                <a:gd name="T4" fmla="*/ 188 w 293"/>
                <a:gd name="T5" fmla="*/ 44 h 186"/>
                <a:gd name="T6" fmla="*/ 189 w 293"/>
                <a:gd name="T7" fmla="*/ 47 h 186"/>
                <a:gd name="T8" fmla="*/ 112 w 293"/>
                <a:gd name="T9" fmla="*/ 79 h 186"/>
                <a:gd name="T10" fmla="*/ 6 w 293"/>
                <a:gd name="T11" fmla="*/ 66 h 186"/>
                <a:gd name="T12" fmla="*/ 147 w 293"/>
                <a:gd name="T13" fmla="*/ 157 h 186"/>
                <a:gd name="T14" fmla="*/ 146 w 293"/>
                <a:gd name="T15" fmla="*/ 181 h 186"/>
                <a:gd name="T16" fmla="*/ 141 w 293"/>
                <a:gd name="T17" fmla="*/ 182 h 186"/>
                <a:gd name="T18" fmla="*/ 145 w 293"/>
                <a:gd name="T19" fmla="*/ 183 h 186"/>
                <a:gd name="T20" fmla="*/ 142 w 293"/>
                <a:gd name="T21" fmla="*/ 185 h 186"/>
                <a:gd name="T22" fmla="*/ 148 w 293"/>
                <a:gd name="T23" fmla="*/ 184 h 186"/>
                <a:gd name="T24" fmla="*/ 153 w 293"/>
                <a:gd name="T25" fmla="*/ 186 h 186"/>
                <a:gd name="T26" fmla="*/ 151 w 293"/>
                <a:gd name="T27" fmla="*/ 182 h 186"/>
                <a:gd name="T28" fmla="*/ 150 w 293"/>
                <a:gd name="T29" fmla="*/ 181 h 186"/>
                <a:gd name="T30" fmla="*/ 154 w 293"/>
                <a:gd name="T31" fmla="*/ 157 h 186"/>
                <a:gd name="T32" fmla="*/ 165 w 293"/>
                <a:gd name="T33" fmla="*/ 156 h 186"/>
                <a:gd name="T34" fmla="*/ 169 w 293"/>
                <a:gd name="T35" fmla="*/ 181 h 186"/>
                <a:gd name="T36" fmla="*/ 168 w 293"/>
                <a:gd name="T37" fmla="*/ 182 h 186"/>
                <a:gd name="T38" fmla="*/ 167 w 293"/>
                <a:gd name="T39" fmla="*/ 186 h 186"/>
                <a:gd name="T40" fmla="*/ 171 w 293"/>
                <a:gd name="T41" fmla="*/ 184 h 186"/>
                <a:gd name="T42" fmla="*/ 177 w 293"/>
                <a:gd name="T43" fmla="*/ 185 h 186"/>
                <a:gd name="T44" fmla="*/ 174 w 293"/>
                <a:gd name="T45" fmla="*/ 183 h 186"/>
                <a:gd name="T46" fmla="*/ 178 w 293"/>
                <a:gd name="T47" fmla="*/ 182 h 186"/>
                <a:gd name="T48" fmla="*/ 173 w 293"/>
                <a:gd name="T49" fmla="*/ 181 h 186"/>
                <a:gd name="T50" fmla="*/ 173 w 293"/>
                <a:gd name="T51" fmla="*/ 155 h 186"/>
                <a:gd name="T52" fmla="*/ 194 w 293"/>
                <a:gd name="T53" fmla="*/ 149 h 186"/>
                <a:gd name="T54" fmla="*/ 231 w 293"/>
                <a:gd name="T55" fmla="*/ 73 h 186"/>
                <a:gd name="T56" fmla="*/ 265 w 293"/>
                <a:gd name="T57" fmla="*/ 49 h 186"/>
                <a:gd name="T58" fmla="*/ 293 w 293"/>
                <a:gd name="T59" fmla="*/ 33 h 186"/>
                <a:gd name="T60" fmla="*/ 263 w 293"/>
                <a:gd name="T61" fmla="*/ 26 h 186"/>
                <a:gd name="T62" fmla="*/ 164 w 293"/>
                <a:gd name="T63" fmla="*/ 127 h 186"/>
                <a:gd name="T64" fmla="*/ 108 w 293"/>
                <a:gd name="T65" fmla="*/ 113 h 186"/>
                <a:gd name="T66" fmla="*/ 113 w 293"/>
                <a:gd name="T67" fmla="*/ 113 h 186"/>
                <a:gd name="T68" fmla="*/ 163 w 293"/>
                <a:gd name="T69" fmla="*/ 118 h 186"/>
                <a:gd name="T70" fmla="*/ 200 w 293"/>
                <a:gd name="T71" fmla="*/ 86 h 186"/>
                <a:gd name="T72" fmla="*/ 164 w 293"/>
                <a:gd name="T73" fmla="*/ 127 h 186"/>
                <a:gd name="T74" fmla="*/ 240 w 293"/>
                <a:gd name="T75" fmla="*/ 32 h 186"/>
                <a:gd name="T76" fmla="*/ 232 w 293"/>
                <a:gd name="T77" fmla="*/ 24 h 186"/>
                <a:gd name="T78" fmla="*/ 240 w 293"/>
                <a:gd name="T79" fmla="*/ 16 h 186"/>
                <a:gd name="T80" fmla="*/ 248 w 293"/>
                <a:gd name="T81" fmla="*/ 24 h 186"/>
                <a:gd name="T82" fmla="*/ 240 w 293"/>
                <a:gd name="T83" fmla="*/ 3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" h="186">
                  <a:moveTo>
                    <a:pt x="263" y="26"/>
                  </a:moveTo>
                  <a:cubicBezTo>
                    <a:pt x="257" y="10"/>
                    <a:pt x="241" y="0"/>
                    <a:pt x="224" y="1"/>
                  </a:cubicBezTo>
                  <a:cubicBezTo>
                    <a:pt x="202" y="3"/>
                    <a:pt x="186" y="22"/>
                    <a:pt x="188" y="44"/>
                  </a:cubicBezTo>
                  <a:cubicBezTo>
                    <a:pt x="188" y="45"/>
                    <a:pt x="189" y="46"/>
                    <a:pt x="189" y="47"/>
                  </a:cubicBezTo>
                  <a:cubicBezTo>
                    <a:pt x="158" y="59"/>
                    <a:pt x="134" y="74"/>
                    <a:pt x="112" y="79"/>
                  </a:cubicBezTo>
                  <a:cubicBezTo>
                    <a:pt x="92" y="84"/>
                    <a:pt x="0" y="64"/>
                    <a:pt x="6" y="66"/>
                  </a:cubicBezTo>
                  <a:cubicBezTo>
                    <a:pt x="80" y="102"/>
                    <a:pt x="104" y="153"/>
                    <a:pt x="147" y="157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51" y="182"/>
                    <a:pt x="151" y="182"/>
                    <a:pt x="151" y="182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7" y="157"/>
                    <a:pt x="161" y="157"/>
                    <a:pt x="165" y="156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177" y="185"/>
                    <a:pt x="177" y="185"/>
                    <a:pt x="177" y="185"/>
                  </a:cubicBezTo>
                  <a:cubicBezTo>
                    <a:pt x="174" y="183"/>
                    <a:pt x="174" y="183"/>
                    <a:pt x="174" y="183"/>
                  </a:cubicBezTo>
                  <a:cubicBezTo>
                    <a:pt x="178" y="182"/>
                    <a:pt x="178" y="182"/>
                    <a:pt x="178" y="182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80" y="154"/>
                    <a:pt x="185" y="153"/>
                    <a:pt x="194" y="149"/>
                  </a:cubicBezTo>
                  <a:cubicBezTo>
                    <a:pt x="218" y="140"/>
                    <a:pt x="239" y="108"/>
                    <a:pt x="231" y="73"/>
                  </a:cubicBezTo>
                  <a:cubicBezTo>
                    <a:pt x="246" y="70"/>
                    <a:pt x="260" y="62"/>
                    <a:pt x="265" y="49"/>
                  </a:cubicBezTo>
                  <a:cubicBezTo>
                    <a:pt x="293" y="33"/>
                    <a:pt x="293" y="33"/>
                    <a:pt x="293" y="33"/>
                  </a:cubicBezTo>
                  <a:lnTo>
                    <a:pt x="263" y="26"/>
                  </a:lnTo>
                  <a:close/>
                  <a:moveTo>
                    <a:pt x="164" y="127"/>
                  </a:moveTo>
                  <a:cubicBezTo>
                    <a:pt x="140" y="130"/>
                    <a:pt x="109" y="113"/>
                    <a:pt x="10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38" y="121"/>
                    <a:pt x="163" y="118"/>
                  </a:cubicBezTo>
                  <a:cubicBezTo>
                    <a:pt x="189" y="115"/>
                    <a:pt x="200" y="86"/>
                    <a:pt x="200" y="86"/>
                  </a:cubicBezTo>
                  <a:cubicBezTo>
                    <a:pt x="200" y="87"/>
                    <a:pt x="200" y="123"/>
                    <a:pt x="164" y="127"/>
                  </a:cubicBezTo>
                  <a:close/>
                  <a:moveTo>
                    <a:pt x="240" y="32"/>
                  </a:moveTo>
                  <a:cubicBezTo>
                    <a:pt x="236" y="32"/>
                    <a:pt x="232" y="28"/>
                    <a:pt x="232" y="24"/>
                  </a:cubicBezTo>
                  <a:cubicBezTo>
                    <a:pt x="232" y="19"/>
                    <a:pt x="236" y="16"/>
                    <a:pt x="240" y="16"/>
                  </a:cubicBezTo>
                  <a:cubicBezTo>
                    <a:pt x="244" y="16"/>
                    <a:pt x="248" y="19"/>
                    <a:pt x="248" y="24"/>
                  </a:cubicBezTo>
                  <a:cubicBezTo>
                    <a:pt x="248" y="28"/>
                    <a:pt x="244" y="32"/>
                    <a:pt x="24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833"/>
            <p:cNvSpPr>
              <a:spLocks noEditPoints="1"/>
            </p:cNvSpPr>
            <p:nvPr/>
          </p:nvSpPr>
          <p:spPr bwMode="auto">
            <a:xfrm>
              <a:off x="10968039" y="4760914"/>
              <a:ext cx="276225" cy="171450"/>
            </a:xfrm>
            <a:custGeom>
              <a:avLst/>
              <a:gdLst>
                <a:gd name="T0" fmla="*/ 13 w 174"/>
                <a:gd name="T1" fmla="*/ 108 h 108"/>
                <a:gd name="T2" fmla="*/ 162 w 174"/>
                <a:gd name="T3" fmla="*/ 108 h 108"/>
                <a:gd name="T4" fmla="*/ 174 w 174"/>
                <a:gd name="T5" fmla="*/ 0 h 108"/>
                <a:gd name="T6" fmla="*/ 0 w 174"/>
                <a:gd name="T7" fmla="*/ 0 h 108"/>
                <a:gd name="T8" fmla="*/ 13 w 174"/>
                <a:gd name="T9" fmla="*/ 108 h 108"/>
                <a:gd name="T10" fmla="*/ 124 w 174"/>
                <a:gd name="T11" fmla="*/ 31 h 108"/>
                <a:gd name="T12" fmla="*/ 146 w 174"/>
                <a:gd name="T13" fmla="*/ 31 h 108"/>
                <a:gd name="T14" fmla="*/ 139 w 174"/>
                <a:gd name="T15" fmla="*/ 78 h 108"/>
                <a:gd name="T16" fmla="*/ 116 w 174"/>
                <a:gd name="T17" fmla="*/ 78 h 108"/>
                <a:gd name="T18" fmla="*/ 124 w 174"/>
                <a:gd name="T19" fmla="*/ 31 h 108"/>
                <a:gd name="T20" fmla="*/ 76 w 174"/>
                <a:gd name="T21" fmla="*/ 31 h 108"/>
                <a:gd name="T22" fmla="*/ 98 w 174"/>
                <a:gd name="T23" fmla="*/ 31 h 108"/>
                <a:gd name="T24" fmla="*/ 98 w 174"/>
                <a:gd name="T25" fmla="*/ 78 h 108"/>
                <a:gd name="T26" fmla="*/ 76 w 174"/>
                <a:gd name="T27" fmla="*/ 78 h 108"/>
                <a:gd name="T28" fmla="*/ 76 w 174"/>
                <a:gd name="T29" fmla="*/ 31 h 108"/>
                <a:gd name="T30" fmla="*/ 51 w 174"/>
                <a:gd name="T31" fmla="*/ 31 h 108"/>
                <a:gd name="T32" fmla="*/ 58 w 174"/>
                <a:gd name="T33" fmla="*/ 78 h 108"/>
                <a:gd name="T34" fmla="*/ 35 w 174"/>
                <a:gd name="T35" fmla="*/ 78 h 108"/>
                <a:gd name="T36" fmla="*/ 28 w 174"/>
                <a:gd name="T37" fmla="*/ 31 h 108"/>
                <a:gd name="T38" fmla="*/ 51 w 174"/>
                <a:gd name="T39" fmla="*/ 3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108">
                  <a:moveTo>
                    <a:pt x="13" y="108"/>
                  </a:moveTo>
                  <a:lnTo>
                    <a:pt x="162" y="108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13" y="108"/>
                  </a:lnTo>
                  <a:close/>
                  <a:moveTo>
                    <a:pt x="124" y="31"/>
                  </a:moveTo>
                  <a:lnTo>
                    <a:pt x="146" y="31"/>
                  </a:lnTo>
                  <a:lnTo>
                    <a:pt x="139" y="78"/>
                  </a:lnTo>
                  <a:lnTo>
                    <a:pt x="116" y="78"/>
                  </a:lnTo>
                  <a:lnTo>
                    <a:pt x="124" y="31"/>
                  </a:lnTo>
                  <a:close/>
                  <a:moveTo>
                    <a:pt x="76" y="31"/>
                  </a:moveTo>
                  <a:lnTo>
                    <a:pt x="98" y="31"/>
                  </a:lnTo>
                  <a:lnTo>
                    <a:pt x="98" y="78"/>
                  </a:lnTo>
                  <a:lnTo>
                    <a:pt x="76" y="78"/>
                  </a:lnTo>
                  <a:lnTo>
                    <a:pt x="76" y="31"/>
                  </a:lnTo>
                  <a:close/>
                  <a:moveTo>
                    <a:pt x="51" y="31"/>
                  </a:moveTo>
                  <a:lnTo>
                    <a:pt x="58" y="78"/>
                  </a:lnTo>
                  <a:lnTo>
                    <a:pt x="35" y="78"/>
                  </a:lnTo>
                  <a:lnTo>
                    <a:pt x="28" y="31"/>
                  </a:lnTo>
                  <a:lnTo>
                    <a:pt x="5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834"/>
            <p:cNvSpPr/>
            <p:nvPr/>
          </p:nvSpPr>
          <p:spPr bwMode="auto">
            <a:xfrm>
              <a:off x="10968039" y="4598989"/>
              <a:ext cx="276225" cy="146050"/>
            </a:xfrm>
            <a:custGeom>
              <a:avLst/>
              <a:gdLst>
                <a:gd name="T0" fmla="*/ 157 w 174"/>
                <a:gd name="T1" fmla="*/ 80 h 92"/>
                <a:gd name="T2" fmla="*/ 115 w 174"/>
                <a:gd name="T3" fmla="*/ 0 h 92"/>
                <a:gd name="T4" fmla="*/ 93 w 174"/>
                <a:gd name="T5" fmla="*/ 11 h 92"/>
                <a:gd name="T6" fmla="*/ 129 w 174"/>
                <a:gd name="T7" fmla="*/ 80 h 92"/>
                <a:gd name="T8" fmla="*/ 45 w 174"/>
                <a:gd name="T9" fmla="*/ 80 h 92"/>
                <a:gd name="T10" fmla="*/ 81 w 174"/>
                <a:gd name="T11" fmla="*/ 11 h 92"/>
                <a:gd name="T12" fmla="*/ 59 w 174"/>
                <a:gd name="T13" fmla="*/ 0 h 92"/>
                <a:gd name="T14" fmla="*/ 18 w 174"/>
                <a:gd name="T15" fmla="*/ 80 h 92"/>
                <a:gd name="T16" fmla="*/ 0 w 174"/>
                <a:gd name="T17" fmla="*/ 80 h 92"/>
                <a:gd name="T18" fmla="*/ 0 w 174"/>
                <a:gd name="T19" fmla="*/ 92 h 92"/>
                <a:gd name="T20" fmla="*/ 174 w 174"/>
                <a:gd name="T21" fmla="*/ 92 h 92"/>
                <a:gd name="T22" fmla="*/ 174 w 174"/>
                <a:gd name="T23" fmla="*/ 80 h 92"/>
                <a:gd name="T24" fmla="*/ 157 w 174"/>
                <a:gd name="T25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92">
                  <a:moveTo>
                    <a:pt x="157" y="80"/>
                  </a:moveTo>
                  <a:lnTo>
                    <a:pt x="115" y="0"/>
                  </a:lnTo>
                  <a:lnTo>
                    <a:pt x="93" y="11"/>
                  </a:lnTo>
                  <a:lnTo>
                    <a:pt x="129" y="80"/>
                  </a:lnTo>
                  <a:lnTo>
                    <a:pt x="45" y="80"/>
                  </a:lnTo>
                  <a:lnTo>
                    <a:pt x="81" y="11"/>
                  </a:lnTo>
                  <a:lnTo>
                    <a:pt x="59" y="0"/>
                  </a:lnTo>
                  <a:lnTo>
                    <a:pt x="18" y="80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174" y="92"/>
                  </a:lnTo>
                  <a:lnTo>
                    <a:pt x="174" y="80"/>
                  </a:lnTo>
                  <a:lnTo>
                    <a:pt x="1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835"/>
            <p:cNvSpPr/>
            <p:nvPr/>
          </p:nvSpPr>
          <p:spPr bwMode="auto">
            <a:xfrm>
              <a:off x="8269289" y="5935664"/>
              <a:ext cx="333375" cy="331788"/>
            </a:xfrm>
            <a:custGeom>
              <a:avLst/>
              <a:gdLst>
                <a:gd name="T0" fmla="*/ 288 w 288"/>
                <a:gd name="T1" fmla="*/ 144 h 287"/>
                <a:gd name="T2" fmla="*/ 144 w 288"/>
                <a:gd name="T3" fmla="*/ 0 h 287"/>
                <a:gd name="T4" fmla="*/ 0 w 288"/>
                <a:gd name="T5" fmla="*/ 144 h 287"/>
                <a:gd name="T6" fmla="*/ 128 w 288"/>
                <a:gd name="T7" fmla="*/ 287 h 287"/>
                <a:gd name="T8" fmla="*/ 128 w 288"/>
                <a:gd name="T9" fmla="*/ 177 h 287"/>
                <a:gd name="T10" fmla="*/ 104 w 288"/>
                <a:gd name="T11" fmla="*/ 177 h 287"/>
                <a:gd name="T12" fmla="*/ 104 w 288"/>
                <a:gd name="T13" fmla="*/ 136 h 287"/>
                <a:gd name="T14" fmla="*/ 128 w 288"/>
                <a:gd name="T15" fmla="*/ 136 h 287"/>
                <a:gd name="T16" fmla="*/ 128 w 288"/>
                <a:gd name="T17" fmla="*/ 102 h 287"/>
                <a:gd name="T18" fmla="*/ 180 w 288"/>
                <a:gd name="T19" fmla="*/ 54 h 287"/>
                <a:gd name="T20" fmla="*/ 217 w 288"/>
                <a:gd name="T21" fmla="*/ 54 h 287"/>
                <a:gd name="T22" fmla="*/ 217 w 288"/>
                <a:gd name="T23" fmla="*/ 97 h 287"/>
                <a:gd name="T24" fmla="*/ 190 w 288"/>
                <a:gd name="T25" fmla="*/ 97 h 287"/>
                <a:gd name="T26" fmla="*/ 179 w 288"/>
                <a:gd name="T27" fmla="*/ 107 h 287"/>
                <a:gd name="T28" fmla="*/ 179 w 288"/>
                <a:gd name="T29" fmla="*/ 136 h 287"/>
                <a:gd name="T30" fmla="*/ 217 w 288"/>
                <a:gd name="T31" fmla="*/ 136 h 287"/>
                <a:gd name="T32" fmla="*/ 212 w 288"/>
                <a:gd name="T33" fmla="*/ 177 h 287"/>
                <a:gd name="T34" fmla="*/ 178 w 288"/>
                <a:gd name="T35" fmla="*/ 177 h 287"/>
                <a:gd name="T36" fmla="*/ 178 w 288"/>
                <a:gd name="T37" fmla="*/ 283 h 287"/>
                <a:gd name="T38" fmla="*/ 288 w 288"/>
                <a:gd name="T39" fmla="*/ 14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7">
                  <a:moveTo>
                    <a:pt x="288" y="144"/>
                  </a:moveTo>
                  <a:cubicBezTo>
                    <a:pt x="288" y="64"/>
                    <a:pt x="223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18"/>
                    <a:pt x="56" y="279"/>
                    <a:pt x="128" y="28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6"/>
                    <a:pt x="128" y="108"/>
                    <a:pt x="128" y="102"/>
                  </a:cubicBezTo>
                  <a:cubicBezTo>
                    <a:pt x="128" y="96"/>
                    <a:pt x="127" y="54"/>
                    <a:pt x="180" y="54"/>
                  </a:cubicBezTo>
                  <a:cubicBezTo>
                    <a:pt x="187" y="54"/>
                    <a:pt x="203" y="54"/>
                    <a:pt x="217" y="54"/>
                  </a:cubicBezTo>
                  <a:cubicBezTo>
                    <a:pt x="217" y="72"/>
                    <a:pt x="217" y="92"/>
                    <a:pt x="217" y="97"/>
                  </a:cubicBezTo>
                  <a:cubicBezTo>
                    <a:pt x="206" y="97"/>
                    <a:pt x="195" y="97"/>
                    <a:pt x="190" y="97"/>
                  </a:cubicBezTo>
                  <a:cubicBezTo>
                    <a:pt x="184" y="97"/>
                    <a:pt x="179" y="103"/>
                    <a:pt x="179" y="107"/>
                  </a:cubicBezTo>
                  <a:cubicBezTo>
                    <a:pt x="179" y="111"/>
                    <a:pt x="179" y="136"/>
                    <a:pt x="179" y="136"/>
                  </a:cubicBezTo>
                  <a:cubicBezTo>
                    <a:pt x="179" y="136"/>
                    <a:pt x="213" y="136"/>
                    <a:pt x="217" y="136"/>
                  </a:cubicBezTo>
                  <a:cubicBezTo>
                    <a:pt x="215" y="157"/>
                    <a:pt x="212" y="177"/>
                    <a:pt x="212" y="177"/>
                  </a:cubicBezTo>
                  <a:cubicBezTo>
                    <a:pt x="178" y="177"/>
                    <a:pt x="178" y="177"/>
                    <a:pt x="178" y="177"/>
                  </a:cubicBezTo>
                  <a:cubicBezTo>
                    <a:pt x="178" y="283"/>
                    <a:pt x="178" y="283"/>
                    <a:pt x="178" y="283"/>
                  </a:cubicBezTo>
                  <a:cubicBezTo>
                    <a:pt x="241" y="268"/>
                    <a:pt x="288" y="211"/>
                    <a:pt x="288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836"/>
            <p:cNvSpPr>
              <a:spLocks noEditPoints="1"/>
            </p:cNvSpPr>
            <p:nvPr/>
          </p:nvSpPr>
          <p:spPr bwMode="auto">
            <a:xfrm>
              <a:off x="8937626" y="5935664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64 w 288"/>
                <a:gd name="T11" fmla="*/ 143 h 288"/>
                <a:gd name="T12" fmla="*/ 212 w 288"/>
                <a:gd name="T13" fmla="*/ 137 h 288"/>
                <a:gd name="T14" fmla="*/ 176 w 288"/>
                <a:gd name="T15" fmla="*/ 141 h 288"/>
                <a:gd name="T16" fmla="*/ 166 w 288"/>
                <a:gd name="T17" fmla="*/ 116 h 288"/>
                <a:gd name="T18" fmla="*/ 235 w 288"/>
                <a:gd name="T19" fmla="*/ 66 h 288"/>
                <a:gd name="T20" fmla="*/ 264 w 288"/>
                <a:gd name="T21" fmla="*/ 143 h 288"/>
                <a:gd name="T22" fmla="*/ 222 w 288"/>
                <a:gd name="T23" fmla="*/ 53 h 288"/>
                <a:gd name="T24" fmla="*/ 158 w 288"/>
                <a:gd name="T25" fmla="*/ 99 h 288"/>
                <a:gd name="T26" fmla="*/ 113 w 288"/>
                <a:gd name="T27" fmla="*/ 29 h 288"/>
                <a:gd name="T28" fmla="*/ 144 w 288"/>
                <a:gd name="T29" fmla="*/ 24 h 288"/>
                <a:gd name="T30" fmla="*/ 222 w 288"/>
                <a:gd name="T31" fmla="*/ 53 h 288"/>
                <a:gd name="T32" fmla="*/ 94 w 288"/>
                <a:gd name="T33" fmla="*/ 35 h 288"/>
                <a:gd name="T34" fmla="*/ 140 w 288"/>
                <a:gd name="T35" fmla="*/ 106 h 288"/>
                <a:gd name="T36" fmla="*/ 41 w 288"/>
                <a:gd name="T37" fmla="*/ 120 h 288"/>
                <a:gd name="T38" fmla="*/ 27 w 288"/>
                <a:gd name="T39" fmla="*/ 120 h 288"/>
                <a:gd name="T40" fmla="*/ 94 w 288"/>
                <a:gd name="T41" fmla="*/ 35 h 288"/>
                <a:gd name="T42" fmla="*/ 25 w 288"/>
                <a:gd name="T43" fmla="*/ 144 h 288"/>
                <a:gd name="T44" fmla="*/ 25 w 288"/>
                <a:gd name="T45" fmla="*/ 138 h 288"/>
                <a:gd name="T46" fmla="*/ 41 w 288"/>
                <a:gd name="T47" fmla="*/ 138 h 288"/>
                <a:gd name="T48" fmla="*/ 148 w 288"/>
                <a:gd name="T49" fmla="*/ 122 h 288"/>
                <a:gd name="T50" fmla="*/ 158 w 288"/>
                <a:gd name="T51" fmla="*/ 145 h 288"/>
                <a:gd name="T52" fmla="*/ 91 w 288"/>
                <a:gd name="T53" fmla="*/ 184 h 288"/>
                <a:gd name="T54" fmla="*/ 57 w 288"/>
                <a:gd name="T55" fmla="*/ 225 h 288"/>
                <a:gd name="T56" fmla="*/ 25 w 288"/>
                <a:gd name="T57" fmla="*/ 144 h 288"/>
                <a:gd name="T58" fmla="*/ 70 w 288"/>
                <a:gd name="T59" fmla="*/ 237 h 288"/>
                <a:gd name="T60" fmla="*/ 71 w 288"/>
                <a:gd name="T61" fmla="*/ 236 h 288"/>
                <a:gd name="T62" fmla="*/ 165 w 288"/>
                <a:gd name="T63" fmla="*/ 162 h 288"/>
                <a:gd name="T64" fmla="*/ 190 w 288"/>
                <a:gd name="T65" fmla="*/ 254 h 288"/>
                <a:gd name="T66" fmla="*/ 144 w 288"/>
                <a:gd name="T67" fmla="*/ 263 h 288"/>
                <a:gd name="T68" fmla="*/ 70 w 288"/>
                <a:gd name="T69" fmla="*/ 237 h 288"/>
                <a:gd name="T70" fmla="*/ 207 w 288"/>
                <a:gd name="T71" fmla="*/ 245 h 288"/>
                <a:gd name="T72" fmla="*/ 183 w 288"/>
                <a:gd name="T73" fmla="*/ 158 h 288"/>
                <a:gd name="T74" fmla="*/ 212 w 288"/>
                <a:gd name="T75" fmla="*/ 155 h 288"/>
                <a:gd name="T76" fmla="*/ 262 w 288"/>
                <a:gd name="T77" fmla="*/ 162 h 288"/>
                <a:gd name="T78" fmla="*/ 207 w 288"/>
                <a:gd name="T79" fmla="*/ 2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264" y="143"/>
                  </a:moveTo>
                  <a:cubicBezTo>
                    <a:pt x="245" y="139"/>
                    <a:pt x="228" y="137"/>
                    <a:pt x="212" y="137"/>
                  </a:cubicBezTo>
                  <a:cubicBezTo>
                    <a:pt x="199" y="137"/>
                    <a:pt x="187" y="138"/>
                    <a:pt x="176" y="141"/>
                  </a:cubicBezTo>
                  <a:cubicBezTo>
                    <a:pt x="173" y="132"/>
                    <a:pt x="169" y="124"/>
                    <a:pt x="166" y="116"/>
                  </a:cubicBezTo>
                  <a:cubicBezTo>
                    <a:pt x="191" y="105"/>
                    <a:pt x="216" y="90"/>
                    <a:pt x="235" y="66"/>
                  </a:cubicBezTo>
                  <a:cubicBezTo>
                    <a:pt x="253" y="87"/>
                    <a:pt x="263" y="114"/>
                    <a:pt x="264" y="143"/>
                  </a:cubicBezTo>
                  <a:close/>
                  <a:moveTo>
                    <a:pt x="222" y="53"/>
                  </a:moveTo>
                  <a:cubicBezTo>
                    <a:pt x="205" y="75"/>
                    <a:pt x="182" y="89"/>
                    <a:pt x="158" y="99"/>
                  </a:cubicBezTo>
                  <a:cubicBezTo>
                    <a:pt x="140" y="64"/>
                    <a:pt x="123" y="41"/>
                    <a:pt x="113" y="29"/>
                  </a:cubicBezTo>
                  <a:cubicBezTo>
                    <a:pt x="123" y="26"/>
                    <a:pt x="133" y="24"/>
                    <a:pt x="144" y="24"/>
                  </a:cubicBezTo>
                  <a:cubicBezTo>
                    <a:pt x="174" y="24"/>
                    <a:pt x="201" y="35"/>
                    <a:pt x="222" y="53"/>
                  </a:cubicBezTo>
                  <a:close/>
                  <a:moveTo>
                    <a:pt x="94" y="35"/>
                  </a:moveTo>
                  <a:cubicBezTo>
                    <a:pt x="102" y="44"/>
                    <a:pt x="120" y="67"/>
                    <a:pt x="140" y="106"/>
                  </a:cubicBezTo>
                  <a:cubicBezTo>
                    <a:pt x="102" y="118"/>
                    <a:pt x="64" y="120"/>
                    <a:pt x="41" y="120"/>
                  </a:cubicBezTo>
                  <a:cubicBezTo>
                    <a:pt x="35" y="120"/>
                    <a:pt x="30" y="120"/>
                    <a:pt x="27" y="120"/>
                  </a:cubicBezTo>
                  <a:cubicBezTo>
                    <a:pt x="35" y="82"/>
                    <a:pt x="60" y="51"/>
                    <a:pt x="94" y="35"/>
                  </a:cubicBezTo>
                  <a:close/>
                  <a:moveTo>
                    <a:pt x="25" y="144"/>
                  </a:moveTo>
                  <a:cubicBezTo>
                    <a:pt x="25" y="142"/>
                    <a:pt x="25" y="140"/>
                    <a:pt x="25" y="138"/>
                  </a:cubicBezTo>
                  <a:cubicBezTo>
                    <a:pt x="28" y="138"/>
                    <a:pt x="34" y="138"/>
                    <a:pt x="41" y="138"/>
                  </a:cubicBezTo>
                  <a:cubicBezTo>
                    <a:pt x="65" y="138"/>
                    <a:pt x="107" y="136"/>
                    <a:pt x="148" y="122"/>
                  </a:cubicBezTo>
                  <a:cubicBezTo>
                    <a:pt x="152" y="130"/>
                    <a:pt x="155" y="137"/>
                    <a:pt x="158" y="145"/>
                  </a:cubicBezTo>
                  <a:cubicBezTo>
                    <a:pt x="129" y="154"/>
                    <a:pt x="107" y="169"/>
                    <a:pt x="91" y="184"/>
                  </a:cubicBezTo>
                  <a:cubicBezTo>
                    <a:pt x="73" y="200"/>
                    <a:pt x="62" y="216"/>
                    <a:pt x="57" y="225"/>
                  </a:cubicBezTo>
                  <a:cubicBezTo>
                    <a:pt x="37" y="203"/>
                    <a:pt x="25" y="175"/>
                    <a:pt x="25" y="144"/>
                  </a:cubicBezTo>
                  <a:close/>
                  <a:moveTo>
                    <a:pt x="70" y="237"/>
                  </a:moveTo>
                  <a:cubicBezTo>
                    <a:pt x="71" y="237"/>
                    <a:pt x="71" y="237"/>
                    <a:pt x="71" y="236"/>
                  </a:cubicBezTo>
                  <a:cubicBezTo>
                    <a:pt x="79" y="223"/>
                    <a:pt x="108" y="179"/>
                    <a:pt x="165" y="162"/>
                  </a:cubicBezTo>
                  <a:cubicBezTo>
                    <a:pt x="175" y="189"/>
                    <a:pt x="183" y="219"/>
                    <a:pt x="190" y="254"/>
                  </a:cubicBezTo>
                  <a:cubicBezTo>
                    <a:pt x="176" y="260"/>
                    <a:pt x="160" y="263"/>
                    <a:pt x="144" y="263"/>
                  </a:cubicBezTo>
                  <a:cubicBezTo>
                    <a:pt x="116" y="263"/>
                    <a:pt x="91" y="254"/>
                    <a:pt x="70" y="237"/>
                  </a:cubicBezTo>
                  <a:close/>
                  <a:moveTo>
                    <a:pt x="207" y="245"/>
                  </a:moveTo>
                  <a:cubicBezTo>
                    <a:pt x="200" y="213"/>
                    <a:pt x="192" y="183"/>
                    <a:pt x="183" y="158"/>
                  </a:cubicBezTo>
                  <a:cubicBezTo>
                    <a:pt x="192" y="156"/>
                    <a:pt x="202" y="155"/>
                    <a:pt x="212" y="155"/>
                  </a:cubicBezTo>
                  <a:cubicBezTo>
                    <a:pt x="227" y="155"/>
                    <a:pt x="244" y="157"/>
                    <a:pt x="262" y="162"/>
                  </a:cubicBezTo>
                  <a:cubicBezTo>
                    <a:pt x="257" y="197"/>
                    <a:pt x="236" y="227"/>
                    <a:pt x="207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837"/>
            <p:cNvSpPr/>
            <p:nvPr/>
          </p:nvSpPr>
          <p:spPr bwMode="auto">
            <a:xfrm>
              <a:off x="9744076" y="5995989"/>
              <a:ext cx="98425" cy="66675"/>
            </a:xfrm>
            <a:custGeom>
              <a:avLst/>
              <a:gdLst>
                <a:gd name="T0" fmla="*/ 84 w 84"/>
                <a:gd name="T1" fmla="*/ 22 h 58"/>
                <a:gd name="T2" fmla="*/ 24 w 84"/>
                <a:gd name="T3" fmla="*/ 0 h 58"/>
                <a:gd name="T4" fmla="*/ 0 w 84"/>
                <a:gd name="T5" fmla="*/ 3 h 58"/>
                <a:gd name="T6" fmla="*/ 34 w 84"/>
                <a:gd name="T7" fmla="*/ 58 h 58"/>
                <a:gd name="T8" fmla="*/ 84 w 84"/>
                <a:gd name="T9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8">
                  <a:moveTo>
                    <a:pt x="84" y="22"/>
                  </a:moveTo>
                  <a:cubicBezTo>
                    <a:pt x="68" y="8"/>
                    <a:pt x="47" y="0"/>
                    <a:pt x="24" y="0"/>
                  </a:cubicBezTo>
                  <a:cubicBezTo>
                    <a:pt x="16" y="0"/>
                    <a:pt x="7" y="1"/>
                    <a:pt x="0" y="3"/>
                  </a:cubicBezTo>
                  <a:cubicBezTo>
                    <a:pt x="7" y="12"/>
                    <a:pt x="21" y="31"/>
                    <a:pt x="34" y="58"/>
                  </a:cubicBezTo>
                  <a:cubicBezTo>
                    <a:pt x="53" y="50"/>
                    <a:pt x="71" y="39"/>
                    <a:pt x="8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838"/>
            <p:cNvSpPr/>
            <p:nvPr/>
          </p:nvSpPr>
          <p:spPr bwMode="auto">
            <a:xfrm>
              <a:off x="9667876" y="6003926"/>
              <a:ext cx="101600" cy="77788"/>
            </a:xfrm>
            <a:custGeom>
              <a:avLst/>
              <a:gdLst>
                <a:gd name="T0" fmla="*/ 87 w 87"/>
                <a:gd name="T1" fmla="*/ 55 h 66"/>
                <a:gd name="T2" fmla="*/ 51 w 87"/>
                <a:gd name="T3" fmla="*/ 0 h 66"/>
                <a:gd name="T4" fmla="*/ 0 w 87"/>
                <a:gd name="T5" fmla="*/ 65 h 66"/>
                <a:gd name="T6" fmla="*/ 11 w 87"/>
                <a:gd name="T7" fmla="*/ 66 h 66"/>
                <a:gd name="T8" fmla="*/ 87 w 87"/>
                <a:gd name="T9" fmla="*/ 5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66">
                  <a:moveTo>
                    <a:pt x="87" y="55"/>
                  </a:moveTo>
                  <a:cubicBezTo>
                    <a:pt x="72" y="25"/>
                    <a:pt x="57" y="7"/>
                    <a:pt x="51" y="0"/>
                  </a:cubicBezTo>
                  <a:cubicBezTo>
                    <a:pt x="25" y="12"/>
                    <a:pt x="5" y="36"/>
                    <a:pt x="0" y="65"/>
                  </a:cubicBezTo>
                  <a:cubicBezTo>
                    <a:pt x="2" y="66"/>
                    <a:pt x="6" y="66"/>
                    <a:pt x="11" y="66"/>
                  </a:cubicBezTo>
                  <a:cubicBezTo>
                    <a:pt x="28" y="66"/>
                    <a:pt x="58" y="64"/>
                    <a:pt x="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839"/>
            <p:cNvSpPr/>
            <p:nvPr/>
          </p:nvSpPr>
          <p:spPr bwMode="auto">
            <a:xfrm>
              <a:off x="9791701" y="6032501"/>
              <a:ext cx="88900" cy="69850"/>
            </a:xfrm>
            <a:custGeom>
              <a:avLst/>
              <a:gdLst>
                <a:gd name="T0" fmla="*/ 8 w 76"/>
                <a:gd name="T1" fmla="*/ 58 h 60"/>
                <a:gd name="T2" fmla="*/ 36 w 76"/>
                <a:gd name="T3" fmla="*/ 55 h 60"/>
                <a:gd name="T4" fmla="*/ 76 w 76"/>
                <a:gd name="T5" fmla="*/ 60 h 60"/>
                <a:gd name="T6" fmla="*/ 53 w 76"/>
                <a:gd name="T7" fmla="*/ 0 h 60"/>
                <a:gd name="T8" fmla="*/ 0 w 76"/>
                <a:gd name="T9" fmla="*/ 39 h 60"/>
                <a:gd name="T10" fmla="*/ 8 w 76"/>
                <a:gd name="T1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0">
                  <a:moveTo>
                    <a:pt x="8" y="58"/>
                  </a:moveTo>
                  <a:cubicBezTo>
                    <a:pt x="17" y="56"/>
                    <a:pt x="26" y="55"/>
                    <a:pt x="36" y="55"/>
                  </a:cubicBezTo>
                  <a:cubicBezTo>
                    <a:pt x="48" y="55"/>
                    <a:pt x="61" y="57"/>
                    <a:pt x="76" y="60"/>
                  </a:cubicBezTo>
                  <a:cubicBezTo>
                    <a:pt x="75" y="37"/>
                    <a:pt x="67" y="16"/>
                    <a:pt x="53" y="0"/>
                  </a:cubicBezTo>
                  <a:cubicBezTo>
                    <a:pt x="39" y="18"/>
                    <a:pt x="20" y="30"/>
                    <a:pt x="0" y="39"/>
                  </a:cubicBezTo>
                  <a:cubicBezTo>
                    <a:pt x="2" y="45"/>
                    <a:pt x="5" y="51"/>
                    <a:pt x="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840"/>
            <p:cNvSpPr/>
            <p:nvPr/>
          </p:nvSpPr>
          <p:spPr bwMode="auto">
            <a:xfrm>
              <a:off x="9807576" y="6111876"/>
              <a:ext cx="69850" cy="82550"/>
            </a:xfrm>
            <a:custGeom>
              <a:avLst/>
              <a:gdLst>
                <a:gd name="T0" fmla="*/ 0 w 61"/>
                <a:gd name="T1" fmla="*/ 2 h 70"/>
                <a:gd name="T2" fmla="*/ 19 w 61"/>
                <a:gd name="T3" fmla="*/ 70 h 70"/>
                <a:gd name="T4" fmla="*/ 61 w 61"/>
                <a:gd name="T5" fmla="*/ 5 h 70"/>
                <a:gd name="T6" fmla="*/ 23 w 61"/>
                <a:gd name="T7" fmla="*/ 0 h 70"/>
                <a:gd name="T8" fmla="*/ 0 w 61"/>
                <a:gd name="T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0">
                  <a:moveTo>
                    <a:pt x="0" y="2"/>
                  </a:moveTo>
                  <a:cubicBezTo>
                    <a:pt x="7" y="22"/>
                    <a:pt x="14" y="44"/>
                    <a:pt x="19" y="70"/>
                  </a:cubicBezTo>
                  <a:cubicBezTo>
                    <a:pt x="41" y="56"/>
                    <a:pt x="57" y="32"/>
                    <a:pt x="61" y="5"/>
                  </a:cubicBezTo>
                  <a:cubicBezTo>
                    <a:pt x="47" y="2"/>
                    <a:pt x="34" y="0"/>
                    <a:pt x="23" y="0"/>
                  </a:cubicBezTo>
                  <a:cubicBezTo>
                    <a:pt x="15" y="0"/>
                    <a:pt x="7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841"/>
            <p:cNvSpPr>
              <a:spLocks noEditPoints="1"/>
            </p:cNvSpPr>
            <p:nvPr/>
          </p:nvSpPr>
          <p:spPr bwMode="auto">
            <a:xfrm>
              <a:off x="9605964" y="5935664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256 h 288"/>
                <a:gd name="T12" fmla="*/ 33 w 288"/>
                <a:gd name="T13" fmla="*/ 144 h 288"/>
                <a:gd name="T14" fmla="*/ 144 w 288"/>
                <a:gd name="T15" fmla="*/ 33 h 288"/>
                <a:gd name="T16" fmla="*/ 256 w 288"/>
                <a:gd name="T17" fmla="*/ 144 h 288"/>
                <a:gd name="T18" fmla="*/ 144 w 288"/>
                <a:gd name="T19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44" y="256"/>
                  </a:moveTo>
                  <a:cubicBezTo>
                    <a:pt x="83" y="256"/>
                    <a:pt x="33" y="206"/>
                    <a:pt x="33" y="144"/>
                  </a:cubicBezTo>
                  <a:cubicBezTo>
                    <a:pt x="33" y="83"/>
                    <a:pt x="83" y="33"/>
                    <a:pt x="144" y="33"/>
                  </a:cubicBezTo>
                  <a:cubicBezTo>
                    <a:pt x="206" y="33"/>
                    <a:pt x="256" y="83"/>
                    <a:pt x="256" y="144"/>
                  </a:cubicBezTo>
                  <a:cubicBezTo>
                    <a:pt x="256" y="206"/>
                    <a:pt x="206" y="256"/>
                    <a:pt x="144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842"/>
            <p:cNvSpPr/>
            <p:nvPr/>
          </p:nvSpPr>
          <p:spPr bwMode="auto">
            <a:xfrm>
              <a:off x="9705976" y="6118226"/>
              <a:ext cx="106363" cy="92075"/>
            </a:xfrm>
            <a:custGeom>
              <a:avLst/>
              <a:gdLst>
                <a:gd name="T0" fmla="*/ 1 w 92"/>
                <a:gd name="T1" fmla="*/ 57 h 79"/>
                <a:gd name="T2" fmla="*/ 0 w 92"/>
                <a:gd name="T3" fmla="*/ 59 h 79"/>
                <a:gd name="T4" fmla="*/ 57 w 92"/>
                <a:gd name="T5" fmla="*/ 79 h 79"/>
                <a:gd name="T6" fmla="*/ 92 w 92"/>
                <a:gd name="T7" fmla="*/ 72 h 79"/>
                <a:gd name="T8" fmla="*/ 73 w 92"/>
                <a:gd name="T9" fmla="*/ 0 h 79"/>
                <a:gd name="T10" fmla="*/ 1 w 92"/>
                <a:gd name="T11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79">
                  <a:moveTo>
                    <a:pt x="1" y="57"/>
                  </a:moveTo>
                  <a:cubicBezTo>
                    <a:pt x="0" y="58"/>
                    <a:pt x="0" y="58"/>
                    <a:pt x="0" y="59"/>
                  </a:cubicBezTo>
                  <a:cubicBezTo>
                    <a:pt x="16" y="71"/>
                    <a:pt x="36" y="79"/>
                    <a:pt x="57" y="79"/>
                  </a:cubicBezTo>
                  <a:cubicBezTo>
                    <a:pt x="70" y="79"/>
                    <a:pt x="81" y="76"/>
                    <a:pt x="92" y="72"/>
                  </a:cubicBezTo>
                  <a:cubicBezTo>
                    <a:pt x="87" y="45"/>
                    <a:pt x="81" y="21"/>
                    <a:pt x="73" y="0"/>
                  </a:cubicBezTo>
                  <a:cubicBezTo>
                    <a:pt x="29" y="13"/>
                    <a:pt x="6" y="48"/>
                    <a:pt x="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843"/>
            <p:cNvSpPr/>
            <p:nvPr/>
          </p:nvSpPr>
          <p:spPr bwMode="auto">
            <a:xfrm>
              <a:off x="9666289" y="6083301"/>
              <a:ext cx="119063" cy="92075"/>
            </a:xfrm>
            <a:custGeom>
              <a:avLst/>
              <a:gdLst>
                <a:gd name="T0" fmla="*/ 51 w 103"/>
                <a:gd name="T1" fmla="*/ 47 h 79"/>
                <a:gd name="T2" fmla="*/ 103 w 103"/>
                <a:gd name="T3" fmla="*/ 17 h 79"/>
                <a:gd name="T4" fmla="*/ 95 w 103"/>
                <a:gd name="T5" fmla="*/ 0 h 79"/>
                <a:gd name="T6" fmla="*/ 13 w 103"/>
                <a:gd name="T7" fmla="*/ 12 h 79"/>
                <a:gd name="T8" fmla="*/ 0 w 103"/>
                <a:gd name="T9" fmla="*/ 12 h 79"/>
                <a:gd name="T10" fmla="*/ 0 w 103"/>
                <a:gd name="T11" fmla="*/ 16 h 79"/>
                <a:gd name="T12" fmla="*/ 24 w 103"/>
                <a:gd name="T13" fmla="*/ 79 h 79"/>
                <a:gd name="T14" fmla="*/ 51 w 103"/>
                <a:gd name="T15" fmla="*/ 4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79">
                  <a:moveTo>
                    <a:pt x="51" y="47"/>
                  </a:moveTo>
                  <a:cubicBezTo>
                    <a:pt x="63" y="36"/>
                    <a:pt x="81" y="24"/>
                    <a:pt x="103" y="17"/>
                  </a:cubicBezTo>
                  <a:cubicBezTo>
                    <a:pt x="100" y="11"/>
                    <a:pt x="98" y="5"/>
                    <a:pt x="95" y="0"/>
                  </a:cubicBezTo>
                  <a:cubicBezTo>
                    <a:pt x="63" y="10"/>
                    <a:pt x="31" y="12"/>
                    <a:pt x="13" y="12"/>
                  </a:cubicBezTo>
                  <a:cubicBezTo>
                    <a:pt x="7" y="12"/>
                    <a:pt x="2" y="12"/>
                    <a:pt x="0" y="12"/>
                  </a:cubicBezTo>
                  <a:cubicBezTo>
                    <a:pt x="0" y="13"/>
                    <a:pt x="0" y="15"/>
                    <a:pt x="0" y="16"/>
                  </a:cubicBezTo>
                  <a:cubicBezTo>
                    <a:pt x="0" y="40"/>
                    <a:pt x="9" y="62"/>
                    <a:pt x="24" y="79"/>
                  </a:cubicBezTo>
                  <a:cubicBezTo>
                    <a:pt x="28" y="72"/>
                    <a:pt x="37" y="60"/>
                    <a:pt x="5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844"/>
            <p:cNvSpPr/>
            <p:nvPr/>
          </p:nvSpPr>
          <p:spPr bwMode="auto">
            <a:xfrm>
              <a:off x="10996614" y="6002339"/>
              <a:ext cx="271463" cy="266700"/>
            </a:xfrm>
            <a:custGeom>
              <a:avLst/>
              <a:gdLst>
                <a:gd name="T0" fmla="*/ 224 w 234"/>
                <a:gd name="T1" fmla="*/ 11 h 230"/>
                <a:gd name="T2" fmla="*/ 216 w 234"/>
                <a:gd name="T3" fmla="*/ 0 h 230"/>
                <a:gd name="T4" fmla="*/ 216 w 234"/>
                <a:gd name="T5" fmla="*/ 9 h 230"/>
                <a:gd name="T6" fmla="*/ 207 w 234"/>
                <a:gd name="T7" fmla="*/ 55 h 230"/>
                <a:gd name="T8" fmla="*/ 184 w 234"/>
                <a:gd name="T9" fmla="*/ 91 h 230"/>
                <a:gd name="T10" fmla="*/ 154 w 234"/>
                <a:gd name="T11" fmla="*/ 113 h 230"/>
                <a:gd name="T12" fmla="*/ 115 w 234"/>
                <a:gd name="T13" fmla="*/ 123 h 230"/>
                <a:gd name="T14" fmla="*/ 69 w 234"/>
                <a:gd name="T15" fmla="*/ 125 h 230"/>
                <a:gd name="T16" fmla="*/ 64 w 234"/>
                <a:gd name="T17" fmla="*/ 125 h 230"/>
                <a:gd name="T18" fmla="*/ 51 w 234"/>
                <a:gd name="T19" fmla="*/ 187 h 230"/>
                <a:gd name="T20" fmla="*/ 49 w 234"/>
                <a:gd name="T21" fmla="*/ 196 h 230"/>
                <a:gd name="T22" fmla="*/ 46 w 234"/>
                <a:gd name="T23" fmla="*/ 212 h 230"/>
                <a:gd name="T24" fmla="*/ 29 w 234"/>
                <a:gd name="T25" fmla="*/ 212 h 230"/>
                <a:gd name="T26" fmla="*/ 4 w 234"/>
                <a:gd name="T27" fmla="*/ 212 h 230"/>
                <a:gd name="T28" fmla="*/ 0 w 234"/>
                <a:gd name="T29" fmla="*/ 230 h 230"/>
                <a:gd name="T30" fmla="*/ 68 w 234"/>
                <a:gd name="T31" fmla="*/ 230 h 230"/>
                <a:gd name="T32" fmla="*/ 70 w 234"/>
                <a:gd name="T33" fmla="*/ 222 h 230"/>
                <a:gd name="T34" fmla="*/ 86 w 234"/>
                <a:gd name="T35" fmla="*/ 143 h 230"/>
                <a:gd name="T36" fmla="*/ 108 w 234"/>
                <a:gd name="T37" fmla="*/ 143 h 230"/>
                <a:gd name="T38" fmla="*/ 151 w 234"/>
                <a:gd name="T39" fmla="*/ 141 h 230"/>
                <a:gd name="T40" fmla="*/ 184 w 234"/>
                <a:gd name="T41" fmla="*/ 133 h 230"/>
                <a:gd name="T42" fmla="*/ 208 w 234"/>
                <a:gd name="T43" fmla="*/ 116 h 230"/>
                <a:gd name="T44" fmla="*/ 227 w 234"/>
                <a:gd name="T45" fmla="*/ 86 h 230"/>
                <a:gd name="T46" fmla="*/ 234 w 234"/>
                <a:gd name="T47" fmla="*/ 49 h 230"/>
                <a:gd name="T48" fmla="*/ 224 w 234"/>
                <a:gd name="T49" fmla="*/ 1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230">
                  <a:moveTo>
                    <a:pt x="224" y="11"/>
                  </a:moveTo>
                  <a:cubicBezTo>
                    <a:pt x="222" y="7"/>
                    <a:pt x="219" y="3"/>
                    <a:pt x="216" y="0"/>
                  </a:cubicBezTo>
                  <a:cubicBezTo>
                    <a:pt x="216" y="3"/>
                    <a:pt x="216" y="6"/>
                    <a:pt x="216" y="9"/>
                  </a:cubicBezTo>
                  <a:cubicBezTo>
                    <a:pt x="216" y="25"/>
                    <a:pt x="213" y="40"/>
                    <a:pt x="207" y="55"/>
                  </a:cubicBezTo>
                  <a:cubicBezTo>
                    <a:pt x="201" y="70"/>
                    <a:pt x="193" y="82"/>
                    <a:pt x="184" y="91"/>
                  </a:cubicBezTo>
                  <a:cubicBezTo>
                    <a:pt x="175" y="101"/>
                    <a:pt x="165" y="108"/>
                    <a:pt x="154" y="113"/>
                  </a:cubicBezTo>
                  <a:cubicBezTo>
                    <a:pt x="143" y="117"/>
                    <a:pt x="131" y="121"/>
                    <a:pt x="115" y="123"/>
                  </a:cubicBezTo>
                  <a:cubicBezTo>
                    <a:pt x="105" y="124"/>
                    <a:pt x="92" y="125"/>
                    <a:pt x="69" y="125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51" y="187"/>
                    <a:pt x="51" y="187"/>
                    <a:pt x="51" y="187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29" y="212"/>
                    <a:pt x="29" y="212"/>
                    <a:pt x="29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29" y="143"/>
                    <a:pt x="142" y="143"/>
                    <a:pt x="151" y="141"/>
                  </a:cubicBezTo>
                  <a:cubicBezTo>
                    <a:pt x="164" y="140"/>
                    <a:pt x="175" y="137"/>
                    <a:pt x="184" y="133"/>
                  </a:cubicBezTo>
                  <a:cubicBezTo>
                    <a:pt x="193" y="129"/>
                    <a:pt x="201" y="123"/>
                    <a:pt x="208" y="116"/>
                  </a:cubicBezTo>
                  <a:cubicBezTo>
                    <a:pt x="216" y="108"/>
                    <a:pt x="222" y="98"/>
                    <a:pt x="227" y="86"/>
                  </a:cubicBezTo>
                  <a:cubicBezTo>
                    <a:pt x="232" y="74"/>
                    <a:pt x="234" y="61"/>
                    <a:pt x="234" y="49"/>
                  </a:cubicBezTo>
                  <a:cubicBezTo>
                    <a:pt x="234" y="35"/>
                    <a:pt x="231" y="22"/>
                    <a:pt x="2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845"/>
            <p:cNvSpPr>
              <a:spLocks noEditPoints="1"/>
            </p:cNvSpPr>
            <p:nvPr/>
          </p:nvSpPr>
          <p:spPr bwMode="auto">
            <a:xfrm>
              <a:off x="10952164" y="5935664"/>
              <a:ext cx="271463" cy="288925"/>
            </a:xfrm>
            <a:custGeom>
              <a:avLst/>
              <a:gdLst>
                <a:gd name="T0" fmla="*/ 153 w 234"/>
                <a:gd name="T1" fmla="*/ 0 h 249"/>
                <a:gd name="T2" fmla="*/ 52 w 234"/>
                <a:gd name="T3" fmla="*/ 0 h 249"/>
                <a:gd name="T4" fmla="*/ 0 w 234"/>
                <a:gd name="T5" fmla="*/ 249 h 249"/>
                <a:gd name="T6" fmla="*/ 68 w 234"/>
                <a:gd name="T7" fmla="*/ 249 h 249"/>
                <a:gd name="T8" fmla="*/ 70 w 234"/>
                <a:gd name="T9" fmla="*/ 241 h 249"/>
                <a:gd name="T10" fmla="*/ 86 w 234"/>
                <a:gd name="T11" fmla="*/ 162 h 249"/>
                <a:gd name="T12" fmla="*/ 108 w 234"/>
                <a:gd name="T13" fmla="*/ 162 h 249"/>
                <a:gd name="T14" fmla="*/ 151 w 234"/>
                <a:gd name="T15" fmla="*/ 160 h 249"/>
                <a:gd name="T16" fmla="*/ 184 w 234"/>
                <a:gd name="T17" fmla="*/ 152 h 249"/>
                <a:gd name="T18" fmla="*/ 208 w 234"/>
                <a:gd name="T19" fmla="*/ 135 h 249"/>
                <a:gd name="T20" fmla="*/ 227 w 234"/>
                <a:gd name="T21" fmla="*/ 105 h 249"/>
                <a:gd name="T22" fmla="*/ 234 w 234"/>
                <a:gd name="T23" fmla="*/ 68 h 249"/>
                <a:gd name="T24" fmla="*/ 224 w 234"/>
                <a:gd name="T25" fmla="*/ 30 h 249"/>
                <a:gd name="T26" fmla="*/ 197 w 234"/>
                <a:gd name="T27" fmla="*/ 6 h 249"/>
                <a:gd name="T28" fmla="*/ 153 w 234"/>
                <a:gd name="T29" fmla="*/ 0 h 249"/>
                <a:gd name="T30" fmla="*/ 108 w 234"/>
                <a:gd name="T31" fmla="*/ 58 h 249"/>
                <a:gd name="T32" fmla="*/ 133 w 234"/>
                <a:gd name="T33" fmla="*/ 58 h 249"/>
                <a:gd name="T34" fmla="*/ 135 w 234"/>
                <a:gd name="T35" fmla="*/ 58 h 249"/>
                <a:gd name="T36" fmla="*/ 159 w 234"/>
                <a:gd name="T37" fmla="*/ 60 h 249"/>
                <a:gd name="T38" fmla="*/ 159 w 234"/>
                <a:gd name="T39" fmla="*/ 60 h 249"/>
                <a:gd name="T40" fmla="*/ 165 w 234"/>
                <a:gd name="T41" fmla="*/ 64 h 249"/>
                <a:gd name="T42" fmla="*/ 167 w 234"/>
                <a:gd name="T43" fmla="*/ 71 h 249"/>
                <a:gd name="T44" fmla="*/ 161 w 234"/>
                <a:gd name="T45" fmla="*/ 88 h 249"/>
                <a:gd name="T46" fmla="*/ 146 w 234"/>
                <a:gd name="T47" fmla="*/ 99 h 249"/>
                <a:gd name="T48" fmla="*/ 144 w 234"/>
                <a:gd name="T49" fmla="*/ 100 h 249"/>
                <a:gd name="T50" fmla="*/ 102 w 234"/>
                <a:gd name="T51" fmla="*/ 103 h 249"/>
                <a:gd name="T52" fmla="*/ 100 w 234"/>
                <a:gd name="T53" fmla="*/ 103 h 249"/>
                <a:gd name="T54" fmla="*/ 98 w 234"/>
                <a:gd name="T55" fmla="*/ 103 h 249"/>
                <a:gd name="T56" fmla="*/ 108 w 234"/>
                <a:gd name="T57" fmla="*/ 5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4" h="249">
                  <a:moveTo>
                    <a:pt x="15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29" y="162"/>
                    <a:pt x="142" y="162"/>
                    <a:pt x="151" y="160"/>
                  </a:cubicBezTo>
                  <a:cubicBezTo>
                    <a:pt x="164" y="159"/>
                    <a:pt x="175" y="156"/>
                    <a:pt x="184" y="152"/>
                  </a:cubicBezTo>
                  <a:cubicBezTo>
                    <a:pt x="193" y="148"/>
                    <a:pt x="201" y="142"/>
                    <a:pt x="208" y="135"/>
                  </a:cubicBezTo>
                  <a:cubicBezTo>
                    <a:pt x="216" y="127"/>
                    <a:pt x="222" y="117"/>
                    <a:pt x="227" y="105"/>
                  </a:cubicBezTo>
                  <a:cubicBezTo>
                    <a:pt x="232" y="93"/>
                    <a:pt x="234" y="80"/>
                    <a:pt x="234" y="68"/>
                  </a:cubicBezTo>
                  <a:cubicBezTo>
                    <a:pt x="234" y="53"/>
                    <a:pt x="231" y="41"/>
                    <a:pt x="224" y="30"/>
                  </a:cubicBezTo>
                  <a:cubicBezTo>
                    <a:pt x="218" y="19"/>
                    <a:pt x="208" y="11"/>
                    <a:pt x="197" y="6"/>
                  </a:cubicBezTo>
                  <a:cubicBezTo>
                    <a:pt x="185" y="2"/>
                    <a:pt x="171" y="0"/>
                    <a:pt x="153" y="0"/>
                  </a:cubicBezTo>
                  <a:close/>
                  <a:moveTo>
                    <a:pt x="108" y="58"/>
                  </a:moveTo>
                  <a:cubicBezTo>
                    <a:pt x="133" y="58"/>
                    <a:pt x="133" y="58"/>
                    <a:pt x="133" y="58"/>
                  </a:cubicBezTo>
                  <a:cubicBezTo>
                    <a:pt x="134" y="58"/>
                    <a:pt x="135" y="58"/>
                    <a:pt x="135" y="58"/>
                  </a:cubicBezTo>
                  <a:cubicBezTo>
                    <a:pt x="147" y="58"/>
                    <a:pt x="156" y="59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2" y="61"/>
                    <a:pt x="163" y="62"/>
                    <a:pt x="165" y="64"/>
                  </a:cubicBezTo>
                  <a:cubicBezTo>
                    <a:pt x="166" y="65"/>
                    <a:pt x="167" y="67"/>
                    <a:pt x="167" y="71"/>
                  </a:cubicBezTo>
                  <a:cubicBezTo>
                    <a:pt x="166" y="78"/>
                    <a:pt x="165" y="83"/>
                    <a:pt x="161" y="88"/>
                  </a:cubicBezTo>
                  <a:cubicBezTo>
                    <a:pt x="158" y="93"/>
                    <a:pt x="153" y="97"/>
                    <a:pt x="146" y="99"/>
                  </a:cubicBezTo>
                  <a:cubicBezTo>
                    <a:pt x="146" y="100"/>
                    <a:pt x="145" y="100"/>
                    <a:pt x="144" y="100"/>
                  </a:cubicBezTo>
                  <a:cubicBezTo>
                    <a:pt x="137" y="102"/>
                    <a:pt x="122" y="103"/>
                    <a:pt x="102" y="103"/>
                  </a:cubicBezTo>
                  <a:cubicBezTo>
                    <a:pt x="101" y="103"/>
                    <a:pt x="101" y="103"/>
                    <a:pt x="100" y="103"/>
                  </a:cubicBezTo>
                  <a:cubicBezTo>
                    <a:pt x="98" y="103"/>
                    <a:pt x="98" y="103"/>
                    <a:pt x="98" y="103"/>
                  </a:cubicBezTo>
                  <a:lnTo>
                    <a:pt x="10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846"/>
            <p:cNvSpPr/>
            <p:nvPr/>
          </p:nvSpPr>
          <p:spPr bwMode="auto">
            <a:xfrm>
              <a:off x="10415589" y="6045201"/>
              <a:ext cx="46038" cy="30163"/>
            </a:xfrm>
            <a:custGeom>
              <a:avLst/>
              <a:gdLst>
                <a:gd name="T0" fmla="*/ 2 w 40"/>
                <a:gd name="T1" fmla="*/ 26 h 26"/>
                <a:gd name="T2" fmla="*/ 26 w 40"/>
                <a:gd name="T3" fmla="*/ 24 h 26"/>
                <a:gd name="T4" fmla="*/ 28 w 40"/>
                <a:gd name="T5" fmla="*/ 24 h 26"/>
                <a:gd name="T6" fmla="*/ 37 w 40"/>
                <a:gd name="T7" fmla="*/ 17 h 26"/>
                <a:gd name="T8" fmla="*/ 40 w 40"/>
                <a:gd name="T9" fmla="*/ 7 h 26"/>
                <a:gd name="T10" fmla="*/ 39 w 40"/>
                <a:gd name="T11" fmla="*/ 3 h 26"/>
                <a:gd name="T12" fmla="*/ 35 w 40"/>
                <a:gd name="T13" fmla="*/ 1 h 26"/>
                <a:gd name="T14" fmla="*/ 35 w 40"/>
                <a:gd name="T15" fmla="*/ 1 h 26"/>
                <a:gd name="T16" fmla="*/ 22 w 40"/>
                <a:gd name="T17" fmla="*/ 0 h 26"/>
                <a:gd name="T18" fmla="*/ 20 w 40"/>
                <a:gd name="T19" fmla="*/ 0 h 26"/>
                <a:gd name="T20" fmla="*/ 6 w 40"/>
                <a:gd name="T21" fmla="*/ 0 h 26"/>
                <a:gd name="T22" fmla="*/ 0 w 40"/>
                <a:gd name="T23" fmla="*/ 26 h 26"/>
                <a:gd name="T24" fmla="*/ 1 w 40"/>
                <a:gd name="T25" fmla="*/ 26 h 26"/>
                <a:gd name="T26" fmla="*/ 2 w 40"/>
                <a:gd name="T2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26">
                  <a:moveTo>
                    <a:pt x="2" y="26"/>
                  </a:moveTo>
                  <a:cubicBezTo>
                    <a:pt x="14" y="26"/>
                    <a:pt x="22" y="25"/>
                    <a:pt x="26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32" y="22"/>
                    <a:pt x="34" y="20"/>
                    <a:pt x="37" y="17"/>
                  </a:cubicBezTo>
                  <a:cubicBezTo>
                    <a:pt x="39" y="14"/>
                    <a:pt x="40" y="11"/>
                    <a:pt x="40" y="7"/>
                  </a:cubicBezTo>
                  <a:cubicBezTo>
                    <a:pt x="40" y="5"/>
                    <a:pt x="39" y="4"/>
                    <a:pt x="39" y="3"/>
                  </a:cubicBezTo>
                  <a:cubicBezTo>
                    <a:pt x="38" y="2"/>
                    <a:pt x="37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28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847"/>
            <p:cNvSpPr>
              <a:spLocks noEditPoints="1"/>
            </p:cNvSpPr>
            <p:nvPr/>
          </p:nvSpPr>
          <p:spPr bwMode="auto">
            <a:xfrm>
              <a:off x="10272714" y="5935664"/>
              <a:ext cx="334963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95 w 288"/>
                <a:gd name="T11" fmla="*/ 61 h 288"/>
                <a:gd name="T12" fmla="*/ 154 w 288"/>
                <a:gd name="T13" fmla="*/ 61 h 288"/>
                <a:gd name="T14" fmla="*/ 179 w 288"/>
                <a:gd name="T15" fmla="*/ 65 h 288"/>
                <a:gd name="T16" fmla="*/ 195 w 288"/>
                <a:gd name="T17" fmla="*/ 78 h 288"/>
                <a:gd name="T18" fmla="*/ 201 w 288"/>
                <a:gd name="T19" fmla="*/ 100 h 288"/>
                <a:gd name="T20" fmla="*/ 197 w 288"/>
                <a:gd name="T21" fmla="*/ 122 h 288"/>
                <a:gd name="T22" fmla="*/ 186 w 288"/>
                <a:gd name="T23" fmla="*/ 139 h 288"/>
                <a:gd name="T24" fmla="*/ 172 w 288"/>
                <a:gd name="T25" fmla="*/ 149 h 288"/>
                <a:gd name="T26" fmla="*/ 153 w 288"/>
                <a:gd name="T27" fmla="*/ 154 h 288"/>
                <a:gd name="T28" fmla="*/ 128 w 288"/>
                <a:gd name="T29" fmla="*/ 155 h 288"/>
                <a:gd name="T30" fmla="*/ 115 w 288"/>
                <a:gd name="T31" fmla="*/ 155 h 288"/>
                <a:gd name="T32" fmla="*/ 105 w 288"/>
                <a:gd name="T33" fmla="*/ 201 h 288"/>
                <a:gd name="T34" fmla="*/ 104 w 288"/>
                <a:gd name="T35" fmla="*/ 206 h 288"/>
                <a:gd name="T36" fmla="*/ 65 w 288"/>
                <a:gd name="T37" fmla="*/ 206 h 288"/>
                <a:gd name="T38" fmla="*/ 95 w 288"/>
                <a:gd name="T39" fmla="*/ 61 h 288"/>
                <a:gd name="T40" fmla="*/ 219 w 288"/>
                <a:gd name="T41" fmla="*/ 145 h 288"/>
                <a:gd name="T42" fmla="*/ 208 w 288"/>
                <a:gd name="T43" fmla="*/ 162 h 288"/>
                <a:gd name="T44" fmla="*/ 194 w 288"/>
                <a:gd name="T45" fmla="*/ 172 h 288"/>
                <a:gd name="T46" fmla="*/ 175 w 288"/>
                <a:gd name="T47" fmla="*/ 177 h 288"/>
                <a:gd name="T48" fmla="*/ 150 w 288"/>
                <a:gd name="T49" fmla="*/ 178 h 288"/>
                <a:gd name="T50" fmla="*/ 138 w 288"/>
                <a:gd name="T51" fmla="*/ 178 h 288"/>
                <a:gd name="T52" fmla="*/ 128 w 288"/>
                <a:gd name="T53" fmla="*/ 224 h 288"/>
                <a:gd name="T54" fmla="*/ 127 w 288"/>
                <a:gd name="T55" fmla="*/ 228 h 288"/>
                <a:gd name="T56" fmla="*/ 87 w 288"/>
                <a:gd name="T57" fmla="*/ 228 h 288"/>
                <a:gd name="T58" fmla="*/ 90 w 288"/>
                <a:gd name="T59" fmla="*/ 218 h 288"/>
                <a:gd name="T60" fmla="*/ 104 w 288"/>
                <a:gd name="T61" fmla="*/ 218 h 288"/>
                <a:gd name="T62" fmla="*/ 114 w 288"/>
                <a:gd name="T63" fmla="*/ 218 h 288"/>
                <a:gd name="T64" fmla="*/ 116 w 288"/>
                <a:gd name="T65" fmla="*/ 208 h 288"/>
                <a:gd name="T66" fmla="*/ 117 w 288"/>
                <a:gd name="T67" fmla="*/ 204 h 288"/>
                <a:gd name="T68" fmla="*/ 125 w 288"/>
                <a:gd name="T69" fmla="*/ 167 h 288"/>
                <a:gd name="T70" fmla="*/ 128 w 288"/>
                <a:gd name="T71" fmla="*/ 167 h 288"/>
                <a:gd name="T72" fmla="*/ 154 w 288"/>
                <a:gd name="T73" fmla="*/ 166 h 288"/>
                <a:gd name="T74" fmla="*/ 177 w 288"/>
                <a:gd name="T75" fmla="*/ 160 h 288"/>
                <a:gd name="T76" fmla="*/ 194 w 288"/>
                <a:gd name="T77" fmla="*/ 148 h 288"/>
                <a:gd name="T78" fmla="*/ 208 w 288"/>
                <a:gd name="T79" fmla="*/ 127 h 288"/>
                <a:gd name="T80" fmla="*/ 213 w 288"/>
                <a:gd name="T81" fmla="*/ 100 h 288"/>
                <a:gd name="T82" fmla="*/ 213 w 288"/>
                <a:gd name="T83" fmla="*/ 95 h 288"/>
                <a:gd name="T84" fmla="*/ 218 w 288"/>
                <a:gd name="T85" fmla="*/ 101 h 288"/>
                <a:gd name="T86" fmla="*/ 224 w 288"/>
                <a:gd name="T87" fmla="*/ 123 h 288"/>
                <a:gd name="T88" fmla="*/ 219 w 288"/>
                <a:gd name="T89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95" y="61"/>
                  </a:moveTo>
                  <a:cubicBezTo>
                    <a:pt x="154" y="61"/>
                    <a:pt x="154" y="61"/>
                    <a:pt x="154" y="61"/>
                  </a:cubicBezTo>
                  <a:cubicBezTo>
                    <a:pt x="164" y="61"/>
                    <a:pt x="172" y="62"/>
                    <a:pt x="179" y="65"/>
                  </a:cubicBezTo>
                  <a:cubicBezTo>
                    <a:pt x="186" y="67"/>
                    <a:pt x="191" y="72"/>
                    <a:pt x="195" y="78"/>
                  </a:cubicBezTo>
                  <a:cubicBezTo>
                    <a:pt x="199" y="85"/>
                    <a:pt x="201" y="92"/>
                    <a:pt x="201" y="100"/>
                  </a:cubicBezTo>
                  <a:cubicBezTo>
                    <a:pt x="201" y="108"/>
                    <a:pt x="200" y="115"/>
                    <a:pt x="197" y="122"/>
                  </a:cubicBezTo>
                  <a:cubicBezTo>
                    <a:pt x="194" y="129"/>
                    <a:pt x="190" y="135"/>
                    <a:pt x="186" y="139"/>
                  </a:cubicBezTo>
                  <a:cubicBezTo>
                    <a:pt x="182" y="144"/>
                    <a:pt x="177" y="147"/>
                    <a:pt x="172" y="149"/>
                  </a:cubicBezTo>
                  <a:cubicBezTo>
                    <a:pt x="167" y="152"/>
                    <a:pt x="160" y="153"/>
                    <a:pt x="153" y="154"/>
                  </a:cubicBezTo>
                  <a:cubicBezTo>
                    <a:pt x="148" y="155"/>
                    <a:pt x="140" y="155"/>
                    <a:pt x="128" y="155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65" y="206"/>
                    <a:pt x="65" y="206"/>
                    <a:pt x="65" y="206"/>
                  </a:cubicBezTo>
                  <a:lnTo>
                    <a:pt x="95" y="61"/>
                  </a:lnTo>
                  <a:close/>
                  <a:moveTo>
                    <a:pt x="219" y="145"/>
                  </a:moveTo>
                  <a:cubicBezTo>
                    <a:pt x="216" y="152"/>
                    <a:pt x="213" y="157"/>
                    <a:pt x="208" y="162"/>
                  </a:cubicBezTo>
                  <a:cubicBezTo>
                    <a:pt x="204" y="166"/>
                    <a:pt x="200" y="170"/>
                    <a:pt x="194" y="172"/>
                  </a:cubicBezTo>
                  <a:cubicBezTo>
                    <a:pt x="189" y="174"/>
                    <a:pt x="183" y="176"/>
                    <a:pt x="175" y="177"/>
                  </a:cubicBezTo>
                  <a:cubicBezTo>
                    <a:pt x="170" y="177"/>
                    <a:pt x="162" y="178"/>
                    <a:pt x="15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87" y="228"/>
                    <a:pt x="87" y="228"/>
                    <a:pt x="87" y="228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14" y="218"/>
                    <a:pt x="114" y="218"/>
                    <a:pt x="114" y="218"/>
                  </a:cubicBezTo>
                  <a:cubicBezTo>
                    <a:pt x="116" y="208"/>
                    <a:pt x="116" y="208"/>
                    <a:pt x="116" y="208"/>
                  </a:cubicBezTo>
                  <a:cubicBezTo>
                    <a:pt x="117" y="204"/>
                    <a:pt x="117" y="204"/>
                    <a:pt x="117" y="204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8" y="167"/>
                    <a:pt x="128" y="167"/>
                    <a:pt x="128" y="167"/>
                  </a:cubicBezTo>
                  <a:cubicBezTo>
                    <a:pt x="141" y="167"/>
                    <a:pt x="149" y="167"/>
                    <a:pt x="154" y="166"/>
                  </a:cubicBezTo>
                  <a:cubicBezTo>
                    <a:pt x="164" y="165"/>
                    <a:pt x="171" y="163"/>
                    <a:pt x="177" y="160"/>
                  </a:cubicBezTo>
                  <a:cubicBezTo>
                    <a:pt x="183" y="157"/>
                    <a:pt x="189" y="153"/>
                    <a:pt x="194" y="148"/>
                  </a:cubicBezTo>
                  <a:cubicBezTo>
                    <a:pt x="200" y="142"/>
                    <a:pt x="204" y="135"/>
                    <a:pt x="208" y="127"/>
                  </a:cubicBezTo>
                  <a:cubicBezTo>
                    <a:pt x="211" y="118"/>
                    <a:pt x="213" y="109"/>
                    <a:pt x="213" y="100"/>
                  </a:cubicBezTo>
                  <a:cubicBezTo>
                    <a:pt x="213" y="98"/>
                    <a:pt x="213" y="97"/>
                    <a:pt x="213" y="95"/>
                  </a:cubicBezTo>
                  <a:cubicBezTo>
                    <a:pt x="215" y="97"/>
                    <a:pt x="216" y="99"/>
                    <a:pt x="218" y="101"/>
                  </a:cubicBezTo>
                  <a:cubicBezTo>
                    <a:pt x="222" y="107"/>
                    <a:pt x="224" y="115"/>
                    <a:pt x="224" y="123"/>
                  </a:cubicBezTo>
                  <a:cubicBezTo>
                    <a:pt x="224" y="130"/>
                    <a:pt x="222" y="138"/>
                    <a:pt x="219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848"/>
            <p:cNvSpPr/>
            <p:nvPr/>
          </p:nvSpPr>
          <p:spPr bwMode="auto">
            <a:xfrm>
              <a:off x="11690351" y="5948364"/>
              <a:ext cx="95250" cy="123825"/>
            </a:xfrm>
            <a:custGeom>
              <a:avLst/>
              <a:gdLst>
                <a:gd name="T0" fmla="*/ 82 w 82"/>
                <a:gd name="T1" fmla="*/ 69 h 107"/>
                <a:gd name="T2" fmla="*/ 35 w 82"/>
                <a:gd name="T3" fmla="*/ 0 h 107"/>
                <a:gd name="T4" fmla="*/ 8 w 82"/>
                <a:gd name="T5" fmla="*/ 12 h 107"/>
                <a:gd name="T6" fmla="*/ 0 w 82"/>
                <a:gd name="T7" fmla="*/ 40 h 107"/>
                <a:gd name="T8" fmla="*/ 47 w 82"/>
                <a:gd name="T9" fmla="*/ 107 h 107"/>
                <a:gd name="T10" fmla="*/ 73 w 82"/>
                <a:gd name="T11" fmla="*/ 97 h 107"/>
                <a:gd name="T12" fmla="*/ 82 w 82"/>
                <a:gd name="T13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07">
                  <a:moveTo>
                    <a:pt x="82" y="69"/>
                  </a:moveTo>
                  <a:cubicBezTo>
                    <a:pt x="82" y="42"/>
                    <a:pt x="66" y="0"/>
                    <a:pt x="35" y="0"/>
                  </a:cubicBezTo>
                  <a:cubicBezTo>
                    <a:pt x="25" y="0"/>
                    <a:pt x="15" y="5"/>
                    <a:pt x="8" y="12"/>
                  </a:cubicBezTo>
                  <a:cubicBezTo>
                    <a:pt x="2" y="20"/>
                    <a:pt x="0" y="30"/>
                    <a:pt x="0" y="40"/>
                  </a:cubicBezTo>
                  <a:cubicBezTo>
                    <a:pt x="0" y="66"/>
                    <a:pt x="15" y="107"/>
                    <a:pt x="47" y="107"/>
                  </a:cubicBezTo>
                  <a:cubicBezTo>
                    <a:pt x="57" y="107"/>
                    <a:pt x="67" y="103"/>
                    <a:pt x="73" y="97"/>
                  </a:cubicBezTo>
                  <a:cubicBezTo>
                    <a:pt x="82" y="88"/>
                    <a:pt x="82" y="76"/>
                    <a:pt x="8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849"/>
            <p:cNvSpPr/>
            <p:nvPr/>
          </p:nvSpPr>
          <p:spPr bwMode="auto">
            <a:xfrm>
              <a:off x="11745914" y="5943601"/>
              <a:ext cx="198438" cy="325438"/>
            </a:xfrm>
            <a:custGeom>
              <a:avLst/>
              <a:gdLst>
                <a:gd name="T0" fmla="*/ 73 w 171"/>
                <a:gd name="T1" fmla="*/ 0 h 281"/>
                <a:gd name="T2" fmla="*/ 64 w 171"/>
                <a:gd name="T3" fmla="*/ 5 h 281"/>
                <a:gd name="T4" fmla="*/ 41 w 171"/>
                <a:gd name="T5" fmla="*/ 5 h 281"/>
                <a:gd name="T6" fmla="*/ 68 w 171"/>
                <a:gd name="T7" fmla="*/ 56 h 281"/>
                <a:gd name="T8" fmla="*/ 36 w 171"/>
                <a:gd name="T9" fmla="*/ 110 h 281"/>
                <a:gd name="T10" fmla="*/ 25 w 171"/>
                <a:gd name="T11" fmla="*/ 128 h 281"/>
                <a:gd name="T12" fmla="*/ 35 w 171"/>
                <a:gd name="T13" fmla="*/ 144 h 281"/>
                <a:gd name="T14" fmla="*/ 49 w 171"/>
                <a:gd name="T15" fmla="*/ 155 h 281"/>
                <a:gd name="T16" fmla="*/ 81 w 171"/>
                <a:gd name="T17" fmla="*/ 208 h 281"/>
                <a:gd name="T18" fmla="*/ 0 w 171"/>
                <a:gd name="T19" fmla="*/ 278 h 281"/>
                <a:gd name="T20" fmla="*/ 27 w 171"/>
                <a:gd name="T21" fmla="*/ 281 h 281"/>
                <a:gd name="T22" fmla="*/ 171 w 171"/>
                <a:gd name="T23" fmla="*/ 137 h 281"/>
                <a:gd name="T24" fmla="*/ 73 w 171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1">
                  <a:moveTo>
                    <a:pt x="73" y="0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50" y="12"/>
                    <a:pt x="68" y="27"/>
                    <a:pt x="68" y="56"/>
                  </a:cubicBezTo>
                  <a:cubicBezTo>
                    <a:pt x="68" y="84"/>
                    <a:pt x="52" y="97"/>
                    <a:pt x="36" y="110"/>
                  </a:cubicBezTo>
                  <a:cubicBezTo>
                    <a:pt x="31" y="114"/>
                    <a:pt x="25" y="120"/>
                    <a:pt x="25" y="128"/>
                  </a:cubicBezTo>
                  <a:cubicBezTo>
                    <a:pt x="25" y="136"/>
                    <a:pt x="31" y="141"/>
                    <a:pt x="35" y="144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65" y="169"/>
                    <a:pt x="81" y="182"/>
                    <a:pt x="81" y="208"/>
                  </a:cubicBezTo>
                  <a:cubicBezTo>
                    <a:pt x="81" y="240"/>
                    <a:pt x="53" y="272"/>
                    <a:pt x="0" y="278"/>
                  </a:cubicBezTo>
                  <a:cubicBezTo>
                    <a:pt x="9" y="280"/>
                    <a:pt x="18" y="281"/>
                    <a:pt x="27" y="281"/>
                  </a:cubicBezTo>
                  <a:cubicBezTo>
                    <a:pt x="106" y="281"/>
                    <a:pt x="171" y="216"/>
                    <a:pt x="171" y="137"/>
                  </a:cubicBezTo>
                  <a:cubicBezTo>
                    <a:pt x="171" y="73"/>
                    <a:pt x="130" y="19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850"/>
            <p:cNvSpPr/>
            <p:nvPr/>
          </p:nvSpPr>
          <p:spPr bwMode="auto">
            <a:xfrm>
              <a:off x="11668126" y="6142039"/>
              <a:ext cx="141288" cy="106363"/>
            </a:xfrm>
            <a:custGeom>
              <a:avLst/>
              <a:gdLst>
                <a:gd name="T0" fmla="*/ 81 w 122"/>
                <a:gd name="T1" fmla="*/ 1 h 91"/>
                <a:gd name="T2" fmla="*/ 72 w 122"/>
                <a:gd name="T3" fmla="*/ 0 h 91"/>
                <a:gd name="T4" fmla="*/ 33 w 122"/>
                <a:gd name="T5" fmla="*/ 6 h 91"/>
                <a:gd name="T6" fmla="*/ 0 w 122"/>
                <a:gd name="T7" fmla="*/ 45 h 91"/>
                <a:gd name="T8" fmla="*/ 67 w 122"/>
                <a:gd name="T9" fmla="*/ 91 h 91"/>
                <a:gd name="T10" fmla="*/ 122 w 122"/>
                <a:gd name="T11" fmla="*/ 51 h 91"/>
                <a:gd name="T12" fmla="*/ 81 w 122"/>
                <a:gd name="T13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1">
                  <a:moveTo>
                    <a:pt x="81" y="1"/>
                  </a:moveTo>
                  <a:cubicBezTo>
                    <a:pt x="78" y="0"/>
                    <a:pt x="76" y="0"/>
                    <a:pt x="72" y="0"/>
                  </a:cubicBezTo>
                  <a:cubicBezTo>
                    <a:pt x="69" y="0"/>
                    <a:pt x="49" y="1"/>
                    <a:pt x="33" y="6"/>
                  </a:cubicBezTo>
                  <a:cubicBezTo>
                    <a:pt x="24" y="9"/>
                    <a:pt x="0" y="18"/>
                    <a:pt x="0" y="45"/>
                  </a:cubicBezTo>
                  <a:cubicBezTo>
                    <a:pt x="0" y="72"/>
                    <a:pt x="26" y="91"/>
                    <a:pt x="67" y="91"/>
                  </a:cubicBezTo>
                  <a:cubicBezTo>
                    <a:pt x="103" y="91"/>
                    <a:pt x="122" y="74"/>
                    <a:pt x="122" y="51"/>
                  </a:cubicBezTo>
                  <a:cubicBezTo>
                    <a:pt x="122" y="31"/>
                    <a:pt x="110" y="21"/>
                    <a:pt x="8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851"/>
            <p:cNvSpPr/>
            <p:nvPr/>
          </p:nvSpPr>
          <p:spPr bwMode="auto">
            <a:xfrm>
              <a:off x="11609389" y="5981701"/>
              <a:ext cx="136525" cy="204788"/>
            </a:xfrm>
            <a:custGeom>
              <a:avLst/>
              <a:gdLst>
                <a:gd name="T0" fmla="*/ 46 w 118"/>
                <a:gd name="T1" fmla="*/ 145 h 176"/>
                <a:gd name="T2" fmla="*/ 118 w 118"/>
                <a:gd name="T3" fmla="*/ 128 h 176"/>
                <a:gd name="T4" fmla="*/ 107 w 118"/>
                <a:gd name="T5" fmla="*/ 102 h 176"/>
                <a:gd name="T6" fmla="*/ 111 w 118"/>
                <a:gd name="T7" fmla="*/ 87 h 176"/>
                <a:gd name="T8" fmla="*/ 99 w 118"/>
                <a:gd name="T9" fmla="*/ 88 h 176"/>
                <a:gd name="T10" fmla="*/ 36 w 118"/>
                <a:gd name="T11" fmla="*/ 29 h 176"/>
                <a:gd name="T12" fmla="*/ 43 w 118"/>
                <a:gd name="T13" fmla="*/ 0 h 176"/>
                <a:gd name="T14" fmla="*/ 0 w 118"/>
                <a:gd name="T15" fmla="*/ 103 h 176"/>
                <a:gd name="T16" fmla="*/ 20 w 118"/>
                <a:gd name="T17" fmla="*/ 176 h 176"/>
                <a:gd name="T18" fmla="*/ 46 w 118"/>
                <a:gd name="T19" fmla="*/ 14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76">
                  <a:moveTo>
                    <a:pt x="46" y="145"/>
                  </a:moveTo>
                  <a:cubicBezTo>
                    <a:pt x="70" y="131"/>
                    <a:pt x="101" y="129"/>
                    <a:pt x="118" y="128"/>
                  </a:cubicBezTo>
                  <a:cubicBezTo>
                    <a:pt x="113" y="121"/>
                    <a:pt x="107" y="114"/>
                    <a:pt x="107" y="102"/>
                  </a:cubicBezTo>
                  <a:cubicBezTo>
                    <a:pt x="107" y="96"/>
                    <a:pt x="109" y="92"/>
                    <a:pt x="111" y="87"/>
                  </a:cubicBezTo>
                  <a:cubicBezTo>
                    <a:pt x="107" y="88"/>
                    <a:pt x="102" y="88"/>
                    <a:pt x="99" y="88"/>
                  </a:cubicBezTo>
                  <a:cubicBezTo>
                    <a:pt x="59" y="88"/>
                    <a:pt x="36" y="58"/>
                    <a:pt x="36" y="29"/>
                  </a:cubicBezTo>
                  <a:cubicBezTo>
                    <a:pt x="36" y="19"/>
                    <a:pt x="38" y="9"/>
                    <a:pt x="43" y="0"/>
                  </a:cubicBezTo>
                  <a:cubicBezTo>
                    <a:pt x="16" y="26"/>
                    <a:pt x="0" y="62"/>
                    <a:pt x="0" y="103"/>
                  </a:cubicBezTo>
                  <a:cubicBezTo>
                    <a:pt x="0" y="129"/>
                    <a:pt x="7" y="154"/>
                    <a:pt x="20" y="176"/>
                  </a:cubicBezTo>
                  <a:cubicBezTo>
                    <a:pt x="24" y="165"/>
                    <a:pt x="31" y="154"/>
                    <a:pt x="46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852"/>
            <p:cNvSpPr>
              <a:spLocks noEditPoints="1"/>
            </p:cNvSpPr>
            <p:nvPr/>
          </p:nvSpPr>
          <p:spPr bwMode="auto">
            <a:xfrm>
              <a:off x="5595939" y="3263901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34 w 288"/>
                <a:gd name="T11" fmla="*/ 244 h 288"/>
                <a:gd name="T12" fmla="*/ 107 w 288"/>
                <a:gd name="T13" fmla="*/ 174 h 288"/>
                <a:gd name="T14" fmla="*/ 136 w 288"/>
                <a:gd name="T15" fmla="*/ 174 h 288"/>
                <a:gd name="T16" fmla="*/ 150 w 288"/>
                <a:gd name="T17" fmla="*/ 132 h 288"/>
                <a:gd name="T18" fmla="*/ 90 w 288"/>
                <a:gd name="T19" fmla="*/ 133 h 288"/>
                <a:gd name="T20" fmla="*/ 90 w 288"/>
                <a:gd name="T21" fmla="*/ 132 h 288"/>
                <a:gd name="T22" fmla="*/ 90 w 288"/>
                <a:gd name="T23" fmla="*/ 132 h 288"/>
                <a:gd name="T24" fmla="*/ 90 w 288"/>
                <a:gd name="T25" fmla="*/ 132 h 288"/>
                <a:gd name="T26" fmla="*/ 121 w 288"/>
                <a:gd name="T27" fmla="*/ 44 h 288"/>
                <a:gd name="T28" fmla="*/ 155 w 288"/>
                <a:gd name="T29" fmla="*/ 44 h 288"/>
                <a:gd name="T30" fmla="*/ 133 w 288"/>
                <a:gd name="T31" fmla="*/ 109 h 288"/>
                <a:gd name="T32" fmla="*/ 193 w 288"/>
                <a:gd name="T33" fmla="*/ 109 h 288"/>
                <a:gd name="T34" fmla="*/ 193 w 288"/>
                <a:gd name="T35" fmla="*/ 109 h 288"/>
                <a:gd name="T36" fmla="*/ 193 w 288"/>
                <a:gd name="T37" fmla="*/ 109 h 288"/>
                <a:gd name="T38" fmla="*/ 193 w 288"/>
                <a:gd name="T39" fmla="*/ 109 h 288"/>
                <a:gd name="T40" fmla="*/ 170 w 288"/>
                <a:gd name="T41" fmla="*/ 174 h 288"/>
                <a:gd name="T42" fmla="*/ 200 w 288"/>
                <a:gd name="T43" fmla="*/ 174 h 288"/>
                <a:gd name="T44" fmla="*/ 134 w 288"/>
                <a:gd name="T45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34" y="244"/>
                  </a:moveTo>
                  <a:cubicBezTo>
                    <a:pt x="107" y="174"/>
                    <a:pt x="107" y="174"/>
                    <a:pt x="107" y="174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42" y="153"/>
                    <a:pt x="150" y="133"/>
                    <a:pt x="150" y="132"/>
                  </a:cubicBezTo>
                  <a:cubicBezTo>
                    <a:pt x="90" y="133"/>
                    <a:pt x="90" y="133"/>
                    <a:pt x="90" y="133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48" y="69"/>
                    <a:pt x="133" y="108"/>
                    <a:pt x="13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70" y="174"/>
                    <a:pt x="170" y="174"/>
                    <a:pt x="170" y="174"/>
                  </a:cubicBezTo>
                  <a:cubicBezTo>
                    <a:pt x="200" y="174"/>
                    <a:pt x="200" y="174"/>
                    <a:pt x="200" y="174"/>
                  </a:cubicBezTo>
                  <a:lnTo>
                    <a:pt x="134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853"/>
            <p:cNvSpPr>
              <a:spLocks noEditPoints="1"/>
            </p:cNvSpPr>
            <p:nvPr/>
          </p:nvSpPr>
          <p:spPr bwMode="auto">
            <a:xfrm>
              <a:off x="11664951" y="2593976"/>
              <a:ext cx="219075" cy="334963"/>
            </a:xfrm>
            <a:custGeom>
              <a:avLst/>
              <a:gdLst>
                <a:gd name="T0" fmla="*/ 177 w 190"/>
                <a:gd name="T1" fmla="*/ 0 h 289"/>
                <a:gd name="T2" fmla="*/ 14 w 190"/>
                <a:gd name="T3" fmla="*/ 0 h 289"/>
                <a:gd name="T4" fmla="*/ 0 w 190"/>
                <a:gd name="T5" fmla="*/ 14 h 289"/>
                <a:gd name="T6" fmla="*/ 0 w 190"/>
                <a:gd name="T7" fmla="*/ 275 h 289"/>
                <a:gd name="T8" fmla="*/ 14 w 190"/>
                <a:gd name="T9" fmla="*/ 289 h 289"/>
                <a:gd name="T10" fmla="*/ 177 w 190"/>
                <a:gd name="T11" fmla="*/ 289 h 289"/>
                <a:gd name="T12" fmla="*/ 190 w 190"/>
                <a:gd name="T13" fmla="*/ 275 h 289"/>
                <a:gd name="T14" fmla="*/ 190 w 190"/>
                <a:gd name="T15" fmla="*/ 14 h 289"/>
                <a:gd name="T16" fmla="*/ 177 w 190"/>
                <a:gd name="T17" fmla="*/ 0 h 289"/>
                <a:gd name="T18" fmla="*/ 95 w 190"/>
                <a:gd name="T19" fmla="*/ 265 h 289"/>
                <a:gd name="T20" fmla="*/ 38 w 190"/>
                <a:gd name="T21" fmla="*/ 208 h 289"/>
                <a:gd name="T22" fmla="*/ 95 w 190"/>
                <a:gd name="T23" fmla="*/ 151 h 289"/>
                <a:gd name="T24" fmla="*/ 152 w 190"/>
                <a:gd name="T25" fmla="*/ 208 h 289"/>
                <a:gd name="T26" fmla="*/ 95 w 190"/>
                <a:gd name="T27" fmla="*/ 265 h 289"/>
                <a:gd name="T28" fmla="*/ 161 w 190"/>
                <a:gd name="T29" fmla="*/ 117 h 289"/>
                <a:gd name="T30" fmla="*/ 154 w 190"/>
                <a:gd name="T31" fmla="*/ 124 h 289"/>
                <a:gd name="T32" fmla="*/ 36 w 190"/>
                <a:gd name="T33" fmla="*/ 124 h 289"/>
                <a:gd name="T34" fmla="*/ 29 w 190"/>
                <a:gd name="T35" fmla="*/ 117 h 289"/>
                <a:gd name="T36" fmla="*/ 29 w 190"/>
                <a:gd name="T37" fmla="*/ 34 h 289"/>
                <a:gd name="T38" fmla="*/ 36 w 190"/>
                <a:gd name="T39" fmla="*/ 27 h 289"/>
                <a:gd name="T40" fmla="*/ 154 w 190"/>
                <a:gd name="T41" fmla="*/ 27 h 289"/>
                <a:gd name="T42" fmla="*/ 161 w 190"/>
                <a:gd name="T43" fmla="*/ 34 h 289"/>
                <a:gd name="T44" fmla="*/ 161 w 190"/>
                <a:gd name="T45" fmla="*/ 11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0" h="289">
                  <a:moveTo>
                    <a:pt x="1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82"/>
                    <a:pt x="6" y="289"/>
                    <a:pt x="14" y="289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4" y="289"/>
                    <a:pt x="190" y="282"/>
                    <a:pt x="190" y="275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0" y="7"/>
                    <a:pt x="184" y="0"/>
                    <a:pt x="177" y="0"/>
                  </a:cubicBezTo>
                  <a:close/>
                  <a:moveTo>
                    <a:pt x="95" y="265"/>
                  </a:moveTo>
                  <a:cubicBezTo>
                    <a:pt x="64" y="265"/>
                    <a:pt x="38" y="240"/>
                    <a:pt x="38" y="208"/>
                  </a:cubicBezTo>
                  <a:cubicBezTo>
                    <a:pt x="38" y="177"/>
                    <a:pt x="64" y="151"/>
                    <a:pt x="95" y="151"/>
                  </a:cubicBezTo>
                  <a:cubicBezTo>
                    <a:pt x="127" y="151"/>
                    <a:pt x="152" y="177"/>
                    <a:pt x="152" y="208"/>
                  </a:cubicBezTo>
                  <a:cubicBezTo>
                    <a:pt x="152" y="240"/>
                    <a:pt x="127" y="265"/>
                    <a:pt x="95" y="265"/>
                  </a:cubicBezTo>
                  <a:close/>
                  <a:moveTo>
                    <a:pt x="161" y="117"/>
                  </a:moveTo>
                  <a:cubicBezTo>
                    <a:pt x="161" y="121"/>
                    <a:pt x="158" y="124"/>
                    <a:pt x="154" y="12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3" y="124"/>
                    <a:pt x="29" y="121"/>
                    <a:pt x="29" y="117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0"/>
                    <a:pt x="33" y="27"/>
                    <a:pt x="36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8" y="27"/>
                    <a:pt x="161" y="30"/>
                    <a:pt x="161" y="34"/>
                  </a:cubicBezTo>
                  <a:lnTo>
                    <a:pt x="16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Oval 855"/>
            <p:cNvSpPr>
              <a:spLocks noChangeArrowheads="1"/>
            </p:cNvSpPr>
            <p:nvPr/>
          </p:nvSpPr>
          <p:spPr bwMode="auto">
            <a:xfrm>
              <a:off x="11750676" y="2809876"/>
              <a:ext cx="47625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856"/>
            <p:cNvSpPr/>
            <p:nvPr/>
          </p:nvSpPr>
          <p:spPr bwMode="auto">
            <a:xfrm>
              <a:off x="412751" y="3932238"/>
              <a:ext cx="169863" cy="320675"/>
            </a:xfrm>
            <a:custGeom>
              <a:avLst/>
              <a:gdLst>
                <a:gd name="T0" fmla="*/ 0 w 107"/>
                <a:gd name="T1" fmla="*/ 111 h 202"/>
                <a:gd name="T2" fmla="*/ 27 w 107"/>
                <a:gd name="T3" fmla="*/ 202 h 202"/>
                <a:gd name="T4" fmla="*/ 107 w 107"/>
                <a:gd name="T5" fmla="*/ 0 h 202"/>
                <a:gd name="T6" fmla="*/ 0 w 107"/>
                <a:gd name="T7" fmla="*/ 11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02">
                  <a:moveTo>
                    <a:pt x="0" y="111"/>
                  </a:moveTo>
                  <a:lnTo>
                    <a:pt x="27" y="202"/>
                  </a:lnTo>
                  <a:lnTo>
                    <a:pt x="107" y="0"/>
                  </a:ln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857"/>
            <p:cNvSpPr/>
            <p:nvPr/>
          </p:nvSpPr>
          <p:spPr bwMode="auto">
            <a:xfrm>
              <a:off x="352426" y="4121151"/>
              <a:ext cx="90488" cy="142875"/>
            </a:xfrm>
            <a:custGeom>
              <a:avLst/>
              <a:gdLst>
                <a:gd name="T0" fmla="*/ 0 w 57"/>
                <a:gd name="T1" fmla="*/ 31 h 90"/>
                <a:gd name="T2" fmla="*/ 20 w 57"/>
                <a:gd name="T3" fmla="*/ 90 h 90"/>
                <a:gd name="T4" fmla="*/ 57 w 57"/>
                <a:gd name="T5" fmla="*/ 90 h 90"/>
                <a:gd name="T6" fmla="*/ 30 w 57"/>
                <a:gd name="T7" fmla="*/ 0 h 90"/>
                <a:gd name="T8" fmla="*/ 0 w 57"/>
                <a:gd name="T9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0">
                  <a:moveTo>
                    <a:pt x="0" y="31"/>
                  </a:moveTo>
                  <a:lnTo>
                    <a:pt x="20" y="90"/>
                  </a:lnTo>
                  <a:lnTo>
                    <a:pt x="57" y="90"/>
                  </a:lnTo>
                  <a:lnTo>
                    <a:pt x="30" y="0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858"/>
            <p:cNvSpPr/>
            <p:nvPr/>
          </p:nvSpPr>
          <p:spPr bwMode="auto">
            <a:xfrm>
              <a:off x="261938" y="3930651"/>
              <a:ext cx="319088" cy="171450"/>
            </a:xfrm>
            <a:custGeom>
              <a:avLst/>
              <a:gdLst>
                <a:gd name="T0" fmla="*/ 201 w 201"/>
                <a:gd name="T1" fmla="*/ 0 h 108"/>
                <a:gd name="T2" fmla="*/ 0 w 201"/>
                <a:gd name="T3" fmla="*/ 81 h 108"/>
                <a:gd name="T4" fmla="*/ 91 w 201"/>
                <a:gd name="T5" fmla="*/ 108 h 108"/>
                <a:gd name="T6" fmla="*/ 201 w 20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108">
                  <a:moveTo>
                    <a:pt x="201" y="0"/>
                  </a:moveTo>
                  <a:lnTo>
                    <a:pt x="0" y="81"/>
                  </a:lnTo>
                  <a:lnTo>
                    <a:pt x="91" y="108"/>
                  </a:lnTo>
                  <a:lnTo>
                    <a:pt x="2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859"/>
            <p:cNvSpPr/>
            <p:nvPr/>
          </p:nvSpPr>
          <p:spPr bwMode="auto">
            <a:xfrm>
              <a:off x="250826" y="4071938"/>
              <a:ext cx="142875" cy="90488"/>
            </a:xfrm>
            <a:custGeom>
              <a:avLst/>
              <a:gdLst>
                <a:gd name="T0" fmla="*/ 90 w 90"/>
                <a:gd name="T1" fmla="*/ 27 h 57"/>
                <a:gd name="T2" fmla="*/ 0 w 90"/>
                <a:gd name="T3" fmla="*/ 0 h 57"/>
                <a:gd name="T4" fmla="*/ 0 w 90"/>
                <a:gd name="T5" fmla="*/ 37 h 57"/>
                <a:gd name="T6" fmla="*/ 59 w 90"/>
                <a:gd name="T7" fmla="*/ 57 h 57"/>
                <a:gd name="T8" fmla="*/ 90 w 90"/>
                <a:gd name="T9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7">
                  <a:moveTo>
                    <a:pt x="90" y="27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59" y="57"/>
                  </a:lnTo>
                  <a:lnTo>
                    <a:pt x="9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860"/>
            <p:cNvSpPr/>
            <p:nvPr/>
          </p:nvSpPr>
          <p:spPr bwMode="auto">
            <a:xfrm>
              <a:off x="315913" y="4176713"/>
              <a:ext cx="31750" cy="50800"/>
            </a:xfrm>
            <a:custGeom>
              <a:avLst/>
              <a:gdLst>
                <a:gd name="T0" fmla="*/ 0 w 20"/>
                <a:gd name="T1" fmla="*/ 14 h 32"/>
                <a:gd name="T2" fmla="*/ 3 w 20"/>
                <a:gd name="T3" fmla="*/ 32 h 32"/>
                <a:gd name="T4" fmla="*/ 20 w 20"/>
                <a:gd name="T5" fmla="*/ 14 h 32"/>
                <a:gd name="T6" fmla="*/ 15 w 20"/>
                <a:gd name="T7" fmla="*/ 0 h 32"/>
                <a:gd name="T8" fmla="*/ 0 w 20"/>
                <a:gd name="T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2">
                  <a:moveTo>
                    <a:pt x="0" y="14"/>
                  </a:moveTo>
                  <a:lnTo>
                    <a:pt x="3" y="32"/>
                  </a:lnTo>
                  <a:lnTo>
                    <a:pt x="20" y="14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Oval 861"/>
            <p:cNvSpPr>
              <a:spLocks noChangeArrowheads="1"/>
            </p:cNvSpPr>
            <p:nvPr/>
          </p:nvSpPr>
          <p:spPr bwMode="auto">
            <a:xfrm>
              <a:off x="7810501" y="6054726"/>
              <a:ext cx="28575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862"/>
            <p:cNvSpPr>
              <a:spLocks noEditPoints="1"/>
            </p:cNvSpPr>
            <p:nvPr/>
          </p:nvSpPr>
          <p:spPr bwMode="auto">
            <a:xfrm>
              <a:off x="7599363" y="5935663"/>
              <a:ext cx="334963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23 w 288"/>
                <a:gd name="T11" fmla="*/ 144 h 288"/>
                <a:gd name="T12" fmla="*/ 211 w 288"/>
                <a:gd name="T13" fmla="*/ 157 h 288"/>
                <a:gd name="T14" fmla="*/ 131 w 288"/>
                <a:gd name="T15" fmla="*/ 207 h 288"/>
                <a:gd name="T16" fmla="*/ 34 w 288"/>
                <a:gd name="T17" fmla="*/ 153 h 288"/>
                <a:gd name="T18" fmla="*/ 102 w 288"/>
                <a:gd name="T19" fmla="*/ 157 h 288"/>
                <a:gd name="T20" fmla="*/ 82 w 288"/>
                <a:gd name="T21" fmla="*/ 121 h 288"/>
                <a:gd name="T22" fmla="*/ 137 w 288"/>
                <a:gd name="T23" fmla="*/ 132 h 288"/>
                <a:gd name="T24" fmla="*/ 143 w 288"/>
                <a:gd name="T25" fmla="*/ 125 h 288"/>
                <a:gd name="T26" fmla="*/ 143 w 288"/>
                <a:gd name="T27" fmla="*/ 124 h 288"/>
                <a:gd name="T28" fmla="*/ 185 w 288"/>
                <a:gd name="T29" fmla="*/ 82 h 288"/>
                <a:gd name="T30" fmla="*/ 227 w 288"/>
                <a:gd name="T31" fmla="*/ 121 h 288"/>
                <a:gd name="T32" fmla="*/ 254 w 288"/>
                <a:gd name="T33" fmla="*/ 134 h 288"/>
                <a:gd name="T34" fmla="*/ 223 w 288"/>
                <a:gd name="T35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23" y="144"/>
                  </a:moveTo>
                  <a:cubicBezTo>
                    <a:pt x="220" y="149"/>
                    <a:pt x="216" y="154"/>
                    <a:pt x="211" y="157"/>
                  </a:cubicBezTo>
                  <a:cubicBezTo>
                    <a:pt x="205" y="174"/>
                    <a:pt x="184" y="207"/>
                    <a:pt x="131" y="207"/>
                  </a:cubicBezTo>
                  <a:cubicBezTo>
                    <a:pt x="58" y="207"/>
                    <a:pt x="34" y="153"/>
                    <a:pt x="34" y="153"/>
                  </a:cubicBezTo>
                  <a:cubicBezTo>
                    <a:pt x="34" y="153"/>
                    <a:pt x="67" y="170"/>
                    <a:pt x="102" y="157"/>
                  </a:cubicBezTo>
                  <a:cubicBezTo>
                    <a:pt x="73" y="145"/>
                    <a:pt x="67" y="107"/>
                    <a:pt x="82" y="121"/>
                  </a:cubicBezTo>
                  <a:cubicBezTo>
                    <a:pt x="93" y="132"/>
                    <a:pt x="119" y="133"/>
                    <a:pt x="137" y="132"/>
                  </a:cubicBezTo>
                  <a:cubicBezTo>
                    <a:pt x="139" y="130"/>
                    <a:pt x="141" y="128"/>
                    <a:pt x="143" y="125"/>
                  </a:cubicBezTo>
                  <a:cubicBezTo>
                    <a:pt x="143" y="125"/>
                    <a:pt x="143" y="124"/>
                    <a:pt x="143" y="124"/>
                  </a:cubicBezTo>
                  <a:cubicBezTo>
                    <a:pt x="143" y="101"/>
                    <a:pt x="162" y="82"/>
                    <a:pt x="185" y="82"/>
                  </a:cubicBezTo>
                  <a:cubicBezTo>
                    <a:pt x="208" y="82"/>
                    <a:pt x="226" y="99"/>
                    <a:pt x="227" y="121"/>
                  </a:cubicBezTo>
                  <a:cubicBezTo>
                    <a:pt x="254" y="134"/>
                    <a:pt x="254" y="134"/>
                    <a:pt x="254" y="134"/>
                  </a:cubicBezTo>
                  <a:lnTo>
                    <a:pt x="223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863"/>
            <p:cNvSpPr>
              <a:spLocks noEditPoints="1"/>
            </p:cNvSpPr>
            <p:nvPr/>
          </p:nvSpPr>
          <p:spPr bwMode="auto">
            <a:xfrm>
              <a:off x="2254251" y="5948363"/>
              <a:ext cx="333375" cy="296863"/>
            </a:xfrm>
            <a:custGeom>
              <a:avLst/>
              <a:gdLst>
                <a:gd name="T0" fmla="*/ 276 w 288"/>
                <a:gd name="T1" fmla="*/ 133 h 256"/>
                <a:gd name="T2" fmla="*/ 282 w 288"/>
                <a:gd name="T3" fmla="*/ 101 h 256"/>
                <a:gd name="T4" fmla="*/ 200 w 288"/>
                <a:gd name="T5" fmla="*/ 19 h 256"/>
                <a:gd name="T6" fmla="*/ 177 w 288"/>
                <a:gd name="T7" fmla="*/ 23 h 256"/>
                <a:gd name="T8" fmla="*/ 135 w 288"/>
                <a:gd name="T9" fmla="*/ 0 h 256"/>
                <a:gd name="T10" fmla="*/ 85 w 288"/>
                <a:gd name="T11" fmla="*/ 42 h 256"/>
                <a:gd name="T12" fmla="*/ 66 w 288"/>
                <a:gd name="T13" fmla="*/ 36 h 256"/>
                <a:gd name="T14" fmla="*/ 29 w 288"/>
                <a:gd name="T15" fmla="*/ 73 h 256"/>
                <a:gd name="T16" fmla="*/ 30 w 288"/>
                <a:gd name="T17" fmla="*/ 80 h 256"/>
                <a:gd name="T18" fmla="*/ 0 w 288"/>
                <a:gd name="T19" fmla="*/ 135 h 256"/>
                <a:gd name="T20" fmla="*/ 39 w 288"/>
                <a:gd name="T21" fmla="*/ 195 h 256"/>
                <a:gd name="T22" fmla="*/ 37 w 288"/>
                <a:gd name="T23" fmla="*/ 207 h 256"/>
                <a:gd name="T24" fmla="*/ 78 w 288"/>
                <a:gd name="T25" fmla="*/ 247 h 256"/>
                <a:gd name="T26" fmla="*/ 109 w 288"/>
                <a:gd name="T27" fmla="*/ 233 h 256"/>
                <a:gd name="T28" fmla="*/ 159 w 288"/>
                <a:gd name="T29" fmla="*/ 256 h 256"/>
                <a:gd name="T30" fmla="*/ 220 w 288"/>
                <a:gd name="T31" fmla="*/ 215 h 256"/>
                <a:gd name="T32" fmla="*/ 236 w 288"/>
                <a:gd name="T33" fmla="*/ 218 h 256"/>
                <a:gd name="T34" fmla="*/ 288 w 288"/>
                <a:gd name="T35" fmla="*/ 166 h 256"/>
                <a:gd name="T36" fmla="*/ 276 w 288"/>
                <a:gd name="T37" fmla="*/ 133 h 256"/>
                <a:gd name="T38" fmla="*/ 236 w 288"/>
                <a:gd name="T39" fmla="*/ 198 h 256"/>
                <a:gd name="T40" fmla="*/ 226 w 288"/>
                <a:gd name="T41" fmla="*/ 196 h 256"/>
                <a:gd name="T42" fmla="*/ 219 w 288"/>
                <a:gd name="T43" fmla="*/ 194 h 256"/>
                <a:gd name="T44" fmla="*/ 210 w 288"/>
                <a:gd name="T45" fmla="*/ 170 h 256"/>
                <a:gd name="T46" fmla="*/ 199 w 288"/>
                <a:gd name="T47" fmla="*/ 162 h 256"/>
                <a:gd name="T48" fmla="*/ 188 w 288"/>
                <a:gd name="T49" fmla="*/ 167 h 256"/>
                <a:gd name="T50" fmla="*/ 193 w 288"/>
                <a:gd name="T51" fmla="*/ 177 h 256"/>
                <a:gd name="T52" fmla="*/ 198 w 288"/>
                <a:gd name="T53" fmla="*/ 181 h 256"/>
                <a:gd name="T54" fmla="*/ 204 w 288"/>
                <a:gd name="T55" fmla="*/ 201 h 256"/>
                <a:gd name="T56" fmla="*/ 204 w 288"/>
                <a:gd name="T57" fmla="*/ 202 h 256"/>
                <a:gd name="T58" fmla="*/ 201 w 288"/>
                <a:gd name="T59" fmla="*/ 207 h 256"/>
                <a:gd name="T60" fmla="*/ 159 w 288"/>
                <a:gd name="T61" fmla="*/ 236 h 256"/>
                <a:gd name="T62" fmla="*/ 124 w 288"/>
                <a:gd name="T63" fmla="*/ 220 h 256"/>
                <a:gd name="T64" fmla="*/ 108 w 288"/>
                <a:gd name="T65" fmla="*/ 202 h 256"/>
                <a:gd name="T66" fmla="*/ 93 w 288"/>
                <a:gd name="T67" fmla="*/ 220 h 256"/>
                <a:gd name="T68" fmla="*/ 78 w 288"/>
                <a:gd name="T69" fmla="*/ 227 h 256"/>
                <a:gd name="T70" fmla="*/ 57 w 288"/>
                <a:gd name="T71" fmla="*/ 207 h 256"/>
                <a:gd name="T72" fmla="*/ 58 w 288"/>
                <a:gd name="T73" fmla="*/ 201 h 256"/>
                <a:gd name="T74" fmla="*/ 63 w 288"/>
                <a:gd name="T75" fmla="*/ 184 h 256"/>
                <a:gd name="T76" fmla="*/ 47 w 288"/>
                <a:gd name="T77" fmla="*/ 177 h 256"/>
                <a:gd name="T78" fmla="*/ 20 w 288"/>
                <a:gd name="T79" fmla="*/ 135 h 256"/>
                <a:gd name="T80" fmla="*/ 41 w 288"/>
                <a:gd name="T81" fmla="*/ 97 h 256"/>
                <a:gd name="T82" fmla="*/ 52 w 288"/>
                <a:gd name="T83" fmla="*/ 90 h 256"/>
                <a:gd name="T84" fmla="*/ 50 w 288"/>
                <a:gd name="T85" fmla="*/ 77 h 256"/>
                <a:gd name="T86" fmla="*/ 49 w 288"/>
                <a:gd name="T87" fmla="*/ 73 h 256"/>
                <a:gd name="T88" fmla="*/ 66 w 288"/>
                <a:gd name="T89" fmla="*/ 56 h 256"/>
                <a:gd name="T90" fmla="*/ 75 w 288"/>
                <a:gd name="T91" fmla="*/ 59 h 256"/>
                <a:gd name="T92" fmla="*/ 99 w 288"/>
                <a:gd name="T93" fmla="*/ 74 h 256"/>
                <a:gd name="T94" fmla="*/ 105 w 288"/>
                <a:gd name="T95" fmla="*/ 45 h 256"/>
                <a:gd name="T96" fmla="*/ 135 w 288"/>
                <a:gd name="T97" fmla="*/ 20 h 256"/>
                <a:gd name="T98" fmla="*/ 160 w 288"/>
                <a:gd name="T99" fmla="*/ 34 h 256"/>
                <a:gd name="T100" fmla="*/ 169 w 288"/>
                <a:gd name="T101" fmla="*/ 46 h 256"/>
                <a:gd name="T102" fmla="*/ 183 w 288"/>
                <a:gd name="T103" fmla="*/ 42 h 256"/>
                <a:gd name="T104" fmla="*/ 200 w 288"/>
                <a:gd name="T105" fmla="*/ 39 h 256"/>
                <a:gd name="T106" fmla="*/ 262 w 288"/>
                <a:gd name="T107" fmla="*/ 101 h 256"/>
                <a:gd name="T108" fmla="*/ 257 w 288"/>
                <a:gd name="T109" fmla="*/ 125 h 256"/>
                <a:gd name="T110" fmla="*/ 253 w 288"/>
                <a:gd name="T111" fmla="*/ 136 h 256"/>
                <a:gd name="T112" fmla="*/ 261 w 288"/>
                <a:gd name="T113" fmla="*/ 146 h 256"/>
                <a:gd name="T114" fmla="*/ 268 w 288"/>
                <a:gd name="T115" fmla="*/ 166 h 256"/>
                <a:gd name="T116" fmla="*/ 236 w 288"/>
                <a:gd name="T117" fmla="*/ 19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8" h="256">
                  <a:moveTo>
                    <a:pt x="276" y="133"/>
                  </a:moveTo>
                  <a:cubicBezTo>
                    <a:pt x="280" y="123"/>
                    <a:pt x="282" y="112"/>
                    <a:pt x="282" y="101"/>
                  </a:cubicBezTo>
                  <a:cubicBezTo>
                    <a:pt x="282" y="56"/>
                    <a:pt x="246" y="19"/>
                    <a:pt x="200" y="19"/>
                  </a:cubicBezTo>
                  <a:cubicBezTo>
                    <a:pt x="192" y="19"/>
                    <a:pt x="185" y="20"/>
                    <a:pt x="177" y="23"/>
                  </a:cubicBezTo>
                  <a:cubicBezTo>
                    <a:pt x="168" y="9"/>
                    <a:pt x="152" y="0"/>
                    <a:pt x="135" y="0"/>
                  </a:cubicBezTo>
                  <a:cubicBezTo>
                    <a:pt x="110" y="0"/>
                    <a:pt x="89" y="18"/>
                    <a:pt x="85" y="42"/>
                  </a:cubicBezTo>
                  <a:cubicBezTo>
                    <a:pt x="79" y="38"/>
                    <a:pt x="73" y="36"/>
                    <a:pt x="66" y="36"/>
                  </a:cubicBezTo>
                  <a:cubicBezTo>
                    <a:pt x="46" y="36"/>
                    <a:pt x="29" y="53"/>
                    <a:pt x="29" y="73"/>
                  </a:cubicBezTo>
                  <a:cubicBezTo>
                    <a:pt x="29" y="76"/>
                    <a:pt x="29" y="78"/>
                    <a:pt x="30" y="80"/>
                  </a:cubicBezTo>
                  <a:cubicBezTo>
                    <a:pt x="12" y="92"/>
                    <a:pt x="0" y="112"/>
                    <a:pt x="0" y="135"/>
                  </a:cubicBezTo>
                  <a:cubicBezTo>
                    <a:pt x="0" y="162"/>
                    <a:pt x="16" y="184"/>
                    <a:pt x="39" y="195"/>
                  </a:cubicBezTo>
                  <a:cubicBezTo>
                    <a:pt x="38" y="199"/>
                    <a:pt x="37" y="203"/>
                    <a:pt x="37" y="207"/>
                  </a:cubicBezTo>
                  <a:cubicBezTo>
                    <a:pt x="37" y="229"/>
                    <a:pt x="55" y="247"/>
                    <a:pt x="78" y="247"/>
                  </a:cubicBezTo>
                  <a:cubicBezTo>
                    <a:pt x="90" y="247"/>
                    <a:pt x="101" y="242"/>
                    <a:pt x="109" y="233"/>
                  </a:cubicBezTo>
                  <a:cubicBezTo>
                    <a:pt x="121" y="247"/>
                    <a:pt x="139" y="256"/>
                    <a:pt x="159" y="256"/>
                  </a:cubicBezTo>
                  <a:cubicBezTo>
                    <a:pt x="186" y="256"/>
                    <a:pt x="210" y="239"/>
                    <a:pt x="220" y="215"/>
                  </a:cubicBezTo>
                  <a:cubicBezTo>
                    <a:pt x="225" y="217"/>
                    <a:pt x="231" y="218"/>
                    <a:pt x="236" y="218"/>
                  </a:cubicBezTo>
                  <a:cubicBezTo>
                    <a:pt x="265" y="218"/>
                    <a:pt x="288" y="195"/>
                    <a:pt x="288" y="166"/>
                  </a:cubicBezTo>
                  <a:cubicBezTo>
                    <a:pt x="288" y="153"/>
                    <a:pt x="284" y="142"/>
                    <a:pt x="276" y="133"/>
                  </a:cubicBezTo>
                  <a:close/>
                  <a:moveTo>
                    <a:pt x="236" y="198"/>
                  </a:moveTo>
                  <a:cubicBezTo>
                    <a:pt x="233" y="198"/>
                    <a:pt x="230" y="197"/>
                    <a:pt x="226" y="196"/>
                  </a:cubicBezTo>
                  <a:cubicBezTo>
                    <a:pt x="219" y="194"/>
                    <a:pt x="219" y="194"/>
                    <a:pt x="219" y="194"/>
                  </a:cubicBezTo>
                  <a:cubicBezTo>
                    <a:pt x="218" y="183"/>
                    <a:pt x="214" y="175"/>
                    <a:pt x="210" y="170"/>
                  </a:cubicBezTo>
                  <a:cubicBezTo>
                    <a:pt x="205" y="164"/>
                    <a:pt x="200" y="162"/>
                    <a:pt x="199" y="162"/>
                  </a:cubicBezTo>
                  <a:cubicBezTo>
                    <a:pt x="194" y="160"/>
                    <a:pt x="190" y="163"/>
                    <a:pt x="188" y="167"/>
                  </a:cubicBezTo>
                  <a:cubicBezTo>
                    <a:pt x="187" y="171"/>
                    <a:pt x="189" y="175"/>
                    <a:pt x="193" y="177"/>
                  </a:cubicBezTo>
                  <a:cubicBezTo>
                    <a:pt x="194" y="177"/>
                    <a:pt x="196" y="178"/>
                    <a:pt x="198" y="181"/>
                  </a:cubicBezTo>
                  <a:cubicBezTo>
                    <a:pt x="201" y="184"/>
                    <a:pt x="203" y="190"/>
                    <a:pt x="204" y="201"/>
                  </a:cubicBezTo>
                  <a:cubicBezTo>
                    <a:pt x="204" y="201"/>
                    <a:pt x="204" y="201"/>
                    <a:pt x="204" y="202"/>
                  </a:cubicBezTo>
                  <a:cubicBezTo>
                    <a:pt x="201" y="207"/>
                    <a:pt x="201" y="207"/>
                    <a:pt x="201" y="207"/>
                  </a:cubicBezTo>
                  <a:cubicBezTo>
                    <a:pt x="194" y="225"/>
                    <a:pt x="177" y="236"/>
                    <a:pt x="159" y="236"/>
                  </a:cubicBezTo>
                  <a:cubicBezTo>
                    <a:pt x="145" y="236"/>
                    <a:pt x="132" y="230"/>
                    <a:pt x="124" y="220"/>
                  </a:cubicBezTo>
                  <a:cubicBezTo>
                    <a:pt x="108" y="202"/>
                    <a:pt x="108" y="202"/>
                    <a:pt x="108" y="202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89" y="225"/>
                    <a:pt x="84" y="227"/>
                    <a:pt x="78" y="227"/>
                  </a:cubicBezTo>
                  <a:cubicBezTo>
                    <a:pt x="66" y="227"/>
                    <a:pt x="57" y="218"/>
                    <a:pt x="57" y="207"/>
                  </a:cubicBezTo>
                  <a:cubicBezTo>
                    <a:pt x="57" y="205"/>
                    <a:pt x="57" y="203"/>
                    <a:pt x="58" y="201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31" y="169"/>
                    <a:pt x="20" y="153"/>
                    <a:pt x="20" y="135"/>
                  </a:cubicBezTo>
                  <a:cubicBezTo>
                    <a:pt x="20" y="120"/>
                    <a:pt x="28" y="105"/>
                    <a:pt x="41" y="9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9" y="75"/>
                    <a:pt x="49" y="74"/>
                    <a:pt x="49" y="73"/>
                  </a:cubicBezTo>
                  <a:cubicBezTo>
                    <a:pt x="49" y="64"/>
                    <a:pt x="57" y="56"/>
                    <a:pt x="66" y="56"/>
                  </a:cubicBezTo>
                  <a:cubicBezTo>
                    <a:pt x="69" y="56"/>
                    <a:pt x="72" y="57"/>
                    <a:pt x="75" y="59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30"/>
                    <a:pt x="120" y="20"/>
                    <a:pt x="135" y="20"/>
                  </a:cubicBezTo>
                  <a:cubicBezTo>
                    <a:pt x="145" y="20"/>
                    <a:pt x="155" y="25"/>
                    <a:pt x="160" y="34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9" y="40"/>
                    <a:pt x="195" y="39"/>
                    <a:pt x="200" y="39"/>
                  </a:cubicBezTo>
                  <a:cubicBezTo>
                    <a:pt x="235" y="39"/>
                    <a:pt x="262" y="67"/>
                    <a:pt x="262" y="101"/>
                  </a:cubicBezTo>
                  <a:cubicBezTo>
                    <a:pt x="262" y="109"/>
                    <a:pt x="261" y="117"/>
                    <a:pt x="257" y="125"/>
                  </a:cubicBezTo>
                  <a:cubicBezTo>
                    <a:pt x="253" y="136"/>
                    <a:pt x="253" y="136"/>
                    <a:pt x="253" y="136"/>
                  </a:cubicBezTo>
                  <a:cubicBezTo>
                    <a:pt x="261" y="146"/>
                    <a:pt x="261" y="146"/>
                    <a:pt x="261" y="146"/>
                  </a:cubicBezTo>
                  <a:cubicBezTo>
                    <a:pt x="264" y="150"/>
                    <a:pt x="268" y="157"/>
                    <a:pt x="268" y="166"/>
                  </a:cubicBezTo>
                  <a:cubicBezTo>
                    <a:pt x="268" y="184"/>
                    <a:pt x="254" y="198"/>
                    <a:pt x="23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864"/>
            <p:cNvSpPr/>
            <p:nvPr/>
          </p:nvSpPr>
          <p:spPr bwMode="auto">
            <a:xfrm>
              <a:off x="2414588" y="6030913"/>
              <a:ext cx="98425" cy="85725"/>
            </a:xfrm>
            <a:custGeom>
              <a:avLst/>
              <a:gdLst>
                <a:gd name="T0" fmla="*/ 76 w 85"/>
                <a:gd name="T1" fmla="*/ 58 h 74"/>
                <a:gd name="T2" fmla="*/ 66 w 85"/>
                <a:gd name="T3" fmla="*/ 58 h 74"/>
                <a:gd name="T4" fmla="*/ 23 w 85"/>
                <a:gd name="T5" fmla="*/ 39 h 74"/>
                <a:gd name="T6" fmla="*/ 16 w 85"/>
                <a:gd name="T7" fmla="*/ 12 h 74"/>
                <a:gd name="T8" fmla="*/ 16 w 85"/>
                <a:gd name="T9" fmla="*/ 9 h 74"/>
                <a:gd name="T10" fmla="*/ 9 w 85"/>
                <a:gd name="T11" fmla="*/ 1 h 74"/>
                <a:gd name="T12" fmla="*/ 0 w 85"/>
                <a:gd name="T13" fmla="*/ 8 h 74"/>
                <a:gd name="T14" fmla="*/ 0 w 85"/>
                <a:gd name="T15" fmla="*/ 8 h 74"/>
                <a:gd name="T16" fmla="*/ 0 w 85"/>
                <a:gd name="T17" fmla="*/ 12 h 74"/>
                <a:gd name="T18" fmla="*/ 10 w 85"/>
                <a:gd name="T19" fmla="*/ 48 h 74"/>
                <a:gd name="T20" fmla="*/ 65 w 85"/>
                <a:gd name="T21" fmla="*/ 74 h 74"/>
                <a:gd name="T22" fmla="*/ 66 w 85"/>
                <a:gd name="T23" fmla="*/ 74 h 74"/>
                <a:gd name="T24" fmla="*/ 78 w 85"/>
                <a:gd name="T25" fmla="*/ 74 h 74"/>
                <a:gd name="T26" fmla="*/ 85 w 85"/>
                <a:gd name="T27" fmla="*/ 65 h 74"/>
                <a:gd name="T28" fmla="*/ 76 w 85"/>
                <a:gd name="T29" fmla="*/ 5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4">
                  <a:moveTo>
                    <a:pt x="76" y="58"/>
                  </a:moveTo>
                  <a:cubicBezTo>
                    <a:pt x="73" y="58"/>
                    <a:pt x="69" y="58"/>
                    <a:pt x="66" y="58"/>
                  </a:cubicBezTo>
                  <a:cubicBezTo>
                    <a:pt x="41" y="58"/>
                    <a:pt x="30" y="49"/>
                    <a:pt x="23" y="39"/>
                  </a:cubicBezTo>
                  <a:cubicBezTo>
                    <a:pt x="17" y="29"/>
                    <a:pt x="16" y="17"/>
                    <a:pt x="16" y="12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4" y="0"/>
                    <a:pt x="1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0" y="18"/>
                    <a:pt x="1" y="33"/>
                    <a:pt x="10" y="48"/>
                  </a:cubicBezTo>
                  <a:cubicBezTo>
                    <a:pt x="19" y="62"/>
                    <a:pt x="36" y="74"/>
                    <a:pt x="65" y="74"/>
                  </a:cubicBezTo>
                  <a:cubicBezTo>
                    <a:pt x="65" y="74"/>
                    <a:pt x="66" y="74"/>
                    <a:pt x="66" y="74"/>
                  </a:cubicBezTo>
                  <a:cubicBezTo>
                    <a:pt x="70" y="74"/>
                    <a:pt x="74" y="74"/>
                    <a:pt x="78" y="74"/>
                  </a:cubicBezTo>
                  <a:cubicBezTo>
                    <a:pt x="82" y="73"/>
                    <a:pt x="85" y="69"/>
                    <a:pt x="85" y="65"/>
                  </a:cubicBezTo>
                  <a:cubicBezTo>
                    <a:pt x="85" y="60"/>
                    <a:pt x="81" y="57"/>
                    <a:pt x="7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865"/>
            <p:cNvSpPr/>
            <p:nvPr/>
          </p:nvSpPr>
          <p:spPr bwMode="auto">
            <a:xfrm>
              <a:off x="2344738" y="6059488"/>
              <a:ext cx="53975" cy="95250"/>
            </a:xfrm>
            <a:custGeom>
              <a:avLst/>
              <a:gdLst>
                <a:gd name="T0" fmla="*/ 41 w 46"/>
                <a:gd name="T1" fmla="*/ 62 h 82"/>
                <a:gd name="T2" fmla="*/ 24 w 46"/>
                <a:gd name="T3" fmla="*/ 51 h 82"/>
                <a:gd name="T4" fmla="*/ 27 w 46"/>
                <a:gd name="T5" fmla="*/ 35 h 82"/>
                <a:gd name="T6" fmla="*/ 16 w 46"/>
                <a:gd name="T7" fmla="*/ 4 h 82"/>
                <a:gd name="T8" fmla="*/ 4 w 46"/>
                <a:gd name="T9" fmla="*/ 3 h 82"/>
                <a:gd name="T10" fmla="*/ 3 w 46"/>
                <a:gd name="T11" fmla="*/ 14 h 82"/>
                <a:gd name="T12" fmla="*/ 3 w 46"/>
                <a:gd name="T13" fmla="*/ 14 h 82"/>
                <a:gd name="T14" fmla="*/ 11 w 46"/>
                <a:gd name="T15" fmla="*/ 35 h 82"/>
                <a:gd name="T16" fmla="*/ 3 w 46"/>
                <a:gd name="T17" fmla="*/ 52 h 82"/>
                <a:gd name="T18" fmla="*/ 1 w 46"/>
                <a:gd name="T19" fmla="*/ 60 h 82"/>
                <a:gd name="T20" fmla="*/ 2 w 46"/>
                <a:gd name="T21" fmla="*/ 63 h 82"/>
                <a:gd name="T22" fmla="*/ 12 w 46"/>
                <a:gd name="T23" fmla="*/ 68 h 82"/>
                <a:gd name="T24" fmla="*/ 19 w 46"/>
                <a:gd name="T25" fmla="*/ 66 h 82"/>
                <a:gd name="T26" fmla="*/ 27 w 46"/>
                <a:gd name="T27" fmla="*/ 71 h 82"/>
                <a:gd name="T28" fmla="*/ 29 w 46"/>
                <a:gd name="T29" fmla="*/ 74 h 82"/>
                <a:gd name="T30" fmla="*/ 29 w 46"/>
                <a:gd name="T31" fmla="*/ 75 h 82"/>
                <a:gd name="T32" fmla="*/ 29 w 46"/>
                <a:gd name="T33" fmla="*/ 75 h 82"/>
                <a:gd name="T34" fmla="*/ 29 w 46"/>
                <a:gd name="T35" fmla="*/ 75 h 82"/>
                <a:gd name="T36" fmla="*/ 37 w 46"/>
                <a:gd name="T37" fmla="*/ 82 h 82"/>
                <a:gd name="T38" fmla="*/ 38 w 46"/>
                <a:gd name="T39" fmla="*/ 82 h 82"/>
                <a:gd name="T40" fmla="*/ 45 w 46"/>
                <a:gd name="T41" fmla="*/ 73 h 82"/>
                <a:gd name="T42" fmla="*/ 41 w 46"/>
                <a:gd name="T43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82">
                  <a:moveTo>
                    <a:pt x="41" y="62"/>
                  </a:moveTo>
                  <a:cubicBezTo>
                    <a:pt x="38" y="57"/>
                    <a:pt x="32" y="52"/>
                    <a:pt x="24" y="51"/>
                  </a:cubicBezTo>
                  <a:cubicBezTo>
                    <a:pt x="26" y="45"/>
                    <a:pt x="27" y="40"/>
                    <a:pt x="27" y="35"/>
                  </a:cubicBezTo>
                  <a:cubicBezTo>
                    <a:pt x="27" y="17"/>
                    <a:pt x="16" y="5"/>
                    <a:pt x="16" y="4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6"/>
                    <a:pt x="11" y="26"/>
                    <a:pt x="11" y="35"/>
                  </a:cubicBezTo>
                  <a:cubicBezTo>
                    <a:pt x="11" y="41"/>
                    <a:pt x="9" y="46"/>
                    <a:pt x="3" y="52"/>
                  </a:cubicBezTo>
                  <a:cubicBezTo>
                    <a:pt x="1" y="54"/>
                    <a:pt x="1" y="58"/>
                    <a:pt x="1" y="60"/>
                  </a:cubicBezTo>
                  <a:cubicBezTo>
                    <a:pt x="1" y="61"/>
                    <a:pt x="1" y="62"/>
                    <a:pt x="2" y="63"/>
                  </a:cubicBezTo>
                  <a:cubicBezTo>
                    <a:pt x="3" y="67"/>
                    <a:pt x="8" y="69"/>
                    <a:pt x="12" y="68"/>
                  </a:cubicBezTo>
                  <a:cubicBezTo>
                    <a:pt x="15" y="67"/>
                    <a:pt x="18" y="66"/>
                    <a:pt x="19" y="66"/>
                  </a:cubicBezTo>
                  <a:cubicBezTo>
                    <a:pt x="24" y="67"/>
                    <a:pt x="26" y="68"/>
                    <a:pt x="27" y="71"/>
                  </a:cubicBezTo>
                  <a:cubicBezTo>
                    <a:pt x="28" y="72"/>
                    <a:pt x="29" y="73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9"/>
                    <a:pt x="33" y="82"/>
                    <a:pt x="37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3" y="82"/>
                    <a:pt x="46" y="78"/>
                    <a:pt x="45" y="73"/>
                  </a:cubicBezTo>
                  <a:cubicBezTo>
                    <a:pt x="45" y="73"/>
                    <a:pt x="44" y="68"/>
                    <a:pt x="4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866"/>
            <p:cNvSpPr>
              <a:spLocks noEditPoints="1"/>
            </p:cNvSpPr>
            <p:nvPr/>
          </p:nvSpPr>
          <p:spPr bwMode="auto">
            <a:xfrm>
              <a:off x="2925763" y="5935663"/>
              <a:ext cx="306388" cy="271463"/>
            </a:xfrm>
            <a:custGeom>
              <a:avLst/>
              <a:gdLst>
                <a:gd name="T0" fmla="*/ 217 w 265"/>
                <a:gd name="T1" fmla="*/ 201 h 235"/>
                <a:gd name="T2" fmla="*/ 265 w 265"/>
                <a:gd name="T3" fmla="*/ 153 h 235"/>
                <a:gd name="T4" fmla="*/ 253 w 265"/>
                <a:gd name="T5" fmla="*/ 122 h 235"/>
                <a:gd name="T6" fmla="*/ 259 w 265"/>
                <a:gd name="T7" fmla="*/ 93 h 235"/>
                <a:gd name="T8" fmla="*/ 184 w 265"/>
                <a:gd name="T9" fmla="*/ 18 h 235"/>
                <a:gd name="T10" fmla="*/ 163 w 265"/>
                <a:gd name="T11" fmla="*/ 21 h 235"/>
                <a:gd name="T12" fmla="*/ 124 w 265"/>
                <a:gd name="T13" fmla="*/ 0 h 235"/>
                <a:gd name="T14" fmla="*/ 78 w 265"/>
                <a:gd name="T15" fmla="*/ 38 h 235"/>
                <a:gd name="T16" fmla="*/ 60 w 265"/>
                <a:gd name="T17" fmla="*/ 34 h 235"/>
                <a:gd name="T18" fmla="*/ 26 w 265"/>
                <a:gd name="T19" fmla="*/ 67 h 235"/>
                <a:gd name="T20" fmla="*/ 27 w 265"/>
                <a:gd name="T21" fmla="*/ 74 h 235"/>
                <a:gd name="T22" fmla="*/ 0 w 265"/>
                <a:gd name="T23" fmla="*/ 124 h 235"/>
                <a:gd name="T24" fmla="*/ 35 w 265"/>
                <a:gd name="T25" fmla="*/ 179 h 235"/>
                <a:gd name="T26" fmla="*/ 34 w 265"/>
                <a:gd name="T27" fmla="*/ 190 h 235"/>
                <a:gd name="T28" fmla="*/ 71 w 265"/>
                <a:gd name="T29" fmla="*/ 228 h 235"/>
                <a:gd name="T30" fmla="*/ 99 w 265"/>
                <a:gd name="T31" fmla="*/ 214 h 235"/>
                <a:gd name="T32" fmla="*/ 145 w 265"/>
                <a:gd name="T33" fmla="*/ 235 h 235"/>
                <a:gd name="T34" fmla="*/ 202 w 265"/>
                <a:gd name="T35" fmla="*/ 198 h 235"/>
                <a:gd name="T36" fmla="*/ 217 w 265"/>
                <a:gd name="T37" fmla="*/ 201 h 235"/>
                <a:gd name="T38" fmla="*/ 185 w 265"/>
                <a:gd name="T39" fmla="*/ 191 h 235"/>
                <a:gd name="T40" fmla="*/ 145 w 265"/>
                <a:gd name="T41" fmla="*/ 217 h 235"/>
                <a:gd name="T42" fmla="*/ 113 w 265"/>
                <a:gd name="T43" fmla="*/ 202 h 235"/>
                <a:gd name="T44" fmla="*/ 99 w 265"/>
                <a:gd name="T45" fmla="*/ 186 h 235"/>
                <a:gd name="T46" fmla="*/ 85 w 265"/>
                <a:gd name="T47" fmla="*/ 202 h 235"/>
                <a:gd name="T48" fmla="*/ 71 w 265"/>
                <a:gd name="T49" fmla="*/ 209 h 235"/>
                <a:gd name="T50" fmla="*/ 52 w 265"/>
                <a:gd name="T51" fmla="*/ 190 h 235"/>
                <a:gd name="T52" fmla="*/ 53 w 265"/>
                <a:gd name="T53" fmla="*/ 185 h 235"/>
                <a:gd name="T54" fmla="*/ 57 w 265"/>
                <a:gd name="T55" fmla="*/ 169 h 235"/>
                <a:gd name="T56" fmla="*/ 43 w 265"/>
                <a:gd name="T57" fmla="*/ 163 h 235"/>
                <a:gd name="T58" fmla="*/ 18 w 265"/>
                <a:gd name="T59" fmla="*/ 124 h 235"/>
                <a:gd name="T60" fmla="*/ 37 w 265"/>
                <a:gd name="T61" fmla="*/ 89 h 235"/>
                <a:gd name="T62" fmla="*/ 47 w 265"/>
                <a:gd name="T63" fmla="*/ 82 h 235"/>
                <a:gd name="T64" fmla="*/ 45 w 265"/>
                <a:gd name="T65" fmla="*/ 70 h 235"/>
                <a:gd name="T66" fmla="*/ 45 w 265"/>
                <a:gd name="T67" fmla="*/ 67 h 235"/>
                <a:gd name="T68" fmla="*/ 60 w 265"/>
                <a:gd name="T69" fmla="*/ 52 h 235"/>
                <a:gd name="T70" fmla="*/ 68 w 265"/>
                <a:gd name="T71" fmla="*/ 54 h 235"/>
                <a:gd name="T72" fmla="*/ 91 w 265"/>
                <a:gd name="T73" fmla="*/ 68 h 235"/>
                <a:gd name="T74" fmla="*/ 96 w 265"/>
                <a:gd name="T75" fmla="*/ 42 h 235"/>
                <a:gd name="T76" fmla="*/ 124 w 265"/>
                <a:gd name="T77" fmla="*/ 18 h 235"/>
                <a:gd name="T78" fmla="*/ 147 w 265"/>
                <a:gd name="T79" fmla="*/ 31 h 235"/>
                <a:gd name="T80" fmla="*/ 155 w 265"/>
                <a:gd name="T81" fmla="*/ 42 h 235"/>
                <a:gd name="T82" fmla="*/ 168 w 265"/>
                <a:gd name="T83" fmla="*/ 38 h 235"/>
                <a:gd name="T84" fmla="*/ 184 w 265"/>
                <a:gd name="T85" fmla="*/ 36 h 235"/>
                <a:gd name="T86" fmla="*/ 241 w 265"/>
                <a:gd name="T87" fmla="*/ 93 h 235"/>
                <a:gd name="T88" fmla="*/ 236 w 265"/>
                <a:gd name="T89" fmla="*/ 115 h 235"/>
                <a:gd name="T90" fmla="*/ 232 w 265"/>
                <a:gd name="T91" fmla="*/ 125 h 235"/>
                <a:gd name="T92" fmla="*/ 239 w 265"/>
                <a:gd name="T93" fmla="*/ 134 h 235"/>
                <a:gd name="T94" fmla="*/ 246 w 265"/>
                <a:gd name="T95" fmla="*/ 153 h 235"/>
                <a:gd name="T96" fmla="*/ 217 w 265"/>
                <a:gd name="T97" fmla="*/ 182 h 235"/>
                <a:gd name="T98" fmla="*/ 208 w 265"/>
                <a:gd name="T99" fmla="*/ 181 h 235"/>
                <a:gd name="T100" fmla="*/ 191 w 265"/>
                <a:gd name="T101" fmla="*/ 175 h 235"/>
                <a:gd name="T102" fmla="*/ 185 w 265"/>
                <a:gd name="T103" fmla="*/ 19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" h="235">
                  <a:moveTo>
                    <a:pt x="217" y="201"/>
                  </a:moveTo>
                  <a:cubicBezTo>
                    <a:pt x="243" y="201"/>
                    <a:pt x="265" y="179"/>
                    <a:pt x="265" y="153"/>
                  </a:cubicBezTo>
                  <a:cubicBezTo>
                    <a:pt x="265" y="141"/>
                    <a:pt x="260" y="130"/>
                    <a:pt x="253" y="122"/>
                  </a:cubicBezTo>
                  <a:cubicBezTo>
                    <a:pt x="257" y="113"/>
                    <a:pt x="259" y="103"/>
                    <a:pt x="259" y="93"/>
                  </a:cubicBezTo>
                  <a:cubicBezTo>
                    <a:pt x="259" y="51"/>
                    <a:pt x="226" y="18"/>
                    <a:pt x="184" y="18"/>
                  </a:cubicBezTo>
                  <a:cubicBezTo>
                    <a:pt x="177" y="18"/>
                    <a:pt x="169" y="19"/>
                    <a:pt x="163" y="21"/>
                  </a:cubicBezTo>
                  <a:cubicBezTo>
                    <a:pt x="154" y="8"/>
                    <a:pt x="140" y="0"/>
                    <a:pt x="124" y="0"/>
                  </a:cubicBezTo>
                  <a:cubicBezTo>
                    <a:pt x="101" y="0"/>
                    <a:pt x="81" y="16"/>
                    <a:pt x="78" y="38"/>
                  </a:cubicBezTo>
                  <a:cubicBezTo>
                    <a:pt x="73" y="35"/>
                    <a:pt x="67" y="34"/>
                    <a:pt x="60" y="34"/>
                  </a:cubicBezTo>
                  <a:cubicBezTo>
                    <a:pt x="42" y="34"/>
                    <a:pt x="26" y="49"/>
                    <a:pt x="26" y="67"/>
                  </a:cubicBezTo>
                  <a:cubicBezTo>
                    <a:pt x="26" y="70"/>
                    <a:pt x="27" y="72"/>
                    <a:pt x="27" y="74"/>
                  </a:cubicBezTo>
                  <a:cubicBezTo>
                    <a:pt x="11" y="85"/>
                    <a:pt x="0" y="103"/>
                    <a:pt x="0" y="124"/>
                  </a:cubicBezTo>
                  <a:cubicBezTo>
                    <a:pt x="0" y="149"/>
                    <a:pt x="14" y="170"/>
                    <a:pt x="35" y="179"/>
                  </a:cubicBezTo>
                  <a:cubicBezTo>
                    <a:pt x="34" y="183"/>
                    <a:pt x="34" y="186"/>
                    <a:pt x="34" y="190"/>
                  </a:cubicBezTo>
                  <a:cubicBezTo>
                    <a:pt x="34" y="211"/>
                    <a:pt x="50" y="228"/>
                    <a:pt x="71" y="228"/>
                  </a:cubicBezTo>
                  <a:cubicBezTo>
                    <a:pt x="82" y="228"/>
                    <a:pt x="93" y="222"/>
                    <a:pt x="99" y="214"/>
                  </a:cubicBezTo>
                  <a:cubicBezTo>
                    <a:pt x="111" y="227"/>
                    <a:pt x="127" y="235"/>
                    <a:pt x="145" y="235"/>
                  </a:cubicBezTo>
                  <a:cubicBezTo>
                    <a:pt x="171" y="235"/>
                    <a:pt x="192" y="220"/>
                    <a:pt x="202" y="198"/>
                  </a:cubicBezTo>
                  <a:cubicBezTo>
                    <a:pt x="207" y="200"/>
                    <a:pt x="212" y="201"/>
                    <a:pt x="217" y="201"/>
                  </a:cubicBezTo>
                  <a:close/>
                  <a:moveTo>
                    <a:pt x="185" y="191"/>
                  </a:moveTo>
                  <a:cubicBezTo>
                    <a:pt x="178" y="207"/>
                    <a:pt x="163" y="217"/>
                    <a:pt x="145" y="217"/>
                  </a:cubicBezTo>
                  <a:cubicBezTo>
                    <a:pt x="133" y="217"/>
                    <a:pt x="121" y="212"/>
                    <a:pt x="113" y="202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82" y="207"/>
                    <a:pt x="77" y="209"/>
                    <a:pt x="71" y="209"/>
                  </a:cubicBezTo>
                  <a:cubicBezTo>
                    <a:pt x="60" y="209"/>
                    <a:pt x="52" y="201"/>
                    <a:pt x="52" y="190"/>
                  </a:cubicBezTo>
                  <a:cubicBezTo>
                    <a:pt x="52" y="188"/>
                    <a:pt x="52" y="186"/>
                    <a:pt x="53" y="185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43" y="163"/>
                    <a:pt x="43" y="163"/>
                    <a:pt x="43" y="163"/>
                  </a:cubicBezTo>
                  <a:cubicBezTo>
                    <a:pt x="28" y="156"/>
                    <a:pt x="18" y="141"/>
                    <a:pt x="18" y="124"/>
                  </a:cubicBezTo>
                  <a:cubicBezTo>
                    <a:pt x="18" y="110"/>
                    <a:pt x="25" y="97"/>
                    <a:pt x="37" y="89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5" y="59"/>
                    <a:pt x="52" y="52"/>
                    <a:pt x="60" y="52"/>
                  </a:cubicBezTo>
                  <a:cubicBezTo>
                    <a:pt x="63" y="52"/>
                    <a:pt x="66" y="53"/>
                    <a:pt x="68" y="54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8" y="28"/>
                    <a:pt x="110" y="18"/>
                    <a:pt x="124" y="18"/>
                  </a:cubicBezTo>
                  <a:cubicBezTo>
                    <a:pt x="133" y="18"/>
                    <a:pt x="142" y="23"/>
                    <a:pt x="147" y="3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73" y="37"/>
                    <a:pt x="179" y="36"/>
                    <a:pt x="184" y="36"/>
                  </a:cubicBezTo>
                  <a:cubicBezTo>
                    <a:pt x="215" y="36"/>
                    <a:pt x="241" y="62"/>
                    <a:pt x="241" y="93"/>
                  </a:cubicBezTo>
                  <a:cubicBezTo>
                    <a:pt x="241" y="101"/>
                    <a:pt x="239" y="108"/>
                    <a:pt x="236" y="115"/>
                  </a:cubicBezTo>
                  <a:cubicBezTo>
                    <a:pt x="232" y="125"/>
                    <a:pt x="232" y="125"/>
                    <a:pt x="232" y="125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43" y="138"/>
                    <a:pt x="246" y="144"/>
                    <a:pt x="246" y="153"/>
                  </a:cubicBezTo>
                  <a:cubicBezTo>
                    <a:pt x="246" y="169"/>
                    <a:pt x="233" y="182"/>
                    <a:pt x="217" y="182"/>
                  </a:cubicBezTo>
                  <a:cubicBezTo>
                    <a:pt x="214" y="182"/>
                    <a:pt x="211" y="182"/>
                    <a:pt x="208" y="181"/>
                  </a:cubicBezTo>
                  <a:cubicBezTo>
                    <a:pt x="191" y="175"/>
                    <a:pt x="191" y="175"/>
                    <a:pt x="191" y="175"/>
                  </a:cubicBezTo>
                  <a:lnTo>
                    <a:pt x="185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Oval 867"/>
            <p:cNvSpPr>
              <a:spLocks noChangeArrowheads="1"/>
            </p:cNvSpPr>
            <p:nvPr/>
          </p:nvSpPr>
          <p:spPr bwMode="auto">
            <a:xfrm>
              <a:off x="2984501" y="6054726"/>
              <a:ext cx="41275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Oval 868"/>
            <p:cNvSpPr>
              <a:spLocks noChangeArrowheads="1"/>
            </p:cNvSpPr>
            <p:nvPr/>
          </p:nvSpPr>
          <p:spPr bwMode="auto">
            <a:xfrm>
              <a:off x="3055938" y="6054726"/>
              <a:ext cx="41275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Oval 869"/>
            <p:cNvSpPr>
              <a:spLocks noChangeArrowheads="1"/>
            </p:cNvSpPr>
            <p:nvPr/>
          </p:nvSpPr>
          <p:spPr bwMode="auto">
            <a:xfrm>
              <a:off x="3128963" y="6054726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870"/>
            <p:cNvSpPr>
              <a:spLocks noEditPoints="1"/>
            </p:cNvSpPr>
            <p:nvPr/>
          </p:nvSpPr>
          <p:spPr bwMode="auto">
            <a:xfrm>
              <a:off x="3155951" y="6178551"/>
              <a:ext cx="65088" cy="63500"/>
            </a:xfrm>
            <a:custGeom>
              <a:avLst/>
              <a:gdLst>
                <a:gd name="T0" fmla="*/ 28 w 56"/>
                <a:gd name="T1" fmla="*/ 0 h 55"/>
                <a:gd name="T2" fmla="*/ 0 w 56"/>
                <a:gd name="T3" fmla="*/ 27 h 55"/>
                <a:gd name="T4" fmla="*/ 28 w 56"/>
                <a:gd name="T5" fmla="*/ 55 h 55"/>
                <a:gd name="T6" fmla="*/ 56 w 56"/>
                <a:gd name="T7" fmla="*/ 27 h 55"/>
                <a:gd name="T8" fmla="*/ 28 w 56"/>
                <a:gd name="T9" fmla="*/ 0 h 55"/>
                <a:gd name="T10" fmla="*/ 28 w 56"/>
                <a:gd name="T11" fmla="*/ 40 h 55"/>
                <a:gd name="T12" fmla="*/ 15 w 56"/>
                <a:gd name="T13" fmla="*/ 27 h 55"/>
                <a:gd name="T14" fmla="*/ 28 w 56"/>
                <a:gd name="T15" fmla="*/ 15 h 55"/>
                <a:gd name="T16" fmla="*/ 41 w 56"/>
                <a:gd name="T17" fmla="*/ 27 h 55"/>
                <a:gd name="T18" fmla="*/ 28 w 56"/>
                <a:gd name="T19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6" y="43"/>
                    <a:pt x="56" y="27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40"/>
                  </a:moveTo>
                  <a:cubicBezTo>
                    <a:pt x="21" y="40"/>
                    <a:pt x="15" y="34"/>
                    <a:pt x="15" y="27"/>
                  </a:cubicBezTo>
                  <a:cubicBezTo>
                    <a:pt x="15" y="20"/>
                    <a:pt x="21" y="15"/>
                    <a:pt x="28" y="15"/>
                  </a:cubicBezTo>
                  <a:cubicBezTo>
                    <a:pt x="35" y="15"/>
                    <a:pt x="41" y="20"/>
                    <a:pt x="41" y="27"/>
                  </a:cubicBezTo>
                  <a:cubicBezTo>
                    <a:pt x="41" y="34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Oval 871"/>
            <p:cNvSpPr>
              <a:spLocks noChangeArrowheads="1"/>
            </p:cNvSpPr>
            <p:nvPr/>
          </p:nvSpPr>
          <p:spPr bwMode="auto">
            <a:xfrm>
              <a:off x="3219451" y="6235701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872"/>
            <p:cNvSpPr/>
            <p:nvPr/>
          </p:nvSpPr>
          <p:spPr bwMode="auto">
            <a:xfrm>
              <a:off x="3641726" y="5948363"/>
              <a:ext cx="125413" cy="320675"/>
            </a:xfrm>
            <a:custGeom>
              <a:avLst/>
              <a:gdLst>
                <a:gd name="T0" fmla="*/ 86 w 109"/>
                <a:gd name="T1" fmla="*/ 94 h 276"/>
                <a:gd name="T2" fmla="*/ 76 w 109"/>
                <a:gd name="T3" fmla="*/ 104 h 276"/>
                <a:gd name="T4" fmla="*/ 66 w 109"/>
                <a:gd name="T5" fmla="*/ 94 h 276"/>
                <a:gd name="T6" fmla="*/ 66 w 109"/>
                <a:gd name="T7" fmla="*/ 0 h 276"/>
                <a:gd name="T8" fmla="*/ 42 w 109"/>
                <a:gd name="T9" fmla="*/ 0 h 276"/>
                <a:gd name="T10" fmla="*/ 42 w 109"/>
                <a:gd name="T11" fmla="*/ 94 h 276"/>
                <a:gd name="T12" fmla="*/ 32 w 109"/>
                <a:gd name="T13" fmla="*/ 104 h 276"/>
                <a:gd name="T14" fmla="*/ 22 w 109"/>
                <a:gd name="T15" fmla="*/ 94 h 276"/>
                <a:gd name="T16" fmla="*/ 22 w 109"/>
                <a:gd name="T17" fmla="*/ 0 h 276"/>
                <a:gd name="T18" fmla="*/ 0 w 109"/>
                <a:gd name="T19" fmla="*/ 0 h 276"/>
                <a:gd name="T20" fmla="*/ 1 w 109"/>
                <a:gd name="T21" fmla="*/ 96 h 276"/>
                <a:gd name="T22" fmla="*/ 37 w 109"/>
                <a:gd name="T23" fmla="*/ 133 h 276"/>
                <a:gd name="T24" fmla="*/ 36 w 109"/>
                <a:gd name="T25" fmla="*/ 276 h 276"/>
                <a:gd name="T26" fmla="*/ 73 w 109"/>
                <a:gd name="T27" fmla="*/ 276 h 276"/>
                <a:gd name="T28" fmla="*/ 73 w 109"/>
                <a:gd name="T29" fmla="*/ 132 h 276"/>
                <a:gd name="T30" fmla="*/ 108 w 109"/>
                <a:gd name="T31" fmla="*/ 96 h 276"/>
                <a:gd name="T32" fmla="*/ 108 w 109"/>
                <a:gd name="T33" fmla="*/ 0 h 276"/>
                <a:gd name="T34" fmla="*/ 86 w 109"/>
                <a:gd name="T35" fmla="*/ 0 h 276"/>
                <a:gd name="T36" fmla="*/ 86 w 109"/>
                <a:gd name="T37" fmla="*/ 9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" h="276">
                  <a:moveTo>
                    <a:pt x="86" y="94"/>
                  </a:moveTo>
                  <a:cubicBezTo>
                    <a:pt x="86" y="100"/>
                    <a:pt x="82" y="104"/>
                    <a:pt x="76" y="104"/>
                  </a:cubicBezTo>
                  <a:cubicBezTo>
                    <a:pt x="71" y="104"/>
                    <a:pt x="66" y="100"/>
                    <a:pt x="66" y="9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2" y="100"/>
                    <a:pt x="38" y="104"/>
                    <a:pt x="32" y="104"/>
                  </a:cubicBezTo>
                  <a:cubicBezTo>
                    <a:pt x="27" y="104"/>
                    <a:pt x="22" y="100"/>
                    <a:pt x="22" y="9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133"/>
                    <a:pt x="37" y="133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109" y="132"/>
                    <a:pt x="108" y="96"/>
                    <a:pt x="108" y="9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86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873"/>
            <p:cNvSpPr/>
            <p:nvPr/>
          </p:nvSpPr>
          <p:spPr bwMode="auto">
            <a:xfrm>
              <a:off x="3810001" y="5935663"/>
              <a:ext cx="65088" cy="333375"/>
            </a:xfrm>
            <a:custGeom>
              <a:avLst/>
              <a:gdLst>
                <a:gd name="T0" fmla="*/ 0 w 55"/>
                <a:gd name="T1" fmla="*/ 92 h 288"/>
                <a:gd name="T2" fmla="*/ 19 w 55"/>
                <a:gd name="T3" fmla="*/ 180 h 288"/>
                <a:gd name="T4" fmla="*/ 19 w 55"/>
                <a:gd name="T5" fmla="*/ 288 h 288"/>
                <a:gd name="T6" fmla="*/ 55 w 55"/>
                <a:gd name="T7" fmla="*/ 288 h 288"/>
                <a:gd name="T8" fmla="*/ 55 w 55"/>
                <a:gd name="T9" fmla="*/ 0 h 288"/>
                <a:gd name="T10" fmla="*/ 0 w 55"/>
                <a:gd name="T11" fmla="*/ 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8">
                  <a:moveTo>
                    <a:pt x="0" y="92"/>
                  </a:moveTo>
                  <a:cubicBezTo>
                    <a:pt x="0" y="144"/>
                    <a:pt x="19" y="180"/>
                    <a:pt x="19" y="180"/>
                  </a:cubicBezTo>
                  <a:cubicBezTo>
                    <a:pt x="19" y="288"/>
                    <a:pt x="19" y="288"/>
                    <a:pt x="19" y="288"/>
                  </a:cubicBezTo>
                  <a:cubicBezTo>
                    <a:pt x="55" y="288"/>
                    <a:pt x="55" y="288"/>
                    <a:pt x="55" y="28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0" y="0"/>
                    <a:pt x="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874"/>
            <p:cNvSpPr>
              <a:spLocks noEditPoints="1"/>
            </p:cNvSpPr>
            <p:nvPr/>
          </p:nvSpPr>
          <p:spPr bwMode="auto">
            <a:xfrm>
              <a:off x="4476751" y="5935663"/>
              <a:ext cx="95250" cy="333375"/>
            </a:xfrm>
            <a:custGeom>
              <a:avLst/>
              <a:gdLst>
                <a:gd name="T0" fmla="*/ 0 w 60"/>
                <a:gd name="T1" fmla="*/ 0 h 210"/>
                <a:gd name="T2" fmla="*/ 0 w 60"/>
                <a:gd name="T3" fmla="*/ 210 h 210"/>
                <a:gd name="T4" fmla="*/ 60 w 60"/>
                <a:gd name="T5" fmla="*/ 210 h 210"/>
                <a:gd name="T6" fmla="*/ 60 w 60"/>
                <a:gd name="T7" fmla="*/ 0 h 210"/>
                <a:gd name="T8" fmla="*/ 0 w 60"/>
                <a:gd name="T9" fmla="*/ 0 h 210"/>
                <a:gd name="T10" fmla="*/ 43 w 60"/>
                <a:gd name="T11" fmla="*/ 157 h 210"/>
                <a:gd name="T12" fmla="*/ 17 w 60"/>
                <a:gd name="T13" fmla="*/ 157 h 210"/>
                <a:gd name="T14" fmla="*/ 17 w 60"/>
                <a:gd name="T15" fmla="*/ 131 h 210"/>
                <a:gd name="T16" fmla="*/ 43 w 60"/>
                <a:gd name="T17" fmla="*/ 131 h 210"/>
                <a:gd name="T18" fmla="*/ 43 w 60"/>
                <a:gd name="T19" fmla="*/ 157 h 210"/>
                <a:gd name="T20" fmla="*/ 43 w 60"/>
                <a:gd name="T21" fmla="*/ 105 h 210"/>
                <a:gd name="T22" fmla="*/ 17 w 60"/>
                <a:gd name="T23" fmla="*/ 105 h 210"/>
                <a:gd name="T24" fmla="*/ 17 w 60"/>
                <a:gd name="T25" fmla="*/ 78 h 210"/>
                <a:gd name="T26" fmla="*/ 43 w 60"/>
                <a:gd name="T27" fmla="*/ 78 h 210"/>
                <a:gd name="T28" fmla="*/ 43 w 60"/>
                <a:gd name="T29" fmla="*/ 105 h 210"/>
                <a:gd name="T30" fmla="*/ 43 w 60"/>
                <a:gd name="T31" fmla="*/ 52 h 210"/>
                <a:gd name="T32" fmla="*/ 17 w 60"/>
                <a:gd name="T33" fmla="*/ 52 h 210"/>
                <a:gd name="T34" fmla="*/ 17 w 60"/>
                <a:gd name="T35" fmla="*/ 26 h 210"/>
                <a:gd name="T36" fmla="*/ 43 w 60"/>
                <a:gd name="T37" fmla="*/ 26 h 210"/>
                <a:gd name="T38" fmla="*/ 43 w 60"/>
                <a:gd name="T39" fmla="*/ 5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210">
                  <a:moveTo>
                    <a:pt x="0" y="0"/>
                  </a:moveTo>
                  <a:lnTo>
                    <a:pt x="0" y="210"/>
                  </a:lnTo>
                  <a:lnTo>
                    <a:pt x="60" y="21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43" y="157"/>
                  </a:moveTo>
                  <a:lnTo>
                    <a:pt x="17" y="157"/>
                  </a:lnTo>
                  <a:lnTo>
                    <a:pt x="17" y="131"/>
                  </a:lnTo>
                  <a:lnTo>
                    <a:pt x="43" y="131"/>
                  </a:lnTo>
                  <a:lnTo>
                    <a:pt x="43" y="157"/>
                  </a:lnTo>
                  <a:close/>
                  <a:moveTo>
                    <a:pt x="43" y="105"/>
                  </a:moveTo>
                  <a:lnTo>
                    <a:pt x="17" y="105"/>
                  </a:lnTo>
                  <a:lnTo>
                    <a:pt x="17" y="78"/>
                  </a:lnTo>
                  <a:lnTo>
                    <a:pt x="43" y="78"/>
                  </a:lnTo>
                  <a:lnTo>
                    <a:pt x="43" y="105"/>
                  </a:lnTo>
                  <a:close/>
                  <a:moveTo>
                    <a:pt x="43" y="52"/>
                  </a:moveTo>
                  <a:lnTo>
                    <a:pt x="17" y="52"/>
                  </a:lnTo>
                  <a:lnTo>
                    <a:pt x="17" y="26"/>
                  </a:lnTo>
                  <a:lnTo>
                    <a:pt x="43" y="26"/>
                  </a:lnTo>
                  <a:lnTo>
                    <a:pt x="4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875"/>
            <p:cNvSpPr>
              <a:spLocks noEditPoints="1"/>
            </p:cNvSpPr>
            <p:nvPr/>
          </p:nvSpPr>
          <p:spPr bwMode="auto">
            <a:xfrm>
              <a:off x="4279901" y="5981701"/>
              <a:ext cx="166688" cy="287338"/>
            </a:xfrm>
            <a:custGeom>
              <a:avLst/>
              <a:gdLst>
                <a:gd name="T0" fmla="*/ 87 w 105"/>
                <a:gd name="T1" fmla="*/ 9 h 181"/>
                <a:gd name="T2" fmla="*/ 49 w 105"/>
                <a:gd name="T3" fmla="*/ 9 h 181"/>
                <a:gd name="T4" fmla="*/ 49 w 105"/>
                <a:gd name="T5" fmla="*/ 23 h 181"/>
                <a:gd name="T6" fmla="*/ 24 w 105"/>
                <a:gd name="T7" fmla="*/ 23 h 181"/>
                <a:gd name="T8" fmla="*/ 24 w 105"/>
                <a:gd name="T9" fmla="*/ 0 h 181"/>
                <a:gd name="T10" fmla="*/ 16 w 105"/>
                <a:gd name="T11" fmla="*/ 0 h 181"/>
                <a:gd name="T12" fmla="*/ 16 w 105"/>
                <a:gd name="T13" fmla="*/ 23 h 181"/>
                <a:gd name="T14" fmla="*/ 0 w 105"/>
                <a:gd name="T15" fmla="*/ 23 h 181"/>
                <a:gd name="T16" fmla="*/ 0 w 105"/>
                <a:gd name="T17" fmla="*/ 181 h 181"/>
                <a:gd name="T18" fmla="*/ 105 w 105"/>
                <a:gd name="T19" fmla="*/ 181 h 181"/>
                <a:gd name="T20" fmla="*/ 105 w 105"/>
                <a:gd name="T21" fmla="*/ 23 h 181"/>
                <a:gd name="T22" fmla="*/ 87 w 105"/>
                <a:gd name="T23" fmla="*/ 23 h 181"/>
                <a:gd name="T24" fmla="*/ 87 w 105"/>
                <a:gd name="T25" fmla="*/ 9 h 181"/>
                <a:gd name="T26" fmla="*/ 43 w 105"/>
                <a:gd name="T27" fmla="*/ 128 h 181"/>
                <a:gd name="T28" fmla="*/ 16 w 105"/>
                <a:gd name="T29" fmla="*/ 128 h 181"/>
                <a:gd name="T30" fmla="*/ 16 w 105"/>
                <a:gd name="T31" fmla="*/ 102 h 181"/>
                <a:gd name="T32" fmla="*/ 43 w 105"/>
                <a:gd name="T33" fmla="*/ 102 h 181"/>
                <a:gd name="T34" fmla="*/ 43 w 105"/>
                <a:gd name="T35" fmla="*/ 128 h 181"/>
                <a:gd name="T36" fmla="*/ 43 w 105"/>
                <a:gd name="T37" fmla="*/ 76 h 181"/>
                <a:gd name="T38" fmla="*/ 16 w 105"/>
                <a:gd name="T39" fmla="*/ 76 h 181"/>
                <a:gd name="T40" fmla="*/ 16 w 105"/>
                <a:gd name="T41" fmla="*/ 49 h 181"/>
                <a:gd name="T42" fmla="*/ 43 w 105"/>
                <a:gd name="T43" fmla="*/ 49 h 181"/>
                <a:gd name="T44" fmla="*/ 43 w 105"/>
                <a:gd name="T45" fmla="*/ 76 h 181"/>
                <a:gd name="T46" fmla="*/ 87 w 105"/>
                <a:gd name="T47" fmla="*/ 128 h 181"/>
                <a:gd name="T48" fmla="*/ 61 w 105"/>
                <a:gd name="T49" fmla="*/ 128 h 181"/>
                <a:gd name="T50" fmla="*/ 61 w 105"/>
                <a:gd name="T51" fmla="*/ 102 h 181"/>
                <a:gd name="T52" fmla="*/ 87 w 105"/>
                <a:gd name="T53" fmla="*/ 102 h 181"/>
                <a:gd name="T54" fmla="*/ 87 w 105"/>
                <a:gd name="T55" fmla="*/ 128 h 181"/>
                <a:gd name="T56" fmla="*/ 87 w 105"/>
                <a:gd name="T57" fmla="*/ 76 h 181"/>
                <a:gd name="T58" fmla="*/ 61 w 105"/>
                <a:gd name="T59" fmla="*/ 76 h 181"/>
                <a:gd name="T60" fmla="*/ 61 w 105"/>
                <a:gd name="T61" fmla="*/ 49 h 181"/>
                <a:gd name="T62" fmla="*/ 87 w 105"/>
                <a:gd name="T63" fmla="*/ 49 h 181"/>
                <a:gd name="T64" fmla="*/ 87 w 105"/>
                <a:gd name="T65" fmla="*/ 7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81">
                  <a:moveTo>
                    <a:pt x="87" y="9"/>
                  </a:moveTo>
                  <a:lnTo>
                    <a:pt x="49" y="9"/>
                  </a:lnTo>
                  <a:lnTo>
                    <a:pt x="49" y="23"/>
                  </a:lnTo>
                  <a:lnTo>
                    <a:pt x="24" y="23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81"/>
                  </a:lnTo>
                  <a:lnTo>
                    <a:pt x="105" y="181"/>
                  </a:lnTo>
                  <a:lnTo>
                    <a:pt x="105" y="23"/>
                  </a:lnTo>
                  <a:lnTo>
                    <a:pt x="87" y="23"/>
                  </a:lnTo>
                  <a:lnTo>
                    <a:pt x="87" y="9"/>
                  </a:lnTo>
                  <a:close/>
                  <a:moveTo>
                    <a:pt x="43" y="128"/>
                  </a:moveTo>
                  <a:lnTo>
                    <a:pt x="16" y="128"/>
                  </a:lnTo>
                  <a:lnTo>
                    <a:pt x="16" y="102"/>
                  </a:lnTo>
                  <a:lnTo>
                    <a:pt x="43" y="102"/>
                  </a:lnTo>
                  <a:lnTo>
                    <a:pt x="43" y="128"/>
                  </a:lnTo>
                  <a:close/>
                  <a:moveTo>
                    <a:pt x="43" y="76"/>
                  </a:moveTo>
                  <a:lnTo>
                    <a:pt x="16" y="76"/>
                  </a:lnTo>
                  <a:lnTo>
                    <a:pt x="16" y="49"/>
                  </a:lnTo>
                  <a:lnTo>
                    <a:pt x="43" y="49"/>
                  </a:lnTo>
                  <a:lnTo>
                    <a:pt x="43" y="76"/>
                  </a:lnTo>
                  <a:close/>
                  <a:moveTo>
                    <a:pt x="87" y="128"/>
                  </a:moveTo>
                  <a:lnTo>
                    <a:pt x="61" y="128"/>
                  </a:lnTo>
                  <a:lnTo>
                    <a:pt x="61" y="102"/>
                  </a:lnTo>
                  <a:lnTo>
                    <a:pt x="87" y="102"/>
                  </a:lnTo>
                  <a:lnTo>
                    <a:pt x="87" y="128"/>
                  </a:lnTo>
                  <a:close/>
                  <a:moveTo>
                    <a:pt x="87" y="76"/>
                  </a:moveTo>
                  <a:lnTo>
                    <a:pt x="61" y="76"/>
                  </a:lnTo>
                  <a:lnTo>
                    <a:pt x="61" y="49"/>
                  </a:lnTo>
                  <a:lnTo>
                    <a:pt x="87" y="49"/>
                  </a:lnTo>
                  <a:lnTo>
                    <a:pt x="8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876"/>
            <p:cNvSpPr>
              <a:spLocks noEditPoints="1"/>
            </p:cNvSpPr>
            <p:nvPr/>
          </p:nvSpPr>
          <p:spPr bwMode="auto">
            <a:xfrm>
              <a:off x="4926013" y="6003926"/>
              <a:ext cx="334963" cy="195263"/>
            </a:xfrm>
            <a:custGeom>
              <a:avLst/>
              <a:gdLst>
                <a:gd name="T0" fmla="*/ 278 w 288"/>
                <a:gd name="T1" fmla="*/ 87 h 168"/>
                <a:gd name="T2" fmla="*/ 278 w 288"/>
                <a:gd name="T3" fmla="*/ 87 h 168"/>
                <a:gd name="T4" fmla="*/ 199 w 288"/>
                <a:gd name="T5" fmla="*/ 0 h 168"/>
                <a:gd name="T6" fmla="*/ 161 w 288"/>
                <a:gd name="T7" fmla="*/ 22 h 168"/>
                <a:gd name="T8" fmla="*/ 170 w 288"/>
                <a:gd name="T9" fmla="*/ 37 h 168"/>
                <a:gd name="T10" fmla="*/ 195 w 288"/>
                <a:gd name="T11" fmla="*/ 23 h 168"/>
                <a:gd name="T12" fmla="*/ 240 w 288"/>
                <a:gd name="T13" fmla="*/ 72 h 168"/>
                <a:gd name="T14" fmla="*/ 222 w 288"/>
                <a:gd name="T15" fmla="*/ 71 h 168"/>
                <a:gd name="T16" fmla="*/ 161 w 288"/>
                <a:gd name="T17" fmla="*/ 109 h 168"/>
                <a:gd name="T18" fmla="*/ 128 w 288"/>
                <a:gd name="T19" fmla="*/ 109 h 168"/>
                <a:gd name="T20" fmla="*/ 62 w 288"/>
                <a:gd name="T21" fmla="*/ 71 h 168"/>
                <a:gd name="T22" fmla="*/ 48 w 288"/>
                <a:gd name="T23" fmla="*/ 72 h 168"/>
                <a:gd name="T24" fmla="*/ 92 w 288"/>
                <a:gd name="T25" fmla="*/ 23 h 168"/>
                <a:gd name="T26" fmla="*/ 117 w 288"/>
                <a:gd name="T27" fmla="*/ 37 h 168"/>
                <a:gd name="T28" fmla="*/ 126 w 288"/>
                <a:gd name="T29" fmla="*/ 22 h 168"/>
                <a:gd name="T30" fmla="*/ 88 w 288"/>
                <a:gd name="T31" fmla="*/ 0 h 168"/>
                <a:gd name="T32" fmla="*/ 11 w 288"/>
                <a:gd name="T33" fmla="*/ 85 h 168"/>
                <a:gd name="T34" fmla="*/ 11 w 288"/>
                <a:gd name="T35" fmla="*/ 86 h 168"/>
                <a:gd name="T36" fmla="*/ 9 w 288"/>
                <a:gd name="T37" fmla="*/ 87 h 168"/>
                <a:gd name="T38" fmla="*/ 9 w 288"/>
                <a:gd name="T39" fmla="*/ 87 h 168"/>
                <a:gd name="T40" fmla="*/ 0 w 288"/>
                <a:gd name="T41" fmla="*/ 117 h 168"/>
                <a:gd name="T42" fmla="*/ 62 w 288"/>
                <a:gd name="T43" fmla="*/ 168 h 168"/>
                <a:gd name="T44" fmla="*/ 128 w 288"/>
                <a:gd name="T45" fmla="*/ 127 h 168"/>
                <a:gd name="T46" fmla="*/ 161 w 288"/>
                <a:gd name="T47" fmla="*/ 127 h 168"/>
                <a:gd name="T48" fmla="*/ 222 w 288"/>
                <a:gd name="T49" fmla="*/ 168 h 168"/>
                <a:gd name="T50" fmla="*/ 288 w 288"/>
                <a:gd name="T51" fmla="*/ 117 h 168"/>
                <a:gd name="T52" fmla="*/ 278 w 288"/>
                <a:gd name="T53" fmla="*/ 87 h 168"/>
                <a:gd name="T54" fmla="*/ 62 w 288"/>
                <a:gd name="T55" fmla="*/ 149 h 168"/>
                <a:gd name="T56" fmla="*/ 19 w 288"/>
                <a:gd name="T57" fmla="*/ 117 h 168"/>
                <a:gd name="T58" fmla="*/ 24 w 288"/>
                <a:gd name="T59" fmla="*/ 99 h 168"/>
                <a:gd name="T60" fmla="*/ 24 w 288"/>
                <a:gd name="T61" fmla="*/ 98 h 168"/>
                <a:gd name="T62" fmla="*/ 62 w 288"/>
                <a:gd name="T63" fmla="*/ 90 h 168"/>
                <a:gd name="T64" fmla="*/ 110 w 288"/>
                <a:gd name="T65" fmla="*/ 117 h 168"/>
                <a:gd name="T66" fmla="*/ 62 w 288"/>
                <a:gd name="T67" fmla="*/ 149 h 168"/>
                <a:gd name="T68" fmla="*/ 222 w 288"/>
                <a:gd name="T69" fmla="*/ 149 h 168"/>
                <a:gd name="T70" fmla="*/ 178 w 288"/>
                <a:gd name="T71" fmla="*/ 117 h 168"/>
                <a:gd name="T72" fmla="*/ 222 w 288"/>
                <a:gd name="T73" fmla="*/ 90 h 168"/>
                <a:gd name="T74" fmla="*/ 270 w 288"/>
                <a:gd name="T75" fmla="*/ 117 h 168"/>
                <a:gd name="T76" fmla="*/ 222 w 288"/>
                <a:gd name="T77" fmla="*/ 14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" h="168">
                  <a:moveTo>
                    <a:pt x="278" y="87"/>
                  </a:moveTo>
                  <a:cubicBezTo>
                    <a:pt x="278" y="87"/>
                    <a:pt x="278" y="87"/>
                    <a:pt x="278" y="87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40" y="72"/>
                    <a:pt x="240" y="72"/>
                    <a:pt x="240" y="72"/>
                  </a:cubicBezTo>
                  <a:cubicBezTo>
                    <a:pt x="234" y="72"/>
                    <a:pt x="228" y="71"/>
                    <a:pt x="222" y="71"/>
                  </a:cubicBezTo>
                  <a:cubicBezTo>
                    <a:pt x="190" y="71"/>
                    <a:pt x="164" y="76"/>
                    <a:pt x="161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24" y="76"/>
                    <a:pt x="94" y="71"/>
                    <a:pt x="62" y="71"/>
                  </a:cubicBezTo>
                  <a:cubicBezTo>
                    <a:pt x="57" y="71"/>
                    <a:pt x="52" y="72"/>
                    <a:pt x="48" y="72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4" y="94"/>
                    <a:pt x="0" y="103"/>
                    <a:pt x="0" y="117"/>
                  </a:cubicBezTo>
                  <a:cubicBezTo>
                    <a:pt x="0" y="158"/>
                    <a:pt x="28" y="168"/>
                    <a:pt x="62" y="168"/>
                  </a:cubicBezTo>
                  <a:cubicBezTo>
                    <a:pt x="93" y="168"/>
                    <a:pt x="123" y="160"/>
                    <a:pt x="128" y="127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5" y="159"/>
                    <a:pt x="191" y="168"/>
                    <a:pt x="222" y="168"/>
                  </a:cubicBezTo>
                  <a:cubicBezTo>
                    <a:pt x="256" y="168"/>
                    <a:pt x="288" y="158"/>
                    <a:pt x="288" y="117"/>
                  </a:cubicBezTo>
                  <a:cubicBezTo>
                    <a:pt x="288" y="103"/>
                    <a:pt x="284" y="94"/>
                    <a:pt x="278" y="87"/>
                  </a:cubicBezTo>
                  <a:close/>
                  <a:moveTo>
                    <a:pt x="62" y="149"/>
                  </a:moveTo>
                  <a:cubicBezTo>
                    <a:pt x="26" y="149"/>
                    <a:pt x="19" y="138"/>
                    <a:pt x="19" y="117"/>
                  </a:cubicBezTo>
                  <a:cubicBezTo>
                    <a:pt x="19" y="109"/>
                    <a:pt x="19" y="103"/>
                    <a:pt x="24" y="99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3"/>
                    <a:pt x="40" y="90"/>
                    <a:pt x="62" y="90"/>
                  </a:cubicBezTo>
                  <a:cubicBezTo>
                    <a:pt x="107" y="90"/>
                    <a:pt x="110" y="102"/>
                    <a:pt x="110" y="117"/>
                  </a:cubicBezTo>
                  <a:cubicBezTo>
                    <a:pt x="110" y="133"/>
                    <a:pt x="107" y="149"/>
                    <a:pt x="62" y="149"/>
                  </a:cubicBezTo>
                  <a:close/>
                  <a:moveTo>
                    <a:pt x="222" y="149"/>
                  </a:moveTo>
                  <a:cubicBezTo>
                    <a:pt x="185" y="149"/>
                    <a:pt x="178" y="138"/>
                    <a:pt x="178" y="117"/>
                  </a:cubicBezTo>
                  <a:cubicBezTo>
                    <a:pt x="178" y="99"/>
                    <a:pt x="183" y="90"/>
                    <a:pt x="222" y="90"/>
                  </a:cubicBezTo>
                  <a:cubicBezTo>
                    <a:pt x="266" y="90"/>
                    <a:pt x="270" y="102"/>
                    <a:pt x="270" y="117"/>
                  </a:cubicBezTo>
                  <a:cubicBezTo>
                    <a:pt x="270" y="133"/>
                    <a:pt x="266" y="149"/>
                    <a:pt x="22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877"/>
            <p:cNvSpPr>
              <a:spLocks noEditPoints="1"/>
            </p:cNvSpPr>
            <p:nvPr/>
          </p:nvSpPr>
          <p:spPr bwMode="auto">
            <a:xfrm>
              <a:off x="9605963" y="5332413"/>
              <a:ext cx="331788" cy="201613"/>
            </a:xfrm>
            <a:custGeom>
              <a:avLst/>
              <a:gdLst>
                <a:gd name="T0" fmla="*/ 267 w 287"/>
                <a:gd name="T1" fmla="*/ 0 h 174"/>
                <a:gd name="T2" fmla="*/ 20 w 287"/>
                <a:gd name="T3" fmla="*/ 0 h 174"/>
                <a:gd name="T4" fmla="*/ 0 w 287"/>
                <a:gd name="T5" fmla="*/ 26 h 174"/>
                <a:gd name="T6" fmla="*/ 0 w 287"/>
                <a:gd name="T7" fmla="*/ 148 h 174"/>
                <a:gd name="T8" fmla="*/ 20 w 287"/>
                <a:gd name="T9" fmla="*/ 174 h 174"/>
                <a:gd name="T10" fmla="*/ 267 w 287"/>
                <a:gd name="T11" fmla="*/ 174 h 174"/>
                <a:gd name="T12" fmla="*/ 287 w 287"/>
                <a:gd name="T13" fmla="*/ 148 h 174"/>
                <a:gd name="T14" fmla="*/ 287 w 287"/>
                <a:gd name="T15" fmla="*/ 26 h 174"/>
                <a:gd name="T16" fmla="*/ 267 w 287"/>
                <a:gd name="T17" fmla="*/ 0 h 174"/>
                <a:gd name="T18" fmla="*/ 258 w 287"/>
                <a:gd name="T19" fmla="*/ 135 h 174"/>
                <a:gd name="T20" fmla="*/ 240 w 287"/>
                <a:gd name="T21" fmla="*/ 154 h 174"/>
                <a:gd name="T22" fmla="*/ 47 w 287"/>
                <a:gd name="T23" fmla="*/ 154 h 174"/>
                <a:gd name="T24" fmla="*/ 28 w 287"/>
                <a:gd name="T25" fmla="*/ 135 h 174"/>
                <a:gd name="T26" fmla="*/ 28 w 287"/>
                <a:gd name="T27" fmla="*/ 39 h 174"/>
                <a:gd name="T28" fmla="*/ 46 w 287"/>
                <a:gd name="T29" fmla="*/ 21 h 174"/>
                <a:gd name="T30" fmla="*/ 240 w 287"/>
                <a:gd name="T31" fmla="*/ 21 h 174"/>
                <a:gd name="T32" fmla="*/ 258 w 287"/>
                <a:gd name="T33" fmla="*/ 39 h 174"/>
                <a:gd name="T34" fmla="*/ 258 w 287"/>
                <a:gd name="T35" fmla="*/ 1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174">
                  <a:moveTo>
                    <a:pt x="26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6"/>
                    <a:pt x="0" y="26"/>
                    <a:pt x="0" y="2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20" y="148"/>
                    <a:pt x="20" y="174"/>
                  </a:cubicBezTo>
                  <a:cubicBezTo>
                    <a:pt x="267" y="174"/>
                    <a:pt x="267" y="174"/>
                    <a:pt x="267" y="174"/>
                  </a:cubicBezTo>
                  <a:cubicBezTo>
                    <a:pt x="267" y="148"/>
                    <a:pt x="287" y="148"/>
                    <a:pt x="287" y="148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6"/>
                    <a:pt x="268" y="26"/>
                    <a:pt x="267" y="0"/>
                  </a:cubicBezTo>
                  <a:close/>
                  <a:moveTo>
                    <a:pt x="258" y="135"/>
                  </a:moveTo>
                  <a:cubicBezTo>
                    <a:pt x="258" y="135"/>
                    <a:pt x="244" y="140"/>
                    <a:pt x="240" y="154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2" y="140"/>
                    <a:pt x="28" y="135"/>
                    <a:pt x="28" y="13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41" y="34"/>
                    <a:pt x="46" y="21"/>
                  </a:cubicBezTo>
                  <a:cubicBezTo>
                    <a:pt x="240" y="21"/>
                    <a:pt x="240" y="21"/>
                    <a:pt x="240" y="21"/>
                  </a:cubicBezTo>
                  <a:cubicBezTo>
                    <a:pt x="245" y="33"/>
                    <a:pt x="258" y="39"/>
                    <a:pt x="258" y="39"/>
                  </a:cubicBezTo>
                  <a:lnTo>
                    <a:pt x="258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878"/>
            <p:cNvSpPr/>
            <p:nvPr/>
          </p:nvSpPr>
          <p:spPr bwMode="auto">
            <a:xfrm>
              <a:off x="9693276" y="5429251"/>
              <a:ext cx="4763" cy="7938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1 h 5"/>
                <a:gd name="T4" fmla="*/ 0 w 3"/>
                <a:gd name="T5" fmla="*/ 5 h 5"/>
                <a:gd name="T6" fmla="*/ 3 w 3"/>
                <a:gd name="T7" fmla="*/ 5 h 5"/>
                <a:gd name="T8" fmla="*/ 2 w 3"/>
                <a:gd name="T9" fmla="*/ 1 h 5"/>
                <a:gd name="T10" fmla="*/ 2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1"/>
                  </a:lnTo>
                  <a:lnTo>
                    <a:pt x="0" y="5"/>
                  </a:lnTo>
                  <a:lnTo>
                    <a:pt x="3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879"/>
            <p:cNvSpPr/>
            <p:nvPr/>
          </p:nvSpPr>
          <p:spPr bwMode="auto">
            <a:xfrm>
              <a:off x="9729788" y="5421313"/>
              <a:ext cx="12700" cy="23813"/>
            </a:xfrm>
            <a:custGeom>
              <a:avLst/>
              <a:gdLst>
                <a:gd name="T0" fmla="*/ 11 w 11"/>
                <a:gd name="T1" fmla="*/ 15 h 21"/>
                <a:gd name="T2" fmla="*/ 11 w 11"/>
                <a:gd name="T3" fmla="*/ 11 h 21"/>
                <a:gd name="T4" fmla="*/ 11 w 11"/>
                <a:gd name="T5" fmla="*/ 7 h 21"/>
                <a:gd name="T6" fmla="*/ 9 w 11"/>
                <a:gd name="T7" fmla="*/ 4 h 21"/>
                <a:gd name="T8" fmla="*/ 7 w 11"/>
                <a:gd name="T9" fmla="*/ 1 h 21"/>
                <a:gd name="T10" fmla="*/ 3 w 11"/>
                <a:gd name="T11" fmla="*/ 0 h 21"/>
                <a:gd name="T12" fmla="*/ 1 w 11"/>
                <a:gd name="T13" fmla="*/ 1 h 21"/>
                <a:gd name="T14" fmla="*/ 0 w 11"/>
                <a:gd name="T15" fmla="*/ 1 h 21"/>
                <a:gd name="T16" fmla="*/ 0 w 11"/>
                <a:gd name="T17" fmla="*/ 21 h 21"/>
                <a:gd name="T18" fmla="*/ 1 w 11"/>
                <a:gd name="T19" fmla="*/ 21 h 21"/>
                <a:gd name="T20" fmla="*/ 1 w 11"/>
                <a:gd name="T21" fmla="*/ 21 h 21"/>
                <a:gd name="T22" fmla="*/ 2 w 11"/>
                <a:gd name="T23" fmla="*/ 21 h 21"/>
                <a:gd name="T24" fmla="*/ 3 w 11"/>
                <a:gd name="T25" fmla="*/ 21 h 21"/>
                <a:gd name="T26" fmla="*/ 7 w 11"/>
                <a:gd name="T27" fmla="*/ 20 h 21"/>
                <a:gd name="T28" fmla="*/ 9 w 11"/>
                <a:gd name="T29" fmla="*/ 18 h 21"/>
                <a:gd name="T30" fmla="*/ 11 w 11"/>
                <a:gd name="T3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1">
                  <a:moveTo>
                    <a:pt x="11" y="15"/>
                  </a:moveTo>
                  <a:cubicBezTo>
                    <a:pt x="11" y="13"/>
                    <a:pt x="11" y="12"/>
                    <a:pt x="11" y="11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0" y="6"/>
                    <a:pt x="10" y="5"/>
                    <a:pt x="9" y="4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6" y="21"/>
                    <a:pt x="7" y="20"/>
                  </a:cubicBezTo>
                  <a:cubicBezTo>
                    <a:pt x="8" y="20"/>
                    <a:pt x="9" y="19"/>
                    <a:pt x="9" y="18"/>
                  </a:cubicBezTo>
                  <a:cubicBezTo>
                    <a:pt x="10" y="17"/>
                    <a:pt x="10" y="16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880"/>
            <p:cNvSpPr>
              <a:spLocks noEditPoints="1"/>
            </p:cNvSpPr>
            <p:nvPr/>
          </p:nvSpPr>
          <p:spPr bwMode="auto">
            <a:xfrm>
              <a:off x="9656763" y="5375276"/>
              <a:ext cx="228600" cy="117475"/>
            </a:xfrm>
            <a:custGeom>
              <a:avLst/>
              <a:gdLst>
                <a:gd name="T0" fmla="*/ 13 w 198"/>
                <a:gd name="T1" fmla="*/ 0 h 101"/>
                <a:gd name="T2" fmla="*/ 0 w 198"/>
                <a:gd name="T3" fmla="*/ 87 h 101"/>
                <a:gd name="T4" fmla="*/ 184 w 198"/>
                <a:gd name="T5" fmla="*/ 101 h 101"/>
                <a:gd name="T6" fmla="*/ 198 w 198"/>
                <a:gd name="T7" fmla="*/ 13 h 101"/>
                <a:gd name="T8" fmla="*/ 49 w 198"/>
                <a:gd name="T9" fmla="*/ 68 h 101"/>
                <a:gd name="T10" fmla="*/ 41 w 198"/>
                <a:gd name="T11" fmla="*/ 68 h 101"/>
                <a:gd name="T12" fmla="*/ 39 w 198"/>
                <a:gd name="T13" fmla="*/ 60 h 101"/>
                <a:gd name="T14" fmla="*/ 27 w 198"/>
                <a:gd name="T15" fmla="*/ 67 h 101"/>
                <a:gd name="T16" fmla="*/ 26 w 198"/>
                <a:gd name="T17" fmla="*/ 68 h 101"/>
                <a:gd name="T18" fmla="*/ 18 w 198"/>
                <a:gd name="T19" fmla="*/ 68 h 101"/>
                <a:gd name="T20" fmla="*/ 31 w 198"/>
                <a:gd name="T21" fmla="*/ 33 h 101"/>
                <a:gd name="T22" fmla="*/ 32 w 198"/>
                <a:gd name="T23" fmla="*/ 32 h 101"/>
                <a:gd name="T24" fmla="*/ 38 w 198"/>
                <a:gd name="T25" fmla="*/ 32 h 101"/>
                <a:gd name="T26" fmla="*/ 50 w 198"/>
                <a:gd name="T27" fmla="*/ 66 h 101"/>
                <a:gd name="T28" fmla="*/ 49 w 198"/>
                <a:gd name="T29" fmla="*/ 68 h 101"/>
                <a:gd name="T30" fmla="*/ 80 w 198"/>
                <a:gd name="T31" fmla="*/ 62 h 101"/>
                <a:gd name="T32" fmla="*/ 66 w 198"/>
                <a:gd name="T33" fmla="*/ 68 h 101"/>
                <a:gd name="T34" fmla="*/ 61 w 198"/>
                <a:gd name="T35" fmla="*/ 68 h 101"/>
                <a:gd name="T36" fmla="*/ 56 w 198"/>
                <a:gd name="T37" fmla="*/ 68 h 101"/>
                <a:gd name="T38" fmla="*/ 56 w 198"/>
                <a:gd name="T39" fmla="*/ 67 h 101"/>
                <a:gd name="T40" fmla="*/ 56 w 198"/>
                <a:gd name="T41" fmla="*/ 32 h 101"/>
                <a:gd name="T42" fmla="*/ 59 w 198"/>
                <a:gd name="T43" fmla="*/ 32 h 101"/>
                <a:gd name="T44" fmla="*/ 64 w 198"/>
                <a:gd name="T45" fmla="*/ 32 h 101"/>
                <a:gd name="T46" fmla="*/ 74 w 198"/>
                <a:gd name="T47" fmla="*/ 33 h 101"/>
                <a:gd name="T48" fmla="*/ 83 w 198"/>
                <a:gd name="T49" fmla="*/ 42 h 101"/>
                <a:gd name="T50" fmla="*/ 83 w 198"/>
                <a:gd name="T51" fmla="*/ 56 h 101"/>
                <a:gd name="T52" fmla="*/ 126 w 198"/>
                <a:gd name="T53" fmla="*/ 67 h 101"/>
                <a:gd name="T54" fmla="*/ 125 w 198"/>
                <a:gd name="T55" fmla="*/ 68 h 101"/>
                <a:gd name="T56" fmla="*/ 118 w 198"/>
                <a:gd name="T57" fmla="*/ 68 h 101"/>
                <a:gd name="T58" fmla="*/ 118 w 198"/>
                <a:gd name="T59" fmla="*/ 49 h 101"/>
                <a:gd name="T60" fmla="*/ 111 w 198"/>
                <a:gd name="T61" fmla="*/ 61 h 101"/>
                <a:gd name="T62" fmla="*/ 110 w 198"/>
                <a:gd name="T63" fmla="*/ 61 h 101"/>
                <a:gd name="T64" fmla="*/ 107 w 198"/>
                <a:gd name="T65" fmla="*/ 61 h 101"/>
                <a:gd name="T66" fmla="*/ 100 w 198"/>
                <a:gd name="T67" fmla="*/ 49 h 101"/>
                <a:gd name="T68" fmla="*/ 100 w 198"/>
                <a:gd name="T69" fmla="*/ 67 h 101"/>
                <a:gd name="T70" fmla="*/ 99 w 198"/>
                <a:gd name="T71" fmla="*/ 68 h 101"/>
                <a:gd name="T72" fmla="*/ 91 w 198"/>
                <a:gd name="T73" fmla="*/ 68 h 101"/>
                <a:gd name="T74" fmla="*/ 91 w 198"/>
                <a:gd name="T75" fmla="*/ 33 h 101"/>
                <a:gd name="T76" fmla="*/ 92 w 198"/>
                <a:gd name="T77" fmla="*/ 32 h 101"/>
                <a:gd name="T78" fmla="*/ 99 w 198"/>
                <a:gd name="T79" fmla="*/ 32 h 101"/>
                <a:gd name="T80" fmla="*/ 108 w 198"/>
                <a:gd name="T81" fmla="*/ 48 h 101"/>
                <a:gd name="T82" fmla="*/ 110 w 198"/>
                <a:gd name="T83" fmla="*/ 48 h 101"/>
                <a:gd name="T84" fmla="*/ 119 w 198"/>
                <a:gd name="T85" fmla="*/ 32 h 101"/>
                <a:gd name="T86" fmla="*/ 125 w 198"/>
                <a:gd name="T87" fmla="*/ 32 h 101"/>
                <a:gd name="T88" fmla="*/ 126 w 198"/>
                <a:gd name="T89" fmla="*/ 33 h 101"/>
                <a:gd name="T90" fmla="*/ 144 w 198"/>
                <a:gd name="T91" fmla="*/ 67 h 101"/>
                <a:gd name="T92" fmla="*/ 143 w 198"/>
                <a:gd name="T93" fmla="*/ 68 h 101"/>
                <a:gd name="T94" fmla="*/ 135 w 198"/>
                <a:gd name="T95" fmla="*/ 68 h 101"/>
                <a:gd name="T96" fmla="*/ 135 w 198"/>
                <a:gd name="T97" fmla="*/ 33 h 101"/>
                <a:gd name="T98" fmla="*/ 136 w 198"/>
                <a:gd name="T99" fmla="*/ 32 h 101"/>
                <a:gd name="T100" fmla="*/ 144 w 198"/>
                <a:gd name="T101" fmla="*/ 32 h 101"/>
                <a:gd name="T102" fmla="*/ 179 w 198"/>
                <a:gd name="T103" fmla="*/ 33 h 101"/>
                <a:gd name="T104" fmla="*/ 179 w 198"/>
                <a:gd name="T105" fmla="*/ 40 h 101"/>
                <a:gd name="T106" fmla="*/ 169 w 198"/>
                <a:gd name="T107" fmla="*/ 40 h 101"/>
                <a:gd name="T108" fmla="*/ 169 w 198"/>
                <a:gd name="T109" fmla="*/ 68 h 101"/>
                <a:gd name="T110" fmla="*/ 162 w 198"/>
                <a:gd name="T111" fmla="*/ 68 h 101"/>
                <a:gd name="T112" fmla="*/ 161 w 198"/>
                <a:gd name="T113" fmla="*/ 67 h 101"/>
                <a:gd name="T114" fmla="*/ 152 w 198"/>
                <a:gd name="T115" fmla="*/ 40 h 101"/>
                <a:gd name="T116" fmla="*/ 151 w 198"/>
                <a:gd name="T117" fmla="*/ 39 h 101"/>
                <a:gd name="T118" fmla="*/ 151 w 198"/>
                <a:gd name="T119" fmla="*/ 32 h 101"/>
                <a:gd name="T120" fmla="*/ 178 w 198"/>
                <a:gd name="T121" fmla="*/ 32 h 101"/>
                <a:gd name="T122" fmla="*/ 179 w 198"/>
                <a:gd name="T1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" h="101">
                  <a:moveTo>
                    <a:pt x="18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6"/>
                    <a:pt x="4" y="10"/>
                    <a:pt x="0" y="1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" y="90"/>
                    <a:pt x="10" y="94"/>
                    <a:pt x="14" y="101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9" y="94"/>
                    <a:pt x="194" y="90"/>
                    <a:pt x="198" y="87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4" y="10"/>
                    <a:pt x="189" y="6"/>
                    <a:pt x="185" y="0"/>
                  </a:cubicBezTo>
                  <a:close/>
                  <a:moveTo>
                    <a:pt x="49" y="68"/>
                  </a:moveTo>
                  <a:cubicBezTo>
                    <a:pt x="42" y="68"/>
                    <a:pt x="42" y="68"/>
                    <a:pt x="42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8"/>
                    <a:pt x="50" y="68"/>
                    <a:pt x="50" y="68"/>
                  </a:cubicBezTo>
                  <a:lnTo>
                    <a:pt x="49" y="68"/>
                  </a:lnTo>
                  <a:close/>
                  <a:moveTo>
                    <a:pt x="83" y="56"/>
                  </a:moveTo>
                  <a:cubicBezTo>
                    <a:pt x="82" y="59"/>
                    <a:pt x="81" y="61"/>
                    <a:pt x="80" y="62"/>
                  </a:cubicBezTo>
                  <a:cubicBezTo>
                    <a:pt x="79" y="64"/>
                    <a:pt x="77" y="66"/>
                    <a:pt x="74" y="67"/>
                  </a:cubicBezTo>
                  <a:cubicBezTo>
                    <a:pt x="72" y="68"/>
                    <a:pt x="69" y="68"/>
                    <a:pt x="66" y="68"/>
                  </a:cubicBezTo>
                  <a:cubicBezTo>
                    <a:pt x="65" y="68"/>
                    <a:pt x="65" y="68"/>
                    <a:pt x="64" y="68"/>
                  </a:cubicBezTo>
                  <a:cubicBezTo>
                    <a:pt x="63" y="68"/>
                    <a:pt x="62" y="68"/>
                    <a:pt x="61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7" y="68"/>
                    <a:pt x="56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8" y="32"/>
                    <a:pt x="59" y="32"/>
                  </a:cubicBezTo>
                  <a:cubicBezTo>
                    <a:pt x="60" y="32"/>
                    <a:pt x="61" y="32"/>
                    <a:pt x="61" y="32"/>
                  </a:cubicBezTo>
                  <a:cubicBezTo>
                    <a:pt x="62" y="32"/>
                    <a:pt x="63" y="32"/>
                    <a:pt x="64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9" y="32"/>
                    <a:pt x="72" y="32"/>
                    <a:pt x="74" y="33"/>
                  </a:cubicBezTo>
                  <a:cubicBezTo>
                    <a:pt x="77" y="34"/>
                    <a:pt x="78" y="35"/>
                    <a:pt x="80" y="37"/>
                  </a:cubicBezTo>
                  <a:cubicBezTo>
                    <a:pt x="81" y="38"/>
                    <a:pt x="82" y="40"/>
                    <a:pt x="83" y="42"/>
                  </a:cubicBezTo>
                  <a:cubicBezTo>
                    <a:pt x="84" y="45"/>
                    <a:pt x="84" y="47"/>
                    <a:pt x="84" y="50"/>
                  </a:cubicBezTo>
                  <a:cubicBezTo>
                    <a:pt x="84" y="52"/>
                    <a:pt x="84" y="54"/>
                    <a:pt x="83" y="56"/>
                  </a:cubicBezTo>
                  <a:close/>
                  <a:moveTo>
                    <a:pt x="126" y="33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2"/>
                    <a:pt x="126" y="32"/>
                    <a:pt x="126" y="32"/>
                  </a:cubicBezTo>
                  <a:lnTo>
                    <a:pt x="126" y="33"/>
                  </a:lnTo>
                  <a:close/>
                  <a:moveTo>
                    <a:pt x="144" y="33"/>
                  </a:moveTo>
                  <a:cubicBezTo>
                    <a:pt x="144" y="67"/>
                    <a:pt x="144" y="67"/>
                    <a:pt x="144" y="67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44" y="33"/>
                  </a:lnTo>
                  <a:close/>
                  <a:moveTo>
                    <a:pt x="179" y="33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79" y="32"/>
                    <a:pt x="179" y="32"/>
                    <a:pt x="179" y="32"/>
                  </a:cubicBezTo>
                  <a:lnTo>
                    <a:pt x="17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881"/>
            <p:cNvSpPr/>
            <p:nvPr/>
          </p:nvSpPr>
          <p:spPr bwMode="auto">
            <a:xfrm>
              <a:off x="5637213" y="5991226"/>
              <a:ext cx="249238" cy="98425"/>
            </a:xfrm>
            <a:custGeom>
              <a:avLst/>
              <a:gdLst>
                <a:gd name="T0" fmla="*/ 20 w 216"/>
                <a:gd name="T1" fmla="*/ 72 h 84"/>
                <a:gd name="T2" fmla="*/ 20 w 216"/>
                <a:gd name="T3" fmla="*/ 84 h 84"/>
                <a:gd name="T4" fmla="*/ 196 w 216"/>
                <a:gd name="T5" fmla="*/ 84 h 84"/>
                <a:gd name="T6" fmla="*/ 196 w 216"/>
                <a:gd name="T7" fmla="*/ 72 h 84"/>
                <a:gd name="T8" fmla="*/ 216 w 216"/>
                <a:gd name="T9" fmla="*/ 40 h 84"/>
                <a:gd name="T10" fmla="*/ 184 w 216"/>
                <a:gd name="T11" fmla="*/ 27 h 84"/>
                <a:gd name="T12" fmla="*/ 177 w 216"/>
                <a:gd name="T13" fmla="*/ 27 h 84"/>
                <a:gd name="T14" fmla="*/ 108 w 216"/>
                <a:gd name="T15" fmla="*/ 0 h 84"/>
                <a:gd name="T16" fmla="*/ 39 w 216"/>
                <a:gd name="T17" fmla="*/ 27 h 84"/>
                <a:gd name="T18" fmla="*/ 32 w 216"/>
                <a:gd name="T19" fmla="*/ 27 h 84"/>
                <a:gd name="T20" fmla="*/ 0 w 216"/>
                <a:gd name="T21" fmla="*/ 40 h 84"/>
                <a:gd name="T22" fmla="*/ 20 w 216"/>
                <a:gd name="T23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84">
                  <a:moveTo>
                    <a:pt x="20" y="72"/>
                  </a:moveTo>
                  <a:cubicBezTo>
                    <a:pt x="20" y="84"/>
                    <a:pt x="20" y="84"/>
                    <a:pt x="20" y="84"/>
                  </a:cubicBezTo>
                  <a:cubicBezTo>
                    <a:pt x="196" y="84"/>
                    <a:pt x="196" y="84"/>
                    <a:pt x="196" y="84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58"/>
                    <a:pt x="204" y="46"/>
                    <a:pt x="216" y="40"/>
                  </a:cubicBezTo>
                  <a:cubicBezTo>
                    <a:pt x="209" y="32"/>
                    <a:pt x="197" y="27"/>
                    <a:pt x="184" y="27"/>
                  </a:cubicBezTo>
                  <a:cubicBezTo>
                    <a:pt x="181" y="27"/>
                    <a:pt x="179" y="27"/>
                    <a:pt x="177" y="27"/>
                  </a:cubicBezTo>
                  <a:cubicBezTo>
                    <a:pt x="167" y="12"/>
                    <a:pt x="134" y="0"/>
                    <a:pt x="108" y="0"/>
                  </a:cubicBezTo>
                  <a:cubicBezTo>
                    <a:pt x="82" y="0"/>
                    <a:pt x="48" y="12"/>
                    <a:pt x="39" y="27"/>
                  </a:cubicBezTo>
                  <a:cubicBezTo>
                    <a:pt x="37" y="27"/>
                    <a:pt x="34" y="27"/>
                    <a:pt x="32" y="27"/>
                  </a:cubicBezTo>
                  <a:cubicBezTo>
                    <a:pt x="18" y="27"/>
                    <a:pt x="6" y="32"/>
                    <a:pt x="0" y="40"/>
                  </a:cubicBezTo>
                  <a:cubicBezTo>
                    <a:pt x="12" y="46"/>
                    <a:pt x="20" y="58"/>
                    <a:pt x="2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Rectangle 882"/>
            <p:cNvSpPr>
              <a:spLocks noChangeArrowheads="1"/>
            </p:cNvSpPr>
            <p:nvPr/>
          </p:nvSpPr>
          <p:spPr bwMode="auto">
            <a:xfrm>
              <a:off x="5659438" y="6107113"/>
              <a:ext cx="2047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Rectangle 883"/>
            <p:cNvSpPr>
              <a:spLocks noChangeArrowheads="1"/>
            </p:cNvSpPr>
            <p:nvPr/>
          </p:nvSpPr>
          <p:spPr bwMode="auto">
            <a:xfrm>
              <a:off x="5659438" y="6151563"/>
              <a:ext cx="204788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884"/>
            <p:cNvSpPr/>
            <p:nvPr/>
          </p:nvSpPr>
          <p:spPr bwMode="auto">
            <a:xfrm>
              <a:off x="5881688" y="6051551"/>
              <a:ext cx="47625" cy="158750"/>
            </a:xfrm>
            <a:custGeom>
              <a:avLst/>
              <a:gdLst>
                <a:gd name="T0" fmla="*/ 35 w 41"/>
                <a:gd name="T1" fmla="*/ 98 h 137"/>
                <a:gd name="T2" fmla="*/ 30 w 41"/>
                <a:gd name="T3" fmla="*/ 39 h 137"/>
                <a:gd name="T4" fmla="*/ 41 w 41"/>
                <a:gd name="T5" fmla="*/ 20 h 137"/>
                <a:gd name="T6" fmla="*/ 20 w 41"/>
                <a:gd name="T7" fmla="*/ 0 h 137"/>
                <a:gd name="T8" fmla="*/ 0 w 41"/>
                <a:gd name="T9" fmla="*/ 20 h 137"/>
                <a:gd name="T10" fmla="*/ 0 w 41"/>
                <a:gd name="T11" fmla="*/ 137 h 137"/>
                <a:gd name="T12" fmla="*/ 24 w 41"/>
                <a:gd name="T13" fmla="*/ 137 h 137"/>
                <a:gd name="T14" fmla="*/ 35 w 41"/>
                <a:gd name="T15" fmla="*/ 9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35" y="98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7" y="35"/>
                    <a:pt x="41" y="28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30" y="133"/>
                    <a:pt x="22" y="109"/>
                    <a:pt x="35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885"/>
            <p:cNvSpPr/>
            <p:nvPr/>
          </p:nvSpPr>
          <p:spPr bwMode="auto">
            <a:xfrm>
              <a:off x="5594351" y="6051551"/>
              <a:ext cx="47625" cy="158750"/>
            </a:xfrm>
            <a:custGeom>
              <a:avLst/>
              <a:gdLst>
                <a:gd name="T0" fmla="*/ 41 w 41"/>
                <a:gd name="T1" fmla="*/ 20 h 137"/>
                <a:gd name="T2" fmla="*/ 20 w 41"/>
                <a:gd name="T3" fmla="*/ 0 h 137"/>
                <a:gd name="T4" fmla="*/ 0 w 41"/>
                <a:gd name="T5" fmla="*/ 20 h 137"/>
                <a:gd name="T6" fmla="*/ 10 w 41"/>
                <a:gd name="T7" fmla="*/ 39 h 137"/>
                <a:gd name="T8" fmla="*/ 5 w 41"/>
                <a:gd name="T9" fmla="*/ 98 h 137"/>
                <a:gd name="T10" fmla="*/ 17 w 41"/>
                <a:gd name="T11" fmla="*/ 137 h 137"/>
                <a:gd name="T12" fmla="*/ 41 w 41"/>
                <a:gd name="T13" fmla="*/ 137 h 137"/>
                <a:gd name="T14" fmla="*/ 41 w 41"/>
                <a:gd name="T15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41" y="20"/>
                  </a:move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4" y="35"/>
                    <a:pt x="10" y="39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19" y="109"/>
                    <a:pt x="11" y="133"/>
                    <a:pt x="17" y="137"/>
                  </a:cubicBezTo>
                  <a:cubicBezTo>
                    <a:pt x="41" y="137"/>
                    <a:pt x="41" y="137"/>
                    <a:pt x="41" y="137"/>
                  </a:cubicBezTo>
                  <a:lnTo>
                    <a:pt x="4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886"/>
            <p:cNvSpPr>
              <a:spLocks noEditPoints="1"/>
            </p:cNvSpPr>
            <p:nvPr/>
          </p:nvSpPr>
          <p:spPr bwMode="auto">
            <a:xfrm>
              <a:off x="7615238" y="3930651"/>
              <a:ext cx="307975" cy="333375"/>
            </a:xfrm>
            <a:custGeom>
              <a:avLst/>
              <a:gdLst>
                <a:gd name="T0" fmla="*/ 266 w 266"/>
                <a:gd name="T1" fmla="*/ 64 h 288"/>
                <a:gd name="T2" fmla="*/ 261 w 266"/>
                <a:gd name="T3" fmla="*/ 22 h 288"/>
                <a:gd name="T4" fmla="*/ 234 w 266"/>
                <a:gd name="T5" fmla="*/ 0 h 288"/>
                <a:gd name="T6" fmla="*/ 31 w 266"/>
                <a:gd name="T7" fmla="*/ 0 h 288"/>
                <a:gd name="T8" fmla="*/ 4 w 266"/>
                <a:gd name="T9" fmla="*/ 22 h 288"/>
                <a:gd name="T10" fmla="*/ 0 w 266"/>
                <a:gd name="T11" fmla="*/ 63 h 288"/>
                <a:gd name="T12" fmla="*/ 0 w 266"/>
                <a:gd name="T13" fmla="*/ 248 h 288"/>
                <a:gd name="T14" fmla="*/ 23 w 266"/>
                <a:gd name="T15" fmla="*/ 248 h 288"/>
                <a:gd name="T16" fmla="*/ 23 w 266"/>
                <a:gd name="T17" fmla="*/ 268 h 288"/>
                <a:gd name="T18" fmla="*/ 43 w 266"/>
                <a:gd name="T19" fmla="*/ 288 h 288"/>
                <a:gd name="T20" fmla="*/ 63 w 266"/>
                <a:gd name="T21" fmla="*/ 268 h 288"/>
                <a:gd name="T22" fmla="*/ 63 w 266"/>
                <a:gd name="T23" fmla="*/ 248 h 288"/>
                <a:gd name="T24" fmla="*/ 204 w 266"/>
                <a:gd name="T25" fmla="*/ 248 h 288"/>
                <a:gd name="T26" fmla="*/ 204 w 266"/>
                <a:gd name="T27" fmla="*/ 268 h 288"/>
                <a:gd name="T28" fmla="*/ 224 w 266"/>
                <a:gd name="T29" fmla="*/ 288 h 288"/>
                <a:gd name="T30" fmla="*/ 244 w 266"/>
                <a:gd name="T31" fmla="*/ 268 h 288"/>
                <a:gd name="T32" fmla="*/ 244 w 266"/>
                <a:gd name="T33" fmla="*/ 248 h 288"/>
                <a:gd name="T34" fmla="*/ 266 w 266"/>
                <a:gd name="T35" fmla="*/ 248 h 288"/>
                <a:gd name="T36" fmla="*/ 266 w 266"/>
                <a:gd name="T37" fmla="*/ 64 h 288"/>
                <a:gd name="T38" fmla="*/ 101 w 266"/>
                <a:gd name="T39" fmla="*/ 16 h 288"/>
                <a:gd name="T40" fmla="*/ 165 w 266"/>
                <a:gd name="T41" fmla="*/ 16 h 288"/>
                <a:gd name="T42" fmla="*/ 174 w 266"/>
                <a:gd name="T43" fmla="*/ 25 h 288"/>
                <a:gd name="T44" fmla="*/ 165 w 266"/>
                <a:gd name="T45" fmla="*/ 33 h 288"/>
                <a:gd name="T46" fmla="*/ 101 w 266"/>
                <a:gd name="T47" fmla="*/ 33 h 288"/>
                <a:gd name="T48" fmla="*/ 93 w 266"/>
                <a:gd name="T49" fmla="*/ 25 h 288"/>
                <a:gd name="T50" fmla="*/ 101 w 266"/>
                <a:gd name="T51" fmla="*/ 16 h 288"/>
                <a:gd name="T52" fmla="*/ 33 w 266"/>
                <a:gd name="T53" fmla="*/ 67 h 288"/>
                <a:gd name="T54" fmla="*/ 47 w 266"/>
                <a:gd name="T55" fmla="*/ 52 h 288"/>
                <a:gd name="T56" fmla="*/ 219 w 266"/>
                <a:gd name="T57" fmla="*/ 52 h 288"/>
                <a:gd name="T58" fmla="*/ 234 w 266"/>
                <a:gd name="T59" fmla="*/ 67 h 288"/>
                <a:gd name="T60" fmla="*/ 238 w 266"/>
                <a:gd name="T61" fmla="*/ 156 h 288"/>
                <a:gd name="T62" fmla="*/ 223 w 266"/>
                <a:gd name="T63" fmla="*/ 171 h 288"/>
                <a:gd name="T64" fmla="*/ 43 w 266"/>
                <a:gd name="T65" fmla="*/ 171 h 288"/>
                <a:gd name="T66" fmla="*/ 28 w 266"/>
                <a:gd name="T67" fmla="*/ 156 h 288"/>
                <a:gd name="T68" fmla="*/ 33 w 266"/>
                <a:gd name="T69" fmla="*/ 67 h 288"/>
                <a:gd name="T70" fmla="*/ 63 w 266"/>
                <a:gd name="T71" fmla="*/ 223 h 288"/>
                <a:gd name="T72" fmla="*/ 48 w 266"/>
                <a:gd name="T73" fmla="*/ 230 h 288"/>
                <a:gd name="T74" fmla="*/ 27 w 266"/>
                <a:gd name="T75" fmla="*/ 210 h 288"/>
                <a:gd name="T76" fmla="*/ 27 w 266"/>
                <a:gd name="T77" fmla="*/ 210 h 288"/>
                <a:gd name="T78" fmla="*/ 48 w 266"/>
                <a:gd name="T79" fmla="*/ 189 h 288"/>
                <a:gd name="T80" fmla="*/ 69 w 266"/>
                <a:gd name="T81" fmla="*/ 210 h 288"/>
                <a:gd name="T82" fmla="*/ 63 w 266"/>
                <a:gd name="T83" fmla="*/ 223 h 288"/>
                <a:gd name="T84" fmla="*/ 220 w 266"/>
                <a:gd name="T85" fmla="*/ 230 h 288"/>
                <a:gd name="T86" fmla="*/ 204 w 266"/>
                <a:gd name="T87" fmla="*/ 222 h 288"/>
                <a:gd name="T88" fmla="*/ 199 w 266"/>
                <a:gd name="T89" fmla="*/ 210 h 288"/>
                <a:gd name="T90" fmla="*/ 220 w 266"/>
                <a:gd name="T91" fmla="*/ 189 h 288"/>
                <a:gd name="T92" fmla="*/ 240 w 266"/>
                <a:gd name="T93" fmla="*/ 210 h 288"/>
                <a:gd name="T94" fmla="*/ 240 w 266"/>
                <a:gd name="T95" fmla="*/ 211 h 288"/>
                <a:gd name="T96" fmla="*/ 220 w 266"/>
                <a:gd name="T97" fmla="*/ 23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288">
                  <a:moveTo>
                    <a:pt x="266" y="64"/>
                  </a:move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47" y="0"/>
                    <a:pt x="23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9" y="0"/>
                    <a:pt x="4" y="10"/>
                    <a:pt x="4" y="2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79"/>
                    <a:pt x="32" y="288"/>
                    <a:pt x="43" y="288"/>
                  </a:cubicBezTo>
                  <a:cubicBezTo>
                    <a:pt x="54" y="288"/>
                    <a:pt x="63" y="279"/>
                    <a:pt x="63" y="268"/>
                  </a:cubicBezTo>
                  <a:cubicBezTo>
                    <a:pt x="63" y="248"/>
                    <a:pt x="63" y="248"/>
                    <a:pt x="63" y="248"/>
                  </a:cubicBezTo>
                  <a:cubicBezTo>
                    <a:pt x="204" y="248"/>
                    <a:pt x="204" y="248"/>
                    <a:pt x="204" y="248"/>
                  </a:cubicBezTo>
                  <a:cubicBezTo>
                    <a:pt x="204" y="268"/>
                    <a:pt x="204" y="268"/>
                    <a:pt x="204" y="268"/>
                  </a:cubicBezTo>
                  <a:cubicBezTo>
                    <a:pt x="204" y="279"/>
                    <a:pt x="213" y="288"/>
                    <a:pt x="224" y="288"/>
                  </a:cubicBezTo>
                  <a:cubicBezTo>
                    <a:pt x="235" y="288"/>
                    <a:pt x="244" y="279"/>
                    <a:pt x="244" y="26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66" y="248"/>
                    <a:pt x="266" y="248"/>
                    <a:pt x="266" y="248"/>
                  </a:cubicBezTo>
                  <a:lnTo>
                    <a:pt x="266" y="64"/>
                  </a:lnTo>
                  <a:close/>
                  <a:moveTo>
                    <a:pt x="101" y="16"/>
                  </a:moveTo>
                  <a:cubicBezTo>
                    <a:pt x="165" y="16"/>
                    <a:pt x="165" y="16"/>
                    <a:pt x="165" y="16"/>
                  </a:cubicBezTo>
                  <a:cubicBezTo>
                    <a:pt x="170" y="16"/>
                    <a:pt x="174" y="20"/>
                    <a:pt x="174" y="25"/>
                  </a:cubicBezTo>
                  <a:cubicBezTo>
                    <a:pt x="174" y="30"/>
                    <a:pt x="170" y="33"/>
                    <a:pt x="165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96" y="33"/>
                    <a:pt x="93" y="30"/>
                    <a:pt x="93" y="25"/>
                  </a:cubicBezTo>
                  <a:cubicBezTo>
                    <a:pt x="93" y="20"/>
                    <a:pt x="96" y="16"/>
                    <a:pt x="101" y="16"/>
                  </a:cubicBezTo>
                  <a:close/>
                  <a:moveTo>
                    <a:pt x="33" y="67"/>
                  </a:moveTo>
                  <a:cubicBezTo>
                    <a:pt x="33" y="59"/>
                    <a:pt x="39" y="52"/>
                    <a:pt x="47" y="52"/>
                  </a:cubicBezTo>
                  <a:cubicBezTo>
                    <a:pt x="219" y="52"/>
                    <a:pt x="219" y="52"/>
                    <a:pt x="219" y="52"/>
                  </a:cubicBezTo>
                  <a:cubicBezTo>
                    <a:pt x="227" y="52"/>
                    <a:pt x="234" y="59"/>
                    <a:pt x="234" y="67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8" y="164"/>
                    <a:pt x="232" y="171"/>
                    <a:pt x="223" y="171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35" y="171"/>
                    <a:pt x="28" y="164"/>
                    <a:pt x="28" y="156"/>
                  </a:cubicBezTo>
                  <a:lnTo>
                    <a:pt x="33" y="67"/>
                  </a:lnTo>
                  <a:close/>
                  <a:moveTo>
                    <a:pt x="63" y="223"/>
                  </a:moveTo>
                  <a:cubicBezTo>
                    <a:pt x="60" y="228"/>
                    <a:pt x="54" y="230"/>
                    <a:pt x="48" y="230"/>
                  </a:cubicBezTo>
                  <a:cubicBezTo>
                    <a:pt x="37" y="230"/>
                    <a:pt x="28" y="221"/>
                    <a:pt x="27" y="210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7" y="198"/>
                    <a:pt x="37" y="189"/>
                    <a:pt x="48" y="189"/>
                  </a:cubicBezTo>
                  <a:cubicBezTo>
                    <a:pt x="59" y="189"/>
                    <a:pt x="69" y="198"/>
                    <a:pt x="69" y="210"/>
                  </a:cubicBezTo>
                  <a:cubicBezTo>
                    <a:pt x="69" y="215"/>
                    <a:pt x="67" y="220"/>
                    <a:pt x="63" y="223"/>
                  </a:cubicBezTo>
                  <a:close/>
                  <a:moveTo>
                    <a:pt x="220" y="230"/>
                  </a:moveTo>
                  <a:cubicBezTo>
                    <a:pt x="213" y="230"/>
                    <a:pt x="207" y="227"/>
                    <a:pt x="204" y="222"/>
                  </a:cubicBezTo>
                  <a:cubicBezTo>
                    <a:pt x="201" y="219"/>
                    <a:pt x="199" y="214"/>
                    <a:pt x="199" y="210"/>
                  </a:cubicBezTo>
                  <a:cubicBezTo>
                    <a:pt x="199" y="198"/>
                    <a:pt x="208" y="189"/>
                    <a:pt x="220" y="189"/>
                  </a:cubicBezTo>
                  <a:cubicBezTo>
                    <a:pt x="231" y="189"/>
                    <a:pt x="240" y="198"/>
                    <a:pt x="240" y="210"/>
                  </a:cubicBezTo>
                  <a:cubicBezTo>
                    <a:pt x="240" y="210"/>
                    <a:pt x="240" y="210"/>
                    <a:pt x="240" y="211"/>
                  </a:cubicBezTo>
                  <a:cubicBezTo>
                    <a:pt x="240" y="222"/>
                    <a:pt x="231" y="230"/>
                    <a:pt x="220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Line 887"/>
            <p:cNvSpPr>
              <a:spLocks noChangeShapeType="1"/>
            </p:cNvSpPr>
            <p:nvPr/>
          </p:nvSpPr>
          <p:spPr bwMode="auto">
            <a:xfrm>
              <a:off x="5597526" y="266382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Line 888"/>
            <p:cNvSpPr>
              <a:spLocks noChangeShapeType="1"/>
            </p:cNvSpPr>
            <p:nvPr/>
          </p:nvSpPr>
          <p:spPr bwMode="auto">
            <a:xfrm>
              <a:off x="5597526" y="266382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889"/>
            <p:cNvSpPr>
              <a:spLocks noEditPoints="1"/>
            </p:cNvSpPr>
            <p:nvPr/>
          </p:nvSpPr>
          <p:spPr bwMode="auto">
            <a:xfrm>
              <a:off x="5597526" y="2620963"/>
              <a:ext cx="333375" cy="276225"/>
            </a:xfrm>
            <a:custGeom>
              <a:avLst/>
              <a:gdLst>
                <a:gd name="T0" fmla="*/ 278 w 288"/>
                <a:gd name="T1" fmla="*/ 69 h 238"/>
                <a:gd name="T2" fmla="*/ 246 w 288"/>
                <a:gd name="T3" fmla="*/ 69 h 238"/>
                <a:gd name="T4" fmla="*/ 246 w 288"/>
                <a:gd name="T5" fmla="*/ 40 h 238"/>
                <a:gd name="T6" fmla="*/ 236 w 288"/>
                <a:gd name="T7" fmla="*/ 30 h 238"/>
                <a:gd name="T8" fmla="*/ 138 w 288"/>
                <a:gd name="T9" fmla="*/ 30 h 238"/>
                <a:gd name="T10" fmla="*/ 125 w 288"/>
                <a:gd name="T11" fmla="*/ 0 h 238"/>
                <a:gd name="T12" fmla="*/ 53 w 288"/>
                <a:gd name="T13" fmla="*/ 0 h 238"/>
                <a:gd name="T14" fmla="*/ 40 w 288"/>
                <a:gd name="T15" fmla="*/ 30 h 238"/>
                <a:gd name="T16" fmla="*/ 11 w 288"/>
                <a:gd name="T17" fmla="*/ 30 h 238"/>
                <a:gd name="T18" fmla="*/ 0 w 288"/>
                <a:gd name="T19" fmla="*/ 38 h 238"/>
                <a:gd name="T20" fmla="*/ 0 w 288"/>
                <a:gd name="T21" fmla="*/ 210 h 238"/>
                <a:gd name="T22" fmla="*/ 28 w 288"/>
                <a:gd name="T23" fmla="*/ 238 h 238"/>
                <a:gd name="T24" fmla="*/ 270 w 288"/>
                <a:gd name="T25" fmla="*/ 238 h 238"/>
                <a:gd name="T26" fmla="*/ 288 w 288"/>
                <a:gd name="T27" fmla="*/ 219 h 238"/>
                <a:gd name="T28" fmla="*/ 288 w 288"/>
                <a:gd name="T29" fmla="*/ 79 h 238"/>
                <a:gd name="T30" fmla="*/ 278 w 288"/>
                <a:gd name="T31" fmla="*/ 69 h 238"/>
                <a:gd name="T32" fmla="*/ 51 w 288"/>
                <a:gd name="T33" fmla="*/ 47 h 238"/>
                <a:gd name="T34" fmla="*/ 64 w 288"/>
                <a:gd name="T35" fmla="*/ 17 h 238"/>
                <a:gd name="T36" fmla="*/ 114 w 288"/>
                <a:gd name="T37" fmla="*/ 17 h 238"/>
                <a:gd name="T38" fmla="*/ 127 w 288"/>
                <a:gd name="T39" fmla="*/ 47 h 238"/>
                <a:gd name="T40" fmla="*/ 229 w 288"/>
                <a:gd name="T41" fmla="*/ 47 h 238"/>
                <a:gd name="T42" fmla="*/ 229 w 288"/>
                <a:gd name="T43" fmla="*/ 69 h 238"/>
                <a:gd name="T44" fmla="*/ 42 w 288"/>
                <a:gd name="T45" fmla="*/ 69 h 238"/>
                <a:gd name="T46" fmla="*/ 42 w 288"/>
                <a:gd name="T47" fmla="*/ 205 h 238"/>
                <a:gd name="T48" fmla="*/ 59 w 288"/>
                <a:gd name="T49" fmla="*/ 205 h 238"/>
                <a:gd name="T50" fmla="*/ 59 w 288"/>
                <a:gd name="T51" fmla="*/ 86 h 238"/>
                <a:gd name="T52" fmla="*/ 271 w 288"/>
                <a:gd name="T53" fmla="*/ 86 h 238"/>
                <a:gd name="T54" fmla="*/ 271 w 288"/>
                <a:gd name="T55" fmla="*/ 219 h 238"/>
                <a:gd name="T56" fmla="*/ 271 w 288"/>
                <a:gd name="T57" fmla="*/ 220 h 238"/>
                <a:gd name="T58" fmla="*/ 270 w 288"/>
                <a:gd name="T59" fmla="*/ 220 h 238"/>
                <a:gd name="T60" fmla="*/ 28 w 288"/>
                <a:gd name="T61" fmla="*/ 220 h 238"/>
                <a:gd name="T62" fmla="*/ 18 w 288"/>
                <a:gd name="T63" fmla="*/ 210 h 238"/>
                <a:gd name="T64" fmla="*/ 18 w 288"/>
                <a:gd name="T65" fmla="*/ 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8" h="238">
                  <a:moveTo>
                    <a:pt x="278" y="69"/>
                  </a:moveTo>
                  <a:cubicBezTo>
                    <a:pt x="246" y="69"/>
                    <a:pt x="246" y="69"/>
                    <a:pt x="246" y="69"/>
                  </a:cubicBezTo>
                  <a:cubicBezTo>
                    <a:pt x="246" y="40"/>
                    <a:pt x="246" y="40"/>
                    <a:pt x="246" y="40"/>
                  </a:cubicBezTo>
                  <a:cubicBezTo>
                    <a:pt x="246" y="32"/>
                    <a:pt x="244" y="30"/>
                    <a:pt x="236" y="30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" y="30"/>
                    <a:pt x="0" y="38"/>
                    <a:pt x="0" y="38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29"/>
                    <a:pt x="11" y="238"/>
                    <a:pt x="28" y="238"/>
                  </a:cubicBezTo>
                  <a:cubicBezTo>
                    <a:pt x="270" y="238"/>
                    <a:pt x="270" y="238"/>
                    <a:pt x="270" y="238"/>
                  </a:cubicBezTo>
                  <a:cubicBezTo>
                    <a:pt x="283" y="238"/>
                    <a:pt x="288" y="231"/>
                    <a:pt x="288" y="219"/>
                  </a:cubicBezTo>
                  <a:cubicBezTo>
                    <a:pt x="288" y="79"/>
                    <a:pt x="288" y="79"/>
                    <a:pt x="288" y="79"/>
                  </a:cubicBezTo>
                  <a:cubicBezTo>
                    <a:pt x="288" y="71"/>
                    <a:pt x="286" y="69"/>
                    <a:pt x="278" y="69"/>
                  </a:cubicBezTo>
                  <a:close/>
                  <a:moveTo>
                    <a:pt x="51" y="47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27" y="47"/>
                    <a:pt x="127" y="47"/>
                    <a:pt x="127" y="47"/>
                  </a:cubicBezTo>
                  <a:cubicBezTo>
                    <a:pt x="229" y="47"/>
                    <a:pt x="229" y="47"/>
                    <a:pt x="229" y="47"/>
                  </a:cubicBezTo>
                  <a:cubicBezTo>
                    <a:pt x="229" y="69"/>
                    <a:pt x="229" y="69"/>
                    <a:pt x="229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271" y="86"/>
                    <a:pt x="271" y="86"/>
                    <a:pt x="271" y="86"/>
                  </a:cubicBezTo>
                  <a:cubicBezTo>
                    <a:pt x="271" y="219"/>
                    <a:pt x="271" y="219"/>
                    <a:pt x="271" y="219"/>
                  </a:cubicBezTo>
                  <a:cubicBezTo>
                    <a:pt x="271" y="220"/>
                    <a:pt x="271" y="220"/>
                    <a:pt x="271" y="220"/>
                  </a:cubicBezTo>
                  <a:cubicBezTo>
                    <a:pt x="271" y="220"/>
                    <a:pt x="270" y="220"/>
                    <a:pt x="270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0" y="220"/>
                    <a:pt x="18" y="218"/>
                    <a:pt x="18" y="210"/>
                  </a:cubicBezTo>
                  <a:cubicBezTo>
                    <a:pt x="18" y="47"/>
                    <a:pt x="18" y="47"/>
                    <a:pt x="18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890"/>
            <p:cNvSpPr>
              <a:spLocks noEditPoints="1"/>
            </p:cNvSpPr>
            <p:nvPr/>
          </p:nvSpPr>
          <p:spPr bwMode="auto">
            <a:xfrm>
              <a:off x="8937626" y="4622801"/>
              <a:ext cx="333375" cy="285750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Rectangle 891"/>
            <p:cNvSpPr>
              <a:spLocks noChangeArrowheads="1"/>
            </p:cNvSpPr>
            <p:nvPr/>
          </p:nvSpPr>
          <p:spPr bwMode="auto">
            <a:xfrm>
              <a:off x="9031288" y="4668838"/>
              <a:ext cx="8890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Rectangle 892"/>
            <p:cNvSpPr>
              <a:spLocks noChangeArrowheads="1"/>
            </p:cNvSpPr>
            <p:nvPr/>
          </p:nvSpPr>
          <p:spPr bwMode="auto">
            <a:xfrm>
              <a:off x="9148763" y="4681538"/>
              <a:ext cx="730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Rectangle 893"/>
            <p:cNvSpPr>
              <a:spLocks noChangeArrowheads="1"/>
            </p:cNvSpPr>
            <p:nvPr/>
          </p:nvSpPr>
          <p:spPr bwMode="auto">
            <a:xfrm>
              <a:off x="9148763" y="4725988"/>
              <a:ext cx="730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Rectangle 894"/>
            <p:cNvSpPr>
              <a:spLocks noChangeArrowheads="1"/>
            </p:cNvSpPr>
            <p:nvPr/>
          </p:nvSpPr>
          <p:spPr bwMode="auto">
            <a:xfrm>
              <a:off x="9031288" y="4787901"/>
              <a:ext cx="1905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Rectangle 895"/>
            <p:cNvSpPr>
              <a:spLocks noChangeArrowheads="1"/>
            </p:cNvSpPr>
            <p:nvPr/>
          </p:nvSpPr>
          <p:spPr bwMode="auto">
            <a:xfrm>
              <a:off x="9031288" y="4833938"/>
              <a:ext cx="19050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896"/>
            <p:cNvSpPr/>
            <p:nvPr/>
          </p:nvSpPr>
          <p:spPr bwMode="auto">
            <a:xfrm>
              <a:off x="9599613" y="4765676"/>
              <a:ext cx="341313" cy="120650"/>
            </a:xfrm>
            <a:custGeom>
              <a:avLst/>
              <a:gdLst>
                <a:gd name="T0" fmla="*/ 147 w 295"/>
                <a:gd name="T1" fmla="*/ 15 h 104"/>
                <a:gd name="T2" fmla="*/ 126 w 295"/>
                <a:gd name="T3" fmla="*/ 0 h 104"/>
                <a:gd name="T4" fmla="*/ 13 w 295"/>
                <a:gd name="T5" fmla="*/ 0 h 104"/>
                <a:gd name="T6" fmla="*/ 6 w 295"/>
                <a:gd name="T7" fmla="*/ 92 h 104"/>
                <a:gd name="T8" fmla="*/ 289 w 295"/>
                <a:gd name="T9" fmla="*/ 92 h 104"/>
                <a:gd name="T10" fmla="*/ 283 w 295"/>
                <a:gd name="T11" fmla="*/ 0 h 104"/>
                <a:gd name="T12" fmla="*/ 169 w 295"/>
                <a:gd name="T13" fmla="*/ 0 h 104"/>
                <a:gd name="T14" fmla="*/ 147 w 295"/>
                <a:gd name="T15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104">
                  <a:moveTo>
                    <a:pt x="147" y="15"/>
                  </a:moveTo>
                  <a:cubicBezTo>
                    <a:pt x="138" y="15"/>
                    <a:pt x="129" y="9"/>
                    <a:pt x="1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39"/>
                    <a:pt x="0" y="86"/>
                    <a:pt x="6" y="92"/>
                  </a:cubicBezTo>
                  <a:cubicBezTo>
                    <a:pt x="18" y="104"/>
                    <a:pt x="278" y="103"/>
                    <a:pt x="289" y="92"/>
                  </a:cubicBezTo>
                  <a:cubicBezTo>
                    <a:pt x="295" y="86"/>
                    <a:pt x="289" y="39"/>
                    <a:pt x="28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6" y="9"/>
                    <a:pt x="157" y="15"/>
                    <a:pt x="14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897"/>
            <p:cNvSpPr>
              <a:spLocks noEditPoints="1"/>
            </p:cNvSpPr>
            <p:nvPr/>
          </p:nvSpPr>
          <p:spPr bwMode="auto">
            <a:xfrm>
              <a:off x="9617076" y="4652963"/>
              <a:ext cx="306388" cy="93663"/>
            </a:xfrm>
            <a:custGeom>
              <a:avLst/>
              <a:gdLst>
                <a:gd name="T0" fmla="*/ 132 w 265"/>
                <a:gd name="T1" fmla="*/ 68 h 81"/>
                <a:gd name="T2" fmla="*/ 153 w 265"/>
                <a:gd name="T3" fmla="*/ 81 h 81"/>
                <a:gd name="T4" fmla="*/ 265 w 265"/>
                <a:gd name="T5" fmla="*/ 81 h 81"/>
                <a:gd name="T6" fmla="*/ 257 w 265"/>
                <a:gd name="T7" fmla="*/ 40 h 81"/>
                <a:gd name="T8" fmla="*/ 201 w 265"/>
                <a:gd name="T9" fmla="*/ 40 h 81"/>
                <a:gd name="T10" fmla="*/ 163 w 265"/>
                <a:gd name="T11" fmla="*/ 0 h 81"/>
                <a:gd name="T12" fmla="*/ 101 w 265"/>
                <a:gd name="T13" fmla="*/ 0 h 81"/>
                <a:gd name="T14" fmla="*/ 65 w 265"/>
                <a:gd name="T15" fmla="*/ 40 h 81"/>
                <a:gd name="T16" fmla="*/ 8 w 265"/>
                <a:gd name="T17" fmla="*/ 40 h 81"/>
                <a:gd name="T18" fmla="*/ 0 w 265"/>
                <a:gd name="T19" fmla="*/ 81 h 81"/>
                <a:gd name="T20" fmla="*/ 112 w 265"/>
                <a:gd name="T21" fmla="*/ 81 h 81"/>
                <a:gd name="T22" fmla="*/ 132 w 265"/>
                <a:gd name="T23" fmla="*/ 68 h 81"/>
                <a:gd name="T24" fmla="*/ 117 w 265"/>
                <a:gd name="T25" fmla="*/ 14 h 81"/>
                <a:gd name="T26" fmla="*/ 147 w 265"/>
                <a:gd name="T27" fmla="*/ 14 h 81"/>
                <a:gd name="T28" fmla="*/ 157 w 265"/>
                <a:gd name="T29" fmla="*/ 27 h 81"/>
                <a:gd name="T30" fmla="*/ 147 w 265"/>
                <a:gd name="T31" fmla="*/ 40 h 81"/>
                <a:gd name="T32" fmla="*/ 117 w 265"/>
                <a:gd name="T33" fmla="*/ 40 h 81"/>
                <a:gd name="T34" fmla="*/ 107 w 265"/>
                <a:gd name="T35" fmla="*/ 27 h 81"/>
                <a:gd name="T36" fmla="*/ 117 w 265"/>
                <a:gd name="T37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5" h="81">
                  <a:moveTo>
                    <a:pt x="132" y="68"/>
                  </a:moveTo>
                  <a:cubicBezTo>
                    <a:pt x="142" y="68"/>
                    <a:pt x="149" y="73"/>
                    <a:pt x="153" y="81"/>
                  </a:cubicBezTo>
                  <a:cubicBezTo>
                    <a:pt x="265" y="81"/>
                    <a:pt x="265" y="81"/>
                    <a:pt x="265" y="81"/>
                  </a:cubicBezTo>
                  <a:cubicBezTo>
                    <a:pt x="261" y="58"/>
                    <a:pt x="257" y="40"/>
                    <a:pt x="257" y="40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193" y="23"/>
                    <a:pt x="177" y="0"/>
                    <a:pt x="163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8" y="0"/>
                    <a:pt x="74" y="22"/>
                    <a:pt x="65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5" y="58"/>
                    <a:pt x="0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5" y="73"/>
                    <a:pt x="123" y="68"/>
                    <a:pt x="132" y="68"/>
                  </a:cubicBezTo>
                  <a:close/>
                  <a:moveTo>
                    <a:pt x="117" y="14"/>
                  </a:moveTo>
                  <a:cubicBezTo>
                    <a:pt x="147" y="14"/>
                    <a:pt x="147" y="14"/>
                    <a:pt x="147" y="14"/>
                  </a:cubicBezTo>
                  <a:cubicBezTo>
                    <a:pt x="153" y="14"/>
                    <a:pt x="157" y="22"/>
                    <a:pt x="157" y="27"/>
                  </a:cubicBezTo>
                  <a:cubicBezTo>
                    <a:pt x="157" y="32"/>
                    <a:pt x="153" y="40"/>
                    <a:pt x="147" y="40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1" y="40"/>
                    <a:pt x="107" y="32"/>
                    <a:pt x="107" y="27"/>
                  </a:cubicBezTo>
                  <a:cubicBezTo>
                    <a:pt x="107" y="22"/>
                    <a:pt x="111" y="14"/>
                    <a:pt x="1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8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>
            <a:off x="4317357" y="1"/>
            <a:ext cx="7734779" cy="7580992"/>
          </a:xfrm>
          <a:prstGeom prst="rect">
            <a:avLst/>
          </a:prstGeom>
        </p:spPr>
      </p:pic>
      <p:sp>
        <p:nvSpPr>
          <p:cNvPr id="27" name="TextBox 76"/>
          <p:cNvSpPr txBox="1"/>
          <p:nvPr/>
        </p:nvSpPr>
        <p:spPr>
          <a:xfrm>
            <a:off x="853331" y="210159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54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853331" y="5816671"/>
            <a:ext cx="560179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3331" y="383846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0" name="TextBox 76"/>
          <p:cNvSpPr txBox="1"/>
          <p:nvPr/>
        </p:nvSpPr>
        <p:spPr>
          <a:xfrm>
            <a:off x="853331" y="326292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泪滴形 5"/>
          <p:cNvSpPr/>
          <p:nvPr/>
        </p:nvSpPr>
        <p:spPr bwMode="auto">
          <a:xfrm rot="10800000" flipH="1">
            <a:off x="1756286" y="1418720"/>
            <a:ext cx="1872340" cy="1872339"/>
          </a:xfrm>
          <a:prstGeom prst="teardrop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泪滴形 6"/>
          <p:cNvSpPr/>
          <p:nvPr/>
        </p:nvSpPr>
        <p:spPr bwMode="auto">
          <a:xfrm rot="10800000" flipH="1">
            <a:off x="1756286" y="3499768"/>
            <a:ext cx="1872340" cy="1872339"/>
          </a:xfrm>
          <a:prstGeom prst="teardrop">
            <a:avLst/>
          </a:prstGeom>
          <a:solidFill>
            <a:srgbClr val="11CE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泪滴形 8"/>
          <p:cNvSpPr/>
          <p:nvPr/>
        </p:nvSpPr>
        <p:spPr bwMode="auto">
          <a:xfrm rot="10800000" flipV="1">
            <a:off x="3742741" y="2292754"/>
            <a:ext cx="1568427" cy="1568426"/>
          </a:xfrm>
          <a:prstGeom prst="teardrop">
            <a:avLst/>
          </a:prstGeom>
          <a:solidFill>
            <a:srgbClr val="11CE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泪滴形 9"/>
          <p:cNvSpPr/>
          <p:nvPr/>
        </p:nvSpPr>
        <p:spPr bwMode="auto">
          <a:xfrm rot="10800000" flipV="1">
            <a:off x="3742741" y="4036012"/>
            <a:ext cx="1568427" cy="1568426"/>
          </a:xfrm>
          <a:prstGeom prst="teardrop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4180023" y="2847101"/>
            <a:ext cx="962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b="1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flipH="1">
            <a:off x="4180023" y="4527837"/>
            <a:ext cx="962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b="1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2424156" y="4235449"/>
            <a:ext cx="962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b="1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2424155" y="2097409"/>
            <a:ext cx="962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200" b="1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494615" y="1577088"/>
            <a:ext cx="158909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94615" y="1946420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7494615" y="2704917"/>
            <a:ext cx="158909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94615" y="3074249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7494615" y="3832746"/>
            <a:ext cx="158909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94615" y="4202078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7494615" y="4960575"/>
            <a:ext cx="158909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494615" y="5329907"/>
            <a:ext cx="3259603" cy="5724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096000" y="1152216"/>
            <a:ext cx="7764267" cy="5018448"/>
            <a:chOff x="-3733388" y="719528"/>
            <a:chExt cx="8707199" cy="562791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733388" y="719528"/>
              <a:ext cx="8707199" cy="562791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46008" y="1705592"/>
              <a:ext cx="6176060" cy="3981450"/>
            </a:xfrm>
            <a:custGeom>
              <a:avLst/>
              <a:gdLst>
                <a:gd name="connsiteX0" fmla="*/ 0 w 6172200"/>
                <a:gd name="connsiteY0" fmla="*/ 0 h 3981450"/>
                <a:gd name="connsiteX1" fmla="*/ 6172200 w 6172200"/>
                <a:gd name="connsiteY1" fmla="*/ 0 h 3981450"/>
                <a:gd name="connsiteX2" fmla="*/ 6172200 w 6172200"/>
                <a:gd name="connsiteY2" fmla="*/ 3981450 h 3981450"/>
                <a:gd name="connsiteX3" fmla="*/ 0 w 6172200"/>
                <a:gd name="connsiteY3" fmla="*/ 3981450 h 398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72200" h="3981450">
                  <a:moveTo>
                    <a:pt x="0" y="0"/>
                  </a:moveTo>
                  <a:lnTo>
                    <a:pt x="6172200" y="0"/>
                  </a:lnTo>
                  <a:lnTo>
                    <a:pt x="6172200" y="3981450"/>
                  </a:lnTo>
                  <a:lnTo>
                    <a:pt x="0" y="3981450"/>
                  </a:lnTo>
                  <a:close/>
                </a:path>
              </a:pathLst>
            </a:custGeom>
            <a:ln>
              <a:solidFill>
                <a:srgbClr val="282828"/>
              </a:solidFill>
            </a:ln>
          </p:spPr>
        </p:pic>
      </p:grpSp>
      <p:sp>
        <p:nvSpPr>
          <p:cNvPr id="8" name="文本框 7"/>
          <p:cNvSpPr txBox="1"/>
          <p:nvPr/>
        </p:nvSpPr>
        <p:spPr>
          <a:xfrm>
            <a:off x="1188077" y="3429000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1298580" y="2249843"/>
            <a:ext cx="1722412" cy="523220"/>
          </a:xfrm>
          <a:prstGeom prst="rect">
            <a:avLst/>
          </a:prstGeom>
          <a:solidFill>
            <a:srgbClr val="11CEE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1188077" y="2932123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1"/>
          <p:cNvSpPr/>
          <p:nvPr/>
        </p:nvSpPr>
        <p:spPr>
          <a:xfrm rot="5400000">
            <a:off x="4828323" y="1605221"/>
            <a:ext cx="1062375" cy="926805"/>
          </a:xfrm>
          <a:custGeom>
            <a:avLst/>
            <a:gdLst/>
            <a:ahLst/>
            <a:cxnLst/>
            <a:rect l="l" t="t" r="r" b="b"/>
            <a:pathLst>
              <a:path w="1183825" h="1032756">
                <a:moveTo>
                  <a:pt x="0" y="517154"/>
                </a:moveTo>
                <a:cubicBezTo>
                  <a:pt x="37441" y="225308"/>
                  <a:pt x="286957" y="0"/>
                  <a:pt x="589098" y="0"/>
                </a:cubicBezTo>
                <a:cubicBezTo>
                  <a:pt x="917557" y="0"/>
                  <a:pt x="1183825" y="266268"/>
                  <a:pt x="1183825" y="594727"/>
                </a:cubicBezTo>
                <a:cubicBezTo>
                  <a:pt x="1183825" y="768833"/>
                  <a:pt x="1109011" y="925466"/>
                  <a:pt x="988432" y="1032756"/>
                </a:cubicBezTo>
                <a:lnTo>
                  <a:pt x="914457" y="926940"/>
                </a:lnTo>
                <a:cubicBezTo>
                  <a:pt x="1001016" y="842771"/>
                  <a:pt x="1054537" y="724999"/>
                  <a:pt x="1054537" y="594727"/>
                </a:cubicBezTo>
                <a:cubicBezTo>
                  <a:pt x="1054537" y="337673"/>
                  <a:pt x="846153" y="129289"/>
                  <a:pt x="589098" y="129289"/>
                </a:cubicBezTo>
                <a:cubicBezTo>
                  <a:pt x="358553" y="129289"/>
                  <a:pt x="167157" y="296909"/>
                  <a:pt x="131480" y="5171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27"/>
          <p:cNvSpPr/>
          <p:nvPr/>
        </p:nvSpPr>
        <p:spPr>
          <a:xfrm>
            <a:off x="5716308" y="1785884"/>
            <a:ext cx="4218102" cy="552282"/>
          </a:xfrm>
          <a:custGeom>
            <a:avLst/>
            <a:gdLst>
              <a:gd name="connsiteX0" fmla="*/ 0 w 5184367"/>
              <a:gd name="connsiteY0" fmla="*/ 0 h 678797"/>
              <a:gd name="connsiteX1" fmla="*/ 4852002 w 5184367"/>
              <a:gd name="connsiteY1" fmla="*/ 14067 h 678797"/>
              <a:gd name="connsiteX2" fmla="*/ 5184367 w 5184367"/>
              <a:gd name="connsiteY2" fmla="*/ 346432 h 678797"/>
              <a:gd name="connsiteX3" fmla="*/ 5184366 w 5184367"/>
              <a:gd name="connsiteY3" fmla="*/ 346432 h 678797"/>
              <a:gd name="connsiteX4" fmla="*/ 4852001 w 5184367"/>
              <a:gd name="connsiteY4" fmla="*/ 678797 h 678797"/>
              <a:gd name="connsiteX5" fmla="*/ 84406 w 5184367"/>
              <a:gd name="connsiteY5" fmla="*/ 678796 h 678797"/>
              <a:gd name="connsiteX6" fmla="*/ 0 w 5184367"/>
              <a:gd name="connsiteY6" fmla="*/ 0 h 678797"/>
              <a:gd name="connsiteX0-1" fmla="*/ 0 w 5184367"/>
              <a:gd name="connsiteY0-2" fmla="*/ 0 h 678797"/>
              <a:gd name="connsiteX1-3" fmla="*/ 4852002 w 5184367"/>
              <a:gd name="connsiteY1-4" fmla="*/ 14067 h 678797"/>
              <a:gd name="connsiteX2-5" fmla="*/ 5184367 w 5184367"/>
              <a:gd name="connsiteY2-6" fmla="*/ 346432 h 678797"/>
              <a:gd name="connsiteX3-7" fmla="*/ 5184366 w 5184367"/>
              <a:gd name="connsiteY3-8" fmla="*/ 346432 h 678797"/>
              <a:gd name="connsiteX4-9" fmla="*/ 4852001 w 5184367"/>
              <a:gd name="connsiteY4-10" fmla="*/ 678797 h 678797"/>
              <a:gd name="connsiteX5-11" fmla="*/ 84406 w 5184367"/>
              <a:gd name="connsiteY5-12" fmla="*/ 678796 h 678797"/>
              <a:gd name="connsiteX6-13" fmla="*/ 0 w 5184367"/>
              <a:gd name="connsiteY6-14" fmla="*/ 0 h 678797"/>
              <a:gd name="connsiteX0-15" fmla="*/ 0 w 5184367"/>
              <a:gd name="connsiteY0-16" fmla="*/ 0 h 678797"/>
              <a:gd name="connsiteX1-17" fmla="*/ 4852002 w 5184367"/>
              <a:gd name="connsiteY1-18" fmla="*/ 14067 h 678797"/>
              <a:gd name="connsiteX2-19" fmla="*/ 5184367 w 5184367"/>
              <a:gd name="connsiteY2-20" fmla="*/ 346432 h 678797"/>
              <a:gd name="connsiteX3-21" fmla="*/ 5184366 w 5184367"/>
              <a:gd name="connsiteY3-22" fmla="*/ 346432 h 678797"/>
              <a:gd name="connsiteX4-23" fmla="*/ 4852001 w 5184367"/>
              <a:gd name="connsiteY4-24" fmla="*/ 678797 h 678797"/>
              <a:gd name="connsiteX5-25" fmla="*/ 14068 w 5184367"/>
              <a:gd name="connsiteY5-26" fmla="*/ 664728 h 678797"/>
              <a:gd name="connsiteX6-27" fmla="*/ 0 w 5184367"/>
              <a:gd name="connsiteY6-28" fmla="*/ 0 h 678797"/>
              <a:gd name="connsiteX0-29" fmla="*/ 0 w 5184367"/>
              <a:gd name="connsiteY0-30" fmla="*/ 0 h 678797"/>
              <a:gd name="connsiteX1-31" fmla="*/ 4852002 w 5184367"/>
              <a:gd name="connsiteY1-32" fmla="*/ 14067 h 678797"/>
              <a:gd name="connsiteX2-33" fmla="*/ 5184367 w 5184367"/>
              <a:gd name="connsiteY2-34" fmla="*/ 346432 h 678797"/>
              <a:gd name="connsiteX3-35" fmla="*/ 5184366 w 5184367"/>
              <a:gd name="connsiteY3-36" fmla="*/ 346432 h 678797"/>
              <a:gd name="connsiteX4-37" fmla="*/ 4852001 w 5184367"/>
              <a:gd name="connsiteY4-38" fmla="*/ 678797 h 678797"/>
              <a:gd name="connsiteX5-39" fmla="*/ 14068 w 5184367"/>
              <a:gd name="connsiteY5-40" fmla="*/ 664728 h 678797"/>
              <a:gd name="connsiteX6-41" fmla="*/ 0 w 5184367"/>
              <a:gd name="connsiteY6-42" fmla="*/ 0 h 678797"/>
            </a:gdLst>
            <a:ahLst/>
            <a:cxnLst>
              <a:cxn ang="0">
                <a:pos x="connsiteX0-29" y="connsiteY0-30"/>
              </a:cxn>
              <a:cxn ang="0">
                <a:pos x="connsiteX1-31" y="connsiteY1-32"/>
              </a:cxn>
              <a:cxn ang="0">
                <a:pos x="connsiteX2-33" y="connsiteY2-34"/>
              </a:cxn>
              <a:cxn ang="0">
                <a:pos x="connsiteX3-35" y="connsiteY3-36"/>
              </a:cxn>
              <a:cxn ang="0">
                <a:pos x="connsiteX4-37" y="connsiteY4-38"/>
              </a:cxn>
              <a:cxn ang="0">
                <a:pos x="connsiteX5-39" y="connsiteY5-40"/>
              </a:cxn>
              <a:cxn ang="0">
                <a:pos x="connsiteX6-41" y="connsiteY6-42"/>
              </a:cxn>
            </a:cxnLst>
            <a:rect l="l" t="t" r="r" b="b"/>
            <a:pathLst>
              <a:path w="5184367" h="678797">
                <a:moveTo>
                  <a:pt x="0" y="0"/>
                </a:moveTo>
                <a:lnTo>
                  <a:pt x="4852002" y="14067"/>
                </a:lnTo>
                <a:cubicBezTo>
                  <a:pt x="5035562" y="14067"/>
                  <a:pt x="5184367" y="162872"/>
                  <a:pt x="5184367" y="346432"/>
                </a:cubicBezTo>
                <a:lnTo>
                  <a:pt x="5184366" y="346432"/>
                </a:lnTo>
                <a:cubicBezTo>
                  <a:pt x="5184366" y="529992"/>
                  <a:pt x="5035561" y="678797"/>
                  <a:pt x="4852001" y="678797"/>
                </a:cubicBezTo>
                <a:lnTo>
                  <a:pt x="14068" y="664728"/>
                </a:lnTo>
                <a:cubicBezTo>
                  <a:pt x="126609" y="457220"/>
                  <a:pt x="112541" y="207508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14"/>
          <p:cNvSpPr txBox="1"/>
          <p:nvPr/>
        </p:nvSpPr>
        <p:spPr>
          <a:xfrm flipH="1">
            <a:off x="4791474" y="1807515"/>
            <a:ext cx="103143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kumimoji="0" lang="zh-CN" altLang="en-US" sz="4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 flipH="1">
            <a:off x="6011393" y="1918905"/>
            <a:ext cx="1220498" cy="34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defTabSz="914400">
              <a:defRPr/>
            </a:pPr>
            <a:r>
              <a:rPr lang="zh-CN" altLang="en-US" sz="2000" dirty="0">
                <a:solidFill>
                  <a:srgbClr val="22003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添加标题</a:t>
            </a:r>
          </a:p>
        </p:txBody>
      </p:sp>
      <p:sp>
        <p:nvSpPr>
          <p:cNvPr id="9" name="椭圆 1"/>
          <p:cNvSpPr/>
          <p:nvPr/>
        </p:nvSpPr>
        <p:spPr>
          <a:xfrm rot="5400000">
            <a:off x="3542037" y="3260401"/>
            <a:ext cx="1062375" cy="926805"/>
          </a:xfrm>
          <a:custGeom>
            <a:avLst/>
            <a:gdLst/>
            <a:ahLst/>
            <a:cxnLst/>
            <a:rect l="l" t="t" r="r" b="b"/>
            <a:pathLst>
              <a:path w="1183825" h="1032756">
                <a:moveTo>
                  <a:pt x="0" y="517154"/>
                </a:moveTo>
                <a:cubicBezTo>
                  <a:pt x="37441" y="225308"/>
                  <a:pt x="286957" y="0"/>
                  <a:pt x="589098" y="0"/>
                </a:cubicBezTo>
                <a:cubicBezTo>
                  <a:pt x="917557" y="0"/>
                  <a:pt x="1183825" y="266268"/>
                  <a:pt x="1183825" y="594727"/>
                </a:cubicBezTo>
                <a:cubicBezTo>
                  <a:pt x="1183825" y="768833"/>
                  <a:pt x="1109011" y="925466"/>
                  <a:pt x="988432" y="1032756"/>
                </a:cubicBezTo>
                <a:lnTo>
                  <a:pt x="914457" y="926940"/>
                </a:lnTo>
                <a:cubicBezTo>
                  <a:pt x="1001016" y="842771"/>
                  <a:pt x="1054537" y="724999"/>
                  <a:pt x="1054537" y="594727"/>
                </a:cubicBezTo>
                <a:cubicBezTo>
                  <a:pt x="1054537" y="337673"/>
                  <a:pt x="846153" y="129289"/>
                  <a:pt x="589098" y="129289"/>
                </a:cubicBezTo>
                <a:cubicBezTo>
                  <a:pt x="358553" y="129289"/>
                  <a:pt x="167157" y="296909"/>
                  <a:pt x="131480" y="5171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圆角矩形 27"/>
          <p:cNvSpPr/>
          <p:nvPr/>
        </p:nvSpPr>
        <p:spPr>
          <a:xfrm>
            <a:off x="4430022" y="3441064"/>
            <a:ext cx="4218102" cy="552282"/>
          </a:xfrm>
          <a:custGeom>
            <a:avLst/>
            <a:gdLst>
              <a:gd name="connsiteX0" fmla="*/ 0 w 5184367"/>
              <a:gd name="connsiteY0" fmla="*/ 0 h 678797"/>
              <a:gd name="connsiteX1" fmla="*/ 4852002 w 5184367"/>
              <a:gd name="connsiteY1" fmla="*/ 14067 h 678797"/>
              <a:gd name="connsiteX2" fmla="*/ 5184367 w 5184367"/>
              <a:gd name="connsiteY2" fmla="*/ 346432 h 678797"/>
              <a:gd name="connsiteX3" fmla="*/ 5184366 w 5184367"/>
              <a:gd name="connsiteY3" fmla="*/ 346432 h 678797"/>
              <a:gd name="connsiteX4" fmla="*/ 4852001 w 5184367"/>
              <a:gd name="connsiteY4" fmla="*/ 678797 h 678797"/>
              <a:gd name="connsiteX5" fmla="*/ 84406 w 5184367"/>
              <a:gd name="connsiteY5" fmla="*/ 678796 h 678797"/>
              <a:gd name="connsiteX6" fmla="*/ 0 w 5184367"/>
              <a:gd name="connsiteY6" fmla="*/ 0 h 678797"/>
              <a:gd name="connsiteX0-1" fmla="*/ 0 w 5184367"/>
              <a:gd name="connsiteY0-2" fmla="*/ 0 h 678797"/>
              <a:gd name="connsiteX1-3" fmla="*/ 4852002 w 5184367"/>
              <a:gd name="connsiteY1-4" fmla="*/ 14067 h 678797"/>
              <a:gd name="connsiteX2-5" fmla="*/ 5184367 w 5184367"/>
              <a:gd name="connsiteY2-6" fmla="*/ 346432 h 678797"/>
              <a:gd name="connsiteX3-7" fmla="*/ 5184366 w 5184367"/>
              <a:gd name="connsiteY3-8" fmla="*/ 346432 h 678797"/>
              <a:gd name="connsiteX4-9" fmla="*/ 4852001 w 5184367"/>
              <a:gd name="connsiteY4-10" fmla="*/ 678797 h 678797"/>
              <a:gd name="connsiteX5-11" fmla="*/ 84406 w 5184367"/>
              <a:gd name="connsiteY5-12" fmla="*/ 678796 h 678797"/>
              <a:gd name="connsiteX6-13" fmla="*/ 0 w 5184367"/>
              <a:gd name="connsiteY6-14" fmla="*/ 0 h 678797"/>
              <a:gd name="connsiteX0-15" fmla="*/ 0 w 5184367"/>
              <a:gd name="connsiteY0-16" fmla="*/ 0 h 678797"/>
              <a:gd name="connsiteX1-17" fmla="*/ 4852002 w 5184367"/>
              <a:gd name="connsiteY1-18" fmla="*/ 14067 h 678797"/>
              <a:gd name="connsiteX2-19" fmla="*/ 5184367 w 5184367"/>
              <a:gd name="connsiteY2-20" fmla="*/ 346432 h 678797"/>
              <a:gd name="connsiteX3-21" fmla="*/ 5184366 w 5184367"/>
              <a:gd name="connsiteY3-22" fmla="*/ 346432 h 678797"/>
              <a:gd name="connsiteX4-23" fmla="*/ 4852001 w 5184367"/>
              <a:gd name="connsiteY4-24" fmla="*/ 678797 h 678797"/>
              <a:gd name="connsiteX5-25" fmla="*/ 14068 w 5184367"/>
              <a:gd name="connsiteY5-26" fmla="*/ 664728 h 678797"/>
              <a:gd name="connsiteX6-27" fmla="*/ 0 w 5184367"/>
              <a:gd name="connsiteY6-28" fmla="*/ 0 h 678797"/>
              <a:gd name="connsiteX0-29" fmla="*/ 0 w 5184367"/>
              <a:gd name="connsiteY0-30" fmla="*/ 0 h 678797"/>
              <a:gd name="connsiteX1-31" fmla="*/ 4852002 w 5184367"/>
              <a:gd name="connsiteY1-32" fmla="*/ 14067 h 678797"/>
              <a:gd name="connsiteX2-33" fmla="*/ 5184367 w 5184367"/>
              <a:gd name="connsiteY2-34" fmla="*/ 346432 h 678797"/>
              <a:gd name="connsiteX3-35" fmla="*/ 5184366 w 5184367"/>
              <a:gd name="connsiteY3-36" fmla="*/ 346432 h 678797"/>
              <a:gd name="connsiteX4-37" fmla="*/ 4852001 w 5184367"/>
              <a:gd name="connsiteY4-38" fmla="*/ 678797 h 678797"/>
              <a:gd name="connsiteX5-39" fmla="*/ 14068 w 5184367"/>
              <a:gd name="connsiteY5-40" fmla="*/ 664728 h 678797"/>
              <a:gd name="connsiteX6-41" fmla="*/ 0 w 5184367"/>
              <a:gd name="connsiteY6-42" fmla="*/ 0 h 678797"/>
            </a:gdLst>
            <a:ahLst/>
            <a:cxnLst>
              <a:cxn ang="0">
                <a:pos x="connsiteX0-29" y="connsiteY0-30"/>
              </a:cxn>
              <a:cxn ang="0">
                <a:pos x="connsiteX1-31" y="connsiteY1-32"/>
              </a:cxn>
              <a:cxn ang="0">
                <a:pos x="connsiteX2-33" y="connsiteY2-34"/>
              </a:cxn>
              <a:cxn ang="0">
                <a:pos x="connsiteX3-35" y="connsiteY3-36"/>
              </a:cxn>
              <a:cxn ang="0">
                <a:pos x="connsiteX4-37" y="connsiteY4-38"/>
              </a:cxn>
              <a:cxn ang="0">
                <a:pos x="connsiteX5-39" y="connsiteY5-40"/>
              </a:cxn>
              <a:cxn ang="0">
                <a:pos x="connsiteX6-41" y="connsiteY6-42"/>
              </a:cxn>
            </a:cxnLst>
            <a:rect l="l" t="t" r="r" b="b"/>
            <a:pathLst>
              <a:path w="5184367" h="678797">
                <a:moveTo>
                  <a:pt x="0" y="0"/>
                </a:moveTo>
                <a:lnTo>
                  <a:pt x="4852002" y="14067"/>
                </a:lnTo>
                <a:cubicBezTo>
                  <a:pt x="5035562" y="14067"/>
                  <a:pt x="5184367" y="162872"/>
                  <a:pt x="5184367" y="346432"/>
                </a:cubicBezTo>
                <a:lnTo>
                  <a:pt x="5184366" y="346432"/>
                </a:lnTo>
                <a:cubicBezTo>
                  <a:pt x="5184366" y="529992"/>
                  <a:pt x="5035561" y="678797"/>
                  <a:pt x="4852001" y="678797"/>
                </a:cubicBezTo>
                <a:lnTo>
                  <a:pt x="14068" y="664728"/>
                </a:lnTo>
                <a:cubicBezTo>
                  <a:pt x="126609" y="457220"/>
                  <a:pt x="112541" y="207508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4"/>
          <p:cNvSpPr txBox="1"/>
          <p:nvPr/>
        </p:nvSpPr>
        <p:spPr>
          <a:xfrm flipH="1">
            <a:off x="3505188" y="3462695"/>
            <a:ext cx="103143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kumimoji="0" lang="zh-CN" altLang="en-US" sz="4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TextBox 18"/>
          <p:cNvSpPr txBox="1"/>
          <p:nvPr/>
        </p:nvSpPr>
        <p:spPr>
          <a:xfrm flipH="1">
            <a:off x="4725107" y="3574085"/>
            <a:ext cx="1220498" cy="34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defTabSz="914400">
              <a:defRPr/>
            </a:pPr>
            <a:r>
              <a:rPr lang="zh-CN" altLang="en-US" sz="2000" dirty="0">
                <a:solidFill>
                  <a:srgbClr val="22003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添加标题</a:t>
            </a:r>
          </a:p>
        </p:txBody>
      </p:sp>
      <p:sp>
        <p:nvSpPr>
          <p:cNvPr id="13" name="椭圆 1"/>
          <p:cNvSpPr/>
          <p:nvPr/>
        </p:nvSpPr>
        <p:spPr>
          <a:xfrm rot="5400000">
            <a:off x="2125804" y="4907560"/>
            <a:ext cx="1062375" cy="926805"/>
          </a:xfrm>
          <a:custGeom>
            <a:avLst/>
            <a:gdLst/>
            <a:ahLst/>
            <a:cxnLst/>
            <a:rect l="l" t="t" r="r" b="b"/>
            <a:pathLst>
              <a:path w="1183825" h="1032756">
                <a:moveTo>
                  <a:pt x="0" y="517154"/>
                </a:moveTo>
                <a:cubicBezTo>
                  <a:pt x="37441" y="225308"/>
                  <a:pt x="286957" y="0"/>
                  <a:pt x="589098" y="0"/>
                </a:cubicBezTo>
                <a:cubicBezTo>
                  <a:pt x="917557" y="0"/>
                  <a:pt x="1183825" y="266268"/>
                  <a:pt x="1183825" y="594727"/>
                </a:cubicBezTo>
                <a:cubicBezTo>
                  <a:pt x="1183825" y="768833"/>
                  <a:pt x="1109011" y="925466"/>
                  <a:pt x="988432" y="1032756"/>
                </a:cubicBezTo>
                <a:lnTo>
                  <a:pt x="914457" y="926940"/>
                </a:lnTo>
                <a:cubicBezTo>
                  <a:pt x="1001016" y="842771"/>
                  <a:pt x="1054537" y="724999"/>
                  <a:pt x="1054537" y="594727"/>
                </a:cubicBezTo>
                <a:cubicBezTo>
                  <a:pt x="1054537" y="337673"/>
                  <a:pt x="846153" y="129289"/>
                  <a:pt x="589098" y="129289"/>
                </a:cubicBezTo>
                <a:cubicBezTo>
                  <a:pt x="358553" y="129289"/>
                  <a:pt x="167157" y="296909"/>
                  <a:pt x="131480" y="517154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圆角矩形 27"/>
          <p:cNvSpPr/>
          <p:nvPr/>
        </p:nvSpPr>
        <p:spPr>
          <a:xfrm>
            <a:off x="3013789" y="5088223"/>
            <a:ext cx="4218102" cy="552282"/>
          </a:xfrm>
          <a:custGeom>
            <a:avLst/>
            <a:gdLst>
              <a:gd name="connsiteX0" fmla="*/ 0 w 5184367"/>
              <a:gd name="connsiteY0" fmla="*/ 0 h 678797"/>
              <a:gd name="connsiteX1" fmla="*/ 4852002 w 5184367"/>
              <a:gd name="connsiteY1" fmla="*/ 14067 h 678797"/>
              <a:gd name="connsiteX2" fmla="*/ 5184367 w 5184367"/>
              <a:gd name="connsiteY2" fmla="*/ 346432 h 678797"/>
              <a:gd name="connsiteX3" fmla="*/ 5184366 w 5184367"/>
              <a:gd name="connsiteY3" fmla="*/ 346432 h 678797"/>
              <a:gd name="connsiteX4" fmla="*/ 4852001 w 5184367"/>
              <a:gd name="connsiteY4" fmla="*/ 678797 h 678797"/>
              <a:gd name="connsiteX5" fmla="*/ 84406 w 5184367"/>
              <a:gd name="connsiteY5" fmla="*/ 678796 h 678797"/>
              <a:gd name="connsiteX6" fmla="*/ 0 w 5184367"/>
              <a:gd name="connsiteY6" fmla="*/ 0 h 678797"/>
              <a:gd name="connsiteX0-1" fmla="*/ 0 w 5184367"/>
              <a:gd name="connsiteY0-2" fmla="*/ 0 h 678797"/>
              <a:gd name="connsiteX1-3" fmla="*/ 4852002 w 5184367"/>
              <a:gd name="connsiteY1-4" fmla="*/ 14067 h 678797"/>
              <a:gd name="connsiteX2-5" fmla="*/ 5184367 w 5184367"/>
              <a:gd name="connsiteY2-6" fmla="*/ 346432 h 678797"/>
              <a:gd name="connsiteX3-7" fmla="*/ 5184366 w 5184367"/>
              <a:gd name="connsiteY3-8" fmla="*/ 346432 h 678797"/>
              <a:gd name="connsiteX4-9" fmla="*/ 4852001 w 5184367"/>
              <a:gd name="connsiteY4-10" fmla="*/ 678797 h 678797"/>
              <a:gd name="connsiteX5-11" fmla="*/ 84406 w 5184367"/>
              <a:gd name="connsiteY5-12" fmla="*/ 678796 h 678797"/>
              <a:gd name="connsiteX6-13" fmla="*/ 0 w 5184367"/>
              <a:gd name="connsiteY6-14" fmla="*/ 0 h 678797"/>
              <a:gd name="connsiteX0-15" fmla="*/ 0 w 5184367"/>
              <a:gd name="connsiteY0-16" fmla="*/ 0 h 678797"/>
              <a:gd name="connsiteX1-17" fmla="*/ 4852002 w 5184367"/>
              <a:gd name="connsiteY1-18" fmla="*/ 14067 h 678797"/>
              <a:gd name="connsiteX2-19" fmla="*/ 5184367 w 5184367"/>
              <a:gd name="connsiteY2-20" fmla="*/ 346432 h 678797"/>
              <a:gd name="connsiteX3-21" fmla="*/ 5184366 w 5184367"/>
              <a:gd name="connsiteY3-22" fmla="*/ 346432 h 678797"/>
              <a:gd name="connsiteX4-23" fmla="*/ 4852001 w 5184367"/>
              <a:gd name="connsiteY4-24" fmla="*/ 678797 h 678797"/>
              <a:gd name="connsiteX5-25" fmla="*/ 14068 w 5184367"/>
              <a:gd name="connsiteY5-26" fmla="*/ 664728 h 678797"/>
              <a:gd name="connsiteX6-27" fmla="*/ 0 w 5184367"/>
              <a:gd name="connsiteY6-28" fmla="*/ 0 h 678797"/>
              <a:gd name="connsiteX0-29" fmla="*/ 0 w 5184367"/>
              <a:gd name="connsiteY0-30" fmla="*/ 0 h 678797"/>
              <a:gd name="connsiteX1-31" fmla="*/ 4852002 w 5184367"/>
              <a:gd name="connsiteY1-32" fmla="*/ 14067 h 678797"/>
              <a:gd name="connsiteX2-33" fmla="*/ 5184367 w 5184367"/>
              <a:gd name="connsiteY2-34" fmla="*/ 346432 h 678797"/>
              <a:gd name="connsiteX3-35" fmla="*/ 5184366 w 5184367"/>
              <a:gd name="connsiteY3-36" fmla="*/ 346432 h 678797"/>
              <a:gd name="connsiteX4-37" fmla="*/ 4852001 w 5184367"/>
              <a:gd name="connsiteY4-38" fmla="*/ 678797 h 678797"/>
              <a:gd name="connsiteX5-39" fmla="*/ 14068 w 5184367"/>
              <a:gd name="connsiteY5-40" fmla="*/ 664728 h 678797"/>
              <a:gd name="connsiteX6-41" fmla="*/ 0 w 5184367"/>
              <a:gd name="connsiteY6-42" fmla="*/ 0 h 678797"/>
            </a:gdLst>
            <a:ahLst/>
            <a:cxnLst>
              <a:cxn ang="0">
                <a:pos x="connsiteX0-29" y="connsiteY0-30"/>
              </a:cxn>
              <a:cxn ang="0">
                <a:pos x="connsiteX1-31" y="connsiteY1-32"/>
              </a:cxn>
              <a:cxn ang="0">
                <a:pos x="connsiteX2-33" y="connsiteY2-34"/>
              </a:cxn>
              <a:cxn ang="0">
                <a:pos x="connsiteX3-35" y="connsiteY3-36"/>
              </a:cxn>
              <a:cxn ang="0">
                <a:pos x="connsiteX4-37" y="connsiteY4-38"/>
              </a:cxn>
              <a:cxn ang="0">
                <a:pos x="connsiteX5-39" y="connsiteY5-40"/>
              </a:cxn>
              <a:cxn ang="0">
                <a:pos x="connsiteX6-41" y="connsiteY6-42"/>
              </a:cxn>
            </a:cxnLst>
            <a:rect l="l" t="t" r="r" b="b"/>
            <a:pathLst>
              <a:path w="5184367" h="678797">
                <a:moveTo>
                  <a:pt x="0" y="0"/>
                </a:moveTo>
                <a:lnTo>
                  <a:pt x="4852002" y="14067"/>
                </a:lnTo>
                <a:cubicBezTo>
                  <a:pt x="5035562" y="14067"/>
                  <a:pt x="5184367" y="162872"/>
                  <a:pt x="5184367" y="346432"/>
                </a:cubicBezTo>
                <a:lnTo>
                  <a:pt x="5184366" y="346432"/>
                </a:lnTo>
                <a:cubicBezTo>
                  <a:pt x="5184366" y="529992"/>
                  <a:pt x="5035561" y="678797"/>
                  <a:pt x="4852001" y="678797"/>
                </a:cubicBezTo>
                <a:lnTo>
                  <a:pt x="14068" y="664728"/>
                </a:lnTo>
                <a:cubicBezTo>
                  <a:pt x="126609" y="457220"/>
                  <a:pt x="112541" y="207508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2088955" y="5109854"/>
            <a:ext cx="103143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kumimoji="0" lang="zh-CN" altLang="en-US" sz="4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 flipH="1">
            <a:off x="3308874" y="5221244"/>
            <a:ext cx="1220498" cy="34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defTabSz="914400">
              <a:defRPr/>
            </a:pPr>
            <a:r>
              <a:rPr lang="zh-CN" altLang="en-US" sz="2000" dirty="0">
                <a:solidFill>
                  <a:srgbClr val="22003E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011393" y="2372970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91474" y="4012471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08874" y="5667651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6"/>
          <p:cNvSpPr/>
          <p:nvPr/>
        </p:nvSpPr>
        <p:spPr bwMode="auto">
          <a:xfrm>
            <a:off x="6730633" y="3053229"/>
            <a:ext cx="1182018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11CE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25" name="Freeform 7"/>
          <p:cNvSpPr/>
          <p:nvPr/>
        </p:nvSpPr>
        <p:spPr bwMode="auto">
          <a:xfrm>
            <a:off x="4279345" y="3053229"/>
            <a:ext cx="1180655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26" name="Freeform 8"/>
          <p:cNvSpPr/>
          <p:nvPr/>
        </p:nvSpPr>
        <p:spPr bwMode="auto">
          <a:xfrm>
            <a:off x="4891486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27" name="Freeform 9"/>
          <p:cNvSpPr/>
          <p:nvPr/>
        </p:nvSpPr>
        <p:spPr bwMode="auto">
          <a:xfrm>
            <a:off x="6119857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11CE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28" name="Freeform 10"/>
          <p:cNvSpPr/>
          <p:nvPr/>
        </p:nvSpPr>
        <p:spPr bwMode="auto">
          <a:xfrm>
            <a:off x="4891486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29" name="Freeform 11"/>
          <p:cNvSpPr/>
          <p:nvPr/>
        </p:nvSpPr>
        <p:spPr bwMode="auto">
          <a:xfrm>
            <a:off x="6119857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11CEE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30" name="Freeform 13"/>
          <p:cNvSpPr>
            <a:spLocks noEditPoints="1"/>
          </p:cNvSpPr>
          <p:nvPr/>
        </p:nvSpPr>
        <p:spPr bwMode="auto">
          <a:xfrm>
            <a:off x="4628361" y="3477450"/>
            <a:ext cx="526251" cy="519707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5311395" y="2357559"/>
            <a:ext cx="377646" cy="515614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32" name="Freeform 15"/>
          <p:cNvSpPr>
            <a:spLocks noEditPoints="1"/>
          </p:cNvSpPr>
          <p:nvPr/>
        </p:nvSpPr>
        <p:spPr bwMode="auto">
          <a:xfrm>
            <a:off x="6411612" y="2414849"/>
            <a:ext cx="599870" cy="514251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sp>
        <p:nvSpPr>
          <p:cNvPr id="33" name="Freeform 17"/>
          <p:cNvSpPr>
            <a:spLocks noEditPoints="1"/>
          </p:cNvSpPr>
          <p:nvPr/>
        </p:nvSpPr>
        <p:spPr bwMode="auto">
          <a:xfrm>
            <a:off x="7043691" y="3474722"/>
            <a:ext cx="526251" cy="527891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rgbClr val="22003E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ACFFF7"/>
              </a:solidFill>
              <a:effectLst/>
              <a:uLnTx/>
              <a:uFillTx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421528" y="4525290"/>
            <a:ext cx="580037" cy="538318"/>
            <a:chOff x="5928340" y="670992"/>
            <a:chExt cx="506444" cy="470018"/>
          </a:xfrm>
          <a:solidFill>
            <a:srgbClr val="22003E"/>
          </a:solidFill>
        </p:grpSpPr>
        <p:sp>
          <p:nvSpPr>
            <p:cNvPr id="35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99891" y="4517161"/>
            <a:ext cx="490612" cy="536441"/>
            <a:chOff x="697828" y="4453123"/>
            <a:chExt cx="229831" cy="251300"/>
          </a:xfrm>
          <a:solidFill>
            <a:srgbClr val="22003E"/>
          </a:solidFill>
        </p:grpSpPr>
        <p:sp>
          <p:nvSpPr>
            <p:cNvPr id="39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40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41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42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  <p:sp>
          <p:nvSpPr>
            <p:cNvPr id="46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rgbClr val="ACFFF7"/>
                </a:solidFill>
              </a:endParaRPr>
            </a:p>
          </p:txBody>
        </p:sp>
      </p:grpSp>
      <p:sp>
        <p:nvSpPr>
          <p:cNvPr id="47" name="TextBox 76"/>
          <p:cNvSpPr txBox="1"/>
          <p:nvPr/>
        </p:nvSpPr>
        <p:spPr>
          <a:xfrm>
            <a:off x="7729326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729326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6"/>
          <p:cNvSpPr txBox="1"/>
          <p:nvPr/>
        </p:nvSpPr>
        <p:spPr>
          <a:xfrm>
            <a:off x="7729326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729326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8458531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458531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76"/>
          <p:cNvSpPr txBox="1"/>
          <p:nvPr/>
        </p:nvSpPr>
        <p:spPr>
          <a:xfrm>
            <a:off x="3311281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011300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76"/>
          <p:cNvSpPr txBox="1"/>
          <p:nvPr/>
        </p:nvSpPr>
        <p:spPr>
          <a:xfrm>
            <a:off x="3311281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011300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76"/>
          <p:cNvSpPr txBox="1"/>
          <p:nvPr/>
        </p:nvSpPr>
        <p:spPr>
          <a:xfrm>
            <a:off x="2576990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277009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6"/>
          <p:cNvSpPr txBox="1"/>
          <p:nvPr/>
        </p:nvSpPr>
        <p:spPr>
          <a:xfrm>
            <a:off x="5311168" y="28318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7381" y="572210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5884760" y="863187"/>
            <a:ext cx="422476" cy="0"/>
          </a:xfrm>
          <a:prstGeom prst="line">
            <a:avLst/>
          </a:prstGeom>
          <a:ln w="19050" cap="rnd">
            <a:solidFill>
              <a:srgbClr val="11C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 90"/>
          <p:cNvSpPr/>
          <p:nvPr/>
        </p:nvSpPr>
        <p:spPr>
          <a:xfrm>
            <a:off x="6307236" y="1921397"/>
            <a:ext cx="5016659" cy="38196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851077" y="2731625"/>
            <a:ext cx="6635026" cy="2349661"/>
          </a:xfrm>
          <a:prstGeom prst="rect">
            <a:avLst/>
          </a:prstGeom>
          <a:solidFill>
            <a:srgbClr val="11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文本框 92"/>
          <p:cNvSpPr txBox="1"/>
          <p:nvPr/>
        </p:nvSpPr>
        <p:spPr>
          <a:xfrm>
            <a:off x="1194327" y="3613741"/>
            <a:ext cx="280433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TextBox 76"/>
          <p:cNvSpPr txBox="1"/>
          <p:nvPr/>
        </p:nvSpPr>
        <p:spPr>
          <a:xfrm>
            <a:off x="1194327" y="3247022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425181" y="3613741"/>
            <a:ext cx="280433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TextBox 76"/>
          <p:cNvSpPr txBox="1"/>
          <p:nvPr/>
        </p:nvSpPr>
        <p:spPr>
          <a:xfrm>
            <a:off x="4425181" y="3247022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200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200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7" name="直接连接符 96"/>
          <p:cNvCxnSpPr>
            <a:stCxn id="92" idx="0"/>
            <a:endCxn id="92" idx="2"/>
          </p:cNvCxnSpPr>
          <p:nvPr/>
        </p:nvCxnSpPr>
        <p:spPr>
          <a:xfrm>
            <a:off x="4168590" y="2731625"/>
            <a:ext cx="0" cy="2349661"/>
          </a:xfrm>
          <a:prstGeom prst="line">
            <a:avLst/>
          </a:prstGeom>
          <a:ln w="38100">
            <a:solidFill>
              <a:srgbClr val="2200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b="8861"/>
          <a:stretch>
            <a:fillRect/>
          </a:stretch>
        </p:blipFill>
        <p:spPr>
          <a:xfrm>
            <a:off x="4317357" y="1"/>
            <a:ext cx="7734779" cy="7580992"/>
          </a:xfrm>
          <a:prstGeom prst="rect">
            <a:avLst/>
          </a:prstGeom>
        </p:spPr>
      </p:pic>
      <p:sp>
        <p:nvSpPr>
          <p:cNvPr id="27" name="TextBox 76"/>
          <p:cNvSpPr txBox="1"/>
          <p:nvPr/>
        </p:nvSpPr>
        <p:spPr>
          <a:xfrm>
            <a:off x="853331" y="2101592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5400" dirty="0">
              <a:solidFill>
                <a:srgbClr val="11CE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853331" y="5816671"/>
            <a:ext cx="5601798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5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5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3331" y="3838469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0" name="TextBox 76"/>
          <p:cNvSpPr txBox="1"/>
          <p:nvPr/>
        </p:nvSpPr>
        <p:spPr>
          <a:xfrm>
            <a:off x="853331" y="3262926"/>
            <a:ext cx="35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11CE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1608</Words>
  <Application>Microsoft Office PowerPoint</Application>
  <PresentationFormat>宽屏</PresentationFormat>
  <Paragraphs>211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 Rounded MT Bold</vt:lpstr>
      <vt:lpstr>맑은 고딕</vt:lpstr>
      <vt:lpstr>Meiryo</vt:lpstr>
      <vt:lpstr>宋体</vt:lpstr>
      <vt:lpstr>微软雅黑</vt:lpstr>
      <vt:lpstr>Arial</vt:lpstr>
      <vt:lpstr>Calibri</vt:lpstr>
      <vt:lpstr>Calibri Light</vt:lpstr>
      <vt:lpstr>Impact</vt:lpstr>
      <vt:lpstr>Roboto Condensed</vt:lpstr>
      <vt:lpstr>Roboto condensed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70</cp:revision>
  <dcterms:created xsi:type="dcterms:W3CDTF">2016-10-08T07:47:00Z</dcterms:created>
  <dcterms:modified xsi:type="dcterms:W3CDTF">2022-06-12T05:28:39Z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