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4" r:id="rId2"/>
  </p:sldMasterIdLst>
  <p:notesMasterIdLst>
    <p:notesMasterId r:id="rId22"/>
  </p:notesMasterIdLst>
  <p:sldIdLst>
    <p:sldId id="256" r:id="rId3"/>
    <p:sldId id="257" r:id="rId4"/>
    <p:sldId id="274" r:id="rId5"/>
    <p:sldId id="258" r:id="rId6"/>
    <p:sldId id="259" r:id="rId7"/>
    <p:sldId id="275" r:id="rId8"/>
    <p:sldId id="261" r:id="rId9"/>
    <p:sldId id="262" r:id="rId10"/>
    <p:sldId id="263" r:id="rId11"/>
    <p:sldId id="276" r:id="rId12"/>
    <p:sldId id="265" r:id="rId13"/>
    <p:sldId id="266" r:id="rId14"/>
    <p:sldId id="267" r:id="rId15"/>
    <p:sldId id="277" r:id="rId16"/>
    <p:sldId id="269" r:id="rId17"/>
    <p:sldId id="270" r:id="rId18"/>
    <p:sldId id="271" r:id="rId19"/>
    <p:sldId id="272" r:id="rId20"/>
    <p:sldId id="278" r:id="rId21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 snapToGrid="0">
      <p:cViewPr varScale="1">
        <p:scale>
          <a:sx n="113" d="100"/>
          <a:sy n="113" d="100"/>
        </p:scale>
        <p:origin x="474" y="108"/>
      </p:cViewPr>
      <p:guideLst>
        <p:guide orient="horz" pos="2160"/>
        <p:guide pos="384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5" cy="72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页眉占位符 1"/>
          <p:cNvSpPr>
            <a:spLocks noGrp="1" noChangeArrowheads="1"/>
          </p:cNvSpPr>
          <p:nvPr>
            <p:ph type="hdr" sz="quarter" idx="4294967295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Font typeface="Arial" pitchFamily="34" charset="0"/>
              <a:buNone/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1" name="日期占位符 2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buFont typeface="Arial" pitchFamily="34" charset="0"/>
              <a:buNone/>
              <a:defRPr>
                <a:latin typeface="Arial" pitchFamily="34" charset="0"/>
              </a:defRPr>
            </a:lvl1pPr>
          </a:lstStyle>
          <a:p>
            <a:pPr>
              <a:defRPr/>
            </a:pPr>
            <a:fld id="{52138B70-4824-4077-B260-FC32BE907BBA}" type="datetime1">
              <a:rPr lang="zh-CN" altLang="en-US"/>
              <a:pPr>
                <a:defRPr/>
              </a:pPr>
              <a:t>2018/6/1</a:t>
            </a:fld>
            <a:endParaRPr lang="zh-CN" altLang="en-US" sz="1200"/>
          </a:p>
        </p:txBody>
      </p:sp>
      <p:sp>
        <p:nvSpPr>
          <p:cNvPr id="33796" name="幻灯片图像占位符 3"/>
          <p:cNvSpPr>
            <a:spLocks noGrp="1" noRot="1" noChangeAspect="1" noChangeArrowheads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20485" name="备注占位符 4"/>
          <p:cNvSpPr>
            <a:spLocks noGrp="1" noRot="1" noChangeAspect="1" noChangeArrowheads="1"/>
          </p:cNvSpPr>
          <p:nvPr/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defTabSz="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defTabSz="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defTabSz="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defTabSz="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defTabSz="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defTabSz="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defTabSz="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defTabSz="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defTabSz="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单击此处编辑母版文本样式</a:t>
            </a:r>
          </a:p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第二级</a:t>
            </a:r>
          </a:p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第三级</a:t>
            </a:r>
          </a:p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第四级</a:t>
            </a:r>
          </a:p>
          <a:p>
            <a:pPr>
              <a:spcBef>
                <a:spcPct val="30000"/>
              </a:spcBef>
              <a:buFontTx/>
              <a:buNone/>
              <a:defRPr/>
            </a:pPr>
            <a:r>
              <a:rPr lang="zh-CN" altLang="zh-CN" sz="1200" smtClean="0"/>
              <a:t>第五级</a:t>
            </a:r>
          </a:p>
        </p:txBody>
      </p:sp>
      <p:sp>
        <p:nvSpPr>
          <p:cNvPr id="2054" name="页脚占位符 5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buFont typeface="Arial" pitchFamily="34" charset="0"/>
              <a:buNone/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5" name="灯片编号占位符 6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/>
            </a:lvl1pPr>
          </a:lstStyle>
          <a:p>
            <a:fld id="{52C12B20-91B5-4C34-B6E0-2F8364224B53}" type="slidenum">
              <a:rPr lang="zh-CN" altLang="en-US"/>
              <a:pPr/>
              <a:t>‹#›</a:t>
            </a:fld>
            <a:endParaRPr lang="zh-CN" altLang="en-US" sz="1200"/>
          </a:p>
        </p:txBody>
      </p:sp>
    </p:spTree>
    <p:extLst>
      <p:ext uri="{BB962C8B-B14F-4D97-AF65-F5344CB8AC3E}">
        <p14:creationId xmlns:p14="http://schemas.microsoft.com/office/powerpoint/2010/main" val="3083752632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19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077010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3F3A95-1EA0-493E-A4F5-FBBDBE1E6EB9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2D021C-C810-4216-8F95-82AD965BC2EE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3553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250DD9-75B0-49FC-8129-467C475F524B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10C2FB-3868-40F0-B35B-568EBA487B18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27363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90BF6F-8E9C-408D-B69D-E6CE89D32684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AF96572-2597-435F-9955-6D663582C657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99409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97893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911538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57146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19556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185235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75645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816986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0258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519831-D268-4161-8806-996696E0C8C2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6FFEC5-DC9C-4AFF-BB30-64207AE73527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43904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9562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1331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8471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6900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7A9991-59A1-4724-8343-FF2EE92EB4F4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034B366-AC69-4298-B706-BDF3A0EE4E1F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62969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78A488-7A63-4E27-882A-014007BB76E9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F16C6CF-55E8-4D0F-87B7-A737C9E1577E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72130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956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956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EB97D1-2970-42F8-BC88-21A7C5A36728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8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9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EAD295-5D99-4F05-96E5-32D1E9ED805C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913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24E29-DA6E-4F47-8206-1A48D8FF05F9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7C0445-A872-4223-90A9-925ECDAB5032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22515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3F249F-24E0-427B-A74C-BDF502CBC6BE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3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74C168-81D2-4F86-B15F-70CB5A08ECF0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3845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6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7263" y="273050"/>
            <a:ext cx="681513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16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FBDC0D-089E-46E4-8BA2-CCEF234B5EBA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2C40F2A-8DEF-4CE5-9921-D62AA4AF0B76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3696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>
              <a:sym typeface="Calibri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5506C9-47A5-40A8-A39B-0718104ED760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C7051F-2F43-4811-808D-66DE1D6D73D2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4844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 shadeToTitle="1">
        <a:gradFill rotWithShape="1">
          <a:gsLst>
            <a:gs pos="0">
              <a:srgbClr val="1F4E79"/>
            </a:gs>
            <a:gs pos="100000">
              <a:srgbClr val="2A3D52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>
                <a:sym typeface="Calibri Light" panose="020F0302020204030204" pitchFamily="34" charset="0"/>
              </a:rPr>
              <a:t>单击此处编辑母版标题样式</a:t>
            </a:r>
          </a:p>
        </p:txBody>
      </p:sp>
      <p:sp>
        <p:nvSpPr>
          <p:cNvPr id="1027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>
                <a:sym typeface="Calibri" panose="020F0502020204030204" pitchFamily="34" charset="0"/>
              </a:rPr>
              <a:t>单击此处编辑母版文本样式</a:t>
            </a:r>
          </a:p>
          <a:p>
            <a:pPr lvl="1"/>
            <a:r>
              <a:rPr lang="zh-CN" altLang="zh-CN" smtClean="0">
                <a:sym typeface="Calibri" panose="020F0502020204030204" pitchFamily="34" charset="0"/>
              </a:rPr>
              <a:t>第二级</a:t>
            </a:r>
          </a:p>
          <a:p>
            <a:pPr lvl="2"/>
            <a:r>
              <a:rPr lang="zh-CN" altLang="zh-CN" smtClean="0">
                <a:sym typeface="Calibri" panose="020F0502020204030204" pitchFamily="34" charset="0"/>
              </a:rPr>
              <a:t>第三级</a:t>
            </a:r>
          </a:p>
          <a:p>
            <a:pPr lvl="3"/>
            <a:r>
              <a:rPr lang="zh-CN" altLang="zh-CN" smtClean="0">
                <a:sym typeface="Calibri" panose="020F0502020204030204" pitchFamily="34" charset="0"/>
              </a:rPr>
              <a:t>第四级</a:t>
            </a:r>
          </a:p>
          <a:p>
            <a:pPr lvl="4"/>
            <a:r>
              <a:rPr lang="zh-CN" altLang="zh-CN" smtClean="0">
                <a:sym typeface="Calibri" panose="020F0502020204030204" pitchFamily="34" charset="0"/>
              </a:rPr>
              <a:t>第五级</a:t>
            </a:r>
          </a:p>
        </p:txBody>
      </p:sp>
      <p:sp>
        <p:nvSpPr>
          <p:cNvPr id="1028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buFont typeface="Arial" pitchFamily="34" charset="0"/>
              <a:buNone/>
              <a:defRPr sz="1200">
                <a:solidFill>
                  <a:srgbClr val="898989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54422109-42DE-44FA-9A70-76B5B223DBD1}" type="datetime1">
              <a:rPr lang="zh-CN" altLang="en-US"/>
              <a:pPr>
                <a:defRPr/>
              </a:pPr>
              <a:t>2018/6/1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1029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buFont typeface="Arial" pitchFamily="34" charset="0"/>
              <a:buNone/>
              <a:defRPr sz="1200">
                <a:solidFill>
                  <a:srgbClr val="898989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1030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30977099-8893-49A2-B8A4-A18FF6FB5AF3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</p:sldLayoutIdLst>
  <p:hf sldNum="0" hdr="0" ftr="0"/>
  <p:txStyles>
    <p:titleStyle>
      <a:lvl1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Calibri Light" panose="020F0302020204030204" pitchFamily="34" charset="0"/>
        </a:defRPr>
      </a:lvl1pPr>
      <a:lvl2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  <a:sym typeface="Calibri Light" panose="020F0302020204030204" pitchFamily="34" charset="0"/>
        </a:defRPr>
      </a:lvl2pPr>
      <a:lvl3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  <a:sym typeface="Calibri Light" panose="020F0302020204030204" pitchFamily="34" charset="0"/>
        </a:defRPr>
      </a:lvl3pPr>
      <a:lvl4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  <a:sym typeface="Calibri Light" panose="020F0302020204030204" pitchFamily="34" charset="0"/>
        </a:defRPr>
      </a:lvl4pPr>
      <a:lvl5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  <a:sym typeface="Calibri Light" panose="020F0302020204030204" pitchFamily="34" charset="0"/>
        </a:defRPr>
      </a:lvl5pPr>
      <a:lvl6pPr marL="13716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  <a:sym typeface="Calibri Light" pitchFamily="34" charset="0"/>
        </a:defRPr>
      </a:lvl6pPr>
      <a:lvl7pPr marL="18288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  <a:sym typeface="Calibri Light" pitchFamily="34" charset="0"/>
        </a:defRPr>
      </a:lvl7pPr>
      <a:lvl8pPr marL="22860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  <a:sym typeface="Calibri Light" pitchFamily="34" charset="0"/>
        </a:defRPr>
      </a:lvl8pPr>
      <a:lvl9pPr marL="27432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  <a:sym typeface="Calibri Light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  <a:sym typeface="Calibri" panose="020F0502020204030204" pitchFamily="34" charset="0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anose="020F0502020204030204" pitchFamily="34" charset="0"/>
        </a:defRPr>
      </a:lvl5pPr>
      <a:lvl6pPr marL="25146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itchFamily="34" charset="0"/>
        </a:defRPr>
      </a:lvl6pPr>
      <a:lvl7pPr marL="2971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itchFamily="34" charset="0"/>
        </a:defRPr>
      </a:lvl7pPr>
      <a:lvl8pPr marL="3429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itchFamily="34" charset="0"/>
        </a:defRPr>
      </a:lvl8pPr>
      <a:lvl9pPr marL="3886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  <a:sym typeface="Calibri" pitchFamily="34" charset="0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buFontTx/>
              <a:buNone/>
            </a:pPr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fontAlgn="auto">
                <a:spcBef>
                  <a:spcPts val="0"/>
                </a:spcBef>
                <a:spcAft>
                  <a:spcPts val="0"/>
                </a:spcAft>
                <a:buFontTx/>
                <a:buNone/>
              </a:pPr>
              <a:t>2018/6/1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buFontTx/>
              <a:buNone/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buFontTx/>
              <a:buNone/>
            </a:pPr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fontAlgn="auto">
                <a:spcBef>
                  <a:spcPts val="0"/>
                </a:spcBef>
                <a:spcAft>
                  <a:spcPts val="0"/>
                </a:spcAft>
                <a:buFontTx/>
                <a:buNone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450562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://www.ypppt.com/jieri/" TargetMode="External"/><Relationship Id="rId9" Type="http://schemas.openxmlformats.org/officeDocument/2006/relationships/hyperlink" Target="http://www.ypppt.com/ziti/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组合 211"/>
          <p:cNvGrpSpPr>
            <a:grpSpLocks/>
          </p:cNvGrpSpPr>
          <p:nvPr/>
        </p:nvGrpSpPr>
        <p:grpSpPr bwMode="auto">
          <a:xfrm>
            <a:off x="12700" y="-1816100"/>
            <a:ext cx="12177713" cy="4922838"/>
            <a:chOff x="0" y="0"/>
            <a:chExt cx="11972924" cy="4840287"/>
          </a:xfrm>
        </p:grpSpPr>
        <p:grpSp>
          <p:nvGrpSpPr>
            <p:cNvPr id="14346" name="Group 205"/>
            <p:cNvGrpSpPr>
              <a:grpSpLocks/>
            </p:cNvGrpSpPr>
            <p:nvPr/>
          </p:nvGrpSpPr>
          <p:grpSpPr bwMode="auto">
            <a:xfrm>
              <a:off x="0" y="0"/>
              <a:ext cx="11972924" cy="4840287"/>
              <a:chOff x="0" y="0"/>
              <a:chExt cx="7542" cy="3049"/>
            </a:xfrm>
          </p:grpSpPr>
          <p:sp>
            <p:nvSpPr>
              <p:cNvPr id="14350" name="Freeform 5"/>
              <p:cNvSpPr>
                <a:spLocks noEditPoints="1" noChangeArrowheads="1"/>
              </p:cNvSpPr>
              <p:nvPr/>
            </p:nvSpPr>
            <p:spPr bwMode="auto">
              <a:xfrm>
                <a:off x="1657" y="2240"/>
                <a:ext cx="52" cy="45"/>
              </a:xfrm>
              <a:custGeom>
                <a:avLst/>
                <a:gdLst>
                  <a:gd name="T0" fmla="*/ 872 w 22"/>
                  <a:gd name="T1" fmla="*/ 3214 h 19"/>
                  <a:gd name="T2" fmla="*/ 2810 w 22"/>
                  <a:gd name="T3" fmla="*/ 2070 h 19"/>
                  <a:gd name="T4" fmla="*/ 3843 w 22"/>
                  <a:gd name="T5" fmla="*/ 369 h 19"/>
                  <a:gd name="T6" fmla="*/ 3683 w 22"/>
                  <a:gd name="T7" fmla="*/ 0 h 19"/>
                  <a:gd name="T8" fmla="*/ 3314 w 22"/>
                  <a:gd name="T9" fmla="*/ 0 h 19"/>
                  <a:gd name="T10" fmla="*/ 1782 w 22"/>
                  <a:gd name="T11" fmla="*/ 533 h 19"/>
                  <a:gd name="T12" fmla="*/ 1028 w 22"/>
                  <a:gd name="T13" fmla="*/ 1419 h 19"/>
                  <a:gd name="T14" fmla="*/ 872 w 22"/>
                  <a:gd name="T15" fmla="*/ 3214 h 19"/>
                  <a:gd name="T16" fmla="*/ 2430 w 22"/>
                  <a:gd name="T17" fmla="*/ 1566 h 19"/>
                  <a:gd name="T18" fmla="*/ 2061 w 22"/>
                  <a:gd name="T19" fmla="*/ 2070 h 19"/>
                  <a:gd name="T20" fmla="*/ 1402 w 22"/>
                  <a:gd name="T21" fmla="*/ 2070 h 19"/>
                  <a:gd name="T22" fmla="*/ 2586 w 22"/>
                  <a:gd name="T23" fmla="*/ 1419 h 19"/>
                  <a:gd name="T24" fmla="*/ 2586 w 22"/>
                  <a:gd name="T25" fmla="*/ 1419 h 19"/>
                  <a:gd name="T26" fmla="*/ 1558 w 22"/>
                  <a:gd name="T27" fmla="*/ 1419 h 19"/>
                  <a:gd name="T28" fmla="*/ 1782 w 22"/>
                  <a:gd name="T29" fmla="*/ 1419 h 19"/>
                  <a:gd name="T30" fmla="*/ 3184 w 22"/>
                  <a:gd name="T31" fmla="*/ 874 h 19"/>
                  <a:gd name="T32" fmla="*/ 2430 w 22"/>
                  <a:gd name="T33" fmla="*/ 1566 h 19"/>
                  <a:gd name="T34" fmla="*/ 3184 w 22"/>
                  <a:gd name="T35" fmla="*/ 661 h 19"/>
                  <a:gd name="T36" fmla="*/ 3184 w 22"/>
                  <a:gd name="T37" fmla="*/ 661 h 19"/>
                  <a:gd name="T38" fmla="*/ 3184 w 22"/>
                  <a:gd name="T39" fmla="*/ 661 h 19"/>
                  <a:gd name="T40" fmla="*/ 3184 w 22"/>
                  <a:gd name="T41" fmla="*/ 661 h 19"/>
                  <a:gd name="T42" fmla="*/ 3184 w 22"/>
                  <a:gd name="T43" fmla="*/ 661 h 19"/>
                  <a:gd name="T44" fmla="*/ 1900 w 22"/>
                  <a:gd name="T45" fmla="*/ 1037 h 19"/>
                  <a:gd name="T46" fmla="*/ 2810 w 22"/>
                  <a:gd name="T47" fmla="*/ 874 h 19"/>
                  <a:gd name="T48" fmla="*/ 1782 w 22"/>
                  <a:gd name="T49" fmla="*/ 1262 h 19"/>
                  <a:gd name="T50" fmla="*/ 1900 w 22"/>
                  <a:gd name="T51" fmla="*/ 1037 h 19"/>
                  <a:gd name="T52" fmla="*/ 1558 w 22"/>
                  <a:gd name="T53" fmla="*/ 1566 h 19"/>
                  <a:gd name="T54" fmla="*/ 2430 w 22"/>
                  <a:gd name="T55" fmla="*/ 1419 h 19"/>
                  <a:gd name="T56" fmla="*/ 1257 w 22"/>
                  <a:gd name="T57" fmla="*/ 1952 h 19"/>
                  <a:gd name="T58" fmla="*/ 1558 w 22"/>
                  <a:gd name="T59" fmla="*/ 1566 h 19"/>
                  <a:gd name="T60" fmla="*/ 1257 w 22"/>
                  <a:gd name="T61" fmla="*/ 2070 h 19"/>
                  <a:gd name="T62" fmla="*/ 1257 w 22"/>
                  <a:gd name="T63" fmla="*/ 2070 h 19"/>
                  <a:gd name="T64" fmla="*/ 1900 w 22"/>
                  <a:gd name="T65" fmla="*/ 2300 h 19"/>
                  <a:gd name="T66" fmla="*/ 1782 w 22"/>
                  <a:gd name="T67" fmla="*/ 2456 h 19"/>
                  <a:gd name="T68" fmla="*/ 1257 w 22"/>
                  <a:gd name="T69" fmla="*/ 2669 h 19"/>
                  <a:gd name="T70" fmla="*/ 1028 w 22"/>
                  <a:gd name="T71" fmla="*/ 2669 h 19"/>
                  <a:gd name="T72" fmla="*/ 1257 w 22"/>
                  <a:gd name="T73" fmla="*/ 2070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5" y="18"/>
                    </a:moveTo>
                    <a:cubicBezTo>
                      <a:pt x="9" y="19"/>
                      <a:pt x="13" y="15"/>
                      <a:pt x="16" y="12"/>
                    </a:cubicBezTo>
                    <a:cubicBezTo>
                      <a:pt x="18" y="10"/>
                      <a:pt x="22" y="6"/>
                      <a:pt x="22" y="2"/>
                    </a:cubicBezTo>
                    <a:cubicBezTo>
                      <a:pt x="22" y="1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6" y="2"/>
                      <a:pt x="13" y="1"/>
                      <a:pt x="10" y="3"/>
                    </a:cubicBezTo>
                    <a:cubicBezTo>
                      <a:pt x="8" y="4"/>
                      <a:pt x="7" y="7"/>
                      <a:pt x="6" y="8"/>
                    </a:cubicBezTo>
                    <a:cubicBezTo>
                      <a:pt x="4" y="11"/>
                      <a:pt x="0" y="17"/>
                      <a:pt x="5" y="18"/>
                    </a:cubicBezTo>
                    <a:close/>
                    <a:moveTo>
                      <a:pt x="14" y="9"/>
                    </a:moveTo>
                    <a:cubicBezTo>
                      <a:pt x="14" y="10"/>
                      <a:pt x="13" y="11"/>
                      <a:pt x="12" y="12"/>
                    </a:cubicBezTo>
                    <a:cubicBezTo>
                      <a:pt x="11" y="12"/>
                      <a:pt x="9" y="12"/>
                      <a:pt x="8" y="12"/>
                    </a:cubicBezTo>
                    <a:cubicBezTo>
                      <a:pt x="10" y="11"/>
                      <a:pt x="13" y="10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1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5" y="7"/>
                      <a:pt x="18" y="5"/>
                    </a:cubicBezTo>
                    <a:cubicBezTo>
                      <a:pt x="17" y="7"/>
                      <a:pt x="15" y="8"/>
                      <a:pt x="14" y="9"/>
                    </a:cubicBezTo>
                    <a:close/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11" y="6"/>
                    </a:moveTo>
                    <a:cubicBezTo>
                      <a:pt x="13" y="6"/>
                      <a:pt x="15" y="5"/>
                      <a:pt x="16" y="5"/>
                    </a:cubicBezTo>
                    <a:cubicBezTo>
                      <a:pt x="15" y="6"/>
                      <a:pt x="12" y="6"/>
                      <a:pt x="10" y="7"/>
                    </a:cubicBezTo>
                    <a:cubicBezTo>
                      <a:pt x="11" y="6"/>
                      <a:pt x="11" y="6"/>
                      <a:pt x="11" y="6"/>
                    </a:cubicBezTo>
                    <a:close/>
                    <a:moveTo>
                      <a:pt x="9" y="9"/>
                    </a:moveTo>
                    <a:cubicBezTo>
                      <a:pt x="11" y="9"/>
                      <a:pt x="12" y="8"/>
                      <a:pt x="14" y="8"/>
                    </a:cubicBezTo>
                    <a:cubicBezTo>
                      <a:pt x="12" y="10"/>
                      <a:pt x="9" y="10"/>
                      <a:pt x="7" y="11"/>
                    </a:cubicBezTo>
                    <a:cubicBezTo>
                      <a:pt x="8" y="10"/>
                      <a:pt x="8" y="9"/>
                      <a:pt x="9" y="9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10" y="12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5" y="15"/>
                      <a:pt x="6" y="14"/>
                      <a:pt x="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1" name="Freeform 6"/>
              <p:cNvSpPr>
                <a:spLocks noEditPoints="1" noChangeArrowheads="1"/>
              </p:cNvSpPr>
              <p:nvPr/>
            </p:nvSpPr>
            <p:spPr bwMode="auto">
              <a:xfrm>
                <a:off x="1331" y="1849"/>
                <a:ext cx="556" cy="663"/>
              </a:xfrm>
              <a:custGeom>
                <a:avLst/>
                <a:gdLst>
                  <a:gd name="T0" fmla="*/ 26977 w 235"/>
                  <a:gd name="T1" fmla="*/ 3706 h 280"/>
                  <a:gd name="T2" fmla="*/ 32461 w 235"/>
                  <a:gd name="T3" fmla="*/ 15720 h 280"/>
                  <a:gd name="T4" fmla="*/ 31588 w 235"/>
                  <a:gd name="T5" fmla="*/ 19052 h 280"/>
                  <a:gd name="T6" fmla="*/ 31588 w 235"/>
                  <a:gd name="T7" fmla="*/ 16227 h 280"/>
                  <a:gd name="T8" fmla="*/ 21719 w 235"/>
                  <a:gd name="T9" fmla="*/ 18178 h 280"/>
                  <a:gd name="T10" fmla="*/ 30026 w 235"/>
                  <a:gd name="T11" fmla="*/ 17257 h 280"/>
                  <a:gd name="T12" fmla="*/ 21563 w 235"/>
                  <a:gd name="T13" fmla="*/ 21121 h 280"/>
                  <a:gd name="T14" fmla="*/ 30026 w 235"/>
                  <a:gd name="T15" fmla="*/ 21654 h 280"/>
                  <a:gd name="T16" fmla="*/ 18081 w 235"/>
                  <a:gd name="T17" fmla="*/ 27323 h 280"/>
                  <a:gd name="T18" fmla="*/ 24384 w 235"/>
                  <a:gd name="T19" fmla="*/ 27692 h 280"/>
                  <a:gd name="T20" fmla="*/ 22465 w 235"/>
                  <a:gd name="T21" fmla="*/ 29766 h 280"/>
                  <a:gd name="T22" fmla="*/ 27350 w 235"/>
                  <a:gd name="T23" fmla="*/ 25372 h 280"/>
                  <a:gd name="T24" fmla="*/ 24540 w 235"/>
                  <a:gd name="T25" fmla="*/ 24865 h 280"/>
                  <a:gd name="T26" fmla="*/ 28924 w 235"/>
                  <a:gd name="T27" fmla="*/ 21507 h 280"/>
                  <a:gd name="T28" fmla="*/ 28235 w 235"/>
                  <a:gd name="T29" fmla="*/ 20617 h 280"/>
                  <a:gd name="T30" fmla="*/ 19798 w 235"/>
                  <a:gd name="T31" fmla="*/ 21372 h 280"/>
                  <a:gd name="T32" fmla="*/ 20896 w 235"/>
                  <a:gd name="T33" fmla="*/ 19208 h 280"/>
                  <a:gd name="T34" fmla="*/ 30715 w 235"/>
                  <a:gd name="T35" fmla="*/ 14432 h 280"/>
                  <a:gd name="T36" fmla="*/ 36632 w 235"/>
                  <a:gd name="T37" fmla="*/ 16596 h 280"/>
                  <a:gd name="T38" fmla="*/ 37505 w 235"/>
                  <a:gd name="T39" fmla="*/ 19966 h 280"/>
                  <a:gd name="T40" fmla="*/ 35813 w 235"/>
                  <a:gd name="T41" fmla="*/ 15720 h 280"/>
                  <a:gd name="T42" fmla="*/ 26818 w 235"/>
                  <a:gd name="T43" fmla="*/ 14645 h 280"/>
                  <a:gd name="T44" fmla="*/ 15260 w 235"/>
                  <a:gd name="T45" fmla="*/ 11472 h 280"/>
                  <a:gd name="T46" fmla="*/ 16675 w 235"/>
                  <a:gd name="T47" fmla="*/ 10715 h 280"/>
                  <a:gd name="T48" fmla="*/ 28768 w 235"/>
                  <a:gd name="T49" fmla="*/ 7234 h 280"/>
                  <a:gd name="T50" fmla="*/ 30173 w 235"/>
                  <a:gd name="T51" fmla="*/ 8775 h 280"/>
                  <a:gd name="T52" fmla="*/ 29641 w 235"/>
                  <a:gd name="T53" fmla="*/ 10435 h 280"/>
                  <a:gd name="T54" fmla="*/ 29428 w 235"/>
                  <a:gd name="T55" fmla="*/ 12891 h 280"/>
                  <a:gd name="T56" fmla="*/ 27206 w 235"/>
                  <a:gd name="T57" fmla="*/ 12358 h 280"/>
                  <a:gd name="T58" fmla="*/ 25789 w 235"/>
                  <a:gd name="T59" fmla="*/ 11101 h 280"/>
                  <a:gd name="T60" fmla="*/ 22465 w 235"/>
                  <a:gd name="T61" fmla="*/ 10568 h 280"/>
                  <a:gd name="T62" fmla="*/ 16675 w 235"/>
                  <a:gd name="T63" fmla="*/ 15491 h 280"/>
                  <a:gd name="T64" fmla="*/ 18769 w 235"/>
                  <a:gd name="T65" fmla="*/ 16596 h 280"/>
                  <a:gd name="T66" fmla="*/ 31957 w 235"/>
                  <a:gd name="T67" fmla="*/ 10715 h 280"/>
                  <a:gd name="T68" fmla="*/ 29428 w 235"/>
                  <a:gd name="T69" fmla="*/ 7726 h 280"/>
                  <a:gd name="T70" fmla="*/ 29137 w 235"/>
                  <a:gd name="T71" fmla="*/ 5444 h 280"/>
                  <a:gd name="T72" fmla="*/ 25285 w 235"/>
                  <a:gd name="T73" fmla="*/ 6185 h 280"/>
                  <a:gd name="T74" fmla="*/ 24249 w 235"/>
                  <a:gd name="T75" fmla="*/ 6038 h 280"/>
                  <a:gd name="T76" fmla="*/ 21932 w 235"/>
                  <a:gd name="T77" fmla="*/ 6689 h 280"/>
                  <a:gd name="T78" fmla="*/ 25945 w 235"/>
                  <a:gd name="T79" fmla="*/ 6542 h 280"/>
                  <a:gd name="T80" fmla="*/ 2451 w 235"/>
                  <a:gd name="T81" fmla="*/ 22409 h 280"/>
                  <a:gd name="T82" fmla="*/ 2598 w 235"/>
                  <a:gd name="T83" fmla="*/ 22701 h 280"/>
                  <a:gd name="T84" fmla="*/ 4384 w 235"/>
                  <a:gd name="T85" fmla="*/ 11101 h 280"/>
                  <a:gd name="T86" fmla="*/ 3483 w 235"/>
                  <a:gd name="T87" fmla="*/ 15346 h 280"/>
                  <a:gd name="T88" fmla="*/ 5418 w 235"/>
                  <a:gd name="T89" fmla="*/ 18294 h 280"/>
                  <a:gd name="T90" fmla="*/ 5110 w 235"/>
                  <a:gd name="T91" fmla="*/ 19966 h 280"/>
                  <a:gd name="T92" fmla="*/ 2290 w 235"/>
                  <a:gd name="T93" fmla="*/ 18015 h 280"/>
                  <a:gd name="T94" fmla="*/ 3192 w 235"/>
                  <a:gd name="T95" fmla="*/ 13395 h 280"/>
                  <a:gd name="T96" fmla="*/ 4013 w 235"/>
                  <a:gd name="T97" fmla="*/ 21507 h 280"/>
                  <a:gd name="T98" fmla="*/ 29293 w 235"/>
                  <a:gd name="T99" fmla="*/ 9145 h 280"/>
                  <a:gd name="T100" fmla="*/ 30552 w 235"/>
                  <a:gd name="T101" fmla="*/ 17633 h 280"/>
                  <a:gd name="T102" fmla="*/ 21059 w 235"/>
                  <a:gd name="T103" fmla="*/ 40559 h 280"/>
                  <a:gd name="T104" fmla="*/ 20896 w 235"/>
                  <a:gd name="T105" fmla="*/ 45112 h 280"/>
                  <a:gd name="T106" fmla="*/ 30833 w 235"/>
                  <a:gd name="T107" fmla="*/ 46374 h 280"/>
                  <a:gd name="T108" fmla="*/ 29428 w 235"/>
                  <a:gd name="T109" fmla="*/ 45482 h 280"/>
                  <a:gd name="T110" fmla="*/ 23125 w 235"/>
                  <a:gd name="T111" fmla="*/ 45986 h 280"/>
                  <a:gd name="T112" fmla="*/ 19498 w 235"/>
                  <a:gd name="T113" fmla="*/ 41248 h 280"/>
                  <a:gd name="T114" fmla="*/ 17868 w 235"/>
                  <a:gd name="T115" fmla="*/ 42124 h 280"/>
                  <a:gd name="T116" fmla="*/ 18081 w 235"/>
                  <a:gd name="T117" fmla="*/ 43694 h 280"/>
                  <a:gd name="T118" fmla="*/ 13507 w 235"/>
                  <a:gd name="T119" fmla="*/ 48442 h 280"/>
                  <a:gd name="T120" fmla="*/ 30833 w 235"/>
                  <a:gd name="T121" fmla="*/ 46374 h 280"/>
                  <a:gd name="T122" fmla="*/ 19498 w 235"/>
                  <a:gd name="T123" fmla="*/ 40201 h 2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5"/>
                  <a:gd name="T187" fmla="*/ 0 h 280"/>
                  <a:gd name="T188" fmla="*/ 235 w 235"/>
                  <a:gd name="T189" fmla="*/ 280 h 2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2" name="Freeform 7"/>
              <p:cNvSpPr>
                <a:spLocks noEditPoints="1" noChangeArrowheads="1"/>
              </p:cNvSpPr>
              <p:nvPr/>
            </p:nvSpPr>
            <p:spPr bwMode="auto">
              <a:xfrm>
                <a:off x="76" y="618"/>
                <a:ext cx="340" cy="381"/>
              </a:xfrm>
              <a:custGeom>
                <a:avLst/>
                <a:gdLst>
                  <a:gd name="T0" fmla="*/ 1778 w 144"/>
                  <a:gd name="T1" fmla="*/ 21454 h 161"/>
                  <a:gd name="T2" fmla="*/ 9175 w 144"/>
                  <a:gd name="T3" fmla="*/ 21454 h 161"/>
                  <a:gd name="T4" fmla="*/ 10939 w 144"/>
                  <a:gd name="T5" fmla="*/ 26717 h 161"/>
                  <a:gd name="T6" fmla="*/ 15258 w 144"/>
                  <a:gd name="T7" fmla="*/ 26187 h 161"/>
                  <a:gd name="T8" fmla="*/ 17678 w 144"/>
                  <a:gd name="T9" fmla="*/ 21599 h 161"/>
                  <a:gd name="T10" fmla="*/ 24591 w 144"/>
                  <a:gd name="T11" fmla="*/ 20697 h 161"/>
                  <a:gd name="T12" fmla="*/ 20754 w 144"/>
                  <a:gd name="T13" fmla="*/ 14779 h 161"/>
                  <a:gd name="T14" fmla="*/ 24428 w 144"/>
                  <a:gd name="T15" fmla="*/ 8630 h 161"/>
                  <a:gd name="T16" fmla="*/ 16809 w 144"/>
                  <a:gd name="T17" fmla="*/ 8467 h 161"/>
                  <a:gd name="T18" fmla="*/ 14769 w 144"/>
                  <a:gd name="T19" fmla="*/ 2598 h 161"/>
                  <a:gd name="T20" fmla="*/ 10727 w 144"/>
                  <a:gd name="T21" fmla="*/ 3696 h 161"/>
                  <a:gd name="T22" fmla="*/ 6897 w 144"/>
                  <a:gd name="T23" fmla="*/ 7873 h 161"/>
                  <a:gd name="T24" fmla="*/ 2420 w 144"/>
                  <a:gd name="T25" fmla="*/ 11955 h 161"/>
                  <a:gd name="T26" fmla="*/ 4198 w 144"/>
                  <a:gd name="T27" fmla="*/ 15810 h 161"/>
                  <a:gd name="T28" fmla="*/ 15916 w 144"/>
                  <a:gd name="T29" fmla="*/ 23023 h 161"/>
                  <a:gd name="T30" fmla="*/ 11218 w 144"/>
                  <a:gd name="T31" fmla="*/ 26187 h 161"/>
                  <a:gd name="T32" fmla="*/ 9699 w 144"/>
                  <a:gd name="T33" fmla="*/ 21230 h 161"/>
                  <a:gd name="T34" fmla="*/ 16285 w 144"/>
                  <a:gd name="T35" fmla="*/ 21073 h 161"/>
                  <a:gd name="T36" fmla="*/ 8675 w 144"/>
                  <a:gd name="T37" fmla="*/ 14925 h 161"/>
                  <a:gd name="T38" fmla="*/ 6094 w 144"/>
                  <a:gd name="T39" fmla="*/ 14925 h 161"/>
                  <a:gd name="T40" fmla="*/ 8675 w 144"/>
                  <a:gd name="T41" fmla="*/ 12987 h 161"/>
                  <a:gd name="T42" fmla="*/ 9175 w 144"/>
                  <a:gd name="T43" fmla="*/ 14925 h 161"/>
                  <a:gd name="T44" fmla="*/ 12988 w 144"/>
                  <a:gd name="T45" fmla="*/ 10533 h 161"/>
                  <a:gd name="T46" fmla="*/ 16809 w 144"/>
                  <a:gd name="T47" fmla="*/ 17057 h 161"/>
                  <a:gd name="T48" fmla="*/ 12988 w 144"/>
                  <a:gd name="T49" fmla="*/ 19164 h 161"/>
                  <a:gd name="T50" fmla="*/ 9175 w 144"/>
                  <a:gd name="T51" fmla="*/ 17214 h 161"/>
                  <a:gd name="T52" fmla="*/ 9383 w 144"/>
                  <a:gd name="T53" fmla="*/ 11955 h 161"/>
                  <a:gd name="T54" fmla="*/ 12464 w 144"/>
                  <a:gd name="T55" fmla="*/ 10377 h 161"/>
                  <a:gd name="T56" fmla="*/ 9383 w 144"/>
                  <a:gd name="T57" fmla="*/ 11955 h 161"/>
                  <a:gd name="T58" fmla="*/ 16285 w 144"/>
                  <a:gd name="T59" fmla="*/ 9127 h 161"/>
                  <a:gd name="T60" fmla="*/ 13491 w 144"/>
                  <a:gd name="T61" fmla="*/ 10377 h 161"/>
                  <a:gd name="T62" fmla="*/ 17194 w 144"/>
                  <a:gd name="T63" fmla="*/ 12831 h 161"/>
                  <a:gd name="T64" fmla="*/ 17194 w 144"/>
                  <a:gd name="T65" fmla="*/ 16844 h 161"/>
                  <a:gd name="T66" fmla="*/ 15047 w 144"/>
                  <a:gd name="T67" fmla="*/ 18794 h 161"/>
                  <a:gd name="T68" fmla="*/ 16285 w 144"/>
                  <a:gd name="T69" fmla="*/ 20569 h 161"/>
                  <a:gd name="T70" fmla="*/ 15047 w 144"/>
                  <a:gd name="T71" fmla="*/ 18794 h 161"/>
                  <a:gd name="T72" fmla="*/ 12332 w 144"/>
                  <a:gd name="T73" fmla="*/ 19504 h 161"/>
                  <a:gd name="T74" fmla="*/ 9383 w 144"/>
                  <a:gd name="T75" fmla="*/ 17746 h 161"/>
                  <a:gd name="T76" fmla="*/ 24062 w 144"/>
                  <a:gd name="T77" fmla="*/ 20037 h 161"/>
                  <a:gd name="T78" fmla="*/ 16941 w 144"/>
                  <a:gd name="T79" fmla="*/ 20910 h 161"/>
                  <a:gd name="T80" fmla="*/ 17194 w 144"/>
                  <a:gd name="T81" fmla="*/ 17372 h 161"/>
                  <a:gd name="T82" fmla="*/ 21663 w 144"/>
                  <a:gd name="T83" fmla="*/ 16340 h 161"/>
                  <a:gd name="T84" fmla="*/ 19361 w 144"/>
                  <a:gd name="T85" fmla="*/ 8242 h 161"/>
                  <a:gd name="T86" fmla="*/ 23035 w 144"/>
                  <a:gd name="T87" fmla="*/ 11794 h 161"/>
                  <a:gd name="T88" fmla="*/ 17194 w 144"/>
                  <a:gd name="T89" fmla="*/ 12327 h 161"/>
                  <a:gd name="T90" fmla="*/ 19361 w 144"/>
                  <a:gd name="T91" fmla="*/ 8242 h 161"/>
                  <a:gd name="T92" fmla="*/ 11808 w 144"/>
                  <a:gd name="T93" fmla="*/ 2823 h 161"/>
                  <a:gd name="T94" fmla="*/ 16285 w 144"/>
                  <a:gd name="T95" fmla="*/ 8630 h 161"/>
                  <a:gd name="T96" fmla="*/ 12988 w 144"/>
                  <a:gd name="T97" fmla="*/ 10008 h 161"/>
                  <a:gd name="T98" fmla="*/ 9912 w 144"/>
                  <a:gd name="T99" fmla="*/ 7554 h 161"/>
                  <a:gd name="T100" fmla="*/ 1896 w 144"/>
                  <a:gd name="T101" fmla="*/ 10377 h 161"/>
                  <a:gd name="T102" fmla="*/ 9015 w 144"/>
                  <a:gd name="T103" fmla="*/ 8971 h 161"/>
                  <a:gd name="T104" fmla="*/ 5714 w 144"/>
                  <a:gd name="T105" fmla="*/ 14549 h 161"/>
                  <a:gd name="T106" fmla="*/ 8790 w 144"/>
                  <a:gd name="T107" fmla="*/ 17372 h 161"/>
                  <a:gd name="T108" fmla="*/ 7648 w 144"/>
                  <a:gd name="T109" fmla="*/ 21230 h 161"/>
                  <a:gd name="T110" fmla="*/ 5570 w 144"/>
                  <a:gd name="T111" fmla="*/ 15266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3" name="Freeform 8"/>
              <p:cNvSpPr>
                <a:spLocks noEditPoints="1" noChangeArrowheads="1"/>
              </p:cNvSpPr>
              <p:nvPr/>
            </p:nvSpPr>
            <p:spPr bwMode="auto">
              <a:xfrm>
                <a:off x="1641" y="1141"/>
                <a:ext cx="340" cy="381"/>
              </a:xfrm>
              <a:custGeom>
                <a:avLst/>
                <a:gdLst>
                  <a:gd name="T0" fmla="*/ 1896 w 144"/>
                  <a:gd name="T1" fmla="*/ 21599 h 161"/>
                  <a:gd name="T2" fmla="*/ 9383 w 144"/>
                  <a:gd name="T3" fmla="*/ 21454 h 161"/>
                  <a:gd name="T4" fmla="*/ 11095 w 144"/>
                  <a:gd name="T5" fmla="*/ 26717 h 161"/>
                  <a:gd name="T6" fmla="*/ 15413 w 144"/>
                  <a:gd name="T7" fmla="*/ 26187 h 161"/>
                  <a:gd name="T8" fmla="*/ 17833 w 144"/>
                  <a:gd name="T9" fmla="*/ 21599 h 161"/>
                  <a:gd name="T10" fmla="*/ 24796 w 144"/>
                  <a:gd name="T11" fmla="*/ 20697 h 161"/>
                  <a:gd name="T12" fmla="*/ 20983 w 144"/>
                  <a:gd name="T13" fmla="*/ 14925 h 161"/>
                  <a:gd name="T14" fmla="*/ 24591 w 144"/>
                  <a:gd name="T15" fmla="*/ 8630 h 161"/>
                  <a:gd name="T16" fmla="*/ 16809 w 144"/>
                  <a:gd name="T17" fmla="*/ 8630 h 161"/>
                  <a:gd name="T18" fmla="*/ 14769 w 144"/>
                  <a:gd name="T19" fmla="*/ 2823 h 161"/>
                  <a:gd name="T20" fmla="*/ 10727 w 144"/>
                  <a:gd name="T21" fmla="*/ 3696 h 161"/>
                  <a:gd name="T22" fmla="*/ 6897 w 144"/>
                  <a:gd name="T23" fmla="*/ 7873 h 161"/>
                  <a:gd name="T24" fmla="*/ 2581 w 144"/>
                  <a:gd name="T25" fmla="*/ 12102 h 161"/>
                  <a:gd name="T26" fmla="*/ 4316 w 144"/>
                  <a:gd name="T27" fmla="*/ 15971 h 161"/>
                  <a:gd name="T28" fmla="*/ 15916 w 144"/>
                  <a:gd name="T29" fmla="*/ 23023 h 161"/>
                  <a:gd name="T30" fmla="*/ 11440 w 144"/>
                  <a:gd name="T31" fmla="*/ 26187 h 161"/>
                  <a:gd name="T32" fmla="*/ 9912 w 144"/>
                  <a:gd name="T33" fmla="*/ 21230 h 161"/>
                  <a:gd name="T34" fmla="*/ 16440 w 144"/>
                  <a:gd name="T35" fmla="*/ 21230 h 161"/>
                  <a:gd name="T36" fmla="*/ 8790 w 144"/>
                  <a:gd name="T37" fmla="*/ 14925 h 161"/>
                  <a:gd name="T38" fmla="*/ 6255 w 144"/>
                  <a:gd name="T39" fmla="*/ 14925 h 161"/>
                  <a:gd name="T40" fmla="*/ 8790 w 144"/>
                  <a:gd name="T41" fmla="*/ 12987 h 161"/>
                  <a:gd name="T42" fmla="*/ 9383 w 144"/>
                  <a:gd name="T43" fmla="*/ 14925 h 161"/>
                  <a:gd name="T44" fmla="*/ 13151 w 144"/>
                  <a:gd name="T45" fmla="*/ 10696 h 161"/>
                  <a:gd name="T46" fmla="*/ 16809 w 144"/>
                  <a:gd name="T47" fmla="*/ 17214 h 161"/>
                  <a:gd name="T48" fmla="*/ 13151 w 144"/>
                  <a:gd name="T49" fmla="*/ 19282 h 161"/>
                  <a:gd name="T50" fmla="*/ 9383 w 144"/>
                  <a:gd name="T51" fmla="*/ 17214 h 161"/>
                  <a:gd name="T52" fmla="*/ 9383 w 144"/>
                  <a:gd name="T53" fmla="*/ 12102 h 161"/>
                  <a:gd name="T54" fmla="*/ 12623 w 144"/>
                  <a:gd name="T55" fmla="*/ 10377 h 161"/>
                  <a:gd name="T56" fmla="*/ 9383 w 144"/>
                  <a:gd name="T57" fmla="*/ 12102 h 161"/>
                  <a:gd name="T58" fmla="*/ 16440 w 144"/>
                  <a:gd name="T59" fmla="*/ 9279 h 161"/>
                  <a:gd name="T60" fmla="*/ 13742 w 144"/>
                  <a:gd name="T61" fmla="*/ 10377 h 161"/>
                  <a:gd name="T62" fmla="*/ 17309 w 144"/>
                  <a:gd name="T63" fmla="*/ 12987 h 161"/>
                  <a:gd name="T64" fmla="*/ 17309 w 144"/>
                  <a:gd name="T65" fmla="*/ 16844 h 161"/>
                  <a:gd name="T66" fmla="*/ 15047 w 144"/>
                  <a:gd name="T67" fmla="*/ 18794 h 161"/>
                  <a:gd name="T68" fmla="*/ 16440 w 144"/>
                  <a:gd name="T69" fmla="*/ 20697 h 161"/>
                  <a:gd name="T70" fmla="*/ 15047 w 144"/>
                  <a:gd name="T71" fmla="*/ 18794 h 161"/>
                  <a:gd name="T72" fmla="*/ 12464 w 144"/>
                  <a:gd name="T73" fmla="*/ 19504 h 161"/>
                  <a:gd name="T74" fmla="*/ 9383 w 144"/>
                  <a:gd name="T75" fmla="*/ 17876 h 161"/>
                  <a:gd name="T76" fmla="*/ 24301 w 144"/>
                  <a:gd name="T77" fmla="*/ 20193 h 161"/>
                  <a:gd name="T78" fmla="*/ 17194 w 144"/>
                  <a:gd name="T79" fmla="*/ 20910 h 161"/>
                  <a:gd name="T80" fmla="*/ 17309 w 144"/>
                  <a:gd name="T81" fmla="*/ 17602 h 161"/>
                  <a:gd name="T82" fmla="*/ 21876 w 144"/>
                  <a:gd name="T83" fmla="*/ 16459 h 161"/>
                  <a:gd name="T84" fmla="*/ 19585 w 144"/>
                  <a:gd name="T85" fmla="*/ 8467 h 161"/>
                  <a:gd name="T86" fmla="*/ 23181 w 144"/>
                  <a:gd name="T87" fmla="*/ 11955 h 161"/>
                  <a:gd name="T88" fmla="*/ 17309 w 144"/>
                  <a:gd name="T89" fmla="*/ 12327 h 161"/>
                  <a:gd name="T90" fmla="*/ 19585 w 144"/>
                  <a:gd name="T91" fmla="*/ 8467 h 161"/>
                  <a:gd name="T92" fmla="*/ 11964 w 144"/>
                  <a:gd name="T93" fmla="*/ 2979 h 161"/>
                  <a:gd name="T94" fmla="*/ 16440 w 144"/>
                  <a:gd name="T95" fmla="*/ 8746 h 161"/>
                  <a:gd name="T96" fmla="*/ 13151 w 144"/>
                  <a:gd name="T97" fmla="*/ 10164 h 161"/>
                  <a:gd name="T98" fmla="*/ 10047 w 144"/>
                  <a:gd name="T99" fmla="*/ 7554 h 161"/>
                  <a:gd name="T100" fmla="*/ 2052 w 144"/>
                  <a:gd name="T101" fmla="*/ 10377 h 161"/>
                  <a:gd name="T102" fmla="*/ 9175 w 144"/>
                  <a:gd name="T103" fmla="*/ 9127 h 161"/>
                  <a:gd name="T104" fmla="*/ 5714 w 144"/>
                  <a:gd name="T105" fmla="*/ 14549 h 161"/>
                  <a:gd name="T106" fmla="*/ 8790 w 144"/>
                  <a:gd name="T107" fmla="*/ 17602 h 161"/>
                  <a:gd name="T108" fmla="*/ 7766 w 144"/>
                  <a:gd name="T109" fmla="*/ 21230 h 161"/>
                  <a:gd name="T110" fmla="*/ 5714 w 144"/>
                  <a:gd name="T111" fmla="*/ 15266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1"/>
                    </a:moveTo>
                    <a:cubicBezTo>
                      <a:pt x="8" y="115"/>
                      <a:pt x="8" y="119"/>
                      <a:pt x="11" y="123"/>
                    </a:cubicBezTo>
                    <a:cubicBezTo>
                      <a:pt x="14" y="127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4" y="124"/>
                      <a:pt x="55" y="125"/>
                    </a:cubicBezTo>
                    <a:cubicBezTo>
                      <a:pt x="56" y="135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7" y="160"/>
                    </a:cubicBezTo>
                    <a:cubicBezTo>
                      <a:pt x="83" y="160"/>
                      <a:pt x="86" y="154"/>
                      <a:pt x="89" y="149"/>
                    </a:cubicBezTo>
                    <a:cubicBezTo>
                      <a:pt x="93" y="141"/>
                      <a:pt x="96" y="131"/>
                      <a:pt x="97" y="122"/>
                    </a:cubicBezTo>
                    <a:cubicBezTo>
                      <a:pt x="99" y="122"/>
                      <a:pt x="101" y="123"/>
                      <a:pt x="103" y="123"/>
                    </a:cubicBezTo>
                    <a:cubicBezTo>
                      <a:pt x="112" y="126"/>
                      <a:pt x="122" y="128"/>
                      <a:pt x="131" y="127"/>
                    </a:cubicBezTo>
                    <a:cubicBezTo>
                      <a:pt x="136" y="126"/>
                      <a:pt x="142" y="124"/>
                      <a:pt x="143" y="118"/>
                    </a:cubicBezTo>
                    <a:cubicBezTo>
                      <a:pt x="144" y="113"/>
                      <a:pt x="140" y="106"/>
                      <a:pt x="137" y="102"/>
                    </a:cubicBezTo>
                    <a:cubicBezTo>
                      <a:pt x="132" y="96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3" y="60"/>
                      <a:pt x="144" y="54"/>
                      <a:pt x="142" y="49"/>
                    </a:cubicBezTo>
                    <a:cubicBezTo>
                      <a:pt x="139" y="44"/>
                      <a:pt x="131" y="43"/>
                      <a:pt x="126" y="43"/>
                    </a:cubicBezTo>
                    <a:cubicBezTo>
                      <a:pt x="116" y="43"/>
                      <a:pt x="106" y="46"/>
                      <a:pt x="97" y="49"/>
                    </a:cubicBezTo>
                    <a:cubicBezTo>
                      <a:pt x="97" y="46"/>
                      <a:pt x="96" y="43"/>
                      <a:pt x="95" y="40"/>
                    </a:cubicBezTo>
                    <a:cubicBezTo>
                      <a:pt x="94" y="31"/>
                      <a:pt x="91" y="22"/>
                      <a:pt x="85" y="16"/>
                    </a:cubicBezTo>
                    <a:cubicBezTo>
                      <a:pt x="82" y="12"/>
                      <a:pt x="78" y="9"/>
                      <a:pt x="74" y="10"/>
                    </a:cubicBezTo>
                    <a:cubicBezTo>
                      <a:pt x="68" y="11"/>
                      <a:pt x="65" y="17"/>
                      <a:pt x="62" y="21"/>
                    </a:cubicBezTo>
                    <a:cubicBezTo>
                      <a:pt x="58" y="30"/>
                      <a:pt x="55" y="39"/>
                      <a:pt x="54" y="49"/>
                    </a:cubicBezTo>
                    <a:cubicBezTo>
                      <a:pt x="49" y="47"/>
                      <a:pt x="45" y="46"/>
                      <a:pt x="40" y="45"/>
                    </a:cubicBezTo>
                    <a:cubicBezTo>
                      <a:pt x="33" y="43"/>
                      <a:pt x="24" y="42"/>
                      <a:pt x="16" y="45"/>
                    </a:cubicBezTo>
                    <a:cubicBezTo>
                      <a:pt x="4" y="49"/>
                      <a:pt x="9" y="62"/>
                      <a:pt x="15" y="69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18" y="96"/>
                      <a:pt x="13" y="103"/>
                      <a:pt x="9" y="111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50"/>
                      <a:pt x="81" y="156"/>
                    </a:cubicBezTo>
                    <a:cubicBezTo>
                      <a:pt x="75" y="161"/>
                      <a:pt x="69" y="155"/>
                      <a:pt x="66" y="149"/>
                    </a:cubicBezTo>
                    <a:cubicBezTo>
                      <a:pt x="61" y="142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63" y="119"/>
                      <a:pt x="70" y="116"/>
                      <a:pt x="76" y="113"/>
                    </a:cubicBezTo>
                    <a:cubicBezTo>
                      <a:pt x="82" y="116"/>
                      <a:pt x="88" y="118"/>
                      <a:pt x="95" y="121"/>
                    </a:cubicBezTo>
                    <a:cubicBezTo>
                      <a:pt x="94" y="124"/>
                      <a:pt x="93" y="128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3"/>
                      <a:pt x="51" y="96"/>
                    </a:cubicBezTo>
                    <a:cubicBezTo>
                      <a:pt x="46" y="93"/>
                      <a:pt x="41" y="89"/>
                      <a:pt x="36" y="85"/>
                    </a:cubicBezTo>
                    <a:cubicBezTo>
                      <a:pt x="36" y="85"/>
                      <a:pt x="37" y="84"/>
                      <a:pt x="37" y="84"/>
                    </a:cubicBezTo>
                    <a:cubicBezTo>
                      <a:pt x="42" y="81"/>
                      <a:pt x="46" y="77"/>
                      <a:pt x="51" y="74"/>
                    </a:cubicBezTo>
                    <a:cubicBezTo>
                      <a:pt x="51" y="78"/>
                      <a:pt x="51" y="82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1"/>
                      <a:pt x="54" y="77"/>
                      <a:pt x="54" y="72"/>
                    </a:cubicBezTo>
                    <a:cubicBezTo>
                      <a:pt x="61" y="68"/>
                      <a:pt x="68" y="64"/>
                      <a:pt x="76" y="61"/>
                    </a:cubicBezTo>
                    <a:cubicBezTo>
                      <a:pt x="83" y="64"/>
                      <a:pt x="90" y="68"/>
                      <a:pt x="97" y="72"/>
                    </a:cubicBezTo>
                    <a:cubicBezTo>
                      <a:pt x="98" y="81"/>
                      <a:pt x="98" y="89"/>
                      <a:pt x="97" y="98"/>
                    </a:cubicBezTo>
                    <a:cubicBezTo>
                      <a:pt x="94" y="100"/>
                      <a:pt x="90" y="102"/>
                      <a:pt x="86" y="105"/>
                    </a:cubicBezTo>
                    <a:cubicBezTo>
                      <a:pt x="83" y="106"/>
                      <a:pt x="79" y="108"/>
                      <a:pt x="76" y="110"/>
                    </a:cubicBezTo>
                    <a:cubicBezTo>
                      <a:pt x="72" y="108"/>
                      <a:pt x="69" y="106"/>
                      <a:pt x="65" y="105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4"/>
                      <a:pt x="54" y="90"/>
                      <a:pt x="54" y="85"/>
                    </a:cubicBezTo>
                    <a:close/>
                    <a:moveTo>
                      <a:pt x="54" y="69"/>
                    </a:moveTo>
                    <a:cubicBezTo>
                      <a:pt x="55" y="63"/>
                      <a:pt x="55" y="58"/>
                      <a:pt x="56" y="53"/>
                    </a:cubicBezTo>
                    <a:cubicBezTo>
                      <a:pt x="62" y="55"/>
                      <a:pt x="67" y="57"/>
                      <a:pt x="73" y="59"/>
                    </a:cubicBezTo>
                    <a:cubicBezTo>
                      <a:pt x="66" y="62"/>
                      <a:pt x="60" y="65"/>
                      <a:pt x="55" y="69"/>
                    </a:cubicBezTo>
                    <a:cubicBezTo>
                      <a:pt x="55" y="69"/>
                      <a:pt x="55" y="69"/>
                      <a:pt x="54" y="69"/>
                    </a:cubicBezTo>
                    <a:close/>
                    <a:moveTo>
                      <a:pt x="79" y="59"/>
                    </a:moveTo>
                    <a:cubicBezTo>
                      <a:pt x="84" y="57"/>
                      <a:pt x="90" y="54"/>
                      <a:pt x="95" y="53"/>
                    </a:cubicBezTo>
                    <a:cubicBezTo>
                      <a:pt x="96" y="58"/>
                      <a:pt x="97" y="63"/>
                      <a:pt x="97" y="69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7"/>
                      <a:pt x="100" y="75"/>
                      <a:pt x="100" y="74"/>
                    </a:cubicBezTo>
                    <a:cubicBezTo>
                      <a:pt x="106" y="78"/>
                      <a:pt x="111" y="81"/>
                      <a:pt x="116" y="85"/>
                    </a:cubicBezTo>
                    <a:cubicBezTo>
                      <a:pt x="111" y="89"/>
                      <a:pt x="106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7"/>
                      <a:pt x="96" y="112"/>
                      <a:pt x="95" y="118"/>
                    </a:cubicBezTo>
                    <a:cubicBezTo>
                      <a:pt x="90" y="116"/>
                      <a:pt x="84" y="114"/>
                      <a:pt x="79" y="111"/>
                    </a:cubicBezTo>
                    <a:cubicBezTo>
                      <a:pt x="82" y="110"/>
                      <a:pt x="85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69" y="110"/>
                      <a:pt x="72" y="111"/>
                    </a:cubicBezTo>
                    <a:cubicBezTo>
                      <a:pt x="67" y="114"/>
                      <a:pt x="62" y="116"/>
                      <a:pt x="56" y="118"/>
                    </a:cubicBezTo>
                    <a:cubicBezTo>
                      <a:pt x="55" y="112"/>
                      <a:pt x="55" y="107"/>
                      <a:pt x="54" y="102"/>
                    </a:cubicBezTo>
                    <a:cubicBezTo>
                      <a:pt x="58" y="104"/>
                      <a:pt x="61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2" y="123"/>
                      <a:pt x="131" y="124"/>
                      <a:pt x="126" y="124"/>
                    </a:cubicBezTo>
                    <a:cubicBezTo>
                      <a:pt x="117" y="124"/>
                      <a:pt x="107" y="122"/>
                      <a:pt x="99" y="119"/>
                    </a:cubicBezTo>
                    <a:cubicBezTo>
                      <a:pt x="99" y="119"/>
                      <a:pt x="98" y="119"/>
                      <a:pt x="98" y="119"/>
                    </a:cubicBezTo>
                    <a:cubicBezTo>
                      <a:pt x="99" y="112"/>
                      <a:pt x="100" y="106"/>
                      <a:pt x="100" y="100"/>
                    </a:cubicBezTo>
                    <a:cubicBezTo>
                      <a:pt x="106" y="96"/>
                      <a:pt x="112" y="92"/>
                      <a:pt x="118" y="87"/>
                    </a:cubicBezTo>
                    <a:cubicBezTo>
                      <a:pt x="121" y="89"/>
                      <a:pt x="123" y="92"/>
                      <a:pt x="126" y="94"/>
                    </a:cubicBezTo>
                    <a:cubicBezTo>
                      <a:pt x="132" y="99"/>
                      <a:pt x="139" y="107"/>
                      <a:pt x="140" y="115"/>
                    </a:cubicBezTo>
                    <a:close/>
                    <a:moveTo>
                      <a:pt x="113" y="48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4" y="54"/>
                      <a:pt x="137" y="64"/>
                      <a:pt x="134" y="68"/>
                    </a:cubicBezTo>
                    <a:cubicBezTo>
                      <a:pt x="129" y="74"/>
                      <a:pt x="124" y="79"/>
                      <a:pt x="119" y="83"/>
                    </a:cubicBezTo>
                    <a:cubicBezTo>
                      <a:pt x="113" y="79"/>
                      <a:pt x="106" y="74"/>
                      <a:pt x="100" y="70"/>
                    </a:cubicBezTo>
                    <a:cubicBezTo>
                      <a:pt x="100" y="64"/>
                      <a:pt x="99" y="58"/>
                      <a:pt x="98" y="52"/>
                    </a:cubicBezTo>
                    <a:cubicBezTo>
                      <a:pt x="103" y="50"/>
                      <a:pt x="108" y="49"/>
                      <a:pt x="113" y="48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4"/>
                      <a:pt x="69" y="17"/>
                    </a:cubicBezTo>
                    <a:cubicBezTo>
                      <a:pt x="83" y="0"/>
                      <a:pt x="93" y="40"/>
                      <a:pt x="94" y="47"/>
                    </a:cubicBezTo>
                    <a:cubicBezTo>
                      <a:pt x="94" y="48"/>
                      <a:pt x="94" y="49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87" y="52"/>
                      <a:pt x="81" y="55"/>
                      <a:pt x="76" y="58"/>
                    </a:cubicBezTo>
                    <a:cubicBezTo>
                      <a:pt x="69" y="55"/>
                      <a:pt x="63" y="52"/>
                      <a:pt x="57" y="50"/>
                    </a:cubicBezTo>
                    <a:cubicBezTo>
                      <a:pt x="57" y="48"/>
                      <a:pt x="58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4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2" y="51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2" y="58"/>
                      <a:pt x="52" y="64"/>
                      <a:pt x="51" y="71"/>
                    </a:cubicBezTo>
                    <a:cubicBezTo>
                      <a:pt x="45" y="75"/>
                      <a:pt x="39" y="79"/>
                      <a:pt x="33" y="83"/>
                    </a:cubicBezTo>
                    <a:cubicBezTo>
                      <a:pt x="32" y="83"/>
                      <a:pt x="32" y="82"/>
                      <a:pt x="31" y="81"/>
                    </a:cubicBezTo>
                    <a:close/>
                    <a:moveTo>
                      <a:pt x="51" y="100"/>
                    </a:moveTo>
                    <a:cubicBezTo>
                      <a:pt x="52" y="106"/>
                      <a:pt x="52" y="112"/>
                      <a:pt x="53" y="119"/>
                    </a:cubicBezTo>
                    <a:cubicBezTo>
                      <a:pt x="51" y="120"/>
                      <a:pt x="48" y="120"/>
                      <a:pt x="45" y="121"/>
                    </a:cubicBezTo>
                    <a:cubicBezTo>
                      <a:pt x="36" y="124"/>
                      <a:pt x="26" y="126"/>
                      <a:pt x="17" y="123"/>
                    </a:cubicBezTo>
                    <a:cubicBezTo>
                      <a:pt x="0" y="118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4" name="Freeform 9"/>
              <p:cNvSpPr>
                <a:spLocks noEditPoints="1" noChangeArrowheads="1"/>
              </p:cNvSpPr>
              <p:nvPr/>
            </p:nvSpPr>
            <p:spPr bwMode="auto">
              <a:xfrm>
                <a:off x="1743" y="2436"/>
                <a:ext cx="340" cy="381"/>
              </a:xfrm>
              <a:custGeom>
                <a:avLst/>
                <a:gdLst>
                  <a:gd name="T0" fmla="*/ 1896 w 144"/>
                  <a:gd name="T1" fmla="*/ 21454 h 161"/>
                  <a:gd name="T2" fmla="*/ 9383 w 144"/>
                  <a:gd name="T3" fmla="*/ 21454 h 161"/>
                  <a:gd name="T4" fmla="*/ 11095 w 144"/>
                  <a:gd name="T5" fmla="*/ 26717 h 161"/>
                  <a:gd name="T6" fmla="*/ 15413 w 144"/>
                  <a:gd name="T7" fmla="*/ 26187 h 161"/>
                  <a:gd name="T8" fmla="*/ 17678 w 144"/>
                  <a:gd name="T9" fmla="*/ 21599 h 161"/>
                  <a:gd name="T10" fmla="*/ 24796 w 144"/>
                  <a:gd name="T11" fmla="*/ 20697 h 161"/>
                  <a:gd name="T12" fmla="*/ 20983 w 144"/>
                  <a:gd name="T13" fmla="*/ 14925 h 161"/>
                  <a:gd name="T14" fmla="*/ 24591 w 144"/>
                  <a:gd name="T15" fmla="*/ 8630 h 161"/>
                  <a:gd name="T16" fmla="*/ 16809 w 144"/>
                  <a:gd name="T17" fmla="*/ 8467 h 161"/>
                  <a:gd name="T18" fmla="*/ 14769 w 144"/>
                  <a:gd name="T19" fmla="*/ 2598 h 161"/>
                  <a:gd name="T20" fmla="*/ 10727 w 144"/>
                  <a:gd name="T21" fmla="*/ 3696 h 161"/>
                  <a:gd name="T22" fmla="*/ 6897 w 144"/>
                  <a:gd name="T23" fmla="*/ 7873 h 161"/>
                  <a:gd name="T24" fmla="*/ 2581 w 144"/>
                  <a:gd name="T25" fmla="*/ 11955 h 161"/>
                  <a:gd name="T26" fmla="*/ 4198 w 144"/>
                  <a:gd name="T27" fmla="*/ 15810 h 161"/>
                  <a:gd name="T28" fmla="*/ 15916 w 144"/>
                  <a:gd name="T29" fmla="*/ 23023 h 161"/>
                  <a:gd name="T30" fmla="*/ 11440 w 144"/>
                  <a:gd name="T31" fmla="*/ 26187 h 161"/>
                  <a:gd name="T32" fmla="*/ 9912 w 144"/>
                  <a:gd name="T33" fmla="*/ 21230 h 161"/>
                  <a:gd name="T34" fmla="*/ 16440 w 144"/>
                  <a:gd name="T35" fmla="*/ 21073 h 161"/>
                  <a:gd name="T36" fmla="*/ 8790 w 144"/>
                  <a:gd name="T37" fmla="*/ 14925 h 161"/>
                  <a:gd name="T38" fmla="*/ 6255 w 144"/>
                  <a:gd name="T39" fmla="*/ 14925 h 161"/>
                  <a:gd name="T40" fmla="*/ 8790 w 144"/>
                  <a:gd name="T41" fmla="*/ 12987 h 161"/>
                  <a:gd name="T42" fmla="*/ 9383 w 144"/>
                  <a:gd name="T43" fmla="*/ 14925 h 161"/>
                  <a:gd name="T44" fmla="*/ 13151 w 144"/>
                  <a:gd name="T45" fmla="*/ 10533 h 161"/>
                  <a:gd name="T46" fmla="*/ 16809 w 144"/>
                  <a:gd name="T47" fmla="*/ 17214 h 161"/>
                  <a:gd name="T48" fmla="*/ 13151 w 144"/>
                  <a:gd name="T49" fmla="*/ 19164 h 161"/>
                  <a:gd name="T50" fmla="*/ 9383 w 144"/>
                  <a:gd name="T51" fmla="*/ 17214 h 161"/>
                  <a:gd name="T52" fmla="*/ 9383 w 144"/>
                  <a:gd name="T53" fmla="*/ 11955 h 161"/>
                  <a:gd name="T54" fmla="*/ 12464 w 144"/>
                  <a:gd name="T55" fmla="*/ 10377 h 161"/>
                  <a:gd name="T56" fmla="*/ 9383 w 144"/>
                  <a:gd name="T57" fmla="*/ 11955 h 161"/>
                  <a:gd name="T58" fmla="*/ 16440 w 144"/>
                  <a:gd name="T59" fmla="*/ 9127 h 161"/>
                  <a:gd name="T60" fmla="*/ 13742 w 144"/>
                  <a:gd name="T61" fmla="*/ 10377 h 161"/>
                  <a:gd name="T62" fmla="*/ 17309 w 144"/>
                  <a:gd name="T63" fmla="*/ 12987 h 161"/>
                  <a:gd name="T64" fmla="*/ 17309 w 144"/>
                  <a:gd name="T65" fmla="*/ 16844 h 161"/>
                  <a:gd name="T66" fmla="*/ 15047 w 144"/>
                  <a:gd name="T67" fmla="*/ 18794 h 161"/>
                  <a:gd name="T68" fmla="*/ 16440 w 144"/>
                  <a:gd name="T69" fmla="*/ 20569 h 161"/>
                  <a:gd name="T70" fmla="*/ 15047 w 144"/>
                  <a:gd name="T71" fmla="*/ 18794 h 161"/>
                  <a:gd name="T72" fmla="*/ 12464 w 144"/>
                  <a:gd name="T73" fmla="*/ 19504 h 161"/>
                  <a:gd name="T74" fmla="*/ 9383 w 144"/>
                  <a:gd name="T75" fmla="*/ 17746 h 161"/>
                  <a:gd name="T76" fmla="*/ 24301 w 144"/>
                  <a:gd name="T77" fmla="*/ 20037 h 161"/>
                  <a:gd name="T78" fmla="*/ 17194 w 144"/>
                  <a:gd name="T79" fmla="*/ 20910 h 161"/>
                  <a:gd name="T80" fmla="*/ 17309 w 144"/>
                  <a:gd name="T81" fmla="*/ 17372 h 161"/>
                  <a:gd name="T82" fmla="*/ 21876 w 144"/>
                  <a:gd name="T83" fmla="*/ 16340 h 161"/>
                  <a:gd name="T84" fmla="*/ 19585 w 144"/>
                  <a:gd name="T85" fmla="*/ 8242 h 161"/>
                  <a:gd name="T86" fmla="*/ 23181 w 144"/>
                  <a:gd name="T87" fmla="*/ 11794 h 161"/>
                  <a:gd name="T88" fmla="*/ 17309 w 144"/>
                  <a:gd name="T89" fmla="*/ 12327 h 161"/>
                  <a:gd name="T90" fmla="*/ 19585 w 144"/>
                  <a:gd name="T91" fmla="*/ 8242 h 161"/>
                  <a:gd name="T92" fmla="*/ 11964 w 144"/>
                  <a:gd name="T93" fmla="*/ 2823 h 161"/>
                  <a:gd name="T94" fmla="*/ 16440 w 144"/>
                  <a:gd name="T95" fmla="*/ 8630 h 161"/>
                  <a:gd name="T96" fmla="*/ 13151 w 144"/>
                  <a:gd name="T97" fmla="*/ 10008 h 161"/>
                  <a:gd name="T98" fmla="*/ 10047 w 144"/>
                  <a:gd name="T99" fmla="*/ 7554 h 161"/>
                  <a:gd name="T100" fmla="*/ 2052 w 144"/>
                  <a:gd name="T101" fmla="*/ 10377 h 161"/>
                  <a:gd name="T102" fmla="*/ 9175 w 144"/>
                  <a:gd name="T103" fmla="*/ 8971 h 161"/>
                  <a:gd name="T104" fmla="*/ 5714 w 144"/>
                  <a:gd name="T105" fmla="*/ 14549 h 161"/>
                  <a:gd name="T106" fmla="*/ 8790 w 144"/>
                  <a:gd name="T107" fmla="*/ 17372 h 161"/>
                  <a:gd name="T108" fmla="*/ 7766 w 144"/>
                  <a:gd name="T109" fmla="*/ 21230 h 161"/>
                  <a:gd name="T110" fmla="*/ 5714 w 144"/>
                  <a:gd name="T111" fmla="*/ 15266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0"/>
                    </a:moveTo>
                    <a:cubicBezTo>
                      <a:pt x="8" y="114"/>
                      <a:pt x="8" y="119"/>
                      <a:pt x="11" y="122"/>
                    </a:cubicBezTo>
                    <a:cubicBezTo>
                      <a:pt x="14" y="126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4" y="124"/>
                      <a:pt x="55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7" y="156"/>
                      <a:pt x="71" y="161"/>
                      <a:pt x="77" y="160"/>
                    </a:cubicBezTo>
                    <a:cubicBezTo>
                      <a:pt x="83" y="159"/>
                      <a:pt x="86" y="153"/>
                      <a:pt x="89" y="149"/>
                    </a:cubicBezTo>
                    <a:cubicBezTo>
                      <a:pt x="93" y="140"/>
                      <a:pt x="96" y="131"/>
                      <a:pt x="97" y="121"/>
                    </a:cubicBezTo>
                    <a:cubicBezTo>
                      <a:pt x="99" y="122"/>
                      <a:pt x="101" y="122"/>
                      <a:pt x="102" y="123"/>
                    </a:cubicBezTo>
                    <a:cubicBezTo>
                      <a:pt x="112" y="125"/>
                      <a:pt x="122" y="128"/>
                      <a:pt x="131" y="126"/>
                    </a:cubicBezTo>
                    <a:cubicBezTo>
                      <a:pt x="136" y="126"/>
                      <a:pt x="141" y="123"/>
                      <a:pt x="143" y="118"/>
                    </a:cubicBezTo>
                    <a:cubicBezTo>
                      <a:pt x="144" y="112"/>
                      <a:pt x="140" y="106"/>
                      <a:pt x="137" y="101"/>
                    </a:cubicBezTo>
                    <a:cubicBezTo>
                      <a:pt x="132" y="95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2" y="59"/>
                      <a:pt x="144" y="53"/>
                      <a:pt x="142" y="49"/>
                    </a:cubicBezTo>
                    <a:cubicBezTo>
                      <a:pt x="138" y="43"/>
                      <a:pt x="131" y="43"/>
                      <a:pt x="125" y="43"/>
                    </a:cubicBezTo>
                    <a:cubicBezTo>
                      <a:pt x="116" y="43"/>
                      <a:pt x="106" y="45"/>
                      <a:pt x="97" y="48"/>
                    </a:cubicBezTo>
                    <a:cubicBezTo>
                      <a:pt x="97" y="45"/>
                      <a:pt x="96" y="42"/>
                      <a:pt x="95" y="39"/>
                    </a:cubicBezTo>
                    <a:cubicBezTo>
                      <a:pt x="93" y="31"/>
                      <a:pt x="91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5" y="17"/>
                      <a:pt x="62" y="21"/>
                    </a:cubicBezTo>
                    <a:cubicBezTo>
                      <a:pt x="58" y="29"/>
                      <a:pt x="55" y="39"/>
                      <a:pt x="53" y="48"/>
                    </a:cubicBezTo>
                    <a:cubicBezTo>
                      <a:pt x="49" y="47"/>
                      <a:pt x="45" y="46"/>
                      <a:pt x="40" y="45"/>
                    </a:cubicBezTo>
                    <a:cubicBezTo>
                      <a:pt x="33" y="43"/>
                      <a:pt x="23" y="42"/>
                      <a:pt x="16" y="44"/>
                    </a:cubicBezTo>
                    <a:cubicBezTo>
                      <a:pt x="4" y="48"/>
                      <a:pt x="9" y="61"/>
                      <a:pt x="15" y="68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39"/>
                      <a:pt x="87" y="149"/>
                      <a:pt x="81" y="155"/>
                    </a:cubicBezTo>
                    <a:cubicBezTo>
                      <a:pt x="75" y="160"/>
                      <a:pt x="69" y="154"/>
                      <a:pt x="66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1"/>
                      <a:pt x="57" y="121"/>
                    </a:cubicBezTo>
                    <a:cubicBezTo>
                      <a:pt x="63" y="118"/>
                      <a:pt x="70" y="115"/>
                      <a:pt x="76" y="113"/>
                    </a:cubicBezTo>
                    <a:cubicBezTo>
                      <a:pt x="82" y="115"/>
                      <a:pt x="88" y="118"/>
                      <a:pt x="95" y="120"/>
                    </a:cubicBezTo>
                    <a:cubicBezTo>
                      <a:pt x="94" y="124"/>
                      <a:pt x="93" y="127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8"/>
                      <a:pt x="51" y="92"/>
                      <a:pt x="51" y="96"/>
                    </a:cubicBezTo>
                    <a:cubicBezTo>
                      <a:pt x="46" y="92"/>
                      <a:pt x="41" y="89"/>
                      <a:pt x="36" y="85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42" y="80"/>
                      <a:pt x="46" y="77"/>
                      <a:pt x="51" y="74"/>
                    </a:cubicBezTo>
                    <a:cubicBezTo>
                      <a:pt x="51" y="77"/>
                      <a:pt x="51" y="81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0"/>
                      <a:pt x="54" y="76"/>
                      <a:pt x="54" y="72"/>
                    </a:cubicBezTo>
                    <a:cubicBezTo>
                      <a:pt x="61" y="67"/>
                      <a:pt x="68" y="64"/>
                      <a:pt x="76" y="60"/>
                    </a:cubicBezTo>
                    <a:cubicBezTo>
                      <a:pt x="83" y="64"/>
                      <a:pt x="90" y="67"/>
                      <a:pt x="97" y="72"/>
                    </a:cubicBezTo>
                    <a:cubicBezTo>
                      <a:pt x="98" y="80"/>
                      <a:pt x="98" y="89"/>
                      <a:pt x="97" y="98"/>
                    </a:cubicBezTo>
                    <a:cubicBezTo>
                      <a:pt x="94" y="100"/>
                      <a:pt x="90" y="102"/>
                      <a:pt x="86" y="104"/>
                    </a:cubicBezTo>
                    <a:cubicBezTo>
                      <a:pt x="82" y="106"/>
                      <a:pt x="79" y="108"/>
                      <a:pt x="76" y="109"/>
                    </a:cubicBezTo>
                    <a:cubicBezTo>
                      <a:pt x="72" y="108"/>
                      <a:pt x="69" y="106"/>
                      <a:pt x="65" y="104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3"/>
                      <a:pt x="54" y="89"/>
                      <a:pt x="54" y="85"/>
                    </a:cubicBezTo>
                    <a:close/>
                    <a:moveTo>
                      <a:pt x="54" y="68"/>
                    </a:moveTo>
                    <a:cubicBezTo>
                      <a:pt x="55" y="63"/>
                      <a:pt x="55" y="58"/>
                      <a:pt x="56" y="52"/>
                    </a:cubicBezTo>
                    <a:cubicBezTo>
                      <a:pt x="62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5" y="68"/>
                    </a:cubicBezTo>
                    <a:cubicBezTo>
                      <a:pt x="55" y="68"/>
                      <a:pt x="54" y="68"/>
                      <a:pt x="54" y="68"/>
                    </a:cubicBezTo>
                    <a:close/>
                    <a:moveTo>
                      <a:pt x="79" y="59"/>
                    </a:moveTo>
                    <a:cubicBezTo>
                      <a:pt x="84" y="56"/>
                      <a:pt x="89" y="54"/>
                      <a:pt x="95" y="52"/>
                    </a:cubicBezTo>
                    <a:cubicBezTo>
                      <a:pt x="96" y="57"/>
                      <a:pt x="97" y="63"/>
                      <a:pt x="97" y="68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100" y="74"/>
                    </a:cubicBezTo>
                    <a:cubicBezTo>
                      <a:pt x="106" y="77"/>
                      <a:pt x="111" y="81"/>
                      <a:pt x="116" y="85"/>
                    </a:cubicBezTo>
                    <a:cubicBezTo>
                      <a:pt x="111" y="89"/>
                      <a:pt x="105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6"/>
                      <a:pt x="96" y="112"/>
                      <a:pt x="95" y="117"/>
                    </a:cubicBezTo>
                    <a:cubicBezTo>
                      <a:pt x="90" y="115"/>
                      <a:pt x="84" y="113"/>
                      <a:pt x="79" y="111"/>
                    </a:cubicBezTo>
                    <a:cubicBezTo>
                      <a:pt x="82" y="109"/>
                      <a:pt x="85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69" y="109"/>
                      <a:pt x="72" y="111"/>
                    </a:cubicBezTo>
                    <a:cubicBezTo>
                      <a:pt x="67" y="113"/>
                      <a:pt x="62" y="115"/>
                      <a:pt x="56" y="117"/>
                    </a:cubicBezTo>
                    <a:cubicBezTo>
                      <a:pt x="55" y="112"/>
                      <a:pt x="55" y="107"/>
                      <a:pt x="54" y="101"/>
                    </a:cubicBezTo>
                    <a:cubicBezTo>
                      <a:pt x="58" y="103"/>
                      <a:pt x="61" y="105"/>
                      <a:pt x="64" y="107"/>
                    </a:cubicBezTo>
                    <a:close/>
                    <a:moveTo>
                      <a:pt x="140" y="114"/>
                    </a:moveTo>
                    <a:cubicBezTo>
                      <a:pt x="142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9" y="119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9" y="112"/>
                      <a:pt x="99" y="106"/>
                      <a:pt x="100" y="99"/>
                    </a:cubicBezTo>
                    <a:cubicBezTo>
                      <a:pt x="106" y="95"/>
                      <a:pt x="112" y="91"/>
                      <a:pt x="118" y="87"/>
                    </a:cubicBezTo>
                    <a:cubicBezTo>
                      <a:pt x="121" y="89"/>
                      <a:pt x="123" y="91"/>
                      <a:pt x="126" y="93"/>
                    </a:cubicBezTo>
                    <a:cubicBezTo>
                      <a:pt x="132" y="99"/>
                      <a:pt x="138" y="106"/>
                      <a:pt x="140" y="114"/>
                    </a:cubicBezTo>
                    <a:close/>
                    <a:moveTo>
                      <a:pt x="113" y="47"/>
                    </a:moveTo>
                    <a:cubicBezTo>
                      <a:pt x="120" y="46"/>
                      <a:pt x="132" y="43"/>
                      <a:pt x="138" y="49"/>
                    </a:cubicBezTo>
                    <a:cubicBezTo>
                      <a:pt x="144" y="54"/>
                      <a:pt x="137" y="63"/>
                      <a:pt x="134" y="67"/>
                    </a:cubicBezTo>
                    <a:cubicBezTo>
                      <a:pt x="129" y="73"/>
                      <a:pt x="124" y="78"/>
                      <a:pt x="119" y="83"/>
                    </a:cubicBezTo>
                    <a:cubicBezTo>
                      <a:pt x="113" y="78"/>
                      <a:pt x="106" y="74"/>
                      <a:pt x="100" y="70"/>
                    </a:cubicBezTo>
                    <a:cubicBezTo>
                      <a:pt x="99" y="64"/>
                      <a:pt x="99" y="57"/>
                      <a:pt x="98" y="51"/>
                    </a:cubicBezTo>
                    <a:cubicBezTo>
                      <a:pt x="103" y="50"/>
                      <a:pt x="108" y="48"/>
                      <a:pt x="113" y="47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3"/>
                      <a:pt x="69" y="16"/>
                    </a:cubicBezTo>
                    <a:cubicBezTo>
                      <a:pt x="83" y="0"/>
                      <a:pt x="93" y="39"/>
                      <a:pt x="94" y="47"/>
                    </a:cubicBezTo>
                    <a:cubicBezTo>
                      <a:pt x="94" y="48"/>
                      <a:pt x="94" y="49"/>
                      <a:pt x="95" y="49"/>
                    </a:cubicBezTo>
                    <a:cubicBezTo>
                      <a:pt x="94" y="50"/>
                      <a:pt x="94" y="50"/>
                      <a:pt x="93" y="50"/>
                    </a:cubicBezTo>
                    <a:cubicBezTo>
                      <a:pt x="87" y="52"/>
                      <a:pt x="81" y="54"/>
                      <a:pt x="76" y="57"/>
                    </a:cubicBezTo>
                    <a:cubicBezTo>
                      <a:pt x="69" y="54"/>
                      <a:pt x="63" y="52"/>
                      <a:pt x="57" y="49"/>
                    </a:cubicBezTo>
                    <a:cubicBezTo>
                      <a:pt x="57" y="47"/>
                      <a:pt x="57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3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2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8"/>
                      <a:pt x="51" y="64"/>
                      <a:pt x="51" y="70"/>
                    </a:cubicBezTo>
                    <a:cubicBezTo>
                      <a:pt x="45" y="74"/>
                      <a:pt x="39" y="78"/>
                      <a:pt x="33" y="83"/>
                    </a:cubicBezTo>
                    <a:cubicBezTo>
                      <a:pt x="32" y="82"/>
                      <a:pt x="31" y="82"/>
                      <a:pt x="31" y="81"/>
                    </a:cubicBezTo>
                    <a:close/>
                    <a:moveTo>
                      <a:pt x="51" y="99"/>
                    </a:moveTo>
                    <a:cubicBezTo>
                      <a:pt x="52" y="106"/>
                      <a:pt x="52" y="112"/>
                      <a:pt x="53" y="118"/>
                    </a:cubicBezTo>
                    <a:cubicBezTo>
                      <a:pt x="51" y="119"/>
                      <a:pt x="48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1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5" name="Freeform 10"/>
              <p:cNvSpPr>
                <a:spLocks noEditPoints="1" noChangeArrowheads="1"/>
              </p:cNvSpPr>
              <p:nvPr/>
            </p:nvSpPr>
            <p:spPr bwMode="auto">
              <a:xfrm>
                <a:off x="3625" y="1065"/>
                <a:ext cx="342" cy="382"/>
              </a:xfrm>
              <a:custGeom>
                <a:avLst/>
                <a:gdLst>
                  <a:gd name="T0" fmla="*/ 1892 w 145"/>
                  <a:gd name="T1" fmla="*/ 21748 h 161"/>
                  <a:gd name="T2" fmla="*/ 9291 w 145"/>
                  <a:gd name="T3" fmla="*/ 21748 h 161"/>
                  <a:gd name="T4" fmla="*/ 11019 w 145"/>
                  <a:gd name="T5" fmla="*/ 27158 h 161"/>
                  <a:gd name="T6" fmla="*/ 15326 w 145"/>
                  <a:gd name="T7" fmla="*/ 26621 h 161"/>
                  <a:gd name="T8" fmla="*/ 17725 w 145"/>
                  <a:gd name="T9" fmla="*/ 21961 h 161"/>
                  <a:gd name="T10" fmla="*/ 24600 w 145"/>
                  <a:gd name="T11" fmla="*/ 21038 h 161"/>
                  <a:gd name="T12" fmla="*/ 20796 w 145"/>
                  <a:gd name="T13" fmla="*/ 15187 h 161"/>
                  <a:gd name="T14" fmla="*/ 24445 w 145"/>
                  <a:gd name="T15" fmla="*/ 8710 h 161"/>
                  <a:gd name="T16" fmla="*/ 16718 w 145"/>
                  <a:gd name="T17" fmla="*/ 8710 h 161"/>
                  <a:gd name="T18" fmla="*/ 14602 w 145"/>
                  <a:gd name="T19" fmla="*/ 2698 h 161"/>
                  <a:gd name="T20" fmla="*/ 10642 w 145"/>
                  <a:gd name="T21" fmla="*/ 3765 h 161"/>
                  <a:gd name="T22" fmla="*/ 7088 w 145"/>
                  <a:gd name="T23" fmla="*/ 8055 h 161"/>
                  <a:gd name="T24" fmla="*/ 2571 w 145"/>
                  <a:gd name="T25" fmla="*/ 12328 h 161"/>
                  <a:gd name="T26" fmla="*/ 4307 w 145"/>
                  <a:gd name="T27" fmla="*/ 16229 h 161"/>
                  <a:gd name="T28" fmla="*/ 15850 w 145"/>
                  <a:gd name="T29" fmla="*/ 23390 h 161"/>
                  <a:gd name="T30" fmla="*/ 11387 w 145"/>
                  <a:gd name="T31" fmla="*/ 26621 h 161"/>
                  <a:gd name="T32" fmla="*/ 9774 w 145"/>
                  <a:gd name="T33" fmla="*/ 21584 h 161"/>
                  <a:gd name="T34" fmla="*/ 16333 w 145"/>
                  <a:gd name="T35" fmla="*/ 21425 h 161"/>
                  <a:gd name="T36" fmla="*/ 8750 w 145"/>
                  <a:gd name="T37" fmla="*/ 15187 h 161"/>
                  <a:gd name="T38" fmla="*/ 6191 w 145"/>
                  <a:gd name="T39" fmla="*/ 15187 h 161"/>
                  <a:gd name="T40" fmla="*/ 8750 w 145"/>
                  <a:gd name="T41" fmla="*/ 13251 h 161"/>
                  <a:gd name="T42" fmla="*/ 9291 w 145"/>
                  <a:gd name="T43" fmla="*/ 15187 h 161"/>
                  <a:gd name="T44" fmla="*/ 13057 w 145"/>
                  <a:gd name="T45" fmla="*/ 10684 h 161"/>
                  <a:gd name="T46" fmla="*/ 16718 w 145"/>
                  <a:gd name="T47" fmla="*/ 17525 h 161"/>
                  <a:gd name="T48" fmla="*/ 13057 w 145"/>
                  <a:gd name="T49" fmla="*/ 19489 h 161"/>
                  <a:gd name="T50" fmla="*/ 9291 w 145"/>
                  <a:gd name="T51" fmla="*/ 17525 h 161"/>
                  <a:gd name="T52" fmla="*/ 9291 w 145"/>
                  <a:gd name="T53" fmla="*/ 12328 h 161"/>
                  <a:gd name="T54" fmla="*/ 12571 w 145"/>
                  <a:gd name="T55" fmla="*/ 10528 h 161"/>
                  <a:gd name="T56" fmla="*/ 9291 w 145"/>
                  <a:gd name="T57" fmla="*/ 12328 h 161"/>
                  <a:gd name="T58" fmla="*/ 16333 w 145"/>
                  <a:gd name="T59" fmla="*/ 9256 h 161"/>
                  <a:gd name="T60" fmla="*/ 13579 w 145"/>
                  <a:gd name="T61" fmla="*/ 10528 h 161"/>
                  <a:gd name="T62" fmla="*/ 17239 w 145"/>
                  <a:gd name="T63" fmla="*/ 13251 h 161"/>
                  <a:gd name="T64" fmla="*/ 17239 w 145"/>
                  <a:gd name="T65" fmla="*/ 17154 h 161"/>
                  <a:gd name="T66" fmla="*/ 14987 w 145"/>
                  <a:gd name="T67" fmla="*/ 19112 h 161"/>
                  <a:gd name="T68" fmla="*/ 16333 w 145"/>
                  <a:gd name="T69" fmla="*/ 21038 h 161"/>
                  <a:gd name="T70" fmla="*/ 14987 w 145"/>
                  <a:gd name="T71" fmla="*/ 19112 h 161"/>
                  <a:gd name="T72" fmla="*/ 12411 w 145"/>
                  <a:gd name="T73" fmla="*/ 19783 h 161"/>
                  <a:gd name="T74" fmla="*/ 9291 w 145"/>
                  <a:gd name="T75" fmla="*/ 18032 h 161"/>
                  <a:gd name="T76" fmla="*/ 24077 w 145"/>
                  <a:gd name="T77" fmla="*/ 20531 h 161"/>
                  <a:gd name="T78" fmla="*/ 17083 w 145"/>
                  <a:gd name="T79" fmla="*/ 21195 h 161"/>
                  <a:gd name="T80" fmla="*/ 17239 w 145"/>
                  <a:gd name="T81" fmla="*/ 17684 h 161"/>
                  <a:gd name="T82" fmla="*/ 21690 w 145"/>
                  <a:gd name="T83" fmla="*/ 16765 h 161"/>
                  <a:gd name="T84" fmla="*/ 19499 w 145"/>
                  <a:gd name="T85" fmla="*/ 8428 h 161"/>
                  <a:gd name="T86" fmla="*/ 23053 w 145"/>
                  <a:gd name="T87" fmla="*/ 12103 h 161"/>
                  <a:gd name="T88" fmla="*/ 17239 w 145"/>
                  <a:gd name="T89" fmla="*/ 12487 h 161"/>
                  <a:gd name="T90" fmla="*/ 19499 w 145"/>
                  <a:gd name="T91" fmla="*/ 8428 h 161"/>
                  <a:gd name="T92" fmla="*/ 11887 w 145"/>
                  <a:gd name="T93" fmla="*/ 2859 h 161"/>
                  <a:gd name="T94" fmla="*/ 16333 w 145"/>
                  <a:gd name="T95" fmla="*/ 8933 h 161"/>
                  <a:gd name="T96" fmla="*/ 13057 w 145"/>
                  <a:gd name="T97" fmla="*/ 10138 h 161"/>
                  <a:gd name="T98" fmla="*/ 9996 w 145"/>
                  <a:gd name="T99" fmla="*/ 7668 h 161"/>
                  <a:gd name="T100" fmla="*/ 2047 w 145"/>
                  <a:gd name="T101" fmla="*/ 10528 h 161"/>
                  <a:gd name="T102" fmla="*/ 9135 w 145"/>
                  <a:gd name="T103" fmla="*/ 9097 h 161"/>
                  <a:gd name="T104" fmla="*/ 5696 w 145"/>
                  <a:gd name="T105" fmla="*/ 14801 h 161"/>
                  <a:gd name="T106" fmla="*/ 8750 w 145"/>
                  <a:gd name="T107" fmla="*/ 17807 h 161"/>
                  <a:gd name="T108" fmla="*/ 7743 w 145"/>
                  <a:gd name="T109" fmla="*/ 21584 h 161"/>
                  <a:gd name="T110" fmla="*/ 5696 w 145"/>
                  <a:gd name="T111" fmla="*/ 15494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5"/>
                  <a:gd name="T169" fmla="*/ 0 h 161"/>
                  <a:gd name="T170" fmla="*/ 145 w 145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5" h="161">
                    <a:moveTo>
                      <a:pt x="9" y="110"/>
                    </a:moveTo>
                    <a:cubicBezTo>
                      <a:pt x="8" y="114"/>
                      <a:pt x="8" y="119"/>
                      <a:pt x="11" y="122"/>
                    </a:cubicBezTo>
                    <a:cubicBezTo>
                      <a:pt x="14" y="127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4" y="124"/>
                      <a:pt x="55" y="125"/>
                    </a:cubicBezTo>
                    <a:cubicBezTo>
                      <a:pt x="57" y="134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7" y="160"/>
                    </a:cubicBezTo>
                    <a:cubicBezTo>
                      <a:pt x="83" y="160"/>
                      <a:pt x="87" y="154"/>
                      <a:pt x="89" y="149"/>
                    </a:cubicBezTo>
                    <a:cubicBezTo>
                      <a:pt x="94" y="140"/>
                      <a:pt x="96" y="131"/>
                      <a:pt x="97" y="121"/>
                    </a:cubicBezTo>
                    <a:cubicBezTo>
                      <a:pt x="99" y="122"/>
                      <a:pt x="101" y="122"/>
                      <a:pt x="103" y="123"/>
                    </a:cubicBezTo>
                    <a:cubicBezTo>
                      <a:pt x="112" y="126"/>
                      <a:pt x="122" y="128"/>
                      <a:pt x="131" y="127"/>
                    </a:cubicBezTo>
                    <a:cubicBezTo>
                      <a:pt x="136" y="126"/>
                      <a:pt x="142" y="124"/>
                      <a:pt x="143" y="118"/>
                    </a:cubicBezTo>
                    <a:cubicBezTo>
                      <a:pt x="144" y="112"/>
                      <a:pt x="140" y="106"/>
                      <a:pt x="137" y="101"/>
                    </a:cubicBezTo>
                    <a:cubicBezTo>
                      <a:pt x="132" y="95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3" y="59"/>
                      <a:pt x="145" y="54"/>
                      <a:pt x="142" y="49"/>
                    </a:cubicBezTo>
                    <a:cubicBezTo>
                      <a:pt x="139" y="44"/>
                      <a:pt x="131" y="43"/>
                      <a:pt x="126" y="43"/>
                    </a:cubicBezTo>
                    <a:cubicBezTo>
                      <a:pt x="116" y="43"/>
                      <a:pt x="106" y="46"/>
                      <a:pt x="97" y="49"/>
                    </a:cubicBezTo>
                    <a:cubicBezTo>
                      <a:pt x="97" y="46"/>
                      <a:pt x="96" y="42"/>
                      <a:pt x="95" y="39"/>
                    </a:cubicBezTo>
                    <a:cubicBezTo>
                      <a:pt x="94" y="31"/>
                      <a:pt x="91" y="22"/>
                      <a:pt x="85" y="15"/>
                    </a:cubicBezTo>
                    <a:cubicBezTo>
                      <a:pt x="82" y="12"/>
                      <a:pt x="79" y="9"/>
                      <a:pt x="74" y="10"/>
                    </a:cubicBezTo>
                    <a:cubicBezTo>
                      <a:pt x="68" y="11"/>
                      <a:pt x="65" y="17"/>
                      <a:pt x="62" y="21"/>
                    </a:cubicBezTo>
                    <a:cubicBezTo>
                      <a:pt x="58" y="29"/>
                      <a:pt x="55" y="39"/>
                      <a:pt x="54" y="49"/>
                    </a:cubicBezTo>
                    <a:cubicBezTo>
                      <a:pt x="49" y="47"/>
                      <a:pt x="45" y="46"/>
                      <a:pt x="41" y="45"/>
                    </a:cubicBezTo>
                    <a:cubicBezTo>
                      <a:pt x="33" y="43"/>
                      <a:pt x="24" y="42"/>
                      <a:pt x="16" y="44"/>
                    </a:cubicBezTo>
                    <a:cubicBezTo>
                      <a:pt x="4" y="48"/>
                      <a:pt x="9" y="61"/>
                      <a:pt x="15" y="69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19" y="96"/>
                      <a:pt x="13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39"/>
                      <a:pt x="87" y="149"/>
                      <a:pt x="81" y="155"/>
                    </a:cubicBezTo>
                    <a:cubicBezTo>
                      <a:pt x="75" y="161"/>
                      <a:pt x="69" y="154"/>
                      <a:pt x="66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63" y="119"/>
                      <a:pt x="70" y="116"/>
                      <a:pt x="76" y="113"/>
                    </a:cubicBezTo>
                    <a:cubicBezTo>
                      <a:pt x="82" y="116"/>
                      <a:pt x="88" y="118"/>
                      <a:pt x="95" y="120"/>
                    </a:cubicBezTo>
                    <a:cubicBezTo>
                      <a:pt x="94" y="124"/>
                      <a:pt x="93" y="128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2"/>
                      <a:pt x="51" y="96"/>
                    </a:cubicBezTo>
                    <a:cubicBezTo>
                      <a:pt x="46" y="93"/>
                      <a:pt x="41" y="89"/>
                      <a:pt x="36" y="85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42" y="80"/>
                      <a:pt x="46" y="77"/>
                      <a:pt x="51" y="74"/>
                    </a:cubicBezTo>
                    <a:cubicBezTo>
                      <a:pt x="51" y="78"/>
                      <a:pt x="51" y="81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1"/>
                      <a:pt x="54" y="76"/>
                      <a:pt x="54" y="72"/>
                    </a:cubicBezTo>
                    <a:cubicBezTo>
                      <a:pt x="61" y="68"/>
                      <a:pt x="68" y="64"/>
                      <a:pt x="76" y="60"/>
                    </a:cubicBezTo>
                    <a:cubicBezTo>
                      <a:pt x="83" y="64"/>
                      <a:pt x="90" y="68"/>
                      <a:pt x="97" y="72"/>
                    </a:cubicBezTo>
                    <a:cubicBezTo>
                      <a:pt x="98" y="81"/>
                      <a:pt x="98" y="89"/>
                      <a:pt x="97" y="98"/>
                    </a:cubicBezTo>
                    <a:cubicBezTo>
                      <a:pt x="94" y="100"/>
                      <a:pt x="90" y="102"/>
                      <a:pt x="86" y="104"/>
                    </a:cubicBezTo>
                    <a:cubicBezTo>
                      <a:pt x="83" y="106"/>
                      <a:pt x="79" y="108"/>
                      <a:pt x="76" y="109"/>
                    </a:cubicBezTo>
                    <a:cubicBezTo>
                      <a:pt x="72" y="108"/>
                      <a:pt x="69" y="106"/>
                      <a:pt x="65" y="104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4"/>
                      <a:pt x="54" y="89"/>
                      <a:pt x="54" y="85"/>
                    </a:cubicBezTo>
                    <a:close/>
                    <a:moveTo>
                      <a:pt x="54" y="69"/>
                    </a:moveTo>
                    <a:cubicBezTo>
                      <a:pt x="55" y="63"/>
                      <a:pt x="55" y="58"/>
                      <a:pt x="56" y="52"/>
                    </a:cubicBezTo>
                    <a:cubicBezTo>
                      <a:pt x="62" y="54"/>
                      <a:pt x="67" y="56"/>
                      <a:pt x="73" y="59"/>
                    </a:cubicBezTo>
                    <a:cubicBezTo>
                      <a:pt x="66" y="62"/>
                      <a:pt x="61" y="65"/>
                      <a:pt x="55" y="68"/>
                    </a:cubicBezTo>
                    <a:cubicBezTo>
                      <a:pt x="55" y="69"/>
                      <a:pt x="55" y="69"/>
                      <a:pt x="54" y="69"/>
                    </a:cubicBezTo>
                    <a:close/>
                    <a:moveTo>
                      <a:pt x="79" y="59"/>
                    </a:moveTo>
                    <a:cubicBezTo>
                      <a:pt x="84" y="56"/>
                      <a:pt x="90" y="54"/>
                      <a:pt x="95" y="52"/>
                    </a:cubicBezTo>
                    <a:cubicBezTo>
                      <a:pt x="96" y="58"/>
                      <a:pt x="97" y="63"/>
                      <a:pt x="97" y="69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100" y="74"/>
                    </a:cubicBezTo>
                    <a:cubicBezTo>
                      <a:pt x="106" y="77"/>
                      <a:pt x="111" y="81"/>
                      <a:pt x="116" y="85"/>
                    </a:cubicBezTo>
                    <a:cubicBezTo>
                      <a:pt x="111" y="89"/>
                      <a:pt x="106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7"/>
                      <a:pt x="96" y="112"/>
                      <a:pt x="95" y="118"/>
                    </a:cubicBezTo>
                    <a:cubicBezTo>
                      <a:pt x="90" y="116"/>
                      <a:pt x="84" y="113"/>
                      <a:pt x="79" y="111"/>
                    </a:cubicBezTo>
                    <a:cubicBezTo>
                      <a:pt x="82" y="110"/>
                      <a:pt x="85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69" y="110"/>
                      <a:pt x="72" y="111"/>
                    </a:cubicBezTo>
                    <a:cubicBezTo>
                      <a:pt x="67" y="113"/>
                      <a:pt x="62" y="116"/>
                      <a:pt x="56" y="118"/>
                    </a:cubicBezTo>
                    <a:cubicBezTo>
                      <a:pt x="55" y="112"/>
                      <a:pt x="55" y="107"/>
                      <a:pt x="54" y="101"/>
                    </a:cubicBezTo>
                    <a:cubicBezTo>
                      <a:pt x="58" y="103"/>
                      <a:pt x="61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2" y="123"/>
                      <a:pt x="131" y="124"/>
                      <a:pt x="126" y="124"/>
                    </a:cubicBezTo>
                    <a:cubicBezTo>
                      <a:pt x="117" y="124"/>
                      <a:pt x="107" y="122"/>
                      <a:pt x="99" y="119"/>
                    </a:cubicBezTo>
                    <a:cubicBezTo>
                      <a:pt x="99" y="119"/>
                      <a:pt x="98" y="119"/>
                      <a:pt x="98" y="118"/>
                    </a:cubicBezTo>
                    <a:cubicBezTo>
                      <a:pt x="99" y="112"/>
                      <a:pt x="100" y="106"/>
                      <a:pt x="100" y="99"/>
                    </a:cubicBezTo>
                    <a:cubicBezTo>
                      <a:pt x="106" y="96"/>
                      <a:pt x="112" y="91"/>
                      <a:pt x="118" y="87"/>
                    </a:cubicBezTo>
                    <a:cubicBezTo>
                      <a:pt x="121" y="89"/>
                      <a:pt x="123" y="91"/>
                      <a:pt x="126" y="94"/>
                    </a:cubicBezTo>
                    <a:cubicBezTo>
                      <a:pt x="132" y="99"/>
                      <a:pt x="139" y="106"/>
                      <a:pt x="140" y="115"/>
                    </a:cubicBezTo>
                    <a:close/>
                    <a:moveTo>
                      <a:pt x="113" y="47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4" y="54"/>
                      <a:pt x="137" y="64"/>
                      <a:pt x="134" y="68"/>
                    </a:cubicBezTo>
                    <a:cubicBezTo>
                      <a:pt x="129" y="73"/>
                      <a:pt x="124" y="78"/>
                      <a:pt x="119" y="83"/>
                    </a:cubicBezTo>
                    <a:cubicBezTo>
                      <a:pt x="113" y="78"/>
                      <a:pt x="106" y="74"/>
                      <a:pt x="100" y="70"/>
                    </a:cubicBezTo>
                    <a:cubicBezTo>
                      <a:pt x="100" y="64"/>
                      <a:pt x="99" y="58"/>
                      <a:pt x="98" y="51"/>
                    </a:cubicBezTo>
                    <a:cubicBezTo>
                      <a:pt x="103" y="50"/>
                      <a:pt x="108" y="49"/>
                      <a:pt x="113" y="47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3"/>
                      <a:pt x="69" y="16"/>
                    </a:cubicBezTo>
                    <a:cubicBezTo>
                      <a:pt x="83" y="0"/>
                      <a:pt x="93" y="40"/>
                      <a:pt x="94" y="47"/>
                    </a:cubicBezTo>
                    <a:cubicBezTo>
                      <a:pt x="94" y="48"/>
                      <a:pt x="95" y="49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87" y="52"/>
                      <a:pt x="82" y="55"/>
                      <a:pt x="76" y="57"/>
                    </a:cubicBezTo>
                    <a:cubicBezTo>
                      <a:pt x="70" y="54"/>
                      <a:pt x="63" y="52"/>
                      <a:pt x="57" y="50"/>
                    </a:cubicBezTo>
                    <a:cubicBezTo>
                      <a:pt x="57" y="47"/>
                      <a:pt x="58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4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3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8"/>
                      <a:pt x="52" y="64"/>
                      <a:pt x="51" y="71"/>
                    </a:cubicBezTo>
                    <a:cubicBezTo>
                      <a:pt x="45" y="74"/>
                      <a:pt x="39" y="79"/>
                      <a:pt x="33" y="83"/>
                    </a:cubicBezTo>
                    <a:cubicBezTo>
                      <a:pt x="32" y="82"/>
                      <a:pt x="32" y="82"/>
                      <a:pt x="31" y="81"/>
                    </a:cubicBezTo>
                    <a:close/>
                    <a:moveTo>
                      <a:pt x="51" y="100"/>
                    </a:moveTo>
                    <a:cubicBezTo>
                      <a:pt x="52" y="106"/>
                      <a:pt x="53" y="112"/>
                      <a:pt x="54" y="118"/>
                    </a:cubicBezTo>
                    <a:cubicBezTo>
                      <a:pt x="51" y="119"/>
                      <a:pt x="48" y="120"/>
                      <a:pt x="45" y="121"/>
                    </a:cubicBezTo>
                    <a:cubicBezTo>
                      <a:pt x="36" y="123"/>
                      <a:pt x="26" y="126"/>
                      <a:pt x="17" y="123"/>
                    </a:cubicBezTo>
                    <a:cubicBezTo>
                      <a:pt x="0" y="117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6" name="Freeform 11"/>
              <p:cNvSpPr>
                <a:spLocks noEditPoints="1" noChangeArrowheads="1"/>
              </p:cNvSpPr>
              <p:nvPr/>
            </p:nvSpPr>
            <p:spPr bwMode="auto">
              <a:xfrm>
                <a:off x="2816" y="19"/>
                <a:ext cx="340" cy="381"/>
              </a:xfrm>
              <a:custGeom>
                <a:avLst/>
                <a:gdLst>
                  <a:gd name="T0" fmla="*/ 1778 w 144"/>
                  <a:gd name="T1" fmla="*/ 21599 h 161"/>
                  <a:gd name="T2" fmla="*/ 9383 w 144"/>
                  <a:gd name="T3" fmla="*/ 21454 h 161"/>
                  <a:gd name="T4" fmla="*/ 11095 w 144"/>
                  <a:gd name="T5" fmla="*/ 26717 h 161"/>
                  <a:gd name="T6" fmla="*/ 15413 w 144"/>
                  <a:gd name="T7" fmla="*/ 26187 h 161"/>
                  <a:gd name="T8" fmla="*/ 17678 w 144"/>
                  <a:gd name="T9" fmla="*/ 21599 h 161"/>
                  <a:gd name="T10" fmla="*/ 24591 w 144"/>
                  <a:gd name="T11" fmla="*/ 20697 h 161"/>
                  <a:gd name="T12" fmla="*/ 20754 w 144"/>
                  <a:gd name="T13" fmla="*/ 14925 h 161"/>
                  <a:gd name="T14" fmla="*/ 24428 w 144"/>
                  <a:gd name="T15" fmla="*/ 8630 h 161"/>
                  <a:gd name="T16" fmla="*/ 16809 w 144"/>
                  <a:gd name="T17" fmla="*/ 8630 h 161"/>
                  <a:gd name="T18" fmla="*/ 14769 w 144"/>
                  <a:gd name="T19" fmla="*/ 2823 h 161"/>
                  <a:gd name="T20" fmla="*/ 10727 w 144"/>
                  <a:gd name="T21" fmla="*/ 3696 h 161"/>
                  <a:gd name="T22" fmla="*/ 6897 w 144"/>
                  <a:gd name="T23" fmla="*/ 7873 h 161"/>
                  <a:gd name="T24" fmla="*/ 2420 w 144"/>
                  <a:gd name="T25" fmla="*/ 12102 h 161"/>
                  <a:gd name="T26" fmla="*/ 4198 w 144"/>
                  <a:gd name="T27" fmla="*/ 15971 h 161"/>
                  <a:gd name="T28" fmla="*/ 15916 w 144"/>
                  <a:gd name="T29" fmla="*/ 23023 h 161"/>
                  <a:gd name="T30" fmla="*/ 11218 w 144"/>
                  <a:gd name="T31" fmla="*/ 26187 h 161"/>
                  <a:gd name="T32" fmla="*/ 9699 w 144"/>
                  <a:gd name="T33" fmla="*/ 21230 h 161"/>
                  <a:gd name="T34" fmla="*/ 16285 w 144"/>
                  <a:gd name="T35" fmla="*/ 21230 h 161"/>
                  <a:gd name="T36" fmla="*/ 8790 w 144"/>
                  <a:gd name="T37" fmla="*/ 14925 h 161"/>
                  <a:gd name="T38" fmla="*/ 6094 w 144"/>
                  <a:gd name="T39" fmla="*/ 14925 h 161"/>
                  <a:gd name="T40" fmla="*/ 8790 w 144"/>
                  <a:gd name="T41" fmla="*/ 12987 h 161"/>
                  <a:gd name="T42" fmla="*/ 9175 w 144"/>
                  <a:gd name="T43" fmla="*/ 14925 h 161"/>
                  <a:gd name="T44" fmla="*/ 12988 w 144"/>
                  <a:gd name="T45" fmla="*/ 10533 h 161"/>
                  <a:gd name="T46" fmla="*/ 16809 w 144"/>
                  <a:gd name="T47" fmla="*/ 17214 h 161"/>
                  <a:gd name="T48" fmla="*/ 12988 w 144"/>
                  <a:gd name="T49" fmla="*/ 19282 h 161"/>
                  <a:gd name="T50" fmla="*/ 9383 w 144"/>
                  <a:gd name="T51" fmla="*/ 17214 h 161"/>
                  <a:gd name="T52" fmla="*/ 9383 w 144"/>
                  <a:gd name="T53" fmla="*/ 12102 h 161"/>
                  <a:gd name="T54" fmla="*/ 12464 w 144"/>
                  <a:gd name="T55" fmla="*/ 10377 h 161"/>
                  <a:gd name="T56" fmla="*/ 9383 w 144"/>
                  <a:gd name="T57" fmla="*/ 12102 h 161"/>
                  <a:gd name="T58" fmla="*/ 16440 w 144"/>
                  <a:gd name="T59" fmla="*/ 9279 h 161"/>
                  <a:gd name="T60" fmla="*/ 13491 w 144"/>
                  <a:gd name="T61" fmla="*/ 10377 h 161"/>
                  <a:gd name="T62" fmla="*/ 17309 w 144"/>
                  <a:gd name="T63" fmla="*/ 12987 h 161"/>
                  <a:gd name="T64" fmla="*/ 17309 w 144"/>
                  <a:gd name="T65" fmla="*/ 16844 h 161"/>
                  <a:gd name="T66" fmla="*/ 15047 w 144"/>
                  <a:gd name="T67" fmla="*/ 18794 h 161"/>
                  <a:gd name="T68" fmla="*/ 16440 w 144"/>
                  <a:gd name="T69" fmla="*/ 20697 h 161"/>
                  <a:gd name="T70" fmla="*/ 15047 w 144"/>
                  <a:gd name="T71" fmla="*/ 18794 h 161"/>
                  <a:gd name="T72" fmla="*/ 12464 w 144"/>
                  <a:gd name="T73" fmla="*/ 19504 h 161"/>
                  <a:gd name="T74" fmla="*/ 9383 w 144"/>
                  <a:gd name="T75" fmla="*/ 17876 h 161"/>
                  <a:gd name="T76" fmla="*/ 24301 w 144"/>
                  <a:gd name="T77" fmla="*/ 20193 h 161"/>
                  <a:gd name="T78" fmla="*/ 16941 w 144"/>
                  <a:gd name="T79" fmla="*/ 20910 h 161"/>
                  <a:gd name="T80" fmla="*/ 17309 w 144"/>
                  <a:gd name="T81" fmla="*/ 17602 h 161"/>
                  <a:gd name="T82" fmla="*/ 21663 w 144"/>
                  <a:gd name="T83" fmla="*/ 16459 h 161"/>
                  <a:gd name="T84" fmla="*/ 19585 w 144"/>
                  <a:gd name="T85" fmla="*/ 8467 h 161"/>
                  <a:gd name="T86" fmla="*/ 23035 w 144"/>
                  <a:gd name="T87" fmla="*/ 11955 h 161"/>
                  <a:gd name="T88" fmla="*/ 17309 w 144"/>
                  <a:gd name="T89" fmla="*/ 12327 h 161"/>
                  <a:gd name="T90" fmla="*/ 19585 w 144"/>
                  <a:gd name="T91" fmla="*/ 8467 h 161"/>
                  <a:gd name="T92" fmla="*/ 11964 w 144"/>
                  <a:gd name="T93" fmla="*/ 2979 h 161"/>
                  <a:gd name="T94" fmla="*/ 16285 w 144"/>
                  <a:gd name="T95" fmla="*/ 8746 h 161"/>
                  <a:gd name="T96" fmla="*/ 12988 w 144"/>
                  <a:gd name="T97" fmla="*/ 10164 h 161"/>
                  <a:gd name="T98" fmla="*/ 10047 w 144"/>
                  <a:gd name="T99" fmla="*/ 7554 h 161"/>
                  <a:gd name="T100" fmla="*/ 2052 w 144"/>
                  <a:gd name="T101" fmla="*/ 10377 h 161"/>
                  <a:gd name="T102" fmla="*/ 9175 w 144"/>
                  <a:gd name="T103" fmla="*/ 9127 h 161"/>
                  <a:gd name="T104" fmla="*/ 5714 w 144"/>
                  <a:gd name="T105" fmla="*/ 14549 h 161"/>
                  <a:gd name="T106" fmla="*/ 8790 w 144"/>
                  <a:gd name="T107" fmla="*/ 17602 h 161"/>
                  <a:gd name="T108" fmla="*/ 7766 w 144"/>
                  <a:gd name="T109" fmla="*/ 21230 h 161"/>
                  <a:gd name="T110" fmla="*/ 5714 w 144"/>
                  <a:gd name="T111" fmla="*/ 15266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1"/>
                    </a:moveTo>
                    <a:cubicBezTo>
                      <a:pt x="7" y="115"/>
                      <a:pt x="7" y="119"/>
                      <a:pt x="10" y="123"/>
                    </a:cubicBezTo>
                    <a:cubicBezTo>
                      <a:pt x="14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4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5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9" y="149"/>
                    </a:cubicBezTo>
                    <a:cubicBezTo>
                      <a:pt x="93" y="141"/>
                      <a:pt x="95" y="131"/>
                      <a:pt x="97" y="122"/>
                    </a:cubicBezTo>
                    <a:cubicBezTo>
                      <a:pt x="99" y="122"/>
                      <a:pt x="100" y="123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40" y="106"/>
                      <a:pt x="136" y="102"/>
                    </a:cubicBezTo>
                    <a:cubicBezTo>
                      <a:pt x="132" y="96"/>
                      <a:pt x="126" y="90"/>
                      <a:pt x="120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2" y="60"/>
                      <a:pt x="144" y="54"/>
                      <a:pt x="141" y="49"/>
                    </a:cubicBezTo>
                    <a:cubicBezTo>
                      <a:pt x="138" y="44"/>
                      <a:pt x="131" y="43"/>
                      <a:pt x="125" y="43"/>
                    </a:cubicBezTo>
                    <a:cubicBezTo>
                      <a:pt x="116" y="43"/>
                      <a:pt x="106" y="46"/>
                      <a:pt x="97" y="49"/>
                    </a:cubicBezTo>
                    <a:cubicBezTo>
                      <a:pt x="96" y="46"/>
                      <a:pt x="96" y="43"/>
                      <a:pt x="95" y="40"/>
                    </a:cubicBezTo>
                    <a:cubicBezTo>
                      <a:pt x="93" y="31"/>
                      <a:pt x="90" y="22"/>
                      <a:pt x="85" y="16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8" y="30"/>
                      <a:pt x="55" y="39"/>
                      <a:pt x="53" y="49"/>
                    </a:cubicBezTo>
                    <a:cubicBezTo>
                      <a:pt x="49" y="47"/>
                      <a:pt x="45" y="46"/>
                      <a:pt x="40" y="45"/>
                    </a:cubicBezTo>
                    <a:cubicBezTo>
                      <a:pt x="32" y="43"/>
                      <a:pt x="23" y="42"/>
                      <a:pt x="15" y="45"/>
                    </a:cubicBezTo>
                    <a:cubicBezTo>
                      <a:pt x="3" y="49"/>
                      <a:pt x="9" y="62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1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50"/>
                      <a:pt x="80" y="155"/>
                    </a:cubicBezTo>
                    <a:cubicBezTo>
                      <a:pt x="74" y="161"/>
                      <a:pt x="69" y="155"/>
                      <a:pt x="65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2" y="116"/>
                      <a:pt x="88" y="118"/>
                      <a:pt x="94" y="121"/>
                    </a:cubicBezTo>
                    <a:cubicBezTo>
                      <a:pt x="94" y="124"/>
                      <a:pt x="93" y="128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3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5"/>
                      <a:pt x="36" y="84"/>
                      <a:pt x="37" y="84"/>
                    </a:cubicBezTo>
                    <a:cubicBezTo>
                      <a:pt x="41" y="81"/>
                      <a:pt x="46" y="77"/>
                      <a:pt x="51" y="74"/>
                    </a:cubicBezTo>
                    <a:cubicBezTo>
                      <a:pt x="51" y="78"/>
                      <a:pt x="51" y="82"/>
                      <a:pt x="51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4" y="76"/>
                      <a:pt x="54" y="72"/>
                    </a:cubicBezTo>
                    <a:cubicBezTo>
                      <a:pt x="61" y="68"/>
                      <a:pt x="68" y="64"/>
                      <a:pt x="75" y="60"/>
                    </a:cubicBezTo>
                    <a:cubicBezTo>
                      <a:pt x="83" y="64"/>
                      <a:pt x="90" y="68"/>
                      <a:pt x="97" y="72"/>
                    </a:cubicBezTo>
                    <a:cubicBezTo>
                      <a:pt x="98" y="81"/>
                      <a:pt x="98" y="89"/>
                      <a:pt x="97" y="98"/>
                    </a:cubicBezTo>
                    <a:cubicBezTo>
                      <a:pt x="93" y="100"/>
                      <a:pt x="89" y="102"/>
                      <a:pt x="86" y="104"/>
                    </a:cubicBezTo>
                    <a:cubicBezTo>
                      <a:pt x="82" y="106"/>
                      <a:pt x="79" y="108"/>
                      <a:pt x="75" y="110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4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5"/>
                      <a:pt x="67" y="57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4" y="57"/>
                      <a:pt x="89" y="54"/>
                      <a:pt x="95" y="53"/>
                    </a:cubicBezTo>
                    <a:cubicBezTo>
                      <a:pt x="96" y="58"/>
                      <a:pt x="96" y="63"/>
                      <a:pt x="97" y="69"/>
                    </a:cubicBezTo>
                    <a:cubicBezTo>
                      <a:pt x="91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7"/>
                      <a:pt x="100" y="75"/>
                      <a:pt x="100" y="74"/>
                    </a:cubicBezTo>
                    <a:cubicBezTo>
                      <a:pt x="105" y="77"/>
                      <a:pt x="111" y="81"/>
                      <a:pt x="116" y="85"/>
                    </a:cubicBezTo>
                    <a:cubicBezTo>
                      <a:pt x="111" y="89"/>
                      <a:pt x="105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4" y="103"/>
                      <a:pt x="97" y="101"/>
                    </a:cubicBezTo>
                    <a:cubicBezTo>
                      <a:pt x="96" y="107"/>
                      <a:pt x="96" y="112"/>
                      <a:pt x="95" y="118"/>
                    </a:cubicBezTo>
                    <a:cubicBezTo>
                      <a:pt x="89" y="116"/>
                      <a:pt x="84" y="114"/>
                      <a:pt x="79" y="111"/>
                    </a:cubicBezTo>
                    <a:cubicBezTo>
                      <a:pt x="82" y="110"/>
                      <a:pt x="84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7" y="114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2"/>
                    </a:cubicBezTo>
                    <a:cubicBezTo>
                      <a:pt x="57" y="103"/>
                      <a:pt x="60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9"/>
                    </a:cubicBezTo>
                    <a:cubicBezTo>
                      <a:pt x="99" y="112"/>
                      <a:pt x="99" y="106"/>
                      <a:pt x="100" y="100"/>
                    </a:cubicBezTo>
                    <a:cubicBezTo>
                      <a:pt x="106" y="96"/>
                      <a:pt x="112" y="92"/>
                      <a:pt x="118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40" y="115"/>
                    </a:cubicBezTo>
                    <a:close/>
                    <a:moveTo>
                      <a:pt x="113" y="48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3" y="54"/>
                      <a:pt x="137" y="64"/>
                      <a:pt x="133" y="68"/>
                    </a:cubicBezTo>
                    <a:cubicBezTo>
                      <a:pt x="129" y="74"/>
                      <a:pt x="124" y="79"/>
                      <a:pt x="118" y="83"/>
                    </a:cubicBezTo>
                    <a:cubicBezTo>
                      <a:pt x="112" y="79"/>
                      <a:pt x="106" y="74"/>
                      <a:pt x="100" y="70"/>
                    </a:cubicBezTo>
                    <a:cubicBezTo>
                      <a:pt x="99" y="64"/>
                      <a:pt x="98" y="58"/>
                      <a:pt x="97" y="52"/>
                    </a:cubicBezTo>
                    <a:cubicBezTo>
                      <a:pt x="102" y="50"/>
                      <a:pt x="108" y="49"/>
                      <a:pt x="113" y="48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2" y="24"/>
                      <a:pt x="69" y="17"/>
                    </a:cubicBezTo>
                    <a:cubicBezTo>
                      <a:pt x="83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4" y="50"/>
                      <a:pt x="93" y="50"/>
                    </a:cubicBezTo>
                    <a:cubicBezTo>
                      <a:pt x="87" y="52"/>
                      <a:pt x="81" y="55"/>
                      <a:pt x="75" y="58"/>
                    </a:cubicBezTo>
                    <a:cubicBezTo>
                      <a:pt x="69" y="55"/>
                      <a:pt x="63" y="52"/>
                      <a:pt x="56" y="50"/>
                    </a:cubicBezTo>
                    <a:cubicBezTo>
                      <a:pt x="57" y="48"/>
                      <a:pt x="57" y="45"/>
                      <a:pt x="58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2"/>
                      <a:pt x="53" y="52"/>
                    </a:cubicBezTo>
                    <a:cubicBezTo>
                      <a:pt x="52" y="58"/>
                      <a:pt x="51" y="64"/>
                      <a:pt x="51" y="71"/>
                    </a:cubicBezTo>
                    <a:cubicBezTo>
                      <a:pt x="45" y="75"/>
                      <a:pt x="39" y="79"/>
                      <a:pt x="33" y="83"/>
                    </a:cubicBezTo>
                    <a:cubicBezTo>
                      <a:pt x="32" y="83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9"/>
                    </a:cubicBezTo>
                    <a:cubicBezTo>
                      <a:pt x="50" y="120"/>
                      <a:pt x="48" y="120"/>
                      <a:pt x="45" y="121"/>
                    </a:cubicBezTo>
                    <a:cubicBezTo>
                      <a:pt x="36" y="124"/>
                      <a:pt x="25" y="126"/>
                      <a:pt x="16" y="123"/>
                    </a:cubicBezTo>
                    <a:cubicBezTo>
                      <a:pt x="0" y="118"/>
                      <a:pt x="22" y="96"/>
                      <a:pt x="33" y="87"/>
                    </a:cubicBezTo>
                    <a:cubicBezTo>
                      <a:pt x="39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7" name="Freeform 12"/>
              <p:cNvSpPr>
                <a:spLocks noChangeArrowheads="1"/>
              </p:cNvSpPr>
              <p:nvPr/>
            </p:nvSpPr>
            <p:spPr bwMode="auto">
              <a:xfrm>
                <a:off x="1088" y="128"/>
                <a:ext cx="82" cy="227"/>
              </a:xfrm>
              <a:custGeom>
                <a:avLst/>
                <a:gdLst>
                  <a:gd name="T0" fmla="*/ 478 w 35"/>
                  <a:gd name="T1" fmla="*/ 9465 h 96"/>
                  <a:gd name="T2" fmla="*/ 1476 w 35"/>
                  <a:gd name="T3" fmla="*/ 2589 h 96"/>
                  <a:gd name="T4" fmla="*/ 3458 w 35"/>
                  <a:gd name="T5" fmla="*/ 1029 h 96"/>
                  <a:gd name="T6" fmla="*/ 5154 w 35"/>
                  <a:gd name="T7" fmla="*/ 3466 h 96"/>
                  <a:gd name="T8" fmla="*/ 5297 w 35"/>
                  <a:gd name="T9" fmla="*/ 9600 h 96"/>
                  <a:gd name="T10" fmla="*/ 4941 w 35"/>
                  <a:gd name="T11" fmla="*/ 12788 h 96"/>
                  <a:gd name="T12" fmla="*/ 3831 w 35"/>
                  <a:gd name="T13" fmla="*/ 15878 h 96"/>
                  <a:gd name="T14" fmla="*/ 2109 w 35"/>
                  <a:gd name="T15" fmla="*/ 13972 h 96"/>
                  <a:gd name="T16" fmla="*/ 1991 w 35"/>
                  <a:gd name="T17" fmla="*/ 10879 h 96"/>
                  <a:gd name="T18" fmla="*/ 2109 w 35"/>
                  <a:gd name="T19" fmla="*/ 6666 h 96"/>
                  <a:gd name="T20" fmla="*/ 2469 w 35"/>
                  <a:gd name="T21" fmla="*/ 5909 h 96"/>
                  <a:gd name="T22" fmla="*/ 3948 w 35"/>
                  <a:gd name="T23" fmla="*/ 6810 h 96"/>
                  <a:gd name="T24" fmla="*/ 3948 w 35"/>
                  <a:gd name="T25" fmla="*/ 8196 h 96"/>
                  <a:gd name="T26" fmla="*/ 3678 w 35"/>
                  <a:gd name="T27" fmla="*/ 12412 h 96"/>
                  <a:gd name="T28" fmla="*/ 4156 w 35"/>
                  <a:gd name="T29" fmla="*/ 12412 h 96"/>
                  <a:gd name="T30" fmla="*/ 4463 w 35"/>
                  <a:gd name="T31" fmla="*/ 8196 h 96"/>
                  <a:gd name="T32" fmla="*/ 3458 w 35"/>
                  <a:gd name="T33" fmla="*/ 5249 h 96"/>
                  <a:gd name="T34" fmla="*/ 1476 w 35"/>
                  <a:gd name="T35" fmla="*/ 7694 h 96"/>
                  <a:gd name="T36" fmla="*/ 1635 w 35"/>
                  <a:gd name="T37" fmla="*/ 13100 h 96"/>
                  <a:gd name="T38" fmla="*/ 3161 w 35"/>
                  <a:gd name="T39" fmla="*/ 16635 h 96"/>
                  <a:gd name="T40" fmla="*/ 5428 w 35"/>
                  <a:gd name="T41" fmla="*/ 12788 h 96"/>
                  <a:gd name="T42" fmla="*/ 5785 w 35"/>
                  <a:gd name="T43" fmla="*/ 5630 h 96"/>
                  <a:gd name="T44" fmla="*/ 4309 w 35"/>
                  <a:gd name="T45" fmla="*/ 873 h 96"/>
                  <a:gd name="T46" fmla="*/ 1120 w 35"/>
                  <a:gd name="T47" fmla="*/ 2433 h 96"/>
                  <a:gd name="T48" fmla="*/ 363 w 35"/>
                  <a:gd name="T49" fmla="*/ 5408 h 96"/>
                  <a:gd name="T50" fmla="*/ 0 w 35"/>
                  <a:gd name="T51" fmla="*/ 9465 h 96"/>
                  <a:gd name="T52" fmla="*/ 478 w 35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96"/>
                  <a:gd name="T83" fmla="*/ 35 w 35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8" name="Freeform 13"/>
              <p:cNvSpPr>
                <a:spLocks noChangeArrowheads="1"/>
              </p:cNvSpPr>
              <p:nvPr/>
            </p:nvSpPr>
            <p:spPr bwMode="auto">
              <a:xfrm>
                <a:off x="6152" y="19"/>
                <a:ext cx="85" cy="227"/>
              </a:xfrm>
              <a:custGeom>
                <a:avLst/>
                <a:gdLst>
                  <a:gd name="T0" fmla="*/ 659 w 36"/>
                  <a:gd name="T1" fmla="*/ 9465 h 96"/>
                  <a:gd name="T2" fmla="*/ 1778 w 36"/>
                  <a:gd name="T3" fmla="*/ 2819 h 96"/>
                  <a:gd name="T4" fmla="*/ 3818 w 36"/>
                  <a:gd name="T5" fmla="*/ 1258 h 96"/>
                  <a:gd name="T6" fmla="*/ 5570 w 36"/>
                  <a:gd name="T7" fmla="*/ 3466 h 96"/>
                  <a:gd name="T8" fmla="*/ 5570 w 36"/>
                  <a:gd name="T9" fmla="*/ 9600 h 96"/>
                  <a:gd name="T10" fmla="*/ 5346 w 36"/>
                  <a:gd name="T11" fmla="*/ 12788 h 96"/>
                  <a:gd name="T12" fmla="*/ 4198 w 36"/>
                  <a:gd name="T13" fmla="*/ 15878 h 96"/>
                  <a:gd name="T14" fmla="*/ 2420 w 36"/>
                  <a:gd name="T15" fmla="*/ 14202 h 96"/>
                  <a:gd name="T16" fmla="*/ 2052 w 36"/>
                  <a:gd name="T17" fmla="*/ 10998 h 96"/>
                  <a:gd name="T18" fmla="*/ 2420 w 36"/>
                  <a:gd name="T19" fmla="*/ 6666 h 96"/>
                  <a:gd name="T20" fmla="*/ 2805 w 36"/>
                  <a:gd name="T21" fmla="*/ 5909 h 96"/>
                  <a:gd name="T22" fmla="*/ 4316 w 36"/>
                  <a:gd name="T23" fmla="*/ 6810 h 96"/>
                  <a:gd name="T24" fmla="*/ 4316 w 36"/>
                  <a:gd name="T25" fmla="*/ 8196 h 96"/>
                  <a:gd name="T26" fmla="*/ 3974 w 36"/>
                  <a:gd name="T27" fmla="*/ 12412 h 96"/>
                  <a:gd name="T28" fmla="*/ 4316 w 36"/>
                  <a:gd name="T29" fmla="*/ 12575 h 96"/>
                  <a:gd name="T30" fmla="*/ 4845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694 h 96"/>
                  <a:gd name="T36" fmla="*/ 1896 w 36"/>
                  <a:gd name="T37" fmla="*/ 13313 h 96"/>
                  <a:gd name="T38" fmla="*/ 3452 w 36"/>
                  <a:gd name="T39" fmla="*/ 16635 h 96"/>
                  <a:gd name="T40" fmla="*/ 5870 w 36"/>
                  <a:gd name="T41" fmla="*/ 12788 h 96"/>
                  <a:gd name="T42" fmla="*/ 6255 w 36"/>
                  <a:gd name="T43" fmla="*/ 5630 h 96"/>
                  <a:gd name="T44" fmla="*/ 4699 w 36"/>
                  <a:gd name="T45" fmla="*/ 873 h 96"/>
                  <a:gd name="T46" fmla="*/ 1237 w 36"/>
                  <a:gd name="T47" fmla="*/ 2433 h 96"/>
                  <a:gd name="T48" fmla="*/ 524 w 36"/>
                  <a:gd name="T49" fmla="*/ 5408 h 96"/>
                  <a:gd name="T50" fmla="*/ 156 w 36"/>
                  <a:gd name="T51" fmla="*/ 9465 h 96"/>
                  <a:gd name="T52" fmla="*/ 659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4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2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5" y="37"/>
                      <a:pt x="15" y="35"/>
                      <a:pt x="16" y="34"/>
                    </a:cubicBezTo>
                    <a:cubicBezTo>
                      <a:pt x="19" y="29"/>
                      <a:pt x="25" y="36"/>
                      <a:pt x="25" y="39"/>
                    </a:cubicBezTo>
                    <a:cubicBezTo>
                      <a:pt x="25" y="42"/>
                      <a:pt x="25" y="45"/>
                      <a:pt x="25" y="47"/>
                    </a:cubicBezTo>
                    <a:cubicBezTo>
                      <a:pt x="25" y="55"/>
                      <a:pt x="25" y="63"/>
                      <a:pt x="23" y="71"/>
                    </a:cubicBezTo>
                    <a:cubicBezTo>
                      <a:pt x="22" y="73"/>
                      <a:pt x="25" y="73"/>
                      <a:pt x="25" y="72"/>
                    </a:cubicBezTo>
                    <a:cubicBezTo>
                      <a:pt x="27" y="64"/>
                      <a:pt x="27" y="55"/>
                      <a:pt x="28" y="47"/>
                    </a:cubicBezTo>
                    <a:cubicBezTo>
                      <a:pt x="28" y="41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4"/>
                      <a:pt x="9" y="65"/>
                      <a:pt x="11" y="76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2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5"/>
                      <a:pt x="3" y="31"/>
                    </a:cubicBezTo>
                    <a:cubicBezTo>
                      <a:pt x="2" y="39"/>
                      <a:pt x="2" y="46"/>
                      <a:pt x="1" y="54"/>
                    </a:cubicBezTo>
                    <a:cubicBezTo>
                      <a:pt x="0" y="56"/>
                      <a:pt x="3" y="56"/>
                      <a:pt x="4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9" name="Freeform 14"/>
              <p:cNvSpPr>
                <a:spLocks noChangeArrowheads="1"/>
              </p:cNvSpPr>
              <p:nvPr/>
            </p:nvSpPr>
            <p:spPr bwMode="auto">
              <a:xfrm>
                <a:off x="466" y="656"/>
                <a:ext cx="85" cy="227"/>
              </a:xfrm>
              <a:custGeom>
                <a:avLst/>
                <a:gdLst>
                  <a:gd name="T0" fmla="*/ 659 w 36"/>
                  <a:gd name="T1" fmla="*/ 9465 h 96"/>
                  <a:gd name="T2" fmla="*/ 1778 w 36"/>
                  <a:gd name="T3" fmla="*/ 2589 h 96"/>
                  <a:gd name="T4" fmla="*/ 3818 w 36"/>
                  <a:gd name="T5" fmla="*/ 1029 h 96"/>
                  <a:gd name="T6" fmla="*/ 5570 w 36"/>
                  <a:gd name="T7" fmla="*/ 3466 h 96"/>
                  <a:gd name="T8" fmla="*/ 5570 w 36"/>
                  <a:gd name="T9" fmla="*/ 9600 h 96"/>
                  <a:gd name="T10" fmla="*/ 5346 w 36"/>
                  <a:gd name="T11" fmla="*/ 12788 h 96"/>
                  <a:gd name="T12" fmla="*/ 4198 w 36"/>
                  <a:gd name="T13" fmla="*/ 15878 h 96"/>
                  <a:gd name="T14" fmla="*/ 2420 w 36"/>
                  <a:gd name="T15" fmla="*/ 13972 h 96"/>
                  <a:gd name="T16" fmla="*/ 2052 w 36"/>
                  <a:gd name="T17" fmla="*/ 10879 h 96"/>
                  <a:gd name="T18" fmla="*/ 2420 w 36"/>
                  <a:gd name="T19" fmla="*/ 6666 h 96"/>
                  <a:gd name="T20" fmla="*/ 2805 w 36"/>
                  <a:gd name="T21" fmla="*/ 5909 h 96"/>
                  <a:gd name="T22" fmla="*/ 4316 w 36"/>
                  <a:gd name="T23" fmla="*/ 6810 h 96"/>
                  <a:gd name="T24" fmla="*/ 4316 w 36"/>
                  <a:gd name="T25" fmla="*/ 8196 h 96"/>
                  <a:gd name="T26" fmla="*/ 3974 w 36"/>
                  <a:gd name="T27" fmla="*/ 12284 h 96"/>
                  <a:gd name="T28" fmla="*/ 4316 w 36"/>
                  <a:gd name="T29" fmla="*/ 12412 h 96"/>
                  <a:gd name="T30" fmla="*/ 4845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536 h 96"/>
                  <a:gd name="T36" fmla="*/ 1896 w 36"/>
                  <a:gd name="T37" fmla="*/ 13100 h 96"/>
                  <a:gd name="T38" fmla="*/ 3452 w 36"/>
                  <a:gd name="T39" fmla="*/ 16635 h 96"/>
                  <a:gd name="T40" fmla="*/ 5870 w 36"/>
                  <a:gd name="T41" fmla="*/ 12788 h 96"/>
                  <a:gd name="T42" fmla="*/ 6255 w 36"/>
                  <a:gd name="T43" fmla="*/ 5630 h 96"/>
                  <a:gd name="T44" fmla="*/ 4699 w 36"/>
                  <a:gd name="T45" fmla="*/ 873 h 96"/>
                  <a:gd name="T46" fmla="*/ 1237 w 36"/>
                  <a:gd name="T47" fmla="*/ 2433 h 96"/>
                  <a:gd name="T48" fmla="*/ 524 w 36"/>
                  <a:gd name="T49" fmla="*/ 5249 h 96"/>
                  <a:gd name="T50" fmla="*/ 156 w 36"/>
                  <a:gd name="T51" fmla="*/ 9465 h 96"/>
                  <a:gd name="T52" fmla="*/ 659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4" y="54"/>
                    </a:moveTo>
                    <a:cubicBezTo>
                      <a:pt x="5" y="41"/>
                      <a:pt x="4" y="26"/>
                      <a:pt x="10" y="15"/>
                    </a:cubicBezTo>
                    <a:cubicBezTo>
                      <a:pt x="12" y="11"/>
                      <a:pt x="17" y="6"/>
                      <a:pt x="22" y="6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1"/>
                      <a:pt x="33" y="43"/>
                      <a:pt x="32" y="55"/>
                    </a:cubicBezTo>
                    <a:cubicBezTo>
                      <a:pt x="32" y="61"/>
                      <a:pt x="32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0"/>
                    </a:cubicBezTo>
                    <a:cubicBezTo>
                      <a:pt x="14" y="74"/>
                      <a:pt x="13" y="68"/>
                      <a:pt x="12" y="62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5" y="36"/>
                      <a:pt x="15" y="35"/>
                      <a:pt x="16" y="34"/>
                    </a:cubicBezTo>
                    <a:cubicBezTo>
                      <a:pt x="19" y="29"/>
                      <a:pt x="25" y="36"/>
                      <a:pt x="25" y="39"/>
                    </a:cubicBezTo>
                    <a:cubicBezTo>
                      <a:pt x="25" y="41"/>
                      <a:pt x="25" y="44"/>
                      <a:pt x="25" y="47"/>
                    </a:cubicBezTo>
                    <a:cubicBezTo>
                      <a:pt x="25" y="55"/>
                      <a:pt x="25" y="63"/>
                      <a:pt x="23" y="70"/>
                    </a:cubicBezTo>
                    <a:cubicBezTo>
                      <a:pt x="22" y="72"/>
                      <a:pt x="25" y="73"/>
                      <a:pt x="25" y="71"/>
                    </a:cubicBezTo>
                    <a:cubicBezTo>
                      <a:pt x="28" y="63"/>
                      <a:pt x="28" y="55"/>
                      <a:pt x="28" y="47"/>
                    </a:cubicBezTo>
                    <a:cubicBezTo>
                      <a:pt x="28" y="41"/>
                      <a:pt x="29" y="32"/>
                      <a:pt x="21" y="30"/>
                    </a:cubicBezTo>
                    <a:cubicBezTo>
                      <a:pt x="13" y="27"/>
                      <a:pt x="11" y="37"/>
                      <a:pt x="10" y="43"/>
                    </a:cubicBezTo>
                    <a:cubicBezTo>
                      <a:pt x="9" y="54"/>
                      <a:pt x="9" y="65"/>
                      <a:pt x="11" y="75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1"/>
                      <a:pt x="34" y="73"/>
                    </a:cubicBezTo>
                    <a:cubicBezTo>
                      <a:pt x="35" y="59"/>
                      <a:pt x="36" y="46"/>
                      <a:pt x="36" y="32"/>
                    </a:cubicBezTo>
                    <a:cubicBezTo>
                      <a:pt x="36" y="22"/>
                      <a:pt x="36" y="11"/>
                      <a:pt x="27" y="5"/>
                    </a:cubicBezTo>
                    <a:cubicBezTo>
                      <a:pt x="20" y="0"/>
                      <a:pt x="11" y="8"/>
                      <a:pt x="7" y="14"/>
                    </a:cubicBezTo>
                    <a:cubicBezTo>
                      <a:pt x="5" y="19"/>
                      <a:pt x="4" y="25"/>
                      <a:pt x="3" y="30"/>
                    </a:cubicBezTo>
                    <a:cubicBezTo>
                      <a:pt x="2" y="38"/>
                      <a:pt x="2" y="46"/>
                      <a:pt x="1" y="54"/>
                    </a:cubicBezTo>
                    <a:cubicBezTo>
                      <a:pt x="0" y="56"/>
                      <a:pt x="3" y="56"/>
                      <a:pt x="4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0" name="Freeform 15"/>
              <p:cNvSpPr>
                <a:spLocks noEditPoints="1" noChangeArrowheads="1"/>
              </p:cNvSpPr>
              <p:nvPr/>
            </p:nvSpPr>
            <p:spPr bwMode="auto">
              <a:xfrm>
                <a:off x="5275" y="412"/>
                <a:ext cx="317" cy="215"/>
              </a:xfrm>
              <a:custGeom>
                <a:avLst/>
                <a:gdLst>
                  <a:gd name="T0" fmla="*/ 11925 w 134"/>
                  <a:gd name="T1" fmla="*/ 15669 h 91"/>
                  <a:gd name="T2" fmla="*/ 23113 w 134"/>
                  <a:gd name="T3" fmla="*/ 15825 h 91"/>
                  <a:gd name="T4" fmla="*/ 23113 w 134"/>
                  <a:gd name="T5" fmla="*/ 15825 h 91"/>
                  <a:gd name="T6" fmla="*/ 23113 w 134"/>
                  <a:gd name="T7" fmla="*/ 8692 h 91"/>
                  <a:gd name="T8" fmla="*/ 23113 w 134"/>
                  <a:gd name="T9" fmla="*/ 529 h 91"/>
                  <a:gd name="T10" fmla="*/ 17355 w 134"/>
                  <a:gd name="T11" fmla="*/ 369 h 91"/>
                  <a:gd name="T12" fmla="*/ 5798 w 134"/>
                  <a:gd name="T13" fmla="*/ 0 h 91"/>
                  <a:gd name="T14" fmla="*/ 156 w 134"/>
                  <a:gd name="T15" fmla="*/ 369 h 91"/>
                  <a:gd name="T16" fmla="*/ 156 w 134"/>
                  <a:gd name="T17" fmla="*/ 2429 h 91"/>
                  <a:gd name="T18" fmla="*/ 873 w 134"/>
                  <a:gd name="T19" fmla="*/ 14955 h 91"/>
                  <a:gd name="T20" fmla="*/ 1405 w 134"/>
                  <a:gd name="T21" fmla="*/ 15178 h 91"/>
                  <a:gd name="T22" fmla="*/ 6671 w 134"/>
                  <a:gd name="T23" fmla="*/ 14955 h 91"/>
                  <a:gd name="T24" fmla="*/ 5110 w 134"/>
                  <a:gd name="T25" fmla="*/ 12371 h 91"/>
                  <a:gd name="T26" fmla="*/ 9654 w 134"/>
                  <a:gd name="T27" fmla="*/ 8161 h 91"/>
                  <a:gd name="T28" fmla="*/ 12311 w 134"/>
                  <a:gd name="T29" fmla="*/ 9942 h 91"/>
                  <a:gd name="T30" fmla="*/ 14220 w 134"/>
                  <a:gd name="T31" fmla="*/ 8324 h 91"/>
                  <a:gd name="T32" fmla="*/ 22616 w 134"/>
                  <a:gd name="T33" fmla="*/ 15300 h 91"/>
                  <a:gd name="T34" fmla="*/ 6671 w 134"/>
                  <a:gd name="T35" fmla="*/ 14955 h 91"/>
                  <a:gd name="T36" fmla="*/ 22616 w 134"/>
                  <a:gd name="T37" fmla="*/ 8692 h 91"/>
                  <a:gd name="T38" fmla="*/ 15412 w 134"/>
                  <a:gd name="T39" fmla="*/ 7296 h 91"/>
                  <a:gd name="T40" fmla="*/ 22838 w 134"/>
                  <a:gd name="T41" fmla="*/ 1250 h 91"/>
                  <a:gd name="T42" fmla="*/ 5642 w 134"/>
                  <a:gd name="T43" fmla="*/ 529 h 91"/>
                  <a:gd name="T44" fmla="*/ 17702 w 134"/>
                  <a:gd name="T45" fmla="*/ 872 h 91"/>
                  <a:gd name="T46" fmla="*/ 16974 w 134"/>
                  <a:gd name="T47" fmla="*/ 5236 h 91"/>
                  <a:gd name="T48" fmla="*/ 12089 w 134"/>
                  <a:gd name="T49" fmla="*/ 9562 h 91"/>
                  <a:gd name="T50" fmla="*/ 5798 w 134"/>
                  <a:gd name="T51" fmla="*/ 4208 h 91"/>
                  <a:gd name="T52" fmla="*/ 5642 w 134"/>
                  <a:gd name="T53" fmla="*/ 529 h 91"/>
                  <a:gd name="T54" fmla="*/ 660 w 134"/>
                  <a:gd name="T55" fmla="*/ 2807 h 91"/>
                  <a:gd name="T56" fmla="*/ 5417 w 134"/>
                  <a:gd name="T57" fmla="*/ 4482 h 91"/>
                  <a:gd name="T58" fmla="*/ 9269 w 134"/>
                  <a:gd name="T59" fmla="*/ 7792 h 91"/>
                  <a:gd name="T60" fmla="*/ 1561 w 134"/>
                  <a:gd name="T61" fmla="*/ 14797 h 91"/>
                  <a:gd name="T62" fmla="*/ 873 w 134"/>
                  <a:gd name="T63" fmla="*/ 6263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1"/>
                  <a:gd name="T98" fmla="*/ 134 w 134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1">
                    <a:moveTo>
                      <a:pt x="36" y="89"/>
                    </a:moveTo>
                    <a:cubicBezTo>
                      <a:pt x="47" y="90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1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0"/>
                      <a:pt x="132" y="90"/>
                    </a:cubicBezTo>
                    <a:cubicBezTo>
                      <a:pt x="132" y="77"/>
                      <a:pt x="132" y="63"/>
                      <a:pt x="132" y="50"/>
                    </a:cubicBezTo>
                    <a:cubicBezTo>
                      <a:pt x="132" y="42"/>
                      <a:pt x="132" y="34"/>
                      <a:pt x="133" y="25"/>
                    </a:cubicBezTo>
                    <a:cubicBezTo>
                      <a:pt x="133" y="18"/>
                      <a:pt x="134" y="10"/>
                      <a:pt x="132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3"/>
                      <a:pt x="99" y="2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9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1"/>
                    </a:cubicBezTo>
                    <a:cubicBezTo>
                      <a:pt x="38" y="64"/>
                      <a:pt x="47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4"/>
                      <a:pt x="68" y="58"/>
                    </a:cubicBezTo>
                    <a:cubicBezTo>
                      <a:pt x="68" y="59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4"/>
                      <a:pt x="77" y="51"/>
                      <a:pt x="81" y="48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69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0"/>
                    </a:cubicBezTo>
                    <a:cubicBezTo>
                      <a:pt x="129" y="62"/>
                      <a:pt x="129" y="73"/>
                      <a:pt x="130" y="85"/>
                    </a:cubicBezTo>
                    <a:cubicBezTo>
                      <a:pt x="116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6"/>
                      <a:pt x="120" y="5"/>
                      <a:pt x="129" y="4"/>
                    </a:cubicBezTo>
                    <a:cubicBezTo>
                      <a:pt x="119" y="13"/>
                      <a:pt x="108" y="22"/>
                      <a:pt x="97" y="30"/>
                    </a:cubicBezTo>
                    <a:cubicBezTo>
                      <a:pt x="91" y="35"/>
                      <a:pt x="85" y="40"/>
                      <a:pt x="79" y="46"/>
                    </a:cubicBezTo>
                    <a:cubicBezTo>
                      <a:pt x="76" y="49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1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6"/>
                    </a:cubicBezTo>
                    <a:cubicBezTo>
                      <a:pt x="4" y="13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8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8"/>
                      <a:pt x="5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1" name="Freeform 16"/>
              <p:cNvSpPr>
                <a:spLocks noEditPoints="1" noChangeArrowheads="1"/>
              </p:cNvSpPr>
              <p:nvPr/>
            </p:nvSpPr>
            <p:spPr bwMode="auto">
              <a:xfrm>
                <a:off x="3289" y="78"/>
                <a:ext cx="317" cy="216"/>
              </a:xfrm>
              <a:custGeom>
                <a:avLst/>
                <a:gdLst>
                  <a:gd name="T0" fmla="*/ 11925 w 134"/>
                  <a:gd name="T1" fmla="*/ 16131 h 91"/>
                  <a:gd name="T2" fmla="*/ 23113 w 134"/>
                  <a:gd name="T3" fmla="*/ 16288 h 91"/>
                  <a:gd name="T4" fmla="*/ 23113 w 134"/>
                  <a:gd name="T5" fmla="*/ 16288 h 91"/>
                  <a:gd name="T6" fmla="*/ 23113 w 134"/>
                  <a:gd name="T7" fmla="*/ 8946 h 91"/>
                  <a:gd name="T8" fmla="*/ 23326 w 134"/>
                  <a:gd name="T9" fmla="*/ 534 h 91"/>
                  <a:gd name="T10" fmla="*/ 17567 w 134"/>
                  <a:gd name="T11" fmla="*/ 373 h 91"/>
                  <a:gd name="T12" fmla="*/ 5798 w 134"/>
                  <a:gd name="T13" fmla="*/ 0 h 91"/>
                  <a:gd name="T14" fmla="*/ 156 w 134"/>
                  <a:gd name="T15" fmla="*/ 157 h 91"/>
                  <a:gd name="T16" fmla="*/ 156 w 134"/>
                  <a:gd name="T17" fmla="*/ 2473 h 91"/>
                  <a:gd name="T18" fmla="*/ 873 w 134"/>
                  <a:gd name="T19" fmla="*/ 15364 h 91"/>
                  <a:gd name="T20" fmla="*/ 1405 w 134"/>
                  <a:gd name="T21" fmla="*/ 15578 h 91"/>
                  <a:gd name="T22" fmla="*/ 6671 w 134"/>
                  <a:gd name="T23" fmla="*/ 15364 h 91"/>
                  <a:gd name="T24" fmla="*/ 5110 w 134"/>
                  <a:gd name="T25" fmla="*/ 12732 h 91"/>
                  <a:gd name="T26" fmla="*/ 9654 w 134"/>
                  <a:gd name="T27" fmla="*/ 8441 h 91"/>
                  <a:gd name="T28" fmla="*/ 12311 w 134"/>
                  <a:gd name="T29" fmla="*/ 10164 h 91"/>
                  <a:gd name="T30" fmla="*/ 14220 w 134"/>
                  <a:gd name="T31" fmla="*/ 8597 h 91"/>
                  <a:gd name="T32" fmla="*/ 22616 w 134"/>
                  <a:gd name="T33" fmla="*/ 15742 h 91"/>
                  <a:gd name="T34" fmla="*/ 6671 w 134"/>
                  <a:gd name="T35" fmla="*/ 15364 h 91"/>
                  <a:gd name="T36" fmla="*/ 22616 w 134"/>
                  <a:gd name="T37" fmla="*/ 8946 h 91"/>
                  <a:gd name="T38" fmla="*/ 15412 w 134"/>
                  <a:gd name="T39" fmla="*/ 7527 h 91"/>
                  <a:gd name="T40" fmla="*/ 22838 w 134"/>
                  <a:gd name="T41" fmla="*/ 1268 h 91"/>
                  <a:gd name="T42" fmla="*/ 5642 w 134"/>
                  <a:gd name="T43" fmla="*/ 534 h 91"/>
                  <a:gd name="T44" fmla="*/ 17702 w 134"/>
                  <a:gd name="T45" fmla="*/ 885 h 91"/>
                  <a:gd name="T46" fmla="*/ 16974 w 134"/>
                  <a:gd name="T47" fmla="*/ 5364 h 91"/>
                  <a:gd name="T48" fmla="*/ 12089 w 134"/>
                  <a:gd name="T49" fmla="*/ 9872 h 91"/>
                  <a:gd name="T50" fmla="*/ 5798 w 134"/>
                  <a:gd name="T51" fmla="*/ 4282 h 91"/>
                  <a:gd name="T52" fmla="*/ 5642 w 134"/>
                  <a:gd name="T53" fmla="*/ 534 h 91"/>
                  <a:gd name="T54" fmla="*/ 660 w 134"/>
                  <a:gd name="T55" fmla="*/ 2863 h 91"/>
                  <a:gd name="T56" fmla="*/ 5417 w 134"/>
                  <a:gd name="T57" fmla="*/ 4664 h 91"/>
                  <a:gd name="T58" fmla="*/ 9269 w 134"/>
                  <a:gd name="T59" fmla="*/ 8063 h 91"/>
                  <a:gd name="T60" fmla="*/ 1561 w 134"/>
                  <a:gd name="T61" fmla="*/ 14975 h 91"/>
                  <a:gd name="T62" fmla="*/ 873 w 134"/>
                  <a:gd name="T63" fmla="*/ 6259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1"/>
                  <a:gd name="T98" fmla="*/ 134 w 134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2" name="Freeform 17"/>
              <p:cNvSpPr>
                <a:spLocks noEditPoints="1" noChangeArrowheads="1"/>
              </p:cNvSpPr>
              <p:nvPr/>
            </p:nvSpPr>
            <p:spPr bwMode="auto">
              <a:xfrm>
                <a:off x="974" y="1018"/>
                <a:ext cx="317" cy="215"/>
              </a:xfrm>
              <a:custGeom>
                <a:avLst/>
                <a:gdLst>
                  <a:gd name="T0" fmla="*/ 11925 w 134"/>
                  <a:gd name="T1" fmla="*/ 15669 h 91"/>
                  <a:gd name="T2" fmla="*/ 23113 w 134"/>
                  <a:gd name="T3" fmla="*/ 15825 h 91"/>
                  <a:gd name="T4" fmla="*/ 23113 w 134"/>
                  <a:gd name="T5" fmla="*/ 15825 h 91"/>
                  <a:gd name="T6" fmla="*/ 23113 w 134"/>
                  <a:gd name="T7" fmla="*/ 8692 h 91"/>
                  <a:gd name="T8" fmla="*/ 23326 w 134"/>
                  <a:gd name="T9" fmla="*/ 529 h 91"/>
                  <a:gd name="T10" fmla="*/ 17567 w 134"/>
                  <a:gd name="T11" fmla="*/ 369 h 91"/>
                  <a:gd name="T12" fmla="*/ 5917 w 134"/>
                  <a:gd name="T13" fmla="*/ 156 h 91"/>
                  <a:gd name="T14" fmla="*/ 369 w 134"/>
                  <a:gd name="T15" fmla="*/ 369 h 91"/>
                  <a:gd name="T16" fmla="*/ 156 w 134"/>
                  <a:gd name="T17" fmla="*/ 2429 h 91"/>
                  <a:gd name="T18" fmla="*/ 873 w 134"/>
                  <a:gd name="T19" fmla="*/ 14955 h 91"/>
                  <a:gd name="T20" fmla="*/ 1405 w 134"/>
                  <a:gd name="T21" fmla="*/ 15300 h 91"/>
                  <a:gd name="T22" fmla="*/ 6671 w 134"/>
                  <a:gd name="T23" fmla="*/ 15178 h 91"/>
                  <a:gd name="T24" fmla="*/ 5110 w 134"/>
                  <a:gd name="T25" fmla="*/ 12371 h 91"/>
                  <a:gd name="T26" fmla="*/ 9654 w 134"/>
                  <a:gd name="T27" fmla="*/ 8161 h 91"/>
                  <a:gd name="T28" fmla="*/ 12311 w 134"/>
                  <a:gd name="T29" fmla="*/ 10086 h 91"/>
                  <a:gd name="T30" fmla="*/ 14220 w 134"/>
                  <a:gd name="T31" fmla="*/ 8324 h 91"/>
                  <a:gd name="T32" fmla="*/ 22616 w 134"/>
                  <a:gd name="T33" fmla="*/ 15456 h 91"/>
                  <a:gd name="T34" fmla="*/ 6671 w 134"/>
                  <a:gd name="T35" fmla="*/ 15178 h 91"/>
                  <a:gd name="T36" fmla="*/ 22838 w 134"/>
                  <a:gd name="T37" fmla="*/ 8692 h 91"/>
                  <a:gd name="T38" fmla="*/ 15412 w 134"/>
                  <a:gd name="T39" fmla="*/ 7296 h 91"/>
                  <a:gd name="T40" fmla="*/ 22838 w 134"/>
                  <a:gd name="T41" fmla="*/ 1250 h 91"/>
                  <a:gd name="T42" fmla="*/ 5642 w 134"/>
                  <a:gd name="T43" fmla="*/ 659 h 91"/>
                  <a:gd name="T44" fmla="*/ 17847 w 134"/>
                  <a:gd name="T45" fmla="*/ 872 h 91"/>
                  <a:gd name="T46" fmla="*/ 17198 w 134"/>
                  <a:gd name="T47" fmla="*/ 5354 h 91"/>
                  <a:gd name="T48" fmla="*/ 12089 w 134"/>
                  <a:gd name="T49" fmla="*/ 9562 h 91"/>
                  <a:gd name="T50" fmla="*/ 5798 w 134"/>
                  <a:gd name="T51" fmla="*/ 4208 h 91"/>
                  <a:gd name="T52" fmla="*/ 5642 w 134"/>
                  <a:gd name="T53" fmla="*/ 659 h 91"/>
                  <a:gd name="T54" fmla="*/ 660 w 134"/>
                  <a:gd name="T55" fmla="*/ 2807 h 91"/>
                  <a:gd name="T56" fmla="*/ 5417 w 134"/>
                  <a:gd name="T57" fmla="*/ 4482 h 91"/>
                  <a:gd name="T58" fmla="*/ 9269 w 134"/>
                  <a:gd name="T59" fmla="*/ 7792 h 91"/>
                  <a:gd name="T60" fmla="*/ 1561 w 134"/>
                  <a:gd name="T61" fmla="*/ 14797 h 91"/>
                  <a:gd name="T62" fmla="*/ 873 w 134"/>
                  <a:gd name="T63" fmla="*/ 6263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1"/>
                  <a:gd name="T98" fmla="*/ 134 w 134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1">
                    <a:moveTo>
                      <a:pt x="36" y="89"/>
                    </a:moveTo>
                    <a:cubicBezTo>
                      <a:pt x="47" y="90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3" y="91"/>
                      <a:pt x="133" y="90"/>
                      <a:pt x="133" y="90"/>
                    </a:cubicBezTo>
                    <a:cubicBezTo>
                      <a:pt x="133" y="77"/>
                      <a:pt x="132" y="64"/>
                      <a:pt x="132" y="50"/>
                    </a:cubicBezTo>
                    <a:cubicBezTo>
                      <a:pt x="133" y="42"/>
                      <a:pt x="133" y="34"/>
                      <a:pt x="133" y="26"/>
                    </a:cubicBezTo>
                    <a:cubicBezTo>
                      <a:pt x="134" y="18"/>
                      <a:pt x="134" y="11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3"/>
                      <a:pt x="100" y="2"/>
                    </a:cubicBezTo>
                    <a:cubicBezTo>
                      <a:pt x="89" y="2"/>
                      <a:pt x="78" y="2"/>
                      <a:pt x="67" y="2"/>
                    </a:cubicBezTo>
                    <a:cubicBezTo>
                      <a:pt x="56" y="1"/>
                      <a:pt x="45" y="1"/>
                      <a:pt x="34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6"/>
                      <a:pt x="1" y="10"/>
                      <a:pt x="1" y="14"/>
                    </a:cubicBezTo>
                    <a:cubicBezTo>
                      <a:pt x="1" y="21"/>
                      <a:pt x="2" y="28"/>
                      <a:pt x="2" y="35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6" y="87"/>
                      <a:pt x="7" y="88"/>
                      <a:pt x="7" y="87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7" y="89"/>
                      <a:pt x="27" y="89"/>
                      <a:pt x="36" y="89"/>
                    </a:cubicBezTo>
                    <a:close/>
                    <a:moveTo>
                      <a:pt x="38" y="87"/>
                    </a:moveTo>
                    <a:cubicBezTo>
                      <a:pt x="30" y="86"/>
                      <a:pt x="21" y="86"/>
                      <a:pt x="13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8" y="58"/>
                    </a:cubicBezTo>
                    <a:cubicBezTo>
                      <a:pt x="69" y="59"/>
                      <a:pt x="70" y="58"/>
                      <a:pt x="70" y="58"/>
                    </a:cubicBezTo>
                    <a:cubicBezTo>
                      <a:pt x="71" y="58"/>
                      <a:pt x="71" y="58"/>
                      <a:pt x="71" y="57"/>
                    </a:cubicBezTo>
                    <a:cubicBezTo>
                      <a:pt x="74" y="54"/>
                      <a:pt x="78" y="51"/>
                      <a:pt x="81" y="48"/>
                    </a:cubicBezTo>
                    <a:cubicBezTo>
                      <a:pt x="82" y="47"/>
                      <a:pt x="84" y="46"/>
                      <a:pt x="86" y="44"/>
                    </a:cubicBezTo>
                    <a:cubicBezTo>
                      <a:pt x="102" y="57"/>
                      <a:pt x="115" y="73"/>
                      <a:pt x="129" y="89"/>
                    </a:cubicBezTo>
                    <a:cubicBezTo>
                      <a:pt x="109" y="89"/>
                      <a:pt x="89" y="88"/>
                      <a:pt x="70" y="88"/>
                    </a:cubicBezTo>
                    <a:cubicBezTo>
                      <a:pt x="59" y="87"/>
                      <a:pt x="49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30" y="35"/>
                      <a:pt x="130" y="43"/>
                      <a:pt x="130" y="50"/>
                    </a:cubicBezTo>
                    <a:cubicBezTo>
                      <a:pt x="129" y="62"/>
                      <a:pt x="130" y="74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5"/>
                      <a:pt x="120" y="16"/>
                      <a:pt x="130" y="7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2" y="4"/>
                    </a:moveTo>
                    <a:cubicBezTo>
                      <a:pt x="43" y="4"/>
                      <a:pt x="55" y="4"/>
                      <a:pt x="67" y="5"/>
                    </a:cubicBezTo>
                    <a:cubicBezTo>
                      <a:pt x="78" y="5"/>
                      <a:pt x="90" y="5"/>
                      <a:pt x="102" y="5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9" y="13"/>
                      <a:pt x="108" y="22"/>
                      <a:pt x="98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6" y="34"/>
                      <a:pt x="33" y="24"/>
                    </a:cubicBezTo>
                    <a:cubicBezTo>
                      <a:pt x="25" y="17"/>
                      <a:pt x="17" y="11"/>
                      <a:pt x="8" y="4"/>
                    </a:cubicBezTo>
                    <a:cubicBezTo>
                      <a:pt x="16" y="4"/>
                      <a:pt x="24" y="3"/>
                      <a:pt x="32" y="4"/>
                    </a:cubicBezTo>
                    <a:close/>
                    <a:moveTo>
                      <a:pt x="5" y="36"/>
                    </a:moveTo>
                    <a:cubicBezTo>
                      <a:pt x="5" y="29"/>
                      <a:pt x="4" y="23"/>
                      <a:pt x="4" y="16"/>
                    </a:cubicBezTo>
                    <a:cubicBezTo>
                      <a:pt x="4" y="13"/>
                      <a:pt x="3" y="8"/>
                      <a:pt x="4" y="4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9" y="32"/>
                      <a:pt x="46" y="39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7" y="62"/>
                      <a:pt x="28" y="69"/>
                    </a:cubicBezTo>
                    <a:cubicBezTo>
                      <a:pt x="22" y="74"/>
                      <a:pt x="15" y="79"/>
                      <a:pt x="9" y="85"/>
                    </a:cubicBezTo>
                    <a:cubicBezTo>
                      <a:pt x="9" y="85"/>
                      <a:pt x="8" y="85"/>
                      <a:pt x="8" y="85"/>
                    </a:cubicBezTo>
                    <a:cubicBezTo>
                      <a:pt x="6" y="68"/>
                      <a:pt x="6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3" name="Freeform 18"/>
              <p:cNvSpPr>
                <a:spLocks noEditPoints="1" noChangeArrowheads="1"/>
              </p:cNvSpPr>
              <p:nvPr/>
            </p:nvSpPr>
            <p:spPr bwMode="auto">
              <a:xfrm>
                <a:off x="2156" y="2434"/>
                <a:ext cx="315" cy="215"/>
              </a:xfrm>
              <a:custGeom>
                <a:avLst/>
                <a:gdLst>
                  <a:gd name="T0" fmla="*/ 11863 w 133"/>
                  <a:gd name="T1" fmla="*/ 15669 h 91"/>
                  <a:gd name="T2" fmla="*/ 23087 w 133"/>
                  <a:gd name="T3" fmla="*/ 15825 h 91"/>
                  <a:gd name="T4" fmla="*/ 23087 w 133"/>
                  <a:gd name="T5" fmla="*/ 15825 h 91"/>
                  <a:gd name="T6" fmla="*/ 23319 w 133"/>
                  <a:gd name="T7" fmla="*/ 8692 h 91"/>
                  <a:gd name="T8" fmla="*/ 23319 w 133"/>
                  <a:gd name="T9" fmla="*/ 529 h 91"/>
                  <a:gd name="T10" fmla="*/ 17429 w 133"/>
                  <a:gd name="T11" fmla="*/ 369 h 91"/>
                  <a:gd name="T12" fmla="*/ 5817 w 133"/>
                  <a:gd name="T13" fmla="*/ 156 h 91"/>
                  <a:gd name="T14" fmla="*/ 156 w 133"/>
                  <a:gd name="T15" fmla="*/ 369 h 91"/>
                  <a:gd name="T16" fmla="*/ 0 w 133"/>
                  <a:gd name="T17" fmla="*/ 2429 h 91"/>
                  <a:gd name="T18" fmla="*/ 661 w 133"/>
                  <a:gd name="T19" fmla="*/ 14955 h 91"/>
                  <a:gd name="T20" fmla="*/ 1262 w 133"/>
                  <a:gd name="T21" fmla="*/ 15178 h 91"/>
                  <a:gd name="T22" fmla="*/ 6551 w 133"/>
                  <a:gd name="T23" fmla="*/ 14955 h 91"/>
                  <a:gd name="T24" fmla="*/ 4903 w 133"/>
                  <a:gd name="T25" fmla="*/ 12371 h 91"/>
                  <a:gd name="T26" fmla="*/ 9542 w 133"/>
                  <a:gd name="T27" fmla="*/ 8161 h 91"/>
                  <a:gd name="T28" fmla="*/ 12145 w 133"/>
                  <a:gd name="T29" fmla="*/ 9942 h 91"/>
                  <a:gd name="T30" fmla="*/ 14097 w 133"/>
                  <a:gd name="T31" fmla="*/ 8324 h 91"/>
                  <a:gd name="T32" fmla="*/ 22599 w 133"/>
                  <a:gd name="T33" fmla="*/ 15300 h 91"/>
                  <a:gd name="T34" fmla="*/ 6551 w 133"/>
                  <a:gd name="T35" fmla="*/ 14955 h 91"/>
                  <a:gd name="T36" fmla="*/ 22813 w 133"/>
                  <a:gd name="T37" fmla="*/ 8692 h 91"/>
                  <a:gd name="T38" fmla="*/ 15359 w 133"/>
                  <a:gd name="T39" fmla="*/ 7296 h 91"/>
                  <a:gd name="T40" fmla="*/ 22813 w 133"/>
                  <a:gd name="T41" fmla="*/ 1250 h 91"/>
                  <a:gd name="T42" fmla="*/ 5447 w 133"/>
                  <a:gd name="T43" fmla="*/ 529 h 91"/>
                  <a:gd name="T44" fmla="*/ 17815 w 133"/>
                  <a:gd name="T45" fmla="*/ 872 h 91"/>
                  <a:gd name="T46" fmla="*/ 17154 w 133"/>
                  <a:gd name="T47" fmla="*/ 5236 h 91"/>
                  <a:gd name="T48" fmla="*/ 11982 w 133"/>
                  <a:gd name="T49" fmla="*/ 9562 h 91"/>
                  <a:gd name="T50" fmla="*/ 5661 w 133"/>
                  <a:gd name="T51" fmla="*/ 4208 h 91"/>
                  <a:gd name="T52" fmla="*/ 5447 w 133"/>
                  <a:gd name="T53" fmla="*/ 529 h 91"/>
                  <a:gd name="T54" fmla="*/ 533 w 133"/>
                  <a:gd name="T55" fmla="*/ 2807 h 91"/>
                  <a:gd name="T56" fmla="*/ 5289 w 133"/>
                  <a:gd name="T57" fmla="*/ 4482 h 91"/>
                  <a:gd name="T58" fmla="*/ 9154 w 133"/>
                  <a:gd name="T59" fmla="*/ 7792 h 91"/>
                  <a:gd name="T60" fmla="*/ 1419 w 133"/>
                  <a:gd name="T61" fmla="*/ 14797 h 91"/>
                  <a:gd name="T62" fmla="*/ 661 w 133"/>
                  <a:gd name="T63" fmla="*/ 6263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3"/>
                  <a:gd name="T97" fmla="*/ 0 h 91"/>
                  <a:gd name="T98" fmla="*/ 133 w 133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3" h="91">
                    <a:moveTo>
                      <a:pt x="35" y="89"/>
                    </a:moveTo>
                    <a:cubicBezTo>
                      <a:pt x="46" y="90"/>
                      <a:pt x="56" y="90"/>
                      <a:pt x="67" y="90"/>
                    </a:cubicBezTo>
                    <a:cubicBezTo>
                      <a:pt x="88" y="91"/>
                      <a:pt x="109" y="91"/>
                      <a:pt x="130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2" y="91"/>
                      <a:pt x="132" y="90"/>
                      <a:pt x="132" y="90"/>
                    </a:cubicBezTo>
                    <a:cubicBezTo>
                      <a:pt x="132" y="77"/>
                      <a:pt x="131" y="64"/>
                      <a:pt x="132" y="50"/>
                    </a:cubicBezTo>
                    <a:cubicBezTo>
                      <a:pt x="132" y="42"/>
                      <a:pt x="132" y="34"/>
                      <a:pt x="132" y="25"/>
                    </a:cubicBezTo>
                    <a:cubicBezTo>
                      <a:pt x="133" y="18"/>
                      <a:pt x="133" y="10"/>
                      <a:pt x="132" y="3"/>
                    </a:cubicBezTo>
                    <a:cubicBezTo>
                      <a:pt x="132" y="2"/>
                      <a:pt x="131" y="1"/>
                      <a:pt x="130" y="1"/>
                    </a:cubicBezTo>
                    <a:cubicBezTo>
                      <a:pt x="119" y="3"/>
                      <a:pt x="109" y="3"/>
                      <a:pt x="99" y="2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1"/>
                      <a:pt x="44" y="1"/>
                      <a:pt x="33" y="1"/>
                    </a:cubicBezTo>
                    <a:cubicBezTo>
                      <a:pt x="22" y="0"/>
                      <a:pt x="12" y="2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0" y="10"/>
                      <a:pt x="0" y="14"/>
                    </a:cubicBezTo>
                    <a:cubicBezTo>
                      <a:pt x="0" y="21"/>
                      <a:pt x="1" y="28"/>
                      <a:pt x="1" y="35"/>
                    </a:cubicBezTo>
                    <a:cubicBezTo>
                      <a:pt x="2" y="52"/>
                      <a:pt x="2" y="69"/>
                      <a:pt x="4" y="86"/>
                    </a:cubicBezTo>
                    <a:cubicBezTo>
                      <a:pt x="5" y="87"/>
                      <a:pt x="6" y="88"/>
                      <a:pt x="6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16" y="89"/>
                      <a:pt x="26" y="89"/>
                      <a:pt x="35" y="89"/>
                    </a:cubicBezTo>
                    <a:close/>
                    <a:moveTo>
                      <a:pt x="37" y="86"/>
                    </a:moveTo>
                    <a:cubicBezTo>
                      <a:pt x="29" y="86"/>
                      <a:pt x="20" y="86"/>
                      <a:pt x="12" y="85"/>
                    </a:cubicBezTo>
                    <a:cubicBezTo>
                      <a:pt x="17" y="80"/>
                      <a:pt x="23" y="76"/>
                      <a:pt x="28" y="71"/>
                    </a:cubicBezTo>
                    <a:cubicBezTo>
                      <a:pt x="37" y="64"/>
                      <a:pt x="47" y="56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8" y="51"/>
                      <a:pt x="63" y="54"/>
                      <a:pt x="67" y="58"/>
                    </a:cubicBezTo>
                    <a:cubicBezTo>
                      <a:pt x="68" y="59"/>
                      <a:pt x="69" y="58"/>
                      <a:pt x="69" y="57"/>
                    </a:cubicBezTo>
                    <a:cubicBezTo>
                      <a:pt x="70" y="58"/>
                      <a:pt x="70" y="57"/>
                      <a:pt x="70" y="57"/>
                    </a:cubicBezTo>
                    <a:cubicBezTo>
                      <a:pt x="73" y="54"/>
                      <a:pt x="77" y="51"/>
                      <a:pt x="80" y="48"/>
                    </a:cubicBezTo>
                    <a:cubicBezTo>
                      <a:pt x="81" y="47"/>
                      <a:pt x="83" y="46"/>
                      <a:pt x="85" y="44"/>
                    </a:cubicBezTo>
                    <a:cubicBezTo>
                      <a:pt x="101" y="57"/>
                      <a:pt x="114" y="73"/>
                      <a:pt x="128" y="88"/>
                    </a:cubicBezTo>
                    <a:cubicBezTo>
                      <a:pt x="108" y="88"/>
                      <a:pt x="88" y="88"/>
                      <a:pt x="69" y="87"/>
                    </a:cubicBezTo>
                    <a:cubicBezTo>
                      <a:pt x="58" y="87"/>
                      <a:pt x="48" y="87"/>
                      <a:pt x="37" y="86"/>
                    </a:cubicBezTo>
                    <a:close/>
                    <a:moveTo>
                      <a:pt x="129" y="27"/>
                    </a:moveTo>
                    <a:cubicBezTo>
                      <a:pt x="129" y="35"/>
                      <a:pt x="129" y="43"/>
                      <a:pt x="129" y="50"/>
                    </a:cubicBezTo>
                    <a:cubicBezTo>
                      <a:pt x="128" y="62"/>
                      <a:pt x="129" y="74"/>
                      <a:pt x="129" y="85"/>
                    </a:cubicBezTo>
                    <a:cubicBezTo>
                      <a:pt x="116" y="70"/>
                      <a:pt x="102" y="55"/>
                      <a:pt x="87" y="42"/>
                    </a:cubicBezTo>
                    <a:cubicBezTo>
                      <a:pt x="91" y="39"/>
                      <a:pt x="94" y="36"/>
                      <a:pt x="98" y="33"/>
                    </a:cubicBezTo>
                    <a:cubicBezTo>
                      <a:pt x="108" y="25"/>
                      <a:pt x="119" y="16"/>
                      <a:pt x="129" y="7"/>
                    </a:cubicBezTo>
                    <a:cubicBezTo>
                      <a:pt x="130" y="14"/>
                      <a:pt x="130" y="20"/>
                      <a:pt x="129" y="27"/>
                    </a:cubicBezTo>
                    <a:close/>
                    <a:moveTo>
                      <a:pt x="31" y="3"/>
                    </a:moveTo>
                    <a:cubicBezTo>
                      <a:pt x="42" y="4"/>
                      <a:pt x="54" y="4"/>
                      <a:pt x="66" y="5"/>
                    </a:cubicBezTo>
                    <a:cubicBezTo>
                      <a:pt x="77" y="5"/>
                      <a:pt x="89" y="5"/>
                      <a:pt x="101" y="5"/>
                    </a:cubicBezTo>
                    <a:cubicBezTo>
                      <a:pt x="110" y="6"/>
                      <a:pt x="119" y="6"/>
                      <a:pt x="128" y="4"/>
                    </a:cubicBezTo>
                    <a:cubicBezTo>
                      <a:pt x="118" y="13"/>
                      <a:pt x="107" y="22"/>
                      <a:pt x="97" y="30"/>
                    </a:cubicBezTo>
                    <a:cubicBezTo>
                      <a:pt x="91" y="35"/>
                      <a:pt x="84" y="41"/>
                      <a:pt x="78" y="46"/>
                    </a:cubicBezTo>
                    <a:cubicBezTo>
                      <a:pt x="75" y="49"/>
                      <a:pt x="71" y="51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56" y="45"/>
                      <a:pt x="45" y="34"/>
                      <a:pt x="32" y="24"/>
                    </a:cubicBezTo>
                    <a:cubicBezTo>
                      <a:pt x="24" y="17"/>
                      <a:pt x="16" y="11"/>
                      <a:pt x="7" y="4"/>
                    </a:cubicBezTo>
                    <a:cubicBezTo>
                      <a:pt x="15" y="4"/>
                      <a:pt x="23" y="3"/>
                      <a:pt x="31" y="3"/>
                    </a:cubicBezTo>
                    <a:close/>
                    <a:moveTo>
                      <a:pt x="4" y="36"/>
                    </a:moveTo>
                    <a:cubicBezTo>
                      <a:pt x="4" y="29"/>
                      <a:pt x="3" y="23"/>
                      <a:pt x="3" y="16"/>
                    </a:cubicBezTo>
                    <a:cubicBezTo>
                      <a:pt x="3" y="13"/>
                      <a:pt x="2" y="8"/>
                      <a:pt x="3" y="4"/>
                    </a:cubicBezTo>
                    <a:cubicBezTo>
                      <a:pt x="12" y="12"/>
                      <a:pt x="21" y="19"/>
                      <a:pt x="30" y="26"/>
                    </a:cubicBezTo>
                    <a:cubicBezTo>
                      <a:pt x="38" y="32"/>
                      <a:pt x="45" y="39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45" y="54"/>
                      <a:pt x="36" y="61"/>
                      <a:pt x="27" y="69"/>
                    </a:cubicBezTo>
                    <a:cubicBezTo>
                      <a:pt x="21" y="74"/>
                      <a:pt x="14" y="79"/>
                      <a:pt x="8" y="85"/>
                    </a:cubicBezTo>
                    <a:cubicBezTo>
                      <a:pt x="8" y="85"/>
                      <a:pt x="7" y="85"/>
                      <a:pt x="7" y="85"/>
                    </a:cubicBezTo>
                    <a:cubicBezTo>
                      <a:pt x="5" y="68"/>
                      <a:pt x="5" y="52"/>
                      <a:pt x="4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4" name="Freeform 19"/>
              <p:cNvSpPr>
                <a:spLocks noEditPoints="1" noChangeArrowheads="1"/>
              </p:cNvSpPr>
              <p:nvPr/>
            </p:nvSpPr>
            <p:spPr bwMode="auto">
              <a:xfrm>
                <a:off x="3440" y="362"/>
                <a:ext cx="279" cy="232"/>
              </a:xfrm>
              <a:custGeom>
                <a:avLst/>
                <a:gdLst>
                  <a:gd name="T0" fmla="*/ 18185 w 118"/>
                  <a:gd name="T1" fmla="*/ 2668 h 98"/>
                  <a:gd name="T2" fmla="*/ 7535 w 118"/>
                  <a:gd name="T3" fmla="*/ 660 h 98"/>
                  <a:gd name="T4" fmla="*/ 2589 w 118"/>
                  <a:gd name="T5" fmla="*/ 3492 h 98"/>
                  <a:gd name="T6" fmla="*/ 1258 w 118"/>
                  <a:gd name="T7" fmla="*/ 8754 h 98"/>
                  <a:gd name="T8" fmla="*/ 3461 w 118"/>
                  <a:gd name="T9" fmla="*/ 12632 h 98"/>
                  <a:gd name="T10" fmla="*/ 532 w 118"/>
                  <a:gd name="T11" fmla="*/ 16583 h 98"/>
                  <a:gd name="T12" fmla="*/ 532 w 118"/>
                  <a:gd name="T13" fmla="*/ 16583 h 98"/>
                  <a:gd name="T14" fmla="*/ 369 w 118"/>
                  <a:gd name="T15" fmla="*/ 16747 h 98"/>
                  <a:gd name="T16" fmla="*/ 532 w 118"/>
                  <a:gd name="T17" fmla="*/ 17088 h 98"/>
                  <a:gd name="T18" fmla="*/ 7032 w 118"/>
                  <a:gd name="T19" fmla="*/ 13226 h 98"/>
                  <a:gd name="T20" fmla="*/ 18185 w 118"/>
                  <a:gd name="T21" fmla="*/ 11304 h 98"/>
                  <a:gd name="T22" fmla="*/ 20471 w 118"/>
                  <a:gd name="T23" fmla="*/ 6529 h 98"/>
                  <a:gd name="T24" fmla="*/ 18185 w 118"/>
                  <a:gd name="T25" fmla="*/ 2668 h 98"/>
                  <a:gd name="T26" fmla="*/ 18029 w 118"/>
                  <a:gd name="T27" fmla="*/ 10705 h 98"/>
                  <a:gd name="T28" fmla="*/ 6809 w 118"/>
                  <a:gd name="T29" fmla="*/ 12632 h 98"/>
                  <a:gd name="T30" fmla="*/ 6809 w 118"/>
                  <a:gd name="T31" fmla="*/ 12632 h 98"/>
                  <a:gd name="T32" fmla="*/ 6663 w 118"/>
                  <a:gd name="T33" fmla="*/ 12885 h 98"/>
                  <a:gd name="T34" fmla="*/ 1783 w 118"/>
                  <a:gd name="T35" fmla="*/ 16358 h 98"/>
                  <a:gd name="T36" fmla="*/ 4003 w 118"/>
                  <a:gd name="T37" fmla="*/ 12632 h 98"/>
                  <a:gd name="T38" fmla="*/ 4003 w 118"/>
                  <a:gd name="T39" fmla="*/ 12632 h 98"/>
                  <a:gd name="T40" fmla="*/ 3847 w 118"/>
                  <a:gd name="T41" fmla="*/ 12341 h 98"/>
                  <a:gd name="T42" fmla="*/ 1783 w 118"/>
                  <a:gd name="T43" fmla="*/ 7353 h 98"/>
                  <a:gd name="T44" fmla="*/ 4719 w 118"/>
                  <a:gd name="T45" fmla="*/ 2299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724 w 118"/>
                  <a:gd name="T51" fmla="*/ 5443 h 98"/>
                  <a:gd name="T52" fmla="*/ 18029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5" name="Freeform 20"/>
              <p:cNvSpPr>
                <a:spLocks noEditPoints="1" noChangeArrowheads="1"/>
              </p:cNvSpPr>
              <p:nvPr/>
            </p:nvSpPr>
            <p:spPr bwMode="auto">
              <a:xfrm>
                <a:off x="5750" y="2"/>
                <a:ext cx="277" cy="232"/>
              </a:xfrm>
              <a:custGeom>
                <a:avLst/>
                <a:gdLst>
                  <a:gd name="T0" fmla="*/ 18154 w 117"/>
                  <a:gd name="T1" fmla="*/ 2455 h 98"/>
                  <a:gd name="T2" fmla="*/ 7354 w 117"/>
                  <a:gd name="T3" fmla="*/ 660 h 98"/>
                  <a:gd name="T4" fmla="*/ 2455 w 117"/>
                  <a:gd name="T5" fmla="*/ 3492 h 98"/>
                  <a:gd name="T6" fmla="*/ 1037 w 117"/>
                  <a:gd name="T7" fmla="*/ 8754 h 98"/>
                  <a:gd name="T8" fmla="*/ 3357 w 117"/>
                  <a:gd name="T9" fmla="*/ 12632 h 98"/>
                  <a:gd name="T10" fmla="*/ 369 w 117"/>
                  <a:gd name="T11" fmla="*/ 16583 h 98"/>
                  <a:gd name="T12" fmla="*/ 369 w 117"/>
                  <a:gd name="T13" fmla="*/ 16583 h 98"/>
                  <a:gd name="T14" fmla="*/ 156 w 117"/>
                  <a:gd name="T15" fmla="*/ 16583 h 98"/>
                  <a:gd name="T16" fmla="*/ 369 w 117"/>
                  <a:gd name="T17" fmla="*/ 17088 h 98"/>
                  <a:gd name="T18" fmla="*/ 6849 w 117"/>
                  <a:gd name="T19" fmla="*/ 13226 h 98"/>
                  <a:gd name="T20" fmla="*/ 18154 w 117"/>
                  <a:gd name="T21" fmla="*/ 11304 h 98"/>
                  <a:gd name="T22" fmla="*/ 20609 w 117"/>
                  <a:gd name="T23" fmla="*/ 6529 h 98"/>
                  <a:gd name="T24" fmla="*/ 18154 w 117"/>
                  <a:gd name="T25" fmla="*/ 2455 h 98"/>
                  <a:gd name="T26" fmla="*/ 17941 w 117"/>
                  <a:gd name="T27" fmla="*/ 10705 h 98"/>
                  <a:gd name="T28" fmla="*/ 6686 w 117"/>
                  <a:gd name="T29" fmla="*/ 12632 h 98"/>
                  <a:gd name="T30" fmla="*/ 6686 w 117"/>
                  <a:gd name="T31" fmla="*/ 12632 h 98"/>
                  <a:gd name="T32" fmla="*/ 6530 w 117"/>
                  <a:gd name="T33" fmla="*/ 12885 h 98"/>
                  <a:gd name="T34" fmla="*/ 1565 w 117"/>
                  <a:gd name="T35" fmla="*/ 16358 h 98"/>
                  <a:gd name="T36" fmla="*/ 3861 w 117"/>
                  <a:gd name="T37" fmla="*/ 12632 h 98"/>
                  <a:gd name="T38" fmla="*/ 3861 w 117"/>
                  <a:gd name="T39" fmla="*/ 12497 h 98"/>
                  <a:gd name="T40" fmla="*/ 3705 w 117"/>
                  <a:gd name="T41" fmla="*/ 12341 h 98"/>
                  <a:gd name="T42" fmla="*/ 1565 w 117"/>
                  <a:gd name="T43" fmla="*/ 7353 h 98"/>
                  <a:gd name="T44" fmla="*/ 4619 w 117"/>
                  <a:gd name="T45" fmla="*/ 2299 h 98"/>
                  <a:gd name="T46" fmla="*/ 10711 w 117"/>
                  <a:gd name="T47" fmla="*/ 874 h 98"/>
                  <a:gd name="T48" fmla="*/ 15993 w 117"/>
                  <a:gd name="T49" fmla="*/ 1951 h 98"/>
                  <a:gd name="T50" fmla="*/ 19691 w 117"/>
                  <a:gd name="T51" fmla="*/ 5279 h 98"/>
                  <a:gd name="T52" fmla="*/ 17941 w 117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7"/>
                  <a:gd name="T82" fmla="*/ 0 h 98"/>
                  <a:gd name="T83" fmla="*/ 117 w 117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7" h="98">
                    <a:moveTo>
                      <a:pt x="103" y="14"/>
                    </a:moveTo>
                    <a:cubicBezTo>
                      <a:pt x="86" y="1"/>
                      <a:pt x="63" y="0"/>
                      <a:pt x="42" y="4"/>
                    </a:cubicBezTo>
                    <a:cubicBezTo>
                      <a:pt x="32" y="6"/>
                      <a:pt x="20" y="11"/>
                      <a:pt x="14" y="20"/>
                    </a:cubicBezTo>
                    <a:cubicBezTo>
                      <a:pt x="8" y="28"/>
                      <a:pt x="5" y="40"/>
                      <a:pt x="6" y="50"/>
                    </a:cubicBezTo>
                    <a:cubicBezTo>
                      <a:pt x="7" y="59"/>
                      <a:pt x="12" y="66"/>
                      <a:pt x="19" y="72"/>
                    </a:cubicBezTo>
                    <a:cubicBezTo>
                      <a:pt x="18" y="81"/>
                      <a:pt x="9" y="89"/>
                      <a:pt x="2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94"/>
                      <a:pt x="2" y="94"/>
                      <a:pt x="1" y="94"/>
                    </a:cubicBezTo>
                    <a:cubicBezTo>
                      <a:pt x="0" y="95"/>
                      <a:pt x="0" y="98"/>
                      <a:pt x="2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0" y="75"/>
                      <a:pt x="85" y="78"/>
                      <a:pt x="103" y="64"/>
                    </a:cubicBezTo>
                    <a:cubicBezTo>
                      <a:pt x="111" y="57"/>
                      <a:pt x="117" y="47"/>
                      <a:pt x="117" y="37"/>
                    </a:cubicBezTo>
                    <a:cubicBezTo>
                      <a:pt x="116" y="28"/>
                      <a:pt x="110" y="20"/>
                      <a:pt x="103" y="14"/>
                    </a:cubicBezTo>
                    <a:close/>
                    <a:moveTo>
                      <a:pt x="102" y="61"/>
                    </a:moveTo>
                    <a:cubicBezTo>
                      <a:pt x="85" y="75"/>
                      <a:pt x="59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7" y="72"/>
                      <a:pt x="37" y="73"/>
                      <a:pt x="37" y="73"/>
                    </a:cubicBezTo>
                    <a:cubicBezTo>
                      <a:pt x="31" y="83"/>
                      <a:pt x="20" y="90"/>
                      <a:pt x="9" y="93"/>
                    </a:cubicBezTo>
                    <a:cubicBezTo>
                      <a:pt x="15" y="87"/>
                      <a:pt x="21" y="80"/>
                      <a:pt x="22" y="72"/>
                    </a:cubicBezTo>
                    <a:cubicBezTo>
                      <a:pt x="22" y="72"/>
                      <a:pt x="22" y="72"/>
                      <a:pt x="22" y="71"/>
                    </a:cubicBezTo>
                    <a:cubicBezTo>
                      <a:pt x="22" y="71"/>
                      <a:pt x="22" y="71"/>
                      <a:pt x="21" y="70"/>
                    </a:cubicBezTo>
                    <a:cubicBezTo>
                      <a:pt x="13" y="62"/>
                      <a:pt x="8" y="54"/>
                      <a:pt x="9" y="42"/>
                    </a:cubicBezTo>
                    <a:cubicBezTo>
                      <a:pt x="10" y="30"/>
                      <a:pt x="15" y="19"/>
                      <a:pt x="26" y="13"/>
                    </a:cubicBezTo>
                    <a:cubicBezTo>
                      <a:pt x="37" y="7"/>
                      <a:pt x="49" y="5"/>
                      <a:pt x="61" y="5"/>
                    </a:cubicBezTo>
                    <a:cubicBezTo>
                      <a:pt x="72" y="5"/>
                      <a:pt x="82" y="6"/>
                      <a:pt x="91" y="11"/>
                    </a:cubicBezTo>
                    <a:cubicBezTo>
                      <a:pt x="100" y="15"/>
                      <a:pt x="108" y="21"/>
                      <a:pt x="112" y="30"/>
                    </a:cubicBezTo>
                    <a:cubicBezTo>
                      <a:pt x="117" y="42"/>
                      <a:pt x="110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6" name="Freeform 21"/>
              <p:cNvSpPr>
                <a:spLocks noEditPoints="1" noChangeArrowheads="1"/>
              </p:cNvSpPr>
              <p:nvPr/>
            </p:nvSpPr>
            <p:spPr bwMode="auto">
              <a:xfrm>
                <a:off x="3894" y="2782"/>
                <a:ext cx="277" cy="232"/>
              </a:xfrm>
              <a:custGeom>
                <a:avLst/>
                <a:gdLst>
                  <a:gd name="T0" fmla="*/ 18154 w 117"/>
                  <a:gd name="T1" fmla="*/ 2668 h 98"/>
                  <a:gd name="T2" fmla="*/ 7354 w 117"/>
                  <a:gd name="T3" fmla="*/ 660 h 98"/>
                  <a:gd name="T4" fmla="*/ 2455 w 117"/>
                  <a:gd name="T5" fmla="*/ 3492 h 98"/>
                  <a:gd name="T6" fmla="*/ 1037 w 117"/>
                  <a:gd name="T7" fmla="*/ 8754 h 98"/>
                  <a:gd name="T8" fmla="*/ 3357 w 117"/>
                  <a:gd name="T9" fmla="*/ 12632 h 98"/>
                  <a:gd name="T10" fmla="*/ 533 w 117"/>
                  <a:gd name="T11" fmla="*/ 16583 h 98"/>
                  <a:gd name="T12" fmla="*/ 533 w 117"/>
                  <a:gd name="T13" fmla="*/ 16583 h 98"/>
                  <a:gd name="T14" fmla="*/ 369 w 117"/>
                  <a:gd name="T15" fmla="*/ 16747 h 98"/>
                  <a:gd name="T16" fmla="*/ 369 w 117"/>
                  <a:gd name="T17" fmla="*/ 17088 h 98"/>
                  <a:gd name="T18" fmla="*/ 6849 w 117"/>
                  <a:gd name="T19" fmla="*/ 13226 h 98"/>
                  <a:gd name="T20" fmla="*/ 18154 w 117"/>
                  <a:gd name="T21" fmla="*/ 11304 h 98"/>
                  <a:gd name="T22" fmla="*/ 20609 w 117"/>
                  <a:gd name="T23" fmla="*/ 6529 h 98"/>
                  <a:gd name="T24" fmla="*/ 18154 w 117"/>
                  <a:gd name="T25" fmla="*/ 2668 h 98"/>
                  <a:gd name="T26" fmla="*/ 17941 w 117"/>
                  <a:gd name="T27" fmla="*/ 10705 h 98"/>
                  <a:gd name="T28" fmla="*/ 6686 w 117"/>
                  <a:gd name="T29" fmla="*/ 12632 h 98"/>
                  <a:gd name="T30" fmla="*/ 6686 w 117"/>
                  <a:gd name="T31" fmla="*/ 12632 h 98"/>
                  <a:gd name="T32" fmla="*/ 6530 w 117"/>
                  <a:gd name="T33" fmla="*/ 12885 h 98"/>
                  <a:gd name="T34" fmla="*/ 1565 w 117"/>
                  <a:gd name="T35" fmla="*/ 16358 h 98"/>
                  <a:gd name="T36" fmla="*/ 3861 w 117"/>
                  <a:gd name="T37" fmla="*/ 12632 h 98"/>
                  <a:gd name="T38" fmla="*/ 3861 w 117"/>
                  <a:gd name="T39" fmla="*/ 12632 h 98"/>
                  <a:gd name="T40" fmla="*/ 3705 w 117"/>
                  <a:gd name="T41" fmla="*/ 12341 h 98"/>
                  <a:gd name="T42" fmla="*/ 1565 w 117"/>
                  <a:gd name="T43" fmla="*/ 7353 h 98"/>
                  <a:gd name="T44" fmla="*/ 4619 w 117"/>
                  <a:gd name="T45" fmla="*/ 2299 h 98"/>
                  <a:gd name="T46" fmla="*/ 10936 w 117"/>
                  <a:gd name="T47" fmla="*/ 874 h 98"/>
                  <a:gd name="T48" fmla="*/ 16215 w 117"/>
                  <a:gd name="T49" fmla="*/ 1951 h 98"/>
                  <a:gd name="T50" fmla="*/ 19691 w 117"/>
                  <a:gd name="T51" fmla="*/ 5443 h 98"/>
                  <a:gd name="T52" fmla="*/ 17941 w 117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7"/>
                  <a:gd name="T82" fmla="*/ 0 h 98"/>
                  <a:gd name="T83" fmla="*/ 117 w 117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7" h="98">
                    <a:moveTo>
                      <a:pt x="103" y="15"/>
                    </a:moveTo>
                    <a:cubicBezTo>
                      <a:pt x="86" y="1"/>
                      <a:pt x="63" y="0"/>
                      <a:pt x="42" y="4"/>
                    </a:cubicBezTo>
                    <a:cubicBezTo>
                      <a:pt x="32" y="6"/>
                      <a:pt x="21" y="11"/>
                      <a:pt x="14" y="20"/>
                    </a:cubicBezTo>
                    <a:cubicBezTo>
                      <a:pt x="8" y="28"/>
                      <a:pt x="6" y="40"/>
                      <a:pt x="6" y="50"/>
                    </a:cubicBezTo>
                    <a:cubicBezTo>
                      <a:pt x="7" y="59"/>
                      <a:pt x="13" y="66"/>
                      <a:pt x="19" y="72"/>
                    </a:cubicBezTo>
                    <a:cubicBezTo>
                      <a:pt x="18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2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8"/>
                      <a:pt x="103" y="64"/>
                    </a:cubicBezTo>
                    <a:cubicBezTo>
                      <a:pt x="111" y="57"/>
                      <a:pt x="117" y="48"/>
                      <a:pt x="117" y="37"/>
                    </a:cubicBezTo>
                    <a:cubicBezTo>
                      <a:pt x="116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5" y="76"/>
                      <a:pt x="59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7" y="73"/>
                      <a:pt x="37" y="73"/>
                    </a:cubicBezTo>
                    <a:cubicBezTo>
                      <a:pt x="32" y="83"/>
                      <a:pt x="20" y="90"/>
                      <a:pt x="9" y="93"/>
                    </a:cubicBezTo>
                    <a:cubicBezTo>
                      <a:pt x="15" y="87"/>
                      <a:pt x="21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1"/>
                      <a:pt x="22" y="71"/>
                      <a:pt x="21" y="70"/>
                    </a:cubicBezTo>
                    <a:cubicBezTo>
                      <a:pt x="13" y="63"/>
                      <a:pt x="8" y="54"/>
                      <a:pt x="9" y="42"/>
                    </a:cubicBezTo>
                    <a:cubicBezTo>
                      <a:pt x="11" y="30"/>
                      <a:pt x="16" y="20"/>
                      <a:pt x="26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0" y="15"/>
                      <a:pt x="108" y="22"/>
                      <a:pt x="112" y="31"/>
                    </a:cubicBezTo>
                    <a:cubicBezTo>
                      <a:pt x="117" y="42"/>
                      <a:pt x="111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7" name="Freeform 22"/>
              <p:cNvSpPr>
                <a:spLocks noEditPoints="1" noChangeArrowheads="1"/>
              </p:cNvSpPr>
              <p:nvPr/>
            </p:nvSpPr>
            <p:spPr bwMode="auto">
              <a:xfrm>
                <a:off x="3303" y="1262"/>
                <a:ext cx="279" cy="232"/>
              </a:xfrm>
              <a:custGeom>
                <a:avLst/>
                <a:gdLst>
                  <a:gd name="T0" fmla="*/ 18029 w 118"/>
                  <a:gd name="T1" fmla="*/ 2455 h 98"/>
                  <a:gd name="T2" fmla="*/ 7535 w 118"/>
                  <a:gd name="T3" fmla="*/ 660 h 98"/>
                  <a:gd name="T4" fmla="*/ 2589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583 h 98"/>
                  <a:gd name="T12" fmla="*/ 532 w 118"/>
                  <a:gd name="T13" fmla="*/ 16583 h 98"/>
                  <a:gd name="T14" fmla="*/ 369 w 118"/>
                  <a:gd name="T15" fmla="*/ 16747 h 98"/>
                  <a:gd name="T16" fmla="*/ 532 w 118"/>
                  <a:gd name="T17" fmla="*/ 17088 h 98"/>
                  <a:gd name="T18" fmla="*/ 7032 w 118"/>
                  <a:gd name="T19" fmla="*/ 13226 h 98"/>
                  <a:gd name="T20" fmla="*/ 18185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455 h 98"/>
                  <a:gd name="T26" fmla="*/ 18029 w 118"/>
                  <a:gd name="T27" fmla="*/ 10705 h 98"/>
                  <a:gd name="T28" fmla="*/ 6809 w 118"/>
                  <a:gd name="T29" fmla="*/ 12632 h 98"/>
                  <a:gd name="T30" fmla="*/ 6809 w 118"/>
                  <a:gd name="T31" fmla="*/ 12632 h 98"/>
                  <a:gd name="T32" fmla="*/ 6663 w 118"/>
                  <a:gd name="T33" fmla="*/ 12885 h 98"/>
                  <a:gd name="T34" fmla="*/ 1783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632 h 98"/>
                  <a:gd name="T40" fmla="*/ 3847 w 118"/>
                  <a:gd name="T41" fmla="*/ 12341 h 98"/>
                  <a:gd name="T42" fmla="*/ 1783 w 118"/>
                  <a:gd name="T43" fmla="*/ 7353 h 98"/>
                  <a:gd name="T44" fmla="*/ 4719 w 118"/>
                  <a:gd name="T45" fmla="*/ 2299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724 w 118"/>
                  <a:gd name="T51" fmla="*/ 5443 h 98"/>
                  <a:gd name="T52" fmla="*/ 18029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4"/>
                    </a:moveTo>
                    <a:cubicBezTo>
                      <a:pt x="87" y="1"/>
                      <a:pt x="63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4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6" y="95"/>
                      <a:pt x="32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4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3" y="71"/>
                      <a:pt x="22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8" name="Freeform 23"/>
              <p:cNvSpPr>
                <a:spLocks noEditPoints="1" noChangeArrowheads="1"/>
              </p:cNvSpPr>
              <p:nvPr/>
            </p:nvSpPr>
            <p:spPr bwMode="auto">
              <a:xfrm>
                <a:off x="2345" y="182"/>
                <a:ext cx="279" cy="230"/>
              </a:xfrm>
              <a:custGeom>
                <a:avLst/>
                <a:gdLst>
                  <a:gd name="T0" fmla="*/ 18029 w 118"/>
                  <a:gd name="T1" fmla="*/ 2468 h 97"/>
                  <a:gd name="T2" fmla="*/ 7535 w 118"/>
                  <a:gd name="T3" fmla="*/ 669 h 97"/>
                  <a:gd name="T4" fmla="*/ 2433 w 118"/>
                  <a:gd name="T5" fmla="*/ 3384 h 97"/>
                  <a:gd name="T6" fmla="*/ 1258 w 118"/>
                  <a:gd name="T7" fmla="*/ 8693 h 97"/>
                  <a:gd name="T8" fmla="*/ 3315 w 118"/>
                  <a:gd name="T9" fmla="*/ 12797 h 97"/>
                  <a:gd name="T10" fmla="*/ 532 w 118"/>
                  <a:gd name="T11" fmla="*/ 16714 h 97"/>
                  <a:gd name="T12" fmla="*/ 532 w 118"/>
                  <a:gd name="T13" fmla="*/ 16714 h 97"/>
                  <a:gd name="T14" fmla="*/ 369 w 118"/>
                  <a:gd name="T15" fmla="*/ 16714 h 97"/>
                  <a:gd name="T16" fmla="*/ 532 w 118"/>
                  <a:gd name="T17" fmla="*/ 17226 h 97"/>
                  <a:gd name="T18" fmla="*/ 6809 w 118"/>
                  <a:gd name="T19" fmla="*/ 13347 h 97"/>
                  <a:gd name="T20" fmla="*/ 18029 w 118"/>
                  <a:gd name="T21" fmla="*/ 11161 h 97"/>
                  <a:gd name="T22" fmla="*/ 20471 w 118"/>
                  <a:gd name="T23" fmla="*/ 6611 h 97"/>
                  <a:gd name="T24" fmla="*/ 18029 w 118"/>
                  <a:gd name="T25" fmla="*/ 2468 h 97"/>
                  <a:gd name="T26" fmla="*/ 17816 w 118"/>
                  <a:gd name="T27" fmla="*/ 10654 h 97"/>
                  <a:gd name="T28" fmla="*/ 6809 w 118"/>
                  <a:gd name="T29" fmla="*/ 12797 h 97"/>
                  <a:gd name="T30" fmla="*/ 6663 w 118"/>
                  <a:gd name="T31" fmla="*/ 12797 h 97"/>
                  <a:gd name="T32" fmla="*/ 6434 w 118"/>
                  <a:gd name="T33" fmla="*/ 12958 h 97"/>
                  <a:gd name="T34" fmla="*/ 1561 w 118"/>
                  <a:gd name="T35" fmla="*/ 16558 h 97"/>
                  <a:gd name="T36" fmla="*/ 3847 w 118"/>
                  <a:gd name="T37" fmla="*/ 12584 h 97"/>
                  <a:gd name="T38" fmla="*/ 3847 w 118"/>
                  <a:gd name="T39" fmla="*/ 12584 h 97"/>
                  <a:gd name="T40" fmla="*/ 3847 w 118"/>
                  <a:gd name="T41" fmla="*/ 12453 h 97"/>
                  <a:gd name="T42" fmla="*/ 1783 w 118"/>
                  <a:gd name="T43" fmla="*/ 7495 h 97"/>
                  <a:gd name="T44" fmla="*/ 4719 w 118"/>
                  <a:gd name="T45" fmla="*/ 2333 h 97"/>
                  <a:gd name="T46" fmla="*/ 10879 w 118"/>
                  <a:gd name="T47" fmla="*/ 877 h 97"/>
                  <a:gd name="T48" fmla="*/ 16099 w 118"/>
                  <a:gd name="T49" fmla="*/ 1963 h 97"/>
                  <a:gd name="T50" fmla="*/ 19589 w 118"/>
                  <a:gd name="T51" fmla="*/ 5307 h 97"/>
                  <a:gd name="T52" fmla="*/ 17816 w 118"/>
                  <a:gd name="T53" fmla="*/ 10654 h 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7"/>
                  <a:gd name="T83" fmla="*/ 118 w 118"/>
                  <a:gd name="T84" fmla="*/ 97 h 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7">
                    <a:moveTo>
                      <a:pt x="103" y="14"/>
                    </a:moveTo>
                    <a:cubicBezTo>
                      <a:pt x="86" y="1"/>
                      <a:pt x="63" y="0"/>
                      <a:pt x="43" y="4"/>
                    </a:cubicBezTo>
                    <a:cubicBezTo>
                      <a:pt x="32" y="6"/>
                      <a:pt x="21" y="11"/>
                      <a:pt x="14" y="19"/>
                    </a:cubicBezTo>
                    <a:cubicBezTo>
                      <a:pt x="8" y="27"/>
                      <a:pt x="6" y="40"/>
                      <a:pt x="7" y="49"/>
                    </a:cubicBezTo>
                    <a:cubicBezTo>
                      <a:pt x="8" y="58"/>
                      <a:pt x="13" y="66"/>
                      <a:pt x="19" y="72"/>
                    </a:cubicBezTo>
                    <a:cubicBezTo>
                      <a:pt x="19" y="80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0" y="94"/>
                      <a:pt x="1" y="97"/>
                      <a:pt x="3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7"/>
                      <a:pt x="103" y="63"/>
                    </a:cubicBezTo>
                    <a:cubicBezTo>
                      <a:pt x="111" y="57"/>
                      <a:pt x="118" y="47"/>
                      <a:pt x="117" y="37"/>
                    </a:cubicBezTo>
                    <a:cubicBezTo>
                      <a:pt x="116" y="27"/>
                      <a:pt x="110" y="20"/>
                      <a:pt x="103" y="14"/>
                    </a:cubicBezTo>
                    <a:close/>
                    <a:moveTo>
                      <a:pt x="102" y="60"/>
                    </a:moveTo>
                    <a:cubicBezTo>
                      <a:pt x="86" y="75"/>
                      <a:pt x="59" y="72"/>
                      <a:pt x="39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8" y="72"/>
                      <a:pt x="37" y="73"/>
                    </a:cubicBezTo>
                    <a:cubicBezTo>
                      <a:pt x="32" y="82"/>
                      <a:pt x="20" y="89"/>
                      <a:pt x="9" y="93"/>
                    </a:cubicBezTo>
                    <a:cubicBezTo>
                      <a:pt x="16" y="87"/>
                      <a:pt x="22" y="79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2" y="70"/>
                      <a:pt x="22" y="70"/>
                    </a:cubicBezTo>
                    <a:cubicBezTo>
                      <a:pt x="13" y="62"/>
                      <a:pt x="9" y="53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4"/>
                      <a:pt x="82" y="6"/>
                      <a:pt x="92" y="11"/>
                    </a:cubicBezTo>
                    <a:cubicBezTo>
                      <a:pt x="101" y="15"/>
                      <a:pt x="109" y="21"/>
                      <a:pt x="112" y="30"/>
                    </a:cubicBezTo>
                    <a:cubicBezTo>
                      <a:pt x="117" y="42"/>
                      <a:pt x="111" y="53"/>
                      <a:pt x="102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9" name="Freeform 24"/>
              <p:cNvSpPr>
                <a:spLocks noEditPoints="1" noChangeArrowheads="1"/>
              </p:cNvSpPr>
              <p:nvPr/>
            </p:nvSpPr>
            <p:spPr bwMode="auto">
              <a:xfrm>
                <a:off x="3048" y="388"/>
                <a:ext cx="243" cy="424"/>
              </a:xfrm>
              <a:custGeom>
                <a:avLst/>
                <a:gdLst>
                  <a:gd name="T0" fmla="*/ 6879 w 103"/>
                  <a:gd name="T1" fmla="*/ 26703 h 179"/>
                  <a:gd name="T2" fmla="*/ 8984 w 103"/>
                  <a:gd name="T3" fmla="*/ 31606 h 179"/>
                  <a:gd name="T4" fmla="*/ 11187 w 103"/>
                  <a:gd name="T5" fmla="*/ 26703 h 179"/>
                  <a:gd name="T6" fmla="*/ 16507 w 103"/>
                  <a:gd name="T7" fmla="*/ 13568 h 179"/>
                  <a:gd name="T8" fmla="*/ 5488 w 103"/>
                  <a:gd name="T9" fmla="*/ 1419 h 179"/>
                  <a:gd name="T10" fmla="*/ 2416 w 103"/>
                  <a:gd name="T11" fmla="*/ 17159 h 179"/>
                  <a:gd name="T12" fmla="*/ 8616 w 103"/>
                  <a:gd name="T13" fmla="*/ 19615 h 179"/>
                  <a:gd name="T14" fmla="*/ 6356 w 103"/>
                  <a:gd name="T15" fmla="*/ 12372 h 179"/>
                  <a:gd name="T16" fmla="*/ 8271 w 103"/>
                  <a:gd name="T17" fmla="*/ 11990 h 179"/>
                  <a:gd name="T18" fmla="*/ 10897 w 103"/>
                  <a:gd name="T19" fmla="*/ 12372 h 179"/>
                  <a:gd name="T20" fmla="*/ 11187 w 103"/>
                  <a:gd name="T21" fmla="*/ 13291 h 179"/>
                  <a:gd name="T22" fmla="*/ 10376 w 103"/>
                  <a:gd name="T23" fmla="*/ 18578 h 179"/>
                  <a:gd name="T24" fmla="*/ 8271 w 103"/>
                  <a:gd name="T25" fmla="*/ 26703 h 179"/>
                  <a:gd name="T26" fmla="*/ 9640 w 103"/>
                  <a:gd name="T27" fmla="*/ 10576 h 179"/>
                  <a:gd name="T28" fmla="*/ 10008 w 103"/>
                  <a:gd name="T29" fmla="*/ 9915 h 179"/>
                  <a:gd name="T30" fmla="*/ 9640 w 103"/>
                  <a:gd name="T31" fmla="*/ 10740 h 179"/>
                  <a:gd name="T32" fmla="*/ 10664 w 103"/>
                  <a:gd name="T33" fmla="*/ 26977 h 179"/>
                  <a:gd name="T34" fmla="*/ 10532 w 103"/>
                  <a:gd name="T35" fmla="*/ 28268 h 179"/>
                  <a:gd name="T36" fmla="*/ 7248 w 103"/>
                  <a:gd name="T37" fmla="*/ 27228 h 179"/>
                  <a:gd name="T38" fmla="*/ 10532 w 103"/>
                  <a:gd name="T39" fmla="*/ 29531 h 179"/>
                  <a:gd name="T40" fmla="*/ 7592 w 103"/>
                  <a:gd name="T41" fmla="*/ 29531 h 179"/>
                  <a:gd name="T42" fmla="*/ 7248 w 103"/>
                  <a:gd name="T43" fmla="*/ 28654 h 179"/>
                  <a:gd name="T44" fmla="*/ 10664 w 103"/>
                  <a:gd name="T45" fmla="*/ 28773 h 179"/>
                  <a:gd name="T46" fmla="*/ 9140 w 103"/>
                  <a:gd name="T47" fmla="*/ 31101 h 179"/>
                  <a:gd name="T48" fmla="*/ 10376 w 103"/>
                  <a:gd name="T49" fmla="*/ 30064 h 179"/>
                  <a:gd name="T50" fmla="*/ 9140 w 103"/>
                  <a:gd name="T51" fmla="*/ 31101 h 179"/>
                  <a:gd name="T52" fmla="*/ 13292 w 103"/>
                  <a:gd name="T53" fmla="*/ 2075 h 179"/>
                  <a:gd name="T54" fmla="*/ 12268 w 103"/>
                  <a:gd name="T55" fmla="*/ 19992 h 179"/>
                  <a:gd name="T56" fmla="*/ 10664 w 103"/>
                  <a:gd name="T57" fmla="*/ 26473 h 179"/>
                  <a:gd name="T58" fmla="*/ 10376 w 103"/>
                  <a:gd name="T59" fmla="*/ 26473 h 179"/>
                  <a:gd name="T60" fmla="*/ 11032 w 103"/>
                  <a:gd name="T61" fmla="*/ 15363 h 179"/>
                  <a:gd name="T62" fmla="*/ 13080 w 103"/>
                  <a:gd name="T63" fmla="*/ 12905 h 179"/>
                  <a:gd name="T64" fmla="*/ 11555 w 103"/>
                  <a:gd name="T65" fmla="*/ 12748 h 179"/>
                  <a:gd name="T66" fmla="*/ 12789 w 103"/>
                  <a:gd name="T67" fmla="*/ 11109 h 179"/>
                  <a:gd name="T68" fmla="*/ 11032 w 103"/>
                  <a:gd name="T69" fmla="*/ 11867 h 179"/>
                  <a:gd name="T70" fmla="*/ 10664 w 103"/>
                  <a:gd name="T71" fmla="*/ 9702 h 179"/>
                  <a:gd name="T72" fmla="*/ 9295 w 103"/>
                  <a:gd name="T73" fmla="*/ 9702 h 179"/>
                  <a:gd name="T74" fmla="*/ 9295 w 103"/>
                  <a:gd name="T75" fmla="*/ 11339 h 179"/>
                  <a:gd name="T76" fmla="*/ 7592 w 103"/>
                  <a:gd name="T77" fmla="*/ 10235 h 179"/>
                  <a:gd name="T78" fmla="*/ 6224 w 103"/>
                  <a:gd name="T79" fmla="*/ 9544 h 179"/>
                  <a:gd name="T80" fmla="*/ 7092 w 103"/>
                  <a:gd name="T81" fmla="*/ 11339 h 179"/>
                  <a:gd name="T82" fmla="*/ 6068 w 103"/>
                  <a:gd name="T83" fmla="*/ 11990 h 179"/>
                  <a:gd name="T84" fmla="*/ 3808 w 103"/>
                  <a:gd name="T85" fmla="*/ 11339 h 179"/>
                  <a:gd name="T86" fmla="*/ 5856 w 103"/>
                  <a:gd name="T87" fmla="*/ 12535 h 179"/>
                  <a:gd name="T88" fmla="*/ 7960 w 103"/>
                  <a:gd name="T89" fmla="*/ 18857 h 179"/>
                  <a:gd name="T90" fmla="*/ 7748 w 103"/>
                  <a:gd name="T91" fmla="*/ 26703 h 179"/>
                  <a:gd name="T92" fmla="*/ 5700 w 103"/>
                  <a:gd name="T93" fmla="*/ 20653 h 179"/>
                  <a:gd name="T94" fmla="*/ 2916 w 103"/>
                  <a:gd name="T95" fmla="*/ 4029 h 179"/>
                  <a:gd name="T96" fmla="*/ 12424 w 103"/>
                  <a:gd name="T97" fmla="*/ 12905 h 179"/>
                  <a:gd name="T98" fmla="*/ 11400 w 103"/>
                  <a:gd name="T99" fmla="*/ 11642 h 179"/>
                  <a:gd name="T100" fmla="*/ 12268 w 103"/>
                  <a:gd name="T101" fmla="*/ 11109 h 179"/>
                  <a:gd name="T102" fmla="*/ 7248 w 103"/>
                  <a:gd name="T103" fmla="*/ 10576 h 179"/>
                  <a:gd name="T104" fmla="*/ 6724 w 103"/>
                  <a:gd name="T105" fmla="*/ 10072 h 179"/>
                  <a:gd name="T106" fmla="*/ 7092 w 103"/>
                  <a:gd name="T107" fmla="*/ 10072 h 179"/>
                  <a:gd name="T108" fmla="*/ 5488 w 103"/>
                  <a:gd name="T109" fmla="*/ 11867 h 179"/>
                  <a:gd name="T110" fmla="*/ 4676 w 103"/>
                  <a:gd name="T111" fmla="*/ 11642 h 179"/>
                  <a:gd name="T112" fmla="*/ 4464 w 103"/>
                  <a:gd name="T113" fmla="*/ 10953 h 1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3"/>
                  <a:gd name="T172" fmla="*/ 0 h 179"/>
                  <a:gd name="T173" fmla="*/ 103 w 103"/>
                  <a:gd name="T174" fmla="*/ 179 h 1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3" h="179">
                    <a:moveTo>
                      <a:pt x="33" y="121"/>
                    </a:moveTo>
                    <a:cubicBezTo>
                      <a:pt x="39" y="130"/>
                      <a:pt x="40" y="140"/>
                      <a:pt x="40" y="151"/>
                    </a:cubicBezTo>
                    <a:cubicBezTo>
                      <a:pt x="39" y="151"/>
                      <a:pt x="39" y="152"/>
                      <a:pt x="39" y="152"/>
                    </a:cubicBezTo>
                    <a:cubicBezTo>
                      <a:pt x="39" y="162"/>
                      <a:pt x="39" y="178"/>
                      <a:pt x="52" y="179"/>
                    </a:cubicBezTo>
                    <a:cubicBezTo>
                      <a:pt x="65" y="179"/>
                      <a:pt x="65" y="162"/>
                      <a:pt x="65" y="152"/>
                    </a:cubicBezTo>
                    <a:cubicBezTo>
                      <a:pt x="65" y="152"/>
                      <a:pt x="65" y="152"/>
                      <a:pt x="65" y="151"/>
                    </a:cubicBezTo>
                    <a:cubicBezTo>
                      <a:pt x="67" y="136"/>
                      <a:pt x="69" y="122"/>
                      <a:pt x="77" y="109"/>
                    </a:cubicBezTo>
                    <a:cubicBezTo>
                      <a:pt x="84" y="98"/>
                      <a:pt x="92" y="90"/>
                      <a:pt x="96" y="77"/>
                    </a:cubicBezTo>
                    <a:cubicBezTo>
                      <a:pt x="103" y="57"/>
                      <a:pt x="102" y="30"/>
                      <a:pt x="85" y="15"/>
                    </a:cubicBezTo>
                    <a:cubicBezTo>
                      <a:pt x="72" y="2"/>
                      <a:pt x="49" y="0"/>
                      <a:pt x="32" y="8"/>
                    </a:cubicBezTo>
                    <a:cubicBezTo>
                      <a:pt x="14" y="16"/>
                      <a:pt x="4" y="35"/>
                      <a:pt x="2" y="54"/>
                    </a:cubicBezTo>
                    <a:cubicBezTo>
                      <a:pt x="0" y="70"/>
                      <a:pt x="5" y="85"/>
                      <a:pt x="14" y="97"/>
                    </a:cubicBezTo>
                    <a:cubicBezTo>
                      <a:pt x="20" y="105"/>
                      <a:pt x="27" y="113"/>
                      <a:pt x="33" y="121"/>
                    </a:cubicBezTo>
                    <a:close/>
                    <a:moveTo>
                      <a:pt x="50" y="111"/>
                    </a:moveTo>
                    <a:cubicBezTo>
                      <a:pt x="48" y="98"/>
                      <a:pt x="45" y="84"/>
                      <a:pt x="38" y="73"/>
                    </a:cubicBezTo>
                    <a:cubicBezTo>
                      <a:pt x="38" y="72"/>
                      <a:pt x="37" y="71"/>
                      <a:pt x="37" y="70"/>
                    </a:cubicBezTo>
                    <a:cubicBezTo>
                      <a:pt x="39" y="70"/>
                      <a:pt x="42" y="68"/>
                      <a:pt x="43" y="65"/>
                    </a:cubicBezTo>
                    <a:cubicBezTo>
                      <a:pt x="45" y="67"/>
                      <a:pt x="47" y="68"/>
                      <a:pt x="48" y="68"/>
                    </a:cubicBezTo>
                    <a:cubicBezTo>
                      <a:pt x="51" y="69"/>
                      <a:pt x="54" y="68"/>
                      <a:pt x="56" y="66"/>
                    </a:cubicBezTo>
                    <a:cubicBezTo>
                      <a:pt x="58" y="68"/>
                      <a:pt x="60" y="69"/>
                      <a:pt x="63" y="70"/>
                    </a:cubicBezTo>
                    <a:cubicBezTo>
                      <a:pt x="63" y="70"/>
                      <a:pt x="63" y="71"/>
                      <a:pt x="63" y="72"/>
                    </a:cubicBezTo>
                    <a:cubicBezTo>
                      <a:pt x="63" y="73"/>
                      <a:pt x="64" y="74"/>
                      <a:pt x="65" y="75"/>
                    </a:cubicBezTo>
                    <a:cubicBezTo>
                      <a:pt x="64" y="77"/>
                      <a:pt x="63" y="80"/>
                      <a:pt x="62" y="83"/>
                    </a:cubicBezTo>
                    <a:cubicBezTo>
                      <a:pt x="61" y="90"/>
                      <a:pt x="60" y="97"/>
                      <a:pt x="60" y="105"/>
                    </a:cubicBezTo>
                    <a:cubicBezTo>
                      <a:pt x="59" y="120"/>
                      <a:pt x="57" y="135"/>
                      <a:pt x="57" y="150"/>
                    </a:cubicBezTo>
                    <a:cubicBezTo>
                      <a:pt x="54" y="151"/>
                      <a:pt x="51" y="151"/>
                      <a:pt x="48" y="151"/>
                    </a:cubicBezTo>
                    <a:cubicBezTo>
                      <a:pt x="51" y="138"/>
                      <a:pt x="52" y="124"/>
                      <a:pt x="50" y="111"/>
                    </a:cubicBezTo>
                    <a:close/>
                    <a:moveTo>
                      <a:pt x="56" y="60"/>
                    </a:moveTo>
                    <a:cubicBezTo>
                      <a:pt x="56" y="58"/>
                      <a:pt x="56" y="56"/>
                      <a:pt x="57" y="55"/>
                    </a:cubicBezTo>
                    <a:cubicBezTo>
                      <a:pt x="58" y="52"/>
                      <a:pt x="59" y="55"/>
                      <a:pt x="58" y="56"/>
                    </a:cubicBezTo>
                    <a:cubicBezTo>
                      <a:pt x="58" y="57"/>
                      <a:pt x="58" y="58"/>
                      <a:pt x="57" y="59"/>
                    </a:cubicBezTo>
                    <a:cubicBezTo>
                      <a:pt x="57" y="60"/>
                      <a:pt x="57" y="60"/>
                      <a:pt x="56" y="61"/>
                    </a:cubicBezTo>
                    <a:cubicBezTo>
                      <a:pt x="56" y="60"/>
                      <a:pt x="56" y="60"/>
                      <a:pt x="56" y="60"/>
                    </a:cubicBezTo>
                    <a:close/>
                    <a:moveTo>
                      <a:pt x="62" y="153"/>
                    </a:moveTo>
                    <a:cubicBezTo>
                      <a:pt x="62" y="155"/>
                      <a:pt x="62" y="158"/>
                      <a:pt x="62" y="160"/>
                    </a:cubicBezTo>
                    <a:cubicBezTo>
                      <a:pt x="62" y="160"/>
                      <a:pt x="61" y="160"/>
                      <a:pt x="61" y="160"/>
                    </a:cubicBezTo>
                    <a:cubicBezTo>
                      <a:pt x="55" y="160"/>
                      <a:pt x="48" y="159"/>
                      <a:pt x="42" y="159"/>
                    </a:cubicBezTo>
                    <a:cubicBezTo>
                      <a:pt x="42" y="157"/>
                      <a:pt x="42" y="155"/>
                      <a:pt x="42" y="154"/>
                    </a:cubicBezTo>
                    <a:cubicBezTo>
                      <a:pt x="49" y="154"/>
                      <a:pt x="55" y="153"/>
                      <a:pt x="62" y="153"/>
                    </a:cubicBezTo>
                    <a:close/>
                    <a:moveTo>
                      <a:pt x="61" y="167"/>
                    </a:moveTo>
                    <a:cubicBezTo>
                      <a:pt x="61" y="167"/>
                      <a:pt x="61" y="167"/>
                      <a:pt x="61" y="167"/>
                    </a:cubicBezTo>
                    <a:cubicBezTo>
                      <a:pt x="55" y="166"/>
                      <a:pt x="50" y="168"/>
                      <a:pt x="44" y="167"/>
                    </a:cubicBezTo>
                    <a:cubicBezTo>
                      <a:pt x="44" y="167"/>
                      <a:pt x="43" y="167"/>
                      <a:pt x="43" y="167"/>
                    </a:cubicBezTo>
                    <a:cubicBezTo>
                      <a:pt x="43" y="165"/>
                      <a:pt x="42" y="164"/>
                      <a:pt x="42" y="162"/>
                    </a:cubicBezTo>
                    <a:cubicBezTo>
                      <a:pt x="49" y="162"/>
                      <a:pt x="55" y="163"/>
                      <a:pt x="61" y="163"/>
                    </a:cubicBezTo>
                    <a:cubicBezTo>
                      <a:pt x="61" y="163"/>
                      <a:pt x="62" y="163"/>
                      <a:pt x="62" y="163"/>
                    </a:cubicBezTo>
                    <a:cubicBezTo>
                      <a:pt x="62" y="164"/>
                      <a:pt x="61" y="166"/>
                      <a:pt x="61" y="167"/>
                    </a:cubicBezTo>
                    <a:close/>
                    <a:moveTo>
                      <a:pt x="53" y="176"/>
                    </a:moveTo>
                    <a:cubicBezTo>
                      <a:pt x="49" y="176"/>
                      <a:pt x="46" y="174"/>
                      <a:pt x="44" y="170"/>
                    </a:cubicBezTo>
                    <a:cubicBezTo>
                      <a:pt x="49" y="171"/>
                      <a:pt x="55" y="168"/>
                      <a:pt x="60" y="170"/>
                    </a:cubicBezTo>
                    <a:cubicBezTo>
                      <a:pt x="60" y="170"/>
                      <a:pt x="60" y="170"/>
                      <a:pt x="60" y="170"/>
                    </a:cubicBezTo>
                    <a:cubicBezTo>
                      <a:pt x="59" y="173"/>
                      <a:pt x="57" y="175"/>
                      <a:pt x="53" y="176"/>
                    </a:cubicBezTo>
                    <a:close/>
                    <a:moveTo>
                      <a:pt x="17" y="23"/>
                    </a:moveTo>
                    <a:cubicBezTo>
                      <a:pt x="31" y="6"/>
                      <a:pt x="57" y="1"/>
                      <a:pt x="77" y="12"/>
                    </a:cubicBezTo>
                    <a:cubicBezTo>
                      <a:pt x="100" y="25"/>
                      <a:pt x="100" y="58"/>
                      <a:pt x="92" y="79"/>
                    </a:cubicBezTo>
                    <a:cubicBezTo>
                      <a:pt x="88" y="92"/>
                      <a:pt x="78" y="101"/>
                      <a:pt x="71" y="113"/>
                    </a:cubicBezTo>
                    <a:cubicBezTo>
                      <a:pt x="65" y="124"/>
                      <a:pt x="64" y="137"/>
                      <a:pt x="63" y="149"/>
                    </a:cubicBezTo>
                    <a:cubicBezTo>
                      <a:pt x="62" y="149"/>
                      <a:pt x="62" y="149"/>
                      <a:pt x="62" y="150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1" y="150"/>
                      <a:pt x="61" y="150"/>
                      <a:pt x="60" y="150"/>
                    </a:cubicBezTo>
                    <a:cubicBezTo>
                      <a:pt x="60" y="136"/>
                      <a:pt x="62" y="122"/>
                      <a:pt x="62" y="108"/>
                    </a:cubicBezTo>
                    <a:cubicBezTo>
                      <a:pt x="63" y="101"/>
                      <a:pt x="63" y="94"/>
                      <a:pt x="64" y="87"/>
                    </a:cubicBezTo>
                    <a:cubicBezTo>
                      <a:pt x="65" y="83"/>
                      <a:pt x="66" y="79"/>
                      <a:pt x="68" y="76"/>
                    </a:cubicBezTo>
                    <a:cubicBezTo>
                      <a:pt x="72" y="77"/>
                      <a:pt x="75" y="76"/>
                      <a:pt x="76" y="73"/>
                    </a:cubicBezTo>
                    <a:cubicBezTo>
                      <a:pt x="76" y="72"/>
                      <a:pt x="76" y="69"/>
                      <a:pt x="74" y="69"/>
                    </a:cubicBezTo>
                    <a:cubicBezTo>
                      <a:pt x="71" y="69"/>
                      <a:pt x="69" y="71"/>
                      <a:pt x="67" y="72"/>
                    </a:cubicBezTo>
                    <a:cubicBezTo>
                      <a:pt x="67" y="72"/>
                      <a:pt x="66" y="71"/>
                      <a:pt x="66" y="69"/>
                    </a:cubicBezTo>
                    <a:cubicBezTo>
                      <a:pt x="70" y="69"/>
                      <a:pt x="73" y="66"/>
                      <a:pt x="74" y="63"/>
                    </a:cubicBezTo>
                    <a:cubicBezTo>
                      <a:pt x="75" y="61"/>
                      <a:pt x="76" y="57"/>
                      <a:pt x="74" y="57"/>
                    </a:cubicBezTo>
                    <a:cubicBezTo>
                      <a:pt x="69" y="55"/>
                      <a:pt x="65" y="61"/>
                      <a:pt x="64" y="67"/>
                    </a:cubicBezTo>
                    <a:cubicBezTo>
                      <a:pt x="61" y="67"/>
                      <a:pt x="59" y="66"/>
                      <a:pt x="58" y="64"/>
                    </a:cubicBezTo>
                    <a:cubicBezTo>
                      <a:pt x="60" y="61"/>
                      <a:pt x="62" y="58"/>
                      <a:pt x="62" y="55"/>
                    </a:cubicBezTo>
                    <a:cubicBezTo>
                      <a:pt x="62" y="53"/>
                      <a:pt x="61" y="50"/>
                      <a:pt x="58" y="50"/>
                    </a:cubicBezTo>
                    <a:cubicBezTo>
                      <a:pt x="56" y="50"/>
                      <a:pt x="55" y="52"/>
                      <a:pt x="54" y="55"/>
                    </a:cubicBezTo>
                    <a:cubicBezTo>
                      <a:pt x="53" y="58"/>
                      <a:pt x="53" y="61"/>
                      <a:pt x="54" y="64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1" y="67"/>
                      <a:pt x="47" y="65"/>
                      <a:pt x="44" y="62"/>
                    </a:cubicBezTo>
                    <a:cubicBezTo>
                      <a:pt x="44" y="61"/>
                      <a:pt x="45" y="60"/>
                      <a:pt x="44" y="58"/>
                    </a:cubicBezTo>
                    <a:cubicBezTo>
                      <a:pt x="44" y="56"/>
                      <a:pt x="43" y="53"/>
                      <a:pt x="41" y="51"/>
                    </a:cubicBezTo>
                    <a:cubicBezTo>
                      <a:pt x="39" y="50"/>
                      <a:pt x="36" y="52"/>
                      <a:pt x="36" y="54"/>
                    </a:cubicBezTo>
                    <a:cubicBezTo>
                      <a:pt x="35" y="57"/>
                      <a:pt x="37" y="59"/>
                      <a:pt x="39" y="61"/>
                    </a:cubicBezTo>
                    <a:cubicBezTo>
                      <a:pt x="39" y="62"/>
                      <a:pt x="40" y="63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0" y="66"/>
                      <a:pt x="38" y="67"/>
                      <a:pt x="35" y="68"/>
                    </a:cubicBezTo>
                    <a:cubicBezTo>
                      <a:pt x="33" y="63"/>
                      <a:pt x="29" y="57"/>
                      <a:pt x="24" y="59"/>
                    </a:cubicBezTo>
                    <a:cubicBezTo>
                      <a:pt x="22" y="59"/>
                      <a:pt x="21" y="62"/>
                      <a:pt x="22" y="64"/>
                    </a:cubicBezTo>
                    <a:cubicBezTo>
                      <a:pt x="24" y="68"/>
                      <a:pt x="28" y="69"/>
                      <a:pt x="31" y="70"/>
                    </a:cubicBezTo>
                    <a:cubicBezTo>
                      <a:pt x="32" y="71"/>
                      <a:pt x="33" y="71"/>
                      <a:pt x="34" y="71"/>
                    </a:cubicBezTo>
                    <a:cubicBezTo>
                      <a:pt x="34" y="71"/>
                      <a:pt x="34" y="72"/>
                      <a:pt x="35" y="72"/>
                    </a:cubicBezTo>
                    <a:cubicBezTo>
                      <a:pt x="41" y="83"/>
                      <a:pt x="44" y="95"/>
                      <a:pt x="46" y="107"/>
                    </a:cubicBezTo>
                    <a:cubicBezTo>
                      <a:pt x="49" y="121"/>
                      <a:pt x="49" y="136"/>
                      <a:pt x="45" y="150"/>
                    </a:cubicBezTo>
                    <a:cubicBezTo>
                      <a:pt x="45" y="150"/>
                      <a:pt x="45" y="151"/>
                      <a:pt x="45" y="151"/>
                    </a:cubicBezTo>
                    <a:cubicBezTo>
                      <a:pt x="45" y="151"/>
                      <a:pt x="44" y="151"/>
                      <a:pt x="43" y="151"/>
                    </a:cubicBezTo>
                    <a:cubicBezTo>
                      <a:pt x="43" y="138"/>
                      <a:pt x="41" y="127"/>
                      <a:pt x="33" y="117"/>
                    </a:cubicBezTo>
                    <a:cubicBezTo>
                      <a:pt x="26" y="106"/>
                      <a:pt x="16" y="97"/>
                      <a:pt x="10" y="84"/>
                    </a:cubicBezTo>
                    <a:cubicBezTo>
                      <a:pt x="1" y="65"/>
                      <a:pt x="4" y="40"/>
                      <a:pt x="17" y="23"/>
                    </a:cubicBezTo>
                    <a:close/>
                    <a:moveTo>
                      <a:pt x="71" y="73"/>
                    </a:moveTo>
                    <a:cubicBezTo>
                      <a:pt x="71" y="73"/>
                      <a:pt x="71" y="73"/>
                      <a:pt x="72" y="73"/>
                    </a:cubicBezTo>
                    <a:cubicBezTo>
                      <a:pt x="73" y="72"/>
                      <a:pt x="73" y="73"/>
                      <a:pt x="71" y="73"/>
                    </a:cubicBezTo>
                    <a:close/>
                    <a:moveTo>
                      <a:pt x="66" y="66"/>
                    </a:moveTo>
                    <a:cubicBezTo>
                      <a:pt x="67" y="64"/>
                      <a:pt x="69" y="62"/>
                      <a:pt x="71" y="60"/>
                    </a:cubicBezTo>
                    <a:cubicBezTo>
                      <a:pt x="73" y="58"/>
                      <a:pt x="72" y="62"/>
                      <a:pt x="71" y="63"/>
                    </a:cubicBezTo>
                    <a:cubicBezTo>
                      <a:pt x="70" y="64"/>
                      <a:pt x="68" y="66"/>
                      <a:pt x="66" y="66"/>
                    </a:cubicBezTo>
                    <a:close/>
                    <a:moveTo>
                      <a:pt x="42" y="60"/>
                    </a:moveTo>
                    <a:cubicBezTo>
                      <a:pt x="41" y="59"/>
                      <a:pt x="40" y="59"/>
                      <a:pt x="40" y="58"/>
                    </a:cubicBezTo>
                    <a:cubicBezTo>
                      <a:pt x="40" y="58"/>
                      <a:pt x="39" y="57"/>
                      <a:pt x="39" y="57"/>
                    </a:cubicBezTo>
                    <a:cubicBezTo>
                      <a:pt x="38" y="56"/>
                      <a:pt x="39" y="55"/>
                      <a:pt x="40" y="55"/>
                    </a:cubicBezTo>
                    <a:cubicBezTo>
                      <a:pt x="41" y="55"/>
                      <a:pt x="41" y="56"/>
                      <a:pt x="41" y="57"/>
                    </a:cubicBezTo>
                    <a:cubicBezTo>
                      <a:pt x="41" y="58"/>
                      <a:pt x="42" y="59"/>
                      <a:pt x="42" y="60"/>
                    </a:cubicBezTo>
                    <a:close/>
                    <a:moveTo>
                      <a:pt x="32" y="67"/>
                    </a:moveTo>
                    <a:cubicBezTo>
                      <a:pt x="32" y="67"/>
                      <a:pt x="31" y="67"/>
                      <a:pt x="31" y="67"/>
                    </a:cubicBezTo>
                    <a:cubicBezTo>
                      <a:pt x="30" y="67"/>
                      <a:pt x="28" y="66"/>
                      <a:pt x="27" y="66"/>
                    </a:cubicBezTo>
                    <a:cubicBezTo>
                      <a:pt x="27" y="65"/>
                      <a:pt x="27" y="65"/>
                      <a:pt x="26" y="65"/>
                    </a:cubicBezTo>
                    <a:cubicBezTo>
                      <a:pt x="25" y="64"/>
                      <a:pt x="25" y="63"/>
                      <a:pt x="26" y="62"/>
                    </a:cubicBezTo>
                    <a:cubicBezTo>
                      <a:pt x="28" y="62"/>
                      <a:pt x="30" y="65"/>
                      <a:pt x="32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0" name="Freeform 25"/>
              <p:cNvSpPr>
                <a:spLocks noEditPoints="1" noChangeArrowheads="1"/>
              </p:cNvSpPr>
              <p:nvPr/>
            </p:nvSpPr>
            <p:spPr bwMode="auto">
              <a:xfrm>
                <a:off x="653" y="1946"/>
                <a:ext cx="423" cy="251"/>
              </a:xfrm>
              <a:custGeom>
                <a:avLst/>
                <a:gdLst>
                  <a:gd name="T0" fmla="*/ 25576 w 179"/>
                  <a:gd name="T1" fmla="*/ 13928 h 106"/>
                  <a:gd name="T2" fmla="*/ 30815 w 179"/>
                  <a:gd name="T3" fmla="*/ 12510 h 106"/>
                  <a:gd name="T4" fmla="*/ 26448 w 179"/>
                  <a:gd name="T5" fmla="*/ 9521 h 106"/>
                  <a:gd name="T6" fmla="*/ 14436 w 179"/>
                  <a:gd name="T7" fmla="*/ 2299 h 106"/>
                  <a:gd name="T8" fmla="*/ 872 w 179"/>
                  <a:gd name="T9" fmla="*/ 11608 h 106"/>
                  <a:gd name="T10" fmla="*/ 15838 w 179"/>
                  <a:gd name="T11" fmla="*/ 16916 h 106"/>
                  <a:gd name="T12" fmla="*/ 19033 w 179"/>
                  <a:gd name="T13" fmla="*/ 11101 h 106"/>
                  <a:gd name="T14" fmla="*/ 11627 w 179"/>
                  <a:gd name="T15" fmla="*/ 12363 h 106"/>
                  <a:gd name="T16" fmla="*/ 11627 w 179"/>
                  <a:gd name="T17" fmla="*/ 10182 h 106"/>
                  <a:gd name="T18" fmla="*/ 12168 w 179"/>
                  <a:gd name="T19" fmla="*/ 7743 h 106"/>
                  <a:gd name="T20" fmla="*/ 13252 w 179"/>
                  <a:gd name="T21" fmla="*/ 7357 h 106"/>
                  <a:gd name="T22" fmla="*/ 18279 w 179"/>
                  <a:gd name="T23" fmla="*/ 9308 h 106"/>
                  <a:gd name="T24" fmla="*/ 25789 w 179"/>
                  <a:gd name="T25" fmla="*/ 12510 h 106"/>
                  <a:gd name="T26" fmla="*/ 10476 w 179"/>
                  <a:gd name="T27" fmla="*/ 8645 h 106"/>
                  <a:gd name="T28" fmla="*/ 9729 w 179"/>
                  <a:gd name="T29" fmla="*/ 8113 h 106"/>
                  <a:gd name="T30" fmla="*/ 10599 w 179"/>
                  <a:gd name="T31" fmla="*/ 8645 h 106"/>
                  <a:gd name="T32" fmla="*/ 26661 w 179"/>
                  <a:gd name="T33" fmla="*/ 10182 h 106"/>
                  <a:gd name="T34" fmla="*/ 27727 w 179"/>
                  <a:gd name="T35" fmla="*/ 10435 h 106"/>
                  <a:gd name="T36" fmla="*/ 26101 w 179"/>
                  <a:gd name="T37" fmla="*/ 13772 h 106"/>
                  <a:gd name="T38" fmla="*/ 29100 w 179"/>
                  <a:gd name="T39" fmla="*/ 10715 h 106"/>
                  <a:gd name="T40" fmla="*/ 28599 w 179"/>
                  <a:gd name="T41" fmla="*/ 13559 h 106"/>
                  <a:gd name="T42" fmla="*/ 27476 w 179"/>
                  <a:gd name="T43" fmla="*/ 13772 h 106"/>
                  <a:gd name="T44" fmla="*/ 28230 w 179"/>
                  <a:gd name="T45" fmla="*/ 10435 h 106"/>
                  <a:gd name="T46" fmla="*/ 30283 w 179"/>
                  <a:gd name="T47" fmla="*/ 12363 h 106"/>
                  <a:gd name="T48" fmla="*/ 29402 w 179"/>
                  <a:gd name="T49" fmla="*/ 10940 h 106"/>
                  <a:gd name="T50" fmla="*/ 30283 w 179"/>
                  <a:gd name="T51" fmla="*/ 12363 h 106"/>
                  <a:gd name="T52" fmla="*/ 2810 w 179"/>
                  <a:gd name="T53" fmla="*/ 3864 h 106"/>
                  <a:gd name="T54" fmla="*/ 19836 w 179"/>
                  <a:gd name="T55" fmla="*/ 7357 h 106"/>
                  <a:gd name="T56" fmla="*/ 26101 w 179"/>
                  <a:gd name="T57" fmla="*/ 10064 h 106"/>
                  <a:gd name="T58" fmla="*/ 26101 w 179"/>
                  <a:gd name="T59" fmla="*/ 10435 h 106"/>
                  <a:gd name="T60" fmla="*/ 15346 w 179"/>
                  <a:gd name="T61" fmla="*/ 7951 h 106"/>
                  <a:gd name="T62" fmla="*/ 13252 w 179"/>
                  <a:gd name="T63" fmla="*/ 5657 h 106"/>
                  <a:gd name="T64" fmla="*/ 12905 w 179"/>
                  <a:gd name="T65" fmla="*/ 7075 h 106"/>
                  <a:gd name="T66" fmla="*/ 11508 w 179"/>
                  <a:gd name="T67" fmla="*/ 5657 h 106"/>
                  <a:gd name="T68" fmla="*/ 11851 w 179"/>
                  <a:gd name="T69" fmla="*/ 7608 h 106"/>
                  <a:gd name="T70" fmla="*/ 9566 w 179"/>
                  <a:gd name="T71" fmla="*/ 7608 h 106"/>
                  <a:gd name="T72" fmla="*/ 9422 w 179"/>
                  <a:gd name="T73" fmla="*/ 9027 h 106"/>
                  <a:gd name="T74" fmla="*/ 11135 w 179"/>
                  <a:gd name="T75" fmla="*/ 9308 h 106"/>
                  <a:gd name="T76" fmla="*/ 9729 w 179"/>
                  <a:gd name="T77" fmla="*/ 10715 h 106"/>
                  <a:gd name="T78" fmla="*/ 8694 w 179"/>
                  <a:gd name="T79" fmla="*/ 12133 h 106"/>
                  <a:gd name="T80" fmla="*/ 10599 w 179"/>
                  <a:gd name="T81" fmla="*/ 11473 h 106"/>
                  <a:gd name="T82" fmla="*/ 11135 w 179"/>
                  <a:gd name="T83" fmla="*/ 12510 h 106"/>
                  <a:gd name="T84" fmla="*/ 10225 w 179"/>
                  <a:gd name="T85" fmla="*/ 14802 h 106"/>
                  <a:gd name="T86" fmla="*/ 11627 w 179"/>
                  <a:gd name="T87" fmla="*/ 12891 h 106"/>
                  <a:gd name="T88" fmla="*/ 18279 w 179"/>
                  <a:gd name="T89" fmla="*/ 11608 h 106"/>
                  <a:gd name="T90" fmla="*/ 25789 w 179"/>
                  <a:gd name="T91" fmla="*/ 13014 h 106"/>
                  <a:gd name="T92" fmla="*/ 19673 w 179"/>
                  <a:gd name="T93" fmla="*/ 14298 h 106"/>
                  <a:gd name="T94" fmla="*/ 2954 w 179"/>
                  <a:gd name="T95" fmla="*/ 14432 h 106"/>
                  <a:gd name="T96" fmla="*/ 13040 w 179"/>
                  <a:gd name="T97" fmla="*/ 6320 h 106"/>
                  <a:gd name="T98" fmla="*/ 11851 w 179"/>
                  <a:gd name="T99" fmla="*/ 7075 h 106"/>
                  <a:gd name="T100" fmla="*/ 11348 w 179"/>
                  <a:gd name="T101" fmla="*/ 6185 h 106"/>
                  <a:gd name="T102" fmla="*/ 10107 w 179"/>
                  <a:gd name="T103" fmla="*/ 11309 h 106"/>
                  <a:gd name="T104" fmla="*/ 9422 w 179"/>
                  <a:gd name="T105" fmla="*/ 11608 h 106"/>
                  <a:gd name="T106" fmla="*/ 9566 w 179"/>
                  <a:gd name="T107" fmla="*/ 11309 h 106"/>
                  <a:gd name="T108" fmla="*/ 11135 w 179"/>
                  <a:gd name="T109" fmla="*/ 13014 h 106"/>
                  <a:gd name="T110" fmla="*/ 10599 w 179"/>
                  <a:gd name="T111" fmla="*/ 13928 h 106"/>
                  <a:gd name="T112" fmla="*/ 9951 w 179"/>
                  <a:gd name="T113" fmla="*/ 14084 h 1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9"/>
                  <a:gd name="T172" fmla="*/ 0 h 106"/>
                  <a:gd name="T173" fmla="*/ 179 w 179"/>
                  <a:gd name="T174" fmla="*/ 106 h 1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9" h="106">
                    <a:moveTo>
                      <a:pt x="117" y="82"/>
                    </a:moveTo>
                    <a:cubicBezTo>
                      <a:pt x="126" y="77"/>
                      <a:pt x="137" y="78"/>
                      <a:pt x="147" y="79"/>
                    </a:cubicBezTo>
                    <a:cubicBezTo>
                      <a:pt x="147" y="80"/>
                      <a:pt x="148" y="80"/>
                      <a:pt x="148" y="80"/>
                    </a:cubicBezTo>
                    <a:cubicBezTo>
                      <a:pt x="158" y="82"/>
                      <a:pt x="174" y="84"/>
                      <a:pt x="177" y="71"/>
                    </a:cubicBezTo>
                    <a:cubicBezTo>
                      <a:pt x="179" y="59"/>
                      <a:pt x="162" y="56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37" y="50"/>
                      <a:pt x="123" y="46"/>
                      <a:pt x="111" y="36"/>
                    </a:cubicBezTo>
                    <a:cubicBezTo>
                      <a:pt x="102" y="28"/>
                      <a:pt x="94" y="18"/>
                      <a:pt x="83" y="13"/>
                    </a:cubicBezTo>
                    <a:cubicBezTo>
                      <a:pt x="64" y="3"/>
                      <a:pt x="37" y="0"/>
                      <a:pt x="19" y="14"/>
                    </a:cubicBezTo>
                    <a:cubicBezTo>
                      <a:pt x="4" y="25"/>
                      <a:pt x="0" y="48"/>
                      <a:pt x="5" y="66"/>
                    </a:cubicBezTo>
                    <a:cubicBezTo>
                      <a:pt x="10" y="85"/>
                      <a:pt x="27" y="97"/>
                      <a:pt x="46" y="102"/>
                    </a:cubicBezTo>
                    <a:cubicBezTo>
                      <a:pt x="61" y="106"/>
                      <a:pt x="77" y="103"/>
                      <a:pt x="91" y="96"/>
                    </a:cubicBezTo>
                    <a:cubicBezTo>
                      <a:pt x="99" y="92"/>
                      <a:pt x="108" y="86"/>
                      <a:pt x="117" y="82"/>
                    </a:cubicBezTo>
                    <a:close/>
                    <a:moveTo>
                      <a:pt x="109" y="63"/>
                    </a:moveTo>
                    <a:cubicBezTo>
                      <a:pt x="97" y="63"/>
                      <a:pt x="82" y="64"/>
                      <a:pt x="70" y="69"/>
                    </a:cubicBezTo>
                    <a:cubicBezTo>
                      <a:pt x="69" y="69"/>
                      <a:pt x="68" y="70"/>
                      <a:pt x="67" y="70"/>
                    </a:cubicBezTo>
                    <a:cubicBezTo>
                      <a:pt x="67" y="67"/>
                      <a:pt x="65" y="65"/>
                      <a:pt x="63" y="63"/>
                    </a:cubicBezTo>
                    <a:cubicBezTo>
                      <a:pt x="65" y="62"/>
                      <a:pt x="66" y="60"/>
                      <a:pt x="67" y="58"/>
                    </a:cubicBezTo>
                    <a:cubicBezTo>
                      <a:pt x="68" y="56"/>
                      <a:pt x="67" y="53"/>
                      <a:pt x="66" y="50"/>
                    </a:cubicBezTo>
                    <a:cubicBezTo>
                      <a:pt x="68" y="49"/>
                      <a:pt x="70" y="47"/>
                      <a:pt x="70" y="44"/>
                    </a:cubicBezTo>
                    <a:cubicBezTo>
                      <a:pt x="71" y="44"/>
                      <a:pt x="72" y="44"/>
                      <a:pt x="72" y="44"/>
                    </a:cubicBezTo>
                    <a:cubicBezTo>
                      <a:pt x="74" y="44"/>
                      <a:pt x="75" y="43"/>
                      <a:pt x="76" y="42"/>
                    </a:cubicBezTo>
                    <a:cubicBezTo>
                      <a:pt x="78" y="45"/>
                      <a:pt x="81" y="46"/>
                      <a:pt x="84" y="47"/>
                    </a:cubicBezTo>
                    <a:cubicBezTo>
                      <a:pt x="90" y="49"/>
                      <a:pt x="97" y="51"/>
                      <a:pt x="105" y="53"/>
                    </a:cubicBezTo>
                    <a:cubicBezTo>
                      <a:pt x="120" y="55"/>
                      <a:pt x="134" y="60"/>
                      <a:pt x="149" y="62"/>
                    </a:cubicBezTo>
                    <a:cubicBezTo>
                      <a:pt x="149" y="65"/>
                      <a:pt x="149" y="68"/>
                      <a:pt x="148" y="71"/>
                    </a:cubicBezTo>
                    <a:cubicBezTo>
                      <a:pt x="136" y="66"/>
                      <a:pt x="123" y="63"/>
                      <a:pt x="109" y="63"/>
                    </a:cubicBezTo>
                    <a:close/>
                    <a:moveTo>
                      <a:pt x="60" y="49"/>
                    </a:moveTo>
                    <a:cubicBezTo>
                      <a:pt x="58" y="49"/>
                      <a:pt x="56" y="49"/>
                      <a:pt x="55" y="48"/>
                    </a:cubicBezTo>
                    <a:cubicBezTo>
                      <a:pt x="52" y="47"/>
                      <a:pt x="55" y="46"/>
                      <a:pt x="56" y="46"/>
                    </a:cubicBezTo>
                    <a:cubicBezTo>
                      <a:pt x="57" y="47"/>
                      <a:pt x="58" y="48"/>
                      <a:pt x="59" y="48"/>
                    </a:cubicBezTo>
                    <a:cubicBezTo>
                      <a:pt x="60" y="49"/>
                      <a:pt x="60" y="49"/>
                      <a:pt x="61" y="49"/>
                    </a:cubicBezTo>
                    <a:cubicBezTo>
                      <a:pt x="60" y="49"/>
                      <a:pt x="60" y="49"/>
                      <a:pt x="60" y="49"/>
                    </a:cubicBezTo>
                    <a:close/>
                    <a:moveTo>
                      <a:pt x="153" y="58"/>
                    </a:moveTo>
                    <a:cubicBezTo>
                      <a:pt x="155" y="58"/>
                      <a:pt x="157" y="58"/>
                      <a:pt x="160" y="59"/>
                    </a:cubicBezTo>
                    <a:cubicBezTo>
                      <a:pt x="159" y="59"/>
                      <a:pt x="159" y="59"/>
                      <a:pt x="159" y="59"/>
                    </a:cubicBezTo>
                    <a:cubicBezTo>
                      <a:pt x="158" y="66"/>
                      <a:pt x="157" y="72"/>
                      <a:pt x="156" y="78"/>
                    </a:cubicBezTo>
                    <a:cubicBezTo>
                      <a:pt x="154" y="78"/>
                      <a:pt x="152" y="78"/>
                      <a:pt x="150" y="78"/>
                    </a:cubicBezTo>
                    <a:cubicBezTo>
                      <a:pt x="152" y="71"/>
                      <a:pt x="152" y="64"/>
                      <a:pt x="153" y="58"/>
                    </a:cubicBezTo>
                    <a:close/>
                    <a:moveTo>
                      <a:pt x="167" y="61"/>
                    </a:moveTo>
                    <a:cubicBezTo>
                      <a:pt x="167" y="61"/>
                      <a:pt x="167" y="61"/>
                      <a:pt x="167" y="61"/>
                    </a:cubicBezTo>
                    <a:cubicBezTo>
                      <a:pt x="164" y="66"/>
                      <a:pt x="166" y="72"/>
                      <a:pt x="164" y="77"/>
                    </a:cubicBezTo>
                    <a:cubicBezTo>
                      <a:pt x="163" y="78"/>
                      <a:pt x="164" y="78"/>
                      <a:pt x="164" y="78"/>
                    </a:cubicBezTo>
                    <a:cubicBezTo>
                      <a:pt x="162" y="78"/>
                      <a:pt x="160" y="78"/>
                      <a:pt x="158" y="78"/>
                    </a:cubicBezTo>
                    <a:cubicBezTo>
                      <a:pt x="160" y="72"/>
                      <a:pt x="161" y="66"/>
                      <a:pt x="162" y="60"/>
                    </a:cubicBezTo>
                    <a:cubicBezTo>
                      <a:pt x="162" y="60"/>
                      <a:pt x="162" y="59"/>
                      <a:pt x="162" y="59"/>
                    </a:cubicBezTo>
                    <a:cubicBezTo>
                      <a:pt x="164" y="60"/>
                      <a:pt x="165" y="60"/>
                      <a:pt x="167" y="61"/>
                    </a:cubicBezTo>
                    <a:close/>
                    <a:moveTo>
                      <a:pt x="174" y="70"/>
                    </a:moveTo>
                    <a:cubicBezTo>
                      <a:pt x="174" y="74"/>
                      <a:pt x="171" y="77"/>
                      <a:pt x="166" y="78"/>
                    </a:cubicBezTo>
                    <a:cubicBezTo>
                      <a:pt x="168" y="73"/>
                      <a:pt x="167" y="67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2" y="64"/>
                      <a:pt x="174" y="66"/>
                      <a:pt x="174" y="70"/>
                    </a:cubicBezTo>
                    <a:close/>
                    <a:moveTo>
                      <a:pt x="17" y="82"/>
                    </a:moveTo>
                    <a:cubicBezTo>
                      <a:pt x="2" y="66"/>
                      <a:pt x="2" y="39"/>
                      <a:pt x="16" y="22"/>
                    </a:cubicBezTo>
                    <a:cubicBezTo>
                      <a:pt x="31" y="1"/>
                      <a:pt x="64" y="6"/>
                      <a:pt x="84" y="17"/>
                    </a:cubicBezTo>
                    <a:cubicBezTo>
                      <a:pt x="96" y="23"/>
                      <a:pt x="104" y="34"/>
                      <a:pt x="114" y="42"/>
                    </a:cubicBezTo>
                    <a:cubicBezTo>
                      <a:pt x="124" y="50"/>
                      <a:pt x="137" y="53"/>
                      <a:pt x="149" y="56"/>
                    </a:cubicBezTo>
                    <a:cubicBezTo>
                      <a:pt x="149" y="57"/>
                      <a:pt x="149" y="57"/>
                      <a:pt x="150" y="57"/>
                    </a:cubicBezTo>
                    <a:cubicBezTo>
                      <a:pt x="150" y="57"/>
                      <a:pt x="150" y="57"/>
                      <a:pt x="150" y="57"/>
                    </a:cubicBezTo>
                    <a:cubicBezTo>
                      <a:pt x="150" y="58"/>
                      <a:pt x="150" y="59"/>
                      <a:pt x="150" y="59"/>
                    </a:cubicBezTo>
                    <a:cubicBezTo>
                      <a:pt x="136" y="57"/>
                      <a:pt x="122" y="53"/>
                      <a:pt x="109" y="50"/>
                    </a:cubicBezTo>
                    <a:cubicBezTo>
                      <a:pt x="102" y="49"/>
                      <a:pt x="95" y="47"/>
                      <a:pt x="88" y="45"/>
                    </a:cubicBezTo>
                    <a:cubicBezTo>
                      <a:pt x="84" y="44"/>
                      <a:pt x="80" y="43"/>
                      <a:pt x="77" y="40"/>
                    </a:cubicBezTo>
                    <a:cubicBezTo>
                      <a:pt x="79" y="37"/>
                      <a:pt x="78" y="33"/>
                      <a:pt x="76" y="32"/>
                    </a:cubicBezTo>
                    <a:cubicBezTo>
                      <a:pt x="74" y="31"/>
                      <a:pt x="72" y="31"/>
                      <a:pt x="71" y="33"/>
                    </a:cubicBezTo>
                    <a:cubicBezTo>
                      <a:pt x="71" y="36"/>
                      <a:pt x="72" y="38"/>
                      <a:pt x="74" y="40"/>
                    </a:cubicBezTo>
                    <a:cubicBezTo>
                      <a:pt x="73" y="41"/>
                      <a:pt x="72" y="41"/>
                      <a:pt x="71" y="41"/>
                    </a:cubicBezTo>
                    <a:cubicBezTo>
                      <a:pt x="71" y="37"/>
                      <a:pt x="68" y="34"/>
                      <a:pt x="66" y="32"/>
                    </a:cubicBezTo>
                    <a:cubicBezTo>
                      <a:pt x="64" y="31"/>
                      <a:pt x="60" y="29"/>
                      <a:pt x="59" y="31"/>
                    </a:cubicBezTo>
                    <a:cubicBezTo>
                      <a:pt x="57" y="36"/>
                      <a:pt x="63" y="41"/>
                      <a:pt x="68" y="43"/>
                    </a:cubicBezTo>
                    <a:cubicBezTo>
                      <a:pt x="67" y="45"/>
                      <a:pt x="66" y="47"/>
                      <a:pt x="64" y="48"/>
                    </a:cubicBezTo>
                    <a:cubicBezTo>
                      <a:pt x="62" y="46"/>
                      <a:pt x="58" y="44"/>
                      <a:pt x="55" y="43"/>
                    </a:cubicBezTo>
                    <a:cubicBezTo>
                      <a:pt x="54" y="43"/>
                      <a:pt x="50" y="43"/>
                      <a:pt x="50" y="46"/>
                    </a:cubicBezTo>
                    <a:cubicBezTo>
                      <a:pt x="50" y="48"/>
                      <a:pt x="52" y="50"/>
                      <a:pt x="54" y="51"/>
                    </a:cubicBezTo>
                    <a:cubicBezTo>
                      <a:pt x="57" y="52"/>
                      <a:pt x="60" y="53"/>
                      <a:pt x="63" y="52"/>
                    </a:cubicBezTo>
                    <a:cubicBezTo>
                      <a:pt x="63" y="52"/>
                      <a:pt x="64" y="52"/>
                      <a:pt x="64" y="53"/>
                    </a:cubicBezTo>
                    <a:cubicBezTo>
                      <a:pt x="66" y="55"/>
                      <a:pt x="64" y="59"/>
                      <a:pt x="60" y="62"/>
                    </a:cubicBezTo>
                    <a:cubicBezTo>
                      <a:pt x="59" y="61"/>
                      <a:pt x="58" y="61"/>
                      <a:pt x="56" y="61"/>
                    </a:cubicBezTo>
                    <a:cubicBezTo>
                      <a:pt x="54" y="61"/>
                      <a:pt x="51" y="61"/>
                      <a:pt x="49" y="63"/>
                    </a:cubicBezTo>
                    <a:cubicBezTo>
                      <a:pt x="47" y="65"/>
                      <a:pt x="49" y="68"/>
                      <a:pt x="50" y="69"/>
                    </a:cubicBezTo>
                    <a:cubicBezTo>
                      <a:pt x="53" y="70"/>
                      <a:pt x="56" y="68"/>
                      <a:pt x="58" y="67"/>
                    </a:cubicBezTo>
                    <a:cubicBezTo>
                      <a:pt x="59" y="66"/>
                      <a:pt x="60" y="66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3" y="67"/>
                      <a:pt x="64" y="69"/>
                      <a:pt x="64" y="71"/>
                    </a:cubicBezTo>
                    <a:cubicBezTo>
                      <a:pt x="59" y="73"/>
                      <a:pt x="53" y="76"/>
                      <a:pt x="54" y="81"/>
                    </a:cubicBezTo>
                    <a:cubicBezTo>
                      <a:pt x="54" y="83"/>
                      <a:pt x="57" y="85"/>
                      <a:pt x="59" y="84"/>
                    </a:cubicBezTo>
                    <a:cubicBezTo>
                      <a:pt x="63" y="83"/>
                      <a:pt x="65" y="79"/>
                      <a:pt x="66" y="76"/>
                    </a:cubicBezTo>
                    <a:cubicBezTo>
                      <a:pt x="67" y="75"/>
                      <a:pt x="67" y="74"/>
                      <a:pt x="67" y="73"/>
                    </a:cubicBezTo>
                    <a:cubicBezTo>
                      <a:pt x="68" y="73"/>
                      <a:pt x="68" y="73"/>
                      <a:pt x="69" y="72"/>
                    </a:cubicBezTo>
                    <a:cubicBezTo>
                      <a:pt x="80" y="68"/>
                      <a:pt x="93" y="67"/>
                      <a:pt x="105" y="66"/>
                    </a:cubicBezTo>
                    <a:cubicBezTo>
                      <a:pt x="119" y="66"/>
                      <a:pt x="134" y="68"/>
                      <a:pt x="147" y="73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5"/>
                      <a:pt x="148" y="75"/>
                      <a:pt x="148" y="76"/>
                    </a:cubicBezTo>
                    <a:cubicBezTo>
                      <a:pt x="135" y="75"/>
                      <a:pt x="124" y="75"/>
                      <a:pt x="113" y="81"/>
                    </a:cubicBezTo>
                    <a:cubicBezTo>
                      <a:pt x="101" y="86"/>
                      <a:pt x="90" y="95"/>
                      <a:pt x="77" y="99"/>
                    </a:cubicBezTo>
                    <a:cubicBezTo>
                      <a:pt x="56" y="105"/>
                      <a:pt x="32" y="98"/>
                      <a:pt x="17" y="82"/>
                    </a:cubicBezTo>
                    <a:close/>
                    <a:moveTo>
                      <a:pt x="75" y="36"/>
                    </a:moveTo>
                    <a:cubicBezTo>
                      <a:pt x="75" y="36"/>
                      <a:pt x="75" y="36"/>
                      <a:pt x="75" y="36"/>
                    </a:cubicBezTo>
                    <a:cubicBezTo>
                      <a:pt x="74" y="34"/>
                      <a:pt x="75" y="34"/>
                      <a:pt x="75" y="36"/>
                    </a:cubicBezTo>
                    <a:close/>
                    <a:moveTo>
                      <a:pt x="68" y="40"/>
                    </a:moveTo>
                    <a:cubicBezTo>
                      <a:pt x="66" y="39"/>
                      <a:pt x="64" y="37"/>
                      <a:pt x="62" y="35"/>
                    </a:cubicBezTo>
                    <a:cubicBezTo>
                      <a:pt x="61" y="32"/>
                      <a:pt x="64" y="34"/>
                      <a:pt x="65" y="35"/>
                    </a:cubicBezTo>
                    <a:cubicBezTo>
                      <a:pt x="66" y="36"/>
                      <a:pt x="67" y="38"/>
                      <a:pt x="68" y="40"/>
                    </a:cubicBezTo>
                    <a:close/>
                    <a:moveTo>
                      <a:pt x="58" y="64"/>
                    </a:moveTo>
                    <a:cubicBezTo>
                      <a:pt x="57" y="64"/>
                      <a:pt x="56" y="65"/>
                      <a:pt x="56" y="65"/>
                    </a:cubicBezTo>
                    <a:cubicBezTo>
                      <a:pt x="55" y="65"/>
                      <a:pt x="55" y="66"/>
                      <a:pt x="54" y="66"/>
                    </a:cubicBezTo>
                    <a:cubicBezTo>
                      <a:pt x="53" y="67"/>
                      <a:pt x="52" y="66"/>
                      <a:pt x="52" y="64"/>
                    </a:cubicBezTo>
                    <a:cubicBezTo>
                      <a:pt x="53" y="64"/>
                      <a:pt x="54" y="64"/>
                      <a:pt x="55" y="64"/>
                    </a:cubicBezTo>
                    <a:cubicBezTo>
                      <a:pt x="56" y="64"/>
                      <a:pt x="57" y="64"/>
                      <a:pt x="58" y="64"/>
                    </a:cubicBezTo>
                    <a:close/>
                    <a:moveTo>
                      <a:pt x="64" y="74"/>
                    </a:move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7"/>
                      <a:pt x="62" y="78"/>
                      <a:pt x="61" y="79"/>
                    </a:cubicBezTo>
                    <a:cubicBezTo>
                      <a:pt x="61" y="79"/>
                      <a:pt x="61" y="79"/>
                      <a:pt x="60" y="80"/>
                    </a:cubicBezTo>
                    <a:cubicBezTo>
                      <a:pt x="59" y="81"/>
                      <a:pt x="58" y="81"/>
                      <a:pt x="57" y="80"/>
                    </a:cubicBezTo>
                    <a:cubicBezTo>
                      <a:pt x="58" y="77"/>
                      <a:pt x="61" y="76"/>
                      <a:pt x="64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1" name="Freeform 26"/>
              <p:cNvSpPr>
                <a:spLocks noEditPoints="1" noChangeArrowheads="1"/>
              </p:cNvSpPr>
              <p:nvPr/>
            </p:nvSpPr>
            <p:spPr bwMode="auto">
              <a:xfrm>
                <a:off x="2095" y="1927"/>
                <a:ext cx="241" cy="424"/>
              </a:xfrm>
              <a:custGeom>
                <a:avLst/>
                <a:gdLst>
                  <a:gd name="T0" fmla="*/ 6767 w 102"/>
                  <a:gd name="T1" fmla="*/ 26703 h 179"/>
                  <a:gd name="T2" fmla="*/ 9078 w 102"/>
                  <a:gd name="T3" fmla="*/ 31483 h 179"/>
                  <a:gd name="T4" fmla="*/ 11344 w 102"/>
                  <a:gd name="T5" fmla="*/ 26703 h 179"/>
                  <a:gd name="T6" fmla="*/ 16698 w 102"/>
                  <a:gd name="T7" fmla="*/ 13568 h 179"/>
                  <a:gd name="T8" fmla="*/ 5354 w 102"/>
                  <a:gd name="T9" fmla="*/ 1419 h 179"/>
                  <a:gd name="T10" fmla="*/ 2429 w 102"/>
                  <a:gd name="T11" fmla="*/ 17159 h 179"/>
                  <a:gd name="T12" fmla="*/ 8537 w 102"/>
                  <a:gd name="T13" fmla="*/ 19615 h 179"/>
                  <a:gd name="T14" fmla="*/ 6264 w 102"/>
                  <a:gd name="T15" fmla="*/ 12372 h 179"/>
                  <a:gd name="T16" fmla="*/ 8324 w 102"/>
                  <a:gd name="T17" fmla="*/ 11990 h 179"/>
                  <a:gd name="T18" fmla="*/ 10975 w 102"/>
                  <a:gd name="T19" fmla="*/ 12147 h 179"/>
                  <a:gd name="T20" fmla="*/ 11344 w 102"/>
                  <a:gd name="T21" fmla="*/ 13061 h 179"/>
                  <a:gd name="T22" fmla="*/ 10221 w 102"/>
                  <a:gd name="T23" fmla="*/ 18353 h 179"/>
                  <a:gd name="T24" fmla="*/ 8324 w 102"/>
                  <a:gd name="T25" fmla="*/ 26473 h 179"/>
                  <a:gd name="T26" fmla="*/ 9562 w 102"/>
                  <a:gd name="T27" fmla="*/ 10448 h 179"/>
                  <a:gd name="T28" fmla="*/ 10105 w 102"/>
                  <a:gd name="T29" fmla="*/ 9915 h 179"/>
                  <a:gd name="T30" fmla="*/ 9720 w 102"/>
                  <a:gd name="T31" fmla="*/ 10576 h 179"/>
                  <a:gd name="T32" fmla="*/ 10590 w 102"/>
                  <a:gd name="T33" fmla="*/ 26977 h 179"/>
                  <a:gd name="T34" fmla="*/ 10590 w 102"/>
                  <a:gd name="T35" fmla="*/ 28110 h 179"/>
                  <a:gd name="T36" fmla="*/ 7135 w 102"/>
                  <a:gd name="T37" fmla="*/ 26977 h 179"/>
                  <a:gd name="T38" fmla="*/ 10474 w 102"/>
                  <a:gd name="T39" fmla="*/ 29531 h 179"/>
                  <a:gd name="T40" fmla="*/ 7665 w 102"/>
                  <a:gd name="T41" fmla="*/ 29306 h 179"/>
                  <a:gd name="T42" fmla="*/ 7296 w 102"/>
                  <a:gd name="T43" fmla="*/ 28654 h 179"/>
                  <a:gd name="T44" fmla="*/ 10590 w 102"/>
                  <a:gd name="T45" fmla="*/ 28654 h 179"/>
                  <a:gd name="T46" fmla="*/ 9193 w 102"/>
                  <a:gd name="T47" fmla="*/ 30938 h 179"/>
                  <a:gd name="T48" fmla="*/ 10221 w 102"/>
                  <a:gd name="T49" fmla="*/ 30064 h 179"/>
                  <a:gd name="T50" fmla="*/ 9193 w 102"/>
                  <a:gd name="T51" fmla="*/ 30938 h 179"/>
                  <a:gd name="T52" fmla="*/ 13241 w 102"/>
                  <a:gd name="T53" fmla="*/ 2075 h 179"/>
                  <a:gd name="T54" fmla="*/ 12371 w 102"/>
                  <a:gd name="T55" fmla="*/ 19992 h 179"/>
                  <a:gd name="T56" fmla="*/ 10590 w 102"/>
                  <a:gd name="T57" fmla="*/ 26473 h 179"/>
                  <a:gd name="T58" fmla="*/ 10221 w 102"/>
                  <a:gd name="T59" fmla="*/ 26473 h 179"/>
                  <a:gd name="T60" fmla="*/ 11131 w 102"/>
                  <a:gd name="T61" fmla="*/ 15363 h 179"/>
                  <a:gd name="T62" fmla="*/ 13031 w 102"/>
                  <a:gd name="T63" fmla="*/ 12905 h 179"/>
                  <a:gd name="T64" fmla="*/ 11622 w 102"/>
                  <a:gd name="T65" fmla="*/ 12748 h 179"/>
                  <a:gd name="T66" fmla="*/ 12872 w 102"/>
                  <a:gd name="T67" fmla="*/ 11109 h 179"/>
                  <a:gd name="T68" fmla="*/ 10975 w 102"/>
                  <a:gd name="T69" fmla="*/ 11642 h 179"/>
                  <a:gd name="T70" fmla="*/ 10590 w 102"/>
                  <a:gd name="T71" fmla="*/ 9544 h 179"/>
                  <a:gd name="T72" fmla="*/ 9193 w 102"/>
                  <a:gd name="T73" fmla="*/ 9544 h 179"/>
                  <a:gd name="T74" fmla="*/ 9193 w 102"/>
                  <a:gd name="T75" fmla="*/ 11339 h 179"/>
                  <a:gd name="T76" fmla="*/ 7665 w 102"/>
                  <a:gd name="T77" fmla="*/ 10235 h 179"/>
                  <a:gd name="T78" fmla="*/ 6108 w 102"/>
                  <a:gd name="T79" fmla="*/ 9380 h 179"/>
                  <a:gd name="T80" fmla="*/ 6977 w 102"/>
                  <a:gd name="T81" fmla="*/ 11109 h 179"/>
                  <a:gd name="T82" fmla="*/ 6108 w 102"/>
                  <a:gd name="T83" fmla="*/ 11867 h 179"/>
                  <a:gd name="T84" fmla="*/ 3679 w 102"/>
                  <a:gd name="T85" fmla="*/ 11339 h 179"/>
                  <a:gd name="T86" fmla="*/ 5739 w 102"/>
                  <a:gd name="T87" fmla="*/ 12372 h 179"/>
                  <a:gd name="T88" fmla="*/ 8045 w 102"/>
                  <a:gd name="T89" fmla="*/ 18857 h 179"/>
                  <a:gd name="T90" fmla="*/ 7792 w 102"/>
                  <a:gd name="T91" fmla="*/ 26473 h 179"/>
                  <a:gd name="T92" fmla="*/ 5739 w 102"/>
                  <a:gd name="T93" fmla="*/ 20496 h 179"/>
                  <a:gd name="T94" fmla="*/ 2953 w 102"/>
                  <a:gd name="T95" fmla="*/ 4029 h 179"/>
                  <a:gd name="T96" fmla="*/ 12371 w 102"/>
                  <a:gd name="T97" fmla="*/ 12748 h 179"/>
                  <a:gd name="T98" fmla="*/ 11499 w 102"/>
                  <a:gd name="T99" fmla="*/ 11642 h 179"/>
                  <a:gd name="T100" fmla="*/ 12371 w 102"/>
                  <a:gd name="T101" fmla="*/ 10953 h 179"/>
                  <a:gd name="T102" fmla="*/ 7135 w 102"/>
                  <a:gd name="T103" fmla="*/ 10576 h 179"/>
                  <a:gd name="T104" fmla="*/ 6767 w 102"/>
                  <a:gd name="T105" fmla="*/ 10072 h 179"/>
                  <a:gd name="T106" fmla="*/ 7135 w 102"/>
                  <a:gd name="T107" fmla="*/ 10072 h 179"/>
                  <a:gd name="T108" fmla="*/ 5354 w 102"/>
                  <a:gd name="T109" fmla="*/ 11867 h 179"/>
                  <a:gd name="T110" fmla="*/ 4711 w 102"/>
                  <a:gd name="T111" fmla="*/ 11495 h 179"/>
                  <a:gd name="T112" fmla="*/ 4326 w 102"/>
                  <a:gd name="T113" fmla="*/ 10740 h 1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2"/>
                  <a:gd name="T172" fmla="*/ 0 h 179"/>
                  <a:gd name="T173" fmla="*/ 102 w 102"/>
                  <a:gd name="T174" fmla="*/ 179 h 1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2" h="179">
                    <a:moveTo>
                      <a:pt x="32" y="121"/>
                    </a:moveTo>
                    <a:cubicBezTo>
                      <a:pt x="38" y="130"/>
                      <a:pt x="39" y="140"/>
                      <a:pt x="39" y="151"/>
                    </a:cubicBezTo>
                    <a:cubicBezTo>
                      <a:pt x="39" y="151"/>
                      <a:pt x="38" y="151"/>
                      <a:pt x="38" y="152"/>
                    </a:cubicBezTo>
                    <a:cubicBezTo>
                      <a:pt x="38" y="161"/>
                      <a:pt x="39" y="178"/>
                      <a:pt x="52" y="178"/>
                    </a:cubicBezTo>
                    <a:cubicBezTo>
                      <a:pt x="65" y="179"/>
                      <a:pt x="64" y="162"/>
                      <a:pt x="64" y="152"/>
                    </a:cubicBezTo>
                    <a:cubicBezTo>
                      <a:pt x="64" y="152"/>
                      <a:pt x="65" y="151"/>
                      <a:pt x="65" y="151"/>
                    </a:cubicBezTo>
                    <a:cubicBezTo>
                      <a:pt x="66" y="136"/>
                      <a:pt x="68" y="121"/>
                      <a:pt x="77" y="109"/>
                    </a:cubicBezTo>
                    <a:cubicBezTo>
                      <a:pt x="84" y="98"/>
                      <a:pt x="91" y="89"/>
                      <a:pt x="96" y="77"/>
                    </a:cubicBezTo>
                    <a:cubicBezTo>
                      <a:pt x="102" y="57"/>
                      <a:pt x="101" y="30"/>
                      <a:pt x="85" y="14"/>
                    </a:cubicBezTo>
                    <a:cubicBezTo>
                      <a:pt x="71" y="1"/>
                      <a:pt x="48" y="0"/>
                      <a:pt x="31" y="8"/>
                    </a:cubicBezTo>
                    <a:cubicBezTo>
                      <a:pt x="13" y="16"/>
                      <a:pt x="3" y="35"/>
                      <a:pt x="1" y="54"/>
                    </a:cubicBezTo>
                    <a:cubicBezTo>
                      <a:pt x="0" y="69"/>
                      <a:pt x="5" y="84"/>
                      <a:pt x="14" y="97"/>
                    </a:cubicBezTo>
                    <a:cubicBezTo>
                      <a:pt x="20" y="105"/>
                      <a:pt x="27" y="112"/>
                      <a:pt x="32" y="121"/>
                    </a:cubicBezTo>
                    <a:close/>
                    <a:moveTo>
                      <a:pt x="49" y="111"/>
                    </a:moveTo>
                    <a:cubicBezTo>
                      <a:pt x="47" y="98"/>
                      <a:pt x="44" y="84"/>
                      <a:pt x="38" y="73"/>
                    </a:cubicBezTo>
                    <a:cubicBezTo>
                      <a:pt x="37" y="72"/>
                      <a:pt x="37" y="71"/>
                      <a:pt x="36" y="70"/>
                    </a:cubicBezTo>
                    <a:cubicBezTo>
                      <a:pt x="39" y="69"/>
                      <a:pt x="41" y="67"/>
                      <a:pt x="42" y="65"/>
                    </a:cubicBezTo>
                    <a:cubicBezTo>
                      <a:pt x="44" y="66"/>
                      <a:pt x="46" y="68"/>
                      <a:pt x="48" y="68"/>
                    </a:cubicBezTo>
                    <a:cubicBezTo>
                      <a:pt x="50" y="69"/>
                      <a:pt x="53" y="68"/>
                      <a:pt x="55" y="66"/>
                    </a:cubicBezTo>
                    <a:cubicBezTo>
                      <a:pt x="57" y="68"/>
                      <a:pt x="60" y="69"/>
                      <a:pt x="63" y="69"/>
                    </a:cubicBezTo>
                    <a:cubicBezTo>
                      <a:pt x="62" y="70"/>
                      <a:pt x="62" y="71"/>
                      <a:pt x="63" y="71"/>
                    </a:cubicBezTo>
                    <a:cubicBezTo>
                      <a:pt x="63" y="72"/>
                      <a:pt x="64" y="73"/>
                      <a:pt x="65" y="74"/>
                    </a:cubicBezTo>
                    <a:cubicBezTo>
                      <a:pt x="63" y="77"/>
                      <a:pt x="62" y="80"/>
                      <a:pt x="61" y="83"/>
                    </a:cubicBezTo>
                    <a:cubicBezTo>
                      <a:pt x="60" y="90"/>
                      <a:pt x="59" y="97"/>
                      <a:pt x="59" y="104"/>
                    </a:cubicBezTo>
                    <a:cubicBezTo>
                      <a:pt x="59" y="120"/>
                      <a:pt x="57" y="135"/>
                      <a:pt x="57" y="150"/>
                    </a:cubicBezTo>
                    <a:cubicBezTo>
                      <a:pt x="54" y="150"/>
                      <a:pt x="51" y="150"/>
                      <a:pt x="48" y="150"/>
                    </a:cubicBezTo>
                    <a:cubicBezTo>
                      <a:pt x="51" y="138"/>
                      <a:pt x="51" y="124"/>
                      <a:pt x="49" y="111"/>
                    </a:cubicBezTo>
                    <a:close/>
                    <a:moveTo>
                      <a:pt x="55" y="59"/>
                    </a:moveTo>
                    <a:cubicBezTo>
                      <a:pt x="55" y="58"/>
                      <a:pt x="56" y="56"/>
                      <a:pt x="56" y="54"/>
                    </a:cubicBezTo>
                    <a:cubicBezTo>
                      <a:pt x="57" y="52"/>
                      <a:pt x="58" y="54"/>
                      <a:pt x="58" y="56"/>
                    </a:cubicBezTo>
                    <a:cubicBezTo>
                      <a:pt x="58" y="57"/>
                      <a:pt x="57" y="58"/>
                      <a:pt x="56" y="59"/>
                    </a:cubicBezTo>
                    <a:cubicBezTo>
                      <a:pt x="56" y="60"/>
                      <a:pt x="56" y="60"/>
                      <a:pt x="56" y="60"/>
                    </a:cubicBezTo>
                    <a:cubicBezTo>
                      <a:pt x="56" y="60"/>
                      <a:pt x="56" y="60"/>
                      <a:pt x="55" y="59"/>
                    </a:cubicBezTo>
                    <a:close/>
                    <a:moveTo>
                      <a:pt x="61" y="153"/>
                    </a:moveTo>
                    <a:cubicBezTo>
                      <a:pt x="61" y="155"/>
                      <a:pt x="61" y="157"/>
                      <a:pt x="61" y="160"/>
                    </a:cubicBezTo>
                    <a:cubicBezTo>
                      <a:pt x="61" y="160"/>
                      <a:pt x="61" y="159"/>
                      <a:pt x="61" y="159"/>
                    </a:cubicBezTo>
                    <a:cubicBezTo>
                      <a:pt x="54" y="159"/>
                      <a:pt x="48" y="159"/>
                      <a:pt x="41" y="159"/>
                    </a:cubicBezTo>
                    <a:cubicBezTo>
                      <a:pt x="41" y="157"/>
                      <a:pt x="41" y="155"/>
                      <a:pt x="41" y="153"/>
                    </a:cubicBezTo>
                    <a:cubicBezTo>
                      <a:pt x="48" y="154"/>
                      <a:pt x="55" y="153"/>
                      <a:pt x="61" y="153"/>
                    </a:cubicBezTo>
                    <a:close/>
                    <a:moveTo>
                      <a:pt x="60" y="167"/>
                    </a:moveTo>
                    <a:cubicBezTo>
                      <a:pt x="60" y="167"/>
                      <a:pt x="60" y="167"/>
                      <a:pt x="60" y="167"/>
                    </a:cubicBezTo>
                    <a:cubicBezTo>
                      <a:pt x="55" y="165"/>
                      <a:pt x="49" y="168"/>
                      <a:pt x="44" y="166"/>
                    </a:cubicBezTo>
                    <a:cubicBezTo>
                      <a:pt x="43" y="166"/>
                      <a:pt x="43" y="166"/>
                      <a:pt x="43" y="167"/>
                    </a:cubicBezTo>
                    <a:cubicBezTo>
                      <a:pt x="42" y="165"/>
                      <a:pt x="42" y="163"/>
                      <a:pt x="42" y="162"/>
                    </a:cubicBezTo>
                    <a:cubicBezTo>
                      <a:pt x="48" y="162"/>
                      <a:pt x="54" y="162"/>
                      <a:pt x="61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61" y="164"/>
                      <a:pt x="61" y="166"/>
                      <a:pt x="60" y="167"/>
                    </a:cubicBezTo>
                    <a:close/>
                    <a:moveTo>
                      <a:pt x="53" y="175"/>
                    </a:moveTo>
                    <a:cubicBezTo>
                      <a:pt x="48" y="176"/>
                      <a:pt x="45" y="173"/>
                      <a:pt x="44" y="169"/>
                    </a:cubicBezTo>
                    <a:cubicBezTo>
                      <a:pt x="49" y="170"/>
                      <a:pt x="54" y="168"/>
                      <a:pt x="59" y="170"/>
                    </a:cubicBezTo>
                    <a:cubicBezTo>
                      <a:pt x="59" y="170"/>
                      <a:pt x="60" y="170"/>
                      <a:pt x="60" y="170"/>
                    </a:cubicBezTo>
                    <a:cubicBezTo>
                      <a:pt x="58" y="173"/>
                      <a:pt x="56" y="175"/>
                      <a:pt x="53" y="175"/>
                    </a:cubicBezTo>
                    <a:close/>
                    <a:moveTo>
                      <a:pt x="17" y="23"/>
                    </a:moveTo>
                    <a:cubicBezTo>
                      <a:pt x="31" y="5"/>
                      <a:pt x="57" y="1"/>
                      <a:pt x="76" y="12"/>
                    </a:cubicBezTo>
                    <a:cubicBezTo>
                      <a:pt x="99" y="24"/>
                      <a:pt x="100" y="57"/>
                      <a:pt x="92" y="79"/>
                    </a:cubicBezTo>
                    <a:cubicBezTo>
                      <a:pt x="87" y="92"/>
                      <a:pt x="77" y="101"/>
                      <a:pt x="71" y="113"/>
                    </a:cubicBezTo>
                    <a:cubicBezTo>
                      <a:pt x="65" y="123"/>
                      <a:pt x="63" y="136"/>
                      <a:pt x="62" y="148"/>
                    </a:cubicBezTo>
                    <a:cubicBezTo>
                      <a:pt x="62" y="149"/>
                      <a:pt x="61" y="149"/>
                      <a:pt x="61" y="150"/>
                    </a:cubicBezTo>
                    <a:cubicBezTo>
                      <a:pt x="61" y="150"/>
                      <a:pt x="61" y="150"/>
                      <a:pt x="61" y="150"/>
                    </a:cubicBezTo>
                    <a:cubicBezTo>
                      <a:pt x="61" y="150"/>
                      <a:pt x="60" y="150"/>
                      <a:pt x="59" y="150"/>
                    </a:cubicBezTo>
                    <a:cubicBezTo>
                      <a:pt x="60" y="136"/>
                      <a:pt x="61" y="122"/>
                      <a:pt x="62" y="108"/>
                    </a:cubicBezTo>
                    <a:cubicBezTo>
                      <a:pt x="62" y="101"/>
                      <a:pt x="63" y="94"/>
                      <a:pt x="64" y="87"/>
                    </a:cubicBezTo>
                    <a:cubicBezTo>
                      <a:pt x="64" y="82"/>
                      <a:pt x="65" y="79"/>
                      <a:pt x="68" y="75"/>
                    </a:cubicBezTo>
                    <a:cubicBezTo>
                      <a:pt x="71" y="76"/>
                      <a:pt x="74" y="76"/>
                      <a:pt x="75" y="73"/>
                    </a:cubicBezTo>
                    <a:cubicBezTo>
                      <a:pt x="76" y="71"/>
                      <a:pt x="75" y="68"/>
                      <a:pt x="73" y="69"/>
                    </a:cubicBezTo>
                    <a:cubicBezTo>
                      <a:pt x="71" y="69"/>
                      <a:pt x="69" y="70"/>
                      <a:pt x="67" y="72"/>
                    </a:cubicBezTo>
                    <a:cubicBezTo>
                      <a:pt x="66" y="71"/>
                      <a:pt x="65" y="70"/>
                      <a:pt x="65" y="69"/>
                    </a:cubicBezTo>
                    <a:cubicBezTo>
                      <a:pt x="69" y="68"/>
                      <a:pt x="72" y="66"/>
                      <a:pt x="74" y="63"/>
                    </a:cubicBezTo>
                    <a:cubicBezTo>
                      <a:pt x="75" y="61"/>
                      <a:pt x="76" y="57"/>
                      <a:pt x="73" y="56"/>
                    </a:cubicBezTo>
                    <a:cubicBezTo>
                      <a:pt x="69" y="55"/>
                      <a:pt x="64" y="61"/>
                      <a:pt x="63" y="66"/>
                    </a:cubicBezTo>
                    <a:cubicBezTo>
                      <a:pt x="61" y="66"/>
                      <a:pt x="59" y="65"/>
                      <a:pt x="57" y="64"/>
                    </a:cubicBezTo>
                    <a:cubicBezTo>
                      <a:pt x="60" y="61"/>
                      <a:pt x="61" y="57"/>
                      <a:pt x="61" y="54"/>
                    </a:cubicBezTo>
                    <a:cubicBezTo>
                      <a:pt x="61" y="52"/>
                      <a:pt x="60" y="49"/>
                      <a:pt x="58" y="50"/>
                    </a:cubicBezTo>
                    <a:cubicBezTo>
                      <a:pt x="55" y="50"/>
                      <a:pt x="54" y="52"/>
                      <a:pt x="53" y="54"/>
                    </a:cubicBezTo>
                    <a:cubicBezTo>
                      <a:pt x="52" y="57"/>
                      <a:pt x="53" y="61"/>
                      <a:pt x="54" y="63"/>
                    </a:cubicBezTo>
                    <a:cubicBezTo>
                      <a:pt x="54" y="63"/>
                      <a:pt x="53" y="64"/>
                      <a:pt x="53" y="64"/>
                    </a:cubicBezTo>
                    <a:cubicBezTo>
                      <a:pt x="51" y="67"/>
                      <a:pt x="47" y="65"/>
                      <a:pt x="44" y="62"/>
                    </a:cubicBezTo>
                    <a:cubicBezTo>
                      <a:pt x="44" y="61"/>
                      <a:pt x="44" y="59"/>
                      <a:pt x="44" y="58"/>
                    </a:cubicBezTo>
                    <a:cubicBezTo>
                      <a:pt x="43" y="55"/>
                      <a:pt x="43" y="52"/>
                      <a:pt x="40" y="51"/>
                    </a:cubicBezTo>
                    <a:cubicBezTo>
                      <a:pt x="39" y="49"/>
                      <a:pt x="35" y="51"/>
                      <a:pt x="35" y="53"/>
                    </a:cubicBezTo>
                    <a:cubicBezTo>
                      <a:pt x="34" y="56"/>
                      <a:pt x="36" y="59"/>
                      <a:pt x="38" y="61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39" y="66"/>
                      <a:pt x="37" y="67"/>
                      <a:pt x="35" y="67"/>
                    </a:cubicBezTo>
                    <a:cubicBezTo>
                      <a:pt x="32" y="62"/>
                      <a:pt x="28" y="57"/>
                      <a:pt x="24" y="58"/>
                    </a:cubicBezTo>
                    <a:cubicBezTo>
                      <a:pt x="22" y="59"/>
                      <a:pt x="20" y="62"/>
                      <a:pt x="21" y="64"/>
                    </a:cubicBezTo>
                    <a:cubicBezTo>
                      <a:pt x="23" y="67"/>
                      <a:pt x="27" y="69"/>
                      <a:pt x="31" y="70"/>
                    </a:cubicBezTo>
                    <a:cubicBezTo>
                      <a:pt x="32" y="70"/>
                      <a:pt x="32" y="70"/>
                      <a:pt x="33" y="70"/>
                    </a:cubicBezTo>
                    <a:cubicBezTo>
                      <a:pt x="34" y="71"/>
                      <a:pt x="34" y="71"/>
                      <a:pt x="34" y="72"/>
                    </a:cubicBezTo>
                    <a:cubicBezTo>
                      <a:pt x="40" y="83"/>
                      <a:pt x="43" y="95"/>
                      <a:pt x="46" y="107"/>
                    </a:cubicBezTo>
                    <a:cubicBezTo>
                      <a:pt x="49" y="121"/>
                      <a:pt x="48" y="136"/>
                      <a:pt x="45" y="150"/>
                    </a:cubicBezTo>
                    <a:cubicBezTo>
                      <a:pt x="45" y="150"/>
                      <a:pt x="45" y="150"/>
                      <a:pt x="45" y="150"/>
                    </a:cubicBezTo>
                    <a:cubicBezTo>
                      <a:pt x="44" y="150"/>
                      <a:pt x="43" y="150"/>
                      <a:pt x="42" y="150"/>
                    </a:cubicBezTo>
                    <a:cubicBezTo>
                      <a:pt x="42" y="138"/>
                      <a:pt x="40" y="127"/>
                      <a:pt x="33" y="116"/>
                    </a:cubicBezTo>
                    <a:cubicBezTo>
                      <a:pt x="25" y="105"/>
                      <a:pt x="15" y="96"/>
                      <a:pt x="9" y="84"/>
                    </a:cubicBezTo>
                    <a:cubicBezTo>
                      <a:pt x="0" y="64"/>
                      <a:pt x="3" y="39"/>
                      <a:pt x="17" y="23"/>
                    </a:cubicBezTo>
                    <a:close/>
                    <a:moveTo>
                      <a:pt x="71" y="73"/>
                    </a:moveTo>
                    <a:cubicBezTo>
                      <a:pt x="71" y="73"/>
                      <a:pt x="71" y="73"/>
                      <a:pt x="71" y="72"/>
                    </a:cubicBezTo>
                    <a:cubicBezTo>
                      <a:pt x="73" y="71"/>
                      <a:pt x="73" y="72"/>
                      <a:pt x="71" y="73"/>
                    </a:cubicBezTo>
                    <a:close/>
                    <a:moveTo>
                      <a:pt x="66" y="66"/>
                    </a:moveTo>
                    <a:cubicBezTo>
                      <a:pt x="67" y="64"/>
                      <a:pt x="69" y="62"/>
                      <a:pt x="70" y="60"/>
                    </a:cubicBezTo>
                    <a:cubicBezTo>
                      <a:pt x="73" y="58"/>
                      <a:pt x="71" y="62"/>
                      <a:pt x="71" y="62"/>
                    </a:cubicBezTo>
                    <a:cubicBezTo>
                      <a:pt x="70" y="64"/>
                      <a:pt x="68" y="65"/>
                      <a:pt x="66" y="66"/>
                    </a:cubicBezTo>
                    <a:close/>
                    <a:moveTo>
                      <a:pt x="41" y="60"/>
                    </a:moveTo>
                    <a:cubicBezTo>
                      <a:pt x="40" y="59"/>
                      <a:pt x="40" y="58"/>
                      <a:pt x="39" y="58"/>
                    </a:cubicBezTo>
                    <a:cubicBezTo>
                      <a:pt x="39" y="58"/>
                      <a:pt x="39" y="57"/>
                      <a:pt x="39" y="57"/>
                    </a:cubicBezTo>
                    <a:cubicBezTo>
                      <a:pt x="38" y="56"/>
                      <a:pt x="38" y="55"/>
                      <a:pt x="40" y="54"/>
                    </a:cubicBezTo>
                    <a:cubicBezTo>
                      <a:pt x="40" y="55"/>
                      <a:pt x="40" y="56"/>
                      <a:pt x="41" y="57"/>
                    </a:cubicBezTo>
                    <a:cubicBezTo>
                      <a:pt x="41" y="58"/>
                      <a:pt x="41" y="59"/>
                      <a:pt x="41" y="60"/>
                    </a:cubicBezTo>
                    <a:close/>
                    <a:moveTo>
                      <a:pt x="31" y="67"/>
                    </a:moveTo>
                    <a:cubicBezTo>
                      <a:pt x="31" y="67"/>
                      <a:pt x="31" y="67"/>
                      <a:pt x="31" y="67"/>
                    </a:cubicBezTo>
                    <a:cubicBezTo>
                      <a:pt x="29" y="66"/>
                      <a:pt x="28" y="66"/>
                      <a:pt x="27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4" y="64"/>
                      <a:pt x="24" y="63"/>
                      <a:pt x="25" y="61"/>
                    </a:cubicBezTo>
                    <a:cubicBezTo>
                      <a:pt x="28" y="62"/>
                      <a:pt x="30" y="64"/>
                      <a:pt x="31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2" name="Freeform 27"/>
              <p:cNvSpPr>
                <a:spLocks noEditPoints="1" noChangeArrowheads="1"/>
              </p:cNvSpPr>
              <p:nvPr/>
            </p:nvSpPr>
            <p:spPr bwMode="auto">
              <a:xfrm>
                <a:off x="1350" y="1411"/>
                <a:ext cx="421" cy="253"/>
              </a:xfrm>
              <a:custGeom>
                <a:avLst/>
                <a:gdLst>
                  <a:gd name="T0" fmla="*/ 25537 w 178"/>
                  <a:gd name="T1" fmla="*/ 14726 h 107"/>
                  <a:gd name="T2" fmla="*/ 30643 w 178"/>
                  <a:gd name="T3" fmla="*/ 13447 h 107"/>
                  <a:gd name="T4" fmla="*/ 26409 w 178"/>
                  <a:gd name="T5" fmla="*/ 10349 h 107"/>
                  <a:gd name="T6" fmla="*/ 14858 w 178"/>
                  <a:gd name="T7" fmla="*/ 2433 h 107"/>
                  <a:gd name="T8" fmla="*/ 660 w 178"/>
                  <a:gd name="T9" fmla="*/ 11160 h 107"/>
                  <a:gd name="T10" fmla="*/ 15400 w 178"/>
                  <a:gd name="T11" fmla="*/ 17291 h 107"/>
                  <a:gd name="T12" fmla="*/ 19092 w 178"/>
                  <a:gd name="T13" fmla="*/ 11529 h 107"/>
                  <a:gd name="T14" fmla="*/ 11551 w 178"/>
                  <a:gd name="T15" fmla="*/ 12411 h 107"/>
                  <a:gd name="T16" fmla="*/ 11551 w 178"/>
                  <a:gd name="T17" fmla="*/ 10494 h 107"/>
                  <a:gd name="T18" fmla="*/ 12424 w 178"/>
                  <a:gd name="T19" fmla="*/ 7838 h 107"/>
                  <a:gd name="T20" fmla="*/ 13337 w 178"/>
                  <a:gd name="T21" fmla="*/ 7694 h 107"/>
                  <a:gd name="T22" fmla="*/ 18219 w 178"/>
                  <a:gd name="T23" fmla="*/ 9756 h 107"/>
                  <a:gd name="T24" fmla="*/ 25761 w 178"/>
                  <a:gd name="T25" fmla="*/ 13312 h 107"/>
                  <a:gd name="T26" fmla="*/ 10518 w 178"/>
                  <a:gd name="T27" fmla="*/ 8727 h 107"/>
                  <a:gd name="T28" fmla="*/ 9761 w 178"/>
                  <a:gd name="T29" fmla="*/ 8186 h 107"/>
                  <a:gd name="T30" fmla="*/ 10679 w 178"/>
                  <a:gd name="T31" fmla="*/ 8727 h 107"/>
                  <a:gd name="T32" fmla="*/ 26634 w 178"/>
                  <a:gd name="T33" fmla="*/ 10997 h 107"/>
                  <a:gd name="T34" fmla="*/ 27824 w 178"/>
                  <a:gd name="T35" fmla="*/ 11383 h 107"/>
                  <a:gd name="T36" fmla="*/ 26062 w 178"/>
                  <a:gd name="T37" fmla="*/ 14475 h 107"/>
                  <a:gd name="T38" fmla="*/ 29106 w 178"/>
                  <a:gd name="T39" fmla="*/ 11685 h 107"/>
                  <a:gd name="T40" fmla="*/ 28356 w 178"/>
                  <a:gd name="T41" fmla="*/ 14475 h 107"/>
                  <a:gd name="T42" fmla="*/ 27438 w 178"/>
                  <a:gd name="T43" fmla="*/ 14726 h 107"/>
                  <a:gd name="T44" fmla="*/ 28193 w 178"/>
                  <a:gd name="T45" fmla="*/ 11383 h 107"/>
                  <a:gd name="T46" fmla="*/ 30258 w 178"/>
                  <a:gd name="T47" fmla="*/ 13312 h 107"/>
                  <a:gd name="T48" fmla="*/ 29385 w 178"/>
                  <a:gd name="T49" fmla="*/ 11908 h 107"/>
                  <a:gd name="T50" fmla="*/ 30258 w 178"/>
                  <a:gd name="T51" fmla="*/ 13312 h 107"/>
                  <a:gd name="T52" fmla="*/ 2975 w 178"/>
                  <a:gd name="T53" fmla="*/ 3462 h 107"/>
                  <a:gd name="T54" fmla="*/ 20123 w 178"/>
                  <a:gd name="T55" fmla="*/ 8063 h 107"/>
                  <a:gd name="T56" fmla="*/ 26062 w 178"/>
                  <a:gd name="T57" fmla="*/ 10879 h 107"/>
                  <a:gd name="T58" fmla="*/ 26062 w 178"/>
                  <a:gd name="T59" fmla="*/ 11160 h 107"/>
                  <a:gd name="T60" fmla="*/ 15400 w 178"/>
                  <a:gd name="T61" fmla="*/ 8186 h 107"/>
                  <a:gd name="T62" fmla="*/ 13337 w 178"/>
                  <a:gd name="T63" fmla="*/ 5909 h 107"/>
                  <a:gd name="T64" fmla="*/ 12956 w 178"/>
                  <a:gd name="T65" fmla="*/ 7313 h 107"/>
                  <a:gd name="T66" fmla="*/ 11551 w 178"/>
                  <a:gd name="T67" fmla="*/ 5753 h 107"/>
                  <a:gd name="T68" fmla="*/ 11920 w 178"/>
                  <a:gd name="T69" fmla="*/ 7694 h 107"/>
                  <a:gd name="T70" fmla="*/ 9761 w 178"/>
                  <a:gd name="T71" fmla="*/ 7694 h 107"/>
                  <a:gd name="T72" fmla="*/ 9487 w 178"/>
                  <a:gd name="T73" fmla="*/ 8933 h 107"/>
                  <a:gd name="T74" fmla="*/ 11166 w 178"/>
                  <a:gd name="T75" fmla="*/ 9465 h 107"/>
                  <a:gd name="T76" fmla="*/ 9761 w 178"/>
                  <a:gd name="T77" fmla="*/ 10628 h 107"/>
                  <a:gd name="T78" fmla="*/ 8576 w 178"/>
                  <a:gd name="T79" fmla="*/ 12031 h 107"/>
                  <a:gd name="T80" fmla="*/ 10518 w 178"/>
                  <a:gd name="T81" fmla="*/ 11529 h 107"/>
                  <a:gd name="T82" fmla="*/ 11019 w 178"/>
                  <a:gd name="T83" fmla="*/ 12574 h 107"/>
                  <a:gd name="T84" fmla="*/ 9974 w 178"/>
                  <a:gd name="T85" fmla="*/ 14844 h 107"/>
                  <a:gd name="T86" fmla="*/ 11551 w 178"/>
                  <a:gd name="T87" fmla="*/ 12943 h 107"/>
                  <a:gd name="T88" fmla="*/ 18219 w 178"/>
                  <a:gd name="T89" fmla="*/ 12031 h 107"/>
                  <a:gd name="T90" fmla="*/ 25761 w 178"/>
                  <a:gd name="T91" fmla="*/ 13816 h 107"/>
                  <a:gd name="T92" fmla="*/ 19461 w 178"/>
                  <a:gd name="T93" fmla="*/ 14726 h 107"/>
                  <a:gd name="T94" fmla="*/ 2819 w 178"/>
                  <a:gd name="T95" fmla="*/ 14185 h 107"/>
                  <a:gd name="T96" fmla="*/ 13112 w 178"/>
                  <a:gd name="T97" fmla="*/ 6663 h 107"/>
                  <a:gd name="T98" fmla="*/ 11920 w 178"/>
                  <a:gd name="T99" fmla="*/ 7150 h 107"/>
                  <a:gd name="T100" fmla="*/ 11388 w 178"/>
                  <a:gd name="T101" fmla="*/ 6278 h 107"/>
                  <a:gd name="T102" fmla="*/ 9974 w 178"/>
                  <a:gd name="T103" fmla="*/ 11160 h 107"/>
                  <a:gd name="T104" fmla="*/ 9487 w 178"/>
                  <a:gd name="T105" fmla="*/ 11529 h 107"/>
                  <a:gd name="T106" fmla="*/ 9487 w 178"/>
                  <a:gd name="T107" fmla="*/ 11160 h 107"/>
                  <a:gd name="T108" fmla="*/ 10892 w 178"/>
                  <a:gd name="T109" fmla="*/ 13099 h 107"/>
                  <a:gd name="T110" fmla="*/ 10518 w 178"/>
                  <a:gd name="T111" fmla="*/ 13972 h 107"/>
                  <a:gd name="T112" fmla="*/ 9605 w 178"/>
                  <a:gd name="T113" fmla="*/ 13972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8"/>
                  <a:gd name="T172" fmla="*/ 0 h 107"/>
                  <a:gd name="T173" fmla="*/ 178 w 178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8" h="107">
                    <a:moveTo>
                      <a:pt x="115" y="85"/>
                    </a:moveTo>
                    <a:cubicBezTo>
                      <a:pt x="125" y="81"/>
                      <a:pt x="135" y="82"/>
                      <a:pt x="146" y="84"/>
                    </a:cubicBezTo>
                    <a:cubicBezTo>
                      <a:pt x="146" y="85"/>
                      <a:pt x="146" y="85"/>
                      <a:pt x="147" y="85"/>
                    </a:cubicBezTo>
                    <a:cubicBezTo>
                      <a:pt x="156" y="87"/>
                      <a:pt x="173" y="90"/>
                      <a:pt x="175" y="77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2" y="60"/>
                      <a:pt x="151" y="59"/>
                      <a:pt x="151" y="59"/>
                    </a:cubicBezTo>
                    <a:cubicBezTo>
                      <a:pt x="137" y="55"/>
                      <a:pt x="123" y="50"/>
                      <a:pt x="112" y="39"/>
                    </a:cubicBezTo>
                    <a:cubicBezTo>
                      <a:pt x="103" y="30"/>
                      <a:pt x="96" y="21"/>
                      <a:pt x="85" y="14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2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4"/>
                      <a:pt x="106" y="89"/>
                      <a:pt x="115" y="85"/>
                    </a:cubicBezTo>
                    <a:close/>
                    <a:moveTo>
                      <a:pt x="109" y="66"/>
                    </a:moveTo>
                    <a:cubicBezTo>
                      <a:pt x="96" y="66"/>
                      <a:pt x="81" y="66"/>
                      <a:pt x="69" y="70"/>
                    </a:cubicBezTo>
                    <a:cubicBezTo>
                      <a:pt x="68" y="70"/>
                      <a:pt x="67" y="71"/>
                      <a:pt x="66" y="71"/>
                    </a:cubicBezTo>
                    <a:cubicBezTo>
                      <a:pt x="66" y="68"/>
                      <a:pt x="65" y="66"/>
                      <a:pt x="62" y="64"/>
                    </a:cubicBezTo>
                    <a:cubicBezTo>
                      <a:pt x="64" y="63"/>
                      <a:pt x="66" y="61"/>
                      <a:pt x="66" y="60"/>
                    </a:cubicBezTo>
                    <a:cubicBezTo>
                      <a:pt x="68" y="57"/>
                      <a:pt x="67" y="54"/>
                      <a:pt x="66" y="52"/>
                    </a:cubicBezTo>
                    <a:cubicBezTo>
                      <a:pt x="68" y="50"/>
                      <a:pt x="70" y="48"/>
                      <a:pt x="71" y="45"/>
                    </a:cubicBezTo>
                    <a:cubicBezTo>
                      <a:pt x="71" y="45"/>
                      <a:pt x="72" y="46"/>
                      <a:pt x="72" y="46"/>
                    </a:cubicBezTo>
                    <a:cubicBezTo>
                      <a:pt x="74" y="46"/>
                      <a:pt x="75" y="45"/>
                      <a:pt x="76" y="44"/>
                    </a:cubicBezTo>
                    <a:cubicBezTo>
                      <a:pt x="78" y="46"/>
                      <a:pt x="81" y="48"/>
                      <a:pt x="84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4" y="64"/>
                      <a:pt x="149" y="67"/>
                    </a:cubicBezTo>
                    <a:cubicBezTo>
                      <a:pt x="148" y="70"/>
                      <a:pt x="148" y="73"/>
                      <a:pt x="147" y="76"/>
                    </a:cubicBezTo>
                    <a:cubicBezTo>
                      <a:pt x="135" y="70"/>
                      <a:pt x="122" y="67"/>
                      <a:pt x="109" y="66"/>
                    </a:cubicBezTo>
                    <a:close/>
                    <a:moveTo>
                      <a:pt x="60" y="50"/>
                    </a:moveTo>
                    <a:cubicBezTo>
                      <a:pt x="58" y="50"/>
                      <a:pt x="56" y="49"/>
                      <a:pt x="55" y="48"/>
                    </a:cubicBezTo>
                    <a:cubicBezTo>
                      <a:pt x="52" y="47"/>
                      <a:pt x="55" y="47"/>
                      <a:pt x="56" y="47"/>
                    </a:cubicBezTo>
                    <a:cubicBezTo>
                      <a:pt x="57" y="48"/>
                      <a:pt x="58" y="48"/>
                      <a:pt x="59" y="49"/>
                    </a:cubicBezTo>
                    <a:cubicBezTo>
                      <a:pt x="60" y="50"/>
                      <a:pt x="60" y="50"/>
                      <a:pt x="61" y="50"/>
                    </a:cubicBezTo>
                    <a:cubicBezTo>
                      <a:pt x="60" y="50"/>
                      <a:pt x="60" y="50"/>
                      <a:pt x="60" y="50"/>
                    </a:cubicBezTo>
                    <a:close/>
                    <a:moveTo>
                      <a:pt x="152" y="63"/>
                    </a:moveTo>
                    <a:cubicBezTo>
                      <a:pt x="154" y="63"/>
                      <a:pt x="157" y="64"/>
                      <a:pt x="159" y="64"/>
                    </a:cubicBezTo>
                    <a:cubicBezTo>
                      <a:pt x="159" y="64"/>
                      <a:pt x="159" y="65"/>
                      <a:pt x="159" y="65"/>
                    </a:cubicBezTo>
                    <a:cubicBezTo>
                      <a:pt x="157" y="71"/>
                      <a:pt x="155" y="77"/>
                      <a:pt x="154" y="84"/>
                    </a:cubicBezTo>
                    <a:cubicBezTo>
                      <a:pt x="152" y="83"/>
                      <a:pt x="150" y="83"/>
                      <a:pt x="149" y="83"/>
                    </a:cubicBezTo>
                    <a:cubicBezTo>
                      <a:pt x="150" y="76"/>
                      <a:pt x="151" y="69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6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3"/>
                      <a:pt x="162" y="84"/>
                      <a:pt x="162" y="84"/>
                    </a:cubicBezTo>
                    <a:cubicBezTo>
                      <a:pt x="160" y="84"/>
                      <a:pt x="159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2" y="65"/>
                      <a:pt x="162" y="65"/>
                      <a:pt x="161" y="65"/>
                    </a:cubicBezTo>
                    <a:cubicBezTo>
                      <a:pt x="163" y="65"/>
                      <a:pt x="165" y="66"/>
                      <a:pt x="166" y="67"/>
                    </a:cubicBezTo>
                    <a:close/>
                    <a:moveTo>
                      <a:pt x="173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7" y="79"/>
                      <a:pt x="166" y="73"/>
                      <a:pt x="168" y="68"/>
                    </a:cubicBezTo>
                    <a:cubicBezTo>
                      <a:pt x="168" y="68"/>
                      <a:pt x="168" y="68"/>
                      <a:pt x="169" y="68"/>
                    </a:cubicBezTo>
                    <a:cubicBezTo>
                      <a:pt x="171" y="70"/>
                      <a:pt x="173" y="72"/>
                      <a:pt x="173" y="76"/>
                    </a:cubicBezTo>
                    <a:close/>
                    <a:moveTo>
                      <a:pt x="16" y="81"/>
                    </a:moveTo>
                    <a:cubicBezTo>
                      <a:pt x="2" y="64"/>
                      <a:pt x="2" y="37"/>
                      <a:pt x="17" y="20"/>
                    </a:cubicBezTo>
                    <a:cubicBezTo>
                      <a:pt x="34" y="0"/>
                      <a:pt x="66" y="7"/>
                      <a:pt x="86" y="19"/>
                    </a:cubicBezTo>
                    <a:cubicBezTo>
                      <a:pt x="97" y="25"/>
                      <a:pt x="105" y="37"/>
                      <a:pt x="115" y="46"/>
                    </a:cubicBezTo>
                    <a:cubicBezTo>
                      <a:pt x="124" y="54"/>
                      <a:pt x="136" y="58"/>
                      <a:pt x="148" y="61"/>
                    </a:cubicBezTo>
                    <a:cubicBezTo>
                      <a:pt x="148" y="62"/>
                      <a:pt x="149" y="62"/>
                      <a:pt x="149" y="62"/>
                    </a:cubicBezTo>
                    <a:cubicBezTo>
                      <a:pt x="149" y="62"/>
                      <a:pt x="149" y="62"/>
                      <a:pt x="149" y="62"/>
                    </a:cubicBezTo>
                    <a:cubicBezTo>
                      <a:pt x="149" y="63"/>
                      <a:pt x="149" y="64"/>
                      <a:pt x="149" y="64"/>
                    </a:cubicBezTo>
                    <a:cubicBezTo>
                      <a:pt x="135" y="61"/>
                      <a:pt x="122" y="57"/>
                      <a:pt x="108" y="54"/>
                    </a:cubicBezTo>
                    <a:cubicBezTo>
                      <a:pt x="101" y="52"/>
                      <a:pt x="95" y="50"/>
                      <a:pt x="88" y="47"/>
                    </a:cubicBezTo>
                    <a:cubicBezTo>
                      <a:pt x="84" y="46"/>
                      <a:pt x="80" y="45"/>
                      <a:pt x="78" y="41"/>
                    </a:cubicBezTo>
                    <a:cubicBezTo>
                      <a:pt x="79" y="38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2" y="37"/>
                      <a:pt x="73" y="40"/>
                      <a:pt x="74" y="42"/>
                    </a:cubicBezTo>
                    <a:cubicBezTo>
                      <a:pt x="73" y="42"/>
                      <a:pt x="72" y="43"/>
                      <a:pt x="71" y="42"/>
                    </a:cubicBezTo>
                    <a:cubicBezTo>
                      <a:pt x="71" y="39"/>
                      <a:pt x="69" y="35"/>
                      <a:pt x="66" y="33"/>
                    </a:cubicBezTo>
                    <a:cubicBezTo>
                      <a:pt x="65" y="32"/>
                      <a:pt x="61" y="30"/>
                      <a:pt x="60" y="32"/>
                    </a:cubicBezTo>
                    <a:cubicBezTo>
                      <a:pt x="57" y="37"/>
                      <a:pt x="63" y="42"/>
                      <a:pt x="68" y="44"/>
                    </a:cubicBezTo>
                    <a:cubicBezTo>
                      <a:pt x="67" y="46"/>
                      <a:pt x="66" y="48"/>
                      <a:pt x="64" y="49"/>
                    </a:cubicBezTo>
                    <a:cubicBezTo>
                      <a:pt x="62" y="46"/>
                      <a:pt x="59" y="44"/>
                      <a:pt x="56" y="44"/>
                    </a:cubicBezTo>
                    <a:cubicBezTo>
                      <a:pt x="54" y="43"/>
                      <a:pt x="51" y="44"/>
                      <a:pt x="50" y="46"/>
                    </a:cubicBezTo>
                    <a:cubicBezTo>
                      <a:pt x="50" y="49"/>
                      <a:pt x="52" y="50"/>
                      <a:pt x="54" y="51"/>
                    </a:cubicBezTo>
                    <a:cubicBezTo>
                      <a:pt x="57" y="53"/>
                      <a:pt x="60" y="53"/>
                      <a:pt x="63" y="53"/>
                    </a:cubicBezTo>
                    <a:cubicBezTo>
                      <a:pt x="63" y="53"/>
                      <a:pt x="63" y="53"/>
                      <a:pt x="64" y="54"/>
                    </a:cubicBezTo>
                    <a:cubicBezTo>
                      <a:pt x="66" y="57"/>
                      <a:pt x="63" y="60"/>
                      <a:pt x="60" y="62"/>
                    </a:cubicBezTo>
                    <a:cubicBezTo>
                      <a:pt x="59" y="62"/>
                      <a:pt x="57" y="62"/>
                      <a:pt x="56" y="61"/>
                    </a:cubicBezTo>
                    <a:cubicBezTo>
                      <a:pt x="53" y="61"/>
                      <a:pt x="50" y="61"/>
                      <a:pt x="48" y="63"/>
                    </a:cubicBezTo>
                    <a:cubicBezTo>
                      <a:pt x="46" y="65"/>
                      <a:pt x="48" y="68"/>
                      <a:pt x="49" y="69"/>
                    </a:cubicBezTo>
                    <a:cubicBezTo>
                      <a:pt x="52" y="70"/>
                      <a:pt x="55" y="69"/>
                      <a:pt x="57" y="68"/>
                    </a:cubicBezTo>
                    <a:cubicBezTo>
                      <a:pt x="58" y="67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6"/>
                      <a:pt x="52" y="81"/>
                    </a:cubicBezTo>
                    <a:cubicBezTo>
                      <a:pt x="52" y="83"/>
                      <a:pt x="55" y="85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6" y="75"/>
                      <a:pt x="66" y="74"/>
                    </a:cubicBezTo>
                    <a:cubicBezTo>
                      <a:pt x="66" y="74"/>
                      <a:pt x="67" y="74"/>
                      <a:pt x="68" y="74"/>
                    </a:cubicBezTo>
                    <a:cubicBezTo>
                      <a:pt x="79" y="70"/>
                      <a:pt x="92" y="69"/>
                      <a:pt x="104" y="69"/>
                    </a:cubicBezTo>
                    <a:cubicBezTo>
                      <a:pt x="118" y="69"/>
                      <a:pt x="133" y="73"/>
                      <a:pt x="146" y="78"/>
                    </a:cubicBezTo>
                    <a:cubicBezTo>
                      <a:pt x="146" y="79"/>
                      <a:pt x="147" y="79"/>
                      <a:pt x="147" y="79"/>
                    </a:cubicBezTo>
                    <a:cubicBezTo>
                      <a:pt x="147" y="79"/>
                      <a:pt x="146" y="80"/>
                      <a:pt x="146" y="81"/>
                    </a:cubicBezTo>
                    <a:cubicBezTo>
                      <a:pt x="134" y="79"/>
                      <a:pt x="123" y="79"/>
                      <a:pt x="111" y="84"/>
                    </a:cubicBezTo>
                    <a:cubicBezTo>
                      <a:pt x="99" y="89"/>
                      <a:pt x="88" y="97"/>
                      <a:pt x="74" y="100"/>
                    </a:cubicBezTo>
                    <a:cubicBezTo>
                      <a:pt x="54" y="105"/>
                      <a:pt x="30" y="98"/>
                      <a:pt x="16" y="81"/>
                    </a:cubicBezTo>
                    <a:close/>
                    <a:moveTo>
                      <a:pt x="76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6" y="36"/>
                      <a:pt x="76" y="38"/>
                    </a:cubicBezTo>
                    <a:close/>
                    <a:moveTo>
                      <a:pt x="68" y="41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3"/>
                      <a:pt x="65" y="35"/>
                      <a:pt x="65" y="36"/>
                    </a:cubicBezTo>
                    <a:cubicBezTo>
                      <a:pt x="67" y="37"/>
                      <a:pt x="68" y="39"/>
                      <a:pt x="68" y="41"/>
                    </a:cubicBezTo>
                    <a:close/>
                    <a:moveTo>
                      <a:pt x="57" y="64"/>
                    </a:moveTo>
                    <a:cubicBezTo>
                      <a:pt x="56" y="65"/>
                      <a:pt x="56" y="65"/>
                      <a:pt x="55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2" y="67"/>
                      <a:pt x="52" y="66"/>
                      <a:pt x="51" y="65"/>
                    </a:cubicBezTo>
                    <a:cubicBezTo>
                      <a:pt x="52" y="64"/>
                      <a:pt x="53" y="64"/>
                      <a:pt x="54" y="64"/>
                    </a:cubicBezTo>
                    <a:cubicBezTo>
                      <a:pt x="55" y="64"/>
                      <a:pt x="56" y="64"/>
                      <a:pt x="57" y="64"/>
                    </a:cubicBezTo>
                    <a:close/>
                    <a:moveTo>
                      <a:pt x="62" y="75"/>
                    </a:moveTo>
                    <a:cubicBezTo>
                      <a:pt x="62" y="76"/>
                      <a:pt x="62" y="76"/>
                      <a:pt x="62" y="76"/>
                    </a:cubicBezTo>
                    <a:cubicBezTo>
                      <a:pt x="61" y="77"/>
                      <a:pt x="60" y="79"/>
                      <a:pt x="60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8" y="82"/>
                      <a:pt x="57" y="82"/>
                      <a:pt x="55" y="80"/>
                    </a:cubicBezTo>
                    <a:cubicBezTo>
                      <a:pt x="56" y="78"/>
                      <a:pt x="59" y="76"/>
                      <a:pt x="62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3" name="Freeform 28"/>
              <p:cNvSpPr>
                <a:spLocks noEditPoints="1" noChangeArrowheads="1"/>
              </p:cNvSpPr>
              <p:nvPr/>
            </p:nvSpPr>
            <p:spPr bwMode="auto">
              <a:xfrm>
                <a:off x="2130" y="2685"/>
                <a:ext cx="421" cy="253"/>
              </a:xfrm>
              <a:custGeom>
                <a:avLst/>
                <a:gdLst>
                  <a:gd name="T0" fmla="*/ 25374 w 178"/>
                  <a:gd name="T1" fmla="*/ 14844 h 107"/>
                  <a:gd name="T2" fmla="*/ 30643 w 178"/>
                  <a:gd name="T3" fmla="*/ 13603 h 107"/>
                  <a:gd name="T4" fmla="*/ 26409 w 178"/>
                  <a:gd name="T5" fmla="*/ 10494 h 107"/>
                  <a:gd name="T6" fmla="*/ 14740 w 178"/>
                  <a:gd name="T7" fmla="*/ 2589 h 107"/>
                  <a:gd name="T8" fmla="*/ 660 w 178"/>
                  <a:gd name="T9" fmla="*/ 11160 h 107"/>
                  <a:gd name="T10" fmla="*/ 15400 w 178"/>
                  <a:gd name="T11" fmla="*/ 17291 h 107"/>
                  <a:gd name="T12" fmla="*/ 18869 w 178"/>
                  <a:gd name="T13" fmla="*/ 11685 h 107"/>
                  <a:gd name="T14" fmla="*/ 11551 w 178"/>
                  <a:gd name="T15" fmla="*/ 12574 h 107"/>
                  <a:gd name="T16" fmla="*/ 11551 w 178"/>
                  <a:gd name="T17" fmla="*/ 10494 h 107"/>
                  <a:gd name="T18" fmla="*/ 12306 w 178"/>
                  <a:gd name="T19" fmla="*/ 8063 h 107"/>
                  <a:gd name="T20" fmla="*/ 13337 w 178"/>
                  <a:gd name="T21" fmla="*/ 7694 h 107"/>
                  <a:gd name="T22" fmla="*/ 18219 w 178"/>
                  <a:gd name="T23" fmla="*/ 9756 h 107"/>
                  <a:gd name="T24" fmla="*/ 25761 w 178"/>
                  <a:gd name="T25" fmla="*/ 13312 h 107"/>
                  <a:gd name="T26" fmla="*/ 10359 w 178"/>
                  <a:gd name="T27" fmla="*/ 8933 h 107"/>
                  <a:gd name="T28" fmla="*/ 9761 w 178"/>
                  <a:gd name="T29" fmla="*/ 8342 h 107"/>
                  <a:gd name="T30" fmla="*/ 10518 w 178"/>
                  <a:gd name="T31" fmla="*/ 8933 h 107"/>
                  <a:gd name="T32" fmla="*/ 26634 w 178"/>
                  <a:gd name="T33" fmla="*/ 10997 h 107"/>
                  <a:gd name="T34" fmla="*/ 27691 w 178"/>
                  <a:gd name="T35" fmla="*/ 11383 h 107"/>
                  <a:gd name="T36" fmla="*/ 26062 w 178"/>
                  <a:gd name="T37" fmla="*/ 14475 h 107"/>
                  <a:gd name="T38" fmla="*/ 29106 w 178"/>
                  <a:gd name="T39" fmla="*/ 11685 h 107"/>
                  <a:gd name="T40" fmla="*/ 28356 w 178"/>
                  <a:gd name="T41" fmla="*/ 14475 h 107"/>
                  <a:gd name="T42" fmla="*/ 27438 w 178"/>
                  <a:gd name="T43" fmla="*/ 14726 h 107"/>
                  <a:gd name="T44" fmla="*/ 28193 w 178"/>
                  <a:gd name="T45" fmla="*/ 11383 h 107"/>
                  <a:gd name="T46" fmla="*/ 30142 w 178"/>
                  <a:gd name="T47" fmla="*/ 13312 h 107"/>
                  <a:gd name="T48" fmla="*/ 29385 w 178"/>
                  <a:gd name="T49" fmla="*/ 12031 h 107"/>
                  <a:gd name="T50" fmla="*/ 30142 w 178"/>
                  <a:gd name="T51" fmla="*/ 13312 h 107"/>
                  <a:gd name="T52" fmla="*/ 2975 w 178"/>
                  <a:gd name="T53" fmla="*/ 3691 h 107"/>
                  <a:gd name="T54" fmla="*/ 19993 w 178"/>
                  <a:gd name="T55" fmla="*/ 8063 h 107"/>
                  <a:gd name="T56" fmla="*/ 26062 w 178"/>
                  <a:gd name="T57" fmla="*/ 10997 h 107"/>
                  <a:gd name="T58" fmla="*/ 26062 w 178"/>
                  <a:gd name="T59" fmla="*/ 11383 h 107"/>
                  <a:gd name="T60" fmla="*/ 15400 w 178"/>
                  <a:gd name="T61" fmla="*/ 8342 h 107"/>
                  <a:gd name="T62" fmla="*/ 13337 w 178"/>
                  <a:gd name="T63" fmla="*/ 5909 h 107"/>
                  <a:gd name="T64" fmla="*/ 12956 w 178"/>
                  <a:gd name="T65" fmla="*/ 7313 h 107"/>
                  <a:gd name="T66" fmla="*/ 11551 w 178"/>
                  <a:gd name="T67" fmla="*/ 5753 h 107"/>
                  <a:gd name="T68" fmla="*/ 11920 w 178"/>
                  <a:gd name="T69" fmla="*/ 7838 h 107"/>
                  <a:gd name="T70" fmla="*/ 9605 w 178"/>
                  <a:gd name="T71" fmla="*/ 7694 h 107"/>
                  <a:gd name="T72" fmla="*/ 9487 w 178"/>
                  <a:gd name="T73" fmla="*/ 9096 h 107"/>
                  <a:gd name="T74" fmla="*/ 11019 w 178"/>
                  <a:gd name="T75" fmla="*/ 9465 h 107"/>
                  <a:gd name="T76" fmla="*/ 9761 w 178"/>
                  <a:gd name="T77" fmla="*/ 10879 h 107"/>
                  <a:gd name="T78" fmla="*/ 8576 w 178"/>
                  <a:gd name="T79" fmla="*/ 12284 h 107"/>
                  <a:gd name="T80" fmla="*/ 10518 w 178"/>
                  <a:gd name="T81" fmla="*/ 11529 h 107"/>
                  <a:gd name="T82" fmla="*/ 11019 w 178"/>
                  <a:gd name="T83" fmla="*/ 12574 h 107"/>
                  <a:gd name="T84" fmla="*/ 9974 w 178"/>
                  <a:gd name="T85" fmla="*/ 14844 h 107"/>
                  <a:gd name="T86" fmla="*/ 11551 w 178"/>
                  <a:gd name="T87" fmla="*/ 13099 h 107"/>
                  <a:gd name="T88" fmla="*/ 18219 w 178"/>
                  <a:gd name="T89" fmla="*/ 12284 h 107"/>
                  <a:gd name="T90" fmla="*/ 25537 w 178"/>
                  <a:gd name="T91" fmla="*/ 13816 h 107"/>
                  <a:gd name="T92" fmla="*/ 19461 w 178"/>
                  <a:gd name="T93" fmla="*/ 14726 h 107"/>
                  <a:gd name="T94" fmla="*/ 2819 w 178"/>
                  <a:gd name="T95" fmla="*/ 14341 h 107"/>
                  <a:gd name="T96" fmla="*/ 13112 w 178"/>
                  <a:gd name="T97" fmla="*/ 6663 h 107"/>
                  <a:gd name="T98" fmla="*/ 11920 w 178"/>
                  <a:gd name="T99" fmla="*/ 7313 h 107"/>
                  <a:gd name="T100" fmla="*/ 11388 w 178"/>
                  <a:gd name="T101" fmla="*/ 6278 h 107"/>
                  <a:gd name="T102" fmla="*/ 9974 w 178"/>
                  <a:gd name="T103" fmla="*/ 11383 h 107"/>
                  <a:gd name="T104" fmla="*/ 9264 w 178"/>
                  <a:gd name="T105" fmla="*/ 11685 h 107"/>
                  <a:gd name="T106" fmla="*/ 9487 w 178"/>
                  <a:gd name="T107" fmla="*/ 11383 h 107"/>
                  <a:gd name="T108" fmla="*/ 10892 w 178"/>
                  <a:gd name="T109" fmla="*/ 13312 h 107"/>
                  <a:gd name="T110" fmla="*/ 10359 w 178"/>
                  <a:gd name="T111" fmla="*/ 13972 h 107"/>
                  <a:gd name="T112" fmla="*/ 9605 w 178"/>
                  <a:gd name="T113" fmla="*/ 14185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8"/>
                  <a:gd name="T172" fmla="*/ 0 h 107"/>
                  <a:gd name="T173" fmla="*/ 178 w 178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4" name="Freeform 29"/>
              <p:cNvSpPr>
                <a:spLocks noEditPoints="1" noChangeArrowheads="1"/>
              </p:cNvSpPr>
              <p:nvPr/>
            </p:nvSpPr>
            <p:spPr bwMode="auto">
              <a:xfrm>
                <a:off x="4864" y="649"/>
                <a:ext cx="274" cy="412"/>
              </a:xfrm>
              <a:custGeom>
                <a:avLst/>
                <a:gdLst>
                  <a:gd name="T0" fmla="*/ 14038 w 116"/>
                  <a:gd name="T1" fmla="*/ 26273 h 174"/>
                  <a:gd name="T2" fmla="*/ 18240 w 116"/>
                  <a:gd name="T3" fmla="*/ 29766 h 174"/>
                  <a:gd name="T4" fmla="*/ 18240 w 116"/>
                  <a:gd name="T5" fmla="*/ 24495 h 174"/>
                  <a:gd name="T6" fmla="*/ 17593 w 116"/>
                  <a:gd name="T7" fmla="*/ 10407 h 174"/>
                  <a:gd name="T8" fmla="*/ 2428 w 116"/>
                  <a:gd name="T9" fmla="*/ 4021 h 174"/>
                  <a:gd name="T10" fmla="*/ 6259 w 116"/>
                  <a:gd name="T11" fmla="*/ 19584 h 174"/>
                  <a:gd name="T12" fmla="*/ 12861 w 116"/>
                  <a:gd name="T13" fmla="*/ 19208 h 174"/>
                  <a:gd name="T14" fmla="*/ 7788 w 116"/>
                  <a:gd name="T15" fmla="*/ 13556 h 174"/>
                  <a:gd name="T16" fmla="*/ 9396 w 116"/>
                  <a:gd name="T17" fmla="*/ 12502 h 174"/>
                  <a:gd name="T18" fmla="*/ 11834 w 116"/>
                  <a:gd name="T19" fmla="*/ 11600 h 174"/>
                  <a:gd name="T20" fmla="*/ 12637 w 116"/>
                  <a:gd name="T21" fmla="*/ 12133 h 174"/>
                  <a:gd name="T22" fmla="*/ 13875 w 116"/>
                  <a:gd name="T23" fmla="*/ 17420 h 174"/>
                  <a:gd name="T24" fmla="*/ 15443 w 116"/>
                  <a:gd name="T25" fmla="*/ 25741 h 174"/>
                  <a:gd name="T26" fmla="*/ 10081 w 116"/>
                  <a:gd name="T27" fmla="*/ 10568 h 174"/>
                  <a:gd name="T28" fmla="*/ 10081 w 116"/>
                  <a:gd name="T29" fmla="*/ 9677 h 174"/>
                  <a:gd name="T30" fmla="*/ 10081 w 116"/>
                  <a:gd name="T31" fmla="*/ 10714 h 174"/>
                  <a:gd name="T32" fmla="*/ 17871 w 116"/>
                  <a:gd name="T33" fmla="*/ 25023 h 174"/>
                  <a:gd name="T34" fmla="*/ 18240 w 116"/>
                  <a:gd name="T35" fmla="*/ 26060 h 174"/>
                  <a:gd name="T36" fmla="*/ 14784 w 116"/>
                  <a:gd name="T37" fmla="*/ 26659 h 174"/>
                  <a:gd name="T38" fmla="*/ 18741 w 116"/>
                  <a:gd name="T39" fmla="*/ 27320 h 174"/>
                  <a:gd name="T40" fmla="*/ 15975 w 116"/>
                  <a:gd name="T41" fmla="*/ 28570 h 174"/>
                  <a:gd name="T42" fmla="*/ 15287 w 116"/>
                  <a:gd name="T43" fmla="*/ 27853 h 174"/>
                  <a:gd name="T44" fmla="*/ 18396 w 116"/>
                  <a:gd name="T45" fmla="*/ 26430 h 174"/>
                  <a:gd name="T46" fmla="*/ 18082 w 116"/>
                  <a:gd name="T47" fmla="*/ 29261 h 174"/>
                  <a:gd name="T48" fmla="*/ 18741 w 116"/>
                  <a:gd name="T49" fmla="*/ 27853 h 174"/>
                  <a:gd name="T50" fmla="*/ 18082 w 116"/>
                  <a:gd name="T51" fmla="*/ 29261 h 174"/>
                  <a:gd name="T52" fmla="*/ 9713 w 116"/>
                  <a:gd name="T53" fmla="*/ 1418 h 174"/>
                  <a:gd name="T54" fmla="*/ 16315 w 116"/>
                  <a:gd name="T55" fmla="*/ 17789 h 174"/>
                  <a:gd name="T56" fmla="*/ 17593 w 116"/>
                  <a:gd name="T57" fmla="*/ 24495 h 174"/>
                  <a:gd name="T58" fmla="*/ 17340 w 116"/>
                  <a:gd name="T59" fmla="*/ 24642 h 174"/>
                  <a:gd name="T60" fmla="*/ 13391 w 116"/>
                  <a:gd name="T61" fmla="*/ 14297 h 174"/>
                  <a:gd name="T62" fmla="*/ 14038 w 116"/>
                  <a:gd name="T63" fmla="*/ 11096 h 174"/>
                  <a:gd name="T64" fmla="*/ 12637 w 116"/>
                  <a:gd name="T65" fmla="*/ 11600 h 174"/>
                  <a:gd name="T66" fmla="*/ 13235 w 116"/>
                  <a:gd name="T67" fmla="*/ 9677 h 174"/>
                  <a:gd name="T68" fmla="*/ 11834 w 116"/>
                  <a:gd name="T69" fmla="*/ 11096 h 174"/>
                  <a:gd name="T70" fmla="*/ 10584 w 116"/>
                  <a:gd name="T71" fmla="*/ 9308 h 174"/>
                  <a:gd name="T72" fmla="*/ 9396 w 116"/>
                  <a:gd name="T73" fmla="*/ 9902 h 174"/>
                  <a:gd name="T74" fmla="*/ 9937 w 116"/>
                  <a:gd name="T75" fmla="*/ 11472 h 174"/>
                  <a:gd name="T76" fmla="*/ 8000 w 116"/>
                  <a:gd name="T77" fmla="*/ 11096 h 174"/>
                  <a:gd name="T78" fmla="*/ 6415 w 116"/>
                  <a:gd name="T79" fmla="*/ 11096 h 174"/>
                  <a:gd name="T80" fmla="*/ 7788 w 116"/>
                  <a:gd name="T81" fmla="*/ 12358 h 174"/>
                  <a:gd name="T82" fmla="*/ 7287 w 116"/>
                  <a:gd name="T83" fmla="*/ 13395 h 174"/>
                  <a:gd name="T84" fmla="*/ 5071 w 116"/>
                  <a:gd name="T85" fmla="*/ 13764 h 174"/>
                  <a:gd name="T86" fmla="*/ 7287 w 116"/>
                  <a:gd name="T87" fmla="*/ 13927 h 174"/>
                  <a:gd name="T88" fmla="*/ 11978 w 116"/>
                  <a:gd name="T89" fmla="*/ 18827 h 174"/>
                  <a:gd name="T90" fmla="*/ 15153 w 116"/>
                  <a:gd name="T91" fmla="*/ 25902 h 174"/>
                  <a:gd name="T92" fmla="*/ 10584 w 116"/>
                  <a:gd name="T93" fmla="*/ 21372 h 174"/>
                  <a:gd name="T94" fmla="*/ 1238 w 116"/>
                  <a:gd name="T95" fmla="*/ 7608 h 174"/>
                  <a:gd name="T96" fmla="*/ 13391 w 116"/>
                  <a:gd name="T97" fmla="*/ 11472 h 174"/>
                  <a:gd name="T98" fmla="*/ 12136 w 116"/>
                  <a:gd name="T99" fmla="*/ 10714 h 174"/>
                  <a:gd name="T100" fmla="*/ 12637 w 116"/>
                  <a:gd name="T101" fmla="*/ 9902 h 174"/>
                  <a:gd name="T102" fmla="*/ 7788 w 116"/>
                  <a:gd name="T103" fmla="*/ 11600 h 174"/>
                  <a:gd name="T104" fmla="*/ 7131 w 116"/>
                  <a:gd name="T105" fmla="*/ 11309 h 174"/>
                  <a:gd name="T106" fmla="*/ 7500 w 116"/>
                  <a:gd name="T107" fmla="*/ 11309 h 174"/>
                  <a:gd name="T108" fmla="*/ 6763 w 116"/>
                  <a:gd name="T109" fmla="*/ 13556 h 174"/>
                  <a:gd name="T110" fmla="*/ 5874 w 116"/>
                  <a:gd name="T111" fmla="*/ 13556 h 174"/>
                  <a:gd name="T112" fmla="*/ 5350 w 116"/>
                  <a:gd name="T113" fmla="*/ 13006 h 17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6"/>
                  <a:gd name="T172" fmla="*/ 0 h 174"/>
                  <a:gd name="T173" fmla="*/ 116 w 116"/>
                  <a:gd name="T174" fmla="*/ 174 h 17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5" name="Freeform 30"/>
              <p:cNvSpPr>
                <a:spLocks noEditPoints="1" noChangeArrowheads="1"/>
              </p:cNvSpPr>
              <p:nvPr/>
            </p:nvSpPr>
            <p:spPr bwMode="auto">
              <a:xfrm>
                <a:off x="6528" y="1219"/>
                <a:ext cx="390" cy="317"/>
              </a:xfrm>
              <a:custGeom>
                <a:avLst/>
                <a:gdLst>
                  <a:gd name="T0" fmla="*/ 22128 w 165"/>
                  <a:gd name="T1" fmla="*/ 20891 h 134"/>
                  <a:gd name="T2" fmla="*/ 27532 w 165"/>
                  <a:gd name="T3" fmla="*/ 21551 h 134"/>
                  <a:gd name="T4" fmla="*/ 24561 w 165"/>
                  <a:gd name="T5" fmla="*/ 17198 h 134"/>
                  <a:gd name="T6" fmla="*/ 16756 w 165"/>
                  <a:gd name="T7" fmla="*/ 5642 h 134"/>
                  <a:gd name="T8" fmla="*/ 532 w 165"/>
                  <a:gd name="T9" fmla="*/ 8462 h 134"/>
                  <a:gd name="T10" fmla="*/ 12017 w 165"/>
                  <a:gd name="T11" fmla="*/ 19477 h 134"/>
                  <a:gd name="T12" fmla="*/ 17257 w 165"/>
                  <a:gd name="T13" fmla="*/ 15621 h 134"/>
                  <a:gd name="T14" fmla="*/ 10119 w 165"/>
                  <a:gd name="T15" fmla="*/ 13716 h 134"/>
                  <a:gd name="T16" fmla="*/ 10828 w 165"/>
                  <a:gd name="T17" fmla="*/ 11769 h 134"/>
                  <a:gd name="T18" fmla="*/ 12385 w 165"/>
                  <a:gd name="T19" fmla="*/ 9654 h 134"/>
                  <a:gd name="T20" fmla="*/ 13414 w 165"/>
                  <a:gd name="T21" fmla="*/ 9770 h 134"/>
                  <a:gd name="T22" fmla="*/ 17257 w 165"/>
                  <a:gd name="T23" fmla="*/ 13503 h 134"/>
                  <a:gd name="T24" fmla="*/ 23001 w 165"/>
                  <a:gd name="T25" fmla="*/ 19477 h 134"/>
                  <a:gd name="T26" fmla="*/ 10275 w 165"/>
                  <a:gd name="T27" fmla="*/ 9770 h 134"/>
                  <a:gd name="T28" fmla="*/ 9956 w 165"/>
                  <a:gd name="T29" fmla="*/ 9110 h 134"/>
                  <a:gd name="T30" fmla="*/ 10487 w 165"/>
                  <a:gd name="T31" fmla="*/ 9770 h 134"/>
                  <a:gd name="T32" fmla="*/ 24561 w 165"/>
                  <a:gd name="T33" fmla="*/ 17702 h 134"/>
                  <a:gd name="T34" fmla="*/ 25430 w 165"/>
                  <a:gd name="T35" fmla="*/ 18601 h 134"/>
                  <a:gd name="T36" fmla="*/ 22882 w 165"/>
                  <a:gd name="T37" fmla="*/ 20667 h 134"/>
                  <a:gd name="T38" fmla="*/ 26716 w 165"/>
                  <a:gd name="T39" fmla="*/ 19264 h 134"/>
                  <a:gd name="T40" fmla="*/ 24946 w 165"/>
                  <a:gd name="T41" fmla="*/ 21698 h 134"/>
                  <a:gd name="T42" fmla="*/ 24062 w 165"/>
                  <a:gd name="T43" fmla="*/ 21551 h 134"/>
                  <a:gd name="T44" fmla="*/ 25974 w 165"/>
                  <a:gd name="T45" fmla="*/ 18601 h 134"/>
                  <a:gd name="T46" fmla="*/ 27213 w 165"/>
                  <a:gd name="T47" fmla="*/ 21211 h 134"/>
                  <a:gd name="T48" fmla="*/ 26844 w 165"/>
                  <a:gd name="T49" fmla="*/ 19633 h 134"/>
                  <a:gd name="T50" fmla="*/ 27213 w 165"/>
                  <a:gd name="T51" fmla="*/ 21211 h 134"/>
                  <a:gd name="T52" fmla="*/ 5240 w 165"/>
                  <a:gd name="T53" fmla="*/ 2290 h 134"/>
                  <a:gd name="T54" fmla="*/ 19543 w 165"/>
                  <a:gd name="T55" fmla="*/ 12592 h 134"/>
                  <a:gd name="T56" fmla="*/ 24286 w 165"/>
                  <a:gd name="T57" fmla="*/ 17567 h 134"/>
                  <a:gd name="T58" fmla="*/ 24062 w 165"/>
                  <a:gd name="T59" fmla="*/ 17702 h 134"/>
                  <a:gd name="T60" fmla="*/ 15201 w 165"/>
                  <a:gd name="T61" fmla="*/ 11187 h 134"/>
                  <a:gd name="T62" fmla="*/ 14078 w 165"/>
                  <a:gd name="T63" fmla="*/ 8076 h 134"/>
                  <a:gd name="T64" fmla="*/ 13269 w 165"/>
                  <a:gd name="T65" fmla="*/ 9269 h 134"/>
                  <a:gd name="T66" fmla="*/ 12541 w 165"/>
                  <a:gd name="T67" fmla="*/ 7336 h 134"/>
                  <a:gd name="T68" fmla="*/ 12017 w 165"/>
                  <a:gd name="T69" fmla="*/ 9269 h 134"/>
                  <a:gd name="T70" fmla="*/ 10119 w 165"/>
                  <a:gd name="T71" fmla="*/ 8462 h 134"/>
                  <a:gd name="T72" fmla="*/ 9452 w 165"/>
                  <a:gd name="T73" fmla="*/ 9654 h 134"/>
                  <a:gd name="T74" fmla="*/ 10828 w 165"/>
                  <a:gd name="T75" fmla="*/ 10527 h 134"/>
                  <a:gd name="T76" fmla="*/ 9083 w 165"/>
                  <a:gd name="T77" fmla="*/ 11400 h 134"/>
                  <a:gd name="T78" fmla="*/ 7526 w 165"/>
                  <a:gd name="T79" fmla="*/ 12311 h 134"/>
                  <a:gd name="T80" fmla="*/ 9452 w 165"/>
                  <a:gd name="T81" fmla="*/ 12429 h 134"/>
                  <a:gd name="T82" fmla="*/ 9587 w 165"/>
                  <a:gd name="T83" fmla="*/ 13503 h 134"/>
                  <a:gd name="T84" fmla="*/ 7833 w 165"/>
                  <a:gd name="T85" fmla="*/ 15249 h 134"/>
                  <a:gd name="T86" fmla="*/ 9956 w 165"/>
                  <a:gd name="T87" fmla="*/ 13998 h 134"/>
                  <a:gd name="T88" fmla="*/ 16387 w 165"/>
                  <a:gd name="T89" fmla="*/ 15781 h 134"/>
                  <a:gd name="T90" fmla="*/ 22660 w 165"/>
                  <a:gd name="T91" fmla="*/ 20018 h 134"/>
                  <a:gd name="T92" fmla="*/ 16597 w 165"/>
                  <a:gd name="T93" fmla="*/ 18601 h 134"/>
                  <a:gd name="T94" fmla="*/ 1402 w 165"/>
                  <a:gd name="T95" fmla="*/ 12089 h 134"/>
                  <a:gd name="T96" fmla="*/ 13799 w 165"/>
                  <a:gd name="T97" fmla="*/ 8736 h 134"/>
                  <a:gd name="T98" fmla="*/ 12385 w 165"/>
                  <a:gd name="T99" fmla="*/ 8966 h 134"/>
                  <a:gd name="T100" fmla="*/ 12173 w 165"/>
                  <a:gd name="T101" fmla="*/ 7707 h 134"/>
                  <a:gd name="T102" fmla="*/ 9083 w 165"/>
                  <a:gd name="T103" fmla="*/ 11925 h 134"/>
                  <a:gd name="T104" fmla="*/ 8329 w 165"/>
                  <a:gd name="T105" fmla="*/ 12089 h 134"/>
                  <a:gd name="T106" fmla="*/ 8559 w 165"/>
                  <a:gd name="T107" fmla="*/ 11769 h 134"/>
                  <a:gd name="T108" fmla="*/ 9202 w 165"/>
                  <a:gd name="T109" fmla="*/ 13998 h 134"/>
                  <a:gd name="T110" fmla="*/ 8559 w 165"/>
                  <a:gd name="T111" fmla="*/ 14539 h 134"/>
                  <a:gd name="T112" fmla="*/ 7833 w 165"/>
                  <a:gd name="T113" fmla="*/ 14376 h 1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65"/>
                  <a:gd name="T172" fmla="*/ 0 h 134"/>
                  <a:gd name="T173" fmla="*/ 165 w 165"/>
                  <a:gd name="T174" fmla="*/ 134 h 1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65" h="134">
                    <a:moveTo>
                      <a:pt x="98" y="109"/>
                    </a:moveTo>
                    <a:cubicBezTo>
                      <a:pt x="109" y="108"/>
                      <a:pt x="118" y="113"/>
                      <a:pt x="127" y="119"/>
                    </a:cubicBezTo>
                    <a:cubicBezTo>
                      <a:pt x="127" y="119"/>
                      <a:pt x="127" y="120"/>
                      <a:pt x="128" y="120"/>
                    </a:cubicBezTo>
                    <a:cubicBezTo>
                      <a:pt x="136" y="125"/>
                      <a:pt x="150" y="134"/>
                      <a:pt x="158" y="123"/>
                    </a:cubicBezTo>
                    <a:cubicBezTo>
                      <a:pt x="165" y="113"/>
                      <a:pt x="150" y="103"/>
                      <a:pt x="142" y="98"/>
                    </a:cubicBezTo>
                    <a:cubicBezTo>
                      <a:pt x="142" y="98"/>
                      <a:pt x="142" y="98"/>
                      <a:pt x="141" y="98"/>
                    </a:cubicBezTo>
                    <a:cubicBezTo>
                      <a:pt x="130" y="88"/>
                      <a:pt x="119" y="79"/>
                      <a:pt x="112" y="65"/>
                    </a:cubicBezTo>
                    <a:cubicBezTo>
                      <a:pt x="107" y="53"/>
                      <a:pt x="104" y="42"/>
                      <a:pt x="96" y="32"/>
                    </a:cubicBezTo>
                    <a:cubicBezTo>
                      <a:pt x="83" y="15"/>
                      <a:pt x="59" y="1"/>
                      <a:pt x="37" y="7"/>
                    </a:cubicBezTo>
                    <a:cubicBezTo>
                      <a:pt x="19" y="11"/>
                      <a:pt x="5" y="30"/>
                      <a:pt x="3" y="48"/>
                    </a:cubicBezTo>
                    <a:cubicBezTo>
                      <a:pt x="0" y="68"/>
                      <a:pt x="11" y="87"/>
                      <a:pt x="25" y="98"/>
                    </a:cubicBezTo>
                    <a:cubicBezTo>
                      <a:pt x="38" y="108"/>
                      <a:pt x="53" y="112"/>
                      <a:pt x="69" y="111"/>
                    </a:cubicBezTo>
                    <a:cubicBezTo>
                      <a:pt x="78" y="111"/>
                      <a:pt x="88" y="109"/>
                      <a:pt x="98" y="109"/>
                    </a:cubicBezTo>
                    <a:close/>
                    <a:moveTo>
                      <a:pt x="99" y="89"/>
                    </a:moveTo>
                    <a:cubicBezTo>
                      <a:pt x="88" y="84"/>
                      <a:pt x="74" y="79"/>
                      <a:pt x="61" y="78"/>
                    </a:cubicBezTo>
                    <a:cubicBezTo>
                      <a:pt x="60" y="78"/>
                      <a:pt x="59" y="78"/>
                      <a:pt x="58" y="78"/>
                    </a:cubicBezTo>
                    <a:cubicBezTo>
                      <a:pt x="59" y="75"/>
                      <a:pt x="58" y="72"/>
                      <a:pt x="57" y="70"/>
                    </a:cubicBezTo>
                    <a:cubicBezTo>
                      <a:pt x="59" y="69"/>
                      <a:pt x="61" y="68"/>
                      <a:pt x="62" y="67"/>
                    </a:cubicBezTo>
                    <a:cubicBezTo>
                      <a:pt x="64" y="65"/>
                      <a:pt x="65" y="62"/>
                      <a:pt x="65" y="59"/>
                    </a:cubicBezTo>
                    <a:cubicBezTo>
                      <a:pt x="67" y="59"/>
                      <a:pt x="70" y="58"/>
                      <a:pt x="71" y="55"/>
                    </a:cubicBezTo>
                    <a:cubicBezTo>
                      <a:pt x="72" y="56"/>
                      <a:pt x="73" y="56"/>
                      <a:pt x="73" y="56"/>
                    </a:cubicBezTo>
                    <a:cubicBezTo>
                      <a:pt x="74" y="57"/>
                      <a:pt x="76" y="57"/>
                      <a:pt x="77" y="56"/>
                    </a:cubicBezTo>
                    <a:cubicBezTo>
                      <a:pt x="78" y="59"/>
                      <a:pt x="80" y="61"/>
                      <a:pt x="82" y="63"/>
                    </a:cubicBezTo>
                    <a:cubicBezTo>
                      <a:pt x="88" y="68"/>
                      <a:pt x="93" y="73"/>
                      <a:pt x="99" y="77"/>
                    </a:cubicBezTo>
                    <a:cubicBezTo>
                      <a:pt x="112" y="86"/>
                      <a:pt x="123" y="96"/>
                      <a:pt x="136" y="104"/>
                    </a:cubicBezTo>
                    <a:cubicBezTo>
                      <a:pt x="135" y="106"/>
                      <a:pt x="133" y="109"/>
                      <a:pt x="132" y="111"/>
                    </a:cubicBezTo>
                    <a:cubicBezTo>
                      <a:pt x="123" y="102"/>
                      <a:pt x="111" y="94"/>
                      <a:pt x="99" y="89"/>
                    </a:cubicBezTo>
                    <a:close/>
                    <a:moveTo>
                      <a:pt x="59" y="56"/>
                    </a:moveTo>
                    <a:cubicBezTo>
                      <a:pt x="58" y="55"/>
                      <a:pt x="57" y="54"/>
                      <a:pt x="55" y="52"/>
                    </a:cubicBezTo>
                    <a:cubicBezTo>
                      <a:pt x="54" y="50"/>
                      <a:pt x="57" y="51"/>
                      <a:pt x="57" y="52"/>
                    </a:cubicBezTo>
                    <a:cubicBezTo>
                      <a:pt x="58" y="53"/>
                      <a:pt x="59" y="54"/>
                      <a:pt x="60" y="55"/>
                    </a:cubicBezTo>
                    <a:cubicBezTo>
                      <a:pt x="60" y="55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59" y="56"/>
                    </a:cubicBezTo>
                    <a:close/>
                    <a:moveTo>
                      <a:pt x="141" y="101"/>
                    </a:moveTo>
                    <a:cubicBezTo>
                      <a:pt x="143" y="102"/>
                      <a:pt x="145" y="104"/>
                      <a:pt x="147" y="105"/>
                    </a:cubicBezTo>
                    <a:cubicBezTo>
                      <a:pt x="147" y="105"/>
                      <a:pt x="147" y="105"/>
                      <a:pt x="146" y="106"/>
                    </a:cubicBezTo>
                    <a:cubicBezTo>
                      <a:pt x="143" y="111"/>
                      <a:pt x="139" y="116"/>
                      <a:pt x="135" y="121"/>
                    </a:cubicBezTo>
                    <a:cubicBezTo>
                      <a:pt x="134" y="120"/>
                      <a:pt x="132" y="119"/>
                      <a:pt x="131" y="118"/>
                    </a:cubicBezTo>
                    <a:cubicBezTo>
                      <a:pt x="135" y="113"/>
                      <a:pt x="138" y="107"/>
                      <a:pt x="141" y="101"/>
                    </a:cubicBezTo>
                    <a:close/>
                    <a:moveTo>
                      <a:pt x="153" y="110"/>
                    </a:moveTo>
                    <a:cubicBezTo>
                      <a:pt x="153" y="110"/>
                      <a:pt x="152" y="110"/>
                      <a:pt x="152" y="110"/>
                    </a:cubicBezTo>
                    <a:cubicBezTo>
                      <a:pt x="148" y="114"/>
                      <a:pt x="147" y="120"/>
                      <a:pt x="143" y="124"/>
                    </a:cubicBezTo>
                    <a:cubicBezTo>
                      <a:pt x="143" y="124"/>
                      <a:pt x="143" y="124"/>
                      <a:pt x="143" y="124"/>
                    </a:cubicBezTo>
                    <a:cubicBezTo>
                      <a:pt x="141" y="124"/>
                      <a:pt x="139" y="123"/>
                      <a:pt x="138" y="123"/>
                    </a:cubicBezTo>
                    <a:cubicBezTo>
                      <a:pt x="141" y="117"/>
                      <a:pt x="145" y="112"/>
                      <a:pt x="149" y="107"/>
                    </a:cubicBezTo>
                    <a:cubicBezTo>
                      <a:pt x="149" y="107"/>
                      <a:pt x="149" y="107"/>
                      <a:pt x="149" y="106"/>
                    </a:cubicBezTo>
                    <a:cubicBezTo>
                      <a:pt x="150" y="107"/>
                      <a:pt x="152" y="109"/>
                      <a:pt x="153" y="110"/>
                    </a:cubicBezTo>
                    <a:close/>
                    <a:moveTo>
                      <a:pt x="156" y="121"/>
                    </a:moveTo>
                    <a:cubicBezTo>
                      <a:pt x="154" y="125"/>
                      <a:pt x="150" y="126"/>
                      <a:pt x="145" y="125"/>
                    </a:cubicBezTo>
                    <a:cubicBezTo>
                      <a:pt x="149" y="121"/>
                      <a:pt x="150" y="116"/>
                      <a:pt x="154" y="112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6" y="115"/>
                      <a:pt x="157" y="118"/>
                      <a:pt x="156" y="121"/>
                    </a:cubicBezTo>
                    <a:close/>
                    <a:moveTo>
                      <a:pt x="8" y="69"/>
                    </a:moveTo>
                    <a:cubicBezTo>
                      <a:pt x="1" y="47"/>
                      <a:pt x="11" y="23"/>
                      <a:pt x="30" y="13"/>
                    </a:cubicBezTo>
                    <a:cubicBezTo>
                      <a:pt x="53" y="0"/>
                      <a:pt x="81" y="18"/>
                      <a:pt x="95" y="36"/>
                    </a:cubicBezTo>
                    <a:cubicBezTo>
                      <a:pt x="104" y="46"/>
                      <a:pt x="106" y="60"/>
                      <a:pt x="112" y="72"/>
                    </a:cubicBezTo>
                    <a:cubicBezTo>
                      <a:pt x="118" y="83"/>
                      <a:pt x="128" y="91"/>
                      <a:pt x="138" y="98"/>
                    </a:cubicBezTo>
                    <a:cubicBezTo>
                      <a:pt x="138" y="99"/>
                      <a:pt x="138" y="99"/>
                      <a:pt x="139" y="100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8" y="100"/>
                      <a:pt x="138" y="101"/>
                      <a:pt x="138" y="101"/>
                    </a:cubicBezTo>
                    <a:cubicBezTo>
                      <a:pt x="126" y="94"/>
                      <a:pt x="115" y="85"/>
                      <a:pt x="104" y="77"/>
                    </a:cubicBezTo>
                    <a:cubicBezTo>
                      <a:pt x="98" y="72"/>
                      <a:pt x="92" y="68"/>
                      <a:pt x="87" y="64"/>
                    </a:cubicBezTo>
                    <a:cubicBezTo>
                      <a:pt x="84" y="61"/>
                      <a:pt x="81" y="58"/>
                      <a:pt x="80" y="54"/>
                    </a:cubicBezTo>
                    <a:cubicBezTo>
                      <a:pt x="82" y="52"/>
                      <a:pt x="83" y="49"/>
                      <a:pt x="81" y="46"/>
                    </a:cubicBezTo>
                    <a:cubicBezTo>
                      <a:pt x="80" y="45"/>
                      <a:pt x="78" y="44"/>
                      <a:pt x="77" y="46"/>
                    </a:cubicBezTo>
                    <a:cubicBezTo>
                      <a:pt x="75" y="48"/>
                      <a:pt x="76" y="51"/>
                      <a:pt x="76" y="53"/>
                    </a:cubicBezTo>
                    <a:cubicBezTo>
                      <a:pt x="75" y="53"/>
                      <a:pt x="74" y="53"/>
                      <a:pt x="73" y="53"/>
                    </a:cubicBezTo>
                    <a:cubicBezTo>
                      <a:pt x="74" y="49"/>
                      <a:pt x="74" y="45"/>
                      <a:pt x="72" y="42"/>
                    </a:cubicBezTo>
                    <a:cubicBezTo>
                      <a:pt x="71" y="40"/>
                      <a:pt x="68" y="37"/>
                      <a:pt x="66" y="39"/>
                    </a:cubicBezTo>
                    <a:cubicBezTo>
                      <a:pt x="62" y="42"/>
                      <a:pt x="66" y="49"/>
                      <a:pt x="69" y="53"/>
                    </a:cubicBezTo>
                    <a:cubicBezTo>
                      <a:pt x="68" y="55"/>
                      <a:pt x="66" y="56"/>
                      <a:pt x="64" y="56"/>
                    </a:cubicBezTo>
                    <a:cubicBezTo>
                      <a:pt x="63" y="53"/>
                      <a:pt x="61" y="50"/>
                      <a:pt x="58" y="48"/>
                    </a:cubicBezTo>
                    <a:cubicBezTo>
                      <a:pt x="57" y="47"/>
                      <a:pt x="53" y="47"/>
                      <a:pt x="52" y="49"/>
                    </a:cubicBezTo>
                    <a:cubicBezTo>
                      <a:pt x="51" y="51"/>
                      <a:pt x="52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64"/>
                      <a:pt x="59" y="66"/>
                      <a:pt x="55" y="67"/>
                    </a:cubicBezTo>
                    <a:cubicBezTo>
                      <a:pt x="54" y="66"/>
                      <a:pt x="53" y="66"/>
                      <a:pt x="52" y="65"/>
                    </a:cubicBezTo>
                    <a:cubicBezTo>
                      <a:pt x="49" y="64"/>
                      <a:pt x="47" y="63"/>
                      <a:pt x="44" y="64"/>
                    </a:cubicBezTo>
                    <a:cubicBezTo>
                      <a:pt x="42" y="65"/>
                      <a:pt x="42" y="68"/>
                      <a:pt x="43" y="70"/>
                    </a:cubicBezTo>
                    <a:cubicBezTo>
                      <a:pt x="45" y="72"/>
                      <a:pt x="48" y="72"/>
                      <a:pt x="51" y="71"/>
                    </a:cubicBezTo>
                    <a:cubicBezTo>
                      <a:pt x="52" y="71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49" y="77"/>
                      <a:pt x="43" y="77"/>
                      <a:pt x="41" y="82"/>
                    </a:cubicBezTo>
                    <a:cubicBezTo>
                      <a:pt x="41" y="84"/>
                      <a:pt x="42" y="87"/>
                      <a:pt x="45" y="87"/>
                    </a:cubicBezTo>
                    <a:cubicBezTo>
                      <a:pt x="49" y="87"/>
                      <a:pt x="52" y="85"/>
                      <a:pt x="55" y="82"/>
                    </a:cubicBezTo>
                    <a:cubicBezTo>
                      <a:pt x="56" y="82"/>
                      <a:pt x="56" y="81"/>
                      <a:pt x="57" y="80"/>
                    </a:cubicBezTo>
                    <a:cubicBezTo>
                      <a:pt x="57" y="81"/>
                      <a:pt x="58" y="81"/>
                      <a:pt x="58" y="81"/>
                    </a:cubicBezTo>
                    <a:cubicBezTo>
                      <a:pt x="71" y="81"/>
                      <a:pt x="82" y="85"/>
                      <a:pt x="94" y="90"/>
                    </a:cubicBezTo>
                    <a:cubicBezTo>
                      <a:pt x="107" y="95"/>
                      <a:pt x="120" y="103"/>
                      <a:pt x="130" y="113"/>
                    </a:cubicBezTo>
                    <a:cubicBezTo>
                      <a:pt x="130" y="114"/>
                      <a:pt x="130" y="114"/>
                      <a:pt x="130" y="114"/>
                    </a:cubicBezTo>
                    <a:cubicBezTo>
                      <a:pt x="130" y="115"/>
                      <a:pt x="129" y="115"/>
                      <a:pt x="129" y="116"/>
                    </a:cubicBezTo>
                    <a:cubicBezTo>
                      <a:pt x="118" y="110"/>
                      <a:pt x="108" y="105"/>
                      <a:pt x="95" y="106"/>
                    </a:cubicBezTo>
                    <a:cubicBezTo>
                      <a:pt x="82" y="106"/>
                      <a:pt x="68" y="110"/>
                      <a:pt x="55" y="108"/>
                    </a:cubicBezTo>
                    <a:cubicBezTo>
                      <a:pt x="34" y="105"/>
                      <a:pt x="14" y="89"/>
                      <a:pt x="8" y="69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50"/>
                    </a:cubicBezTo>
                    <a:cubicBezTo>
                      <a:pt x="79" y="48"/>
                      <a:pt x="80" y="48"/>
                      <a:pt x="79" y="50"/>
                    </a:cubicBezTo>
                    <a:close/>
                    <a:moveTo>
                      <a:pt x="71" y="51"/>
                    </a:moveTo>
                    <a:cubicBezTo>
                      <a:pt x="69" y="49"/>
                      <a:pt x="68" y="46"/>
                      <a:pt x="68" y="44"/>
                    </a:cubicBezTo>
                    <a:cubicBezTo>
                      <a:pt x="67" y="41"/>
                      <a:pt x="70" y="44"/>
                      <a:pt x="70" y="44"/>
                    </a:cubicBezTo>
                    <a:cubicBezTo>
                      <a:pt x="71" y="46"/>
                      <a:pt x="71" y="49"/>
                      <a:pt x="71" y="51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0" y="68"/>
                      <a:pt x="50" y="69"/>
                    </a:cubicBezTo>
                    <a:cubicBezTo>
                      <a:pt x="49" y="69"/>
                      <a:pt x="48" y="69"/>
                      <a:pt x="48" y="69"/>
                    </a:cubicBezTo>
                    <a:cubicBezTo>
                      <a:pt x="47" y="69"/>
                      <a:pt x="46" y="68"/>
                      <a:pt x="46" y="66"/>
                    </a:cubicBezTo>
                    <a:cubicBezTo>
                      <a:pt x="47" y="66"/>
                      <a:pt x="48" y="67"/>
                      <a:pt x="49" y="67"/>
                    </a:cubicBezTo>
                    <a:cubicBezTo>
                      <a:pt x="50" y="67"/>
                      <a:pt x="51" y="68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2" y="81"/>
                      <a:pt x="52" y="81"/>
                    </a:cubicBezTo>
                    <a:cubicBezTo>
                      <a:pt x="51" y="82"/>
                      <a:pt x="50" y="82"/>
                      <a:pt x="49" y="83"/>
                    </a:cubicBezTo>
                    <a:cubicBezTo>
                      <a:pt x="48" y="83"/>
                      <a:pt x="48" y="83"/>
                      <a:pt x="48" y="84"/>
                    </a:cubicBezTo>
                    <a:cubicBezTo>
                      <a:pt x="46" y="85"/>
                      <a:pt x="45" y="84"/>
                      <a:pt x="45" y="82"/>
                    </a:cubicBezTo>
                    <a:cubicBezTo>
                      <a:pt x="46" y="80"/>
                      <a:pt x="50" y="80"/>
                      <a:pt x="53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6" name="Freeform 31"/>
              <p:cNvSpPr>
                <a:spLocks noEditPoints="1" noChangeArrowheads="1"/>
              </p:cNvSpPr>
              <p:nvPr/>
            </p:nvSpPr>
            <p:spPr bwMode="auto">
              <a:xfrm>
                <a:off x="4785" y="2240"/>
                <a:ext cx="391" cy="315"/>
              </a:xfrm>
              <a:custGeom>
                <a:avLst/>
                <a:gdLst>
                  <a:gd name="T0" fmla="*/ 22635 w 165"/>
                  <a:gd name="T1" fmla="*/ 20804 h 133"/>
                  <a:gd name="T2" fmla="*/ 27943 w 165"/>
                  <a:gd name="T3" fmla="*/ 21681 h 133"/>
                  <a:gd name="T4" fmla="*/ 25095 w 165"/>
                  <a:gd name="T5" fmla="*/ 17154 h 133"/>
                  <a:gd name="T6" fmla="*/ 16965 w 165"/>
                  <a:gd name="T7" fmla="*/ 5447 h 133"/>
                  <a:gd name="T8" fmla="*/ 533 w 165"/>
                  <a:gd name="T9" fmla="*/ 8486 h 133"/>
                  <a:gd name="T10" fmla="*/ 12270 w 165"/>
                  <a:gd name="T11" fmla="*/ 19611 h 133"/>
                  <a:gd name="T12" fmla="*/ 17723 w 165"/>
                  <a:gd name="T13" fmla="*/ 15516 h 133"/>
                  <a:gd name="T14" fmla="*/ 10249 w 165"/>
                  <a:gd name="T15" fmla="*/ 13564 h 133"/>
                  <a:gd name="T16" fmla="*/ 11135 w 165"/>
                  <a:gd name="T17" fmla="*/ 11863 h 133"/>
                  <a:gd name="T18" fmla="*/ 12775 w 165"/>
                  <a:gd name="T19" fmla="*/ 9687 h 133"/>
                  <a:gd name="T20" fmla="*/ 13583 w 165"/>
                  <a:gd name="T21" fmla="*/ 9912 h 133"/>
                  <a:gd name="T22" fmla="*/ 17723 w 165"/>
                  <a:gd name="T23" fmla="*/ 13564 h 133"/>
                  <a:gd name="T24" fmla="*/ 23394 w 165"/>
                  <a:gd name="T25" fmla="*/ 19611 h 133"/>
                  <a:gd name="T26" fmla="*/ 10590 w 165"/>
                  <a:gd name="T27" fmla="*/ 9687 h 133"/>
                  <a:gd name="T28" fmla="*/ 10249 w 165"/>
                  <a:gd name="T29" fmla="*/ 9038 h 133"/>
                  <a:gd name="T30" fmla="*/ 10844 w 165"/>
                  <a:gd name="T31" fmla="*/ 9912 h 133"/>
                  <a:gd name="T32" fmla="*/ 25095 w 165"/>
                  <a:gd name="T33" fmla="*/ 17815 h 133"/>
                  <a:gd name="T34" fmla="*/ 26017 w 165"/>
                  <a:gd name="T35" fmla="*/ 18561 h 133"/>
                  <a:gd name="T36" fmla="*/ 23180 w 165"/>
                  <a:gd name="T37" fmla="*/ 20804 h 133"/>
                  <a:gd name="T38" fmla="*/ 27116 w 165"/>
                  <a:gd name="T39" fmla="*/ 19224 h 133"/>
                  <a:gd name="T40" fmla="*/ 25484 w 165"/>
                  <a:gd name="T41" fmla="*/ 21681 h 133"/>
                  <a:gd name="T42" fmla="*/ 24443 w 165"/>
                  <a:gd name="T43" fmla="*/ 21524 h 133"/>
                  <a:gd name="T44" fmla="*/ 26522 w 165"/>
                  <a:gd name="T45" fmla="*/ 18692 h 133"/>
                  <a:gd name="T46" fmla="*/ 27650 w 165"/>
                  <a:gd name="T47" fmla="*/ 21176 h 133"/>
                  <a:gd name="T48" fmla="*/ 27436 w 165"/>
                  <a:gd name="T49" fmla="*/ 19757 h 133"/>
                  <a:gd name="T50" fmla="*/ 27650 w 165"/>
                  <a:gd name="T51" fmla="*/ 21176 h 133"/>
                  <a:gd name="T52" fmla="*/ 5457 w 165"/>
                  <a:gd name="T53" fmla="*/ 2070 h 133"/>
                  <a:gd name="T54" fmla="*/ 20024 w 165"/>
                  <a:gd name="T55" fmla="*/ 12527 h 133"/>
                  <a:gd name="T56" fmla="*/ 24590 w 165"/>
                  <a:gd name="T57" fmla="*/ 17429 h 133"/>
                  <a:gd name="T58" fmla="*/ 24443 w 165"/>
                  <a:gd name="T59" fmla="*/ 17815 h 133"/>
                  <a:gd name="T60" fmla="*/ 15382 w 165"/>
                  <a:gd name="T61" fmla="*/ 11106 h 133"/>
                  <a:gd name="T62" fmla="*/ 14505 w 165"/>
                  <a:gd name="T63" fmla="*/ 8117 h 133"/>
                  <a:gd name="T64" fmla="*/ 13583 w 165"/>
                  <a:gd name="T65" fmla="*/ 9379 h 133"/>
                  <a:gd name="T66" fmla="*/ 12931 w 165"/>
                  <a:gd name="T67" fmla="*/ 7359 h 133"/>
                  <a:gd name="T68" fmla="*/ 12389 w 165"/>
                  <a:gd name="T69" fmla="*/ 9379 h 133"/>
                  <a:gd name="T70" fmla="*/ 10472 w 165"/>
                  <a:gd name="T71" fmla="*/ 8486 h 133"/>
                  <a:gd name="T72" fmla="*/ 9552 w 165"/>
                  <a:gd name="T73" fmla="*/ 9687 h 133"/>
                  <a:gd name="T74" fmla="*/ 11135 w 165"/>
                  <a:gd name="T75" fmla="*/ 10573 h 133"/>
                  <a:gd name="T76" fmla="*/ 9180 w 165"/>
                  <a:gd name="T77" fmla="*/ 11477 h 133"/>
                  <a:gd name="T78" fmla="*/ 7761 w 165"/>
                  <a:gd name="T79" fmla="*/ 12145 h 133"/>
                  <a:gd name="T80" fmla="*/ 9716 w 165"/>
                  <a:gd name="T81" fmla="*/ 12368 h 133"/>
                  <a:gd name="T82" fmla="*/ 9716 w 165"/>
                  <a:gd name="T83" fmla="*/ 13564 h 133"/>
                  <a:gd name="T84" fmla="*/ 8014 w 165"/>
                  <a:gd name="T85" fmla="*/ 15359 h 133"/>
                  <a:gd name="T86" fmla="*/ 10085 w 165"/>
                  <a:gd name="T87" fmla="*/ 14097 h 133"/>
                  <a:gd name="T88" fmla="*/ 16645 w 165"/>
                  <a:gd name="T89" fmla="*/ 15729 h 133"/>
                  <a:gd name="T90" fmla="*/ 23180 w 165"/>
                  <a:gd name="T91" fmla="*/ 19980 h 133"/>
                  <a:gd name="T92" fmla="*/ 16965 w 165"/>
                  <a:gd name="T93" fmla="*/ 18561 h 133"/>
                  <a:gd name="T94" fmla="*/ 1427 w 165"/>
                  <a:gd name="T95" fmla="*/ 11982 h 133"/>
                  <a:gd name="T96" fmla="*/ 13972 w 165"/>
                  <a:gd name="T97" fmla="*/ 8649 h 133"/>
                  <a:gd name="T98" fmla="*/ 12550 w 165"/>
                  <a:gd name="T99" fmla="*/ 8784 h 133"/>
                  <a:gd name="T100" fmla="*/ 12550 w 165"/>
                  <a:gd name="T101" fmla="*/ 7747 h 133"/>
                  <a:gd name="T102" fmla="*/ 9180 w 165"/>
                  <a:gd name="T103" fmla="*/ 11982 h 133"/>
                  <a:gd name="T104" fmla="*/ 8519 w 165"/>
                  <a:gd name="T105" fmla="*/ 11982 h 133"/>
                  <a:gd name="T106" fmla="*/ 8834 w 165"/>
                  <a:gd name="T107" fmla="*/ 11863 h 133"/>
                  <a:gd name="T108" fmla="*/ 9434 w 165"/>
                  <a:gd name="T109" fmla="*/ 14097 h 133"/>
                  <a:gd name="T110" fmla="*/ 8675 w 165"/>
                  <a:gd name="T111" fmla="*/ 14691 h 133"/>
                  <a:gd name="T112" fmla="*/ 8014 w 165"/>
                  <a:gd name="T113" fmla="*/ 14438 h 1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65"/>
                  <a:gd name="T172" fmla="*/ 0 h 133"/>
                  <a:gd name="T173" fmla="*/ 165 w 165"/>
                  <a:gd name="T174" fmla="*/ 133 h 13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7" name="Freeform 32"/>
              <p:cNvSpPr>
                <a:spLocks noEditPoints="1" noChangeArrowheads="1"/>
              </p:cNvSpPr>
              <p:nvPr/>
            </p:nvSpPr>
            <p:spPr bwMode="auto">
              <a:xfrm>
                <a:off x="1918" y="386"/>
                <a:ext cx="397" cy="507"/>
              </a:xfrm>
              <a:custGeom>
                <a:avLst/>
                <a:gdLst>
                  <a:gd name="T0" fmla="*/ 3301 w 168"/>
                  <a:gd name="T1" fmla="*/ 370 h 214"/>
                  <a:gd name="T2" fmla="*/ 1250 w 168"/>
                  <a:gd name="T3" fmla="*/ 3722 h 214"/>
                  <a:gd name="T4" fmla="*/ 1250 w 168"/>
                  <a:gd name="T5" fmla="*/ 6051 h 214"/>
                  <a:gd name="T6" fmla="*/ 1250 w 168"/>
                  <a:gd name="T7" fmla="*/ 8671 h 214"/>
                  <a:gd name="T8" fmla="*/ 1250 w 168"/>
                  <a:gd name="T9" fmla="*/ 10467 h 214"/>
                  <a:gd name="T10" fmla="*/ 529 w 168"/>
                  <a:gd name="T11" fmla="*/ 12381 h 214"/>
                  <a:gd name="T12" fmla="*/ 1250 w 168"/>
                  <a:gd name="T13" fmla="*/ 15210 h 214"/>
                  <a:gd name="T14" fmla="*/ 1250 w 168"/>
                  <a:gd name="T15" fmla="*/ 17169 h 214"/>
                  <a:gd name="T16" fmla="*/ 1250 w 168"/>
                  <a:gd name="T17" fmla="*/ 19259 h 214"/>
                  <a:gd name="T18" fmla="*/ 1250 w 168"/>
                  <a:gd name="T19" fmla="*/ 20891 h 214"/>
                  <a:gd name="T20" fmla="*/ 529 w 168"/>
                  <a:gd name="T21" fmla="*/ 22621 h 214"/>
                  <a:gd name="T22" fmla="*/ 1250 w 168"/>
                  <a:gd name="T23" fmla="*/ 25679 h 214"/>
                  <a:gd name="T24" fmla="*/ 1250 w 168"/>
                  <a:gd name="T25" fmla="*/ 27632 h 214"/>
                  <a:gd name="T26" fmla="*/ 1250 w 168"/>
                  <a:gd name="T27" fmla="*/ 30238 h 214"/>
                  <a:gd name="T28" fmla="*/ 659 w 168"/>
                  <a:gd name="T29" fmla="*/ 32538 h 214"/>
                  <a:gd name="T30" fmla="*/ 1250 w 168"/>
                  <a:gd name="T31" fmla="*/ 35530 h 214"/>
                  <a:gd name="T32" fmla="*/ 21455 w 168"/>
                  <a:gd name="T33" fmla="*/ 37831 h 214"/>
                  <a:gd name="T34" fmla="*/ 29099 w 168"/>
                  <a:gd name="T35" fmla="*/ 10467 h 214"/>
                  <a:gd name="T36" fmla="*/ 1028 w 168"/>
                  <a:gd name="T37" fmla="*/ 2992 h 214"/>
                  <a:gd name="T38" fmla="*/ 1028 w 168"/>
                  <a:gd name="T39" fmla="*/ 2992 h 214"/>
                  <a:gd name="T40" fmla="*/ 1028 w 168"/>
                  <a:gd name="T41" fmla="*/ 4625 h 214"/>
                  <a:gd name="T42" fmla="*/ 1250 w 168"/>
                  <a:gd name="T43" fmla="*/ 7460 h 214"/>
                  <a:gd name="T44" fmla="*/ 1028 w 168"/>
                  <a:gd name="T45" fmla="*/ 9413 h 214"/>
                  <a:gd name="T46" fmla="*/ 1250 w 168"/>
                  <a:gd name="T47" fmla="*/ 10957 h 214"/>
                  <a:gd name="T48" fmla="*/ 1250 w 168"/>
                  <a:gd name="T49" fmla="*/ 12540 h 214"/>
                  <a:gd name="T50" fmla="*/ 872 w 168"/>
                  <a:gd name="T51" fmla="*/ 14492 h 214"/>
                  <a:gd name="T52" fmla="*/ 1028 w 168"/>
                  <a:gd name="T53" fmla="*/ 14705 h 214"/>
                  <a:gd name="T54" fmla="*/ 1250 w 168"/>
                  <a:gd name="T55" fmla="*/ 16250 h 214"/>
                  <a:gd name="T56" fmla="*/ 1028 w 168"/>
                  <a:gd name="T57" fmla="*/ 18202 h 214"/>
                  <a:gd name="T58" fmla="*/ 1028 w 168"/>
                  <a:gd name="T59" fmla="*/ 18202 h 214"/>
                  <a:gd name="T60" fmla="*/ 1028 w 168"/>
                  <a:gd name="T61" fmla="*/ 19785 h 214"/>
                  <a:gd name="T62" fmla="*/ 1028 w 168"/>
                  <a:gd name="T63" fmla="*/ 21424 h 214"/>
                  <a:gd name="T64" fmla="*/ 1028 w 168"/>
                  <a:gd name="T65" fmla="*/ 22990 h 214"/>
                  <a:gd name="T66" fmla="*/ 1028 w 168"/>
                  <a:gd name="T67" fmla="*/ 24798 h 214"/>
                  <a:gd name="T68" fmla="*/ 1028 w 168"/>
                  <a:gd name="T69" fmla="*/ 26876 h 214"/>
                  <a:gd name="T70" fmla="*/ 1250 w 168"/>
                  <a:gd name="T71" fmla="*/ 26717 h 214"/>
                  <a:gd name="T72" fmla="*/ 1250 w 168"/>
                  <a:gd name="T73" fmla="*/ 28446 h 214"/>
                  <a:gd name="T74" fmla="*/ 872 w 168"/>
                  <a:gd name="T75" fmla="*/ 30972 h 214"/>
                  <a:gd name="T76" fmla="*/ 1250 w 168"/>
                  <a:gd name="T77" fmla="*/ 31128 h 214"/>
                  <a:gd name="T78" fmla="*/ 1250 w 168"/>
                  <a:gd name="T79" fmla="*/ 32702 h 214"/>
                  <a:gd name="T80" fmla="*/ 1250 w 168"/>
                  <a:gd name="T81" fmla="*/ 34625 h 214"/>
                  <a:gd name="T82" fmla="*/ 1250 w 168"/>
                  <a:gd name="T83" fmla="*/ 34625 h 214"/>
                  <a:gd name="T84" fmla="*/ 1782 w 168"/>
                  <a:gd name="T85" fmla="*/ 35916 h 214"/>
                  <a:gd name="T86" fmla="*/ 2285 w 168"/>
                  <a:gd name="T87" fmla="*/ 34334 h 214"/>
                  <a:gd name="T88" fmla="*/ 2429 w 168"/>
                  <a:gd name="T89" fmla="*/ 32382 h 214"/>
                  <a:gd name="T90" fmla="*/ 2285 w 168"/>
                  <a:gd name="T91" fmla="*/ 30373 h 214"/>
                  <a:gd name="T92" fmla="*/ 2429 w 168"/>
                  <a:gd name="T93" fmla="*/ 28300 h 214"/>
                  <a:gd name="T94" fmla="*/ 2585 w 168"/>
                  <a:gd name="T95" fmla="*/ 26717 h 214"/>
                  <a:gd name="T96" fmla="*/ 2429 w 168"/>
                  <a:gd name="T97" fmla="*/ 24798 h 214"/>
                  <a:gd name="T98" fmla="*/ 2285 w 168"/>
                  <a:gd name="T99" fmla="*/ 22990 h 214"/>
                  <a:gd name="T100" fmla="*/ 2285 w 168"/>
                  <a:gd name="T101" fmla="*/ 21194 h 214"/>
                  <a:gd name="T102" fmla="*/ 2285 w 168"/>
                  <a:gd name="T103" fmla="*/ 19465 h 214"/>
                  <a:gd name="T104" fmla="*/ 2285 w 168"/>
                  <a:gd name="T105" fmla="*/ 17674 h 214"/>
                  <a:gd name="T106" fmla="*/ 2061 w 168"/>
                  <a:gd name="T107" fmla="*/ 15907 h 214"/>
                  <a:gd name="T108" fmla="*/ 2285 w 168"/>
                  <a:gd name="T109" fmla="*/ 14336 h 214"/>
                  <a:gd name="T110" fmla="*/ 2285 w 168"/>
                  <a:gd name="T111" fmla="*/ 12381 h 214"/>
                  <a:gd name="T112" fmla="*/ 2285 w 168"/>
                  <a:gd name="T113" fmla="*/ 10839 h 214"/>
                  <a:gd name="T114" fmla="*/ 2285 w 168"/>
                  <a:gd name="T115" fmla="*/ 8818 h 214"/>
                  <a:gd name="T116" fmla="*/ 2429 w 168"/>
                  <a:gd name="T117" fmla="*/ 6555 h 214"/>
                  <a:gd name="T118" fmla="*/ 2429 w 168"/>
                  <a:gd name="T119" fmla="*/ 4030 h 214"/>
                  <a:gd name="T120" fmla="*/ 2285 w 168"/>
                  <a:gd name="T121" fmla="*/ 2459 h 214"/>
                  <a:gd name="T122" fmla="*/ 4211 w 168"/>
                  <a:gd name="T123" fmla="*/ 663 h 214"/>
                  <a:gd name="T124" fmla="*/ 28596 w 168"/>
                  <a:gd name="T125" fmla="*/ 5449 h 2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68"/>
                  <a:gd name="T190" fmla="*/ 0 h 214"/>
                  <a:gd name="T191" fmla="*/ 168 w 168"/>
                  <a:gd name="T192" fmla="*/ 214 h 21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68" h="214">
                    <a:moveTo>
                      <a:pt x="144" y="2"/>
                    </a:moveTo>
                    <a:cubicBezTo>
                      <a:pt x="131" y="2"/>
                      <a:pt x="118" y="2"/>
                      <a:pt x="105" y="2"/>
                    </a:cubicBezTo>
                    <a:cubicBezTo>
                      <a:pt x="78" y="2"/>
                      <a:pt x="51" y="2"/>
                      <a:pt x="24" y="2"/>
                    </a:cubicBezTo>
                    <a:cubicBezTo>
                      <a:pt x="22" y="2"/>
                      <a:pt x="20" y="2"/>
                      <a:pt x="19" y="2"/>
                    </a:cubicBezTo>
                    <a:cubicBezTo>
                      <a:pt x="13" y="2"/>
                      <a:pt x="8" y="6"/>
                      <a:pt x="8" y="11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3" y="14"/>
                      <a:pt x="3" y="16"/>
                      <a:pt x="3" y="17"/>
                    </a:cubicBezTo>
                    <a:cubicBezTo>
                      <a:pt x="4" y="19"/>
                      <a:pt x="6" y="20"/>
                      <a:pt x="7" y="21"/>
                    </a:cubicBezTo>
                    <a:cubicBezTo>
                      <a:pt x="7" y="21"/>
                      <a:pt x="7" y="22"/>
                      <a:pt x="7" y="23"/>
                    </a:cubicBezTo>
                    <a:cubicBezTo>
                      <a:pt x="6" y="23"/>
                      <a:pt x="5" y="23"/>
                      <a:pt x="3" y="24"/>
                    </a:cubicBezTo>
                    <a:cubicBezTo>
                      <a:pt x="2" y="26"/>
                      <a:pt x="2" y="28"/>
                      <a:pt x="3" y="30"/>
                    </a:cubicBezTo>
                    <a:cubicBezTo>
                      <a:pt x="4" y="32"/>
                      <a:pt x="5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0" y="41"/>
                      <a:pt x="4" y="44"/>
                      <a:pt x="7" y="44"/>
                    </a:cubicBezTo>
                    <a:cubicBezTo>
                      <a:pt x="7" y="46"/>
                      <a:pt x="7" y="47"/>
                      <a:pt x="7" y="49"/>
                    </a:cubicBezTo>
                    <a:cubicBezTo>
                      <a:pt x="6" y="49"/>
                      <a:pt x="4" y="50"/>
                      <a:pt x="3" y="51"/>
                    </a:cubicBezTo>
                    <a:cubicBezTo>
                      <a:pt x="2" y="53"/>
                      <a:pt x="2" y="54"/>
                      <a:pt x="3" y="56"/>
                    </a:cubicBezTo>
                    <a:cubicBezTo>
                      <a:pt x="3" y="57"/>
                      <a:pt x="6" y="58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6" y="59"/>
                      <a:pt x="6" y="59"/>
                      <a:pt x="5" y="60"/>
                    </a:cubicBezTo>
                    <a:cubicBezTo>
                      <a:pt x="2" y="63"/>
                      <a:pt x="4" y="66"/>
                      <a:pt x="7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6" y="68"/>
                      <a:pt x="4" y="69"/>
                      <a:pt x="3" y="70"/>
                    </a:cubicBezTo>
                    <a:cubicBezTo>
                      <a:pt x="1" y="73"/>
                      <a:pt x="4" y="77"/>
                      <a:pt x="7" y="77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5" y="78"/>
                      <a:pt x="4" y="79"/>
                      <a:pt x="2" y="80"/>
                    </a:cubicBezTo>
                    <a:cubicBezTo>
                      <a:pt x="0" y="83"/>
                      <a:pt x="5" y="86"/>
                      <a:pt x="7" y="86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89"/>
                      <a:pt x="6" y="89"/>
                      <a:pt x="6" y="89"/>
                    </a:cubicBezTo>
                    <a:cubicBezTo>
                      <a:pt x="4" y="90"/>
                      <a:pt x="3" y="91"/>
                      <a:pt x="2" y="92"/>
                    </a:cubicBezTo>
                    <a:cubicBezTo>
                      <a:pt x="2" y="95"/>
                      <a:pt x="5" y="96"/>
                      <a:pt x="7" y="97"/>
                    </a:cubicBezTo>
                    <a:cubicBezTo>
                      <a:pt x="7" y="97"/>
                      <a:pt x="7" y="98"/>
                      <a:pt x="7" y="99"/>
                    </a:cubicBezTo>
                    <a:cubicBezTo>
                      <a:pt x="6" y="99"/>
                      <a:pt x="4" y="99"/>
                      <a:pt x="3" y="101"/>
                    </a:cubicBezTo>
                    <a:cubicBezTo>
                      <a:pt x="1" y="104"/>
                      <a:pt x="5" y="106"/>
                      <a:pt x="7" y="107"/>
                    </a:cubicBezTo>
                    <a:cubicBezTo>
                      <a:pt x="7" y="107"/>
                      <a:pt x="7" y="108"/>
                      <a:pt x="7" y="109"/>
                    </a:cubicBezTo>
                    <a:cubicBezTo>
                      <a:pt x="7" y="109"/>
                      <a:pt x="7" y="109"/>
                      <a:pt x="6" y="109"/>
                    </a:cubicBezTo>
                    <a:cubicBezTo>
                      <a:pt x="5" y="109"/>
                      <a:pt x="3" y="110"/>
                      <a:pt x="3" y="112"/>
                    </a:cubicBezTo>
                    <a:cubicBezTo>
                      <a:pt x="2" y="115"/>
                      <a:pt x="5" y="116"/>
                      <a:pt x="7" y="117"/>
                    </a:cubicBezTo>
                    <a:cubicBezTo>
                      <a:pt x="7" y="117"/>
                      <a:pt x="7" y="117"/>
                      <a:pt x="7" y="118"/>
                    </a:cubicBezTo>
                    <a:cubicBezTo>
                      <a:pt x="6" y="118"/>
                      <a:pt x="5" y="118"/>
                      <a:pt x="3" y="119"/>
                    </a:cubicBezTo>
                    <a:cubicBezTo>
                      <a:pt x="1" y="122"/>
                      <a:pt x="5" y="125"/>
                      <a:pt x="7" y="126"/>
                    </a:cubicBezTo>
                    <a:cubicBezTo>
                      <a:pt x="7" y="126"/>
                      <a:pt x="7" y="127"/>
                      <a:pt x="7" y="127"/>
                    </a:cubicBezTo>
                    <a:cubicBezTo>
                      <a:pt x="6" y="127"/>
                      <a:pt x="4" y="128"/>
                      <a:pt x="3" y="128"/>
                    </a:cubicBezTo>
                    <a:cubicBezTo>
                      <a:pt x="0" y="131"/>
                      <a:pt x="5" y="135"/>
                      <a:pt x="7" y="136"/>
                    </a:cubicBezTo>
                    <a:cubicBezTo>
                      <a:pt x="7" y="136"/>
                      <a:pt x="7" y="137"/>
                      <a:pt x="7" y="137"/>
                    </a:cubicBezTo>
                    <a:cubicBezTo>
                      <a:pt x="6" y="137"/>
                      <a:pt x="4" y="138"/>
                      <a:pt x="3" y="139"/>
                    </a:cubicBezTo>
                    <a:cubicBezTo>
                      <a:pt x="0" y="142"/>
                      <a:pt x="4" y="145"/>
                      <a:pt x="7" y="145"/>
                    </a:cubicBezTo>
                    <a:cubicBezTo>
                      <a:pt x="7" y="146"/>
                      <a:pt x="7" y="147"/>
                      <a:pt x="7" y="148"/>
                    </a:cubicBezTo>
                    <a:cubicBezTo>
                      <a:pt x="6" y="148"/>
                      <a:pt x="6" y="148"/>
                      <a:pt x="5" y="149"/>
                    </a:cubicBezTo>
                    <a:cubicBezTo>
                      <a:pt x="3" y="150"/>
                      <a:pt x="3" y="151"/>
                      <a:pt x="3" y="153"/>
                    </a:cubicBezTo>
                    <a:cubicBezTo>
                      <a:pt x="3" y="155"/>
                      <a:pt x="6" y="156"/>
                      <a:pt x="7" y="156"/>
                    </a:cubicBezTo>
                    <a:cubicBezTo>
                      <a:pt x="7" y="157"/>
                      <a:pt x="7" y="158"/>
                      <a:pt x="7" y="158"/>
                    </a:cubicBezTo>
                    <a:cubicBezTo>
                      <a:pt x="6" y="158"/>
                      <a:pt x="4" y="159"/>
                      <a:pt x="2" y="161"/>
                    </a:cubicBezTo>
                    <a:cubicBezTo>
                      <a:pt x="0" y="165"/>
                      <a:pt x="4" y="167"/>
                      <a:pt x="7" y="167"/>
                    </a:cubicBezTo>
                    <a:cubicBezTo>
                      <a:pt x="7" y="169"/>
                      <a:pt x="7" y="170"/>
                      <a:pt x="7" y="171"/>
                    </a:cubicBezTo>
                    <a:cubicBezTo>
                      <a:pt x="6" y="171"/>
                      <a:pt x="4" y="172"/>
                      <a:pt x="3" y="173"/>
                    </a:cubicBezTo>
                    <a:cubicBezTo>
                      <a:pt x="1" y="176"/>
                      <a:pt x="5" y="178"/>
                      <a:pt x="7" y="179"/>
                    </a:cubicBezTo>
                    <a:cubicBezTo>
                      <a:pt x="7" y="180"/>
                      <a:pt x="7" y="181"/>
                      <a:pt x="7" y="182"/>
                    </a:cubicBezTo>
                    <a:cubicBezTo>
                      <a:pt x="6" y="182"/>
                      <a:pt x="5" y="183"/>
                      <a:pt x="4" y="184"/>
                    </a:cubicBezTo>
                    <a:cubicBezTo>
                      <a:pt x="2" y="186"/>
                      <a:pt x="5" y="189"/>
                      <a:pt x="7" y="190"/>
                    </a:cubicBezTo>
                    <a:cubicBezTo>
                      <a:pt x="7" y="191"/>
                      <a:pt x="7" y="192"/>
                      <a:pt x="7" y="192"/>
                    </a:cubicBezTo>
                    <a:cubicBezTo>
                      <a:pt x="6" y="193"/>
                      <a:pt x="5" y="193"/>
                      <a:pt x="4" y="194"/>
                    </a:cubicBezTo>
                    <a:cubicBezTo>
                      <a:pt x="1" y="197"/>
                      <a:pt x="5" y="200"/>
                      <a:pt x="7" y="201"/>
                    </a:cubicBezTo>
                    <a:cubicBezTo>
                      <a:pt x="8" y="206"/>
                      <a:pt x="9" y="210"/>
                      <a:pt x="14" y="213"/>
                    </a:cubicBezTo>
                    <a:cubicBezTo>
                      <a:pt x="16" y="214"/>
                      <a:pt x="19" y="214"/>
                      <a:pt x="22" y="214"/>
                    </a:cubicBezTo>
                    <a:cubicBezTo>
                      <a:pt x="26" y="214"/>
                      <a:pt x="30" y="214"/>
                      <a:pt x="34" y="214"/>
                    </a:cubicBezTo>
                    <a:cubicBezTo>
                      <a:pt x="64" y="214"/>
                      <a:pt x="93" y="214"/>
                      <a:pt x="123" y="214"/>
                    </a:cubicBezTo>
                    <a:cubicBezTo>
                      <a:pt x="132" y="214"/>
                      <a:pt x="141" y="214"/>
                      <a:pt x="151" y="214"/>
                    </a:cubicBezTo>
                    <a:cubicBezTo>
                      <a:pt x="158" y="214"/>
                      <a:pt x="166" y="212"/>
                      <a:pt x="167" y="203"/>
                    </a:cubicBezTo>
                    <a:cubicBezTo>
                      <a:pt x="167" y="203"/>
                      <a:pt x="167" y="203"/>
                      <a:pt x="167" y="203"/>
                    </a:cubicBezTo>
                    <a:cubicBezTo>
                      <a:pt x="167" y="155"/>
                      <a:pt x="167" y="107"/>
                      <a:pt x="167" y="59"/>
                    </a:cubicBezTo>
                    <a:cubicBezTo>
                      <a:pt x="167" y="47"/>
                      <a:pt x="167" y="36"/>
                      <a:pt x="167" y="24"/>
                    </a:cubicBezTo>
                    <a:cubicBezTo>
                      <a:pt x="167" y="19"/>
                      <a:pt x="168" y="12"/>
                      <a:pt x="166" y="7"/>
                    </a:cubicBezTo>
                    <a:cubicBezTo>
                      <a:pt x="162" y="0"/>
                      <a:pt x="151" y="2"/>
                      <a:pt x="144" y="2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4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lose/>
                    <a:moveTo>
                      <a:pt x="6" y="26"/>
                    </a:moveTo>
                    <a:cubicBezTo>
                      <a:pt x="7" y="26"/>
                      <a:pt x="7" y="26"/>
                      <a:pt x="7" y="25"/>
                    </a:cubicBezTo>
                    <a:cubicBezTo>
                      <a:pt x="7" y="27"/>
                      <a:pt x="7" y="29"/>
                      <a:pt x="7" y="31"/>
                    </a:cubicBezTo>
                    <a:cubicBezTo>
                      <a:pt x="6" y="30"/>
                      <a:pt x="4" y="27"/>
                      <a:pt x="6" y="26"/>
                    </a:cubicBezTo>
                    <a:close/>
                    <a:moveTo>
                      <a:pt x="6" y="41"/>
                    </a:moveTo>
                    <a:cubicBezTo>
                      <a:pt x="5" y="40"/>
                      <a:pt x="5" y="40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9"/>
                      <a:pt x="7" y="40"/>
                      <a:pt x="7" y="42"/>
                    </a:cubicBezTo>
                    <a:cubicBezTo>
                      <a:pt x="7" y="41"/>
                      <a:pt x="6" y="41"/>
                      <a:pt x="6" y="41"/>
                    </a:cubicBezTo>
                    <a:close/>
                    <a:moveTo>
                      <a:pt x="5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5" y="53"/>
                      <a:pt x="5" y="53"/>
                      <a:pt x="6" y="53"/>
                    </a:cubicBezTo>
                    <a:cubicBezTo>
                      <a:pt x="6" y="52"/>
                      <a:pt x="7" y="52"/>
                      <a:pt x="7" y="52"/>
                    </a:cubicBezTo>
                    <a:cubicBezTo>
                      <a:pt x="7" y="53"/>
                      <a:pt x="7" y="54"/>
                      <a:pt x="7" y="56"/>
                    </a:cubicBezTo>
                    <a:cubicBezTo>
                      <a:pt x="6" y="55"/>
                      <a:pt x="6" y="55"/>
                      <a:pt x="5" y="54"/>
                    </a:cubicBezTo>
                    <a:close/>
                    <a:moveTo>
                      <a:pt x="7" y="62"/>
                    </a:moveTo>
                    <a:cubicBezTo>
                      <a:pt x="7" y="63"/>
                      <a:pt x="7" y="63"/>
                      <a:pt x="7" y="64"/>
                    </a:cubicBezTo>
                    <a:cubicBezTo>
                      <a:pt x="6" y="63"/>
                      <a:pt x="6" y="62"/>
                      <a:pt x="7" y="62"/>
                    </a:cubicBezTo>
                    <a:close/>
                    <a:moveTo>
                      <a:pt x="6" y="71"/>
                    </a:moveTo>
                    <a:cubicBezTo>
                      <a:pt x="6" y="71"/>
                      <a:pt x="7" y="71"/>
                      <a:pt x="7" y="71"/>
                    </a:cubicBezTo>
                    <a:cubicBezTo>
                      <a:pt x="7" y="72"/>
                      <a:pt x="7" y="73"/>
                      <a:pt x="7" y="74"/>
                    </a:cubicBezTo>
                    <a:cubicBezTo>
                      <a:pt x="6" y="74"/>
                      <a:pt x="4" y="73"/>
                      <a:pt x="6" y="71"/>
                    </a:cubicBezTo>
                    <a:close/>
                    <a:moveTo>
                      <a:pt x="6" y="83"/>
                    </a:moveTo>
                    <a:cubicBezTo>
                      <a:pt x="5" y="83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1"/>
                      <a:pt x="6" y="81"/>
                      <a:pt x="7" y="81"/>
                    </a:cubicBezTo>
                    <a:cubicBezTo>
                      <a:pt x="7" y="82"/>
                      <a:pt x="7" y="83"/>
                      <a:pt x="7" y="83"/>
                    </a:cubicBezTo>
                    <a:cubicBezTo>
                      <a:pt x="7" y="83"/>
                      <a:pt x="6" y="83"/>
                      <a:pt x="6" y="83"/>
                    </a:cubicBezTo>
                    <a:close/>
                    <a:moveTo>
                      <a:pt x="6" y="93"/>
                    </a:moveTo>
                    <a:cubicBezTo>
                      <a:pt x="6" y="93"/>
                      <a:pt x="6" y="93"/>
                      <a:pt x="5" y="93"/>
                    </a:cubicBezTo>
                    <a:cubicBezTo>
                      <a:pt x="5" y="93"/>
                      <a:pt x="5" y="92"/>
                      <a:pt x="5" y="93"/>
                    </a:cubicBezTo>
                    <a:cubicBezTo>
                      <a:pt x="5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3"/>
                      <a:pt x="7" y="93"/>
                      <a:pt x="7" y="94"/>
                    </a:cubicBezTo>
                    <a:cubicBezTo>
                      <a:pt x="7" y="94"/>
                      <a:pt x="7" y="94"/>
                      <a:pt x="6" y="93"/>
                    </a:cubicBezTo>
                    <a:close/>
                    <a:moveTo>
                      <a:pt x="6" y="103"/>
                    </a:moveTo>
                    <a:cubicBezTo>
                      <a:pt x="5" y="102"/>
                      <a:pt x="5" y="102"/>
                      <a:pt x="6" y="102"/>
                    </a:cubicBezTo>
                    <a:cubicBezTo>
                      <a:pt x="7" y="102"/>
                      <a:pt x="7" y="102"/>
                      <a:pt x="7" y="101"/>
                    </a:cubicBezTo>
                    <a:cubicBezTo>
                      <a:pt x="7" y="102"/>
                      <a:pt x="7" y="103"/>
                      <a:pt x="7" y="104"/>
                    </a:cubicBezTo>
                    <a:cubicBezTo>
                      <a:pt x="7" y="103"/>
                      <a:pt x="7" y="103"/>
                      <a:pt x="6" y="103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3"/>
                      <a:pt x="7" y="113"/>
                      <a:pt x="7" y="114"/>
                    </a:cubicBezTo>
                    <a:cubicBezTo>
                      <a:pt x="7" y="114"/>
                      <a:pt x="6" y="113"/>
                      <a:pt x="6" y="112"/>
                    </a:cubicBezTo>
                    <a:close/>
                    <a:moveTo>
                      <a:pt x="6" y="121"/>
                    </a:moveTo>
                    <a:cubicBezTo>
                      <a:pt x="7" y="120"/>
                      <a:pt x="7" y="120"/>
                      <a:pt x="7" y="121"/>
                    </a:cubicBezTo>
                    <a:cubicBezTo>
                      <a:pt x="7" y="121"/>
                      <a:pt x="7" y="122"/>
                      <a:pt x="7" y="123"/>
                    </a:cubicBezTo>
                    <a:cubicBezTo>
                      <a:pt x="6" y="122"/>
                      <a:pt x="5" y="121"/>
                      <a:pt x="6" y="121"/>
                    </a:cubicBezTo>
                    <a:close/>
                    <a:moveTo>
                      <a:pt x="6" y="130"/>
                    </a:moveTo>
                    <a:cubicBezTo>
                      <a:pt x="6" y="130"/>
                      <a:pt x="7" y="130"/>
                      <a:pt x="7" y="130"/>
                    </a:cubicBezTo>
                    <a:cubicBezTo>
                      <a:pt x="7" y="131"/>
                      <a:pt x="7" y="132"/>
                      <a:pt x="7" y="133"/>
                    </a:cubicBezTo>
                    <a:cubicBezTo>
                      <a:pt x="6" y="132"/>
                      <a:pt x="4" y="131"/>
                      <a:pt x="6" y="130"/>
                    </a:cubicBezTo>
                    <a:close/>
                    <a:moveTo>
                      <a:pt x="6" y="140"/>
                    </a:moveTo>
                    <a:cubicBezTo>
                      <a:pt x="7" y="140"/>
                      <a:pt x="7" y="140"/>
                      <a:pt x="7" y="140"/>
                    </a:cubicBezTo>
                    <a:cubicBezTo>
                      <a:pt x="7" y="141"/>
                      <a:pt x="7" y="142"/>
                      <a:pt x="7" y="142"/>
                    </a:cubicBezTo>
                    <a:cubicBezTo>
                      <a:pt x="6" y="142"/>
                      <a:pt x="4" y="141"/>
                      <a:pt x="6" y="140"/>
                    </a:cubicBezTo>
                    <a:close/>
                    <a:moveTo>
                      <a:pt x="6" y="153"/>
                    </a:moveTo>
                    <a:cubicBezTo>
                      <a:pt x="6" y="153"/>
                      <a:pt x="6" y="153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7" y="151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7" y="152"/>
                      <a:pt x="7" y="152"/>
                      <a:pt x="7" y="153"/>
                    </a:cubicBezTo>
                    <a:cubicBezTo>
                      <a:pt x="7" y="153"/>
                      <a:pt x="7" y="153"/>
                      <a:pt x="6" y="153"/>
                    </a:cubicBezTo>
                    <a:close/>
                    <a:moveTo>
                      <a:pt x="5" y="162"/>
                    </a:moveTo>
                    <a:cubicBezTo>
                      <a:pt x="6" y="161"/>
                      <a:pt x="6" y="161"/>
                      <a:pt x="7" y="161"/>
                    </a:cubicBezTo>
                    <a:cubicBezTo>
                      <a:pt x="7" y="162"/>
                      <a:pt x="7" y="163"/>
                      <a:pt x="7" y="165"/>
                    </a:cubicBezTo>
                    <a:cubicBezTo>
                      <a:pt x="6" y="164"/>
                      <a:pt x="4" y="163"/>
                      <a:pt x="5" y="162"/>
                    </a:cubicBezTo>
                    <a:close/>
                    <a:moveTo>
                      <a:pt x="6" y="175"/>
                    </a:moveTo>
                    <a:cubicBezTo>
                      <a:pt x="6" y="175"/>
                      <a:pt x="6" y="175"/>
                      <a:pt x="5" y="175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5" y="174"/>
                      <a:pt x="6" y="174"/>
                      <a:pt x="6" y="174"/>
                    </a:cubicBezTo>
                    <a:cubicBezTo>
                      <a:pt x="6" y="174"/>
                      <a:pt x="7" y="174"/>
                      <a:pt x="7" y="174"/>
                    </a:cubicBezTo>
                    <a:cubicBezTo>
                      <a:pt x="7" y="174"/>
                      <a:pt x="7" y="175"/>
                      <a:pt x="7" y="176"/>
                    </a:cubicBezTo>
                    <a:cubicBezTo>
                      <a:pt x="7" y="176"/>
                      <a:pt x="7" y="175"/>
                      <a:pt x="6" y="175"/>
                    </a:cubicBezTo>
                    <a:close/>
                    <a:moveTo>
                      <a:pt x="7" y="186"/>
                    </a:moveTo>
                    <a:cubicBezTo>
                      <a:pt x="7" y="186"/>
                      <a:pt x="6" y="186"/>
                      <a:pt x="6" y="186"/>
                    </a:cubicBezTo>
                    <a:cubicBezTo>
                      <a:pt x="6" y="185"/>
                      <a:pt x="6" y="185"/>
                      <a:pt x="7" y="185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6"/>
                      <a:pt x="7" y="186"/>
                      <a:pt x="7" y="187"/>
                    </a:cubicBezTo>
                    <a:cubicBezTo>
                      <a:pt x="7" y="187"/>
                      <a:pt x="7" y="186"/>
                      <a:pt x="7" y="186"/>
                    </a:cubicBezTo>
                    <a:close/>
                    <a:moveTo>
                      <a:pt x="7" y="196"/>
                    </a:moveTo>
                    <a:cubicBezTo>
                      <a:pt x="7" y="195"/>
                      <a:pt x="7" y="195"/>
                      <a:pt x="7" y="195"/>
                    </a:cubicBezTo>
                    <a:cubicBezTo>
                      <a:pt x="7" y="196"/>
                      <a:pt x="7" y="197"/>
                      <a:pt x="7" y="198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6" y="196"/>
                      <a:pt x="6" y="196"/>
                      <a:pt x="7" y="196"/>
                    </a:cubicBezTo>
                    <a:close/>
                    <a:moveTo>
                      <a:pt x="141" y="211"/>
                    </a:moveTo>
                    <a:cubicBezTo>
                      <a:pt x="127" y="211"/>
                      <a:pt x="113" y="211"/>
                      <a:pt x="99" y="211"/>
                    </a:cubicBezTo>
                    <a:cubicBezTo>
                      <a:pt x="73" y="211"/>
                      <a:pt x="47" y="211"/>
                      <a:pt x="22" y="211"/>
                    </a:cubicBezTo>
                    <a:cubicBezTo>
                      <a:pt x="16" y="211"/>
                      <a:pt x="11" y="209"/>
                      <a:pt x="10" y="203"/>
                    </a:cubicBezTo>
                    <a:cubicBezTo>
                      <a:pt x="10" y="201"/>
                      <a:pt x="10" y="200"/>
                      <a:pt x="10" y="199"/>
                    </a:cubicBezTo>
                    <a:cubicBezTo>
                      <a:pt x="10" y="198"/>
                      <a:pt x="10" y="197"/>
                      <a:pt x="10" y="196"/>
                    </a:cubicBezTo>
                    <a:cubicBezTo>
                      <a:pt x="11" y="196"/>
                      <a:pt x="12" y="196"/>
                      <a:pt x="12" y="197"/>
                    </a:cubicBezTo>
                    <a:cubicBezTo>
                      <a:pt x="13" y="198"/>
                      <a:pt x="15" y="195"/>
                      <a:pt x="13" y="194"/>
                    </a:cubicBezTo>
                    <a:cubicBezTo>
                      <a:pt x="13" y="193"/>
                      <a:pt x="11" y="193"/>
                      <a:pt x="10" y="193"/>
                    </a:cubicBezTo>
                    <a:cubicBezTo>
                      <a:pt x="10" y="190"/>
                      <a:pt x="10" y="188"/>
                      <a:pt x="10" y="185"/>
                    </a:cubicBezTo>
                    <a:cubicBezTo>
                      <a:pt x="11" y="186"/>
                      <a:pt x="12" y="186"/>
                      <a:pt x="13" y="186"/>
                    </a:cubicBezTo>
                    <a:cubicBezTo>
                      <a:pt x="15" y="187"/>
                      <a:pt x="16" y="184"/>
                      <a:pt x="14" y="183"/>
                    </a:cubicBezTo>
                    <a:cubicBezTo>
                      <a:pt x="13" y="183"/>
                      <a:pt x="11" y="183"/>
                      <a:pt x="10" y="182"/>
                    </a:cubicBezTo>
                    <a:cubicBezTo>
                      <a:pt x="10" y="180"/>
                      <a:pt x="10" y="177"/>
                      <a:pt x="10" y="174"/>
                    </a:cubicBezTo>
                    <a:cubicBezTo>
                      <a:pt x="11" y="175"/>
                      <a:pt x="12" y="175"/>
                      <a:pt x="12" y="175"/>
                    </a:cubicBezTo>
                    <a:cubicBezTo>
                      <a:pt x="14" y="176"/>
                      <a:pt x="15" y="173"/>
                      <a:pt x="13" y="172"/>
                    </a:cubicBezTo>
                    <a:cubicBezTo>
                      <a:pt x="12" y="172"/>
                      <a:pt x="11" y="172"/>
                      <a:pt x="10" y="171"/>
                    </a:cubicBezTo>
                    <a:cubicBezTo>
                      <a:pt x="10" y="168"/>
                      <a:pt x="10" y="165"/>
                      <a:pt x="10" y="162"/>
                    </a:cubicBezTo>
                    <a:cubicBezTo>
                      <a:pt x="11" y="162"/>
                      <a:pt x="12" y="163"/>
                      <a:pt x="13" y="163"/>
                    </a:cubicBezTo>
                    <a:cubicBezTo>
                      <a:pt x="15" y="164"/>
                      <a:pt x="15" y="161"/>
                      <a:pt x="14" y="160"/>
                    </a:cubicBezTo>
                    <a:cubicBezTo>
                      <a:pt x="13" y="160"/>
                      <a:pt x="11" y="159"/>
                      <a:pt x="10" y="159"/>
                    </a:cubicBezTo>
                    <a:cubicBezTo>
                      <a:pt x="10" y="156"/>
                      <a:pt x="10" y="154"/>
                      <a:pt x="10" y="151"/>
                    </a:cubicBezTo>
                    <a:cubicBezTo>
                      <a:pt x="11" y="151"/>
                      <a:pt x="12" y="152"/>
                      <a:pt x="12" y="152"/>
                    </a:cubicBezTo>
                    <a:cubicBezTo>
                      <a:pt x="13" y="154"/>
                      <a:pt x="16" y="152"/>
                      <a:pt x="15" y="151"/>
                    </a:cubicBezTo>
                    <a:cubicBezTo>
                      <a:pt x="14" y="149"/>
                      <a:pt x="12" y="148"/>
                      <a:pt x="10" y="148"/>
                    </a:cubicBezTo>
                    <a:cubicBezTo>
                      <a:pt x="10" y="146"/>
                      <a:pt x="10" y="143"/>
                      <a:pt x="10" y="141"/>
                    </a:cubicBezTo>
                    <a:cubicBezTo>
                      <a:pt x="11" y="141"/>
                      <a:pt x="12" y="142"/>
                      <a:pt x="12" y="142"/>
                    </a:cubicBezTo>
                    <a:cubicBezTo>
                      <a:pt x="14" y="143"/>
                      <a:pt x="15" y="141"/>
                      <a:pt x="14" y="140"/>
                    </a:cubicBezTo>
                    <a:cubicBezTo>
                      <a:pt x="13" y="139"/>
                      <a:pt x="12" y="138"/>
                      <a:pt x="10" y="138"/>
                    </a:cubicBezTo>
                    <a:cubicBezTo>
                      <a:pt x="10" y="136"/>
                      <a:pt x="10" y="133"/>
                      <a:pt x="10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4" y="133"/>
                      <a:pt x="15" y="131"/>
                      <a:pt x="13" y="130"/>
                    </a:cubicBezTo>
                    <a:cubicBezTo>
                      <a:pt x="13" y="129"/>
                      <a:pt x="11" y="128"/>
                      <a:pt x="10" y="128"/>
                    </a:cubicBezTo>
                    <a:cubicBezTo>
                      <a:pt x="10" y="126"/>
                      <a:pt x="10" y="124"/>
                      <a:pt x="10" y="122"/>
                    </a:cubicBezTo>
                    <a:cubicBezTo>
                      <a:pt x="11" y="122"/>
                      <a:pt x="12" y="122"/>
                      <a:pt x="13" y="123"/>
                    </a:cubicBezTo>
                    <a:cubicBezTo>
                      <a:pt x="14" y="123"/>
                      <a:pt x="15" y="120"/>
                      <a:pt x="13" y="120"/>
                    </a:cubicBezTo>
                    <a:cubicBezTo>
                      <a:pt x="12" y="119"/>
                      <a:pt x="11" y="119"/>
                      <a:pt x="10" y="118"/>
                    </a:cubicBezTo>
                    <a:cubicBezTo>
                      <a:pt x="10" y="117"/>
                      <a:pt x="10" y="115"/>
                      <a:pt x="10" y="113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4" y="114"/>
                      <a:pt x="15" y="111"/>
                      <a:pt x="13" y="110"/>
                    </a:cubicBezTo>
                    <a:cubicBezTo>
                      <a:pt x="12" y="110"/>
                      <a:pt x="11" y="110"/>
                      <a:pt x="10" y="110"/>
                    </a:cubicBezTo>
                    <a:cubicBezTo>
                      <a:pt x="10" y="107"/>
                      <a:pt x="10" y="104"/>
                      <a:pt x="10" y="102"/>
                    </a:cubicBezTo>
                    <a:cubicBezTo>
                      <a:pt x="11" y="102"/>
                      <a:pt x="12" y="102"/>
                      <a:pt x="12" y="103"/>
                    </a:cubicBezTo>
                    <a:cubicBezTo>
                      <a:pt x="14" y="103"/>
                      <a:pt x="15" y="100"/>
                      <a:pt x="13" y="100"/>
                    </a:cubicBezTo>
                    <a:cubicBezTo>
                      <a:pt x="12" y="99"/>
                      <a:pt x="11" y="99"/>
                      <a:pt x="10" y="99"/>
                    </a:cubicBezTo>
                    <a:cubicBezTo>
                      <a:pt x="10" y="97"/>
                      <a:pt x="10" y="95"/>
                      <a:pt x="10" y="92"/>
                    </a:cubicBezTo>
                    <a:cubicBezTo>
                      <a:pt x="11" y="93"/>
                      <a:pt x="11" y="93"/>
                      <a:pt x="12" y="93"/>
                    </a:cubicBezTo>
                    <a:cubicBezTo>
                      <a:pt x="13" y="93"/>
                      <a:pt x="14" y="91"/>
                      <a:pt x="12" y="90"/>
                    </a:cubicBezTo>
                    <a:cubicBezTo>
                      <a:pt x="12" y="90"/>
                      <a:pt x="11" y="90"/>
                      <a:pt x="10" y="89"/>
                    </a:cubicBezTo>
                    <a:cubicBezTo>
                      <a:pt x="10" y="87"/>
                      <a:pt x="10" y="85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4"/>
                      <a:pt x="14" y="82"/>
                      <a:pt x="13" y="81"/>
                    </a:cubicBezTo>
                    <a:cubicBezTo>
                      <a:pt x="12" y="80"/>
                      <a:pt x="11" y="80"/>
                      <a:pt x="10" y="79"/>
                    </a:cubicBezTo>
                    <a:cubicBezTo>
                      <a:pt x="10" y="77"/>
                      <a:pt x="10" y="74"/>
                      <a:pt x="10" y="71"/>
                    </a:cubicBezTo>
                    <a:cubicBezTo>
                      <a:pt x="11" y="72"/>
                      <a:pt x="11" y="72"/>
                      <a:pt x="12" y="72"/>
                    </a:cubicBezTo>
                    <a:cubicBezTo>
                      <a:pt x="14" y="73"/>
                      <a:pt x="15" y="70"/>
                      <a:pt x="13" y="70"/>
                    </a:cubicBezTo>
                    <a:cubicBezTo>
                      <a:pt x="13" y="69"/>
                      <a:pt x="11" y="69"/>
                      <a:pt x="10" y="68"/>
                    </a:cubicBezTo>
                    <a:cubicBezTo>
                      <a:pt x="10" y="66"/>
                      <a:pt x="10" y="64"/>
                      <a:pt x="10" y="62"/>
                    </a:cubicBezTo>
                    <a:cubicBezTo>
                      <a:pt x="11" y="63"/>
                      <a:pt x="11" y="63"/>
                      <a:pt x="12" y="63"/>
                    </a:cubicBezTo>
                    <a:cubicBezTo>
                      <a:pt x="13" y="64"/>
                      <a:pt x="15" y="62"/>
                      <a:pt x="13" y="61"/>
                    </a:cubicBezTo>
                    <a:cubicBezTo>
                      <a:pt x="12" y="60"/>
                      <a:pt x="11" y="60"/>
                      <a:pt x="10" y="59"/>
                    </a:cubicBezTo>
                    <a:cubicBezTo>
                      <a:pt x="10" y="57"/>
                      <a:pt x="10" y="54"/>
                      <a:pt x="10" y="52"/>
                    </a:cubicBezTo>
                    <a:cubicBezTo>
                      <a:pt x="11" y="52"/>
                      <a:pt x="11" y="52"/>
                      <a:pt x="12" y="53"/>
                    </a:cubicBezTo>
                    <a:cubicBezTo>
                      <a:pt x="13" y="54"/>
                      <a:pt x="15" y="51"/>
                      <a:pt x="13" y="50"/>
                    </a:cubicBezTo>
                    <a:cubicBezTo>
                      <a:pt x="13" y="50"/>
                      <a:pt x="11" y="49"/>
                      <a:pt x="10" y="49"/>
                    </a:cubicBezTo>
                    <a:cubicBezTo>
                      <a:pt x="10" y="45"/>
                      <a:pt x="10" y="42"/>
                      <a:pt x="10" y="38"/>
                    </a:cubicBezTo>
                    <a:cubicBezTo>
                      <a:pt x="11" y="38"/>
                      <a:pt x="12" y="39"/>
                      <a:pt x="12" y="39"/>
                    </a:cubicBezTo>
                    <a:cubicBezTo>
                      <a:pt x="14" y="40"/>
                      <a:pt x="16" y="38"/>
                      <a:pt x="14" y="37"/>
                    </a:cubicBezTo>
                    <a:cubicBezTo>
                      <a:pt x="13" y="36"/>
                      <a:pt x="12" y="35"/>
                      <a:pt x="10" y="35"/>
                    </a:cubicBezTo>
                    <a:cubicBezTo>
                      <a:pt x="10" y="32"/>
                      <a:pt x="10" y="29"/>
                      <a:pt x="10" y="25"/>
                    </a:cubicBezTo>
                    <a:cubicBezTo>
                      <a:pt x="11" y="25"/>
                      <a:pt x="12" y="26"/>
                      <a:pt x="13" y="26"/>
                    </a:cubicBezTo>
                    <a:cubicBezTo>
                      <a:pt x="15" y="26"/>
                      <a:pt x="15" y="23"/>
                      <a:pt x="14" y="23"/>
                    </a:cubicBezTo>
                    <a:cubicBezTo>
                      <a:pt x="13" y="23"/>
                      <a:pt x="11" y="23"/>
                      <a:pt x="10" y="22"/>
                    </a:cubicBezTo>
                    <a:cubicBezTo>
                      <a:pt x="10" y="20"/>
                      <a:pt x="10" y="17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5" y="15"/>
                      <a:pt x="16" y="13"/>
                      <a:pt x="14" y="12"/>
                    </a:cubicBezTo>
                    <a:cubicBezTo>
                      <a:pt x="13" y="11"/>
                      <a:pt x="12" y="11"/>
                      <a:pt x="11" y="11"/>
                    </a:cubicBezTo>
                    <a:cubicBezTo>
                      <a:pt x="12" y="7"/>
                      <a:pt x="14" y="5"/>
                      <a:pt x="19" y="4"/>
                    </a:cubicBezTo>
                    <a:cubicBezTo>
                      <a:pt x="20" y="4"/>
                      <a:pt x="22" y="4"/>
                      <a:pt x="24" y="4"/>
                    </a:cubicBezTo>
                    <a:cubicBezTo>
                      <a:pt x="35" y="4"/>
                      <a:pt x="46" y="4"/>
                      <a:pt x="58" y="4"/>
                    </a:cubicBezTo>
                    <a:cubicBezTo>
                      <a:pt x="87" y="4"/>
                      <a:pt x="115" y="4"/>
                      <a:pt x="144" y="4"/>
                    </a:cubicBezTo>
                    <a:cubicBezTo>
                      <a:pt x="151" y="4"/>
                      <a:pt x="164" y="2"/>
                      <a:pt x="164" y="13"/>
                    </a:cubicBezTo>
                    <a:cubicBezTo>
                      <a:pt x="164" y="19"/>
                      <a:pt x="164" y="25"/>
                      <a:pt x="164" y="31"/>
                    </a:cubicBezTo>
                    <a:cubicBezTo>
                      <a:pt x="164" y="85"/>
                      <a:pt x="164" y="139"/>
                      <a:pt x="164" y="194"/>
                    </a:cubicBezTo>
                    <a:cubicBezTo>
                      <a:pt x="164" y="197"/>
                      <a:pt x="164" y="200"/>
                      <a:pt x="164" y="203"/>
                    </a:cubicBezTo>
                    <a:cubicBezTo>
                      <a:pt x="163" y="213"/>
                      <a:pt x="148" y="211"/>
                      <a:pt x="141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8" name="Freeform 33"/>
              <p:cNvSpPr>
                <a:spLocks noEditPoints="1" noChangeArrowheads="1"/>
              </p:cNvSpPr>
              <p:nvPr/>
            </p:nvSpPr>
            <p:spPr bwMode="auto">
              <a:xfrm>
                <a:off x="2022" y="476"/>
                <a:ext cx="203" cy="71"/>
              </a:xfrm>
              <a:custGeom>
                <a:avLst/>
                <a:gdLst>
                  <a:gd name="T0" fmla="*/ 13127 w 86"/>
                  <a:gd name="T1" fmla="*/ 2454 h 30"/>
                  <a:gd name="T2" fmla="*/ 12598 w 86"/>
                  <a:gd name="T3" fmla="*/ 2291 h 30"/>
                  <a:gd name="T4" fmla="*/ 12598 w 86"/>
                  <a:gd name="T5" fmla="*/ 2667 h 30"/>
                  <a:gd name="T6" fmla="*/ 10702 w 86"/>
                  <a:gd name="T7" fmla="*/ 3697 h 30"/>
                  <a:gd name="T8" fmla="*/ 11049 w 86"/>
                  <a:gd name="T9" fmla="*/ 1950 h 30"/>
                  <a:gd name="T10" fmla="*/ 10181 w 86"/>
                  <a:gd name="T11" fmla="*/ 3697 h 30"/>
                  <a:gd name="T12" fmla="*/ 8670 w 86"/>
                  <a:gd name="T13" fmla="*/ 1950 h 30"/>
                  <a:gd name="T14" fmla="*/ 10558 w 86"/>
                  <a:gd name="T15" fmla="*/ 1562 h 30"/>
                  <a:gd name="T16" fmla="*/ 9154 w 86"/>
                  <a:gd name="T17" fmla="*/ 1418 h 30"/>
                  <a:gd name="T18" fmla="*/ 8507 w 86"/>
                  <a:gd name="T19" fmla="*/ 1261 h 30"/>
                  <a:gd name="T20" fmla="*/ 7483 w 86"/>
                  <a:gd name="T21" fmla="*/ 1562 h 30"/>
                  <a:gd name="T22" fmla="*/ 8129 w 86"/>
                  <a:gd name="T23" fmla="*/ 1792 h 30"/>
                  <a:gd name="T24" fmla="*/ 7261 w 86"/>
                  <a:gd name="T25" fmla="*/ 2291 h 30"/>
                  <a:gd name="T26" fmla="*/ 6090 w 86"/>
                  <a:gd name="T27" fmla="*/ 2066 h 30"/>
                  <a:gd name="T28" fmla="*/ 4841 w 86"/>
                  <a:gd name="T29" fmla="*/ 3697 h 30"/>
                  <a:gd name="T30" fmla="*/ 3817 w 86"/>
                  <a:gd name="T31" fmla="*/ 3484 h 30"/>
                  <a:gd name="T32" fmla="*/ 2417 w 86"/>
                  <a:gd name="T33" fmla="*/ 1950 h 30"/>
                  <a:gd name="T34" fmla="*/ 156 w 86"/>
                  <a:gd name="T35" fmla="*/ 2291 h 30"/>
                  <a:gd name="T36" fmla="*/ 2051 w 86"/>
                  <a:gd name="T37" fmla="*/ 1037 h 30"/>
                  <a:gd name="T38" fmla="*/ 1237 w 86"/>
                  <a:gd name="T39" fmla="*/ 5275 h 30"/>
                  <a:gd name="T40" fmla="*/ 2261 w 86"/>
                  <a:gd name="T41" fmla="*/ 2984 h 30"/>
                  <a:gd name="T42" fmla="*/ 3288 w 86"/>
                  <a:gd name="T43" fmla="*/ 1418 h 30"/>
                  <a:gd name="T44" fmla="*/ 3817 w 86"/>
                  <a:gd name="T45" fmla="*/ 1950 h 30"/>
                  <a:gd name="T46" fmla="*/ 5221 w 86"/>
                  <a:gd name="T47" fmla="*/ 3860 h 30"/>
                  <a:gd name="T48" fmla="*/ 7261 w 86"/>
                  <a:gd name="T49" fmla="*/ 2823 h 30"/>
                  <a:gd name="T50" fmla="*/ 8507 w 86"/>
                  <a:gd name="T51" fmla="*/ 4615 h 30"/>
                  <a:gd name="T52" fmla="*/ 10403 w 86"/>
                  <a:gd name="T53" fmla="*/ 4016 h 30"/>
                  <a:gd name="T54" fmla="*/ 12983 w 86"/>
                  <a:gd name="T55" fmla="*/ 2823 h 30"/>
                  <a:gd name="T56" fmla="*/ 13851 w 86"/>
                  <a:gd name="T57" fmla="*/ 4385 h 30"/>
                  <a:gd name="T58" fmla="*/ 12324 w 86"/>
                  <a:gd name="T59" fmla="*/ 4016 h 30"/>
                  <a:gd name="T60" fmla="*/ 14219 w 86"/>
                  <a:gd name="T61" fmla="*/ 4733 h 30"/>
                  <a:gd name="T62" fmla="*/ 1393 w 86"/>
                  <a:gd name="T63" fmla="*/ 4733 h 30"/>
                  <a:gd name="T64" fmla="*/ 1393 w 86"/>
                  <a:gd name="T65" fmla="*/ 4733 h 30"/>
                  <a:gd name="T66" fmla="*/ 5561 w 86"/>
                  <a:gd name="T67" fmla="*/ 3697 h 30"/>
                  <a:gd name="T68" fmla="*/ 6234 w 86"/>
                  <a:gd name="T69" fmla="*/ 2667 h 30"/>
                  <a:gd name="T70" fmla="*/ 6737 w 86"/>
                  <a:gd name="T71" fmla="*/ 2984 h 30"/>
                  <a:gd name="T72" fmla="*/ 10702 w 86"/>
                  <a:gd name="T73" fmla="*/ 2823 h 30"/>
                  <a:gd name="T74" fmla="*/ 10558 w 86"/>
                  <a:gd name="T75" fmla="*/ 3193 h 30"/>
                  <a:gd name="T76" fmla="*/ 10558 w 86"/>
                  <a:gd name="T77" fmla="*/ 3193 h 3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30"/>
                  <a:gd name="T119" fmla="*/ 86 w 86"/>
                  <a:gd name="T120" fmla="*/ 30 h 3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30">
                    <a:moveTo>
                      <a:pt x="82" y="17"/>
                    </a:moveTo>
                    <a:cubicBezTo>
                      <a:pt x="80" y="16"/>
                      <a:pt x="78" y="16"/>
                      <a:pt x="76" y="14"/>
                    </a:cubicBezTo>
                    <a:cubicBezTo>
                      <a:pt x="77" y="13"/>
                      <a:pt x="78" y="12"/>
                      <a:pt x="79" y="10"/>
                    </a:cubicBezTo>
                    <a:cubicBezTo>
                      <a:pt x="81" y="6"/>
                      <a:pt x="71" y="9"/>
                      <a:pt x="73" y="13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1" y="17"/>
                      <a:pt x="69" y="18"/>
                      <a:pt x="67" y="20"/>
                    </a:cubicBezTo>
                    <a:cubicBezTo>
                      <a:pt x="65" y="21"/>
                      <a:pt x="63" y="22"/>
                      <a:pt x="62" y="21"/>
                    </a:cubicBezTo>
                    <a:cubicBezTo>
                      <a:pt x="63" y="20"/>
                      <a:pt x="65" y="18"/>
                      <a:pt x="66" y="15"/>
                    </a:cubicBezTo>
                    <a:cubicBezTo>
                      <a:pt x="67" y="13"/>
                      <a:pt x="66" y="11"/>
                      <a:pt x="64" y="11"/>
                    </a:cubicBezTo>
                    <a:cubicBezTo>
                      <a:pt x="61" y="11"/>
                      <a:pt x="60" y="16"/>
                      <a:pt x="59" y="18"/>
                    </a:cubicBezTo>
                    <a:cubicBezTo>
                      <a:pt x="59" y="19"/>
                      <a:pt x="59" y="20"/>
                      <a:pt x="59" y="21"/>
                    </a:cubicBezTo>
                    <a:cubicBezTo>
                      <a:pt x="56" y="23"/>
                      <a:pt x="50" y="26"/>
                      <a:pt x="49" y="22"/>
                    </a:cubicBezTo>
                    <a:cubicBezTo>
                      <a:pt x="47" y="19"/>
                      <a:pt x="48" y="15"/>
                      <a:pt x="50" y="11"/>
                    </a:cubicBezTo>
                    <a:cubicBezTo>
                      <a:pt x="50" y="11"/>
                      <a:pt x="51" y="10"/>
                      <a:pt x="51" y="10"/>
                    </a:cubicBezTo>
                    <a:cubicBezTo>
                      <a:pt x="54" y="10"/>
                      <a:pt x="57" y="9"/>
                      <a:pt x="61" y="9"/>
                    </a:cubicBezTo>
                    <a:cubicBezTo>
                      <a:pt x="62" y="8"/>
                      <a:pt x="61" y="6"/>
                      <a:pt x="60" y="6"/>
                    </a:cubicBezTo>
                    <a:cubicBezTo>
                      <a:pt x="58" y="7"/>
                      <a:pt x="55" y="7"/>
                      <a:pt x="53" y="8"/>
                    </a:cubicBezTo>
                    <a:cubicBezTo>
                      <a:pt x="54" y="6"/>
                      <a:pt x="54" y="4"/>
                      <a:pt x="53" y="4"/>
                    </a:cubicBezTo>
                    <a:cubicBezTo>
                      <a:pt x="51" y="3"/>
                      <a:pt x="49" y="6"/>
                      <a:pt x="49" y="7"/>
                    </a:cubicBezTo>
                    <a:cubicBezTo>
                      <a:pt x="49" y="8"/>
                      <a:pt x="48" y="8"/>
                      <a:pt x="48" y="8"/>
                    </a:cubicBezTo>
                    <a:cubicBezTo>
                      <a:pt x="47" y="8"/>
                      <a:pt x="45" y="8"/>
                      <a:pt x="43" y="9"/>
                    </a:cubicBezTo>
                    <a:cubicBezTo>
                      <a:pt x="42" y="9"/>
                      <a:pt x="42" y="11"/>
                      <a:pt x="44" y="11"/>
                    </a:cubicBezTo>
                    <a:cubicBezTo>
                      <a:pt x="45" y="11"/>
                      <a:pt x="46" y="10"/>
                      <a:pt x="47" y="10"/>
                    </a:cubicBezTo>
                    <a:cubicBezTo>
                      <a:pt x="46" y="11"/>
                      <a:pt x="45" y="11"/>
                      <a:pt x="45" y="12"/>
                    </a:cubicBezTo>
                    <a:cubicBezTo>
                      <a:pt x="44" y="12"/>
                      <a:pt x="43" y="13"/>
                      <a:pt x="42" y="13"/>
                    </a:cubicBezTo>
                    <a:cubicBezTo>
                      <a:pt x="42" y="11"/>
                      <a:pt x="38" y="10"/>
                      <a:pt x="36" y="12"/>
                    </a:cubicBezTo>
                    <a:cubicBezTo>
                      <a:pt x="36" y="11"/>
                      <a:pt x="36" y="11"/>
                      <a:pt x="35" y="12"/>
                    </a:cubicBezTo>
                    <a:cubicBezTo>
                      <a:pt x="34" y="13"/>
                      <a:pt x="32" y="15"/>
                      <a:pt x="31" y="18"/>
                    </a:cubicBezTo>
                    <a:cubicBezTo>
                      <a:pt x="30" y="19"/>
                      <a:pt x="29" y="20"/>
                      <a:pt x="28" y="21"/>
                    </a:cubicBezTo>
                    <a:cubicBezTo>
                      <a:pt x="26" y="22"/>
                      <a:pt x="25" y="24"/>
                      <a:pt x="23" y="25"/>
                    </a:cubicBezTo>
                    <a:cubicBezTo>
                      <a:pt x="20" y="26"/>
                      <a:pt x="22" y="21"/>
                      <a:pt x="22" y="20"/>
                    </a:cubicBezTo>
                    <a:cubicBezTo>
                      <a:pt x="23" y="16"/>
                      <a:pt x="28" y="6"/>
                      <a:pt x="24" y="2"/>
                    </a:cubicBezTo>
                    <a:cubicBezTo>
                      <a:pt x="21" y="0"/>
                      <a:pt x="17" y="6"/>
                      <a:pt x="14" y="11"/>
                    </a:cubicBezTo>
                    <a:cubicBezTo>
                      <a:pt x="14" y="8"/>
                      <a:pt x="14" y="5"/>
                      <a:pt x="13" y="4"/>
                    </a:cubicBezTo>
                    <a:cubicBezTo>
                      <a:pt x="9" y="0"/>
                      <a:pt x="2" y="11"/>
                      <a:pt x="1" y="13"/>
                    </a:cubicBezTo>
                    <a:cubicBezTo>
                      <a:pt x="0" y="15"/>
                      <a:pt x="2" y="16"/>
                      <a:pt x="3" y="14"/>
                    </a:cubicBezTo>
                    <a:cubicBezTo>
                      <a:pt x="4" y="13"/>
                      <a:pt x="10" y="3"/>
                      <a:pt x="12" y="6"/>
                    </a:cubicBezTo>
                    <a:cubicBezTo>
                      <a:pt x="13" y="9"/>
                      <a:pt x="12" y="13"/>
                      <a:pt x="11" y="16"/>
                    </a:cubicBezTo>
                    <a:cubicBezTo>
                      <a:pt x="9" y="19"/>
                      <a:pt x="4" y="28"/>
                      <a:pt x="7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12" y="27"/>
                      <a:pt x="12" y="21"/>
                      <a:pt x="13" y="17"/>
                    </a:cubicBezTo>
                    <a:cubicBezTo>
                      <a:pt x="14" y="16"/>
                      <a:pt x="15" y="15"/>
                      <a:pt x="15" y="14"/>
                    </a:cubicBezTo>
                    <a:cubicBezTo>
                      <a:pt x="16" y="12"/>
                      <a:pt x="18" y="10"/>
                      <a:pt x="19" y="8"/>
                    </a:cubicBezTo>
                    <a:cubicBezTo>
                      <a:pt x="20" y="7"/>
                      <a:pt x="23" y="3"/>
                      <a:pt x="23" y="6"/>
                    </a:cubicBezTo>
                    <a:cubicBezTo>
                      <a:pt x="23" y="8"/>
                      <a:pt x="23" y="9"/>
                      <a:pt x="22" y="11"/>
                    </a:cubicBezTo>
                    <a:cubicBezTo>
                      <a:pt x="22" y="14"/>
                      <a:pt x="15" y="27"/>
                      <a:pt x="22" y="27"/>
                    </a:cubicBezTo>
                    <a:cubicBezTo>
                      <a:pt x="25" y="28"/>
                      <a:pt x="28" y="24"/>
                      <a:pt x="30" y="22"/>
                    </a:cubicBezTo>
                    <a:cubicBezTo>
                      <a:pt x="30" y="24"/>
                      <a:pt x="30" y="25"/>
                      <a:pt x="32" y="25"/>
                    </a:cubicBezTo>
                    <a:cubicBezTo>
                      <a:pt x="37" y="28"/>
                      <a:pt x="41" y="20"/>
                      <a:pt x="42" y="16"/>
                    </a:cubicBezTo>
                    <a:cubicBezTo>
                      <a:pt x="44" y="15"/>
                      <a:pt x="45" y="14"/>
                      <a:pt x="47" y="13"/>
                    </a:cubicBezTo>
                    <a:cubicBezTo>
                      <a:pt x="46" y="18"/>
                      <a:pt x="45" y="23"/>
                      <a:pt x="49" y="26"/>
                    </a:cubicBezTo>
                    <a:cubicBezTo>
                      <a:pt x="51" y="28"/>
                      <a:pt x="56" y="25"/>
                      <a:pt x="58" y="24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1" y="24"/>
                      <a:pt x="64" y="24"/>
                      <a:pt x="67" y="22"/>
                    </a:cubicBezTo>
                    <a:cubicBezTo>
                      <a:pt x="69" y="21"/>
                      <a:pt x="72" y="19"/>
                      <a:pt x="75" y="16"/>
                    </a:cubicBezTo>
                    <a:cubicBezTo>
                      <a:pt x="76" y="17"/>
                      <a:pt x="78" y="18"/>
                      <a:pt x="80" y="19"/>
                    </a:cubicBezTo>
                    <a:cubicBezTo>
                      <a:pt x="82" y="20"/>
                      <a:pt x="83" y="24"/>
                      <a:pt x="80" y="25"/>
                    </a:cubicBezTo>
                    <a:cubicBezTo>
                      <a:pt x="79" y="26"/>
                      <a:pt x="77" y="25"/>
                      <a:pt x="76" y="25"/>
                    </a:cubicBezTo>
                    <a:cubicBezTo>
                      <a:pt x="74" y="25"/>
                      <a:pt x="73" y="24"/>
                      <a:pt x="71" y="23"/>
                    </a:cubicBezTo>
                    <a:cubicBezTo>
                      <a:pt x="70" y="23"/>
                      <a:pt x="69" y="25"/>
                      <a:pt x="70" y="25"/>
                    </a:cubicBezTo>
                    <a:cubicBezTo>
                      <a:pt x="74" y="27"/>
                      <a:pt x="78" y="29"/>
                      <a:pt x="82" y="27"/>
                    </a:cubicBezTo>
                    <a:cubicBezTo>
                      <a:pt x="86" y="25"/>
                      <a:pt x="85" y="19"/>
                      <a:pt x="82" y="17"/>
                    </a:cubicBezTo>
                    <a:close/>
                    <a:moveTo>
                      <a:pt x="8" y="27"/>
                    </a:moveTo>
                    <a:cubicBezTo>
                      <a:pt x="9" y="26"/>
                      <a:pt x="9" y="25"/>
                      <a:pt x="10" y="23"/>
                    </a:cubicBezTo>
                    <a:cubicBezTo>
                      <a:pt x="9" y="25"/>
                      <a:pt x="8" y="29"/>
                      <a:pt x="8" y="27"/>
                    </a:cubicBezTo>
                    <a:close/>
                    <a:moveTo>
                      <a:pt x="39" y="19"/>
                    </a:moveTo>
                    <a:cubicBezTo>
                      <a:pt x="37" y="21"/>
                      <a:pt x="31" y="27"/>
                      <a:pt x="32" y="21"/>
                    </a:cubicBezTo>
                    <a:cubicBezTo>
                      <a:pt x="32" y="20"/>
                      <a:pt x="32" y="20"/>
                      <a:pt x="33" y="19"/>
                    </a:cubicBezTo>
                    <a:cubicBezTo>
                      <a:pt x="34" y="18"/>
                      <a:pt x="35" y="16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6"/>
                      <a:pt x="38" y="17"/>
                      <a:pt x="39" y="17"/>
                    </a:cubicBezTo>
                    <a:cubicBezTo>
                      <a:pt x="39" y="18"/>
                      <a:pt x="39" y="19"/>
                      <a:pt x="39" y="19"/>
                    </a:cubicBezTo>
                    <a:close/>
                    <a:moveTo>
                      <a:pt x="62" y="16"/>
                    </a:moveTo>
                    <a:cubicBezTo>
                      <a:pt x="62" y="15"/>
                      <a:pt x="62" y="14"/>
                      <a:pt x="63" y="15"/>
                    </a:cubicBezTo>
                    <a:cubicBezTo>
                      <a:pt x="63" y="16"/>
                      <a:pt x="62" y="17"/>
                      <a:pt x="61" y="18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2" y="17"/>
                      <a:pt x="62" y="17"/>
                      <a:pt x="6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9" name="Freeform 34"/>
              <p:cNvSpPr>
                <a:spLocks noEditPoints="1" noChangeArrowheads="1"/>
              </p:cNvSpPr>
              <p:nvPr/>
            </p:nvSpPr>
            <p:spPr bwMode="auto">
              <a:xfrm>
                <a:off x="2596" y="2493"/>
                <a:ext cx="397" cy="507"/>
              </a:xfrm>
              <a:custGeom>
                <a:avLst/>
                <a:gdLst>
                  <a:gd name="T0" fmla="*/ 3301 w 168"/>
                  <a:gd name="T1" fmla="*/ 156 h 214"/>
                  <a:gd name="T2" fmla="*/ 1250 w 168"/>
                  <a:gd name="T3" fmla="*/ 3722 h 214"/>
                  <a:gd name="T4" fmla="*/ 1250 w 168"/>
                  <a:gd name="T5" fmla="*/ 6051 h 214"/>
                  <a:gd name="T6" fmla="*/ 1250 w 168"/>
                  <a:gd name="T7" fmla="*/ 8671 h 214"/>
                  <a:gd name="T8" fmla="*/ 1250 w 168"/>
                  <a:gd name="T9" fmla="*/ 10467 h 214"/>
                  <a:gd name="T10" fmla="*/ 529 w 168"/>
                  <a:gd name="T11" fmla="*/ 12381 h 214"/>
                  <a:gd name="T12" fmla="*/ 1250 w 168"/>
                  <a:gd name="T13" fmla="*/ 15210 h 214"/>
                  <a:gd name="T14" fmla="*/ 1250 w 168"/>
                  <a:gd name="T15" fmla="*/ 17169 h 214"/>
                  <a:gd name="T16" fmla="*/ 1250 w 168"/>
                  <a:gd name="T17" fmla="*/ 19259 h 214"/>
                  <a:gd name="T18" fmla="*/ 1250 w 168"/>
                  <a:gd name="T19" fmla="*/ 20891 h 214"/>
                  <a:gd name="T20" fmla="*/ 529 w 168"/>
                  <a:gd name="T21" fmla="*/ 22621 h 214"/>
                  <a:gd name="T22" fmla="*/ 1250 w 168"/>
                  <a:gd name="T23" fmla="*/ 25679 h 214"/>
                  <a:gd name="T24" fmla="*/ 1250 w 168"/>
                  <a:gd name="T25" fmla="*/ 27632 h 214"/>
                  <a:gd name="T26" fmla="*/ 1250 w 168"/>
                  <a:gd name="T27" fmla="*/ 30238 h 214"/>
                  <a:gd name="T28" fmla="*/ 659 w 168"/>
                  <a:gd name="T29" fmla="*/ 32538 h 214"/>
                  <a:gd name="T30" fmla="*/ 1250 w 168"/>
                  <a:gd name="T31" fmla="*/ 35530 h 214"/>
                  <a:gd name="T32" fmla="*/ 21455 w 168"/>
                  <a:gd name="T33" fmla="*/ 37831 h 214"/>
                  <a:gd name="T34" fmla="*/ 29099 w 168"/>
                  <a:gd name="T35" fmla="*/ 10237 h 214"/>
                  <a:gd name="T36" fmla="*/ 1028 w 168"/>
                  <a:gd name="T37" fmla="*/ 2834 h 214"/>
                  <a:gd name="T38" fmla="*/ 1028 w 168"/>
                  <a:gd name="T39" fmla="*/ 2834 h 214"/>
                  <a:gd name="T40" fmla="*/ 1028 w 168"/>
                  <a:gd name="T41" fmla="*/ 4625 h 214"/>
                  <a:gd name="T42" fmla="*/ 1250 w 168"/>
                  <a:gd name="T43" fmla="*/ 7247 h 214"/>
                  <a:gd name="T44" fmla="*/ 1028 w 168"/>
                  <a:gd name="T45" fmla="*/ 9413 h 214"/>
                  <a:gd name="T46" fmla="*/ 1250 w 168"/>
                  <a:gd name="T47" fmla="*/ 10957 h 214"/>
                  <a:gd name="T48" fmla="*/ 1250 w 168"/>
                  <a:gd name="T49" fmla="*/ 12540 h 214"/>
                  <a:gd name="T50" fmla="*/ 872 w 168"/>
                  <a:gd name="T51" fmla="*/ 14492 h 214"/>
                  <a:gd name="T52" fmla="*/ 1028 w 168"/>
                  <a:gd name="T53" fmla="*/ 14705 h 214"/>
                  <a:gd name="T54" fmla="*/ 1250 w 168"/>
                  <a:gd name="T55" fmla="*/ 16250 h 214"/>
                  <a:gd name="T56" fmla="*/ 1028 w 168"/>
                  <a:gd name="T57" fmla="*/ 18202 h 214"/>
                  <a:gd name="T58" fmla="*/ 1028 w 168"/>
                  <a:gd name="T59" fmla="*/ 18202 h 214"/>
                  <a:gd name="T60" fmla="*/ 1028 w 168"/>
                  <a:gd name="T61" fmla="*/ 19785 h 214"/>
                  <a:gd name="T62" fmla="*/ 1028 w 168"/>
                  <a:gd name="T63" fmla="*/ 21424 h 214"/>
                  <a:gd name="T64" fmla="*/ 1028 w 168"/>
                  <a:gd name="T65" fmla="*/ 22990 h 214"/>
                  <a:gd name="T66" fmla="*/ 1028 w 168"/>
                  <a:gd name="T67" fmla="*/ 24798 h 214"/>
                  <a:gd name="T68" fmla="*/ 1028 w 168"/>
                  <a:gd name="T69" fmla="*/ 26876 h 214"/>
                  <a:gd name="T70" fmla="*/ 1250 w 168"/>
                  <a:gd name="T71" fmla="*/ 26717 h 214"/>
                  <a:gd name="T72" fmla="*/ 1250 w 168"/>
                  <a:gd name="T73" fmla="*/ 28446 h 214"/>
                  <a:gd name="T74" fmla="*/ 872 w 168"/>
                  <a:gd name="T75" fmla="*/ 30742 h 214"/>
                  <a:gd name="T76" fmla="*/ 1250 w 168"/>
                  <a:gd name="T77" fmla="*/ 31128 h 214"/>
                  <a:gd name="T78" fmla="*/ 1250 w 168"/>
                  <a:gd name="T79" fmla="*/ 32702 h 214"/>
                  <a:gd name="T80" fmla="*/ 1250 w 168"/>
                  <a:gd name="T81" fmla="*/ 34497 h 214"/>
                  <a:gd name="T82" fmla="*/ 1250 w 168"/>
                  <a:gd name="T83" fmla="*/ 34497 h 214"/>
                  <a:gd name="T84" fmla="*/ 1782 w 168"/>
                  <a:gd name="T85" fmla="*/ 35760 h 214"/>
                  <a:gd name="T86" fmla="*/ 2285 w 168"/>
                  <a:gd name="T87" fmla="*/ 34334 h 214"/>
                  <a:gd name="T88" fmla="*/ 2429 w 168"/>
                  <a:gd name="T89" fmla="*/ 32382 h 214"/>
                  <a:gd name="T90" fmla="*/ 2285 w 168"/>
                  <a:gd name="T91" fmla="*/ 30373 h 214"/>
                  <a:gd name="T92" fmla="*/ 2429 w 168"/>
                  <a:gd name="T93" fmla="*/ 28300 h 214"/>
                  <a:gd name="T94" fmla="*/ 2585 w 168"/>
                  <a:gd name="T95" fmla="*/ 26717 h 214"/>
                  <a:gd name="T96" fmla="*/ 2429 w 168"/>
                  <a:gd name="T97" fmla="*/ 24544 h 214"/>
                  <a:gd name="T98" fmla="*/ 2285 w 168"/>
                  <a:gd name="T99" fmla="*/ 22843 h 214"/>
                  <a:gd name="T100" fmla="*/ 2285 w 168"/>
                  <a:gd name="T101" fmla="*/ 21194 h 214"/>
                  <a:gd name="T102" fmla="*/ 2285 w 168"/>
                  <a:gd name="T103" fmla="*/ 19465 h 214"/>
                  <a:gd name="T104" fmla="*/ 2285 w 168"/>
                  <a:gd name="T105" fmla="*/ 17674 h 214"/>
                  <a:gd name="T106" fmla="*/ 2061 w 168"/>
                  <a:gd name="T107" fmla="*/ 15907 h 214"/>
                  <a:gd name="T108" fmla="*/ 2285 w 168"/>
                  <a:gd name="T109" fmla="*/ 14336 h 214"/>
                  <a:gd name="T110" fmla="*/ 2285 w 168"/>
                  <a:gd name="T111" fmla="*/ 12151 h 214"/>
                  <a:gd name="T112" fmla="*/ 2285 w 168"/>
                  <a:gd name="T113" fmla="*/ 10585 h 214"/>
                  <a:gd name="T114" fmla="*/ 2285 w 168"/>
                  <a:gd name="T115" fmla="*/ 8818 h 214"/>
                  <a:gd name="T116" fmla="*/ 2429 w 168"/>
                  <a:gd name="T117" fmla="*/ 6330 h 214"/>
                  <a:gd name="T118" fmla="*/ 2429 w 168"/>
                  <a:gd name="T119" fmla="*/ 4030 h 214"/>
                  <a:gd name="T120" fmla="*/ 2285 w 168"/>
                  <a:gd name="T121" fmla="*/ 2459 h 214"/>
                  <a:gd name="T122" fmla="*/ 4211 w 168"/>
                  <a:gd name="T123" fmla="*/ 663 h 214"/>
                  <a:gd name="T124" fmla="*/ 28596 w 168"/>
                  <a:gd name="T125" fmla="*/ 5449 h 2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68"/>
                  <a:gd name="T190" fmla="*/ 0 h 214"/>
                  <a:gd name="T191" fmla="*/ 168 w 168"/>
                  <a:gd name="T192" fmla="*/ 214 h 21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68" h="214">
                    <a:moveTo>
                      <a:pt x="144" y="1"/>
                    </a:moveTo>
                    <a:cubicBezTo>
                      <a:pt x="131" y="1"/>
                      <a:pt x="118" y="1"/>
                      <a:pt x="105" y="1"/>
                    </a:cubicBezTo>
                    <a:cubicBezTo>
                      <a:pt x="78" y="1"/>
                      <a:pt x="51" y="1"/>
                      <a:pt x="24" y="1"/>
                    </a:cubicBezTo>
                    <a:cubicBezTo>
                      <a:pt x="22" y="1"/>
                      <a:pt x="20" y="1"/>
                      <a:pt x="19" y="1"/>
                    </a:cubicBezTo>
                    <a:cubicBezTo>
                      <a:pt x="13" y="1"/>
                      <a:pt x="8" y="6"/>
                      <a:pt x="8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3" y="14"/>
                      <a:pt x="3" y="16"/>
                      <a:pt x="3" y="17"/>
                    </a:cubicBezTo>
                    <a:cubicBezTo>
                      <a:pt x="4" y="19"/>
                      <a:pt x="6" y="20"/>
                      <a:pt x="7" y="21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3"/>
                      <a:pt x="5" y="23"/>
                      <a:pt x="3" y="24"/>
                    </a:cubicBezTo>
                    <a:cubicBezTo>
                      <a:pt x="2" y="25"/>
                      <a:pt x="2" y="28"/>
                      <a:pt x="3" y="30"/>
                    </a:cubicBezTo>
                    <a:cubicBezTo>
                      <a:pt x="4" y="32"/>
                      <a:pt x="5" y="33"/>
                      <a:pt x="7" y="34"/>
                    </a:cubicBezTo>
                    <a:cubicBezTo>
                      <a:pt x="7" y="34"/>
                      <a:pt x="7" y="34"/>
                      <a:pt x="7" y="35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0" y="41"/>
                      <a:pt x="4" y="44"/>
                      <a:pt x="7" y="44"/>
                    </a:cubicBezTo>
                    <a:cubicBezTo>
                      <a:pt x="7" y="46"/>
                      <a:pt x="7" y="47"/>
                      <a:pt x="7" y="49"/>
                    </a:cubicBezTo>
                    <a:cubicBezTo>
                      <a:pt x="6" y="49"/>
                      <a:pt x="4" y="50"/>
                      <a:pt x="3" y="51"/>
                    </a:cubicBezTo>
                    <a:cubicBezTo>
                      <a:pt x="2" y="52"/>
                      <a:pt x="2" y="54"/>
                      <a:pt x="3" y="56"/>
                    </a:cubicBezTo>
                    <a:cubicBezTo>
                      <a:pt x="3" y="57"/>
                      <a:pt x="6" y="58"/>
                      <a:pt x="7" y="58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6" y="59"/>
                      <a:pt x="6" y="59"/>
                      <a:pt x="5" y="60"/>
                    </a:cubicBezTo>
                    <a:cubicBezTo>
                      <a:pt x="2" y="62"/>
                      <a:pt x="4" y="66"/>
                      <a:pt x="7" y="67"/>
                    </a:cubicBezTo>
                    <a:cubicBezTo>
                      <a:pt x="7" y="67"/>
                      <a:pt x="7" y="68"/>
                      <a:pt x="7" y="68"/>
                    </a:cubicBezTo>
                    <a:cubicBezTo>
                      <a:pt x="6" y="68"/>
                      <a:pt x="4" y="69"/>
                      <a:pt x="3" y="70"/>
                    </a:cubicBezTo>
                    <a:cubicBezTo>
                      <a:pt x="1" y="73"/>
                      <a:pt x="4" y="77"/>
                      <a:pt x="7" y="77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5" y="78"/>
                      <a:pt x="4" y="78"/>
                      <a:pt x="2" y="80"/>
                    </a:cubicBezTo>
                    <a:cubicBezTo>
                      <a:pt x="0" y="83"/>
                      <a:pt x="5" y="86"/>
                      <a:pt x="7" y="86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89"/>
                      <a:pt x="6" y="89"/>
                      <a:pt x="6" y="89"/>
                    </a:cubicBezTo>
                    <a:cubicBezTo>
                      <a:pt x="4" y="89"/>
                      <a:pt x="3" y="90"/>
                      <a:pt x="2" y="92"/>
                    </a:cubicBezTo>
                    <a:cubicBezTo>
                      <a:pt x="2" y="95"/>
                      <a:pt x="5" y="96"/>
                      <a:pt x="7" y="97"/>
                    </a:cubicBezTo>
                    <a:cubicBezTo>
                      <a:pt x="7" y="97"/>
                      <a:pt x="7" y="98"/>
                      <a:pt x="7" y="99"/>
                    </a:cubicBezTo>
                    <a:cubicBezTo>
                      <a:pt x="6" y="99"/>
                      <a:pt x="4" y="99"/>
                      <a:pt x="3" y="101"/>
                    </a:cubicBezTo>
                    <a:cubicBezTo>
                      <a:pt x="1" y="104"/>
                      <a:pt x="5" y="106"/>
                      <a:pt x="7" y="106"/>
                    </a:cubicBezTo>
                    <a:cubicBezTo>
                      <a:pt x="7" y="107"/>
                      <a:pt x="7" y="108"/>
                      <a:pt x="7" y="109"/>
                    </a:cubicBezTo>
                    <a:cubicBezTo>
                      <a:pt x="7" y="109"/>
                      <a:pt x="7" y="109"/>
                      <a:pt x="6" y="109"/>
                    </a:cubicBezTo>
                    <a:cubicBezTo>
                      <a:pt x="5" y="109"/>
                      <a:pt x="3" y="110"/>
                      <a:pt x="3" y="112"/>
                    </a:cubicBezTo>
                    <a:cubicBezTo>
                      <a:pt x="2" y="114"/>
                      <a:pt x="5" y="116"/>
                      <a:pt x="7" y="117"/>
                    </a:cubicBezTo>
                    <a:cubicBezTo>
                      <a:pt x="7" y="117"/>
                      <a:pt x="7" y="117"/>
                      <a:pt x="7" y="118"/>
                    </a:cubicBezTo>
                    <a:cubicBezTo>
                      <a:pt x="6" y="117"/>
                      <a:pt x="5" y="118"/>
                      <a:pt x="3" y="119"/>
                    </a:cubicBezTo>
                    <a:cubicBezTo>
                      <a:pt x="1" y="122"/>
                      <a:pt x="5" y="125"/>
                      <a:pt x="7" y="126"/>
                    </a:cubicBezTo>
                    <a:cubicBezTo>
                      <a:pt x="7" y="126"/>
                      <a:pt x="7" y="127"/>
                      <a:pt x="7" y="127"/>
                    </a:cubicBezTo>
                    <a:cubicBezTo>
                      <a:pt x="6" y="127"/>
                      <a:pt x="4" y="127"/>
                      <a:pt x="3" y="128"/>
                    </a:cubicBezTo>
                    <a:cubicBezTo>
                      <a:pt x="0" y="131"/>
                      <a:pt x="5" y="135"/>
                      <a:pt x="7" y="136"/>
                    </a:cubicBezTo>
                    <a:cubicBezTo>
                      <a:pt x="7" y="136"/>
                      <a:pt x="7" y="137"/>
                      <a:pt x="7" y="137"/>
                    </a:cubicBezTo>
                    <a:cubicBezTo>
                      <a:pt x="6" y="137"/>
                      <a:pt x="4" y="138"/>
                      <a:pt x="3" y="139"/>
                    </a:cubicBezTo>
                    <a:cubicBezTo>
                      <a:pt x="0" y="142"/>
                      <a:pt x="4" y="145"/>
                      <a:pt x="7" y="145"/>
                    </a:cubicBezTo>
                    <a:cubicBezTo>
                      <a:pt x="7" y="146"/>
                      <a:pt x="7" y="147"/>
                      <a:pt x="7" y="148"/>
                    </a:cubicBezTo>
                    <a:cubicBezTo>
                      <a:pt x="6" y="148"/>
                      <a:pt x="6" y="148"/>
                      <a:pt x="5" y="149"/>
                    </a:cubicBezTo>
                    <a:cubicBezTo>
                      <a:pt x="3" y="150"/>
                      <a:pt x="3" y="151"/>
                      <a:pt x="3" y="153"/>
                    </a:cubicBezTo>
                    <a:cubicBezTo>
                      <a:pt x="3" y="155"/>
                      <a:pt x="6" y="156"/>
                      <a:pt x="7" y="156"/>
                    </a:cubicBezTo>
                    <a:cubicBezTo>
                      <a:pt x="7" y="157"/>
                      <a:pt x="7" y="157"/>
                      <a:pt x="7" y="158"/>
                    </a:cubicBezTo>
                    <a:cubicBezTo>
                      <a:pt x="6" y="158"/>
                      <a:pt x="4" y="159"/>
                      <a:pt x="3" y="161"/>
                    </a:cubicBezTo>
                    <a:cubicBezTo>
                      <a:pt x="0" y="164"/>
                      <a:pt x="4" y="166"/>
                      <a:pt x="7" y="167"/>
                    </a:cubicBezTo>
                    <a:cubicBezTo>
                      <a:pt x="7" y="168"/>
                      <a:pt x="7" y="170"/>
                      <a:pt x="7" y="171"/>
                    </a:cubicBezTo>
                    <a:cubicBezTo>
                      <a:pt x="6" y="171"/>
                      <a:pt x="4" y="171"/>
                      <a:pt x="3" y="173"/>
                    </a:cubicBezTo>
                    <a:cubicBezTo>
                      <a:pt x="1" y="176"/>
                      <a:pt x="5" y="178"/>
                      <a:pt x="7" y="179"/>
                    </a:cubicBezTo>
                    <a:cubicBezTo>
                      <a:pt x="7" y="180"/>
                      <a:pt x="7" y="181"/>
                      <a:pt x="7" y="182"/>
                    </a:cubicBezTo>
                    <a:cubicBezTo>
                      <a:pt x="6" y="182"/>
                      <a:pt x="5" y="182"/>
                      <a:pt x="4" y="184"/>
                    </a:cubicBezTo>
                    <a:cubicBezTo>
                      <a:pt x="2" y="186"/>
                      <a:pt x="5" y="189"/>
                      <a:pt x="7" y="190"/>
                    </a:cubicBezTo>
                    <a:cubicBezTo>
                      <a:pt x="7" y="191"/>
                      <a:pt x="7" y="191"/>
                      <a:pt x="7" y="192"/>
                    </a:cubicBezTo>
                    <a:cubicBezTo>
                      <a:pt x="6" y="193"/>
                      <a:pt x="5" y="193"/>
                      <a:pt x="4" y="194"/>
                    </a:cubicBezTo>
                    <a:cubicBezTo>
                      <a:pt x="1" y="196"/>
                      <a:pt x="5" y="200"/>
                      <a:pt x="7" y="201"/>
                    </a:cubicBezTo>
                    <a:cubicBezTo>
                      <a:pt x="8" y="205"/>
                      <a:pt x="9" y="210"/>
                      <a:pt x="14" y="213"/>
                    </a:cubicBezTo>
                    <a:cubicBezTo>
                      <a:pt x="16" y="214"/>
                      <a:pt x="19" y="214"/>
                      <a:pt x="22" y="214"/>
                    </a:cubicBezTo>
                    <a:cubicBezTo>
                      <a:pt x="26" y="214"/>
                      <a:pt x="30" y="214"/>
                      <a:pt x="34" y="214"/>
                    </a:cubicBezTo>
                    <a:cubicBezTo>
                      <a:pt x="64" y="214"/>
                      <a:pt x="93" y="214"/>
                      <a:pt x="123" y="214"/>
                    </a:cubicBezTo>
                    <a:cubicBezTo>
                      <a:pt x="132" y="214"/>
                      <a:pt x="141" y="214"/>
                      <a:pt x="151" y="214"/>
                    </a:cubicBezTo>
                    <a:cubicBezTo>
                      <a:pt x="158" y="214"/>
                      <a:pt x="166" y="212"/>
                      <a:pt x="167" y="203"/>
                    </a:cubicBezTo>
                    <a:cubicBezTo>
                      <a:pt x="167" y="203"/>
                      <a:pt x="167" y="203"/>
                      <a:pt x="167" y="202"/>
                    </a:cubicBezTo>
                    <a:cubicBezTo>
                      <a:pt x="167" y="154"/>
                      <a:pt x="167" y="106"/>
                      <a:pt x="167" y="58"/>
                    </a:cubicBezTo>
                    <a:cubicBezTo>
                      <a:pt x="167" y="47"/>
                      <a:pt x="167" y="35"/>
                      <a:pt x="167" y="24"/>
                    </a:cubicBezTo>
                    <a:cubicBezTo>
                      <a:pt x="167" y="19"/>
                      <a:pt x="168" y="12"/>
                      <a:pt x="166" y="7"/>
                    </a:cubicBezTo>
                    <a:cubicBezTo>
                      <a:pt x="162" y="0"/>
                      <a:pt x="151" y="1"/>
                      <a:pt x="144" y="1"/>
                    </a:cubicBezTo>
                    <a:close/>
                    <a:moveTo>
                      <a:pt x="6" y="16"/>
                    </a:moveTo>
                    <a:cubicBezTo>
                      <a:pt x="6" y="16"/>
                      <a:pt x="6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5"/>
                      <a:pt x="7" y="17"/>
                      <a:pt x="7" y="18"/>
                    </a:cubicBezTo>
                    <a:cubicBezTo>
                      <a:pt x="7" y="17"/>
                      <a:pt x="6" y="17"/>
                      <a:pt x="6" y="16"/>
                    </a:cubicBezTo>
                    <a:close/>
                    <a:moveTo>
                      <a:pt x="6" y="26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7" y="27"/>
                      <a:pt x="7" y="29"/>
                      <a:pt x="7" y="31"/>
                    </a:cubicBezTo>
                    <a:cubicBezTo>
                      <a:pt x="6" y="29"/>
                      <a:pt x="4" y="27"/>
                      <a:pt x="6" y="26"/>
                    </a:cubicBezTo>
                    <a:close/>
                    <a:moveTo>
                      <a:pt x="6" y="41"/>
                    </a:moveTo>
                    <a:cubicBezTo>
                      <a:pt x="5" y="40"/>
                      <a:pt x="5" y="39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7" y="41"/>
                      <a:pt x="6" y="41"/>
                      <a:pt x="6" y="41"/>
                    </a:cubicBezTo>
                    <a:close/>
                    <a:moveTo>
                      <a:pt x="5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5" y="53"/>
                      <a:pt x="5" y="53"/>
                      <a:pt x="6" y="53"/>
                    </a:cubicBezTo>
                    <a:cubicBezTo>
                      <a:pt x="6" y="52"/>
                      <a:pt x="7" y="52"/>
                      <a:pt x="7" y="52"/>
                    </a:cubicBezTo>
                    <a:cubicBezTo>
                      <a:pt x="7" y="53"/>
                      <a:pt x="7" y="54"/>
                      <a:pt x="7" y="55"/>
                    </a:cubicBezTo>
                    <a:cubicBezTo>
                      <a:pt x="6" y="55"/>
                      <a:pt x="6" y="55"/>
                      <a:pt x="5" y="54"/>
                    </a:cubicBezTo>
                    <a:close/>
                    <a:moveTo>
                      <a:pt x="7" y="62"/>
                    </a:moveTo>
                    <a:cubicBezTo>
                      <a:pt x="7" y="63"/>
                      <a:pt x="7" y="63"/>
                      <a:pt x="7" y="64"/>
                    </a:cubicBezTo>
                    <a:cubicBezTo>
                      <a:pt x="6" y="63"/>
                      <a:pt x="6" y="62"/>
                      <a:pt x="7" y="62"/>
                    </a:cubicBezTo>
                    <a:close/>
                    <a:moveTo>
                      <a:pt x="6" y="71"/>
                    </a:moveTo>
                    <a:cubicBezTo>
                      <a:pt x="6" y="71"/>
                      <a:pt x="7" y="71"/>
                      <a:pt x="7" y="71"/>
                    </a:cubicBezTo>
                    <a:cubicBezTo>
                      <a:pt x="7" y="72"/>
                      <a:pt x="7" y="73"/>
                      <a:pt x="7" y="74"/>
                    </a:cubicBezTo>
                    <a:cubicBezTo>
                      <a:pt x="6" y="74"/>
                      <a:pt x="4" y="72"/>
                      <a:pt x="6" y="71"/>
                    </a:cubicBezTo>
                    <a:close/>
                    <a:moveTo>
                      <a:pt x="6" y="83"/>
                    </a:move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1"/>
                      <a:pt x="6" y="81"/>
                      <a:pt x="7" y="81"/>
                    </a:cubicBezTo>
                    <a:cubicBezTo>
                      <a:pt x="7" y="82"/>
                      <a:pt x="7" y="83"/>
                      <a:pt x="7" y="83"/>
                    </a:cubicBezTo>
                    <a:cubicBezTo>
                      <a:pt x="7" y="83"/>
                      <a:pt x="6" y="83"/>
                      <a:pt x="6" y="83"/>
                    </a:cubicBezTo>
                    <a:close/>
                    <a:moveTo>
                      <a:pt x="6" y="93"/>
                    </a:moveTo>
                    <a:cubicBezTo>
                      <a:pt x="6" y="93"/>
                      <a:pt x="6" y="93"/>
                      <a:pt x="5" y="93"/>
                    </a:cubicBezTo>
                    <a:cubicBezTo>
                      <a:pt x="5" y="93"/>
                      <a:pt x="5" y="92"/>
                      <a:pt x="5" y="93"/>
                    </a:cubicBezTo>
                    <a:cubicBezTo>
                      <a:pt x="5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3"/>
                      <a:pt x="7" y="94"/>
                    </a:cubicBezTo>
                    <a:cubicBezTo>
                      <a:pt x="7" y="94"/>
                      <a:pt x="7" y="94"/>
                      <a:pt x="6" y="93"/>
                    </a:cubicBezTo>
                    <a:close/>
                    <a:moveTo>
                      <a:pt x="6" y="103"/>
                    </a:moveTo>
                    <a:cubicBezTo>
                      <a:pt x="5" y="102"/>
                      <a:pt x="5" y="102"/>
                      <a:pt x="6" y="102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7" y="102"/>
                      <a:pt x="7" y="103"/>
                      <a:pt x="7" y="103"/>
                    </a:cubicBezTo>
                    <a:cubicBezTo>
                      <a:pt x="7" y="103"/>
                      <a:pt x="7" y="103"/>
                      <a:pt x="6" y="103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2"/>
                      <a:pt x="7" y="113"/>
                      <a:pt x="7" y="114"/>
                    </a:cubicBezTo>
                    <a:cubicBezTo>
                      <a:pt x="7" y="113"/>
                      <a:pt x="6" y="113"/>
                      <a:pt x="6" y="112"/>
                    </a:cubicBezTo>
                    <a:close/>
                    <a:moveTo>
                      <a:pt x="6" y="121"/>
                    </a:move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1"/>
                      <a:pt x="7" y="122"/>
                      <a:pt x="7" y="123"/>
                    </a:cubicBezTo>
                    <a:cubicBezTo>
                      <a:pt x="6" y="122"/>
                      <a:pt x="5" y="121"/>
                      <a:pt x="6" y="121"/>
                    </a:cubicBezTo>
                    <a:close/>
                    <a:moveTo>
                      <a:pt x="6" y="130"/>
                    </a:moveTo>
                    <a:cubicBezTo>
                      <a:pt x="6" y="130"/>
                      <a:pt x="7" y="130"/>
                      <a:pt x="7" y="130"/>
                    </a:cubicBezTo>
                    <a:cubicBezTo>
                      <a:pt x="7" y="131"/>
                      <a:pt x="7" y="132"/>
                      <a:pt x="7" y="132"/>
                    </a:cubicBezTo>
                    <a:cubicBezTo>
                      <a:pt x="6" y="132"/>
                      <a:pt x="4" y="131"/>
                      <a:pt x="6" y="130"/>
                    </a:cubicBezTo>
                    <a:close/>
                    <a:moveTo>
                      <a:pt x="6" y="140"/>
                    </a:moveTo>
                    <a:cubicBezTo>
                      <a:pt x="7" y="140"/>
                      <a:pt x="7" y="140"/>
                      <a:pt x="7" y="140"/>
                    </a:cubicBezTo>
                    <a:cubicBezTo>
                      <a:pt x="7" y="141"/>
                      <a:pt x="7" y="142"/>
                      <a:pt x="7" y="142"/>
                    </a:cubicBezTo>
                    <a:cubicBezTo>
                      <a:pt x="6" y="142"/>
                      <a:pt x="4" y="141"/>
                      <a:pt x="6" y="140"/>
                    </a:cubicBezTo>
                    <a:close/>
                    <a:moveTo>
                      <a:pt x="6" y="153"/>
                    </a:moveTo>
                    <a:cubicBezTo>
                      <a:pt x="6" y="153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1"/>
                      <a:pt x="7" y="151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7" y="152"/>
                      <a:pt x="7" y="152"/>
                      <a:pt x="7" y="153"/>
                    </a:cubicBezTo>
                    <a:cubicBezTo>
                      <a:pt x="7" y="153"/>
                      <a:pt x="7" y="153"/>
                      <a:pt x="6" y="153"/>
                    </a:cubicBezTo>
                    <a:close/>
                    <a:moveTo>
                      <a:pt x="5" y="162"/>
                    </a:moveTo>
                    <a:cubicBezTo>
                      <a:pt x="6" y="161"/>
                      <a:pt x="7" y="161"/>
                      <a:pt x="7" y="161"/>
                    </a:cubicBezTo>
                    <a:cubicBezTo>
                      <a:pt x="7" y="162"/>
                      <a:pt x="7" y="163"/>
                      <a:pt x="7" y="164"/>
                    </a:cubicBezTo>
                    <a:cubicBezTo>
                      <a:pt x="6" y="164"/>
                      <a:pt x="4" y="163"/>
                      <a:pt x="5" y="162"/>
                    </a:cubicBezTo>
                    <a:close/>
                    <a:moveTo>
                      <a:pt x="6" y="175"/>
                    </a:moveTo>
                    <a:cubicBezTo>
                      <a:pt x="6" y="175"/>
                      <a:pt x="6" y="175"/>
                      <a:pt x="5" y="174"/>
                    </a:cubicBezTo>
                    <a:cubicBezTo>
                      <a:pt x="5" y="174"/>
                      <a:pt x="5" y="174"/>
                      <a:pt x="5" y="174"/>
                    </a:cubicBezTo>
                    <a:cubicBezTo>
                      <a:pt x="5" y="174"/>
                      <a:pt x="6" y="174"/>
                      <a:pt x="6" y="174"/>
                    </a:cubicBezTo>
                    <a:cubicBezTo>
                      <a:pt x="6" y="174"/>
                      <a:pt x="7" y="174"/>
                      <a:pt x="7" y="174"/>
                    </a:cubicBezTo>
                    <a:cubicBezTo>
                      <a:pt x="7" y="174"/>
                      <a:pt x="7" y="175"/>
                      <a:pt x="7" y="176"/>
                    </a:cubicBezTo>
                    <a:cubicBezTo>
                      <a:pt x="7" y="175"/>
                      <a:pt x="7" y="175"/>
                      <a:pt x="6" y="175"/>
                    </a:cubicBezTo>
                    <a:close/>
                    <a:moveTo>
                      <a:pt x="7" y="186"/>
                    </a:moveTo>
                    <a:cubicBezTo>
                      <a:pt x="7" y="186"/>
                      <a:pt x="6" y="185"/>
                      <a:pt x="6" y="185"/>
                    </a:cubicBezTo>
                    <a:cubicBezTo>
                      <a:pt x="6" y="185"/>
                      <a:pt x="6" y="185"/>
                      <a:pt x="7" y="185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5"/>
                      <a:pt x="7" y="186"/>
                      <a:pt x="7" y="187"/>
                    </a:cubicBezTo>
                    <a:cubicBezTo>
                      <a:pt x="7" y="186"/>
                      <a:pt x="7" y="186"/>
                      <a:pt x="7" y="186"/>
                    </a:cubicBezTo>
                    <a:close/>
                    <a:moveTo>
                      <a:pt x="7" y="195"/>
                    </a:moveTo>
                    <a:cubicBezTo>
                      <a:pt x="7" y="195"/>
                      <a:pt x="7" y="195"/>
                      <a:pt x="7" y="195"/>
                    </a:cubicBezTo>
                    <a:cubicBezTo>
                      <a:pt x="7" y="196"/>
                      <a:pt x="7" y="197"/>
                      <a:pt x="7" y="197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6" y="196"/>
                      <a:pt x="6" y="196"/>
                      <a:pt x="7" y="195"/>
                    </a:cubicBezTo>
                    <a:close/>
                    <a:moveTo>
                      <a:pt x="141" y="211"/>
                    </a:moveTo>
                    <a:cubicBezTo>
                      <a:pt x="127" y="211"/>
                      <a:pt x="113" y="211"/>
                      <a:pt x="99" y="211"/>
                    </a:cubicBezTo>
                    <a:cubicBezTo>
                      <a:pt x="73" y="211"/>
                      <a:pt x="47" y="211"/>
                      <a:pt x="22" y="211"/>
                    </a:cubicBezTo>
                    <a:cubicBezTo>
                      <a:pt x="16" y="211"/>
                      <a:pt x="11" y="209"/>
                      <a:pt x="10" y="202"/>
                    </a:cubicBezTo>
                    <a:cubicBezTo>
                      <a:pt x="10" y="201"/>
                      <a:pt x="10" y="200"/>
                      <a:pt x="10" y="198"/>
                    </a:cubicBezTo>
                    <a:cubicBezTo>
                      <a:pt x="10" y="198"/>
                      <a:pt x="10" y="197"/>
                      <a:pt x="10" y="196"/>
                    </a:cubicBezTo>
                    <a:cubicBezTo>
                      <a:pt x="11" y="196"/>
                      <a:pt x="12" y="196"/>
                      <a:pt x="12" y="197"/>
                    </a:cubicBezTo>
                    <a:cubicBezTo>
                      <a:pt x="13" y="198"/>
                      <a:pt x="15" y="195"/>
                      <a:pt x="13" y="194"/>
                    </a:cubicBezTo>
                    <a:cubicBezTo>
                      <a:pt x="13" y="193"/>
                      <a:pt x="11" y="193"/>
                      <a:pt x="10" y="193"/>
                    </a:cubicBezTo>
                    <a:cubicBezTo>
                      <a:pt x="10" y="190"/>
                      <a:pt x="10" y="188"/>
                      <a:pt x="10" y="185"/>
                    </a:cubicBezTo>
                    <a:cubicBezTo>
                      <a:pt x="11" y="186"/>
                      <a:pt x="12" y="186"/>
                      <a:pt x="13" y="186"/>
                    </a:cubicBezTo>
                    <a:cubicBezTo>
                      <a:pt x="15" y="186"/>
                      <a:pt x="16" y="184"/>
                      <a:pt x="14" y="183"/>
                    </a:cubicBezTo>
                    <a:cubicBezTo>
                      <a:pt x="13" y="183"/>
                      <a:pt x="11" y="183"/>
                      <a:pt x="10" y="182"/>
                    </a:cubicBezTo>
                    <a:cubicBezTo>
                      <a:pt x="10" y="180"/>
                      <a:pt x="10" y="177"/>
                      <a:pt x="10" y="174"/>
                    </a:cubicBezTo>
                    <a:cubicBezTo>
                      <a:pt x="11" y="174"/>
                      <a:pt x="12" y="175"/>
                      <a:pt x="12" y="175"/>
                    </a:cubicBezTo>
                    <a:cubicBezTo>
                      <a:pt x="14" y="176"/>
                      <a:pt x="15" y="173"/>
                      <a:pt x="13" y="172"/>
                    </a:cubicBezTo>
                    <a:cubicBezTo>
                      <a:pt x="12" y="172"/>
                      <a:pt x="11" y="171"/>
                      <a:pt x="10" y="171"/>
                    </a:cubicBezTo>
                    <a:cubicBezTo>
                      <a:pt x="10" y="168"/>
                      <a:pt x="10" y="165"/>
                      <a:pt x="10" y="162"/>
                    </a:cubicBezTo>
                    <a:cubicBezTo>
                      <a:pt x="11" y="162"/>
                      <a:pt x="12" y="163"/>
                      <a:pt x="13" y="163"/>
                    </a:cubicBezTo>
                    <a:cubicBezTo>
                      <a:pt x="15" y="163"/>
                      <a:pt x="15" y="161"/>
                      <a:pt x="14" y="160"/>
                    </a:cubicBezTo>
                    <a:cubicBezTo>
                      <a:pt x="13" y="160"/>
                      <a:pt x="11" y="159"/>
                      <a:pt x="10" y="159"/>
                    </a:cubicBezTo>
                    <a:cubicBezTo>
                      <a:pt x="10" y="156"/>
                      <a:pt x="10" y="153"/>
                      <a:pt x="10" y="151"/>
                    </a:cubicBezTo>
                    <a:cubicBezTo>
                      <a:pt x="11" y="151"/>
                      <a:pt x="12" y="151"/>
                      <a:pt x="12" y="152"/>
                    </a:cubicBezTo>
                    <a:cubicBezTo>
                      <a:pt x="13" y="154"/>
                      <a:pt x="16" y="152"/>
                      <a:pt x="15" y="151"/>
                    </a:cubicBezTo>
                    <a:cubicBezTo>
                      <a:pt x="14" y="149"/>
                      <a:pt x="12" y="148"/>
                      <a:pt x="10" y="148"/>
                    </a:cubicBezTo>
                    <a:cubicBezTo>
                      <a:pt x="10" y="145"/>
                      <a:pt x="10" y="143"/>
                      <a:pt x="10" y="141"/>
                    </a:cubicBezTo>
                    <a:cubicBezTo>
                      <a:pt x="11" y="141"/>
                      <a:pt x="12" y="142"/>
                      <a:pt x="12" y="142"/>
                    </a:cubicBezTo>
                    <a:cubicBezTo>
                      <a:pt x="14" y="143"/>
                      <a:pt x="15" y="141"/>
                      <a:pt x="14" y="139"/>
                    </a:cubicBezTo>
                    <a:cubicBezTo>
                      <a:pt x="13" y="139"/>
                      <a:pt x="12" y="138"/>
                      <a:pt x="10" y="138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4" y="133"/>
                      <a:pt x="15" y="131"/>
                      <a:pt x="13" y="129"/>
                    </a:cubicBezTo>
                    <a:cubicBezTo>
                      <a:pt x="13" y="129"/>
                      <a:pt x="11" y="128"/>
                      <a:pt x="10" y="128"/>
                    </a:cubicBezTo>
                    <a:cubicBezTo>
                      <a:pt x="10" y="126"/>
                      <a:pt x="10" y="124"/>
                      <a:pt x="10" y="121"/>
                    </a:cubicBezTo>
                    <a:cubicBezTo>
                      <a:pt x="11" y="122"/>
                      <a:pt x="12" y="122"/>
                      <a:pt x="13" y="122"/>
                    </a:cubicBezTo>
                    <a:cubicBezTo>
                      <a:pt x="14" y="123"/>
                      <a:pt x="15" y="120"/>
                      <a:pt x="13" y="120"/>
                    </a:cubicBezTo>
                    <a:cubicBezTo>
                      <a:pt x="12" y="119"/>
                      <a:pt x="11" y="119"/>
                      <a:pt x="10" y="118"/>
                    </a:cubicBezTo>
                    <a:cubicBezTo>
                      <a:pt x="10" y="116"/>
                      <a:pt x="10" y="114"/>
                      <a:pt x="10" y="112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4" y="114"/>
                      <a:pt x="15" y="111"/>
                      <a:pt x="13" y="110"/>
                    </a:cubicBezTo>
                    <a:cubicBezTo>
                      <a:pt x="12" y="110"/>
                      <a:pt x="11" y="110"/>
                      <a:pt x="10" y="109"/>
                    </a:cubicBezTo>
                    <a:cubicBezTo>
                      <a:pt x="10" y="107"/>
                      <a:pt x="10" y="104"/>
                      <a:pt x="10" y="102"/>
                    </a:cubicBezTo>
                    <a:cubicBezTo>
                      <a:pt x="11" y="102"/>
                      <a:pt x="12" y="102"/>
                      <a:pt x="12" y="102"/>
                    </a:cubicBezTo>
                    <a:cubicBezTo>
                      <a:pt x="14" y="103"/>
                      <a:pt x="15" y="100"/>
                      <a:pt x="13" y="100"/>
                    </a:cubicBezTo>
                    <a:cubicBezTo>
                      <a:pt x="12" y="99"/>
                      <a:pt x="11" y="99"/>
                      <a:pt x="10" y="99"/>
                    </a:cubicBezTo>
                    <a:cubicBezTo>
                      <a:pt x="10" y="97"/>
                      <a:pt x="10" y="94"/>
                      <a:pt x="10" y="92"/>
                    </a:cubicBezTo>
                    <a:cubicBezTo>
                      <a:pt x="11" y="92"/>
                      <a:pt x="11" y="93"/>
                      <a:pt x="12" y="93"/>
                    </a:cubicBezTo>
                    <a:cubicBezTo>
                      <a:pt x="13" y="93"/>
                      <a:pt x="14" y="91"/>
                      <a:pt x="12" y="90"/>
                    </a:cubicBezTo>
                    <a:cubicBezTo>
                      <a:pt x="12" y="90"/>
                      <a:pt x="11" y="89"/>
                      <a:pt x="10" y="89"/>
                    </a:cubicBezTo>
                    <a:cubicBezTo>
                      <a:pt x="10" y="87"/>
                      <a:pt x="10" y="85"/>
                      <a:pt x="10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4"/>
                      <a:pt x="14" y="82"/>
                      <a:pt x="13" y="81"/>
                    </a:cubicBezTo>
                    <a:cubicBezTo>
                      <a:pt x="12" y="80"/>
                      <a:pt x="11" y="80"/>
                      <a:pt x="10" y="79"/>
                    </a:cubicBezTo>
                    <a:cubicBezTo>
                      <a:pt x="10" y="76"/>
                      <a:pt x="10" y="74"/>
                      <a:pt x="10" y="71"/>
                    </a:cubicBezTo>
                    <a:cubicBezTo>
                      <a:pt x="11" y="71"/>
                      <a:pt x="12" y="72"/>
                      <a:pt x="12" y="72"/>
                    </a:cubicBezTo>
                    <a:cubicBezTo>
                      <a:pt x="14" y="73"/>
                      <a:pt x="15" y="70"/>
                      <a:pt x="13" y="69"/>
                    </a:cubicBezTo>
                    <a:cubicBezTo>
                      <a:pt x="13" y="69"/>
                      <a:pt x="11" y="69"/>
                      <a:pt x="10" y="68"/>
                    </a:cubicBezTo>
                    <a:cubicBezTo>
                      <a:pt x="10" y="66"/>
                      <a:pt x="10" y="64"/>
                      <a:pt x="10" y="62"/>
                    </a:cubicBezTo>
                    <a:cubicBezTo>
                      <a:pt x="11" y="62"/>
                      <a:pt x="11" y="63"/>
                      <a:pt x="12" y="63"/>
                    </a:cubicBezTo>
                    <a:cubicBezTo>
                      <a:pt x="13" y="64"/>
                      <a:pt x="15" y="61"/>
                      <a:pt x="13" y="60"/>
                    </a:cubicBezTo>
                    <a:cubicBezTo>
                      <a:pt x="12" y="60"/>
                      <a:pt x="11" y="59"/>
                      <a:pt x="10" y="59"/>
                    </a:cubicBezTo>
                    <a:cubicBezTo>
                      <a:pt x="10" y="57"/>
                      <a:pt x="10" y="54"/>
                      <a:pt x="10" y="52"/>
                    </a:cubicBezTo>
                    <a:cubicBezTo>
                      <a:pt x="11" y="52"/>
                      <a:pt x="11" y="52"/>
                      <a:pt x="12" y="53"/>
                    </a:cubicBezTo>
                    <a:cubicBezTo>
                      <a:pt x="13" y="54"/>
                      <a:pt x="15" y="51"/>
                      <a:pt x="13" y="50"/>
                    </a:cubicBezTo>
                    <a:cubicBezTo>
                      <a:pt x="13" y="49"/>
                      <a:pt x="11" y="49"/>
                      <a:pt x="10" y="49"/>
                    </a:cubicBezTo>
                    <a:cubicBezTo>
                      <a:pt x="10" y="45"/>
                      <a:pt x="10" y="42"/>
                      <a:pt x="10" y="38"/>
                    </a:cubicBezTo>
                    <a:cubicBezTo>
                      <a:pt x="11" y="38"/>
                      <a:pt x="12" y="39"/>
                      <a:pt x="12" y="39"/>
                    </a:cubicBezTo>
                    <a:cubicBezTo>
                      <a:pt x="14" y="40"/>
                      <a:pt x="16" y="37"/>
                      <a:pt x="14" y="36"/>
                    </a:cubicBezTo>
                    <a:cubicBezTo>
                      <a:pt x="13" y="36"/>
                      <a:pt x="12" y="35"/>
                      <a:pt x="10" y="35"/>
                    </a:cubicBezTo>
                    <a:cubicBezTo>
                      <a:pt x="10" y="32"/>
                      <a:pt x="10" y="28"/>
                      <a:pt x="10" y="25"/>
                    </a:cubicBezTo>
                    <a:cubicBezTo>
                      <a:pt x="11" y="25"/>
                      <a:pt x="12" y="25"/>
                      <a:pt x="13" y="26"/>
                    </a:cubicBezTo>
                    <a:cubicBezTo>
                      <a:pt x="15" y="26"/>
                      <a:pt x="15" y="23"/>
                      <a:pt x="14" y="23"/>
                    </a:cubicBezTo>
                    <a:cubicBezTo>
                      <a:pt x="13" y="23"/>
                      <a:pt x="11" y="22"/>
                      <a:pt x="10" y="22"/>
                    </a:cubicBezTo>
                    <a:cubicBezTo>
                      <a:pt x="10" y="20"/>
                      <a:pt x="10" y="17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5" y="15"/>
                      <a:pt x="16" y="13"/>
                      <a:pt x="14" y="12"/>
                    </a:cubicBezTo>
                    <a:cubicBezTo>
                      <a:pt x="13" y="11"/>
                      <a:pt x="12" y="11"/>
                      <a:pt x="11" y="11"/>
                    </a:cubicBezTo>
                    <a:cubicBezTo>
                      <a:pt x="12" y="7"/>
                      <a:pt x="14" y="5"/>
                      <a:pt x="19" y="4"/>
                    </a:cubicBezTo>
                    <a:cubicBezTo>
                      <a:pt x="20" y="4"/>
                      <a:pt x="22" y="4"/>
                      <a:pt x="24" y="4"/>
                    </a:cubicBezTo>
                    <a:cubicBezTo>
                      <a:pt x="35" y="4"/>
                      <a:pt x="46" y="4"/>
                      <a:pt x="58" y="4"/>
                    </a:cubicBezTo>
                    <a:cubicBezTo>
                      <a:pt x="87" y="4"/>
                      <a:pt x="115" y="4"/>
                      <a:pt x="144" y="4"/>
                    </a:cubicBezTo>
                    <a:cubicBezTo>
                      <a:pt x="151" y="4"/>
                      <a:pt x="164" y="2"/>
                      <a:pt x="164" y="13"/>
                    </a:cubicBezTo>
                    <a:cubicBezTo>
                      <a:pt x="164" y="19"/>
                      <a:pt x="164" y="25"/>
                      <a:pt x="164" y="31"/>
                    </a:cubicBezTo>
                    <a:cubicBezTo>
                      <a:pt x="164" y="85"/>
                      <a:pt x="164" y="139"/>
                      <a:pt x="164" y="194"/>
                    </a:cubicBezTo>
                    <a:cubicBezTo>
                      <a:pt x="164" y="197"/>
                      <a:pt x="164" y="199"/>
                      <a:pt x="164" y="202"/>
                    </a:cubicBezTo>
                    <a:cubicBezTo>
                      <a:pt x="163" y="213"/>
                      <a:pt x="148" y="211"/>
                      <a:pt x="141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0" name="Freeform 35"/>
              <p:cNvSpPr>
                <a:spLocks noEditPoints="1" noChangeArrowheads="1"/>
              </p:cNvSpPr>
              <p:nvPr/>
            </p:nvSpPr>
            <p:spPr bwMode="auto">
              <a:xfrm>
                <a:off x="2700" y="2583"/>
                <a:ext cx="203" cy="71"/>
              </a:xfrm>
              <a:custGeom>
                <a:avLst/>
                <a:gdLst>
                  <a:gd name="T0" fmla="*/ 13127 w 86"/>
                  <a:gd name="T1" fmla="*/ 2454 h 30"/>
                  <a:gd name="T2" fmla="*/ 12598 w 86"/>
                  <a:gd name="T3" fmla="*/ 2291 h 30"/>
                  <a:gd name="T4" fmla="*/ 12598 w 86"/>
                  <a:gd name="T5" fmla="*/ 2667 h 30"/>
                  <a:gd name="T6" fmla="*/ 10702 w 86"/>
                  <a:gd name="T7" fmla="*/ 3697 h 30"/>
                  <a:gd name="T8" fmla="*/ 11049 w 86"/>
                  <a:gd name="T9" fmla="*/ 1950 h 30"/>
                  <a:gd name="T10" fmla="*/ 10181 w 86"/>
                  <a:gd name="T11" fmla="*/ 3697 h 30"/>
                  <a:gd name="T12" fmla="*/ 8670 w 86"/>
                  <a:gd name="T13" fmla="*/ 1950 h 30"/>
                  <a:gd name="T14" fmla="*/ 10558 w 86"/>
                  <a:gd name="T15" fmla="*/ 1418 h 30"/>
                  <a:gd name="T16" fmla="*/ 9154 w 86"/>
                  <a:gd name="T17" fmla="*/ 1261 h 30"/>
                  <a:gd name="T18" fmla="*/ 8507 w 86"/>
                  <a:gd name="T19" fmla="*/ 1261 h 30"/>
                  <a:gd name="T20" fmla="*/ 7483 w 86"/>
                  <a:gd name="T21" fmla="*/ 1418 h 30"/>
                  <a:gd name="T22" fmla="*/ 8129 w 86"/>
                  <a:gd name="T23" fmla="*/ 1792 h 30"/>
                  <a:gd name="T24" fmla="*/ 7261 w 86"/>
                  <a:gd name="T25" fmla="*/ 2291 h 30"/>
                  <a:gd name="T26" fmla="*/ 6090 w 86"/>
                  <a:gd name="T27" fmla="*/ 1950 h 30"/>
                  <a:gd name="T28" fmla="*/ 4841 w 86"/>
                  <a:gd name="T29" fmla="*/ 3697 h 30"/>
                  <a:gd name="T30" fmla="*/ 3817 w 86"/>
                  <a:gd name="T31" fmla="*/ 3356 h 30"/>
                  <a:gd name="T32" fmla="*/ 2417 w 86"/>
                  <a:gd name="T33" fmla="*/ 1950 h 30"/>
                  <a:gd name="T34" fmla="*/ 156 w 86"/>
                  <a:gd name="T35" fmla="*/ 2291 h 30"/>
                  <a:gd name="T36" fmla="*/ 2051 w 86"/>
                  <a:gd name="T37" fmla="*/ 1037 h 30"/>
                  <a:gd name="T38" fmla="*/ 1237 w 86"/>
                  <a:gd name="T39" fmla="*/ 5275 h 30"/>
                  <a:gd name="T40" fmla="*/ 2261 w 86"/>
                  <a:gd name="T41" fmla="*/ 2984 h 30"/>
                  <a:gd name="T42" fmla="*/ 3288 w 86"/>
                  <a:gd name="T43" fmla="*/ 1418 h 30"/>
                  <a:gd name="T44" fmla="*/ 3817 w 86"/>
                  <a:gd name="T45" fmla="*/ 1950 h 30"/>
                  <a:gd name="T46" fmla="*/ 5221 w 86"/>
                  <a:gd name="T47" fmla="*/ 3860 h 30"/>
                  <a:gd name="T48" fmla="*/ 7261 w 86"/>
                  <a:gd name="T49" fmla="*/ 2823 h 30"/>
                  <a:gd name="T50" fmla="*/ 8507 w 86"/>
                  <a:gd name="T51" fmla="*/ 4615 h 30"/>
                  <a:gd name="T52" fmla="*/ 10403 w 86"/>
                  <a:gd name="T53" fmla="*/ 4016 h 30"/>
                  <a:gd name="T54" fmla="*/ 12983 w 86"/>
                  <a:gd name="T55" fmla="*/ 2823 h 30"/>
                  <a:gd name="T56" fmla="*/ 13851 w 86"/>
                  <a:gd name="T57" fmla="*/ 4385 h 30"/>
                  <a:gd name="T58" fmla="*/ 12324 w 86"/>
                  <a:gd name="T59" fmla="*/ 4016 h 30"/>
                  <a:gd name="T60" fmla="*/ 14219 w 86"/>
                  <a:gd name="T61" fmla="*/ 4733 h 30"/>
                  <a:gd name="T62" fmla="*/ 1393 w 86"/>
                  <a:gd name="T63" fmla="*/ 4733 h 30"/>
                  <a:gd name="T64" fmla="*/ 1393 w 86"/>
                  <a:gd name="T65" fmla="*/ 4733 h 30"/>
                  <a:gd name="T66" fmla="*/ 5561 w 86"/>
                  <a:gd name="T67" fmla="*/ 3697 h 30"/>
                  <a:gd name="T68" fmla="*/ 6234 w 86"/>
                  <a:gd name="T69" fmla="*/ 2667 h 30"/>
                  <a:gd name="T70" fmla="*/ 6893 w 86"/>
                  <a:gd name="T71" fmla="*/ 2823 h 30"/>
                  <a:gd name="T72" fmla="*/ 10702 w 86"/>
                  <a:gd name="T73" fmla="*/ 2823 h 30"/>
                  <a:gd name="T74" fmla="*/ 10558 w 86"/>
                  <a:gd name="T75" fmla="*/ 3193 h 30"/>
                  <a:gd name="T76" fmla="*/ 10558 w 86"/>
                  <a:gd name="T77" fmla="*/ 3193 h 3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30"/>
                  <a:gd name="T119" fmla="*/ 86 w 86"/>
                  <a:gd name="T120" fmla="*/ 30 h 3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30">
                    <a:moveTo>
                      <a:pt x="82" y="17"/>
                    </a:moveTo>
                    <a:cubicBezTo>
                      <a:pt x="80" y="16"/>
                      <a:pt x="78" y="16"/>
                      <a:pt x="76" y="14"/>
                    </a:cubicBezTo>
                    <a:cubicBezTo>
                      <a:pt x="77" y="13"/>
                      <a:pt x="78" y="11"/>
                      <a:pt x="79" y="10"/>
                    </a:cubicBezTo>
                    <a:cubicBezTo>
                      <a:pt x="81" y="6"/>
                      <a:pt x="71" y="9"/>
                      <a:pt x="73" y="13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5"/>
                      <a:pt x="73" y="15"/>
                    </a:cubicBezTo>
                    <a:cubicBezTo>
                      <a:pt x="71" y="16"/>
                      <a:pt x="69" y="18"/>
                      <a:pt x="67" y="19"/>
                    </a:cubicBezTo>
                    <a:cubicBezTo>
                      <a:pt x="65" y="21"/>
                      <a:pt x="63" y="22"/>
                      <a:pt x="62" y="21"/>
                    </a:cubicBezTo>
                    <a:cubicBezTo>
                      <a:pt x="63" y="19"/>
                      <a:pt x="65" y="17"/>
                      <a:pt x="66" y="15"/>
                    </a:cubicBezTo>
                    <a:cubicBezTo>
                      <a:pt x="67" y="13"/>
                      <a:pt x="66" y="11"/>
                      <a:pt x="64" y="11"/>
                    </a:cubicBezTo>
                    <a:cubicBezTo>
                      <a:pt x="61" y="11"/>
                      <a:pt x="60" y="16"/>
                      <a:pt x="59" y="18"/>
                    </a:cubicBezTo>
                    <a:cubicBezTo>
                      <a:pt x="59" y="19"/>
                      <a:pt x="59" y="20"/>
                      <a:pt x="59" y="21"/>
                    </a:cubicBezTo>
                    <a:cubicBezTo>
                      <a:pt x="56" y="23"/>
                      <a:pt x="50" y="26"/>
                      <a:pt x="49" y="22"/>
                    </a:cubicBezTo>
                    <a:cubicBezTo>
                      <a:pt x="47" y="19"/>
                      <a:pt x="48" y="15"/>
                      <a:pt x="50" y="11"/>
                    </a:cubicBezTo>
                    <a:cubicBezTo>
                      <a:pt x="50" y="11"/>
                      <a:pt x="51" y="10"/>
                      <a:pt x="51" y="10"/>
                    </a:cubicBezTo>
                    <a:cubicBezTo>
                      <a:pt x="54" y="10"/>
                      <a:pt x="57" y="9"/>
                      <a:pt x="61" y="8"/>
                    </a:cubicBezTo>
                    <a:cubicBezTo>
                      <a:pt x="62" y="8"/>
                      <a:pt x="61" y="6"/>
                      <a:pt x="60" y="6"/>
                    </a:cubicBezTo>
                    <a:cubicBezTo>
                      <a:pt x="58" y="7"/>
                      <a:pt x="55" y="7"/>
                      <a:pt x="53" y="7"/>
                    </a:cubicBezTo>
                    <a:cubicBezTo>
                      <a:pt x="54" y="6"/>
                      <a:pt x="54" y="4"/>
                      <a:pt x="53" y="3"/>
                    </a:cubicBezTo>
                    <a:cubicBezTo>
                      <a:pt x="51" y="2"/>
                      <a:pt x="49" y="6"/>
                      <a:pt x="49" y="7"/>
                    </a:cubicBezTo>
                    <a:cubicBezTo>
                      <a:pt x="49" y="7"/>
                      <a:pt x="48" y="8"/>
                      <a:pt x="48" y="8"/>
                    </a:cubicBezTo>
                    <a:cubicBezTo>
                      <a:pt x="47" y="8"/>
                      <a:pt x="45" y="8"/>
                      <a:pt x="43" y="8"/>
                    </a:cubicBezTo>
                    <a:cubicBezTo>
                      <a:pt x="42" y="9"/>
                      <a:pt x="42" y="11"/>
                      <a:pt x="44" y="11"/>
                    </a:cubicBezTo>
                    <a:cubicBezTo>
                      <a:pt x="45" y="10"/>
                      <a:pt x="46" y="10"/>
                      <a:pt x="47" y="10"/>
                    </a:cubicBezTo>
                    <a:cubicBezTo>
                      <a:pt x="46" y="11"/>
                      <a:pt x="45" y="11"/>
                      <a:pt x="45" y="12"/>
                    </a:cubicBezTo>
                    <a:cubicBezTo>
                      <a:pt x="44" y="12"/>
                      <a:pt x="43" y="13"/>
                      <a:pt x="42" y="13"/>
                    </a:cubicBezTo>
                    <a:cubicBezTo>
                      <a:pt x="42" y="10"/>
                      <a:pt x="38" y="10"/>
                      <a:pt x="37" y="11"/>
                    </a:cubicBezTo>
                    <a:cubicBezTo>
                      <a:pt x="36" y="11"/>
                      <a:pt x="36" y="11"/>
                      <a:pt x="35" y="11"/>
                    </a:cubicBezTo>
                    <a:cubicBezTo>
                      <a:pt x="34" y="13"/>
                      <a:pt x="32" y="15"/>
                      <a:pt x="31" y="18"/>
                    </a:cubicBezTo>
                    <a:cubicBezTo>
                      <a:pt x="30" y="19"/>
                      <a:pt x="29" y="20"/>
                      <a:pt x="28" y="21"/>
                    </a:cubicBezTo>
                    <a:cubicBezTo>
                      <a:pt x="26" y="22"/>
                      <a:pt x="25" y="24"/>
                      <a:pt x="23" y="25"/>
                    </a:cubicBezTo>
                    <a:cubicBezTo>
                      <a:pt x="20" y="26"/>
                      <a:pt x="22" y="21"/>
                      <a:pt x="22" y="19"/>
                    </a:cubicBezTo>
                    <a:cubicBezTo>
                      <a:pt x="23" y="15"/>
                      <a:pt x="28" y="6"/>
                      <a:pt x="24" y="2"/>
                    </a:cubicBezTo>
                    <a:cubicBezTo>
                      <a:pt x="21" y="0"/>
                      <a:pt x="17" y="6"/>
                      <a:pt x="14" y="11"/>
                    </a:cubicBezTo>
                    <a:cubicBezTo>
                      <a:pt x="14" y="8"/>
                      <a:pt x="14" y="5"/>
                      <a:pt x="13" y="4"/>
                    </a:cubicBezTo>
                    <a:cubicBezTo>
                      <a:pt x="9" y="0"/>
                      <a:pt x="2" y="11"/>
                      <a:pt x="1" y="13"/>
                    </a:cubicBezTo>
                    <a:cubicBezTo>
                      <a:pt x="0" y="14"/>
                      <a:pt x="2" y="16"/>
                      <a:pt x="3" y="14"/>
                    </a:cubicBezTo>
                    <a:cubicBezTo>
                      <a:pt x="4" y="13"/>
                      <a:pt x="11" y="3"/>
                      <a:pt x="12" y="6"/>
                    </a:cubicBezTo>
                    <a:cubicBezTo>
                      <a:pt x="13" y="9"/>
                      <a:pt x="12" y="13"/>
                      <a:pt x="11" y="16"/>
                    </a:cubicBezTo>
                    <a:cubicBezTo>
                      <a:pt x="9" y="19"/>
                      <a:pt x="4" y="28"/>
                      <a:pt x="7" y="30"/>
                    </a:cubicBezTo>
                    <a:cubicBezTo>
                      <a:pt x="8" y="30"/>
                      <a:pt x="8" y="30"/>
                      <a:pt x="9" y="29"/>
                    </a:cubicBezTo>
                    <a:cubicBezTo>
                      <a:pt x="12" y="26"/>
                      <a:pt x="12" y="21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ubicBezTo>
                      <a:pt x="16" y="11"/>
                      <a:pt x="18" y="9"/>
                      <a:pt x="19" y="8"/>
                    </a:cubicBezTo>
                    <a:cubicBezTo>
                      <a:pt x="20" y="7"/>
                      <a:pt x="23" y="3"/>
                      <a:pt x="23" y="6"/>
                    </a:cubicBezTo>
                    <a:cubicBezTo>
                      <a:pt x="23" y="8"/>
                      <a:pt x="23" y="9"/>
                      <a:pt x="22" y="11"/>
                    </a:cubicBezTo>
                    <a:cubicBezTo>
                      <a:pt x="22" y="14"/>
                      <a:pt x="15" y="27"/>
                      <a:pt x="22" y="27"/>
                    </a:cubicBezTo>
                    <a:cubicBezTo>
                      <a:pt x="25" y="27"/>
                      <a:pt x="28" y="24"/>
                      <a:pt x="30" y="22"/>
                    </a:cubicBezTo>
                    <a:cubicBezTo>
                      <a:pt x="30" y="24"/>
                      <a:pt x="30" y="25"/>
                      <a:pt x="32" y="25"/>
                    </a:cubicBezTo>
                    <a:cubicBezTo>
                      <a:pt x="37" y="27"/>
                      <a:pt x="41" y="20"/>
                      <a:pt x="42" y="16"/>
                    </a:cubicBezTo>
                    <a:cubicBezTo>
                      <a:pt x="44" y="15"/>
                      <a:pt x="45" y="14"/>
                      <a:pt x="47" y="13"/>
                    </a:cubicBezTo>
                    <a:cubicBezTo>
                      <a:pt x="46" y="18"/>
                      <a:pt x="45" y="23"/>
                      <a:pt x="49" y="26"/>
                    </a:cubicBezTo>
                    <a:cubicBezTo>
                      <a:pt x="51" y="27"/>
                      <a:pt x="56" y="25"/>
                      <a:pt x="58" y="24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1" y="24"/>
                      <a:pt x="64" y="24"/>
                      <a:pt x="67" y="22"/>
                    </a:cubicBezTo>
                    <a:cubicBezTo>
                      <a:pt x="69" y="21"/>
                      <a:pt x="72" y="18"/>
                      <a:pt x="75" y="16"/>
                    </a:cubicBezTo>
                    <a:cubicBezTo>
                      <a:pt x="76" y="17"/>
                      <a:pt x="78" y="18"/>
                      <a:pt x="80" y="19"/>
                    </a:cubicBezTo>
                    <a:cubicBezTo>
                      <a:pt x="82" y="20"/>
                      <a:pt x="83" y="24"/>
                      <a:pt x="80" y="25"/>
                    </a:cubicBezTo>
                    <a:cubicBezTo>
                      <a:pt x="79" y="26"/>
                      <a:pt x="77" y="25"/>
                      <a:pt x="76" y="25"/>
                    </a:cubicBezTo>
                    <a:cubicBezTo>
                      <a:pt x="74" y="24"/>
                      <a:pt x="73" y="24"/>
                      <a:pt x="71" y="23"/>
                    </a:cubicBezTo>
                    <a:cubicBezTo>
                      <a:pt x="70" y="23"/>
                      <a:pt x="69" y="25"/>
                      <a:pt x="70" y="25"/>
                    </a:cubicBezTo>
                    <a:cubicBezTo>
                      <a:pt x="74" y="26"/>
                      <a:pt x="78" y="29"/>
                      <a:pt x="82" y="27"/>
                    </a:cubicBezTo>
                    <a:cubicBezTo>
                      <a:pt x="86" y="25"/>
                      <a:pt x="85" y="19"/>
                      <a:pt x="82" y="17"/>
                    </a:cubicBezTo>
                    <a:close/>
                    <a:moveTo>
                      <a:pt x="8" y="27"/>
                    </a:moveTo>
                    <a:cubicBezTo>
                      <a:pt x="9" y="26"/>
                      <a:pt x="9" y="24"/>
                      <a:pt x="10" y="23"/>
                    </a:cubicBezTo>
                    <a:cubicBezTo>
                      <a:pt x="9" y="25"/>
                      <a:pt x="8" y="28"/>
                      <a:pt x="8" y="27"/>
                    </a:cubicBezTo>
                    <a:close/>
                    <a:moveTo>
                      <a:pt x="39" y="19"/>
                    </a:moveTo>
                    <a:cubicBezTo>
                      <a:pt x="37" y="21"/>
                      <a:pt x="31" y="27"/>
                      <a:pt x="32" y="21"/>
                    </a:cubicBezTo>
                    <a:cubicBezTo>
                      <a:pt x="32" y="20"/>
                      <a:pt x="32" y="20"/>
                      <a:pt x="33" y="19"/>
                    </a:cubicBezTo>
                    <a:cubicBezTo>
                      <a:pt x="34" y="18"/>
                      <a:pt x="35" y="16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6"/>
                      <a:pt x="38" y="17"/>
                      <a:pt x="40" y="16"/>
                    </a:cubicBezTo>
                    <a:cubicBezTo>
                      <a:pt x="39" y="18"/>
                      <a:pt x="39" y="19"/>
                      <a:pt x="39" y="19"/>
                    </a:cubicBezTo>
                    <a:close/>
                    <a:moveTo>
                      <a:pt x="62" y="16"/>
                    </a:moveTo>
                    <a:cubicBezTo>
                      <a:pt x="62" y="14"/>
                      <a:pt x="63" y="14"/>
                      <a:pt x="63" y="15"/>
                    </a:cubicBezTo>
                    <a:cubicBezTo>
                      <a:pt x="63" y="16"/>
                      <a:pt x="62" y="17"/>
                      <a:pt x="61" y="18"/>
                    </a:cubicBezTo>
                    <a:cubicBezTo>
                      <a:pt x="61" y="18"/>
                      <a:pt x="61" y="18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2" y="17"/>
                      <a:pt x="62" y="17"/>
                      <a:pt x="6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1" name="Freeform 36"/>
              <p:cNvSpPr>
                <a:spLocks noEditPoints="1" noChangeArrowheads="1"/>
              </p:cNvSpPr>
              <p:nvPr/>
            </p:nvSpPr>
            <p:spPr bwMode="auto">
              <a:xfrm>
                <a:off x="5287" y="1132"/>
                <a:ext cx="397" cy="506"/>
              </a:xfrm>
              <a:custGeom>
                <a:avLst/>
                <a:gdLst>
                  <a:gd name="T0" fmla="*/ 3301 w 168"/>
                  <a:gd name="T1" fmla="*/ 369 h 214"/>
                  <a:gd name="T2" fmla="*/ 1397 w 168"/>
                  <a:gd name="T3" fmla="*/ 3691 h 214"/>
                  <a:gd name="T4" fmla="*/ 1397 w 168"/>
                  <a:gd name="T5" fmla="*/ 5909 h 214"/>
                  <a:gd name="T6" fmla="*/ 1397 w 168"/>
                  <a:gd name="T7" fmla="*/ 8564 h 214"/>
                  <a:gd name="T8" fmla="*/ 1397 w 168"/>
                  <a:gd name="T9" fmla="*/ 10349 h 214"/>
                  <a:gd name="T10" fmla="*/ 529 w 168"/>
                  <a:gd name="T11" fmla="*/ 12284 h 214"/>
                  <a:gd name="T12" fmla="*/ 1397 w 168"/>
                  <a:gd name="T13" fmla="*/ 15005 h 214"/>
                  <a:gd name="T14" fmla="*/ 1397 w 168"/>
                  <a:gd name="T15" fmla="*/ 16906 h 214"/>
                  <a:gd name="T16" fmla="*/ 1397 w 168"/>
                  <a:gd name="T17" fmla="*/ 19065 h 214"/>
                  <a:gd name="T18" fmla="*/ 1397 w 168"/>
                  <a:gd name="T19" fmla="*/ 20635 h 214"/>
                  <a:gd name="T20" fmla="*/ 659 w 168"/>
                  <a:gd name="T21" fmla="*/ 22536 h 214"/>
                  <a:gd name="T22" fmla="*/ 1397 w 168"/>
                  <a:gd name="T23" fmla="*/ 25354 h 214"/>
                  <a:gd name="T24" fmla="*/ 1397 w 168"/>
                  <a:gd name="T25" fmla="*/ 27260 h 214"/>
                  <a:gd name="T26" fmla="*/ 1397 w 168"/>
                  <a:gd name="T27" fmla="*/ 29849 h 214"/>
                  <a:gd name="T28" fmla="*/ 659 w 168"/>
                  <a:gd name="T29" fmla="*/ 32164 h 214"/>
                  <a:gd name="T30" fmla="*/ 1397 w 168"/>
                  <a:gd name="T31" fmla="*/ 35098 h 214"/>
                  <a:gd name="T32" fmla="*/ 21455 w 168"/>
                  <a:gd name="T33" fmla="*/ 37385 h 214"/>
                  <a:gd name="T34" fmla="*/ 29255 w 168"/>
                  <a:gd name="T35" fmla="*/ 10349 h 214"/>
                  <a:gd name="T36" fmla="*/ 1028 w 168"/>
                  <a:gd name="T37" fmla="*/ 2975 h 214"/>
                  <a:gd name="T38" fmla="*/ 1028 w 168"/>
                  <a:gd name="T39" fmla="*/ 2975 h 214"/>
                  <a:gd name="T40" fmla="*/ 1250 w 168"/>
                  <a:gd name="T41" fmla="*/ 4495 h 214"/>
                  <a:gd name="T42" fmla="*/ 1397 w 168"/>
                  <a:gd name="T43" fmla="*/ 7313 h 214"/>
                  <a:gd name="T44" fmla="*/ 1028 w 168"/>
                  <a:gd name="T45" fmla="*/ 9252 h 214"/>
                  <a:gd name="T46" fmla="*/ 1397 w 168"/>
                  <a:gd name="T47" fmla="*/ 10879 h 214"/>
                  <a:gd name="T48" fmla="*/ 1397 w 168"/>
                  <a:gd name="T49" fmla="*/ 12411 h 214"/>
                  <a:gd name="T50" fmla="*/ 872 w 168"/>
                  <a:gd name="T51" fmla="*/ 14341 h 214"/>
                  <a:gd name="T52" fmla="*/ 1028 w 168"/>
                  <a:gd name="T53" fmla="*/ 14475 h 214"/>
                  <a:gd name="T54" fmla="*/ 1250 w 168"/>
                  <a:gd name="T55" fmla="*/ 16102 h 214"/>
                  <a:gd name="T56" fmla="*/ 1250 w 168"/>
                  <a:gd name="T57" fmla="*/ 18029 h 214"/>
                  <a:gd name="T58" fmla="*/ 1250 w 168"/>
                  <a:gd name="T59" fmla="*/ 18029 h 214"/>
                  <a:gd name="T60" fmla="*/ 1028 w 168"/>
                  <a:gd name="T61" fmla="*/ 19606 h 214"/>
                  <a:gd name="T62" fmla="*/ 1250 w 168"/>
                  <a:gd name="T63" fmla="*/ 21122 h 214"/>
                  <a:gd name="T64" fmla="*/ 1028 w 168"/>
                  <a:gd name="T65" fmla="*/ 22699 h 214"/>
                  <a:gd name="T66" fmla="*/ 1250 w 168"/>
                  <a:gd name="T67" fmla="*/ 24470 h 214"/>
                  <a:gd name="T68" fmla="*/ 1028 w 168"/>
                  <a:gd name="T69" fmla="*/ 26534 h 214"/>
                  <a:gd name="T70" fmla="*/ 1397 w 168"/>
                  <a:gd name="T71" fmla="*/ 26388 h 214"/>
                  <a:gd name="T72" fmla="*/ 1397 w 168"/>
                  <a:gd name="T73" fmla="*/ 28156 h 214"/>
                  <a:gd name="T74" fmla="*/ 1028 w 168"/>
                  <a:gd name="T75" fmla="*/ 30604 h 214"/>
                  <a:gd name="T76" fmla="*/ 1397 w 168"/>
                  <a:gd name="T77" fmla="*/ 30760 h 214"/>
                  <a:gd name="T78" fmla="*/ 1250 w 168"/>
                  <a:gd name="T79" fmla="*/ 32292 h 214"/>
                  <a:gd name="T80" fmla="*/ 1250 w 168"/>
                  <a:gd name="T81" fmla="*/ 34226 h 214"/>
                  <a:gd name="T82" fmla="*/ 1250 w 168"/>
                  <a:gd name="T83" fmla="*/ 34226 h 214"/>
                  <a:gd name="T84" fmla="*/ 1898 w 168"/>
                  <a:gd name="T85" fmla="*/ 35479 h 214"/>
                  <a:gd name="T86" fmla="*/ 2429 w 168"/>
                  <a:gd name="T87" fmla="*/ 33909 h 214"/>
                  <a:gd name="T88" fmla="*/ 2429 w 168"/>
                  <a:gd name="T89" fmla="*/ 32001 h 214"/>
                  <a:gd name="T90" fmla="*/ 2285 w 168"/>
                  <a:gd name="T91" fmla="*/ 30074 h 214"/>
                  <a:gd name="T92" fmla="*/ 2429 w 168"/>
                  <a:gd name="T93" fmla="*/ 27948 h 214"/>
                  <a:gd name="T94" fmla="*/ 2585 w 168"/>
                  <a:gd name="T95" fmla="*/ 26388 h 214"/>
                  <a:gd name="T96" fmla="*/ 2429 w 168"/>
                  <a:gd name="T97" fmla="*/ 24470 h 214"/>
                  <a:gd name="T98" fmla="*/ 2429 w 168"/>
                  <a:gd name="T99" fmla="*/ 22699 h 214"/>
                  <a:gd name="T100" fmla="*/ 2429 w 168"/>
                  <a:gd name="T101" fmla="*/ 21004 h 214"/>
                  <a:gd name="T102" fmla="*/ 2285 w 168"/>
                  <a:gd name="T103" fmla="*/ 19221 h 214"/>
                  <a:gd name="T104" fmla="*/ 2285 w 168"/>
                  <a:gd name="T105" fmla="*/ 17438 h 214"/>
                  <a:gd name="T106" fmla="*/ 2285 w 168"/>
                  <a:gd name="T107" fmla="*/ 15755 h 214"/>
                  <a:gd name="T108" fmla="*/ 2285 w 168"/>
                  <a:gd name="T109" fmla="*/ 14185 h 214"/>
                  <a:gd name="T110" fmla="*/ 2429 w 168"/>
                  <a:gd name="T111" fmla="*/ 12284 h 214"/>
                  <a:gd name="T112" fmla="*/ 2429 w 168"/>
                  <a:gd name="T113" fmla="*/ 10628 h 214"/>
                  <a:gd name="T114" fmla="*/ 2429 w 168"/>
                  <a:gd name="T115" fmla="*/ 8727 h 214"/>
                  <a:gd name="T116" fmla="*/ 2429 w 168"/>
                  <a:gd name="T117" fmla="*/ 6441 h 214"/>
                  <a:gd name="T118" fmla="*/ 2429 w 168"/>
                  <a:gd name="T119" fmla="*/ 4003 h 214"/>
                  <a:gd name="T120" fmla="*/ 2285 w 168"/>
                  <a:gd name="T121" fmla="*/ 2433 h 214"/>
                  <a:gd name="T122" fmla="*/ 4211 w 168"/>
                  <a:gd name="T123" fmla="*/ 872 h 214"/>
                  <a:gd name="T124" fmla="*/ 28754 w 168"/>
                  <a:gd name="T125" fmla="*/ 5405 h 2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68"/>
                  <a:gd name="T190" fmla="*/ 0 h 214"/>
                  <a:gd name="T191" fmla="*/ 168 w 168"/>
                  <a:gd name="T192" fmla="*/ 214 h 21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68" h="214">
                    <a:moveTo>
                      <a:pt x="145" y="2"/>
                    </a:moveTo>
                    <a:cubicBezTo>
                      <a:pt x="132" y="2"/>
                      <a:pt x="119" y="2"/>
                      <a:pt x="105" y="2"/>
                    </a:cubicBezTo>
                    <a:cubicBezTo>
                      <a:pt x="78" y="2"/>
                      <a:pt x="51" y="2"/>
                      <a:pt x="24" y="2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3" y="2"/>
                      <a:pt x="9" y="6"/>
                      <a:pt x="8" y="11"/>
                    </a:cubicBezTo>
                    <a:cubicBezTo>
                      <a:pt x="7" y="12"/>
                      <a:pt x="5" y="12"/>
                      <a:pt x="5" y="13"/>
                    </a:cubicBezTo>
                    <a:cubicBezTo>
                      <a:pt x="3" y="14"/>
                      <a:pt x="3" y="16"/>
                      <a:pt x="3" y="18"/>
                    </a:cubicBezTo>
                    <a:cubicBezTo>
                      <a:pt x="4" y="19"/>
                      <a:pt x="6" y="20"/>
                      <a:pt x="8" y="21"/>
                    </a:cubicBezTo>
                    <a:cubicBezTo>
                      <a:pt x="8" y="21"/>
                      <a:pt x="8" y="22"/>
                      <a:pt x="8" y="23"/>
                    </a:cubicBezTo>
                    <a:cubicBezTo>
                      <a:pt x="6" y="23"/>
                      <a:pt x="5" y="23"/>
                      <a:pt x="4" y="24"/>
                    </a:cubicBezTo>
                    <a:cubicBezTo>
                      <a:pt x="2" y="26"/>
                      <a:pt x="2" y="28"/>
                      <a:pt x="3" y="30"/>
                    </a:cubicBezTo>
                    <a:cubicBezTo>
                      <a:pt x="4" y="32"/>
                      <a:pt x="6" y="33"/>
                      <a:pt x="8" y="34"/>
                    </a:cubicBezTo>
                    <a:cubicBezTo>
                      <a:pt x="8" y="34"/>
                      <a:pt x="8" y="35"/>
                      <a:pt x="8" y="35"/>
                    </a:cubicBezTo>
                    <a:cubicBezTo>
                      <a:pt x="6" y="35"/>
                      <a:pt x="4" y="36"/>
                      <a:pt x="3" y="38"/>
                    </a:cubicBezTo>
                    <a:cubicBezTo>
                      <a:pt x="1" y="41"/>
                      <a:pt x="5" y="44"/>
                      <a:pt x="8" y="45"/>
                    </a:cubicBezTo>
                    <a:cubicBezTo>
                      <a:pt x="8" y="46"/>
                      <a:pt x="8" y="47"/>
                      <a:pt x="8" y="49"/>
                    </a:cubicBezTo>
                    <a:cubicBezTo>
                      <a:pt x="6" y="49"/>
                      <a:pt x="5" y="50"/>
                      <a:pt x="4" y="51"/>
                    </a:cubicBezTo>
                    <a:cubicBezTo>
                      <a:pt x="3" y="53"/>
                      <a:pt x="2" y="54"/>
                      <a:pt x="3" y="56"/>
                    </a:cubicBezTo>
                    <a:cubicBezTo>
                      <a:pt x="4" y="57"/>
                      <a:pt x="6" y="58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7" y="59"/>
                      <a:pt x="6" y="59"/>
                      <a:pt x="5" y="60"/>
                    </a:cubicBezTo>
                    <a:cubicBezTo>
                      <a:pt x="2" y="63"/>
                      <a:pt x="4" y="66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6" y="68"/>
                      <a:pt x="5" y="69"/>
                      <a:pt x="3" y="70"/>
                    </a:cubicBezTo>
                    <a:cubicBezTo>
                      <a:pt x="1" y="73"/>
                      <a:pt x="4" y="77"/>
                      <a:pt x="8" y="77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6" y="78"/>
                      <a:pt x="4" y="79"/>
                      <a:pt x="3" y="80"/>
                    </a:cubicBezTo>
                    <a:cubicBezTo>
                      <a:pt x="0" y="83"/>
                      <a:pt x="5" y="86"/>
                      <a:pt x="8" y="86"/>
                    </a:cubicBezTo>
                    <a:cubicBezTo>
                      <a:pt x="8" y="87"/>
                      <a:pt x="8" y="88"/>
                      <a:pt x="8" y="89"/>
                    </a:cubicBezTo>
                    <a:cubicBezTo>
                      <a:pt x="7" y="89"/>
                      <a:pt x="7" y="89"/>
                      <a:pt x="6" y="89"/>
                    </a:cubicBezTo>
                    <a:cubicBezTo>
                      <a:pt x="5" y="90"/>
                      <a:pt x="3" y="91"/>
                      <a:pt x="3" y="92"/>
                    </a:cubicBezTo>
                    <a:cubicBezTo>
                      <a:pt x="2" y="95"/>
                      <a:pt x="5" y="97"/>
                      <a:pt x="8" y="97"/>
                    </a:cubicBezTo>
                    <a:cubicBezTo>
                      <a:pt x="8" y="97"/>
                      <a:pt x="8" y="98"/>
                      <a:pt x="8" y="99"/>
                    </a:cubicBezTo>
                    <a:cubicBezTo>
                      <a:pt x="6" y="99"/>
                      <a:pt x="4" y="99"/>
                      <a:pt x="3" y="101"/>
                    </a:cubicBezTo>
                    <a:cubicBezTo>
                      <a:pt x="1" y="104"/>
                      <a:pt x="5" y="106"/>
                      <a:pt x="8" y="107"/>
                    </a:cubicBezTo>
                    <a:cubicBezTo>
                      <a:pt x="8" y="107"/>
                      <a:pt x="8" y="108"/>
                      <a:pt x="8" y="109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5" y="110"/>
                      <a:pt x="4" y="110"/>
                      <a:pt x="3" y="112"/>
                    </a:cubicBezTo>
                    <a:cubicBezTo>
                      <a:pt x="3" y="115"/>
                      <a:pt x="5" y="116"/>
                      <a:pt x="8" y="117"/>
                    </a:cubicBezTo>
                    <a:cubicBezTo>
                      <a:pt x="8" y="117"/>
                      <a:pt x="8" y="117"/>
                      <a:pt x="8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2" y="122"/>
                      <a:pt x="5" y="125"/>
                      <a:pt x="8" y="126"/>
                    </a:cubicBezTo>
                    <a:cubicBezTo>
                      <a:pt x="8" y="127"/>
                      <a:pt x="8" y="127"/>
                      <a:pt x="8" y="128"/>
                    </a:cubicBezTo>
                    <a:cubicBezTo>
                      <a:pt x="6" y="127"/>
                      <a:pt x="5" y="128"/>
                      <a:pt x="4" y="129"/>
                    </a:cubicBezTo>
                    <a:cubicBezTo>
                      <a:pt x="0" y="131"/>
                      <a:pt x="5" y="135"/>
                      <a:pt x="8" y="136"/>
                    </a:cubicBezTo>
                    <a:cubicBezTo>
                      <a:pt x="8" y="136"/>
                      <a:pt x="8" y="137"/>
                      <a:pt x="8" y="137"/>
                    </a:cubicBezTo>
                    <a:cubicBezTo>
                      <a:pt x="6" y="137"/>
                      <a:pt x="5" y="138"/>
                      <a:pt x="3" y="139"/>
                    </a:cubicBezTo>
                    <a:cubicBezTo>
                      <a:pt x="1" y="142"/>
                      <a:pt x="5" y="145"/>
                      <a:pt x="8" y="145"/>
                    </a:cubicBezTo>
                    <a:cubicBezTo>
                      <a:pt x="8" y="146"/>
                      <a:pt x="8" y="147"/>
                      <a:pt x="8" y="148"/>
                    </a:cubicBezTo>
                    <a:cubicBezTo>
                      <a:pt x="7" y="148"/>
                      <a:pt x="6" y="148"/>
                      <a:pt x="5" y="149"/>
                    </a:cubicBezTo>
                    <a:cubicBezTo>
                      <a:pt x="4" y="150"/>
                      <a:pt x="3" y="151"/>
                      <a:pt x="3" y="153"/>
                    </a:cubicBezTo>
                    <a:cubicBezTo>
                      <a:pt x="4" y="155"/>
                      <a:pt x="6" y="156"/>
                      <a:pt x="8" y="156"/>
                    </a:cubicBezTo>
                    <a:cubicBezTo>
                      <a:pt x="8" y="157"/>
                      <a:pt x="8" y="158"/>
                      <a:pt x="8" y="158"/>
                    </a:cubicBezTo>
                    <a:cubicBezTo>
                      <a:pt x="6" y="158"/>
                      <a:pt x="4" y="159"/>
                      <a:pt x="3" y="161"/>
                    </a:cubicBezTo>
                    <a:cubicBezTo>
                      <a:pt x="1" y="165"/>
                      <a:pt x="5" y="167"/>
                      <a:pt x="8" y="168"/>
                    </a:cubicBezTo>
                    <a:cubicBezTo>
                      <a:pt x="8" y="169"/>
                      <a:pt x="8" y="170"/>
                      <a:pt x="8" y="171"/>
                    </a:cubicBezTo>
                    <a:cubicBezTo>
                      <a:pt x="6" y="171"/>
                      <a:pt x="4" y="172"/>
                      <a:pt x="3" y="173"/>
                    </a:cubicBezTo>
                    <a:cubicBezTo>
                      <a:pt x="1" y="176"/>
                      <a:pt x="5" y="178"/>
                      <a:pt x="8" y="179"/>
                    </a:cubicBezTo>
                    <a:cubicBezTo>
                      <a:pt x="8" y="180"/>
                      <a:pt x="8" y="181"/>
                      <a:pt x="8" y="182"/>
                    </a:cubicBezTo>
                    <a:cubicBezTo>
                      <a:pt x="6" y="182"/>
                      <a:pt x="5" y="183"/>
                      <a:pt x="4" y="184"/>
                    </a:cubicBezTo>
                    <a:cubicBezTo>
                      <a:pt x="3" y="186"/>
                      <a:pt x="6" y="189"/>
                      <a:pt x="8" y="190"/>
                    </a:cubicBezTo>
                    <a:cubicBezTo>
                      <a:pt x="8" y="191"/>
                      <a:pt x="8" y="192"/>
                      <a:pt x="8" y="193"/>
                    </a:cubicBezTo>
                    <a:cubicBezTo>
                      <a:pt x="7" y="193"/>
                      <a:pt x="6" y="193"/>
                      <a:pt x="5" y="194"/>
                    </a:cubicBezTo>
                    <a:cubicBezTo>
                      <a:pt x="2" y="197"/>
                      <a:pt x="5" y="200"/>
                      <a:pt x="8" y="201"/>
                    </a:cubicBezTo>
                    <a:cubicBezTo>
                      <a:pt x="8" y="206"/>
                      <a:pt x="9" y="210"/>
                      <a:pt x="14" y="213"/>
                    </a:cubicBezTo>
                    <a:cubicBezTo>
                      <a:pt x="17" y="214"/>
                      <a:pt x="20" y="214"/>
                      <a:pt x="22" y="214"/>
                    </a:cubicBezTo>
                    <a:cubicBezTo>
                      <a:pt x="26" y="214"/>
                      <a:pt x="31" y="214"/>
                      <a:pt x="35" y="214"/>
                    </a:cubicBezTo>
                    <a:cubicBezTo>
                      <a:pt x="64" y="214"/>
                      <a:pt x="94" y="214"/>
                      <a:pt x="123" y="214"/>
                    </a:cubicBezTo>
                    <a:cubicBezTo>
                      <a:pt x="133" y="214"/>
                      <a:pt x="142" y="214"/>
                      <a:pt x="151" y="214"/>
                    </a:cubicBezTo>
                    <a:cubicBezTo>
                      <a:pt x="159" y="214"/>
                      <a:pt x="167" y="212"/>
                      <a:pt x="167" y="203"/>
                    </a:cubicBezTo>
                    <a:cubicBezTo>
                      <a:pt x="167" y="203"/>
                      <a:pt x="168" y="203"/>
                      <a:pt x="168" y="203"/>
                    </a:cubicBezTo>
                    <a:cubicBezTo>
                      <a:pt x="168" y="155"/>
                      <a:pt x="168" y="107"/>
                      <a:pt x="168" y="59"/>
                    </a:cubicBezTo>
                    <a:cubicBezTo>
                      <a:pt x="168" y="47"/>
                      <a:pt x="168" y="36"/>
                      <a:pt x="168" y="24"/>
                    </a:cubicBezTo>
                    <a:cubicBezTo>
                      <a:pt x="168" y="19"/>
                      <a:pt x="168" y="12"/>
                      <a:pt x="166" y="7"/>
                    </a:cubicBezTo>
                    <a:cubicBezTo>
                      <a:pt x="162" y="0"/>
                      <a:pt x="151" y="2"/>
                      <a:pt x="145" y="2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7" y="15"/>
                    </a:cubicBezTo>
                    <a:cubicBezTo>
                      <a:pt x="7" y="15"/>
                      <a:pt x="7" y="15"/>
                      <a:pt x="8" y="14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8"/>
                      <a:pt x="6" y="17"/>
                      <a:pt x="6" y="17"/>
                    </a:cubicBezTo>
                    <a:close/>
                    <a:moveTo>
                      <a:pt x="7" y="26"/>
                    </a:moveTo>
                    <a:cubicBezTo>
                      <a:pt x="7" y="26"/>
                      <a:pt x="7" y="26"/>
                      <a:pt x="8" y="26"/>
                    </a:cubicBezTo>
                    <a:cubicBezTo>
                      <a:pt x="8" y="27"/>
                      <a:pt x="8" y="29"/>
                      <a:pt x="8" y="31"/>
                    </a:cubicBezTo>
                    <a:cubicBezTo>
                      <a:pt x="6" y="30"/>
                      <a:pt x="4" y="27"/>
                      <a:pt x="7" y="26"/>
                    </a:cubicBezTo>
                    <a:close/>
                    <a:moveTo>
                      <a:pt x="6" y="41"/>
                    </a:moveTo>
                    <a:cubicBezTo>
                      <a:pt x="5" y="40"/>
                      <a:pt x="5" y="40"/>
                      <a:pt x="6" y="39"/>
                    </a:cubicBezTo>
                    <a:cubicBezTo>
                      <a:pt x="6" y="38"/>
                      <a:pt x="7" y="38"/>
                      <a:pt x="8" y="38"/>
                    </a:cubicBezTo>
                    <a:cubicBezTo>
                      <a:pt x="8" y="39"/>
                      <a:pt x="8" y="40"/>
                      <a:pt x="8" y="42"/>
                    </a:cubicBezTo>
                    <a:cubicBezTo>
                      <a:pt x="7" y="41"/>
                      <a:pt x="7" y="41"/>
                      <a:pt x="6" y="41"/>
                    </a:cubicBezTo>
                    <a:close/>
                    <a:moveTo>
                      <a:pt x="6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7" y="52"/>
                      <a:pt x="8" y="52"/>
                    </a:cubicBezTo>
                    <a:cubicBezTo>
                      <a:pt x="8" y="53"/>
                      <a:pt x="8" y="54"/>
                      <a:pt x="8" y="56"/>
                    </a:cubicBezTo>
                    <a:cubicBezTo>
                      <a:pt x="7" y="55"/>
                      <a:pt x="6" y="55"/>
                      <a:pt x="6" y="54"/>
                    </a:cubicBezTo>
                    <a:close/>
                    <a:moveTo>
                      <a:pt x="8" y="62"/>
                    </a:moveTo>
                    <a:cubicBezTo>
                      <a:pt x="8" y="63"/>
                      <a:pt x="8" y="63"/>
                      <a:pt x="8" y="64"/>
                    </a:cubicBezTo>
                    <a:cubicBezTo>
                      <a:pt x="7" y="64"/>
                      <a:pt x="6" y="62"/>
                      <a:pt x="8" y="62"/>
                    </a:cubicBezTo>
                    <a:close/>
                    <a:moveTo>
                      <a:pt x="6" y="71"/>
                    </a:moveTo>
                    <a:cubicBezTo>
                      <a:pt x="7" y="71"/>
                      <a:pt x="7" y="71"/>
                      <a:pt x="8" y="71"/>
                    </a:cubicBezTo>
                    <a:cubicBezTo>
                      <a:pt x="8" y="72"/>
                      <a:pt x="8" y="73"/>
                      <a:pt x="8" y="74"/>
                    </a:cubicBezTo>
                    <a:cubicBezTo>
                      <a:pt x="6" y="74"/>
                      <a:pt x="4" y="73"/>
                      <a:pt x="6" y="71"/>
                    </a:cubicBezTo>
                    <a:close/>
                    <a:moveTo>
                      <a:pt x="6" y="83"/>
                    </a:moveTo>
                    <a:cubicBezTo>
                      <a:pt x="6" y="83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1"/>
                      <a:pt x="7" y="81"/>
                      <a:pt x="8" y="81"/>
                    </a:cubicBezTo>
                    <a:cubicBezTo>
                      <a:pt x="8" y="82"/>
                      <a:pt x="8" y="83"/>
                      <a:pt x="8" y="83"/>
                    </a:cubicBezTo>
                    <a:cubicBezTo>
                      <a:pt x="7" y="83"/>
                      <a:pt x="7" y="83"/>
                      <a:pt x="6" y="83"/>
                    </a:cubicBezTo>
                    <a:close/>
                    <a:moveTo>
                      <a:pt x="7" y="94"/>
                    </a:move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2"/>
                      <a:pt x="7" y="92"/>
                      <a:pt x="7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3"/>
                      <a:pt x="8" y="93"/>
                      <a:pt x="8" y="94"/>
                    </a:cubicBezTo>
                    <a:cubicBezTo>
                      <a:pt x="7" y="94"/>
                      <a:pt x="7" y="94"/>
                      <a:pt x="7" y="94"/>
                    </a:cubicBezTo>
                    <a:close/>
                    <a:moveTo>
                      <a:pt x="7" y="103"/>
                    </a:moveTo>
                    <a:cubicBezTo>
                      <a:pt x="5" y="102"/>
                      <a:pt x="6" y="102"/>
                      <a:pt x="7" y="102"/>
                    </a:cubicBezTo>
                    <a:cubicBezTo>
                      <a:pt x="7" y="102"/>
                      <a:pt x="7" y="102"/>
                      <a:pt x="8" y="102"/>
                    </a:cubicBezTo>
                    <a:cubicBezTo>
                      <a:pt x="8" y="102"/>
                      <a:pt x="8" y="103"/>
                      <a:pt x="8" y="104"/>
                    </a:cubicBezTo>
                    <a:cubicBezTo>
                      <a:pt x="7" y="103"/>
                      <a:pt x="7" y="103"/>
                      <a:pt x="7" y="103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2"/>
                      <a:pt x="8" y="112"/>
                    </a:cubicBezTo>
                    <a:cubicBezTo>
                      <a:pt x="8" y="113"/>
                      <a:pt x="8" y="113"/>
                      <a:pt x="8" y="114"/>
                    </a:cubicBezTo>
                    <a:cubicBezTo>
                      <a:pt x="7" y="114"/>
                      <a:pt x="6" y="113"/>
                      <a:pt x="6" y="112"/>
                    </a:cubicBezTo>
                    <a:close/>
                    <a:moveTo>
                      <a:pt x="7" y="121"/>
                    </a:moveTo>
                    <a:cubicBezTo>
                      <a:pt x="7" y="121"/>
                      <a:pt x="7" y="121"/>
                      <a:pt x="8" y="121"/>
                    </a:cubicBezTo>
                    <a:cubicBezTo>
                      <a:pt x="8" y="121"/>
                      <a:pt x="8" y="122"/>
                      <a:pt x="8" y="123"/>
                    </a:cubicBezTo>
                    <a:cubicBezTo>
                      <a:pt x="7" y="122"/>
                      <a:pt x="6" y="121"/>
                      <a:pt x="7" y="121"/>
                    </a:cubicBezTo>
                    <a:close/>
                    <a:moveTo>
                      <a:pt x="6" y="130"/>
                    </a:moveTo>
                    <a:cubicBezTo>
                      <a:pt x="7" y="130"/>
                      <a:pt x="7" y="130"/>
                      <a:pt x="8" y="130"/>
                    </a:cubicBezTo>
                    <a:cubicBezTo>
                      <a:pt x="8" y="131"/>
                      <a:pt x="8" y="132"/>
                      <a:pt x="8" y="133"/>
                    </a:cubicBezTo>
                    <a:cubicBezTo>
                      <a:pt x="6" y="132"/>
                      <a:pt x="5" y="131"/>
                      <a:pt x="6" y="130"/>
                    </a:cubicBezTo>
                    <a:close/>
                    <a:moveTo>
                      <a:pt x="7" y="140"/>
                    </a:moveTo>
                    <a:cubicBezTo>
                      <a:pt x="7" y="140"/>
                      <a:pt x="7" y="140"/>
                      <a:pt x="8" y="140"/>
                    </a:cubicBezTo>
                    <a:cubicBezTo>
                      <a:pt x="8" y="141"/>
                      <a:pt x="8" y="142"/>
                      <a:pt x="8" y="142"/>
                    </a:cubicBezTo>
                    <a:cubicBezTo>
                      <a:pt x="6" y="142"/>
                      <a:pt x="4" y="141"/>
                      <a:pt x="7" y="140"/>
                    </a:cubicBezTo>
                    <a:close/>
                    <a:moveTo>
                      <a:pt x="7" y="153"/>
                    </a:moveTo>
                    <a:cubicBezTo>
                      <a:pt x="7" y="153"/>
                      <a:pt x="7" y="153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7" y="152"/>
                      <a:pt x="7" y="151"/>
                    </a:cubicBezTo>
                    <a:cubicBezTo>
                      <a:pt x="7" y="151"/>
                      <a:pt x="7" y="151"/>
                      <a:pt x="8" y="151"/>
                    </a:cubicBezTo>
                    <a:cubicBezTo>
                      <a:pt x="8" y="152"/>
                      <a:pt x="8" y="153"/>
                      <a:pt x="8" y="153"/>
                    </a:cubicBezTo>
                    <a:cubicBezTo>
                      <a:pt x="7" y="153"/>
                      <a:pt x="7" y="153"/>
                      <a:pt x="7" y="153"/>
                    </a:cubicBezTo>
                    <a:close/>
                    <a:moveTo>
                      <a:pt x="6" y="162"/>
                    </a:moveTo>
                    <a:cubicBezTo>
                      <a:pt x="6" y="161"/>
                      <a:pt x="7" y="161"/>
                      <a:pt x="8" y="161"/>
                    </a:cubicBezTo>
                    <a:cubicBezTo>
                      <a:pt x="8" y="162"/>
                      <a:pt x="8" y="163"/>
                      <a:pt x="8" y="165"/>
                    </a:cubicBezTo>
                    <a:cubicBezTo>
                      <a:pt x="6" y="164"/>
                      <a:pt x="5" y="163"/>
                      <a:pt x="6" y="162"/>
                    </a:cubicBezTo>
                    <a:close/>
                    <a:moveTo>
                      <a:pt x="7" y="175"/>
                    </a:moveTo>
                    <a:cubicBezTo>
                      <a:pt x="6" y="175"/>
                      <a:pt x="6" y="175"/>
                      <a:pt x="6" y="175"/>
                    </a:cubicBezTo>
                    <a:cubicBezTo>
                      <a:pt x="6" y="175"/>
                      <a:pt x="6" y="175"/>
                      <a:pt x="6" y="175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7" y="174"/>
                      <a:pt x="7" y="174"/>
                      <a:pt x="8" y="174"/>
                    </a:cubicBezTo>
                    <a:cubicBezTo>
                      <a:pt x="8" y="174"/>
                      <a:pt x="8" y="175"/>
                      <a:pt x="8" y="176"/>
                    </a:cubicBezTo>
                    <a:cubicBezTo>
                      <a:pt x="7" y="176"/>
                      <a:pt x="7" y="176"/>
                      <a:pt x="7" y="175"/>
                    </a:cubicBezTo>
                    <a:close/>
                    <a:moveTo>
                      <a:pt x="7" y="186"/>
                    </a:moveTo>
                    <a:cubicBezTo>
                      <a:pt x="7" y="186"/>
                      <a:pt x="7" y="186"/>
                      <a:pt x="7" y="186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5"/>
                      <a:pt x="7" y="185"/>
                      <a:pt x="8" y="185"/>
                    </a:cubicBezTo>
                    <a:cubicBezTo>
                      <a:pt x="8" y="186"/>
                      <a:pt x="8" y="186"/>
                      <a:pt x="8" y="187"/>
                    </a:cubicBezTo>
                    <a:cubicBezTo>
                      <a:pt x="8" y="187"/>
                      <a:pt x="7" y="186"/>
                      <a:pt x="7" y="186"/>
                    </a:cubicBezTo>
                    <a:close/>
                    <a:moveTo>
                      <a:pt x="7" y="196"/>
                    </a:moveTo>
                    <a:cubicBezTo>
                      <a:pt x="7" y="195"/>
                      <a:pt x="8" y="195"/>
                      <a:pt x="8" y="195"/>
                    </a:cubicBezTo>
                    <a:cubicBezTo>
                      <a:pt x="8" y="196"/>
                      <a:pt x="8" y="197"/>
                      <a:pt x="8" y="198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6" y="196"/>
                      <a:pt x="7" y="196"/>
                      <a:pt x="7" y="196"/>
                    </a:cubicBezTo>
                    <a:close/>
                    <a:moveTo>
                      <a:pt x="141" y="211"/>
                    </a:moveTo>
                    <a:cubicBezTo>
                      <a:pt x="127" y="211"/>
                      <a:pt x="114" y="211"/>
                      <a:pt x="100" y="211"/>
                    </a:cubicBezTo>
                    <a:cubicBezTo>
                      <a:pt x="74" y="211"/>
                      <a:pt x="48" y="211"/>
                      <a:pt x="22" y="211"/>
                    </a:cubicBezTo>
                    <a:cubicBezTo>
                      <a:pt x="17" y="211"/>
                      <a:pt x="11" y="209"/>
                      <a:pt x="11" y="203"/>
                    </a:cubicBezTo>
                    <a:cubicBezTo>
                      <a:pt x="11" y="201"/>
                      <a:pt x="11" y="200"/>
                      <a:pt x="11" y="199"/>
                    </a:cubicBezTo>
                    <a:cubicBezTo>
                      <a:pt x="11" y="198"/>
                      <a:pt x="11" y="197"/>
                      <a:pt x="11" y="196"/>
                    </a:cubicBezTo>
                    <a:cubicBezTo>
                      <a:pt x="11" y="196"/>
                      <a:pt x="12" y="196"/>
                      <a:pt x="12" y="197"/>
                    </a:cubicBezTo>
                    <a:cubicBezTo>
                      <a:pt x="14" y="198"/>
                      <a:pt x="15" y="195"/>
                      <a:pt x="14" y="194"/>
                    </a:cubicBezTo>
                    <a:cubicBezTo>
                      <a:pt x="13" y="194"/>
                      <a:pt x="12" y="193"/>
                      <a:pt x="11" y="193"/>
                    </a:cubicBezTo>
                    <a:cubicBezTo>
                      <a:pt x="11" y="190"/>
                      <a:pt x="11" y="188"/>
                      <a:pt x="11" y="185"/>
                    </a:cubicBezTo>
                    <a:cubicBezTo>
                      <a:pt x="12" y="186"/>
                      <a:pt x="12" y="186"/>
                      <a:pt x="13" y="186"/>
                    </a:cubicBezTo>
                    <a:cubicBezTo>
                      <a:pt x="15" y="187"/>
                      <a:pt x="16" y="184"/>
                      <a:pt x="14" y="183"/>
                    </a:cubicBezTo>
                    <a:cubicBezTo>
                      <a:pt x="13" y="183"/>
                      <a:pt x="12" y="183"/>
                      <a:pt x="11" y="182"/>
                    </a:cubicBezTo>
                    <a:cubicBezTo>
                      <a:pt x="11" y="180"/>
                      <a:pt x="11" y="177"/>
                      <a:pt x="11" y="174"/>
                    </a:cubicBezTo>
                    <a:cubicBezTo>
                      <a:pt x="11" y="175"/>
                      <a:pt x="12" y="175"/>
                      <a:pt x="13" y="175"/>
                    </a:cubicBezTo>
                    <a:cubicBezTo>
                      <a:pt x="14" y="176"/>
                      <a:pt x="15" y="173"/>
                      <a:pt x="13" y="172"/>
                    </a:cubicBezTo>
                    <a:cubicBezTo>
                      <a:pt x="13" y="172"/>
                      <a:pt x="12" y="172"/>
                      <a:pt x="11" y="171"/>
                    </a:cubicBezTo>
                    <a:cubicBezTo>
                      <a:pt x="11" y="168"/>
                      <a:pt x="11" y="165"/>
                      <a:pt x="11" y="162"/>
                    </a:cubicBezTo>
                    <a:cubicBezTo>
                      <a:pt x="12" y="162"/>
                      <a:pt x="13" y="163"/>
                      <a:pt x="13" y="163"/>
                    </a:cubicBezTo>
                    <a:cubicBezTo>
                      <a:pt x="15" y="164"/>
                      <a:pt x="16" y="161"/>
                      <a:pt x="14" y="160"/>
                    </a:cubicBezTo>
                    <a:cubicBezTo>
                      <a:pt x="13" y="160"/>
                      <a:pt x="12" y="159"/>
                      <a:pt x="11" y="159"/>
                    </a:cubicBezTo>
                    <a:cubicBezTo>
                      <a:pt x="11" y="156"/>
                      <a:pt x="11" y="154"/>
                      <a:pt x="11" y="151"/>
                    </a:cubicBezTo>
                    <a:cubicBezTo>
                      <a:pt x="11" y="151"/>
                      <a:pt x="12" y="152"/>
                      <a:pt x="12" y="152"/>
                    </a:cubicBezTo>
                    <a:cubicBezTo>
                      <a:pt x="14" y="154"/>
                      <a:pt x="16" y="152"/>
                      <a:pt x="15" y="151"/>
                    </a:cubicBezTo>
                    <a:cubicBezTo>
                      <a:pt x="14" y="149"/>
                      <a:pt x="12" y="148"/>
                      <a:pt x="11" y="148"/>
                    </a:cubicBezTo>
                    <a:cubicBezTo>
                      <a:pt x="11" y="146"/>
                      <a:pt x="11" y="143"/>
                      <a:pt x="11" y="141"/>
                    </a:cubicBezTo>
                    <a:cubicBezTo>
                      <a:pt x="11" y="141"/>
                      <a:pt x="12" y="142"/>
                      <a:pt x="13" y="142"/>
                    </a:cubicBezTo>
                    <a:cubicBezTo>
                      <a:pt x="14" y="143"/>
                      <a:pt x="16" y="141"/>
                      <a:pt x="14" y="140"/>
                    </a:cubicBezTo>
                    <a:cubicBezTo>
                      <a:pt x="13" y="139"/>
                      <a:pt x="12" y="138"/>
                      <a:pt x="11" y="138"/>
                    </a:cubicBezTo>
                    <a:cubicBezTo>
                      <a:pt x="11" y="136"/>
                      <a:pt x="11" y="133"/>
                      <a:pt x="11" y="131"/>
                    </a:cubicBezTo>
                    <a:cubicBezTo>
                      <a:pt x="11" y="132"/>
                      <a:pt x="12" y="132"/>
                      <a:pt x="12" y="132"/>
                    </a:cubicBezTo>
                    <a:cubicBezTo>
                      <a:pt x="14" y="133"/>
                      <a:pt x="15" y="131"/>
                      <a:pt x="14" y="130"/>
                    </a:cubicBezTo>
                    <a:cubicBezTo>
                      <a:pt x="13" y="129"/>
                      <a:pt x="12" y="129"/>
                      <a:pt x="11" y="128"/>
                    </a:cubicBezTo>
                    <a:cubicBezTo>
                      <a:pt x="11" y="126"/>
                      <a:pt x="11" y="124"/>
                      <a:pt x="11" y="122"/>
                    </a:cubicBezTo>
                    <a:cubicBezTo>
                      <a:pt x="11" y="122"/>
                      <a:pt x="12" y="122"/>
                      <a:pt x="13" y="123"/>
                    </a:cubicBezTo>
                    <a:cubicBezTo>
                      <a:pt x="15" y="123"/>
                      <a:pt x="16" y="120"/>
                      <a:pt x="14" y="120"/>
                    </a:cubicBezTo>
                    <a:cubicBezTo>
                      <a:pt x="13" y="119"/>
                      <a:pt x="12" y="119"/>
                      <a:pt x="11" y="119"/>
                    </a:cubicBezTo>
                    <a:cubicBezTo>
                      <a:pt x="11" y="117"/>
                      <a:pt x="11" y="115"/>
                      <a:pt x="11" y="113"/>
                    </a:cubicBezTo>
                    <a:cubicBezTo>
                      <a:pt x="11" y="113"/>
                      <a:pt x="12" y="113"/>
                      <a:pt x="12" y="113"/>
                    </a:cubicBezTo>
                    <a:cubicBezTo>
                      <a:pt x="14" y="114"/>
                      <a:pt x="15" y="111"/>
                      <a:pt x="13" y="110"/>
                    </a:cubicBezTo>
                    <a:cubicBezTo>
                      <a:pt x="12" y="110"/>
                      <a:pt x="12" y="110"/>
                      <a:pt x="11" y="110"/>
                    </a:cubicBezTo>
                    <a:cubicBezTo>
                      <a:pt x="11" y="107"/>
                      <a:pt x="11" y="104"/>
                      <a:pt x="11" y="102"/>
                    </a:cubicBezTo>
                    <a:cubicBezTo>
                      <a:pt x="11" y="102"/>
                      <a:pt x="12" y="102"/>
                      <a:pt x="13" y="103"/>
                    </a:cubicBezTo>
                    <a:cubicBezTo>
                      <a:pt x="14" y="103"/>
                      <a:pt x="15" y="100"/>
                      <a:pt x="13" y="100"/>
                    </a:cubicBezTo>
                    <a:cubicBezTo>
                      <a:pt x="13" y="99"/>
                      <a:pt x="12" y="99"/>
                      <a:pt x="11" y="99"/>
                    </a:cubicBezTo>
                    <a:cubicBezTo>
                      <a:pt x="11" y="97"/>
                      <a:pt x="11" y="95"/>
                      <a:pt x="11" y="92"/>
                    </a:cubicBezTo>
                    <a:cubicBezTo>
                      <a:pt x="11" y="93"/>
                      <a:pt x="12" y="93"/>
                      <a:pt x="12" y="93"/>
                    </a:cubicBezTo>
                    <a:cubicBezTo>
                      <a:pt x="14" y="94"/>
                      <a:pt x="15" y="91"/>
                      <a:pt x="13" y="90"/>
                    </a:cubicBezTo>
                    <a:cubicBezTo>
                      <a:pt x="12" y="90"/>
                      <a:pt x="11" y="90"/>
                      <a:pt x="11" y="89"/>
                    </a:cubicBezTo>
                    <a:cubicBezTo>
                      <a:pt x="11" y="87"/>
                      <a:pt x="11" y="85"/>
                      <a:pt x="11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3" y="84"/>
                      <a:pt x="15" y="82"/>
                      <a:pt x="13" y="81"/>
                    </a:cubicBezTo>
                    <a:cubicBezTo>
                      <a:pt x="13" y="80"/>
                      <a:pt x="12" y="80"/>
                      <a:pt x="11" y="79"/>
                    </a:cubicBezTo>
                    <a:cubicBezTo>
                      <a:pt x="11" y="77"/>
                      <a:pt x="11" y="74"/>
                      <a:pt x="11" y="71"/>
                    </a:cubicBezTo>
                    <a:cubicBezTo>
                      <a:pt x="11" y="72"/>
                      <a:pt x="12" y="72"/>
                      <a:pt x="12" y="72"/>
                    </a:cubicBezTo>
                    <a:cubicBezTo>
                      <a:pt x="14" y="73"/>
                      <a:pt x="16" y="70"/>
                      <a:pt x="14" y="70"/>
                    </a:cubicBezTo>
                    <a:cubicBezTo>
                      <a:pt x="13" y="69"/>
                      <a:pt x="12" y="69"/>
                      <a:pt x="11" y="68"/>
                    </a:cubicBezTo>
                    <a:cubicBezTo>
                      <a:pt x="11" y="66"/>
                      <a:pt x="11" y="64"/>
                      <a:pt x="11" y="62"/>
                    </a:cubicBezTo>
                    <a:cubicBezTo>
                      <a:pt x="11" y="63"/>
                      <a:pt x="12" y="63"/>
                      <a:pt x="12" y="63"/>
                    </a:cubicBezTo>
                    <a:cubicBezTo>
                      <a:pt x="14" y="64"/>
                      <a:pt x="15" y="62"/>
                      <a:pt x="14" y="61"/>
                    </a:cubicBezTo>
                    <a:cubicBezTo>
                      <a:pt x="13" y="60"/>
                      <a:pt x="12" y="60"/>
                      <a:pt x="11" y="59"/>
                    </a:cubicBezTo>
                    <a:cubicBezTo>
                      <a:pt x="11" y="57"/>
                      <a:pt x="11" y="54"/>
                      <a:pt x="11" y="52"/>
                    </a:cubicBezTo>
                    <a:cubicBezTo>
                      <a:pt x="11" y="52"/>
                      <a:pt x="12" y="52"/>
                      <a:pt x="12" y="53"/>
                    </a:cubicBezTo>
                    <a:cubicBezTo>
                      <a:pt x="14" y="54"/>
                      <a:pt x="15" y="51"/>
                      <a:pt x="14" y="50"/>
                    </a:cubicBezTo>
                    <a:cubicBezTo>
                      <a:pt x="13" y="50"/>
                      <a:pt x="12" y="49"/>
                      <a:pt x="11" y="49"/>
                    </a:cubicBezTo>
                    <a:cubicBezTo>
                      <a:pt x="11" y="45"/>
                      <a:pt x="11" y="42"/>
                      <a:pt x="11" y="38"/>
                    </a:cubicBezTo>
                    <a:cubicBezTo>
                      <a:pt x="11" y="38"/>
                      <a:pt x="12" y="39"/>
                      <a:pt x="13" y="39"/>
                    </a:cubicBezTo>
                    <a:cubicBezTo>
                      <a:pt x="14" y="40"/>
                      <a:pt x="16" y="38"/>
                      <a:pt x="14" y="37"/>
                    </a:cubicBezTo>
                    <a:cubicBezTo>
                      <a:pt x="13" y="36"/>
                      <a:pt x="12" y="36"/>
                      <a:pt x="11" y="35"/>
                    </a:cubicBezTo>
                    <a:cubicBezTo>
                      <a:pt x="11" y="32"/>
                      <a:pt x="11" y="29"/>
                      <a:pt x="11" y="25"/>
                    </a:cubicBezTo>
                    <a:cubicBezTo>
                      <a:pt x="12" y="25"/>
                      <a:pt x="12" y="26"/>
                      <a:pt x="13" y="26"/>
                    </a:cubicBezTo>
                    <a:cubicBezTo>
                      <a:pt x="15" y="26"/>
                      <a:pt x="16" y="23"/>
                      <a:pt x="14" y="23"/>
                    </a:cubicBezTo>
                    <a:cubicBezTo>
                      <a:pt x="13" y="23"/>
                      <a:pt x="12" y="23"/>
                      <a:pt x="11" y="22"/>
                    </a:cubicBezTo>
                    <a:cubicBezTo>
                      <a:pt x="11" y="20"/>
                      <a:pt x="11" y="18"/>
                      <a:pt x="11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5" y="15"/>
                      <a:pt x="16" y="13"/>
                      <a:pt x="15" y="12"/>
                    </a:cubicBezTo>
                    <a:cubicBezTo>
                      <a:pt x="14" y="11"/>
                      <a:pt x="12" y="11"/>
                      <a:pt x="11" y="11"/>
                    </a:cubicBezTo>
                    <a:cubicBezTo>
                      <a:pt x="12" y="8"/>
                      <a:pt x="14" y="5"/>
                      <a:pt x="19" y="5"/>
                    </a:cubicBezTo>
                    <a:cubicBezTo>
                      <a:pt x="21" y="4"/>
                      <a:pt x="22" y="5"/>
                      <a:pt x="24" y="5"/>
                    </a:cubicBezTo>
                    <a:cubicBezTo>
                      <a:pt x="35" y="5"/>
                      <a:pt x="47" y="5"/>
                      <a:pt x="58" y="5"/>
                    </a:cubicBezTo>
                    <a:cubicBezTo>
                      <a:pt x="87" y="5"/>
                      <a:pt x="116" y="5"/>
                      <a:pt x="145" y="5"/>
                    </a:cubicBezTo>
                    <a:cubicBezTo>
                      <a:pt x="152" y="5"/>
                      <a:pt x="165" y="2"/>
                      <a:pt x="165" y="13"/>
                    </a:cubicBezTo>
                    <a:cubicBezTo>
                      <a:pt x="165" y="19"/>
                      <a:pt x="165" y="25"/>
                      <a:pt x="165" y="31"/>
                    </a:cubicBezTo>
                    <a:cubicBezTo>
                      <a:pt x="165" y="85"/>
                      <a:pt x="165" y="140"/>
                      <a:pt x="165" y="194"/>
                    </a:cubicBezTo>
                    <a:cubicBezTo>
                      <a:pt x="165" y="197"/>
                      <a:pt x="165" y="200"/>
                      <a:pt x="165" y="203"/>
                    </a:cubicBezTo>
                    <a:cubicBezTo>
                      <a:pt x="164" y="214"/>
                      <a:pt x="149" y="211"/>
                      <a:pt x="141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2" name="Freeform 37"/>
              <p:cNvSpPr>
                <a:spLocks noEditPoints="1" noChangeArrowheads="1"/>
              </p:cNvSpPr>
              <p:nvPr/>
            </p:nvSpPr>
            <p:spPr bwMode="auto">
              <a:xfrm>
                <a:off x="5393" y="1222"/>
                <a:ext cx="201" cy="71"/>
              </a:xfrm>
              <a:custGeom>
                <a:avLst/>
                <a:gdLst>
                  <a:gd name="T0" fmla="*/ 13313 w 85"/>
                  <a:gd name="T1" fmla="*/ 2454 h 30"/>
                  <a:gd name="T2" fmla="*/ 12576 w 85"/>
                  <a:gd name="T3" fmla="*/ 2454 h 30"/>
                  <a:gd name="T4" fmla="*/ 12576 w 85"/>
                  <a:gd name="T5" fmla="*/ 2667 h 30"/>
                  <a:gd name="T6" fmla="*/ 10658 w 85"/>
                  <a:gd name="T7" fmla="*/ 3697 h 30"/>
                  <a:gd name="T8" fmla="*/ 10998 w 85"/>
                  <a:gd name="T9" fmla="*/ 1950 h 30"/>
                  <a:gd name="T10" fmla="*/ 10126 w 85"/>
                  <a:gd name="T11" fmla="*/ 3697 h 30"/>
                  <a:gd name="T12" fmla="*/ 8567 w 85"/>
                  <a:gd name="T13" fmla="*/ 1950 h 30"/>
                  <a:gd name="T14" fmla="*/ 10513 w 85"/>
                  <a:gd name="T15" fmla="*/ 1562 h 30"/>
                  <a:gd name="T16" fmla="*/ 9255 w 85"/>
                  <a:gd name="T17" fmla="*/ 1418 h 30"/>
                  <a:gd name="T18" fmla="*/ 8437 w 85"/>
                  <a:gd name="T19" fmla="*/ 1261 h 30"/>
                  <a:gd name="T20" fmla="*/ 7314 w 85"/>
                  <a:gd name="T21" fmla="*/ 1562 h 30"/>
                  <a:gd name="T22" fmla="*/ 8064 w 85"/>
                  <a:gd name="T23" fmla="*/ 1792 h 30"/>
                  <a:gd name="T24" fmla="*/ 7314 w 85"/>
                  <a:gd name="T25" fmla="*/ 2291 h 30"/>
                  <a:gd name="T26" fmla="*/ 6122 w 85"/>
                  <a:gd name="T27" fmla="*/ 2066 h 30"/>
                  <a:gd name="T28" fmla="*/ 4720 w 85"/>
                  <a:gd name="T29" fmla="*/ 3697 h 30"/>
                  <a:gd name="T30" fmla="*/ 3691 w 85"/>
                  <a:gd name="T31" fmla="*/ 3484 h 30"/>
                  <a:gd name="T32" fmla="*/ 2433 w 85"/>
                  <a:gd name="T33" fmla="*/ 1950 h 30"/>
                  <a:gd name="T34" fmla="*/ 0 w 85"/>
                  <a:gd name="T35" fmla="*/ 2291 h 30"/>
                  <a:gd name="T36" fmla="*/ 1906 w 85"/>
                  <a:gd name="T37" fmla="*/ 1037 h 30"/>
                  <a:gd name="T38" fmla="*/ 1258 w 85"/>
                  <a:gd name="T39" fmla="*/ 5275 h 30"/>
                  <a:gd name="T40" fmla="*/ 2287 w 85"/>
                  <a:gd name="T41" fmla="*/ 2984 h 30"/>
                  <a:gd name="T42" fmla="*/ 3322 w 85"/>
                  <a:gd name="T43" fmla="*/ 1418 h 30"/>
                  <a:gd name="T44" fmla="*/ 3847 w 85"/>
                  <a:gd name="T45" fmla="*/ 1950 h 30"/>
                  <a:gd name="T46" fmla="*/ 5089 w 85"/>
                  <a:gd name="T47" fmla="*/ 3860 h 30"/>
                  <a:gd name="T48" fmla="*/ 7314 w 85"/>
                  <a:gd name="T49" fmla="*/ 2823 h 30"/>
                  <a:gd name="T50" fmla="*/ 8437 w 85"/>
                  <a:gd name="T51" fmla="*/ 4615 h 30"/>
                  <a:gd name="T52" fmla="*/ 10355 w 85"/>
                  <a:gd name="T53" fmla="*/ 4016 h 30"/>
                  <a:gd name="T54" fmla="*/ 12944 w 85"/>
                  <a:gd name="T55" fmla="*/ 2823 h 30"/>
                  <a:gd name="T56" fmla="*/ 13817 w 85"/>
                  <a:gd name="T57" fmla="*/ 4385 h 30"/>
                  <a:gd name="T58" fmla="*/ 12285 w 85"/>
                  <a:gd name="T59" fmla="*/ 4016 h 30"/>
                  <a:gd name="T60" fmla="*/ 14349 w 85"/>
                  <a:gd name="T61" fmla="*/ 4733 h 30"/>
                  <a:gd name="T62" fmla="*/ 1405 w 85"/>
                  <a:gd name="T63" fmla="*/ 4733 h 30"/>
                  <a:gd name="T64" fmla="*/ 1405 w 85"/>
                  <a:gd name="T65" fmla="*/ 4733 h 30"/>
                  <a:gd name="T66" fmla="*/ 5630 w 85"/>
                  <a:gd name="T67" fmla="*/ 3697 h 30"/>
                  <a:gd name="T68" fmla="*/ 6122 w 85"/>
                  <a:gd name="T69" fmla="*/ 2667 h 30"/>
                  <a:gd name="T70" fmla="*/ 6822 w 85"/>
                  <a:gd name="T71" fmla="*/ 2984 h 30"/>
                  <a:gd name="T72" fmla="*/ 10658 w 85"/>
                  <a:gd name="T73" fmla="*/ 2823 h 30"/>
                  <a:gd name="T74" fmla="*/ 10658 w 85"/>
                  <a:gd name="T75" fmla="*/ 3193 h 30"/>
                  <a:gd name="T76" fmla="*/ 10658 w 85"/>
                  <a:gd name="T77" fmla="*/ 3193 h 3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5"/>
                  <a:gd name="T118" fmla="*/ 0 h 30"/>
                  <a:gd name="T119" fmla="*/ 85 w 85"/>
                  <a:gd name="T120" fmla="*/ 30 h 3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5" h="30">
                    <a:moveTo>
                      <a:pt x="81" y="17"/>
                    </a:moveTo>
                    <a:cubicBezTo>
                      <a:pt x="80" y="16"/>
                      <a:pt x="77" y="16"/>
                      <a:pt x="76" y="14"/>
                    </a:cubicBezTo>
                    <a:cubicBezTo>
                      <a:pt x="77" y="13"/>
                      <a:pt x="78" y="12"/>
                      <a:pt x="78" y="10"/>
                    </a:cubicBezTo>
                    <a:cubicBezTo>
                      <a:pt x="80" y="6"/>
                      <a:pt x="71" y="9"/>
                      <a:pt x="72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5"/>
                      <a:pt x="72" y="15"/>
                      <a:pt x="72" y="15"/>
                    </a:cubicBezTo>
                    <a:cubicBezTo>
                      <a:pt x="70" y="17"/>
                      <a:pt x="68" y="18"/>
                      <a:pt x="67" y="20"/>
                    </a:cubicBezTo>
                    <a:cubicBezTo>
                      <a:pt x="65" y="21"/>
                      <a:pt x="62" y="22"/>
                      <a:pt x="61" y="21"/>
                    </a:cubicBezTo>
                    <a:cubicBezTo>
                      <a:pt x="63" y="20"/>
                      <a:pt x="64" y="18"/>
                      <a:pt x="65" y="15"/>
                    </a:cubicBezTo>
                    <a:cubicBezTo>
                      <a:pt x="66" y="13"/>
                      <a:pt x="66" y="11"/>
                      <a:pt x="63" y="11"/>
                    </a:cubicBezTo>
                    <a:cubicBezTo>
                      <a:pt x="60" y="11"/>
                      <a:pt x="59" y="16"/>
                      <a:pt x="59" y="18"/>
                    </a:cubicBezTo>
                    <a:cubicBezTo>
                      <a:pt x="58" y="19"/>
                      <a:pt x="58" y="20"/>
                      <a:pt x="58" y="21"/>
                    </a:cubicBezTo>
                    <a:cubicBezTo>
                      <a:pt x="55" y="23"/>
                      <a:pt x="49" y="26"/>
                      <a:pt x="48" y="22"/>
                    </a:cubicBezTo>
                    <a:cubicBezTo>
                      <a:pt x="47" y="20"/>
                      <a:pt x="48" y="15"/>
                      <a:pt x="49" y="11"/>
                    </a:cubicBezTo>
                    <a:cubicBezTo>
                      <a:pt x="49" y="11"/>
                      <a:pt x="50" y="10"/>
                      <a:pt x="50" y="10"/>
                    </a:cubicBezTo>
                    <a:cubicBezTo>
                      <a:pt x="54" y="10"/>
                      <a:pt x="57" y="9"/>
                      <a:pt x="60" y="9"/>
                    </a:cubicBezTo>
                    <a:cubicBezTo>
                      <a:pt x="61" y="8"/>
                      <a:pt x="61" y="6"/>
                      <a:pt x="59" y="6"/>
                    </a:cubicBezTo>
                    <a:cubicBezTo>
                      <a:pt x="57" y="7"/>
                      <a:pt x="55" y="7"/>
                      <a:pt x="53" y="8"/>
                    </a:cubicBezTo>
                    <a:cubicBezTo>
                      <a:pt x="53" y="6"/>
                      <a:pt x="54" y="5"/>
                      <a:pt x="52" y="4"/>
                    </a:cubicBezTo>
                    <a:cubicBezTo>
                      <a:pt x="50" y="3"/>
                      <a:pt x="48" y="6"/>
                      <a:pt x="48" y="7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8"/>
                      <a:pt x="44" y="8"/>
                      <a:pt x="42" y="9"/>
                    </a:cubicBezTo>
                    <a:cubicBezTo>
                      <a:pt x="41" y="9"/>
                      <a:pt x="42" y="11"/>
                      <a:pt x="43" y="11"/>
                    </a:cubicBezTo>
                    <a:cubicBezTo>
                      <a:pt x="44" y="11"/>
                      <a:pt x="45" y="10"/>
                      <a:pt x="46" y="10"/>
                    </a:cubicBezTo>
                    <a:cubicBezTo>
                      <a:pt x="46" y="11"/>
                      <a:pt x="45" y="11"/>
                      <a:pt x="44" y="12"/>
                    </a:cubicBezTo>
                    <a:cubicBezTo>
                      <a:pt x="43" y="12"/>
                      <a:pt x="43" y="13"/>
                      <a:pt x="42" y="13"/>
                    </a:cubicBezTo>
                    <a:cubicBezTo>
                      <a:pt x="41" y="11"/>
                      <a:pt x="38" y="10"/>
                      <a:pt x="36" y="12"/>
                    </a:cubicBezTo>
                    <a:cubicBezTo>
                      <a:pt x="36" y="11"/>
                      <a:pt x="35" y="11"/>
                      <a:pt x="35" y="12"/>
                    </a:cubicBezTo>
                    <a:cubicBezTo>
                      <a:pt x="33" y="13"/>
                      <a:pt x="31" y="16"/>
                      <a:pt x="30" y="18"/>
                    </a:cubicBezTo>
                    <a:cubicBezTo>
                      <a:pt x="29" y="19"/>
                      <a:pt x="28" y="20"/>
                      <a:pt x="27" y="21"/>
                    </a:cubicBezTo>
                    <a:cubicBezTo>
                      <a:pt x="26" y="23"/>
                      <a:pt x="24" y="24"/>
                      <a:pt x="23" y="25"/>
                    </a:cubicBezTo>
                    <a:cubicBezTo>
                      <a:pt x="20" y="26"/>
                      <a:pt x="21" y="21"/>
                      <a:pt x="21" y="20"/>
                    </a:cubicBezTo>
                    <a:cubicBezTo>
                      <a:pt x="22" y="16"/>
                      <a:pt x="27" y="6"/>
                      <a:pt x="23" y="2"/>
                    </a:cubicBezTo>
                    <a:cubicBezTo>
                      <a:pt x="21" y="0"/>
                      <a:pt x="16" y="6"/>
                      <a:pt x="14" y="11"/>
                    </a:cubicBezTo>
                    <a:cubicBezTo>
                      <a:pt x="14" y="8"/>
                      <a:pt x="14" y="5"/>
                      <a:pt x="12" y="4"/>
                    </a:cubicBezTo>
                    <a:cubicBezTo>
                      <a:pt x="8" y="0"/>
                      <a:pt x="1" y="11"/>
                      <a:pt x="0" y="13"/>
                    </a:cubicBezTo>
                    <a:cubicBezTo>
                      <a:pt x="0" y="15"/>
                      <a:pt x="2" y="16"/>
                      <a:pt x="2" y="14"/>
                    </a:cubicBezTo>
                    <a:cubicBezTo>
                      <a:pt x="3" y="13"/>
                      <a:pt x="10" y="3"/>
                      <a:pt x="11" y="6"/>
                    </a:cubicBezTo>
                    <a:cubicBezTo>
                      <a:pt x="12" y="9"/>
                      <a:pt x="11" y="13"/>
                      <a:pt x="11" y="16"/>
                    </a:cubicBezTo>
                    <a:cubicBezTo>
                      <a:pt x="9" y="19"/>
                      <a:pt x="3" y="28"/>
                      <a:pt x="7" y="30"/>
                    </a:cubicBezTo>
                    <a:cubicBezTo>
                      <a:pt x="7" y="30"/>
                      <a:pt x="8" y="30"/>
                      <a:pt x="8" y="30"/>
                    </a:cubicBezTo>
                    <a:cubicBezTo>
                      <a:pt x="11" y="27"/>
                      <a:pt x="12" y="21"/>
                      <a:pt x="13" y="17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6" y="12"/>
                      <a:pt x="17" y="10"/>
                      <a:pt x="19" y="8"/>
                    </a:cubicBezTo>
                    <a:cubicBezTo>
                      <a:pt x="19" y="7"/>
                      <a:pt x="22" y="3"/>
                      <a:pt x="22" y="6"/>
                    </a:cubicBezTo>
                    <a:cubicBezTo>
                      <a:pt x="22" y="8"/>
                      <a:pt x="22" y="9"/>
                      <a:pt x="22" y="11"/>
                    </a:cubicBezTo>
                    <a:cubicBezTo>
                      <a:pt x="21" y="14"/>
                      <a:pt x="15" y="27"/>
                      <a:pt x="21" y="27"/>
                    </a:cubicBezTo>
                    <a:cubicBezTo>
                      <a:pt x="24" y="28"/>
                      <a:pt x="27" y="24"/>
                      <a:pt x="29" y="22"/>
                    </a:cubicBezTo>
                    <a:cubicBezTo>
                      <a:pt x="29" y="24"/>
                      <a:pt x="30" y="25"/>
                      <a:pt x="31" y="26"/>
                    </a:cubicBezTo>
                    <a:cubicBezTo>
                      <a:pt x="36" y="28"/>
                      <a:pt x="41" y="20"/>
                      <a:pt x="42" y="16"/>
                    </a:cubicBezTo>
                    <a:cubicBezTo>
                      <a:pt x="43" y="15"/>
                      <a:pt x="45" y="14"/>
                      <a:pt x="46" y="13"/>
                    </a:cubicBezTo>
                    <a:cubicBezTo>
                      <a:pt x="45" y="18"/>
                      <a:pt x="44" y="23"/>
                      <a:pt x="48" y="26"/>
                    </a:cubicBezTo>
                    <a:cubicBezTo>
                      <a:pt x="51" y="28"/>
                      <a:pt x="55" y="25"/>
                      <a:pt x="57" y="24"/>
                    </a:cubicBezTo>
                    <a:cubicBezTo>
                      <a:pt x="58" y="23"/>
                      <a:pt x="59" y="23"/>
                      <a:pt x="59" y="23"/>
                    </a:cubicBezTo>
                    <a:cubicBezTo>
                      <a:pt x="60" y="24"/>
                      <a:pt x="63" y="24"/>
                      <a:pt x="66" y="22"/>
                    </a:cubicBezTo>
                    <a:cubicBezTo>
                      <a:pt x="69" y="21"/>
                      <a:pt x="72" y="19"/>
                      <a:pt x="74" y="16"/>
                    </a:cubicBezTo>
                    <a:cubicBezTo>
                      <a:pt x="76" y="17"/>
                      <a:pt x="78" y="18"/>
                      <a:pt x="79" y="19"/>
                    </a:cubicBezTo>
                    <a:cubicBezTo>
                      <a:pt x="82" y="20"/>
                      <a:pt x="83" y="24"/>
                      <a:pt x="79" y="25"/>
                    </a:cubicBezTo>
                    <a:cubicBezTo>
                      <a:pt x="78" y="26"/>
                      <a:pt x="77" y="25"/>
                      <a:pt x="76" y="25"/>
                    </a:cubicBezTo>
                    <a:cubicBezTo>
                      <a:pt x="74" y="25"/>
                      <a:pt x="72" y="24"/>
                      <a:pt x="70" y="23"/>
                    </a:cubicBezTo>
                    <a:cubicBezTo>
                      <a:pt x="69" y="23"/>
                      <a:pt x="68" y="25"/>
                      <a:pt x="70" y="25"/>
                    </a:cubicBezTo>
                    <a:cubicBezTo>
                      <a:pt x="73" y="27"/>
                      <a:pt x="78" y="29"/>
                      <a:pt x="82" y="27"/>
                    </a:cubicBezTo>
                    <a:cubicBezTo>
                      <a:pt x="85" y="25"/>
                      <a:pt x="84" y="19"/>
                      <a:pt x="81" y="17"/>
                    </a:cubicBezTo>
                    <a:close/>
                    <a:moveTo>
                      <a:pt x="8" y="27"/>
                    </a:moveTo>
                    <a:cubicBezTo>
                      <a:pt x="8" y="26"/>
                      <a:pt x="8" y="25"/>
                      <a:pt x="9" y="24"/>
                    </a:cubicBezTo>
                    <a:cubicBezTo>
                      <a:pt x="9" y="25"/>
                      <a:pt x="8" y="29"/>
                      <a:pt x="8" y="27"/>
                    </a:cubicBezTo>
                    <a:close/>
                    <a:moveTo>
                      <a:pt x="38" y="19"/>
                    </a:moveTo>
                    <a:cubicBezTo>
                      <a:pt x="37" y="21"/>
                      <a:pt x="31" y="27"/>
                      <a:pt x="32" y="21"/>
                    </a:cubicBezTo>
                    <a:cubicBezTo>
                      <a:pt x="32" y="20"/>
                      <a:pt x="32" y="20"/>
                      <a:pt x="32" y="19"/>
                    </a:cubicBezTo>
                    <a:cubicBezTo>
                      <a:pt x="33" y="18"/>
                      <a:pt x="35" y="16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6" y="16"/>
                      <a:pt x="37" y="17"/>
                      <a:pt x="39" y="17"/>
                    </a:cubicBezTo>
                    <a:cubicBezTo>
                      <a:pt x="39" y="18"/>
                      <a:pt x="38" y="19"/>
                      <a:pt x="38" y="19"/>
                    </a:cubicBezTo>
                    <a:close/>
                    <a:moveTo>
                      <a:pt x="61" y="16"/>
                    </a:moveTo>
                    <a:cubicBezTo>
                      <a:pt x="61" y="15"/>
                      <a:pt x="62" y="14"/>
                      <a:pt x="63" y="15"/>
                    </a:cubicBezTo>
                    <a:cubicBezTo>
                      <a:pt x="62" y="16"/>
                      <a:pt x="62" y="17"/>
                      <a:pt x="61" y="18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3" name="Freeform 38"/>
              <p:cNvSpPr>
                <a:spLocks noEditPoints="1" noChangeArrowheads="1"/>
              </p:cNvSpPr>
              <p:nvPr/>
            </p:nvSpPr>
            <p:spPr bwMode="auto">
              <a:xfrm>
                <a:off x="1454" y="222"/>
                <a:ext cx="421" cy="202"/>
              </a:xfrm>
              <a:custGeom>
                <a:avLst/>
                <a:gdLst>
                  <a:gd name="T0" fmla="*/ 369 w 178"/>
                  <a:gd name="T1" fmla="*/ 2360 h 85"/>
                  <a:gd name="T2" fmla="*/ 8453 w 178"/>
                  <a:gd name="T3" fmla="*/ 4682 h 85"/>
                  <a:gd name="T4" fmla="*/ 22942 w 178"/>
                  <a:gd name="T5" fmla="*/ 6512 h 85"/>
                  <a:gd name="T6" fmla="*/ 26062 w 178"/>
                  <a:gd name="T7" fmla="*/ 11008 h 85"/>
                  <a:gd name="T8" fmla="*/ 25761 w 178"/>
                  <a:gd name="T9" fmla="*/ 12277 h 85"/>
                  <a:gd name="T10" fmla="*/ 24664 w 178"/>
                  <a:gd name="T11" fmla="*/ 10618 h 85"/>
                  <a:gd name="T12" fmla="*/ 24877 w 178"/>
                  <a:gd name="T13" fmla="*/ 11894 h 85"/>
                  <a:gd name="T14" fmla="*/ 24132 w 178"/>
                  <a:gd name="T15" fmla="*/ 11680 h 85"/>
                  <a:gd name="T16" fmla="*/ 22561 w 178"/>
                  <a:gd name="T17" fmla="*/ 7975 h 85"/>
                  <a:gd name="T18" fmla="*/ 21911 w 178"/>
                  <a:gd name="T19" fmla="*/ 7595 h 85"/>
                  <a:gd name="T20" fmla="*/ 22214 w 178"/>
                  <a:gd name="T21" fmla="*/ 10618 h 85"/>
                  <a:gd name="T22" fmla="*/ 19993 w 178"/>
                  <a:gd name="T23" fmla="*/ 6512 h 85"/>
                  <a:gd name="T24" fmla="*/ 19092 w 178"/>
                  <a:gd name="T25" fmla="*/ 6281 h 85"/>
                  <a:gd name="T26" fmla="*/ 18366 w 178"/>
                  <a:gd name="T27" fmla="*/ 5608 h 85"/>
                  <a:gd name="T28" fmla="*/ 17308 w 178"/>
                  <a:gd name="T29" fmla="*/ 5395 h 85"/>
                  <a:gd name="T30" fmla="*/ 17308 w 178"/>
                  <a:gd name="T31" fmla="*/ 8641 h 85"/>
                  <a:gd name="T32" fmla="*/ 16641 w 178"/>
                  <a:gd name="T33" fmla="*/ 8268 h 85"/>
                  <a:gd name="T34" fmla="*/ 14210 w 178"/>
                  <a:gd name="T35" fmla="*/ 4468 h 85"/>
                  <a:gd name="T36" fmla="*/ 14371 w 178"/>
                  <a:gd name="T37" fmla="*/ 7205 h 85"/>
                  <a:gd name="T38" fmla="*/ 12424 w 178"/>
                  <a:gd name="T39" fmla="*/ 4309 h 85"/>
                  <a:gd name="T40" fmla="*/ 11388 w 178"/>
                  <a:gd name="T41" fmla="*/ 3800 h 85"/>
                  <a:gd name="T42" fmla="*/ 10518 w 178"/>
                  <a:gd name="T43" fmla="*/ 3959 h 85"/>
                  <a:gd name="T44" fmla="*/ 9974 w 178"/>
                  <a:gd name="T45" fmla="*/ 4173 h 85"/>
                  <a:gd name="T46" fmla="*/ 30142 w 178"/>
                  <a:gd name="T47" fmla="*/ 13876 h 85"/>
                  <a:gd name="T48" fmla="*/ 29598 w 178"/>
                  <a:gd name="T49" fmla="*/ 12277 h 85"/>
                  <a:gd name="T50" fmla="*/ 29598 w 178"/>
                  <a:gd name="T51" fmla="*/ 13717 h 85"/>
                  <a:gd name="T52" fmla="*/ 28855 w 178"/>
                  <a:gd name="T53" fmla="*/ 13486 h 85"/>
                  <a:gd name="T54" fmla="*/ 28356 w 178"/>
                  <a:gd name="T55" fmla="*/ 13113 h 85"/>
                  <a:gd name="T56" fmla="*/ 27438 w 178"/>
                  <a:gd name="T57" fmla="*/ 11894 h 85"/>
                  <a:gd name="T58" fmla="*/ 27320 w 178"/>
                  <a:gd name="T59" fmla="*/ 12821 h 85"/>
                  <a:gd name="T60" fmla="*/ 28356 w 178"/>
                  <a:gd name="T61" fmla="*/ 11516 h 85"/>
                  <a:gd name="T62" fmla="*/ 25258 w 178"/>
                  <a:gd name="T63" fmla="*/ 9691 h 85"/>
                  <a:gd name="T64" fmla="*/ 11920 w 178"/>
                  <a:gd name="T65" fmla="*/ 6122 h 85"/>
                  <a:gd name="T66" fmla="*/ 9761 w 178"/>
                  <a:gd name="T67" fmla="*/ 4309 h 85"/>
                  <a:gd name="T68" fmla="*/ 10518 w 178"/>
                  <a:gd name="T69" fmla="*/ 4846 h 85"/>
                  <a:gd name="T70" fmla="*/ 11166 w 178"/>
                  <a:gd name="T71" fmla="*/ 5395 h 85"/>
                  <a:gd name="T72" fmla="*/ 4515 w 178"/>
                  <a:gd name="T73" fmla="*/ 2486 h 85"/>
                  <a:gd name="T74" fmla="*/ 1561 w 178"/>
                  <a:gd name="T75" fmla="*/ 2876 h 85"/>
                  <a:gd name="T76" fmla="*/ 6667 w 178"/>
                  <a:gd name="T77" fmla="*/ 2360 h 85"/>
                  <a:gd name="T78" fmla="*/ 2065 w 178"/>
                  <a:gd name="T79" fmla="*/ 3636 h 85"/>
                  <a:gd name="T80" fmla="*/ 9101 w 178"/>
                  <a:gd name="T81" fmla="*/ 4468 h 85"/>
                  <a:gd name="T82" fmla="*/ 3188 w 178"/>
                  <a:gd name="T83" fmla="*/ 1046 h 85"/>
                  <a:gd name="T84" fmla="*/ 26062 w 178"/>
                  <a:gd name="T85" fmla="*/ 13876 h 85"/>
                  <a:gd name="T86" fmla="*/ 13112 w 178"/>
                  <a:gd name="T87" fmla="*/ 6671 h 85"/>
                  <a:gd name="T88" fmla="*/ 14371 w 178"/>
                  <a:gd name="T89" fmla="*/ 7595 h 85"/>
                  <a:gd name="T90" fmla="*/ 14517 w 178"/>
                  <a:gd name="T91" fmla="*/ 5608 h 85"/>
                  <a:gd name="T92" fmla="*/ 16805 w 178"/>
                  <a:gd name="T93" fmla="*/ 8805 h 85"/>
                  <a:gd name="T94" fmla="*/ 17559 w 178"/>
                  <a:gd name="T95" fmla="*/ 8805 h 85"/>
                  <a:gd name="T96" fmla="*/ 17677 w 178"/>
                  <a:gd name="T97" fmla="*/ 5908 h 85"/>
                  <a:gd name="T98" fmla="*/ 20123 w 178"/>
                  <a:gd name="T99" fmla="*/ 10240 h 85"/>
                  <a:gd name="T100" fmla="*/ 21525 w 178"/>
                  <a:gd name="T101" fmla="*/ 11516 h 85"/>
                  <a:gd name="T102" fmla="*/ 22561 w 178"/>
                  <a:gd name="T103" fmla="*/ 11680 h 85"/>
                  <a:gd name="T104" fmla="*/ 24132 w 178"/>
                  <a:gd name="T105" fmla="*/ 11894 h 85"/>
                  <a:gd name="T106" fmla="*/ 25761 w 178"/>
                  <a:gd name="T107" fmla="*/ 13113 h 85"/>
                  <a:gd name="T108" fmla="*/ 26790 w 178"/>
                  <a:gd name="T109" fmla="*/ 12949 h 85"/>
                  <a:gd name="T110" fmla="*/ 27970 w 178"/>
                  <a:gd name="T111" fmla="*/ 13113 h 85"/>
                  <a:gd name="T112" fmla="*/ 29229 w 178"/>
                  <a:gd name="T113" fmla="*/ 14254 h 85"/>
                  <a:gd name="T114" fmla="*/ 29917 w 178"/>
                  <a:gd name="T115" fmla="*/ 13876 h 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8"/>
                  <a:gd name="T175" fmla="*/ 0 h 85"/>
                  <a:gd name="T176" fmla="*/ 178 w 178"/>
                  <a:gd name="T177" fmla="*/ 85 h 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8" h="85">
                    <a:moveTo>
                      <a:pt x="58" y="16"/>
                    </a:moveTo>
                    <a:cubicBezTo>
                      <a:pt x="55" y="16"/>
                      <a:pt x="52" y="16"/>
                      <a:pt x="49" y="17"/>
                    </a:cubicBezTo>
                    <a:cubicBezTo>
                      <a:pt x="43" y="8"/>
                      <a:pt x="36" y="1"/>
                      <a:pt x="25" y="1"/>
                    </a:cubicBezTo>
                    <a:cubicBezTo>
                      <a:pt x="16" y="0"/>
                      <a:pt x="12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1" y="21"/>
                      <a:pt x="15" y="33"/>
                      <a:pt x="27" y="35"/>
                    </a:cubicBezTo>
                    <a:cubicBezTo>
                      <a:pt x="34" y="37"/>
                      <a:pt x="45" y="33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76" y="41"/>
                      <a:pt x="102" y="58"/>
                      <a:pt x="130" y="71"/>
                    </a:cubicBezTo>
                    <a:cubicBezTo>
                      <a:pt x="138" y="75"/>
                      <a:pt x="146" y="80"/>
                      <a:pt x="155" y="82"/>
                    </a:cubicBezTo>
                    <a:cubicBezTo>
                      <a:pt x="161" y="84"/>
                      <a:pt x="170" y="85"/>
                      <a:pt x="174" y="79"/>
                    </a:cubicBezTo>
                    <a:cubicBezTo>
                      <a:pt x="178" y="72"/>
                      <a:pt x="171" y="64"/>
                      <a:pt x="166" y="59"/>
                    </a:cubicBezTo>
                    <a:cubicBezTo>
                      <a:pt x="157" y="49"/>
                      <a:pt x="143" y="42"/>
                      <a:pt x="131" y="36"/>
                    </a:cubicBezTo>
                    <a:cubicBezTo>
                      <a:pt x="108" y="24"/>
                      <a:pt x="83" y="16"/>
                      <a:pt x="58" y="16"/>
                    </a:cubicBezTo>
                    <a:close/>
                    <a:moveTo>
                      <a:pt x="118" y="33"/>
                    </a:moveTo>
                    <a:cubicBezTo>
                      <a:pt x="129" y="37"/>
                      <a:pt x="140" y="43"/>
                      <a:pt x="150" y="50"/>
                    </a:cubicBezTo>
                    <a:cubicBezTo>
                      <a:pt x="151" y="56"/>
                      <a:pt x="152" y="63"/>
                      <a:pt x="152" y="69"/>
                    </a:cubicBezTo>
                    <a:cubicBezTo>
                      <a:pt x="152" y="71"/>
                      <a:pt x="150" y="67"/>
                      <a:pt x="150" y="67"/>
                    </a:cubicBezTo>
                    <a:cubicBezTo>
                      <a:pt x="150" y="65"/>
                      <a:pt x="149" y="63"/>
                      <a:pt x="149" y="61"/>
                    </a:cubicBezTo>
                    <a:cubicBezTo>
                      <a:pt x="148" y="58"/>
                      <a:pt x="148" y="55"/>
                      <a:pt x="147" y="51"/>
                    </a:cubicBezTo>
                    <a:cubicBezTo>
                      <a:pt x="147" y="51"/>
                      <a:pt x="146" y="51"/>
                      <a:pt x="146" y="52"/>
                    </a:cubicBezTo>
                    <a:cubicBezTo>
                      <a:pt x="147" y="55"/>
                      <a:pt x="148" y="59"/>
                      <a:pt x="148" y="63"/>
                    </a:cubicBezTo>
                    <a:cubicBezTo>
                      <a:pt x="149" y="65"/>
                      <a:pt x="149" y="67"/>
                      <a:pt x="149" y="69"/>
                    </a:cubicBezTo>
                    <a:cubicBezTo>
                      <a:pt x="149" y="70"/>
                      <a:pt x="150" y="76"/>
                      <a:pt x="149" y="72"/>
                    </a:cubicBezTo>
                    <a:cubicBezTo>
                      <a:pt x="148" y="71"/>
                      <a:pt x="147" y="69"/>
                      <a:pt x="147" y="68"/>
                    </a:cubicBezTo>
                    <a:cubicBezTo>
                      <a:pt x="147" y="62"/>
                      <a:pt x="146" y="55"/>
                      <a:pt x="143" y="50"/>
                    </a:cubicBezTo>
                    <a:cubicBezTo>
                      <a:pt x="142" y="50"/>
                      <a:pt x="142" y="50"/>
                      <a:pt x="142" y="51"/>
                    </a:cubicBezTo>
                    <a:cubicBezTo>
                      <a:pt x="143" y="56"/>
                      <a:pt x="144" y="62"/>
                      <a:pt x="146" y="68"/>
                    </a:cubicBezTo>
                    <a:cubicBezTo>
                      <a:pt x="146" y="68"/>
                      <a:pt x="146" y="69"/>
                      <a:pt x="146" y="69"/>
                    </a:cubicBezTo>
                    <a:cubicBezTo>
                      <a:pt x="146" y="71"/>
                      <a:pt x="147" y="73"/>
                      <a:pt x="145" y="70"/>
                    </a:cubicBezTo>
                    <a:cubicBezTo>
                      <a:pt x="144" y="66"/>
                      <a:pt x="142" y="63"/>
                      <a:pt x="141" y="59"/>
                    </a:cubicBezTo>
                    <a:cubicBezTo>
                      <a:pt x="141" y="57"/>
                      <a:pt x="141" y="56"/>
                      <a:pt x="140" y="55"/>
                    </a:cubicBezTo>
                    <a:cubicBezTo>
                      <a:pt x="140" y="52"/>
                      <a:pt x="139" y="49"/>
                      <a:pt x="138" y="47"/>
                    </a:cubicBezTo>
                    <a:cubicBezTo>
                      <a:pt x="138" y="46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5"/>
                      <a:pt x="141" y="60"/>
                      <a:pt x="142" y="66"/>
                    </a:cubicBezTo>
                    <a:cubicBezTo>
                      <a:pt x="142" y="69"/>
                      <a:pt x="139" y="63"/>
                      <a:pt x="139" y="63"/>
                    </a:cubicBezTo>
                    <a:cubicBezTo>
                      <a:pt x="138" y="63"/>
                      <a:pt x="138" y="62"/>
                      <a:pt x="138" y="61"/>
                    </a:cubicBezTo>
                    <a:cubicBezTo>
                      <a:pt x="137" y="55"/>
                      <a:pt x="135" y="50"/>
                      <a:pt x="134" y="44"/>
                    </a:cubicBezTo>
                    <a:cubicBezTo>
                      <a:pt x="134" y="43"/>
                      <a:pt x="133" y="44"/>
                      <a:pt x="133" y="44"/>
                    </a:cubicBezTo>
                    <a:cubicBezTo>
                      <a:pt x="134" y="50"/>
                      <a:pt x="135" y="56"/>
                      <a:pt x="137" y="62"/>
                    </a:cubicBezTo>
                    <a:cubicBezTo>
                      <a:pt x="137" y="63"/>
                      <a:pt x="138" y="64"/>
                      <a:pt x="138" y="65"/>
                    </a:cubicBezTo>
                    <a:cubicBezTo>
                      <a:pt x="138" y="66"/>
                      <a:pt x="136" y="63"/>
                      <a:pt x="135" y="61"/>
                    </a:cubicBezTo>
                    <a:cubicBezTo>
                      <a:pt x="134" y="59"/>
                      <a:pt x="134" y="58"/>
                      <a:pt x="133" y="56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2" y="53"/>
                      <a:pt x="132" y="51"/>
                      <a:pt x="131" y="49"/>
                    </a:cubicBezTo>
                    <a:cubicBezTo>
                      <a:pt x="130" y="47"/>
                      <a:pt x="130" y="45"/>
                      <a:pt x="129" y="44"/>
                    </a:cubicBezTo>
                    <a:cubicBezTo>
                      <a:pt x="129" y="43"/>
                      <a:pt x="128" y="44"/>
                      <a:pt x="129" y="44"/>
                    </a:cubicBezTo>
                    <a:cubicBezTo>
                      <a:pt x="130" y="48"/>
                      <a:pt x="131" y="51"/>
                      <a:pt x="132" y="55"/>
                    </a:cubicBezTo>
                    <a:cubicBezTo>
                      <a:pt x="133" y="57"/>
                      <a:pt x="133" y="59"/>
                      <a:pt x="133" y="62"/>
                    </a:cubicBezTo>
                    <a:cubicBezTo>
                      <a:pt x="134" y="65"/>
                      <a:pt x="134" y="67"/>
                      <a:pt x="132" y="63"/>
                    </a:cubicBezTo>
                    <a:cubicBezTo>
                      <a:pt x="130" y="60"/>
                      <a:pt x="130" y="58"/>
                      <a:pt x="129" y="56"/>
                    </a:cubicBezTo>
                    <a:cubicBezTo>
                      <a:pt x="128" y="52"/>
                      <a:pt x="126" y="48"/>
                      <a:pt x="125" y="44"/>
                    </a:cubicBezTo>
                    <a:cubicBezTo>
                      <a:pt x="125" y="43"/>
                      <a:pt x="125" y="43"/>
                      <a:pt x="125" y="42"/>
                    </a:cubicBezTo>
                    <a:cubicBezTo>
                      <a:pt x="124" y="42"/>
                      <a:pt x="124" y="41"/>
                      <a:pt x="124" y="41"/>
                    </a:cubicBezTo>
                    <a:cubicBezTo>
                      <a:pt x="124" y="40"/>
                      <a:pt x="123" y="41"/>
                      <a:pt x="123" y="41"/>
                    </a:cubicBezTo>
                    <a:cubicBezTo>
                      <a:pt x="125" y="46"/>
                      <a:pt x="126" y="50"/>
                      <a:pt x="128" y="55"/>
                    </a:cubicBezTo>
                    <a:cubicBezTo>
                      <a:pt x="128" y="56"/>
                      <a:pt x="128" y="57"/>
                      <a:pt x="128" y="58"/>
                    </a:cubicBezTo>
                    <a:cubicBezTo>
                      <a:pt x="129" y="60"/>
                      <a:pt x="129" y="62"/>
                      <a:pt x="129" y="64"/>
                    </a:cubicBezTo>
                    <a:cubicBezTo>
                      <a:pt x="129" y="63"/>
                      <a:pt x="127" y="60"/>
                      <a:pt x="127" y="59"/>
                    </a:cubicBezTo>
                    <a:cubicBezTo>
                      <a:pt x="124" y="51"/>
                      <a:pt x="122" y="43"/>
                      <a:pt x="117" y="35"/>
                    </a:cubicBezTo>
                    <a:cubicBezTo>
                      <a:pt x="117" y="35"/>
                      <a:pt x="116" y="35"/>
                      <a:pt x="116" y="35"/>
                    </a:cubicBezTo>
                    <a:cubicBezTo>
                      <a:pt x="118" y="44"/>
                      <a:pt x="123" y="53"/>
                      <a:pt x="123" y="62"/>
                    </a:cubicBezTo>
                    <a:cubicBezTo>
                      <a:pt x="123" y="60"/>
                      <a:pt x="121" y="57"/>
                      <a:pt x="121" y="55"/>
                    </a:cubicBezTo>
                    <a:cubicBezTo>
                      <a:pt x="120" y="53"/>
                      <a:pt x="119" y="51"/>
                      <a:pt x="119" y="48"/>
                    </a:cubicBezTo>
                    <a:cubicBezTo>
                      <a:pt x="117" y="44"/>
                      <a:pt x="116" y="40"/>
                      <a:pt x="114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5" y="44"/>
                      <a:pt x="119" y="51"/>
                      <a:pt x="120" y="59"/>
                    </a:cubicBezTo>
                    <a:cubicBezTo>
                      <a:pt x="121" y="63"/>
                      <a:pt x="118" y="58"/>
                      <a:pt x="118" y="57"/>
                    </a:cubicBezTo>
                    <a:cubicBezTo>
                      <a:pt x="117" y="56"/>
                      <a:pt x="117" y="54"/>
                      <a:pt x="116" y="52"/>
                    </a:cubicBezTo>
                    <a:cubicBezTo>
                      <a:pt x="115" y="48"/>
                      <a:pt x="113" y="45"/>
                      <a:pt x="112" y="41"/>
                    </a:cubicBezTo>
                    <a:cubicBezTo>
                      <a:pt x="111" y="39"/>
                      <a:pt x="110" y="37"/>
                      <a:pt x="109" y="35"/>
                    </a:cubicBezTo>
                    <a:cubicBezTo>
                      <a:pt x="109" y="34"/>
                      <a:pt x="108" y="35"/>
                      <a:pt x="108" y="35"/>
                    </a:cubicBezTo>
                    <a:cubicBezTo>
                      <a:pt x="109" y="37"/>
                      <a:pt x="110" y="39"/>
                      <a:pt x="111" y="41"/>
                    </a:cubicBezTo>
                    <a:cubicBezTo>
                      <a:pt x="111" y="41"/>
                      <a:pt x="111" y="42"/>
                      <a:pt x="112" y="42"/>
                    </a:cubicBezTo>
                    <a:cubicBezTo>
                      <a:pt x="112" y="45"/>
                      <a:pt x="113" y="48"/>
                      <a:pt x="114" y="50"/>
                    </a:cubicBezTo>
                    <a:cubicBezTo>
                      <a:pt x="114" y="51"/>
                      <a:pt x="114" y="55"/>
                      <a:pt x="114" y="55"/>
                    </a:cubicBezTo>
                    <a:cubicBezTo>
                      <a:pt x="109" y="48"/>
                      <a:pt x="108" y="39"/>
                      <a:pt x="105" y="31"/>
                    </a:cubicBezTo>
                    <a:cubicBezTo>
                      <a:pt x="105" y="31"/>
                      <a:pt x="104" y="31"/>
                      <a:pt x="104" y="32"/>
                    </a:cubicBezTo>
                    <a:cubicBezTo>
                      <a:pt x="105" y="35"/>
                      <a:pt x="106" y="39"/>
                      <a:pt x="107" y="42"/>
                    </a:cubicBezTo>
                    <a:cubicBezTo>
                      <a:pt x="108" y="45"/>
                      <a:pt x="109" y="47"/>
                      <a:pt x="109" y="50"/>
                    </a:cubicBezTo>
                    <a:cubicBezTo>
                      <a:pt x="110" y="52"/>
                      <a:pt x="110" y="54"/>
                      <a:pt x="108" y="51"/>
                    </a:cubicBezTo>
                    <a:cubicBezTo>
                      <a:pt x="104" y="45"/>
                      <a:pt x="104" y="37"/>
                      <a:pt x="100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100" y="34"/>
                      <a:pt x="101" y="37"/>
                      <a:pt x="102" y="41"/>
                    </a:cubicBezTo>
                    <a:cubicBezTo>
                      <a:pt x="102" y="43"/>
                      <a:pt x="103" y="44"/>
                      <a:pt x="103" y="46"/>
                    </a:cubicBezTo>
                    <a:cubicBezTo>
                      <a:pt x="104" y="48"/>
                      <a:pt x="104" y="49"/>
                      <a:pt x="103" y="47"/>
                    </a:cubicBezTo>
                    <a:cubicBezTo>
                      <a:pt x="99" y="41"/>
                      <a:pt x="98" y="34"/>
                      <a:pt x="96" y="28"/>
                    </a:cubicBezTo>
                    <a:cubicBezTo>
                      <a:pt x="96" y="28"/>
                      <a:pt x="95" y="28"/>
                      <a:pt x="95" y="28"/>
                    </a:cubicBezTo>
                    <a:cubicBezTo>
                      <a:pt x="96" y="35"/>
                      <a:pt x="99" y="41"/>
                      <a:pt x="99" y="48"/>
                    </a:cubicBezTo>
                    <a:cubicBezTo>
                      <a:pt x="99" y="47"/>
                      <a:pt x="98" y="45"/>
                      <a:pt x="97" y="44"/>
                    </a:cubicBezTo>
                    <a:cubicBezTo>
                      <a:pt x="96" y="42"/>
                      <a:pt x="96" y="40"/>
                      <a:pt x="95" y="38"/>
                    </a:cubicBezTo>
                    <a:cubicBezTo>
                      <a:pt x="94" y="35"/>
                      <a:pt x="93" y="32"/>
                      <a:pt x="91" y="29"/>
                    </a:cubicBezTo>
                    <a:cubicBezTo>
                      <a:pt x="91" y="28"/>
                      <a:pt x="91" y="29"/>
                      <a:pt x="91" y="29"/>
                    </a:cubicBezTo>
                    <a:cubicBezTo>
                      <a:pt x="91" y="35"/>
                      <a:pt x="95" y="41"/>
                      <a:pt x="96" y="47"/>
                    </a:cubicBezTo>
                    <a:cubicBezTo>
                      <a:pt x="96" y="49"/>
                      <a:pt x="95" y="47"/>
                      <a:pt x="95" y="46"/>
                    </a:cubicBezTo>
                    <a:cubicBezTo>
                      <a:pt x="94" y="44"/>
                      <a:pt x="93" y="42"/>
                      <a:pt x="92" y="39"/>
                    </a:cubicBezTo>
                    <a:cubicBezTo>
                      <a:pt x="90" y="35"/>
                      <a:pt x="89" y="31"/>
                      <a:pt x="87" y="28"/>
                    </a:cubicBezTo>
                    <a:cubicBezTo>
                      <a:pt x="87" y="27"/>
                      <a:pt x="87" y="27"/>
                      <a:pt x="87" y="28"/>
                    </a:cubicBezTo>
                    <a:cubicBezTo>
                      <a:pt x="87" y="30"/>
                      <a:pt x="87" y="32"/>
                      <a:pt x="88" y="35"/>
                    </a:cubicBezTo>
                    <a:cubicBezTo>
                      <a:pt x="88" y="37"/>
                      <a:pt x="89" y="42"/>
                      <a:pt x="90" y="43"/>
                    </a:cubicBezTo>
                    <a:cubicBezTo>
                      <a:pt x="86" y="38"/>
                      <a:pt x="84" y="31"/>
                      <a:pt x="81" y="25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28"/>
                      <a:pt x="82" y="30"/>
                      <a:pt x="83" y="33"/>
                    </a:cubicBezTo>
                    <a:cubicBezTo>
                      <a:pt x="84" y="35"/>
                      <a:pt x="84" y="38"/>
                      <a:pt x="85" y="39"/>
                    </a:cubicBezTo>
                    <a:cubicBezTo>
                      <a:pt x="82" y="34"/>
                      <a:pt x="80" y="28"/>
                      <a:pt x="77" y="22"/>
                    </a:cubicBezTo>
                    <a:cubicBezTo>
                      <a:pt x="77" y="22"/>
                      <a:pt x="77" y="22"/>
                      <a:pt x="77" y="23"/>
                    </a:cubicBezTo>
                    <a:cubicBezTo>
                      <a:pt x="78" y="28"/>
                      <a:pt x="81" y="34"/>
                      <a:pt x="82" y="40"/>
                    </a:cubicBezTo>
                    <a:cubicBezTo>
                      <a:pt x="81" y="38"/>
                      <a:pt x="79" y="35"/>
                      <a:pt x="78" y="32"/>
                    </a:cubicBezTo>
                    <a:cubicBezTo>
                      <a:pt x="77" y="29"/>
                      <a:pt x="76" y="26"/>
                      <a:pt x="74" y="23"/>
                    </a:cubicBezTo>
                    <a:cubicBezTo>
                      <a:pt x="74" y="23"/>
                      <a:pt x="73" y="23"/>
                      <a:pt x="74" y="23"/>
                    </a:cubicBezTo>
                    <a:cubicBezTo>
                      <a:pt x="75" y="28"/>
                      <a:pt x="77" y="32"/>
                      <a:pt x="78" y="37"/>
                    </a:cubicBezTo>
                    <a:cubicBezTo>
                      <a:pt x="77" y="33"/>
                      <a:pt x="74" y="28"/>
                      <a:pt x="72" y="24"/>
                    </a:cubicBezTo>
                    <a:cubicBezTo>
                      <a:pt x="72" y="24"/>
                      <a:pt x="71" y="24"/>
                      <a:pt x="71" y="24"/>
                    </a:cubicBezTo>
                    <a:cubicBezTo>
                      <a:pt x="72" y="27"/>
                      <a:pt x="72" y="34"/>
                      <a:pt x="74" y="36"/>
                    </a:cubicBezTo>
                    <a:cubicBezTo>
                      <a:pt x="71" y="32"/>
                      <a:pt x="71" y="27"/>
                      <a:pt x="68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5"/>
                      <a:pt x="68" y="28"/>
                      <a:pt x="69" y="30"/>
                    </a:cubicBezTo>
                    <a:cubicBezTo>
                      <a:pt x="69" y="30"/>
                      <a:pt x="72" y="37"/>
                      <a:pt x="70" y="33"/>
                    </a:cubicBezTo>
                    <a:cubicBezTo>
                      <a:pt x="68" y="29"/>
                      <a:pt x="67" y="25"/>
                      <a:pt x="65" y="21"/>
                    </a:cubicBezTo>
                    <a:cubicBezTo>
                      <a:pt x="65" y="21"/>
                      <a:pt x="64" y="21"/>
                      <a:pt x="64" y="22"/>
                    </a:cubicBezTo>
                    <a:cubicBezTo>
                      <a:pt x="65" y="24"/>
                      <a:pt x="65" y="27"/>
                      <a:pt x="66" y="29"/>
                    </a:cubicBezTo>
                    <a:cubicBezTo>
                      <a:pt x="65" y="26"/>
                      <a:pt x="64" y="24"/>
                      <a:pt x="63" y="22"/>
                    </a:cubicBezTo>
                    <a:cubicBezTo>
                      <a:pt x="63" y="21"/>
                      <a:pt x="62" y="21"/>
                      <a:pt x="62" y="22"/>
                    </a:cubicBezTo>
                    <a:cubicBezTo>
                      <a:pt x="62" y="24"/>
                      <a:pt x="63" y="26"/>
                      <a:pt x="63" y="28"/>
                    </a:cubicBezTo>
                    <a:cubicBezTo>
                      <a:pt x="63" y="26"/>
                      <a:pt x="61" y="24"/>
                      <a:pt x="60" y="22"/>
                    </a:cubicBezTo>
                    <a:cubicBezTo>
                      <a:pt x="60" y="21"/>
                      <a:pt x="60" y="21"/>
                      <a:pt x="60" y="22"/>
                    </a:cubicBezTo>
                    <a:cubicBezTo>
                      <a:pt x="60" y="22"/>
                      <a:pt x="60" y="23"/>
                      <a:pt x="60" y="23"/>
                    </a:cubicBezTo>
                    <a:cubicBezTo>
                      <a:pt x="60" y="23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8" y="22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7" y="23"/>
                    </a:cubicBezTo>
                    <a:cubicBezTo>
                      <a:pt x="57" y="25"/>
                      <a:pt x="56" y="25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0"/>
                      <a:pt x="56" y="19"/>
                    </a:cubicBezTo>
                    <a:cubicBezTo>
                      <a:pt x="77" y="18"/>
                      <a:pt x="98" y="24"/>
                      <a:pt x="118" y="33"/>
                    </a:cubicBezTo>
                    <a:close/>
                    <a:moveTo>
                      <a:pt x="172" y="74"/>
                    </a:moveTo>
                    <a:cubicBezTo>
                      <a:pt x="172" y="75"/>
                      <a:pt x="172" y="76"/>
                      <a:pt x="172" y="77"/>
                    </a:cubicBezTo>
                    <a:cubicBezTo>
                      <a:pt x="171" y="74"/>
                      <a:pt x="171" y="72"/>
                      <a:pt x="170" y="69"/>
                    </a:cubicBezTo>
                    <a:cubicBezTo>
                      <a:pt x="171" y="70"/>
                      <a:pt x="171" y="70"/>
                      <a:pt x="171" y="71"/>
                    </a:cubicBezTo>
                    <a:cubicBezTo>
                      <a:pt x="171" y="72"/>
                      <a:pt x="172" y="73"/>
                      <a:pt x="172" y="74"/>
                    </a:cubicBezTo>
                    <a:close/>
                    <a:moveTo>
                      <a:pt x="170" y="68"/>
                    </a:moveTo>
                    <a:cubicBezTo>
                      <a:pt x="169" y="68"/>
                      <a:pt x="169" y="68"/>
                      <a:pt x="169" y="68"/>
                    </a:cubicBezTo>
                    <a:cubicBezTo>
                      <a:pt x="169" y="68"/>
                      <a:pt x="169" y="68"/>
                      <a:pt x="169" y="68"/>
                    </a:cubicBezTo>
                    <a:cubicBezTo>
                      <a:pt x="169" y="68"/>
                      <a:pt x="169" y="68"/>
                      <a:pt x="170" y="68"/>
                    </a:cubicBezTo>
                    <a:close/>
                    <a:moveTo>
                      <a:pt x="153" y="52"/>
                    </a:moveTo>
                    <a:cubicBezTo>
                      <a:pt x="158" y="55"/>
                      <a:pt x="162" y="59"/>
                      <a:pt x="166" y="64"/>
                    </a:cubicBezTo>
                    <a:cubicBezTo>
                      <a:pt x="167" y="64"/>
                      <a:pt x="167" y="65"/>
                      <a:pt x="168" y="65"/>
                    </a:cubicBezTo>
                    <a:cubicBezTo>
                      <a:pt x="168" y="67"/>
                      <a:pt x="168" y="69"/>
                      <a:pt x="169" y="71"/>
                    </a:cubicBezTo>
                    <a:cubicBezTo>
                      <a:pt x="169" y="72"/>
                      <a:pt x="168" y="76"/>
                      <a:pt x="169" y="76"/>
                    </a:cubicBezTo>
                    <a:cubicBezTo>
                      <a:pt x="167" y="73"/>
                      <a:pt x="167" y="68"/>
                      <a:pt x="166" y="64"/>
                    </a:cubicBezTo>
                    <a:cubicBezTo>
                      <a:pt x="166" y="63"/>
                      <a:pt x="165" y="63"/>
                      <a:pt x="165" y="64"/>
                    </a:cubicBezTo>
                    <a:cubicBezTo>
                      <a:pt x="165" y="64"/>
                      <a:pt x="165" y="65"/>
                      <a:pt x="165" y="65"/>
                    </a:cubicBezTo>
                    <a:cubicBezTo>
                      <a:pt x="165" y="65"/>
                      <a:pt x="165" y="65"/>
                      <a:pt x="165" y="66"/>
                    </a:cubicBezTo>
                    <a:cubicBezTo>
                      <a:pt x="165" y="67"/>
                      <a:pt x="166" y="69"/>
                      <a:pt x="166" y="71"/>
                    </a:cubicBezTo>
                    <a:cubicBezTo>
                      <a:pt x="166" y="72"/>
                      <a:pt x="167" y="81"/>
                      <a:pt x="165" y="75"/>
                    </a:cubicBezTo>
                    <a:cubicBezTo>
                      <a:pt x="165" y="75"/>
                      <a:pt x="165" y="75"/>
                      <a:pt x="164" y="74"/>
                    </a:cubicBezTo>
                    <a:cubicBezTo>
                      <a:pt x="165" y="69"/>
                      <a:pt x="164" y="64"/>
                      <a:pt x="162" y="60"/>
                    </a:cubicBezTo>
                    <a:cubicBezTo>
                      <a:pt x="162" y="60"/>
                      <a:pt x="161" y="60"/>
                      <a:pt x="161" y="60"/>
                    </a:cubicBezTo>
                    <a:cubicBezTo>
                      <a:pt x="162" y="65"/>
                      <a:pt x="162" y="70"/>
                      <a:pt x="164" y="74"/>
                    </a:cubicBezTo>
                    <a:cubicBezTo>
                      <a:pt x="164" y="75"/>
                      <a:pt x="164" y="76"/>
                      <a:pt x="164" y="77"/>
                    </a:cubicBezTo>
                    <a:cubicBezTo>
                      <a:pt x="163" y="77"/>
                      <a:pt x="162" y="73"/>
                      <a:pt x="162" y="73"/>
                    </a:cubicBezTo>
                    <a:cubicBezTo>
                      <a:pt x="161" y="70"/>
                      <a:pt x="160" y="68"/>
                      <a:pt x="160" y="65"/>
                    </a:cubicBezTo>
                    <a:cubicBezTo>
                      <a:pt x="160" y="63"/>
                      <a:pt x="159" y="60"/>
                      <a:pt x="158" y="58"/>
                    </a:cubicBezTo>
                    <a:cubicBezTo>
                      <a:pt x="158" y="57"/>
                      <a:pt x="158" y="58"/>
                      <a:pt x="158" y="58"/>
                    </a:cubicBezTo>
                    <a:cubicBezTo>
                      <a:pt x="158" y="61"/>
                      <a:pt x="159" y="63"/>
                      <a:pt x="159" y="66"/>
                    </a:cubicBezTo>
                    <a:cubicBezTo>
                      <a:pt x="159" y="67"/>
                      <a:pt x="160" y="69"/>
                      <a:pt x="160" y="70"/>
                    </a:cubicBezTo>
                    <a:cubicBezTo>
                      <a:pt x="160" y="75"/>
                      <a:pt x="158" y="67"/>
                      <a:pt x="157" y="66"/>
                    </a:cubicBezTo>
                    <a:cubicBezTo>
                      <a:pt x="157" y="65"/>
                      <a:pt x="157" y="64"/>
                      <a:pt x="157" y="64"/>
                    </a:cubicBezTo>
                    <a:cubicBezTo>
                      <a:pt x="156" y="60"/>
                      <a:pt x="156" y="57"/>
                      <a:pt x="155" y="54"/>
                    </a:cubicBezTo>
                    <a:cubicBezTo>
                      <a:pt x="154" y="53"/>
                      <a:pt x="154" y="53"/>
                      <a:pt x="154" y="54"/>
                    </a:cubicBezTo>
                    <a:cubicBezTo>
                      <a:pt x="154" y="57"/>
                      <a:pt x="155" y="61"/>
                      <a:pt x="156" y="64"/>
                    </a:cubicBezTo>
                    <a:cubicBezTo>
                      <a:pt x="156" y="64"/>
                      <a:pt x="156" y="64"/>
                      <a:pt x="156" y="65"/>
                    </a:cubicBezTo>
                    <a:cubicBezTo>
                      <a:pt x="156" y="65"/>
                      <a:pt x="156" y="71"/>
                      <a:pt x="156" y="71"/>
                    </a:cubicBezTo>
                    <a:cubicBezTo>
                      <a:pt x="154" y="69"/>
                      <a:pt x="154" y="66"/>
                      <a:pt x="153" y="63"/>
                    </a:cubicBezTo>
                    <a:cubicBezTo>
                      <a:pt x="152" y="59"/>
                      <a:pt x="152" y="55"/>
                      <a:pt x="151" y="50"/>
                    </a:cubicBezTo>
                    <a:cubicBezTo>
                      <a:pt x="151" y="51"/>
                      <a:pt x="152" y="51"/>
                      <a:pt x="153" y="52"/>
                    </a:cubicBezTo>
                    <a:close/>
                    <a:moveTo>
                      <a:pt x="164" y="71"/>
                    </a:moveTo>
                    <a:cubicBezTo>
                      <a:pt x="163" y="69"/>
                      <a:pt x="163" y="67"/>
                      <a:pt x="163" y="66"/>
                    </a:cubicBezTo>
                    <a:cubicBezTo>
                      <a:pt x="163" y="65"/>
                      <a:pt x="163" y="64"/>
                      <a:pt x="162" y="64"/>
                    </a:cubicBezTo>
                    <a:cubicBezTo>
                      <a:pt x="163" y="66"/>
                      <a:pt x="163" y="69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lose/>
                    <a:moveTo>
                      <a:pt x="146" y="65"/>
                    </a:moveTo>
                    <a:cubicBezTo>
                      <a:pt x="145" y="63"/>
                      <a:pt x="145" y="62"/>
                      <a:pt x="145" y="61"/>
                    </a:cubicBezTo>
                    <a:cubicBezTo>
                      <a:pt x="144" y="59"/>
                      <a:pt x="144" y="56"/>
                      <a:pt x="143" y="54"/>
                    </a:cubicBezTo>
                    <a:cubicBezTo>
                      <a:pt x="142" y="50"/>
                      <a:pt x="143" y="53"/>
                      <a:pt x="144" y="54"/>
                    </a:cubicBezTo>
                    <a:cubicBezTo>
                      <a:pt x="145" y="57"/>
                      <a:pt x="145" y="61"/>
                      <a:pt x="146" y="64"/>
                    </a:cubicBezTo>
                    <a:cubicBezTo>
                      <a:pt x="146" y="64"/>
                      <a:pt x="146" y="64"/>
                      <a:pt x="146" y="65"/>
                    </a:cubicBezTo>
                    <a:close/>
                    <a:moveTo>
                      <a:pt x="118" y="47"/>
                    </a:moveTo>
                    <a:cubicBezTo>
                      <a:pt x="117" y="44"/>
                      <a:pt x="115" y="40"/>
                      <a:pt x="114" y="38"/>
                    </a:cubicBezTo>
                    <a:cubicBezTo>
                      <a:pt x="116" y="41"/>
                      <a:pt x="117" y="44"/>
                      <a:pt x="118" y="47"/>
                    </a:cubicBezTo>
                    <a:close/>
                    <a:moveTo>
                      <a:pt x="68" y="34"/>
                    </a:moveTo>
                    <a:cubicBezTo>
                      <a:pt x="68" y="30"/>
                      <a:pt x="66" y="27"/>
                      <a:pt x="65" y="24"/>
                    </a:cubicBezTo>
                    <a:cubicBezTo>
                      <a:pt x="64" y="21"/>
                      <a:pt x="67" y="28"/>
                      <a:pt x="68" y="28"/>
                    </a:cubicBezTo>
                    <a:cubicBezTo>
                      <a:pt x="69" y="31"/>
                      <a:pt x="69" y="33"/>
                      <a:pt x="70" y="35"/>
                    </a:cubicBezTo>
                    <a:cubicBezTo>
                      <a:pt x="70" y="35"/>
                      <a:pt x="69" y="34"/>
                      <a:pt x="68" y="34"/>
                    </a:cubicBezTo>
                    <a:close/>
                    <a:moveTo>
                      <a:pt x="55" y="26"/>
                    </a:moveTo>
                    <a:cubicBezTo>
                      <a:pt x="55" y="26"/>
                      <a:pt x="55" y="25"/>
                      <a:pt x="56" y="24"/>
                    </a:cubicBezTo>
                    <a:cubicBezTo>
                      <a:pt x="56" y="25"/>
                      <a:pt x="56" y="25"/>
                      <a:pt x="56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8" y="24"/>
                      <a:pt x="58" y="27"/>
                      <a:pt x="58" y="28"/>
                    </a:cubicBezTo>
                    <a:cubicBezTo>
                      <a:pt x="58" y="28"/>
                      <a:pt x="59" y="28"/>
                      <a:pt x="59" y="28"/>
                    </a:cubicBezTo>
                    <a:cubicBezTo>
                      <a:pt x="59" y="26"/>
                      <a:pt x="59" y="24"/>
                      <a:pt x="59" y="23"/>
                    </a:cubicBezTo>
                    <a:cubicBezTo>
                      <a:pt x="59" y="25"/>
                      <a:pt x="60" y="26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8"/>
                      <a:pt x="60" y="28"/>
                      <a:pt x="61" y="29"/>
                    </a:cubicBezTo>
                    <a:cubicBezTo>
                      <a:pt x="61" y="29"/>
                      <a:pt x="62" y="29"/>
                      <a:pt x="61" y="29"/>
                    </a:cubicBezTo>
                    <a:cubicBezTo>
                      <a:pt x="61" y="27"/>
                      <a:pt x="59" y="21"/>
                      <a:pt x="61" y="25"/>
                    </a:cubicBezTo>
                    <a:cubicBezTo>
                      <a:pt x="61" y="26"/>
                      <a:pt x="62" y="28"/>
                      <a:pt x="63" y="30"/>
                    </a:cubicBezTo>
                    <a:cubicBezTo>
                      <a:pt x="63" y="30"/>
                      <a:pt x="64" y="30"/>
                      <a:pt x="64" y="30"/>
                    </a:cubicBezTo>
                    <a:cubicBezTo>
                      <a:pt x="64" y="28"/>
                      <a:pt x="64" y="27"/>
                      <a:pt x="63" y="26"/>
                    </a:cubicBezTo>
                    <a:cubicBezTo>
                      <a:pt x="63" y="25"/>
                      <a:pt x="62" y="21"/>
                      <a:pt x="64" y="25"/>
                    </a:cubicBezTo>
                    <a:cubicBezTo>
                      <a:pt x="65" y="27"/>
                      <a:pt x="66" y="30"/>
                      <a:pt x="67" y="33"/>
                    </a:cubicBezTo>
                    <a:cubicBezTo>
                      <a:pt x="63" y="31"/>
                      <a:pt x="59" y="29"/>
                      <a:pt x="55" y="26"/>
                    </a:cubicBezTo>
                    <a:close/>
                    <a:moveTo>
                      <a:pt x="10" y="16"/>
                    </a:moveTo>
                    <a:cubicBezTo>
                      <a:pt x="15" y="15"/>
                      <a:pt x="20" y="13"/>
                      <a:pt x="26" y="14"/>
                    </a:cubicBezTo>
                    <a:cubicBezTo>
                      <a:pt x="30" y="14"/>
                      <a:pt x="34" y="14"/>
                      <a:pt x="38" y="17"/>
                    </a:cubicBezTo>
                    <a:cubicBezTo>
                      <a:pt x="41" y="19"/>
                      <a:pt x="43" y="21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6" y="22"/>
                      <a:pt x="46" y="22"/>
                      <a:pt x="46" y="23"/>
                    </a:cubicBezTo>
                    <a:cubicBezTo>
                      <a:pt x="41" y="28"/>
                      <a:pt x="33" y="22"/>
                      <a:pt x="28" y="20"/>
                    </a:cubicBezTo>
                    <a:cubicBezTo>
                      <a:pt x="22" y="18"/>
                      <a:pt x="15" y="18"/>
                      <a:pt x="9" y="16"/>
                    </a:cubicBezTo>
                    <a:cubicBezTo>
                      <a:pt x="9" y="16"/>
                      <a:pt x="9" y="16"/>
                      <a:pt x="10" y="16"/>
                    </a:cubicBezTo>
                    <a:close/>
                    <a:moveTo>
                      <a:pt x="37" y="13"/>
                    </a:moveTo>
                    <a:cubicBezTo>
                      <a:pt x="34" y="11"/>
                      <a:pt x="30" y="11"/>
                      <a:pt x="27" y="11"/>
                    </a:cubicBezTo>
                    <a:cubicBezTo>
                      <a:pt x="23" y="10"/>
                      <a:pt x="20" y="11"/>
                      <a:pt x="17" y="12"/>
                    </a:cubicBezTo>
                    <a:cubicBezTo>
                      <a:pt x="18" y="11"/>
                      <a:pt x="20" y="10"/>
                      <a:pt x="21" y="9"/>
                    </a:cubicBezTo>
                    <a:cubicBezTo>
                      <a:pt x="27" y="7"/>
                      <a:pt x="33" y="10"/>
                      <a:pt x="38" y="13"/>
                    </a:cubicBezTo>
                    <a:cubicBezTo>
                      <a:pt x="38" y="13"/>
                      <a:pt x="38" y="13"/>
                      <a:pt x="37" y="13"/>
                    </a:cubicBezTo>
                    <a:close/>
                    <a:moveTo>
                      <a:pt x="12" y="20"/>
                    </a:moveTo>
                    <a:cubicBezTo>
                      <a:pt x="19" y="21"/>
                      <a:pt x="25" y="22"/>
                      <a:pt x="31" y="25"/>
                    </a:cubicBezTo>
                    <a:cubicBezTo>
                      <a:pt x="34" y="26"/>
                      <a:pt x="38" y="28"/>
                      <a:pt x="41" y="28"/>
                    </a:cubicBezTo>
                    <a:cubicBezTo>
                      <a:pt x="36" y="30"/>
                      <a:pt x="31" y="31"/>
                      <a:pt x="25" y="29"/>
                    </a:cubicBezTo>
                    <a:cubicBezTo>
                      <a:pt x="20" y="27"/>
                      <a:pt x="16" y="23"/>
                      <a:pt x="12" y="20"/>
                    </a:cubicBezTo>
                    <a:close/>
                    <a:moveTo>
                      <a:pt x="50" y="24"/>
                    </a:move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2"/>
                      <a:pt x="50" y="21"/>
                      <a:pt x="50" y="19"/>
                    </a:cubicBezTo>
                    <a:cubicBezTo>
                      <a:pt x="51" y="19"/>
                      <a:pt x="52" y="19"/>
                      <a:pt x="53" y="19"/>
                    </a:cubicBezTo>
                    <a:cubicBezTo>
                      <a:pt x="53" y="19"/>
                      <a:pt x="53" y="19"/>
                      <a:pt x="53" y="20"/>
                    </a:cubicBezTo>
                    <a:cubicBezTo>
                      <a:pt x="54" y="22"/>
                      <a:pt x="53" y="23"/>
                      <a:pt x="52" y="25"/>
                    </a:cubicBezTo>
                    <a:cubicBezTo>
                      <a:pt x="51" y="25"/>
                      <a:pt x="50" y="24"/>
                      <a:pt x="50" y="24"/>
                    </a:cubicBezTo>
                    <a:close/>
                    <a:moveTo>
                      <a:pt x="41" y="12"/>
                    </a:moveTo>
                    <a:cubicBezTo>
                      <a:pt x="37" y="9"/>
                      <a:pt x="33" y="7"/>
                      <a:pt x="27" y="6"/>
                    </a:cubicBezTo>
                    <a:cubicBezTo>
                      <a:pt x="24" y="6"/>
                      <a:pt x="21" y="6"/>
                      <a:pt x="18" y="8"/>
                    </a:cubicBezTo>
                    <a:cubicBezTo>
                      <a:pt x="16" y="9"/>
                      <a:pt x="14" y="10"/>
                      <a:pt x="12" y="12"/>
                    </a:cubicBezTo>
                    <a:cubicBezTo>
                      <a:pt x="14" y="10"/>
                      <a:pt x="16" y="8"/>
                      <a:pt x="18" y="6"/>
                    </a:cubicBezTo>
                    <a:cubicBezTo>
                      <a:pt x="27" y="0"/>
                      <a:pt x="35" y="5"/>
                      <a:pt x="41" y="12"/>
                    </a:cubicBezTo>
                    <a:close/>
                    <a:moveTo>
                      <a:pt x="16" y="26"/>
                    </a:moveTo>
                    <a:cubicBezTo>
                      <a:pt x="19" y="29"/>
                      <a:pt x="22" y="31"/>
                      <a:pt x="26" y="32"/>
                    </a:cubicBezTo>
                    <a:cubicBezTo>
                      <a:pt x="25" y="32"/>
                      <a:pt x="24" y="31"/>
                      <a:pt x="23" y="31"/>
                    </a:cubicBezTo>
                    <a:cubicBezTo>
                      <a:pt x="20" y="30"/>
                      <a:pt x="18" y="28"/>
                      <a:pt x="16" y="26"/>
                    </a:cubicBezTo>
                    <a:close/>
                    <a:moveTo>
                      <a:pt x="149" y="77"/>
                    </a:moveTo>
                    <a:cubicBezTo>
                      <a:pt x="140" y="73"/>
                      <a:pt x="131" y="69"/>
                      <a:pt x="122" y="64"/>
                    </a:cubicBezTo>
                    <a:cubicBezTo>
                      <a:pt x="105" y="56"/>
                      <a:pt x="88" y="4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2"/>
                      <a:pt x="70" y="27"/>
                      <a:pt x="68" y="25"/>
                    </a:cubicBezTo>
                    <a:cubicBezTo>
                      <a:pt x="71" y="29"/>
                      <a:pt x="71" y="34"/>
                      <a:pt x="75" y="37"/>
                    </a:cubicBezTo>
                    <a:cubicBezTo>
                      <a:pt x="75" y="38"/>
                      <a:pt x="75" y="37"/>
                      <a:pt x="75" y="37"/>
                    </a:cubicBezTo>
                    <a:cubicBezTo>
                      <a:pt x="75" y="35"/>
                      <a:pt x="74" y="33"/>
                      <a:pt x="74" y="31"/>
                    </a:cubicBezTo>
                    <a:cubicBezTo>
                      <a:pt x="73" y="29"/>
                      <a:pt x="71" y="22"/>
                      <a:pt x="74" y="29"/>
                    </a:cubicBezTo>
                    <a:cubicBezTo>
                      <a:pt x="75" y="32"/>
                      <a:pt x="77" y="35"/>
                      <a:pt x="79" y="39"/>
                    </a:cubicBezTo>
                    <a:cubicBezTo>
                      <a:pt x="79" y="39"/>
                      <a:pt x="79" y="39"/>
                      <a:pt x="79" y="38"/>
                    </a:cubicBezTo>
                    <a:cubicBezTo>
                      <a:pt x="79" y="36"/>
                      <a:pt x="78" y="34"/>
                      <a:pt x="77" y="32"/>
                    </a:cubicBezTo>
                    <a:cubicBezTo>
                      <a:pt x="79" y="35"/>
                      <a:pt x="80" y="39"/>
                      <a:pt x="82" y="42"/>
                    </a:cubicBezTo>
                    <a:cubicBezTo>
                      <a:pt x="82" y="42"/>
                      <a:pt x="83" y="42"/>
                      <a:pt x="83" y="41"/>
                    </a:cubicBezTo>
                    <a:cubicBezTo>
                      <a:pt x="82" y="35"/>
                      <a:pt x="80" y="30"/>
                      <a:pt x="78" y="24"/>
                    </a:cubicBezTo>
                    <a:cubicBezTo>
                      <a:pt x="79" y="29"/>
                      <a:pt x="82" y="36"/>
                      <a:pt x="86" y="41"/>
                    </a:cubicBezTo>
                    <a:cubicBezTo>
                      <a:pt x="86" y="41"/>
                      <a:pt x="86" y="41"/>
                      <a:pt x="86" y="40"/>
                    </a:cubicBezTo>
                    <a:cubicBezTo>
                      <a:pt x="86" y="38"/>
                      <a:pt x="85" y="35"/>
                      <a:pt x="84" y="33"/>
                    </a:cubicBezTo>
                    <a:cubicBezTo>
                      <a:pt x="84" y="32"/>
                      <a:pt x="84" y="32"/>
                      <a:pt x="83" y="31"/>
                    </a:cubicBezTo>
                    <a:cubicBezTo>
                      <a:pt x="85" y="36"/>
                      <a:pt x="87" y="41"/>
                      <a:pt x="90" y="45"/>
                    </a:cubicBezTo>
                    <a:cubicBezTo>
                      <a:pt x="91" y="45"/>
                      <a:pt x="91" y="45"/>
                      <a:pt x="91" y="44"/>
                    </a:cubicBezTo>
                    <a:cubicBezTo>
                      <a:pt x="91" y="42"/>
                      <a:pt x="90" y="40"/>
                      <a:pt x="89" y="37"/>
                    </a:cubicBezTo>
                    <a:cubicBezTo>
                      <a:pt x="89" y="36"/>
                      <a:pt x="89" y="35"/>
                      <a:pt x="88" y="33"/>
                    </a:cubicBezTo>
                    <a:cubicBezTo>
                      <a:pt x="88" y="33"/>
                      <a:pt x="86" y="26"/>
                      <a:pt x="88" y="31"/>
                    </a:cubicBezTo>
                    <a:cubicBezTo>
                      <a:pt x="91" y="37"/>
                      <a:pt x="92" y="44"/>
                      <a:pt x="96" y="49"/>
                    </a:cubicBezTo>
                    <a:cubicBezTo>
                      <a:pt x="96" y="50"/>
                      <a:pt x="97" y="49"/>
                      <a:pt x="97" y="49"/>
                    </a:cubicBezTo>
                    <a:cubicBezTo>
                      <a:pt x="96" y="43"/>
                      <a:pt x="94" y="38"/>
                      <a:pt x="92" y="33"/>
                    </a:cubicBezTo>
                    <a:cubicBezTo>
                      <a:pt x="90" y="27"/>
                      <a:pt x="92" y="32"/>
                      <a:pt x="93" y="33"/>
                    </a:cubicBezTo>
                    <a:cubicBezTo>
                      <a:pt x="94" y="35"/>
                      <a:pt x="94" y="37"/>
                      <a:pt x="95" y="40"/>
                    </a:cubicBezTo>
                    <a:cubicBezTo>
                      <a:pt x="96" y="43"/>
                      <a:pt x="98" y="47"/>
                      <a:pt x="100" y="50"/>
                    </a:cubicBezTo>
                    <a:cubicBezTo>
                      <a:pt x="100" y="50"/>
                      <a:pt x="100" y="50"/>
                      <a:pt x="100" y="49"/>
                    </a:cubicBezTo>
                    <a:cubicBezTo>
                      <a:pt x="100" y="46"/>
                      <a:pt x="100" y="42"/>
                      <a:pt x="99" y="39"/>
                    </a:cubicBezTo>
                    <a:cubicBezTo>
                      <a:pt x="100" y="43"/>
                      <a:pt x="101" y="46"/>
                      <a:pt x="104" y="50"/>
                    </a:cubicBezTo>
                    <a:cubicBezTo>
                      <a:pt x="104" y="50"/>
                      <a:pt x="105" y="50"/>
                      <a:pt x="105" y="49"/>
                    </a:cubicBezTo>
                    <a:cubicBezTo>
                      <a:pt x="104" y="45"/>
                      <a:pt x="103" y="41"/>
                      <a:pt x="102" y="37"/>
                    </a:cubicBezTo>
                    <a:cubicBezTo>
                      <a:pt x="101" y="36"/>
                      <a:pt x="101" y="35"/>
                      <a:pt x="101" y="34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5"/>
                      <a:pt x="102" y="36"/>
                      <a:pt x="102" y="38"/>
                    </a:cubicBezTo>
                    <a:cubicBezTo>
                      <a:pt x="104" y="44"/>
                      <a:pt x="105" y="50"/>
                      <a:pt x="110" y="55"/>
                    </a:cubicBezTo>
                    <a:cubicBezTo>
                      <a:pt x="110" y="55"/>
                      <a:pt x="111" y="55"/>
                      <a:pt x="111" y="54"/>
                    </a:cubicBezTo>
                    <a:cubicBezTo>
                      <a:pt x="110" y="51"/>
                      <a:pt x="110" y="49"/>
                      <a:pt x="109" y="46"/>
                    </a:cubicBezTo>
                    <a:cubicBezTo>
                      <a:pt x="110" y="50"/>
                      <a:pt x="112" y="53"/>
                      <a:pt x="114" y="57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3"/>
                      <a:pt x="114" y="50"/>
                      <a:pt x="114" y="47"/>
                    </a:cubicBezTo>
                    <a:cubicBezTo>
                      <a:pt x="114" y="48"/>
                      <a:pt x="115" y="50"/>
                      <a:pt x="115" y="51"/>
                    </a:cubicBezTo>
                    <a:cubicBezTo>
                      <a:pt x="116" y="55"/>
                      <a:pt x="117" y="59"/>
                      <a:pt x="120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0"/>
                      <a:pt x="121" y="58"/>
                      <a:pt x="120" y="56"/>
                    </a:cubicBezTo>
                    <a:cubicBezTo>
                      <a:pt x="121" y="59"/>
                      <a:pt x="122" y="61"/>
                      <a:pt x="123" y="64"/>
                    </a:cubicBezTo>
                    <a:cubicBezTo>
                      <a:pt x="123" y="64"/>
                      <a:pt x="124" y="64"/>
                      <a:pt x="124" y="63"/>
                    </a:cubicBezTo>
                    <a:cubicBezTo>
                      <a:pt x="124" y="54"/>
                      <a:pt x="119" y="46"/>
                      <a:pt x="117" y="37"/>
                    </a:cubicBezTo>
                    <a:cubicBezTo>
                      <a:pt x="118" y="38"/>
                      <a:pt x="119" y="41"/>
                      <a:pt x="120" y="43"/>
                    </a:cubicBezTo>
                    <a:cubicBezTo>
                      <a:pt x="121" y="45"/>
                      <a:pt x="122" y="48"/>
                      <a:pt x="123" y="50"/>
                    </a:cubicBezTo>
                    <a:cubicBezTo>
                      <a:pt x="125" y="55"/>
                      <a:pt x="126" y="61"/>
                      <a:pt x="129" y="65"/>
                    </a:cubicBezTo>
                    <a:cubicBezTo>
                      <a:pt x="129" y="66"/>
                      <a:pt x="129" y="66"/>
                      <a:pt x="129" y="65"/>
                    </a:cubicBezTo>
                    <a:cubicBezTo>
                      <a:pt x="130" y="63"/>
                      <a:pt x="130" y="61"/>
                      <a:pt x="129" y="59"/>
                    </a:cubicBezTo>
                    <a:cubicBezTo>
                      <a:pt x="130" y="62"/>
                      <a:pt x="132" y="64"/>
                      <a:pt x="133" y="67"/>
                    </a:cubicBezTo>
                    <a:cubicBezTo>
                      <a:pt x="133" y="67"/>
                      <a:pt x="134" y="67"/>
                      <a:pt x="134" y="67"/>
                    </a:cubicBezTo>
                    <a:cubicBezTo>
                      <a:pt x="134" y="64"/>
                      <a:pt x="134" y="62"/>
                      <a:pt x="134" y="60"/>
                    </a:cubicBezTo>
                    <a:cubicBezTo>
                      <a:pt x="135" y="62"/>
                      <a:pt x="136" y="65"/>
                      <a:pt x="138" y="67"/>
                    </a:cubicBezTo>
                    <a:cubicBezTo>
                      <a:pt x="138" y="67"/>
                      <a:pt x="138" y="67"/>
                      <a:pt x="138" y="66"/>
                    </a:cubicBezTo>
                    <a:cubicBezTo>
                      <a:pt x="138" y="66"/>
                      <a:pt x="138" y="65"/>
                      <a:pt x="138" y="64"/>
                    </a:cubicBezTo>
                    <a:cubicBezTo>
                      <a:pt x="139" y="66"/>
                      <a:pt x="140" y="67"/>
                      <a:pt x="142" y="69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2" y="67"/>
                      <a:pt x="142" y="65"/>
                      <a:pt x="142" y="64"/>
                    </a:cubicBezTo>
                    <a:cubicBezTo>
                      <a:pt x="143" y="67"/>
                      <a:pt x="145" y="70"/>
                      <a:pt x="146" y="73"/>
                    </a:cubicBezTo>
                    <a:cubicBezTo>
                      <a:pt x="146" y="73"/>
                      <a:pt x="147" y="73"/>
                      <a:pt x="147" y="73"/>
                    </a:cubicBezTo>
                    <a:cubicBezTo>
                      <a:pt x="147" y="72"/>
                      <a:pt x="147" y="71"/>
                      <a:pt x="147" y="70"/>
                    </a:cubicBezTo>
                    <a:cubicBezTo>
                      <a:pt x="148" y="72"/>
                      <a:pt x="148" y="73"/>
                      <a:pt x="149" y="75"/>
                    </a:cubicBezTo>
                    <a:cubicBezTo>
                      <a:pt x="150" y="76"/>
                      <a:pt x="150" y="75"/>
                      <a:pt x="150" y="75"/>
                    </a:cubicBezTo>
                    <a:cubicBezTo>
                      <a:pt x="150" y="72"/>
                      <a:pt x="150" y="69"/>
                      <a:pt x="150" y="66"/>
                    </a:cubicBezTo>
                    <a:cubicBezTo>
                      <a:pt x="150" y="69"/>
                      <a:pt x="151" y="71"/>
                      <a:pt x="152" y="73"/>
                    </a:cubicBezTo>
                    <a:cubicBezTo>
                      <a:pt x="152" y="73"/>
                      <a:pt x="153" y="73"/>
                      <a:pt x="153" y="72"/>
                    </a:cubicBezTo>
                    <a:cubicBezTo>
                      <a:pt x="153" y="70"/>
                      <a:pt x="153" y="68"/>
                      <a:pt x="153" y="66"/>
                    </a:cubicBezTo>
                    <a:cubicBezTo>
                      <a:pt x="154" y="68"/>
                      <a:pt x="155" y="71"/>
                      <a:pt x="156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0"/>
                      <a:pt x="157" y="69"/>
                      <a:pt x="157" y="67"/>
                    </a:cubicBezTo>
                    <a:cubicBezTo>
                      <a:pt x="158" y="69"/>
                      <a:pt x="158" y="71"/>
                      <a:pt x="160" y="74"/>
                    </a:cubicBezTo>
                    <a:cubicBezTo>
                      <a:pt x="160" y="74"/>
                      <a:pt x="160" y="74"/>
                      <a:pt x="160" y="73"/>
                    </a:cubicBezTo>
                    <a:cubicBezTo>
                      <a:pt x="160" y="72"/>
                      <a:pt x="160" y="71"/>
                      <a:pt x="160" y="70"/>
                    </a:cubicBezTo>
                    <a:cubicBezTo>
                      <a:pt x="161" y="73"/>
                      <a:pt x="162" y="76"/>
                      <a:pt x="163" y="78"/>
                    </a:cubicBezTo>
                    <a:cubicBezTo>
                      <a:pt x="164" y="78"/>
                      <a:pt x="164" y="78"/>
                      <a:pt x="164" y="78"/>
                    </a:cubicBezTo>
                    <a:cubicBezTo>
                      <a:pt x="164" y="77"/>
                      <a:pt x="164" y="76"/>
                      <a:pt x="164" y="76"/>
                    </a:cubicBezTo>
                    <a:cubicBezTo>
                      <a:pt x="165" y="77"/>
                      <a:pt x="165" y="78"/>
                      <a:pt x="166" y="79"/>
                    </a:cubicBezTo>
                    <a:cubicBezTo>
                      <a:pt x="166" y="79"/>
                      <a:pt x="167" y="79"/>
                      <a:pt x="167" y="79"/>
                    </a:cubicBezTo>
                    <a:cubicBezTo>
                      <a:pt x="167" y="77"/>
                      <a:pt x="167" y="75"/>
                      <a:pt x="167" y="74"/>
                    </a:cubicBezTo>
                    <a:cubicBezTo>
                      <a:pt x="167" y="75"/>
                      <a:pt x="168" y="76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70" y="75"/>
                      <a:pt x="170" y="73"/>
                      <a:pt x="169" y="70"/>
                    </a:cubicBezTo>
                    <a:cubicBezTo>
                      <a:pt x="170" y="73"/>
                      <a:pt x="170" y="75"/>
                      <a:pt x="171" y="77"/>
                    </a:cubicBezTo>
                    <a:cubicBezTo>
                      <a:pt x="171" y="77"/>
                      <a:pt x="171" y="77"/>
                      <a:pt x="171" y="77"/>
                    </a:cubicBezTo>
                    <a:cubicBezTo>
                      <a:pt x="168" y="85"/>
                      <a:pt x="153" y="79"/>
                      <a:pt x="149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4" name="Freeform 39"/>
              <p:cNvSpPr>
                <a:spLocks noEditPoints="1" noChangeArrowheads="1"/>
              </p:cNvSpPr>
              <p:nvPr/>
            </p:nvSpPr>
            <p:spPr bwMode="auto">
              <a:xfrm>
                <a:off x="1660" y="1697"/>
                <a:ext cx="421" cy="202"/>
              </a:xfrm>
              <a:custGeom>
                <a:avLst/>
                <a:gdLst>
                  <a:gd name="T0" fmla="*/ 532 w 178"/>
                  <a:gd name="T1" fmla="*/ 2360 h 85"/>
                  <a:gd name="T2" fmla="*/ 8576 w 178"/>
                  <a:gd name="T3" fmla="*/ 4682 h 85"/>
                  <a:gd name="T4" fmla="*/ 23086 w 178"/>
                  <a:gd name="T5" fmla="*/ 6281 h 85"/>
                  <a:gd name="T6" fmla="*/ 26062 w 178"/>
                  <a:gd name="T7" fmla="*/ 10844 h 85"/>
                  <a:gd name="T8" fmla="*/ 25761 w 178"/>
                  <a:gd name="T9" fmla="*/ 12277 h 85"/>
                  <a:gd name="T10" fmla="*/ 24877 w 178"/>
                  <a:gd name="T11" fmla="*/ 10454 h 85"/>
                  <a:gd name="T12" fmla="*/ 24877 w 178"/>
                  <a:gd name="T13" fmla="*/ 11894 h 85"/>
                  <a:gd name="T14" fmla="*/ 24132 w 178"/>
                  <a:gd name="T15" fmla="*/ 11680 h 85"/>
                  <a:gd name="T16" fmla="*/ 22561 w 178"/>
                  <a:gd name="T17" fmla="*/ 7975 h 85"/>
                  <a:gd name="T18" fmla="*/ 21911 w 178"/>
                  <a:gd name="T19" fmla="*/ 7595 h 85"/>
                  <a:gd name="T20" fmla="*/ 22214 w 178"/>
                  <a:gd name="T21" fmla="*/ 10618 h 85"/>
                  <a:gd name="T22" fmla="*/ 19993 w 178"/>
                  <a:gd name="T23" fmla="*/ 6512 h 85"/>
                  <a:gd name="T24" fmla="*/ 19250 w 178"/>
                  <a:gd name="T25" fmla="*/ 6122 h 85"/>
                  <a:gd name="T26" fmla="*/ 18588 w 178"/>
                  <a:gd name="T27" fmla="*/ 5608 h 85"/>
                  <a:gd name="T28" fmla="*/ 17559 w 178"/>
                  <a:gd name="T29" fmla="*/ 5395 h 85"/>
                  <a:gd name="T30" fmla="*/ 17559 w 178"/>
                  <a:gd name="T31" fmla="*/ 8641 h 85"/>
                  <a:gd name="T32" fmla="*/ 16641 w 178"/>
                  <a:gd name="T33" fmla="*/ 8268 h 85"/>
                  <a:gd name="T34" fmla="*/ 14371 w 178"/>
                  <a:gd name="T35" fmla="*/ 4468 h 85"/>
                  <a:gd name="T36" fmla="*/ 14371 w 178"/>
                  <a:gd name="T37" fmla="*/ 7205 h 85"/>
                  <a:gd name="T38" fmla="*/ 12580 w 178"/>
                  <a:gd name="T39" fmla="*/ 4309 h 85"/>
                  <a:gd name="T40" fmla="*/ 11388 w 178"/>
                  <a:gd name="T41" fmla="*/ 3800 h 85"/>
                  <a:gd name="T42" fmla="*/ 10679 w 178"/>
                  <a:gd name="T43" fmla="*/ 3800 h 85"/>
                  <a:gd name="T44" fmla="*/ 10137 w 178"/>
                  <a:gd name="T45" fmla="*/ 4173 h 85"/>
                  <a:gd name="T46" fmla="*/ 30142 w 178"/>
                  <a:gd name="T47" fmla="*/ 13876 h 85"/>
                  <a:gd name="T48" fmla="*/ 29754 w 178"/>
                  <a:gd name="T49" fmla="*/ 12051 h 85"/>
                  <a:gd name="T50" fmla="*/ 29598 w 178"/>
                  <a:gd name="T51" fmla="*/ 13717 h 85"/>
                  <a:gd name="T52" fmla="*/ 29106 w 178"/>
                  <a:gd name="T53" fmla="*/ 13486 h 85"/>
                  <a:gd name="T54" fmla="*/ 28356 w 178"/>
                  <a:gd name="T55" fmla="*/ 13113 h 85"/>
                  <a:gd name="T56" fmla="*/ 27691 w 178"/>
                  <a:gd name="T57" fmla="*/ 11894 h 85"/>
                  <a:gd name="T58" fmla="*/ 27320 w 178"/>
                  <a:gd name="T59" fmla="*/ 12560 h 85"/>
                  <a:gd name="T60" fmla="*/ 28564 w 178"/>
                  <a:gd name="T61" fmla="*/ 11516 h 85"/>
                  <a:gd name="T62" fmla="*/ 25258 w 178"/>
                  <a:gd name="T63" fmla="*/ 9691 h 85"/>
                  <a:gd name="T64" fmla="*/ 11920 w 178"/>
                  <a:gd name="T65" fmla="*/ 6122 h 85"/>
                  <a:gd name="T66" fmla="*/ 9761 w 178"/>
                  <a:gd name="T67" fmla="*/ 4309 h 85"/>
                  <a:gd name="T68" fmla="*/ 10518 w 178"/>
                  <a:gd name="T69" fmla="*/ 4846 h 85"/>
                  <a:gd name="T70" fmla="*/ 11166 w 178"/>
                  <a:gd name="T71" fmla="*/ 5235 h 85"/>
                  <a:gd name="T72" fmla="*/ 4721 w 178"/>
                  <a:gd name="T73" fmla="*/ 2360 h 85"/>
                  <a:gd name="T74" fmla="*/ 1783 w 178"/>
                  <a:gd name="T75" fmla="*/ 2876 h 85"/>
                  <a:gd name="T76" fmla="*/ 6826 w 178"/>
                  <a:gd name="T77" fmla="*/ 2360 h 85"/>
                  <a:gd name="T78" fmla="*/ 2287 w 178"/>
                  <a:gd name="T79" fmla="*/ 3636 h 85"/>
                  <a:gd name="T80" fmla="*/ 9264 w 178"/>
                  <a:gd name="T81" fmla="*/ 4468 h 85"/>
                  <a:gd name="T82" fmla="*/ 3323 w 178"/>
                  <a:gd name="T83" fmla="*/ 1046 h 85"/>
                  <a:gd name="T84" fmla="*/ 26062 w 178"/>
                  <a:gd name="T85" fmla="*/ 13876 h 85"/>
                  <a:gd name="T86" fmla="*/ 13337 w 178"/>
                  <a:gd name="T87" fmla="*/ 6671 h 85"/>
                  <a:gd name="T88" fmla="*/ 14517 w 178"/>
                  <a:gd name="T89" fmla="*/ 7369 h 85"/>
                  <a:gd name="T90" fmla="*/ 14740 w 178"/>
                  <a:gd name="T91" fmla="*/ 5608 h 85"/>
                  <a:gd name="T92" fmla="*/ 16961 w 178"/>
                  <a:gd name="T93" fmla="*/ 8805 h 85"/>
                  <a:gd name="T94" fmla="*/ 17677 w 178"/>
                  <a:gd name="T95" fmla="*/ 8805 h 85"/>
                  <a:gd name="T96" fmla="*/ 17677 w 178"/>
                  <a:gd name="T97" fmla="*/ 5908 h 85"/>
                  <a:gd name="T98" fmla="*/ 20284 w 178"/>
                  <a:gd name="T99" fmla="*/ 10081 h 85"/>
                  <a:gd name="T100" fmla="*/ 21689 w 178"/>
                  <a:gd name="T101" fmla="*/ 11352 h 85"/>
                  <a:gd name="T102" fmla="*/ 22717 w 178"/>
                  <a:gd name="T103" fmla="*/ 11680 h 85"/>
                  <a:gd name="T104" fmla="*/ 24345 w 178"/>
                  <a:gd name="T105" fmla="*/ 11894 h 85"/>
                  <a:gd name="T106" fmla="*/ 25761 w 178"/>
                  <a:gd name="T107" fmla="*/ 13113 h 85"/>
                  <a:gd name="T108" fmla="*/ 26790 w 178"/>
                  <a:gd name="T109" fmla="*/ 12949 h 85"/>
                  <a:gd name="T110" fmla="*/ 28193 w 178"/>
                  <a:gd name="T111" fmla="*/ 13113 h 85"/>
                  <a:gd name="T112" fmla="*/ 29385 w 178"/>
                  <a:gd name="T113" fmla="*/ 14254 h 85"/>
                  <a:gd name="T114" fmla="*/ 30142 w 178"/>
                  <a:gd name="T115" fmla="*/ 13876 h 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8"/>
                  <a:gd name="T175" fmla="*/ 0 h 85"/>
                  <a:gd name="T176" fmla="*/ 178 w 178"/>
                  <a:gd name="T177" fmla="*/ 85 h 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8" h="85">
                    <a:moveTo>
                      <a:pt x="58" y="16"/>
                    </a:moveTo>
                    <a:cubicBezTo>
                      <a:pt x="55" y="16"/>
                      <a:pt x="52" y="16"/>
                      <a:pt x="49" y="16"/>
                    </a:cubicBezTo>
                    <a:cubicBezTo>
                      <a:pt x="43" y="8"/>
                      <a:pt x="37" y="1"/>
                      <a:pt x="25" y="0"/>
                    </a:cubicBezTo>
                    <a:cubicBezTo>
                      <a:pt x="16" y="0"/>
                      <a:pt x="12" y="10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1" y="21"/>
                      <a:pt x="16" y="33"/>
                      <a:pt x="28" y="35"/>
                    </a:cubicBezTo>
                    <a:cubicBezTo>
                      <a:pt x="35" y="37"/>
                      <a:pt x="46" y="33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76" y="41"/>
                      <a:pt x="102" y="57"/>
                      <a:pt x="130" y="71"/>
                    </a:cubicBezTo>
                    <a:cubicBezTo>
                      <a:pt x="138" y="75"/>
                      <a:pt x="147" y="79"/>
                      <a:pt x="155" y="82"/>
                    </a:cubicBezTo>
                    <a:cubicBezTo>
                      <a:pt x="161" y="84"/>
                      <a:pt x="171" y="85"/>
                      <a:pt x="174" y="79"/>
                    </a:cubicBezTo>
                    <a:cubicBezTo>
                      <a:pt x="178" y="71"/>
                      <a:pt x="171" y="64"/>
                      <a:pt x="167" y="59"/>
                    </a:cubicBezTo>
                    <a:cubicBezTo>
                      <a:pt x="158" y="49"/>
                      <a:pt x="144" y="41"/>
                      <a:pt x="132" y="35"/>
                    </a:cubicBezTo>
                    <a:cubicBezTo>
                      <a:pt x="109" y="24"/>
                      <a:pt x="84" y="16"/>
                      <a:pt x="58" y="16"/>
                    </a:cubicBezTo>
                    <a:close/>
                    <a:moveTo>
                      <a:pt x="119" y="32"/>
                    </a:moveTo>
                    <a:cubicBezTo>
                      <a:pt x="130" y="37"/>
                      <a:pt x="140" y="43"/>
                      <a:pt x="150" y="49"/>
                    </a:cubicBezTo>
                    <a:cubicBezTo>
                      <a:pt x="151" y="56"/>
                      <a:pt x="153" y="62"/>
                      <a:pt x="153" y="69"/>
                    </a:cubicBezTo>
                    <a:cubicBezTo>
                      <a:pt x="153" y="71"/>
                      <a:pt x="151" y="67"/>
                      <a:pt x="151" y="67"/>
                    </a:cubicBezTo>
                    <a:cubicBezTo>
                      <a:pt x="150" y="65"/>
                      <a:pt x="150" y="62"/>
                      <a:pt x="149" y="60"/>
                    </a:cubicBezTo>
                    <a:cubicBezTo>
                      <a:pt x="149" y="57"/>
                      <a:pt x="148" y="54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5"/>
                      <a:pt x="148" y="59"/>
                      <a:pt x="149" y="62"/>
                    </a:cubicBezTo>
                    <a:cubicBezTo>
                      <a:pt x="149" y="65"/>
                      <a:pt x="149" y="67"/>
                      <a:pt x="150" y="69"/>
                    </a:cubicBezTo>
                    <a:cubicBezTo>
                      <a:pt x="150" y="70"/>
                      <a:pt x="151" y="75"/>
                      <a:pt x="149" y="72"/>
                    </a:cubicBezTo>
                    <a:cubicBezTo>
                      <a:pt x="149" y="71"/>
                      <a:pt x="148" y="69"/>
                      <a:pt x="147" y="68"/>
                    </a:cubicBezTo>
                    <a:cubicBezTo>
                      <a:pt x="147" y="62"/>
                      <a:pt x="146" y="55"/>
                      <a:pt x="143" y="50"/>
                    </a:cubicBezTo>
                    <a:cubicBezTo>
                      <a:pt x="143" y="50"/>
                      <a:pt x="142" y="50"/>
                      <a:pt x="142" y="50"/>
                    </a:cubicBezTo>
                    <a:cubicBezTo>
                      <a:pt x="143" y="56"/>
                      <a:pt x="145" y="62"/>
                      <a:pt x="147" y="67"/>
                    </a:cubicBezTo>
                    <a:cubicBezTo>
                      <a:pt x="147" y="68"/>
                      <a:pt x="147" y="68"/>
                      <a:pt x="147" y="69"/>
                    </a:cubicBezTo>
                    <a:cubicBezTo>
                      <a:pt x="147" y="71"/>
                      <a:pt x="147" y="73"/>
                      <a:pt x="146" y="70"/>
                    </a:cubicBezTo>
                    <a:cubicBezTo>
                      <a:pt x="144" y="66"/>
                      <a:pt x="143" y="62"/>
                      <a:pt x="142" y="58"/>
                    </a:cubicBezTo>
                    <a:cubicBezTo>
                      <a:pt x="142" y="57"/>
                      <a:pt x="141" y="56"/>
                      <a:pt x="141" y="55"/>
                    </a:cubicBezTo>
                    <a:cubicBezTo>
                      <a:pt x="140" y="52"/>
                      <a:pt x="139" y="49"/>
                      <a:pt x="139" y="47"/>
                    </a:cubicBezTo>
                    <a:cubicBezTo>
                      <a:pt x="139" y="46"/>
                      <a:pt x="138" y="46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40" y="54"/>
                      <a:pt x="142" y="60"/>
                      <a:pt x="142" y="66"/>
                    </a:cubicBezTo>
                    <a:cubicBezTo>
                      <a:pt x="142" y="69"/>
                      <a:pt x="139" y="63"/>
                      <a:pt x="139" y="63"/>
                    </a:cubicBezTo>
                    <a:cubicBezTo>
                      <a:pt x="139" y="62"/>
                      <a:pt x="139" y="62"/>
                      <a:pt x="139" y="61"/>
                    </a:cubicBezTo>
                    <a:cubicBezTo>
                      <a:pt x="138" y="55"/>
                      <a:pt x="136" y="49"/>
                      <a:pt x="134" y="44"/>
                    </a:cubicBezTo>
                    <a:cubicBezTo>
                      <a:pt x="134" y="43"/>
                      <a:pt x="133" y="43"/>
                      <a:pt x="134" y="44"/>
                    </a:cubicBezTo>
                    <a:cubicBezTo>
                      <a:pt x="135" y="50"/>
                      <a:pt x="136" y="56"/>
                      <a:pt x="138" y="62"/>
                    </a:cubicBezTo>
                    <a:cubicBezTo>
                      <a:pt x="138" y="63"/>
                      <a:pt x="138" y="64"/>
                      <a:pt x="138" y="65"/>
                    </a:cubicBezTo>
                    <a:cubicBezTo>
                      <a:pt x="138" y="66"/>
                      <a:pt x="136" y="62"/>
                      <a:pt x="136" y="61"/>
                    </a:cubicBezTo>
                    <a:cubicBezTo>
                      <a:pt x="135" y="59"/>
                      <a:pt x="134" y="57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3" y="53"/>
                      <a:pt x="132" y="51"/>
                      <a:pt x="132" y="49"/>
                    </a:cubicBezTo>
                    <a:cubicBezTo>
                      <a:pt x="131" y="47"/>
                      <a:pt x="130" y="45"/>
                      <a:pt x="130" y="44"/>
                    </a:cubicBezTo>
                    <a:cubicBezTo>
                      <a:pt x="130" y="43"/>
                      <a:pt x="129" y="43"/>
                      <a:pt x="129" y="44"/>
                    </a:cubicBezTo>
                    <a:cubicBezTo>
                      <a:pt x="130" y="47"/>
                      <a:pt x="132" y="51"/>
                      <a:pt x="133" y="54"/>
                    </a:cubicBezTo>
                    <a:cubicBezTo>
                      <a:pt x="133" y="57"/>
                      <a:pt x="134" y="59"/>
                      <a:pt x="134" y="61"/>
                    </a:cubicBezTo>
                    <a:cubicBezTo>
                      <a:pt x="134" y="64"/>
                      <a:pt x="135" y="67"/>
                      <a:pt x="132" y="62"/>
                    </a:cubicBezTo>
                    <a:cubicBezTo>
                      <a:pt x="131" y="60"/>
                      <a:pt x="130" y="58"/>
                      <a:pt x="129" y="55"/>
                    </a:cubicBezTo>
                    <a:cubicBezTo>
                      <a:pt x="128" y="51"/>
                      <a:pt x="127" y="47"/>
                      <a:pt x="126" y="43"/>
                    </a:cubicBezTo>
                    <a:cubicBezTo>
                      <a:pt x="126" y="43"/>
                      <a:pt x="126" y="42"/>
                      <a:pt x="125" y="42"/>
                    </a:cubicBezTo>
                    <a:cubicBezTo>
                      <a:pt x="125" y="42"/>
                      <a:pt x="125" y="41"/>
                      <a:pt x="125" y="41"/>
                    </a:cubicBezTo>
                    <a:cubicBezTo>
                      <a:pt x="125" y="40"/>
                      <a:pt x="124" y="40"/>
                      <a:pt x="124" y="41"/>
                    </a:cubicBezTo>
                    <a:cubicBezTo>
                      <a:pt x="125" y="46"/>
                      <a:pt x="127" y="50"/>
                      <a:pt x="128" y="55"/>
                    </a:cubicBezTo>
                    <a:cubicBezTo>
                      <a:pt x="128" y="56"/>
                      <a:pt x="129" y="57"/>
                      <a:pt x="129" y="58"/>
                    </a:cubicBezTo>
                    <a:cubicBezTo>
                      <a:pt x="129" y="60"/>
                      <a:pt x="129" y="62"/>
                      <a:pt x="129" y="64"/>
                    </a:cubicBezTo>
                    <a:cubicBezTo>
                      <a:pt x="129" y="63"/>
                      <a:pt x="128" y="60"/>
                      <a:pt x="127" y="59"/>
                    </a:cubicBezTo>
                    <a:cubicBezTo>
                      <a:pt x="124" y="51"/>
                      <a:pt x="122" y="42"/>
                      <a:pt x="118" y="35"/>
                    </a:cubicBezTo>
                    <a:cubicBezTo>
                      <a:pt x="117" y="34"/>
                      <a:pt x="117" y="35"/>
                      <a:pt x="117" y="35"/>
                    </a:cubicBezTo>
                    <a:cubicBezTo>
                      <a:pt x="119" y="44"/>
                      <a:pt x="123" y="53"/>
                      <a:pt x="124" y="62"/>
                    </a:cubicBezTo>
                    <a:cubicBezTo>
                      <a:pt x="124" y="60"/>
                      <a:pt x="122" y="57"/>
                      <a:pt x="121" y="55"/>
                    </a:cubicBezTo>
                    <a:cubicBezTo>
                      <a:pt x="120" y="53"/>
                      <a:pt x="120" y="50"/>
                      <a:pt x="119" y="48"/>
                    </a:cubicBezTo>
                    <a:cubicBezTo>
                      <a:pt x="118" y="44"/>
                      <a:pt x="117" y="40"/>
                      <a:pt x="114" y="36"/>
                    </a:cubicBezTo>
                    <a:cubicBezTo>
                      <a:pt x="114" y="35"/>
                      <a:pt x="113" y="36"/>
                      <a:pt x="114" y="36"/>
                    </a:cubicBezTo>
                    <a:cubicBezTo>
                      <a:pt x="116" y="44"/>
                      <a:pt x="119" y="51"/>
                      <a:pt x="121" y="59"/>
                    </a:cubicBezTo>
                    <a:cubicBezTo>
                      <a:pt x="121" y="62"/>
                      <a:pt x="119" y="57"/>
                      <a:pt x="119" y="57"/>
                    </a:cubicBezTo>
                    <a:cubicBezTo>
                      <a:pt x="118" y="55"/>
                      <a:pt x="117" y="54"/>
                      <a:pt x="117" y="52"/>
                    </a:cubicBezTo>
                    <a:cubicBezTo>
                      <a:pt x="115" y="48"/>
                      <a:pt x="114" y="44"/>
                      <a:pt x="112" y="41"/>
                    </a:cubicBezTo>
                    <a:cubicBezTo>
                      <a:pt x="112" y="39"/>
                      <a:pt x="111" y="36"/>
                      <a:pt x="110" y="34"/>
                    </a:cubicBezTo>
                    <a:cubicBezTo>
                      <a:pt x="109" y="34"/>
                      <a:pt x="109" y="34"/>
                      <a:pt x="109" y="35"/>
                    </a:cubicBezTo>
                    <a:cubicBezTo>
                      <a:pt x="110" y="37"/>
                      <a:pt x="111" y="39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3" y="45"/>
                      <a:pt x="114" y="47"/>
                      <a:pt x="114" y="50"/>
                    </a:cubicBezTo>
                    <a:cubicBezTo>
                      <a:pt x="114" y="51"/>
                      <a:pt x="114" y="54"/>
                      <a:pt x="115" y="55"/>
                    </a:cubicBezTo>
                    <a:cubicBezTo>
                      <a:pt x="110" y="48"/>
                      <a:pt x="109" y="39"/>
                      <a:pt x="106" y="31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6" y="35"/>
                      <a:pt x="107" y="38"/>
                      <a:pt x="108" y="42"/>
                    </a:cubicBezTo>
                    <a:cubicBezTo>
                      <a:pt x="109" y="44"/>
                      <a:pt x="109" y="47"/>
                      <a:pt x="110" y="49"/>
                    </a:cubicBezTo>
                    <a:cubicBezTo>
                      <a:pt x="110" y="51"/>
                      <a:pt x="111" y="54"/>
                      <a:pt x="109" y="51"/>
                    </a:cubicBezTo>
                    <a:cubicBezTo>
                      <a:pt x="104" y="45"/>
                      <a:pt x="104" y="36"/>
                      <a:pt x="100" y="30"/>
                    </a:cubicBezTo>
                    <a:cubicBezTo>
                      <a:pt x="100" y="29"/>
                      <a:pt x="100" y="30"/>
                      <a:pt x="100" y="30"/>
                    </a:cubicBezTo>
                    <a:cubicBezTo>
                      <a:pt x="100" y="34"/>
                      <a:pt x="101" y="37"/>
                      <a:pt x="102" y="41"/>
                    </a:cubicBezTo>
                    <a:cubicBezTo>
                      <a:pt x="103" y="42"/>
                      <a:pt x="103" y="44"/>
                      <a:pt x="104" y="46"/>
                    </a:cubicBezTo>
                    <a:cubicBezTo>
                      <a:pt x="104" y="48"/>
                      <a:pt x="105" y="49"/>
                      <a:pt x="103" y="47"/>
                    </a:cubicBezTo>
                    <a:cubicBezTo>
                      <a:pt x="100" y="41"/>
                      <a:pt x="99" y="34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7" y="35"/>
                      <a:pt x="100" y="41"/>
                      <a:pt x="100" y="48"/>
                    </a:cubicBezTo>
                    <a:cubicBezTo>
                      <a:pt x="100" y="47"/>
                      <a:pt x="98" y="45"/>
                      <a:pt x="98" y="44"/>
                    </a:cubicBezTo>
                    <a:cubicBezTo>
                      <a:pt x="97" y="42"/>
                      <a:pt x="96" y="40"/>
                      <a:pt x="96" y="37"/>
                    </a:cubicBezTo>
                    <a:cubicBezTo>
                      <a:pt x="95" y="34"/>
                      <a:pt x="93" y="31"/>
                      <a:pt x="92" y="29"/>
                    </a:cubicBezTo>
                    <a:cubicBezTo>
                      <a:pt x="92" y="28"/>
                      <a:pt x="91" y="28"/>
                      <a:pt x="91" y="29"/>
                    </a:cubicBezTo>
                    <a:cubicBezTo>
                      <a:pt x="92" y="35"/>
                      <a:pt x="95" y="40"/>
                      <a:pt x="96" y="46"/>
                    </a:cubicBezTo>
                    <a:cubicBezTo>
                      <a:pt x="97" y="49"/>
                      <a:pt x="96" y="47"/>
                      <a:pt x="95" y="46"/>
                    </a:cubicBezTo>
                    <a:cubicBezTo>
                      <a:pt x="94" y="44"/>
                      <a:pt x="93" y="41"/>
                      <a:pt x="92" y="39"/>
                    </a:cubicBezTo>
                    <a:cubicBezTo>
                      <a:pt x="91" y="35"/>
                      <a:pt x="90" y="31"/>
                      <a:pt x="88" y="27"/>
                    </a:cubicBezTo>
                    <a:cubicBezTo>
                      <a:pt x="88" y="27"/>
                      <a:pt x="87" y="27"/>
                      <a:pt x="87" y="27"/>
                    </a:cubicBezTo>
                    <a:cubicBezTo>
                      <a:pt x="87" y="30"/>
                      <a:pt x="88" y="32"/>
                      <a:pt x="88" y="35"/>
                    </a:cubicBezTo>
                    <a:cubicBezTo>
                      <a:pt x="89" y="36"/>
                      <a:pt x="90" y="42"/>
                      <a:pt x="91" y="43"/>
                    </a:cubicBezTo>
                    <a:cubicBezTo>
                      <a:pt x="86" y="38"/>
                      <a:pt x="85" y="31"/>
                      <a:pt x="82" y="25"/>
                    </a:cubicBezTo>
                    <a:cubicBezTo>
                      <a:pt x="82" y="24"/>
                      <a:pt x="81" y="25"/>
                      <a:pt x="81" y="25"/>
                    </a:cubicBezTo>
                    <a:cubicBezTo>
                      <a:pt x="82" y="28"/>
                      <a:pt x="83" y="30"/>
                      <a:pt x="84" y="33"/>
                    </a:cubicBezTo>
                    <a:cubicBezTo>
                      <a:pt x="84" y="34"/>
                      <a:pt x="85" y="37"/>
                      <a:pt x="86" y="39"/>
                    </a:cubicBezTo>
                    <a:cubicBezTo>
                      <a:pt x="82" y="34"/>
                      <a:pt x="80" y="28"/>
                      <a:pt x="78" y="22"/>
                    </a:cubicBezTo>
                    <a:cubicBezTo>
                      <a:pt x="78" y="22"/>
                      <a:pt x="77" y="22"/>
                      <a:pt x="77" y="22"/>
                    </a:cubicBezTo>
                    <a:cubicBezTo>
                      <a:pt x="79" y="28"/>
                      <a:pt x="81" y="34"/>
                      <a:pt x="82" y="40"/>
                    </a:cubicBezTo>
                    <a:cubicBezTo>
                      <a:pt x="82" y="37"/>
                      <a:pt x="80" y="35"/>
                      <a:pt x="79" y="32"/>
                    </a:cubicBezTo>
                    <a:cubicBezTo>
                      <a:pt x="77" y="29"/>
                      <a:pt x="76" y="26"/>
                      <a:pt x="75" y="23"/>
                    </a:cubicBezTo>
                    <a:cubicBezTo>
                      <a:pt x="75" y="22"/>
                      <a:pt x="74" y="23"/>
                      <a:pt x="74" y="23"/>
                    </a:cubicBezTo>
                    <a:cubicBezTo>
                      <a:pt x="76" y="28"/>
                      <a:pt x="77" y="32"/>
                      <a:pt x="79" y="37"/>
                    </a:cubicBezTo>
                    <a:cubicBezTo>
                      <a:pt x="78" y="33"/>
                      <a:pt x="75" y="28"/>
                      <a:pt x="73" y="24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7"/>
                      <a:pt x="73" y="33"/>
                      <a:pt x="75" y="36"/>
                    </a:cubicBezTo>
                    <a:cubicBezTo>
                      <a:pt x="72" y="32"/>
                      <a:pt x="71" y="27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5"/>
                      <a:pt x="69" y="27"/>
                      <a:pt x="70" y="29"/>
                    </a:cubicBezTo>
                    <a:cubicBezTo>
                      <a:pt x="70" y="30"/>
                      <a:pt x="72" y="36"/>
                      <a:pt x="71" y="33"/>
                    </a:cubicBezTo>
                    <a:cubicBezTo>
                      <a:pt x="69" y="29"/>
                      <a:pt x="68" y="25"/>
                      <a:pt x="65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5" y="24"/>
                      <a:pt x="66" y="26"/>
                      <a:pt x="67" y="29"/>
                    </a:cubicBezTo>
                    <a:cubicBezTo>
                      <a:pt x="66" y="26"/>
                      <a:pt x="65" y="23"/>
                      <a:pt x="63" y="21"/>
                    </a:cubicBezTo>
                    <a:cubicBezTo>
                      <a:pt x="63" y="21"/>
                      <a:pt x="63" y="21"/>
                      <a:pt x="63" y="22"/>
                    </a:cubicBezTo>
                    <a:cubicBezTo>
                      <a:pt x="63" y="24"/>
                      <a:pt x="63" y="26"/>
                      <a:pt x="64" y="28"/>
                    </a:cubicBezTo>
                    <a:cubicBezTo>
                      <a:pt x="63" y="26"/>
                      <a:pt x="62" y="23"/>
                      <a:pt x="61" y="21"/>
                    </a:cubicBezTo>
                    <a:cubicBezTo>
                      <a:pt x="61" y="21"/>
                      <a:pt x="60" y="21"/>
                      <a:pt x="60" y="21"/>
                    </a:cubicBezTo>
                    <a:cubicBezTo>
                      <a:pt x="60" y="22"/>
                      <a:pt x="60" y="22"/>
                      <a:pt x="60" y="23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1"/>
                      <a:pt x="59" y="21"/>
                      <a:pt x="59" y="22"/>
                    </a:cubicBez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8" y="23"/>
                      <a:pt x="58" y="23"/>
                    </a:cubicBezTo>
                    <a:cubicBezTo>
                      <a:pt x="57" y="25"/>
                      <a:pt x="57" y="25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1"/>
                      <a:pt x="57" y="20"/>
                      <a:pt x="57" y="19"/>
                    </a:cubicBezTo>
                    <a:cubicBezTo>
                      <a:pt x="78" y="18"/>
                      <a:pt x="99" y="24"/>
                      <a:pt x="119" y="32"/>
                    </a:cubicBezTo>
                    <a:close/>
                    <a:moveTo>
                      <a:pt x="172" y="74"/>
                    </a:moveTo>
                    <a:cubicBezTo>
                      <a:pt x="173" y="75"/>
                      <a:pt x="172" y="76"/>
                      <a:pt x="172" y="77"/>
                    </a:cubicBezTo>
                    <a:cubicBezTo>
                      <a:pt x="172" y="74"/>
                      <a:pt x="171" y="71"/>
                      <a:pt x="171" y="69"/>
                    </a:cubicBezTo>
                    <a:cubicBezTo>
                      <a:pt x="171" y="69"/>
                      <a:pt x="171" y="70"/>
                      <a:pt x="172" y="71"/>
                    </a:cubicBezTo>
                    <a:cubicBezTo>
                      <a:pt x="172" y="72"/>
                      <a:pt x="172" y="73"/>
                      <a:pt x="172" y="74"/>
                    </a:cubicBezTo>
                    <a:close/>
                    <a:moveTo>
                      <a:pt x="170" y="68"/>
                    </a:moveTo>
                    <a:cubicBezTo>
                      <a:pt x="170" y="68"/>
                      <a:pt x="170" y="68"/>
                      <a:pt x="170" y="68"/>
                    </a:cubicBezTo>
                    <a:cubicBezTo>
                      <a:pt x="170" y="68"/>
                      <a:pt x="170" y="67"/>
                      <a:pt x="170" y="67"/>
                    </a:cubicBezTo>
                    <a:cubicBezTo>
                      <a:pt x="170" y="67"/>
                      <a:pt x="170" y="68"/>
                      <a:pt x="170" y="68"/>
                    </a:cubicBezTo>
                    <a:close/>
                    <a:moveTo>
                      <a:pt x="153" y="52"/>
                    </a:moveTo>
                    <a:cubicBezTo>
                      <a:pt x="158" y="55"/>
                      <a:pt x="163" y="59"/>
                      <a:pt x="167" y="63"/>
                    </a:cubicBezTo>
                    <a:cubicBezTo>
                      <a:pt x="167" y="64"/>
                      <a:pt x="168" y="65"/>
                      <a:pt x="168" y="65"/>
                    </a:cubicBezTo>
                    <a:cubicBezTo>
                      <a:pt x="169" y="67"/>
                      <a:pt x="169" y="69"/>
                      <a:pt x="169" y="71"/>
                    </a:cubicBezTo>
                    <a:cubicBezTo>
                      <a:pt x="169" y="72"/>
                      <a:pt x="169" y="76"/>
                      <a:pt x="169" y="76"/>
                    </a:cubicBezTo>
                    <a:cubicBezTo>
                      <a:pt x="167" y="72"/>
                      <a:pt x="167" y="67"/>
                      <a:pt x="166" y="63"/>
                    </a:cubicBezTo>
                    <a:cubicBezTo>
                      <a:pt x="166" y="63"/>
                      <a:pt x="166" y="63"/>
                      <a:pt x="166" y="63"/>
                    </a:cubicBezTo>
                    <a:cubicBezTo>
                      <a:pt x="166" y="64"/>
                      <a:pt x="166" y="64"/>
                      <a:pt x="166" y="65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7"/>
                      <a:pt x="166" y="69"/>
                      <a:pt x="166" y="70"/>
                    </a:cubicBezTo>
                    <a:cubicBezTo>
                      <a:pt x="167" y="72"/>
                      <a:pt x="168" y="81"/>
                      <a:pt x="166" y="75"/>
                    </a:cubicBezTo>
                    <a:cubicBezTo>
                      <a:pt x="165" y="75"/>
                      <a:pt x="165" y="74"/>
                      <a:pt x="165" y="74"/>
                    </a:cubicBezTo>
                    <a:cubicBezTo>
                      <a:pt x="165" y="69"/>
                      <a:pt x="164" y="64"/>
                      <a:pt x="162" y="60"/>
                    </a:cubicBezTo>
                    <a:cubicBezTo>
                      <a:pt x="162" y="59"/>
                      <a:pt x="161" y="60"/>
                      <a:pt x="162" y="60"/>
                    </a:cubicBezTo>
                    <a:cubicBezTo>
                      <a:pt x="163" y="65"/>
                      <a:pt x="163" y="69"/>
                      <a:pt x="164" y="74"/>
                    </a:cubicBezTo>
                    <a:cubicBezTo>
                      <a:pt x="164" y="75"/>
                      <a:pt x="164" y="76"/>
                      <a:pt x="164" y="76"/>
                    </a:cubicBezTo>
                    <a:cubicBezTo>
                      <a:pt x="164" y="77"/>
                      <a:pt x="163" y="73"/>
                      <a:pt x="162" y="73"/>
                    </a:cubicBezTo>
                    <a:cubicBezTo>
                      <a:pt x="161" y="70"/>
                      <a:pt x="161" y="67"/>
                      <a:pt x="160" y="65"/>
                    </a:cubicBezTo>
                    <a:cubicBezTo>
                      <a:pt x="160" y="62"/>
                      <a:pt x="160" y="60"/>
                      <a:pt x="159" y="58"/>
                    </a:cubicBezTo>
                    <a:cubicBezTo>
                      <a:pt x="159" y="57"/>
                      <a:pt x="158" y="58"/>
                      <a:pt x="158" y="58"/>
                    </a:cubicBezTo>
                    <a:cubicBezTo>
                      <a:pt x="159" y="60"/>
                      <a:pt x="159" y="63"/>
                      <a:pt x="160" y="66"/>
                    </a:cubicBezTo>
                    <a:cubicBezTo>
                      <a:pt x="160" y="67"/>
                      <a:pt x="160" y="69"/>
                      <a:pt x="160" y="70"/>
                    </a:cubicBezTo>
                    <a:cubicBezTo>
                      <a:pt x="160" y="74"/>
                      <a:pt x="158" y="67"/>
                      <a:pt x="158" y="66"/>
                    </a:cubicBezTo>
                    <a:cubicBezTo>
                      <a:pt x="158" y="65"/>
                      <a:pt x="157" y="64"/>
                      <a:pt x="157" y="63"/>
                    </a:cubicBezTo>
                    <a:cubicBezTo>
                      <a:pt x="157" y="60"/>
                      <a:pt x="156" y="57"/>
                      <a:pt x="155" y="53"/>
                    </a:cubicBezTo>
                    <a:cubicBezTo>
                      <a:pt x="155" y="53"/>
                      <a:pt x="154" y="53"/>
                      <a:pt x="154" y="53"/>
                    </a:cubicBezTo>
                    <a:cubicBezTo>
                      <a:pt x="155" y="57"/>
                      <a:pt x="156" y="60"/>
                      <a:pt x="157" y="64"/>
                    </a:cubicBezTo>
                    <a:cubicBezTo>
                      <a:pt x="157" y="64"/>
                      <a:pt x="157" y="64"/>
                      <a:pt x="157" y="64"/>
                    </a:cubicBezTo>
                    <a:cubicBezTo>
                      <a:pt x="157" y="65"/>
                      <a:pt x="157" y="71"/>
                      <a:pt x="156" y="70"/>
                    </a:cubicBezTo>
                    <a:cubicBezTo>
                      <a:pt x="155" y="68"/>
                      <a:pt x="154" y="66"/>
                      <a:pt x="154" y="63"/>
                    </a:cubicBezTo>
                    <a:cubicBezTo>
                      <a:pt x="153" y="59"/>
                      <a:pt x="152" y="54"/>
                      <a:pt x="151" y="50"/>
                    </a:cubicBezTo>
                    <a:cubicBezTo>
                      <a:pt x="152" y="51"/>
                      <a:pt x="153" y="51"/>
                      <a:pt x="153" y="52"/>
                    </a:cubicBezTo>
                    <a:close/>
                    <a:moveTo>
                      <a:pt x="164" y="71"/>
                    </a:moveTo>
                    <a:cubicBezTo>
                      <a:pt x="164" y="69"/>
                      <a:pt x="164" y="67"/>
                      <a:pt x="163" y="65"/>
                    </a:cubicBezTo>
                    <a:cubicBezTo>
                      <a:pt x="163" y="65"/>
                      <a:pt x="163" y="64"/>
                      <a:pt x="163" y="64"/>
                    </a:cubicBezTo>
                    <a:cubicBezTo>
                      <a:pt x="164" y="66"/>
                      <a:pt x="164" y="68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lose/>
                    <a:moveTo>
                      <a:pt x="146" y="64"/>
                    </a:moveTo>
                    <a:cubicBezTo>
                      <a:pt x="146" y="63"/>
                      <a:pt x="146" y="62"/>
                      <a:pt x="145" y="61"/>
                    </a:cubicBezTo>
                    <a:cubicBezTo>
                      <a:pt x="145" y="59"/>
                      <a:pt x="144" y="56"/>
                      <a:pt x="144" y="53"/>
                    </a:cubicBezTo>
                    <a:cubicBezTo>
                      <a:pt x="143" y="50"/>
                      <a:pt x="144" y="53"/>
                      <a:pt x="144" y="54"/>
                    </a:cubicBezTo>
                    <a:cubicBezTo>
                      <a:pt x="145" y="57"/>
                      <a:pt x="146" y="61"/>
                      <a:pt x="146" y="64"/>
                    </a:cubicBezTo>
                    <a:cubicBezTo>
                      <a:pt x="146" y="64"/>
                      <a:pt x="146" y="64"/>
                      <a:pt x="146" y="64"/>
                    </a:cubicBezTo>
                    <a:close/>
                    <a:moveTo>
                      <a:pt x="118" y="47"/>
                    </a:moveTo>
                    <a:cubicBezTo>
                      <a:pt x="117" y="44"/>
                      <a:pt x="116" y="40"/>
                      <a:pt x="114" y="37"/>
                    </a:cubicBezTo>
                    <a:cubicBezTo>
                      <a:pt x="116" y="40"/>
                      <a:pt x="117" y="44"/>
                      <a:pt x="118" y="47"/>
                    </a:cubicBezTo>
                    <a:close/>
                    <a:moveTo>
                      <a:pt x="68" y="34"/>
                    </a:moveTo>
                    <a:cubicBezTo>
                      <a:pt x="68" y="30"/>
                      <a:pt x="67" y="27"/>
                      <a:pt x="66" y="24"/>
                    </a:cubicBezTo>
                    <a:cubicBezTo>
                      <a:pt x="65" y="21"/>
                      <a:pt x="68" y="28"/>
                      <a:pt x="68" y="28"/>
                    </a:cubicBezTo>
                    <a:cubicBezTo>
                      <a:pt x="69" y="31"/>
                      <a:pt x="70" y="33"/>
                      <a:pt x="71" y="35"/>
                    </a:cubicBezTo>
                    <a:cubicBezTo>
                      <a:pt x="70" y="35"/>
                      <a:pt x="69" y="34"/>
                      <a:pt x="68" y="34"/>
                    </a:cubicBezTo>
                    <a:close/>
                    <a:moveTo>
                      <a:pt x="55" y="26"/>
                    </a:moveTo>
                    <a:cubicBezTo>
                      <a:pt x="56" y="26"/>
                      <a:pt x="56" y="25"/>
                      <a:pt x="56" y="24"/>
                    </a:cubicBezTo>
                    <a:cubicBezTo>
                      <a:pt x="56" y="25"/>
                      <a:pt x="56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9" y="23"/>
                      <a:pt x="58" y="26"/>
                      <a:pt x="58" y="27"/>
                    </a:cubicBezTo>
                    <a:cubicBezTo>
                      <a:pt x="58" y="28"/>
                      <a:pt x="59" y="28"/>
                      <a:pt x="59" y="27"/>
                    </a:cubicBezTo>
                    <a:cubicBezTo>
                      <a:pt x="59" y="26"/>
                      <a:pt x="60" y="24"/>
                      <a:pt x="60" y="23"/>
                    </a:cubicBezTo>
                    <a:cubicBezTo>
                      <a:pt x="60" y="24"/>
                      <a:pt x="60" y="26"/>
                      <a:pt x="6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8"/>
                      <a:pt x="61" y="28"/>
                      <a:pt x="61" y="29"/>
                    </a:cubicBezTo>
                    <a:cubicBezTo>
                      <a:pt x="61" y="29"/>
                      <a:pt x="62" y="29"/>
                      <a:pt x="62" y="28"/>
                    </a:cubicBezTo>
                    <a:cubicBezTo>
                      <a:pt x="62" y="27"/>
                      <a:pt x="60" y="21"/>
                      <a:pt x="61" y="24"/>
                    </a:cubicBezTo>
                    <a:cubicBezTo>
                      <a:pt x="62" y="26"/>
                      <a:pt x="63" y="28"/>
                      <a:pt x="64" y="30"/>
                    </a:cubicBezTo>
                    <a:cubicBezTo>
                      <a:pt x="64" y="30"/>
                      <a:pt x="64" y="30"/>
                      <a:pt x="64" y="29"/>
                    </a:cubicBezTo>
                    <a:cubicBezTo>
                      <a:pt x="64" y="28"/>
                      <a:pt x="64" y="27"/>
                      <a:pt x="64" y="25"/>
                    </a:cubicBezTo>
                    <a:cubicBezTo>
                      <a:pt x="64" y="24"/>
                      <a:pt x="62" y="21"/>
                      <a:pt x="64" y="24"/>
                    </a:cubicBezTo>
                    <a:cubicBezTo>
                      <a:pt x="66" y="27"/>
                      <a:pt x="66" y="30"/>
                      <a:pt x="67" y="33"/>
                    </a:cubicBezTo>
                    <a:cubicBezTo>
                      <a:pt x="63" y="31"/>
                      <a:pt x="59" y="28"/>
                      <a:pt x="55" y="26"/>
                    </a:cubicBezTo>
                    <a:close/>
                    <a:moveTo>
                      <a:pt x="10" y="16"/>
                    </a:moveTo>
                    <a:cubicBezTo>
                      <a:pt x="16" y="15"/>
                      <a:pt x="21" y="13"/>
                      <a:pt x="27" y="13"/>
                    </a:cubicBezTo>
                    <a:cubicBezTo>
                      <a:pt x="31" y="13"/>
                      <a:pt x="35" y="14"/>
                      <a:pt x="39" y="16"/>
                    </a:cubicBezTo>
                    <a:cubicBezTo>
                      <a:pt x="42" y="19"/>
                      <a:pt x="44" y="21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6" y="22"/>
                      <a:pt x="46" y="23"/>
                    </a:cubicBezTo>
                    <a:cubicBezTo>
                      <a:pt x="42" y="28"/>
                      <a:pt x="34" y="22"/>
                      <a:pt x="29" y="20"/>
                    </a:cubicBezTo>
                    <a:cubicBezTo>
                      <a:pt x="23" y="18"/>
                      <a:pt x="16" y="18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lose/>
                    <a:moveTo>
                      <a:pt x="38" y="12"/>
                    </a:moveTo>
                    <a:cubicBezTo>
                      <a:pt x="35" y="11"/>
                      <a:pt x="31" y="11"/>
                      <a:pt x="27" y="10"/>
                    </a:cubicBezTo>
                    <a:cubicBezTo>
                      <a:pt x="24" y="10"/>
                      <a:pt x="21" y="11"/>
                      <a:pt x="18" y="11"/>
                    </a:cubicBezTo>
                    <a:cubicBezTo>
                      <a:pt x="19" y="10"/>
                      <a:pt x="20" y="10"/>
                      <a:pt x="22" y="9"/>
                    </a:cubicBezTo>
                    <a:cubicBezTo>
                      <a:pt x="28" y="7"/>
                      <a:pt x="34" y="9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lose/>
                    <a:moveTo>
                      <a:pt x="13" y="20"/>
                    </a:moveTo>
                    <a:cubicBezTo>
                      <a:pt x="19" y="21"/>
                      <a:pt x="26" y="22"/>
                      <a:pt x="32" y="24"/>
                    </a:cubicBezTo>
                    <a:cubicBezTo>
                      <a:pt x="35" y="26"/>
                      <a:pt x="38" y="27"/>
                      <a:pt x="41" y="27"/>
                    </a:cubicBezTo>
                    <a:cubicBezTo>
                      <a:pt x="37" y="30"/>
                      <a:pt x="31" y="30"/>
                      <a:pt x="26" y="29"/>
                    </a:cubicBezTo>
                    <a:cubicBezTo>
                      <a:pt x="21" y="27"/>
                      <a:pt x="17" y="23"/>
                      <a:pt x="13" y="20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2"/>
                      <a:pt x="50" y="21"/>
                      <a:pt x="50" y="19"/>
                    </a:cubicBezTo>
                    <a:cubicBezTo>
                      <a:pt x="51" y="19"/>
                      <a:pt x="53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21"/>
                      <a:pt x="54" y="23"/>
                      <a:pt x="53" y="25"/>
                    </a:cubicBezTo>
                    <a:cubicBezTo>
                      <a:pt x="52" y="24"/>
                      <a:pt x="51" y="24"/>
                      <a:pt x="50" y="23"/>
                    </a:cubicBezTo>
                    <a:close/>
                    <a:moveTo>
                      <a:pt x="42" y="12"/>
                    </a:moveTo>
                    <a:cubicBezTo>
                      <a:pt x="38" y="9"/>
                      <a:pt x="33" y="6"/>
                      <a:pt x="28" y="6"/>
                    </a:cubicBezTo>
                    <a:cubicBezTo>
                      <a:pt x="24" y="5"/>
                      <a:pt x="21" y="6"/>
                      <a:pt x="18" y="7"/>
                    </a:cubicBezTo>
                    <a:cubicBezTo>
                      <a:pt x="16" y="8"/>
                      <a:pt x="14" y="10"/>
                      <a:pt x="13" y="11"/>
                    </a:cubicBezTo>
                    <a:cubicBezTo>
                      <a:pt x="15" y="10"/>
                      <a:pt x="17" y="8"/>
                      <a:pt x="19" y="6"/>
                    </a:cubicBezTo>
                    <a:cubicBezTo>
                      <a:pt x="27" y="0"/>
                      <a:pt x="35" y="5"/>
                      <a:pt x="42" y="12"/>
                    </a:cubicBezTo>
                    <a:close/>
                    <a:moveTo>
                      <a:pt x="17" y="26"/>
                    </a:moveTo>
                    <a:cubicBezTo>
                      <a:pt x="20" y="29"/>
                      <a:pt x="23" y="31"/>
                      <a:pt x="27" y="32"/>
                    </a:cubicBezTo>
                    <a:cubicBezTo>
                      <a:pt x="25" y="32"/>
                      <a:pt x="24" y="31"/>
                      <a:pt x="23" y="31"/>
                    </a:cubicBezTo>
                    <a:cubicBezTo>
                      <a:pt x="21" y="30"/>
                      <a:pt x="19" y="28"/>
                      <a:pt x="17" y="26"/>
                    </a:cubicBezTo>
                    <a:close/>
                    <a:moveTo>
                      <a:pt x="149" y="77"/>
                    </a:moveTo>
                    <a:cubicBezTo>
                      <a:pt x="140" y="73"/>
                      <a:pt x="132" y="68"/>
                      <a:pt x="123" y="64"/>
                    </a:cubicBezTo>
                    <a:cubicBezTo>
                      <a:pt x="105" y="56"/>
                      <a:pt x="89" y="45"/>
                      <a:pt x="72" y="36"/>
                    </a:cubicBezTo>
                    <a:cubicBezTo>
                      <a:pt x="72" y="36"/>
                      <a:pt x="72" y="36"/>
                      <a:pt x="72" y="35"/>
                    </a:cubicBezTo>
                    <a:cubicBezTo>
                      <a:pt x="71" y="32"/>
                      <a:pt x="71" y="27"/>
                      <a:pt x="69" y="24"/>
                    </a:cubicBezTo>
                    <a:cubicBezTo>
                      <a:pt x="71" y="28"/>
                      <a:pt x="72" y="33"/>
                      <a:pt x="75" y="37"/>
                    </a:cubicBezTo>
                    <a:cubicBezTo>
                      <a:pt x="75" y="37"/>
                      <a:pt x="76" y="37"/>
                      <a:pt x="76" y="37"/>
                    </a:cubicBezTo>
                    <a:cubicBezTo>
                      <a:pt x="75" y="35"/>
                      <a:pt x="75" y="33"/>
                      <a:pt x="74" y="30"/>
                    </a:cubicBezTo>
                    <a:cubicBezTo>
                      <a:pt x="73" y="28"/>
                      <a:pt x="71" y="22"/>
                      <a:pt x="74" y="28"/>
                    </a:cubicBezTo>
                    <a:cubicBezTo>
                      <a:pt x="76" y="32"/>
                      <a:pt x="77" y="35"/>
                      <a:pt x="79" y="38"/>
                    </a:cubicBezTo>
                    <a:cubicBezTo>
                      <a:pt x="79" y="39"/>
                      <a:pt x="80" y="38"/>
                      <a:pt x="80" y="38"/>
                    </a:cubicBezTo>
                    <a:cubicBezTo>
                      <a:pt x="79" y="36"/>
                      <a:pt x="79" y="34"/>
                      <a:pt x="78" y="32"/>
                    </a:cubicBezTo>
                    <a:cubicBezTo>
                      <a:pt x="79" y="35"/>
                      <a:pt x="81" y="38"/>
                      <a:pt x="83" y="41"/>
                    </a:cubicBezTo>
                    <a:cubicBezTo>
                      <a:pt x="83" y="42"/>
                      <a:pt x="84" y="42"/>
                      <a:pt x="83" y="41"/>
                    </a:cubicBezTo>
                    <a:cubicBezTo>
                      <a:pt x="82" y="35"/>
                      <a:pt x="80" y="30"/>
                      <a:pt x="78" y="24"/>
                    </a:cubicBezTo>
                    <a:cubicBezTo>
                      <a:pt x="80" y="29"/>
                      <a:pt x="83" y="35"/>
                      <a:pt x="86" y="40"/>
                    </a:cubicBezTo>
                    <a:cubicBezTo>
                      <a:pt x="86" y="41"/>
                      <a:pt x="87" y="41"/>
                      <a:pt x="87" y="40"/>
                    </a:cubicBezTo>
                    <a:cubicBezTo>
                      <a:pt x="86" y="37"/>
                      <a:pt x="85" y="35"/>
                      <a:pt x="84" y="32"/>
                    </a:cubicBezTo>
                    <a:cubicBezTo>
                      <a:pt x="84" y="32"/>
                      <a:pt x="84" y="31"/>
                      <a:pt x="84" y="31"/>
                    </a:cubicBezTo>
                    <a:cubicBezTo>
                      <a:pt x="86" y="36"/>
                      <a:pt x="88" y="41"/>
                      <a:pt x="91" y="44"/>
                    </a:cubicBezTo>
                    <a:cubicBezTo>
                      <a:pt x="91" y="45"/>
                      <a:pt x="92" y="45"/>
                      <a:pt x="92" y="44"/>
                    </a:cubicBezTo>
                    <a:cubicBezTo>
                      <a:pt x="91" y="42"/>
                      <a:pt x="91" y="40"/>
                      <a:pt x="90" y="37"/>
                    </a:cubicBezTo>
                    <a:cubicBezTo>
                      <a:pt x="90" y="36"/>
                      <a:pt x="89" y="34"/>
                      <a:pt x="89" y="33"/>
                    </a:cubicBezTo>
                    <a:cubicBezTo>
                      <a:pt x="89" y="33"/>
                      <a:pt x="87" y="26"/>
                      <a:pt x="89" y="30"/>
                    </a:cubicBezTo>
                    <a:cubicBezTo>
                      <a:pt x="91" y="37"/>
                      <a:pt x="93" y="43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7" y="43"/>
                      <a:pt x="94" y="38"/>
                      <a:pt x="93" y="32"/>
                    </a:cubicBezTo>
                    <a:cubicBezTo>
                      <a:pt x="91" y="27"/>
                      <a:pt x="93" y="32"/>
                      <a:pt x="93" y="33"/>
                    </a:cubicBezTo>
                    <a:cubicBezTo>
                      <a:pt x="94" y="35"/>
                      <a:pt x="95" y="37"/>
                      <a:pt x="96" y="39"/>
                    </a:cubicBezTo>
                    <a:cubicBezTo>
                      <a:pt x="97" y="43"/>
                      <a:pt x="98" y="46"/>
                      <a:pt x="100" y="49"/>
                    </a:cubicBezTo>
                    <a:cubicBezTo>
                      <a:pt x="100" y="50"/>
                      <a:pt x="101" y="50"/>
                      <a:pt x="101" y="49"/>
                    </a:cubicBezTo>
                    <a:cubicBezTo>
                      <a:pt x="101" y="46"/>
                      <a:pt x="100" y="42"/>
                      <a:pt x="99" y="38"/>
                    </a:cubicBezTo>
                    <a:cubicBezTo>
                      <a:pt x="101" y="42"/>
                      <a:pt x="102" y="46"/>
                      <a:pt x="105" y="49"/>
                    </a:cubicBezTo>
                    <a:cubicBezTo>
                      <a:pt x="105" y="50"/>
                      <a:pt x="105" y="49"/>
                      <a:pt x="105" y="49"/>
                    </a:cubicBezTo>
                    <a:cubicBezTo>
                      <a:pt x="104" y="45"/>
                      <a:pt x="103" y="41"/>
                      <a:pt x="102" y="37"/>
                    </a:cubicBezTo>
                    <a:cubicBezTo>
                      <a:pt x="102" y="36"/>
                      <a:pt x="101" y="35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2" y="34"/>
                      <a:pt x="102" y="36"/>
                      <a:pt x="103" y="37"/>
                    </a:cubicBezTo>
                    <a:cubicBezTo>
                      <a:pt x="105" y="43"/>
                      <a:pt x="106" y="50"/>
                      <a:pt x="111" y="54"/>
                    </a:cubicBezTo>
                    <a:cubicBezTo>
                      <a:pt x="111" y="55"/>
                      <a:pt x="111" y="54"/>
                      <a:pt x="111" y="54"/>
                    </a:cubicBezTo>
                    <a:cubicBezTo>
                      <a:pt x="111" y="51"/>
                      <a:pt x="110" y="48"/>
                      <a:pt x="110" y="46"/>
                    </a:cubicBezTo>
                    <a:cubicBezTo>
                      <a:pt x="111" y="49"/>
                      <a:pt x="113" y="53"/>
                      <a:pt x="115" y="57"/>
                    </a:cubicBezTo>
                    <a:cubicBezTo>
                      <a:pt x="115" y="57"/>
                      <a:pt x="116" y="57"/>
                      <a:pt x="116" y="56"/>
                    </a:cubicBezTo>
                    <a:cubicBezTo>
                      <a:pt x="115" y="53"/>
                      <a:pt x="115" y="50"/>
                      <a:pt x="114" y="47"/>
                    </a:cubicBezTo>
                    <a:cubicBezTo>
                      <a:pt x="115" y="48"/>
                      <a:pt x="115" y="50"/>
                      <a:pt x="116" y="51"/>
                    </a:cubicBezTo>
                    <a:cubicBezTo>
                      <a:pt x="117" y="55"/>
                      <a:pt x="118" y="59"/>
                      <a:pt x="121" y="62"/>
                    </a:cubicBezTo>
                    <a:cubicBezTo>
                      <a:pt x="121" y="62"/>
                      <a:pt x="122" y="62"/>
                      <a:pt x="122" y="61"/>
                    </a:cubicBezTo>
                    <a:cubicBezTo>
                      <a:pt x="121" y="60"/>
                      <a:pt x="121" y="58"/>
                      <a:pt x="121" y="56"/>
                    </a:cubicBezTo>
                    <a:cubicBezTo>
                      <a:pt x="122" y="58"/>
                      <a:pt x="123" y="61"/>
                      <a:pt x="124" y="63"/>
                    </a:cubicBezTo>
                    <a:cubicBezTo>
                      <a:pt x="124" y="64"/>
                      <a:pt x="124" y="63"/>
                      <a:pt x="124" y="63"/>
                    </a:cubicBezTo>
                    <a:cubicBezTo>
                      <a:pt x="124" y="54"/>
                      <a:pt x="120" y="45"/>
                      <a:pt x="118" y="36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22" y="45"/>
                      <a:pt x="122" y="47"/>
                      <a:pt x="123" y="50"/>
                    </a:cubicBezTo>
                    <a:cubicBezTo>
                      <a:pt x="125" y="55"/>
                      <a:pt x="127" y="60"/>
                      <a:pt x="129" y="65"/>
                    </a:cubicBezTo>
                    <a:cubicBezTo>
                      <a:pt x="129" y="66"/>
                      <a:pt x="130" y="66"/>
                      <a:pt x="130" y="65"/>
                    </a:cubicBezTo>
                    <a:cubicBezTo>
                      <a:pt x="130" y="63"/>
                      <a:pt x="130" y="61"/>
                      <a:pt x="130" y="59"/>
                    </a:cubicBezTo>
                    <a:cubicBezTo>
                      <a:pt x="131" y="62"/>
                      <a:pt x="132" y="64"/>
                      <a:pt x="134" y="67"/>
                    </a:cubicBezTo>
                    <a:cubicBezTo>
                      <a:pt x="134" y="67"/>
                      <a:pt x="134" y="67"/>
                      <a:pt x="134" y="66"/>
                    </a:cubicBezTo>
                    <a:cubicBezTo>
                      <a:pt x="135" y="64"/>
                      <a:pt x="135" y="62"/>
                      <a:pt x="134" y="60"/>
                    </a:cubicBezTo>
                    <a:cubicBezTo>
                      <a:pt x="135" y="62"/>
                      <a:pt x="137" y="64"/>
                      <a:pt x="138" y="67"/>
                    </a:cubicBezTo>
                    <a:cubicBezTo>
                      <a:pt x="138" y="67"/>
                      <a:pt x="139" y="67"/>
                      <a:pt x="139" y="66"/>
                    </a:cubicBezTo>
                    <a:cubicBezTo>
                      <a:pt x="139" y="65"/>
                      <a:pt x="139" y="65"/>
                      <a:pt x="139" y="64"/>
                    </a:cubicBezTo>
                    <a:cubicBezTo>
                      <a:pt x="140" y="65"/>
                      <a:pt x="141" y="67"/>
                      <a:pt x="142" y="69"/>
                    </a:cubicBezTo>
                    <a:cubicBezTo>
                      <a:pt x="142" y="69"/>
                      <a:pt x="143" y="69"/>
                      <a:pt x="143" y="68"/>
                    </a:cubicBezTo>
                    <a:cubicBezTo>
                      <a:pt x="143" y="67"/>
                      <a:pt x="143" y="65"/>
                      <a:pt x="143" y="64"/>
                    </a:cubicBezTo>
                    <a:cubicBezTo>
                      <a:pt x="144" y="67"/>
                      <a:pt x="145" y="70"/>
                      <a:pt x="147" y="73"/>
                    </a:cubicBezTo>
                    <a:cubicBezTo>
                      <a:pt x="147" y="73"/>
                      <a:pt x="147" y="73"/>
                      <a:pt x="147" y="73"/>
                    </a:cubicBezTo>
                    <a:cubicBezTo>
                      <a:pt x="147" y="72"/>
                      <a:pt x="147" y="71"/>
                      <a:pt x="147" y="70"/>
                    </a:cubicBezTo>
                    <a:cubicBezTo>
                      <a:pt x="148" y="71"/>
                      <a:pt x="149" y="73"/>
                      <a:pt x="150" y="75"/>
                    </a:cubicBezTo>
                    <a:cubicBezTo>
                      <a:pt x="150" y="75"/>
                      <a:pt x="151" y="75"/>
                      <a:pt x="151" y="75"/>
                    </a:cubicBezTo>
                    <a:cubicBezTo>
                      <a:pt x="151" y="72"/>
                      <a:pt x="150" y="69"/>
                      <a:pt x="150" y="66"/>
                    </a:cubicBezTo>
                    <a:cubicBezTo>
                      <a:pt x="151" y="68"/>
                      <a:pt x="152" y="70"/>
                      <a:pt x="153" y="72"/>
                    </a:cubicBezTo>
                    <a:cubicBezTo>
                      <a:pt x="153" y="73"/>
                      <a:pt x="153" y="73"/>
                      <a:pt x="153" y="72"/>
                    </a:cubicBezTo>
                    <a:cubicBezTo>
                      <a:pt x="154" y="70"/>
                      <a:pt x="154" y="68"/>
                      <a:pt x="153" y="66"/>
                    </a:cubicBezTo>
                    <a:cubicBezTo>
                      <a:pt x="154" y="68"/>
                      <a:pt x="155" y="70"/>
                      <a:pt x="157" y="72"/>
                    </a:cubicBezTo>
                    <a:cubicBezTo>
                      <a:pt x="157" y="72"/>
                      <a:pt x="158" y="72"/>
                      <a:pt x="158" y="72"/>
                    </a:cubicBezTo>
                    <a:cubicBezTo>
                      <a:pt x="158" y="70"/>
                      <a:pt x="158" y="68"/>
                      <a:pt x="157" y="67"/>
                    </a:cubicBezTo>
                    <a:cubicBezTo>
                      <a:pt x="158" y="69"/>
                      <a:pt x="159" y="71"/>
                      <a:pt x="160" y="73"/>
                    </a:cubicBezTo>
                    <a:cubicBezTo>
                      <a:pt x="160" y="74"/>
                      <a:pt x="161" y="74"/>
                      <a:pt x="161" y="73"/>
                    </a:cubicBezTo>
                    <a:cubicBezTo>
                      <a:pt x="161" y="72"/>
                      <a:pt x="161" y="71"/>
                      <a:pt x="161" y="70"/>
                    </a:cubicBezTo>
                    <a:cubicBezTo>
                      <a:pt x="162" y="73"/>
                      <a:pt x="162" y="75"/>
                      <a:pt x="164" y="78"/>
                    </a:cubicBezTo>
                    <a:cubicBezTo>
                      <a:pt x="164" y="78"/>
                      <a:pt x="165" y="78"/>
                      <a:pt x="165" y="78"/>
                    </a:cubicBezTo>
                    <a:cubicBezTo>
                      <a:pt x="165" y="77"/>
                      <a:pt x="165" y="76"/>
                      <a:pt x="165" y="76"/>
                    </a:cubicBezTo>
                    <a:cubicBezTo>
                      <a:pt x="165" y="77"/>
                      <a:pt x="166" y="78"/>
                      <a:pt x="167" y="79"/>
                    </a:cubicBezTo>
                    <a:cubicBezTo>
                      <a:pt x="167" y="79"/>
                      <a:pt x="167" y="79"/>
                      <a:pt x="168" y="79"/>
                    </a:cubicBezTo>
                    <a:cubicBezTo>
                      <a:pt x="168" y="77"/>
                      <a:pt x="168" y="75"/>
                      <a:pt x="167" y="73"/>
                    </a:cubicBezTo>
                    <a:cubicBezTo>
                      <a:pt x="168" y="75"/>
                      <a:pt x="168" y="76"/>
                      <a:pt x="169" y="78"/>
                    </a:cubicBezTo>
                    <a:cubicBezTo>
                      <a:pt x="169" y="78"/>
                      <a:pt x="170" y="78"/>
                      <a:pt x="170" y="78"/>
                    </a:cubicBezTo>
                    <a:cubicBezTo>
                      <a:pt x="170" y="75"/>
                      <a:pt x="170" y="73"/>
                      <a:pt x="170" y="70"/>
                    </a:cubicBezTo>
                    <a:cubicBezTo>
                      <a:pt x="170" y="72"/>
                      <a:pt x="171" y="75"/>
                      <a:pt x="171" y="77"/>
                    </a:cubicBezTo>
                    <a:cubicBezTo>
                      <a:pt x="171" y="77"/>
                      <a:pt x="172" y="77"/>
                      <a:pt x="172" y="77"/>
                    </a:cubicBezTo>
                    <a:cubicBezTo>
                      <a:pt x="168" y="85"/>
                      <a:pt x="154" y="79"/>
                      <a:pt x="149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5" name="Freeform 40"/>
              <p:cNvSpPr>
                <a:spLocks noEditPoints="1" noChangeArrowheads="1"/>
              </p:cNvSpPr>
              <p:nvPr/>
            </p:nvSpPr>
            <p:spPr bwMode="auto">
              <a:xfrm>
                <a:off x="416" y="1046"/>
                <a:ext cx="187" cy="443"/>
              </a:xfrm>
              <a:custGeom>
                <a:avLst/>
                <a:gdLst>
                  <a:gd name="T0" fmla="*/ 10545 w 79"/>
                  <a:gd name="T1" fmla="*/ 29700 h 187"/>
                  <a:gd name="T2" fmla="*/ 13526 w 79"/>
                  <a:gd name="T3" fmla="*/ 25076 h 187"/>
                  <a:gd name="T4" fmla="*/ 11459 w 79"/>
                  <a:gd name="T5" fmla="*/ 18201 h 187"/>
                  <a:gd name="T6" fmla="*/ 4616 w 79"/>
                  <a:gd name="T7" fmla="*/ 0 h 187"/>
                  <a:gd name="T8" fmla="*/ 0 w 79"/>
                  <a:gd name="T9" fmla="*/ 1952 h 187"/>
                  <a:gd name="T10" fmla="*/ 8264 w 79"/>
                  <a:gd name="T11" fmla="*/ 26871 h 187"/>
                  <a:gd name="T12" fmla="*/ 10702 w 79"/>
                  <a:gd name="T13" fmla="*/ 24782 h 187"/>
                  <a:gd name="T14" fmla="*/ 9139 w 79"/>
                  <a:gd name="T15" fmla="*/ 19464 h 187"/>
                  <a:gd name="T16" fmla="*/ 9296 w 79"/>
                  <a:gd name="T17" fmla="*/ 21695 h 187"/>
                  <a:gd name="T18" fmla="*/ 9672 w 79"/>
                  <a:gd name="T19" fmla="*/ 22986 h 187"/>
                  <a:gd name="T20" fmla="*/ 10041 w 79"/>
                  <a:gd name="T21" fmla="*/ 24036 h 187"/>
                  <a:gd name="T22" fmla="*/ 10176 w 79"/>
                  <a:gd name="T23" fmla="*/ 24782 h 187"/>
                  <a:gd name="T24" fmla="*/ 11087 w 79"/>
                  <a:gd name="T25" fmla="*/ 24408 h 187"/>
                  <a:gd name="T26" fmla="*/ 10399 w 79"/>
                  <a:gd name="T27" fmla="*/ 24036 h 187"/>
                  <a:gd name="T28" fmla="*/ 10176 w 79"/>
                  <a:gd name="T29" fmla="*/ 22986 h 187"/>
                  <a:gd name="T30" fmla="*/ 9672 w 79"/>
                  <a:gd name="T31" fmla="*/ 22084 h 187"/>
                  <a:gd name="T32" fmla="*/ 9296 w 79"/>
                  <a:gd name="T33" fmla="*/ 20153 h 187"/>
                  <a:gd name="T34" fmla="*/ 8981 w 79"/>
                  <a:gd name="T35" fmla="*/ 17829 h 187"/>
                  <a:gd name="T36" fmla="*/ 8477 w 79"/>
                  <a:gd name="T37" fmla="*/ 16405 h 187"/>
                  <a:gd name="T38" fmla="*/ 8103 w 79"/>
                  <a:gd name="T39" fmla="*/ 15372 h 187"/>
                  <a:gd name="T40" fmla="*/ 7558 w 79"/>
                  <a:gd name="T41" fmla="*/ 14332 h 187"/>
                  <a:gd name="T42" fmla="*/ 7217 w 79"/>
                  <a:gd name="T43" fmla="*/ 13799 h 187"/>
                  <a:gd name="T44" fmla="*/ 6685 w 79"/>
                  <a:gd name="T45" fmla="*/ 12909 h 187"/>
                  <a:gd name="T46" fmla="*/ 6315 w 79"/>
                  <a:gd name="T47" fmla="*/ 11499 h 187"/>
                  <a:gd name="T48" fmla="*/ 5927 w 79"/>
                  <a:gd name="T49" fmla="*/ 10236 h 187"/>
                  <a:gd name="T50" fmla="*/ 5648 w 79"/>
                  <a:gd name="T51" fmla="*/ 9040 h 187"/>
                  <a:gd name="T52" fmla="*/ 5440 w 79"/>
                  <a:gd name="T53" fmla="*/ 7408 h 187"/>
                  <a:gd name="T54" fmla="*/ 5122 w 79"/>
                  <a:gd name="T55" fmla="*/ 6330 h 187"/>
                  <a:gd name="T56" fmla="*/ 4017 w 79"/>
                  <a:gd name="T57" fmla="*/ 5825 h 187"/>
                  <a:gd name="T58" fmla="*/ 4017 w 79"/>
                  <a:gd name="T59" fmla="*/ 3497 h 187"/>
                  <a:gd name="T60" fmla="*/ 3491 w 79"/>
                  <a:gd name="T61" fmla="*/ 2459 h 187"/>
                  <a:gd name="T62" fmla="*/ 2824 w 79"/>
                  <a:gd name="T63" fmla="*/ 2078 h 187"/>
                  <a:gd name="T64" fmla="*/ 2455 w 79"/>
                  <a:gd name="T65" fmla="*/ 1571 h 187"/>
                  <a:gd name="T66" fmla="*/ 2455 w 79"/>
                  <a:gd name="T67" fmla="*/ 1796 h 187"/>
                  <a:gd name="T68" fmla="*/ 3357 w 79"/>
                  <a:gd name="T69" fmla="*/ 1952 h 187"/>
                  <a:gd name="T70" fmla="*/ 2987 w 79"/>
                  <a:gd name="T71" fmla="*/ 3497 h 187"/>
                  <a:gd name="T72" fmla="*/ 3357 w 79"/>
                  <a:gd name="T73" fmla="*/ 4255 h 187"/>
                  <a:gd name="T74" fmla="*/ 3861 w 79"/>
                  <a:gd name="T75" fmla="*/ 5292 h 187"/>
                  <a:gd name="T76" fmla="*/ 4616 w 79"/>
                  <a:gd name="T77" fmla="*/ 5825 h 187"/>
                  <a:gd name="T78" fmla="*/ 4890 w 79"/>
                  <a:gd name="T79" fmla="*/ 7244 h 187"/>
                  <a:gd name="T80" fmla="*/ 4890 w 79"/>
                  <a:gd name="T81" fmla="*/ 8817 h 187"/>
                  <a:gd name="T82" fmla="*/ 5279 w 79"/>
                  <a:gd name="T83" fmla="*/ 10080 h 187"/>
                  <a:gd name="T84" fmla="*/ 5811 w 79"/>
                  <a:gd name="T85" fmla="*/ 11113 h 187"/>
                  <a:gd name="T86" fmla="*/ 6685 w 79"/>
                  <a:gd name="T87" fmla="*/ 12004 h 187"/>
                  <a:gd name="T88" fmla="*/ 6841 w 79"/>
                  <a:gd name="T89" fmla="*/ 14171 h 187"/>
                  <a:gd name="T90" fmla="*/ 7217 w 79"/>
                  <a:gd name="T91" fmla="*/ 15209 h 187"/>
                  <a:gd name="T92" fmla="*/ 7946 w 79"/>
                  <a:gd name="T93" fmla="*/ 15898 h 187"/>
                  <a:gd name="T94" fmla="*/ 8477 w 79"/>
                  <a:gd name="T95" fmla="*/ 16791 h 187"/>
                  <a:gd name="T96" fmla="*/ 1950 w 79"/>
                  <a:gd name="T97" fmla="*/ 1263 h 187"/>
                  <a:gd name="T98" fmla="*/ 8103 w 79"/>
                  <a:gd name="T99" fmla="*/ 18743 h 187"/>
                  <a:gd name="T100" fmla="*/ 8103 w 79"/>
                  <a:gd name="T101" fmla="*/ 18743 h 187"/>
                  <a:gd name="T102" fmla="*/ 9509 w 79"/>
                  <a:gd name="T103" fmla="*/ 25445 h 187"/>
                  <a:gd name="T104" fmla="*/ 4616 w 79"/>
                  <a:gd name="T105" fmla="*/ 14839 h 187"/>
                  <a:gd name="T106" fmla="*/ 3357 w 79"/>
                  <a:gd name="T107" fmla="*/ 7088 h 187"/>
                  <a:gd name="T108" fmla="*/ 9894 w 79"/>
                  <a:gd name="T109" fmla="*/ 26327 h 187"/>
                  <a:gd name="T110" fmla="*/ 10399 w 79"/>
                  <a:gd name="T111" fmla="*/ 27376 h 187"/>
                  <a:gd name="T112" fmla="*/ 10702 w 79"/>
                  <a:gd name="T113" fmla="*/ 27241 h 187"/>
                  <a:gd name="T114" fmla="*/ 12624 w 79"/>
                  <a:gd name="T115" fmla="*/ 26708 h 187"/>
                  <a:gd name="T116" fmla="*/ 13000 w 79"/>
                  <a:gd name="T117" fmla="*/ 29861 h 187"/>
                  <a:gd name="T118" fmla="*/ 13000 w 79"/>
                  <a:gd name="T119" fmla="*/ 32164 h 187"/>
                  <a:gd name="T120" fmla="*/ 12877 w 79"/>
                  <a:gd name="T121" fmla="*/ 24408 h 187"/>
                  <a:gd name="T122" fmla="*/ 8103 w 79"/>
                  <a:gd name="T123" fmla="*/ 13295 h 187"/>
                  <a:gd name="T124" fmla="*/ 8751 w 79"/>
                  <a:gd name="T125" fmla="*/ 12380 h 1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9"/>
                  <a:gd name="T190" fmla="*/ 0 h 187"/>
                  <a:gd name="T191" fmla="*/ 79 w 79"/>
                  <a:gd name="T192" fmla="*/ 187 h 18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6" name="Freeform 41"/>
              <p:cNvSpPr>
                <a:spLocks noEditPoints="1" noChangeArrowheads="1"/>
              </p:cNvSpPr>
              <p:nvPr/>
            </p:nvSpPr>
            <p:spPr bwMode="auto">
              <a:xfrm>
                <a:off x="66" y="1065"/>
                <a:ext cx="291" cy="270"/>
              </a:xfrm>
              <a:custGeom>
                <a:avLst/>
                <a:gdLst>
                  <a:gd name="T0" fmla="*/ 18073 w 123"/>
                  <a:gd name="T1" fmla="*/ 11331 h 114"/>
                  <a:gd name="T2" fmla="*/ 6146 w 123"/>
                  <a:gd name="T3" fmla="*/ 369 h 114"/>
                  <a:gd name="T4" fmla="*/ 873 w 123"/>
                  <a:gd name="T5" fmla="*/ 18185 h 114"/>
                  <a:gd name="T6" fmla="*/ 4012 w 123"/>
                  <a:gd name="T7" fmla="*/ 11612 h 114"/>
                  <a:gd name="T8" fmla="*/ 7048 w 123"/>
                  <a:gd name="T9" fmla="*/ 10736 h 114"/>
                  <a:gd name="T10" fmla="*/ 17200 w 123"/>
                  <a:gd name="T11" fmla="*/ 11477 h 114"/>
                  <a:gd name="T12" fmla="*/ 16289 w 123"/>
                  <a:gd name="T13" fmla="*/ 11982 h 114"/>
                  <a:gd name="T14" fmla="*/ 9773 w 123"/>
                  <a:gd name="T15" fmla="*/ 17154 h 114"/>
                  <a:gd name="T16" fmla="*/ 13351 w 123"/>
                  <a:gd name="T17" fmla="*/ 11477 h 114"/>
                  <a:gd name="T18" fmla="*/ 6672 w 123"/>
                  <a:gd name="T19" fmla="*/ 18692 h 114"/>
                  <a:gd name="T20" fmla="*/ 10367 w 123"/>
                  <a:gd name="T21" fmla="*/ 14097 h 114"/>
                  <a:gd name="T22" fmla="*/ 4885 w 123"/>
                  <a:gd name="T23" fmla="*/ 16766 h 114"/>
                  <a:gd name="T24" fmla="*/ 9113 w 123"/>
                  <a:gd name="T25" fmla="*/ 12901 h 114"/>
                  <a:gd name="T26" fmla="*/ 6835 w 123"/>
                  <a:gd name="T27" fmla="*/ 16115 h 114"/>
                  <a:gd name="T28" fmla="*/ 2065 w 123"/>
                  <a:gd name="T29" fmla="*/ 18028 h 114"/>
                  <a:gd name="T30" fmla="*/ 7864 w 123"/>
                  <a:gd name="T31" fmla="*/ 12145 h 114"/>
                  <a:gd name="T32" fmla="*/ 8240 w 123"/>
                  <a:gd name="T33" fmla="*/ 11863 h 114"/>
                  <a:gd name="T34" fmla="*/ 1036 w 123"/>
                  <a:gd name="T35" fmla="*/ 16397 h 114"/>
                  <a:gd name="T36" fmla="*/ 6146 w 123"/>
                  <a:gd name="T37" fmla="*/ 11477 h 114"/>
                  <a:gd name="T38" fmla="*/ 1405 w 123"/>
                  <a:gd name="T39" fmla="*/ 15359 h 114"/>
                  <a:gd name="T40" fmla="*/ 1259 w 123"/>
                  <a:gd name="T41" fmla="*/ 17429 h 114"/>
                  <a:gd name="T42" fmla="*/ 7048 w 123"/>
                  <a:gd name="T43" fmla="*/ 13273 h 114"/>
                  <a:gd name="T44" fmla="*/ 8737 w 123"/>
                  <a:gd name="T45" fmla="*/ 12901 h 114"/>
                  <a:gd name="T46" fmla="*/ 1947 w 123"/>
                  <a:gd name="T47" fmla="*/ 18348 h 114"/>
                  <a:gd name="T48" fmla="*/ 7048 w 123"/>
                  <a:gd name="T49" fmla="*/ 15864 h 114"/>
                  <a:gd name="T50" fmla="*/ 10367 w 123"/>
                  <a:gd name="T51" fmla="*/ 13777 h 114"/>
                  <a:gd name="T52" fmla="*/ 8967 w 123"/>
                  <a:gd name="T53" fmla="*/ 15729 h 114"/>
                  <a:gd name="T54" fmla="*/ 6303 w 123"/>
                  <a:gd name="T55" fmla="*/ 18853 h 114"/>
                  <a:gd name="T56" fmla="*/ 7864 w 123"/>
                  <a:gd name="T57" fmla="*/ 16233 h 114"/>
                  <a:gd name="T58" fmla="*/ 13507 w 123"/>
                  <a:gd name="T59" fmla="*/ 12368 h 114"/>
                  <a:gd name="T60" fmla="*/ 8077 w 123"/>
                  <a:gd name="T61" fmla="*/ 18853 h 114"/>
                  <a:gd name="T62" fmla="*/ 15416 w 123"/>
                  <a:gd name="T63" fmla="*/ 11982 h 114"/>
                  <a:gd name="T64" fmla="*/ 9996 w 123"/>
                  <a:gd name="T65" fmla="*/ 18348 h 114"/>
                  <a:gd name="T66" fmla="*/ 10528 w 123"/>
                  <a:gd name="T67" fmla="*/ 18853 h 114"/>
                  <a:gd name="T68" fmla="*/ 17363 w 123"/>
                  <a:gd name="T69" fmla="*/ 12740 h 114"/>
                  <a:gd name="T70" fmla="*/ 10684 w 123"/>
                  <a:gd name="T71" fmla="*/ 18853 h 114"/>
                  <a:gd name="T72" fmla="*/ 13126 w 123"/>
                  <a:gd name="T73" fmla="*/ 18853 h 114"/>
                  <a:gd name="T74" fmla="*/ 14753 w 123"/>
                  <a:gd name="T75" fmla="*/ 18561 h 114"/>
                  <a:gd name="T76" fmla="*/ 17569 w 123"/>
                  <a:gd name="T77" fmla="*/ 13777 h 114"/>
                  <a:gd name="T78" fmla="*/ 18392 w 123"/>
                  <a:gd name="T79" fmla="*/ 15196 h 114"/>
                  <a:gd name="T80" fmla="*/ 19265 w 123"/>
                  <a:gd name="T81" fmla="*/ 15516 h 114"/>
                  <a:gd name="T82" fmla="*/ 16171 w 123"/>
                  <a:gd name="T83" fmla="*/ 19224 h 114"/>
                  <a:gd name="T84" fmla="*/ 17569 w 123"/>
                  <a:gd name="T85" fmla="*/ 19224 h 114"/>
                  <a:gd name="T86" fmla="*/ 19641 w 123"/>
                  <a:gd name="T87" fmla="*/ 17429 h 114"/>
                  <a:gd name="T88" fmla="*/ 19109 w 123"/>
                  <a:gd name="T89" fmla="*/ 16397 h 114"/>
                  <a:gd name="T90" fmla="*/ 20301 w 123"/>
                  <a:gd name="T91" fmla="*/ 16766 h 114"/>
                  <a:gd name="T92" fmla="*/ 19265 w 123"/>
                  <a:gd name="T93" fmla="*/ 18692 h 114"/>
                  <a:gd name="T94" fmla="*/ 20526 w 123"/>
                  <a:gd name="T95" fmla="*/ 17429 h 114"/>
                  <a:gd name="T96" fmla="*/ 20022 w 123"/>
                  <a:gd name="T97" fmla="*/ 17429 h 114"/>
                  <a:gd name="T98" fmla="*/ 18761 w 123"/>
                  <a:gd name="T99" fmla="*/ 17815 h 114"/>
                  <a:gd name="T100" fmla="*/ 17867 w 123"/>
                  <a:gd name="T101" fmla="*/ 17659 h 114"/>
                  <a:gd name="T102" fmla="*/ 19641 w 123"/>
                  <a:gd name="T103" fmla="*/ 13933 h 114"/>
                  <a:gd name="T104" fmla="*/ 20895 w 123"/>
                  <a:gd name="T105" fmla="*/ 16397 h 114"/>
                  <a:gd name="T106" fmla="*/ 18605 w 123"/>
                  <a:gd name="T107" fmla="*/ 12901 h 114"/>
                  <a:gd name="T108" fmla="*/ 12593 w 123"/>
                  <a:gd name="T109" fmla="*/ 17154 h 114"/>
                  <a:gd name="T110" fmla="*/ 7048 w 123"/>
                  <a:gd name="T111" fmla="*/ 7243 h 114"/>
                  <a:gd name="T112" fmla="*/ 16445 w 123"/>
                  <a:gd name="T113" fmla="*/ 11331 h 114"/>
                  <a:gd name="T114" fmla="*/ 2820 w 123"/>
                  <a:gd name="T115" fmla="*/ 13273 h 114"/>
                  <a:gd name="T116" fmla="*/ 3192 w 123"/>
                  <a:gd name="T117" fmla="*/ 13408 h 11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3"/>
                  <a:gd name="T178" fmla="*/ 0 h 114"/>
                  <a:gd name="T179" fmla="*/ 123 w 123"/>
                  <a:gd name="T180" fmla="*/ 114 h 11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7" name="Freeform 42"/>
              <p:cNvSpPr>
                <a:spLocks noEditPoints="1" noChangeArrowheads="1"/>
              </p:cNvSpPr>
              <p:nvPr/>
            </p:nvSpPr>
            <p:spPr bwMode="auto">
              <a:xfrm>
                <a:off x="4216" y="1383"/>
                <a:ext cx="290" cy="269"/>
              </a:xfrm>
              <a:custGeom>
                <a:avLst/>
                <a:gdLst>
                  <a:gd name="T0" fmla="*/ 17704 w 123"/>
                  <a:gd name="T1" fmla="*/ 11036 h 114"/>
                  <a:gd name="T2" fmla="*/ 6055 w 123"/>
                  <a:gd name="T3" fmla="*/ 524 h 114"/>
                  <a:gd name="T4" fmla="*/ 868 w 123"/>
                  <a:gd name="T5" fmla="*/ 17761 h 114"/>
                  <a:gd name="T6" fmla="*/ 3919 w 123"/>
                  <a:gd name="T7" fmla="*/ 11404 h 114"/>
                  <a:gd name="T8" fmla="*/ 6854 w 123"/>
                  <a:gd name="T9" fmla="*/ 10696 h 114"/>
                  <a:gd name="T10" fmla="*/ 16844 w 123"/>
                  <a:gd name="T11" fmla="*/ 11192 h 114"/>
                  <a:gd name="T12" fmla="*/ 15948 w 123"/>
                  <a:gd name="T13" fmla="*/ 11720 h 114"/>
                  <a:gd name="T14" fmla="*/ 9605 w 123"/>
                  <a:gd name="T15" fmla="*/ 16737 h 114"/>
                  <a:gd name="T16" fmla="*/ 13041 w 123"/>
                  <a:gd name="T17" fmla="*/ 11192 h 114"/>
                  <a:gd name="T18" fmla="*/ 6554 w 123"/>
                  <a:gd name="T19" fmla="*/ 18290 h 114"/>
                  <a:gd name="T20" fmla="*/ 9990 w 123"/>
                  <a:gd name="T21" fmla="*/ 13820 h 114"/>
                  <a:gd name="T22" fmla="*/ 4826 w 123"/>
                  <a:gd name="T23" fmla="*/ 16397 h 114"/>
                  <a:gd name="T24" fmla="*/ 8966 w 123"/>
                  <a:gd name="T25" fmla="*/ 12589 h 114"/>
                  <a:gd name="T26" fmla="*/ 6710 w 123"/>
                  <a:gd name="T27" fmla="*/ 15713 h 114"/>
                  <a:gd name="T28" fmla="*/ 2047 w 123"/>
                  <a:gd name="T29" fmla="*/ 17645 h 114"/>
                  <a:gd name="T30" fmla="*/ 7722 w 123"/>
                  <a:gd name="T31" fmla="*/ 11933 h 114"/>
                  <a:gd name="T32" fmla="*/ 8099 w 123"/>
                  <a:gd name="T33" fmla="*/ 11720 h 114"/>
                  <a:gd name="T34" fmla="*/ 1023 w 123"/>
                  <a:gd name="T35" fmla="*/ 16029 h 114"/>
                  <a:gd name="T36" fmla="*/ 6055 w 123"/>
                  <a:gd name="T37" fmla="*/ 11192 h 114"/>
                  <a:gd name="T38" fmla="*/ 1389 w 123"/>
                  <a:gd name="T39" fmla="*/ 15005 h 114"/>
                  <a:gd name="T40" fmla="*/ 1233 w 123"/>
                  <a:gd name="T41" fmla="*/ 17266 h 114"/>
                  <a:gd name="T42" fmla="*/ 6854 w 123"/>
                  <a:gd name="T43" fmla="*/ 12957 h 114"/>
                  <a:gd name="T44" fmla="*/ 8582 w 123"/>
                  <a:gd name="T45" fmla="*/ 12813 h 114"/>
                  <a:gd name="T46" fmla="*/ 1757 w 123"/>
                  <a:gd name="T47" fmla="*/ 17924 h 114"/>
                  <a:gd name="T48" fmla="*/ 6854 w 123"/>
                  <a:gd name="T49" fmla="*/ 15501 h 114"/>
                  <a:gd name="T50" fmla="*/ 10133 w 123"/>
                  <a:gd name="T51" fmla="*/ 13452 h 114"/>
                  <a:gd name="T52" fmla="*/ 8582 w 123"/>
                  <a:gd name="T53" fmla="*/ 15373 h 114"/>
                  <a:gd name="T54" fmla="*/ 6187 w 123"/>
                  <a:gd name="T55" fmla="*/ 18448 h 114"/>
                  <a:gd name="T56" fmla="*/ 7722 w 123"/>
                  <a:gd name="T57" fmla="*/ 15869 h 114"/>
                  <a:gd name="T58" fmla="*/ 13253 w 123"/>
                  <a:gd name="T59" fmla="*/ 12060 h 114"/>
                  <a:gd name="T60" fmla="*/ 7877 w 123"/>
                  <a:gd name="T61" fmla="*/ 18448 h 114"/>
                  <a:gd name="T62" fmla="*/ 15087 w 123"/>
                  <a:gd name="T63" fmla="*/ 11720 h 114"/>
                  <a:gd name="T64" fmla="*/ 9768 w 123"/>
                  <a:gd name="T65" fmla="*/ 17924 h 114"/>
                  <a:gd name="T66" fmla="*/ 10261 w 123"/>
                  <a:gd name="T67" fmla="*/ 18448 h 114"/>
                  <a:gd name="T68" fmla="*/ 16959 w 123"/>
                  <a:gd name="T69" fmla="*/ 12428 h 114"/>
                  <a:gd name="T70" fmla="*/ 10511 w 123"/>
                  <a:gd name="T71" fmla="*/ 18448 h 114"/>
                  <a:gd name="T72" fmla="*/ 12885 w 123"/>
                  <a:gd name="T73" fmla="*/ 18448 h 114"/>
                  <a:gd name="T74" fmla="*/ 14432 w 123"/>
                  <a:gd name="T75" fmla="*/ 18129 h 114"/>
                  <a:gd name="T76" fmla="*/ 16959 w 123"/>
                  <a:gd name="T77" fmla="*/ 13613 h 114"/>
                  <a:gd name="T78" fmla="*/ 18072 w 123"/>
                  <a:gd name="T79" fmla="*/ 14845 h 114"/>
                  <a:gd name="T80" fmla="*/ 18883 w 123"/>
                  <a:gd name="T81" fmla="*/ 15229 h 114"/>
                  <a:gd name="T82" fmla="*/ 15820 w 123"/>
                  <a:gd name="T83" fmla="*/ 18785 h 114"/>
                  <a:gd name="T84" fmla="*/ 17183 w 123"/>
                  <a:gd name="T85" fmla="*/ 18785 h 114"/>
                  <a:gd name="T86" fmla="*/ 19227 w 123"/>
                  <a:gd name="T87" fmla="*/ 17122 h 114"/>
                  <a:gd name="T88" fmla="*/ 18727 w 123"/>
                  <a:gd name="T89" fmla="*/ 16029 h 114"/>
                  <a:gd name="T90" fmla="*/ 19894 w 123"/>
                  <a:gd name="T91" fmla="*/ 16397 h 114"/>
                  <a:gd name="T92" fmla="*/ 18883 w 123"/>
                  <a:gd name="T93" fmla="*/ 18290 h 114"/>
                  <a:gd name="T94" fmla="*/ 20118 w 123"/>
                  <a:gd name="T95" fmla="*/ 17122 h 114"/>
                  <a:gd name="T96" fmla="*/ 19595 w 123"/>
                  <a:gd name="T97" fmla="*/ 17122 h 114"/>
                  <a:gd name="T98" fmla="*/ 18350 w 123"/>
                  <a:gd name="T99" fmla="*/ 17421 h 114"/>
                  <a:gd name="T100" fmla="*/ 17483 w 123"/>
                  <a:gd name="T101" fmla="*/ 17266 h 114"/>
                  <a:gd name="T102" fmla="*/ 19227 w 123"/>
                  <a:gd name="T103" fmla="*/ 13820 h 114"/>
                  <a:gd name="T104" fmla="*/ 20484 w 123"/>
                  <a:gd name="T105" fmla="*/ 16029 h 114"/>
                  <a:gd name="T106" fmla="*/ 18206 w 123"/>
                  <a:gd name="T107" fmla="*/ 12589 h 114"/>
                  <a:gd name="T108" fmla="*/ 12385 w 123"/>
                  <a:gd name="T109" fmla="*/ 16737 h 114"/>
                  <a:gd name="T110" fmla="*/ 6854 w 123"/>
                  <a:gd name="T111" fmla="*/ 7256 h 114"/>
                  <a:gd name="T112" fmla="*/ 16160 w 123"/>
                  <a:gd name="T113" fmla="*/ 11036 h 114"/>
                  <a:gd name="T114" fmla="*/ 2780 w 123"/>
                  <a:gd name="T115" fmla="*/ 12957 h 114"/>
                  <a:gd name="T116" fmla="*/ 3051 w 123"/>
                  <a:gd name="T117" fmla="*/ 13084 h 11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3"/>
                  <a:gd name="T178" fmla="*/ 0 h 114"/>
                  <a:gd name="T179" fmla="*/ 123 w 123"/>
                  <a:gd name="T180" fmla="*/ 114 h 11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3" h="114">
                    <a:moveTo>
                      <a:pt x="27" y="110"/>
                    </a:moveTo>
                    <a:cubicBezTo>
                      <a:pt x="32" y="111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5" y="111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2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40"/>
                    </a:cubicBezTo>
                    <a:cubicBezTo>
                      <a:pt x="71" y="35"/>
                      <a:pt x="67" y="29"/>
                      <a:pt x="67" y="22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3"/>
                      <a:pt x="72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3"/>
                    </a:cubicBezTo>
                    <a:cubicBezTo>
                      <a:pt x="34" y="3"/>
                      <a:pt x="34" y="4"/>
                      <a:pt x="34" y="5"/>
                    </a:cubicBezTo>
                    <a:cubicBezTo>
                      <a:pt x="34" y="5"/>
                      <a:pt x="34" y="6"/>
                      <a:pt x="34" y="6"/>
                    </a:cubicBezTo>
                    <a:cubicBezTo>
                      <a:pt x="38" y="12"/>
                      <a:pt x="41" y="18"/>
                      <a:pt x="42" y="26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9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2"/>
                    </a:cubicBezTo>
                    <a:cubicBezTo>
                      <a:pt x="36" y="64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4"/>
                      <a:pt x="11" y="83"/>
                      <a:pt x="12" y="83"/>
                    </a:cubicBezTo>
                    <a:cubicBezTo>
                      <a:pt x="14" y="80"/>
                      <a:pt x="17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59" y="93"/>
                      <a:pt x="56" y="97"/>
                    </a:cubicBezTo>
                    <a:cubicBezTo>
                      <a:pt x="56" y="97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69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6"/>
                    </a:cubicBezTo>
                    <a:cubicBezTo>
                      <a:pt x="83" y="66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1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9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8" y="80"/>
                    </a:cubicBezTo>
                    <a:cubicBezTo>
                      <a:pt x="58" y="81"/>
                      <a:pt x="57" y="81"/>
                      <a:pt x="57" y="82"/>
                    </a:cubicBezTo>
                    <a:cubicBezTo>
                      <a:pt x="59" y="79"/>
                      <a:pt x="62" y="77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2"/>
                      <a:pt x="17" y="104"/>
                    </a:cubicBez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2"/>
                      <a:pt x="20" y="101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4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3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4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3"/>
                      <a:pt x="12" y="102"/>
                    </a:cubicBezTo>
                    <a:cubicBezTo>
                      <a:pt x="9" y="104"/>
                      <a:pt x="13" y="100"/>
                      <a:pt x="14" y="100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9"/>
                    </a:moveTo>
                    <a:cubicBezTo>
                      <a:pt x="46" y="69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90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7"/>
                      <a:pt x="47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6" y="68"/>
                      <a:pt x="46" y="69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4"/>
                      <a:pt x="25" y="79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2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3"/>
                    </a:cubicBezTo>
                    <a:cubicBezTo>
                      <a:pt x="42" y="63"/>
                      <a:pt x="43" y="64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3"/>
                    </a:cubicBezTo>
                    <a:cubicBezTo>
                      <a:pt x="29" y="70"/>
                      <a:pt x="32" y="68"/>
                      <a:pt x="35" y="65"/>
                    </a:cubicBezTo>
                    <a:cubicBezTo>
                      <a:pt x="37" y="64"/>
                      <a:pt x="38" y="63"/>
                      <a:pt x="39" y="63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100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2" y="91"/>
                      <a:pt x="17" y="86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90"/>
                      <a:pt x="28" y="84"/>
                    </a:cubicBezTo>
                    <a:cubicBezTo>
                      <a:pt x="31" y="82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4"/>
                      <a:pt x="26" y="88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3"/>
                      <a:pt x="8" y="102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4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2"/>
                      <a:pt x="39" y="85"/>
                      <a:pt x="35" y="88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7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6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8" y="107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6"/>
                      <a:pt x="31" y="106"/>
                    </a:cubicBezTo>
                    <a:cubicBezTo>
                      <a:pt x="38" y="100"/>
                      <a:pt x="44" y="95"/>
                      <a:pt x="50" y="89"/>
                    </a:cubicBezTo>
                    <a:cubicBezTo>
                      <a:pt x="55" y="85"/>
                      <a:pt x="58" y="81"/>
                      <a:pt x="63" y="78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7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8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4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2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4" y="101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6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1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100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6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3"/>
                      <a:pt x="89" y="76"/>
                    </a:cubicBezTo>
                    <a:cubicBezTo>
                      <a:pt x="86" y="79"/>
                      <a:pt x="83" y="83"/>
                      <a:pt x="79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8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5"/>
                      <a:pt x="98" y="73"/>
                      <a:pt x="99" y="72"/>
                    </a:cubicBezTo>
                    <a:cubicBezTo>
                      <a:pt x="100" y="72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99" y="73"/>
                    </a:cubicBezTo>
                    <a:cubicBezTo>
                      <a:pt x="97" y="76"/>
                      <a:pt x="94" y="79"/>
                      <a:pt x="91" y="82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8"/>
                      <a:pt x="61" y="107"/>
                    </a:cubicBezTo>
                    <a:close/>
                    <a:moveTo>
                      <a:pt x="99" y="79"/>
                    </a:moveTo>
                    <a:cubicBezTo>
                      <a:pt x="101" y="78"/>
                      <a:pt x="102" y="77"/>
                      <a:pt x="103" y="76"/>
                    </a:cubicBezTo>
                    <a:cubicBezTo>
                      <a:pt x="107" y="73"/>
                      <a:pt x="103" y="77"/>
                      <a:pt x="102" y="77"/>
                    </a:cubicBezTo>
                    <a:cubicBezTo>
                      <a:pt x="99" y="81"/>
                      <a:pt x="95" y="85"/>
                      <a:pt x="92" y="88"/>
                    </a:cubicBezTo>
                    <a:cubicBezTo>
                      <a:pt x="90" y="91"/>
                      <a:pt x="87" y="94"/>
                      <a:pt x="85" y="97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8"/>
                      <a:pt x="75" y="108"/>
                      <a:pt x="76" y="108"/>
                    </a:cubicBezTo>
                    <a:cubicBezTo>
                      <a:pt x="85" y="101"/>
                      <a:pt x="93" y="91"/>
                      <a:pt x="102" y="82"/>
                    </a:cubicBezTo>
                    <a:cubicBezTo>
                      <a:pt x="104" y="80"/>
                      <a:pt x="106" y="78"/>
                      <a:pt x="108" y="76"/>
                    </a:cubicBezTo>
                    <a:cubicBezTo>
                      <a:pt x="106" y="78"/>
                      <a:pt x="103" y="81"/>
                      <a:pt x="101" y="84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3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7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9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9"/>
                      <a:pt x="93" y="83"/>
                      <a:pt x="99" y="79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6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4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8"/>
                      <a:pt x="88" y="108"/>
                      <a:pt x="89" y="108"/>
                    </a:cubicBezTo>
                    <a:cubicBezTo>
                      <a:pt x="97" y="102"/>
                      <a:pt x="103" y="95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90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6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4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9"/>
                      <a:pt x="101" y="109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4"/>
                    </a:cubicBezTo>
                    <a:close/>
                    <a:moveTo>
                      <a:pt x="112" y="99"/>
                    </a:moveTo>
                    <a:cubicBezTo>
                      <a:pt x="110" y="102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3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9"/>
                      <a:pt x="95" y="108"/>
                    </a:cubicBezTo>
                    <a:cubicBezTo>
                      <a:pt x="96" y="107"/>
                      <a:pt x="97" y="106"/>
                      <a:pt x="99" y="105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3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1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5"/>
                      <a:pt x="117" y="94"/>
                    </a:cubicBezTo>
                    <a:cubicBezTo>
                      <a:pt x="116" y="95"/>
                      <a:pt x="116" y="95"/>
                      <a:pt x="116" y="96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3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5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6"/>
                      <a:pt x="118" y="95"/>
                      <a:pt x="118" y="96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2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8"/>
                      <a:pt x="107" y="101"/>
                    </a:cubicBezTo>
                    <a:cubicBezTo>
                      <a:pt x="105" y="103"/>
                      <a:pt x="104" y="104"/>
                      <a:pt x="102" y="106"/>
                    </a:cubicBezTo>
                    <a:cubicBezTo>
                      <a:pt x="102" y="106"/>
                      <a:pt x="102" y="107"/>
                      <a:pt x="101" y="107"/>
                    </a:cubicBezTo>
                    <a:cubicBezTo>
                      <a:pt x="104" y="104"/>
                      <a:pt x="106" y="100"/>
                      <a:pt x="108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8"/>
                      <a:pt x="115" y="88"/>
                    </a:cubicBezTo>
                    <a:cubicBezTo>
                      <a:pt x="110" y="91"/>
                      <a:pt x="106" y="96"/>
                      <a:pt x="102" y="100"/>
                    </a:cubicBezTo>
                    <a:cubicBezTo>
                      <a:pt x="102" y="99"/>
                      <a:pt x="103" y="99"/>
                      <a:pt x="103" y="99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7"/>
                    </a:cubicBezTo>
                    <a:cubicBezTo>
                      <a:pt x="98" y="98"/>
                      <a:pt x="106" y="89"/>
                      <a:pt x="112" y="80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2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4"/>
                      <a:pt x="106" y="73"/>
                      <a:pt x="106" y="73"/>
                    </a:cubicBezTo>
                    <a:cubicBezTo>
                      <a:pt x="99" y="78"/>
                      <a:pt x="93" y="83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6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4"/>
                      <a:pt x="72" y="97"/>
                    </a:cubicBezTo>
                    <a:cubicBezTo>
                      <a:pt x="72" y="97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2"/>
                    </a:moveTo>
                    <a:cubicBezTo>
                      <a:pt x="48" y="30"/>
                      <a:pt x="44" y="16"/>
                      <a:pt x="37" y="5"/>
                    </a:cubicBezTo>
                    <a:cubicBezTo>
                      <a:pt x="48" y="3"/>
                      <a:pt x="59" y="5"/>
                      <a:pt x="70" y="4"/>
                    </a:cubicBezTo>
                    <a:cubicBezTo>
                      <a:pt x="64" y="14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50" y="65"/>
                      <a:pt x="44" y="61"/>
                    </a:cubicBezTo>
                    <a:cubicBezTo>
                      <a:pt x="38" y="57"/>
                      <a:pt x="32" y="58"/>
                      <a:pt x="27" y="60"/>
                    </a:cubicBezTo>
                    <a:cubicBezTo>
                      <a:pt x="31" y="54"/>
                      <a:pt x="36" y="48"/>
                      <a:pt x="40" y="42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6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8" name="Freeform 43"/>
              <p:cNvSpPr>
                <a:spLocks noEditPoints="1" noChangeArrowheads="1"/>
              </p:cNvSpPr>
              <p:nvPr/>
            </p:nvSpPr>
            <p:spPr bwMode="auto">
              <a:xfrm>
                <a:off x="783" y="272"/>
                <a:ext cx="198" cy="230"/>
              </a:xfrm>
              <a:custGeom>
                <a:avLst/>
                <a:gdLst>
                  <a:gd name="T0" fmla="*/ 12168 w 84"/>
                  <a:gd name="T1" fmla="*/ 15303 h 97"/>
                  <a:gd name="T2" fmla="*/ 8434 w 84"/>
                  <a:gd name="T3" fmla="*/ 156 h 97"/>
                  <a:gd name="T4" fmla="*/ 0 w 84"/>
                  <a:gd name="T5" fmla="*/ 10120 h 97"/>
                  <a:gd name="T6" fmla="*/ 7873 w 84"/>
                  <a:gd name="T7" fmla="*/ 13117 h 97"/>
                  <a:gd name="T8" fmla="*/ 6166 w 84"/>
                  <a:gd name="T9" fmla="*/ 15422 h 97"/>
                  <a:gd name="T10" fmla="*/ 5839 w 84"/>
                  <a:gd name="T11" fmla="*/ 12797 h 97"/>
                  <a:gd name="T12" fmla="*/ 3272 w 84"/>
                  <a:gd name="T13" fmla="*/ 15811 h 97"/>
                  <a:gd name="T14" fmla="*/ 4818 w 84"/>
                  <a:gd name="T15" fmla="*/ 15303 h 97"/>
                  <a:gd name="T16" fmla="*/ 2411 w 84"/>
                  <a:gd name="T17" fmla="*/ 15303 h 97"/>
                  <a:gd name="T18" fmla="*/ 5462 w 84"/>
                  <a:gd name="T19" fmla="*/ 12797 h 97"/>
                  <a:gd name="T20" fmla="*/ 9445 w 84"/>
                  <a:gd name="T21" fmla="*/ 12797 h 97"/>
                  <a:gd name="T22" fmla="*/ 6706 w 84"/>
                  <a:gd name="T23" fmla="*/ 13719 h 97"/>
                  <a:gd name="T24" fmla="*/ 3800 w 84"/>
                  <a:gd name="T25" fmla="*/ 15303 h 97"/>
                  <a:gd name="T26" fmla="*/ 10829 w 84"/>
                  <a:gd name="T27" fmla="*/ 10879 h 97"/>
                  <a:gd name="T28" fmla="*/ 8957 w 84"/>
                  <a:gd name="T29" fmla="*/ 9956 h 97"/>
                  <a:gd name="T30" fmla="*/ 2779 w 84"/>
                  <a:gd name="T31" fmla="*/ 14917 h 97"/>
                  <a:gd name="T32" fmla="*/ 2251 w 84"/>
                  <a:gd name="T33" fmla="*/ 14381 h 97"/>
                  <a:gd name="T34" fmla="*/ 6706 w 84"/>
                  <a:gd name="T35" fmla="*/ 10333 h 97"/>
                  <a:gd name="T36" fmla="*/ 4818 w 84"/>
                  <a:gd name="T37" fmla="*/ 11161 h 97"/>
                  <a:gd name="T38" fmla="*/ 1756 w 84"/>
                  <a:gd name="T39" fmla="*/ 14545 h 97"/>
                  <a:gd name="T40" fmla="*/ 3918 w 84"/>
                  <a:gd name="T41" fmla="*/ 11038 h 97"/>
                  <a:gd name="T42" fmla="*/ 2906 w 84"/>
                  <a:gd name="T43" fmla="*/ 10120 h 97"/>
                  <a:gd name="T44" fmla="*/ 2411 w 84"/>
                  <a:gd name="T45" fmla="*/ 11531 h 97"/>
                  <a:gd name="T46" fmla="*/ 1233 w 84"/>
                  <a:gd name="T47" fmla="*/ 10879 h 97"/>
                  <a:gd name="T48" fmla="*/ 1233 w 84"/>
                  <a:gd name="T49" fmla="*/ 10879 h 97"/>
                  <a:gd name="T50" fmla="*/ 4662 w 84"/>
                  <a:gd name="T51" fmla="*/ 10492 h 97"/>
                  <a:gd name="T52" fmla="*/ 4439 w 84"/>
                  <a:gd name="T53" fmla="*/ 10333 h 97"/>
                  <a:gd name="T54" fmla="*/ 4439 w 84"/>
                  <a:gd name="T55" fmla="*/ 10333 h 97"/>
                  <a:gd name="T56" fmla="*/ 2251 w 84"/>
                  <a:gd name="T57" fmla="*/ 11161 h 97"/>
                  <a:gd name="T58" fmla="*/ 1544 w 84"/>
                  <a:gd name="T59" fmla="*/ 11038 h 97"/>
                  <a:gd name="T60" fmla="*/ 2567 w 84"/>
                  <a:gd name="T61" fmla="*/ 11161 h 97"/>
                  <a:gd name="T62" fmla="*/ 867 w 84"/>
                  <a:gd name="T63" fmla="*/ 11038 h 97"/>
                  <a:gd name="T64" fmla="*/ 1233 w 84"/>
                  <a:gd name="T65" fmla="*/ 10333 h 97"/>
                  <a:gd name="T66" fmla="*/ 523 w 84"/>
                  <a:gd name="T67" fmla="*/ 10654 h 97"/>
                  <a:gd name="T68" fmla="*/ 6706 w 84"/>
                  <a:gd name="T69" fmla="*/ 10879 h 97"/>
                  <a:gd name="T70" fmla="*/ 4941 w 84"/>
                  <a:gd name="T71" fmla="*/ 16558 h 97"/>
                  <a:gd name="T72" fmla="*/ 10463 w 84"/>
                  <a:gd name="T73" fmla="*/ 11920 h 97"/>
                  <a:gd name="T74" fmla="*/ 6051 w 84"/>
                  <a:gd name="T75" fmla="*/ 16714 h 97"/>
                  <a:gd name="T76" fmla="*/ 6850 w 84"/>
                  <a:gd name="T77" fmla="*/ 16714 h 97"/>
                  <a:gd name="T78" fmla="*/ 8094 w 84"/>
                  <a:gd name="T79" fmla="*/ 16558 h 97"/>
                  <a:gd name="T80" fmla="*/ 9235 w 84"/>
                  <a:gd name="T81" fmla="*/ 15955 h 97"/>
                  <a:gd name="T82" fmla="*/ 12168 w 84"/>
                  <a:gd name="T83" fmla="*/ 13999 h 97"/>
                  <a:gd name="T84" fmla="*/ 10829 w 84"/>
                  <a:gd name="T85" fmla="*/ 15676 h 97"/>
                  <a:gd name="T86" fmla="*/ 11484 w 84"/>
                  <a:gd name="T87" fmla="*/ 14381 h 97"/>
                  <a:gd name="T88" fmla="*/ 13240 w 84"/>
                  <a:gd name="T89" fmla="*/ 11690 h 97"/>
                  <a:gd name="T90" fmla="*/ 13240 w 84"/>
                  <a:gd name="T91" fmla="*/ 11386 h 97"/>
                  <a:gd name="T92" fmla="*/ 7566 w 84"/>
                  <a:gd name="T93" fmla="*/ 15955 h 97"/>
                  <a:gd name="T94" fmla="*/ 7713 w 84"/>
                  <a:gd name="T95" fmla="*/ 15147 h 97"/>
                  <a:gd name="T96" fmla="*/ 12168 w 84"/>
                  <a:gd name="T97" fmla="*/ 10654 h 97"/>
                  <a:gd name="T98" fmla="*/ 5839 w 84"/>
                  <a:gd name="T99" fmla="*/ 4802 h 97"/>
                  <a:gd name="T100" fmla="*/ 8434 w 84"/>
                  <a:gd name="T101" fmla="*/ 4655 h 97"/>
                  <a:gd name="T102" fmla="*/ 10256 w 84"/>
                  <a:gd name="T103" fmla="*/ 9956 h 97"/>
                  <a:gd name="T104" fmla="*/ 5839 w 84"/>
                  <a:gd name="T105" fmla="*/ 480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9" name="Freeform 44"/>
              <p:cNvSpPr>
                <a:spLocks noEditPoints="1" noChangeArrowheads="1"/>
              </p:cNvSpPr>
              <p:nvPr/>
            </p:nvSpPr>
            <p:spPr bwMode="auto">
              <a:xfrm>
                <a:off x="3840" y="0"/>
                <a:ext cx="196" cy="227"/>
              </a:xfrm>
              <a:custGeom>
                <a:avLst/>
                <a:gdLst>
                  <a:gd name="T0" fmla="*/ 12341 w 83"/>
                  <a:gd name="T1" fmla="*/ 14845 h 96"/>
                  <a:gd name="T2" fmla="*/ 8310 w 83"/>
                  <a:gd name="T3" fmla="*/ 0 h 96"/>
                  <a:gd name="T4" fmla="*/ 0 w 83"/>
                  <a:gd name="T5" fmla="*/ 9756 h 96"/>
                  <a:gd name="T6" fmla="*/ 7991 w 83"/>
                  <a:gd name="T7" fmla="*/ 12944 h 96"/>
                  <a:gd name="T8" fmla="*/ 6095 w 83"/>
                  <a:gd name="T9" fmla="*/ 15008 h 96"/>
                  <a:gd name="T10" fmla="*/ 5873 w 83"/>
                  <a:gd name="T11" fmla="*/ 12412 h 96"/>
                  <a:gd name="T12" fmla="*/ 3289 w 83"/>
                  <a:gd name="T13" fmla="*/ 15533 h 96"/>
                  <a:gd name="T14" fmla="*/ 4846 w 83"/>
                  <a:gd name="T15" fmla="*/ 14845 h 96"/>
                  <a:gd name="T16" fmla="*/ 2425 w 83"/>
                  <a:gd name="T17" fmla="*/ 15008 h 96"/>
                  <a:gd name="T18" fmla="*/ 5571 w 83"/>
                  <a:gd name="T19" fmla="*/ 12575 h 96"/>
                  <a:gd name="T20" fmla="*/ 9391 w 83"/>
                  <a:gd name="T21" fmla="*/ 12412 h 96"/>
                  <a:gd name="T22" fmla="*/ 6624 w 83"/>
                  <a:gd name="T23" fmla="*/ 13313 h 96"/>
                  <a:gd name="T24" fmla="*/ 3821 w 83"/>
                  <a:gd name="T25" fmla="*/ 14845 h 96"/>
                  <a:gd name="T26" fmla="*/ 10941 w 83"/>
                  <a:gd name="T27" fmla="*/ 10511 h 96"/>
                  <a:gd name="T28" fmla="*/ 8794 w 83"/>
                  <a:gd name="T29" fmla="*/ 9600 h 96"/>
                  <a:gd name="T30" fmla="*/ 2805 w 83"/>
                  <a:gd name="T31" fmla="*/ 14727 h 96"/>
                  <a:gd name="T32" fmla="*/ 2265 w 83"/>
                  <a:gd name="T33" fmla="*/ 13972 h 96"/>
                  <a:gd name="T34" fmla="*/ 6742 w 83"/>
                  <a:gd name="T35" fmla="*/ 9969 h 96"/>
                  <a:gd name="T36" fmla="*/ 4702 w 83"/>
                  <a:gd name="T37" fmla="*/ 10998 h 96"/>
                  <a:gd name="T38" fmla="*/ 1778 w 83"/>
                  <a:gd name="T39" fmla="*/ 14202 h 96"/>
                  <a:gd name="T40" fmla="*/ 3977 w 83"/>
                  <a:gd name="T41" fmla="*/ 10657 h 96"/>
                  <a:gd name="T42" fmla="*/ 2921 w 83"/>
                  <a:gd name="T43" fmla="*/ 9969 h 96"/>
                  <a:gd name="T44" fmla="*/ 2265 w 83"/>
                  <a:gd name="T45" fmla="*/ 11383 h 96"/>
                  <a:gd name="T46" fmla="*/ 1237 w 83"/>
                  <a:gd name="T47" fmla="*/ 10511 h 96"/>
                  <a:gd name="T48" fmla="*/ 1237 w 83"/>
                  <a:gd name="T49" fmla="*/ 10511 h 96"/>
                  <a:gd name="T50" fmla="*/ 4477 w 83"/>
                  <a:gd name="T51" fmla="*/ 10125 h 96"/>
                  <a:gd name="T52" fmla="*/ 4477 w 83"/>
                  <a:gd name="T53" fmla="*/ 9969 h 96"/>
                  <a:gd name="T54" fmla="*/ 4477 w 83"/>
                  <a:gd name="T55" fmla="*/ 9969 h 96"/>
                  <a:gd name="T56" fmla="*/ 2265 w 83"/>
                  <a:gd name="T57" fmla="*/ 10879 h 96"/>
                  <a:gd name="T58" fmla="*/ 1393 w 83"/>
                  <a:gd name="T59" fmla="*/ 10657 h 96"/>
                  <a:gd name="T60" fmla="*/ 2581 w 83"/>
                  <a:gd name="T61" fmla="*/ 10879 h 96"/>
                  <a:gd name="T62" fmla="*/ 869 w 83"/>
                  <a:gd name="T63" fmla="*/ 10657 h 96"/>
                  <a:gd name="T64" fmla="*/ 1237 w 83"/>
                  <a:gd name="T65" fmla="*/ 9969 h 96"/>
                  <a:gd name="T66" fmla="*/ 524 w 83"/>
                  <a:gd name="T67" fmla="*/ 10350 h 96"/>
                  <a:gd name="T68" fmla="*/ 6742 w 83"/>
                  <a:gd name="T69" fmla="*/ 10511 h 96"/>
                  <a:gd name="T70" fmla="*/ 5002 w 83"/>
                  <a:gd name="T71" fmla="*/ 16103 h 96"/>
                  <a:gd name="T72" fmla="*/ 10572 w 83"/>
                  <a:gd name="T73" fmla="*/ 11542 h 96"/>
                  <a:gd name="T74" fmla="*/ 5873 w 83"/>
                  <a:gd name="T75" fmla="*/ 16259 h 96"/>
                  <a:gd name="T76" fmla="*/ 6898 w 83"/>
                  <a:gd name="T77" fmla="*/ 16259 h 96"/>
                  <a:gd name="T78" fmla="*/ 8152 w 83"/>
                  <a:gd name="T79" fmla="*/ 16103 h 96"/>
                  <a:gd name="T80" fmla="*/ 9391 w 83"/>
                  <a:gd name="T81" fmla="*/ 15533 h 96"/>
                  <a:gd name="T82" fmla="*/ 12128 w 83"/>
                  <a:gd name="T83" fmla="*/ 13603 h 96"/>
                  <a:gd name="T84" fmla="*/ 10941 w 83"/>
                  <a:gd name="T85" fmla="*/ 15230 h 96"/>
                  <a:gd name="T86" fmla="*/ 11599 w 83"/>
                  <a:gd name="T87" fmla="*/ 13972 h 96"/>
                  <a:gd name="T88" fmla="*/ 13366 w 83"/>
                  <a:gd name="T89" fmla="*/ 11542 h 96"/>
                  <a:gd name="T90" fmla="*/ 13366 w 83"/>
                  <a:gd name="T91" fmla="*/ 10998 h 96"/>
                  <a:gd name="T92" fmla="*/ 7651 w 83"/>
                  <a:gd name="T93" fmla="*/ 15762 h 96"/>
                  <a:gd name="T94" fmla="*/ 7651 w 83"/>
                  <a:gd name="T95" fmla="*/ 14845 h 96"/>
                  <a:gd name="T96" fmla="*/ 12341 w 83"/>
                  <a:gd name="T97" fmla="*/ 10511 h 96"/>
                  <a:gd name="T98" fmla="*/ 5873 w 83"/>
                  <a:gd name="T99" fmla="*/ 4720 h 96"/>
                  <a:gd name="T100" fmla="*/ 8310 w 83"/>
                  <a:gd name="T101" fmla="*/ 4377 h 96"/>
                  <a:gd name="T102" fmla="*/ 10416 w 83"/>
                  <a:gd name="T103" fmla="*/ 9600 h 96"/>
                  <a:gd name="T104" fmla="*/ 5873 w 83"/>
                  <a:gd name="T105" fmla="*/ 4720 h 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"/>
                  <a:gd name="T160" fmla="*/ 0 h 96"/>
                  <a:gd name="T161" fmla="*/ 83 w 83"/>
                  <a:gd name="T162" fmla="*/ 96 h 9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0" name="Freeform 45"/>
              <p:cNvSpPr>
                <a:spLocks noEditPoints="1" noChangeArrowheads="1"/>
              </p:cNvSpPr>
              <p:nvPr/>
            </p:nvSpPr>
            <p:spPr bwMode="auto">
              <a:xfrm>
                <a:off x="2022" y="1402"/>
                <a:ext cx="196" cy="229"/>
              </a:xfrm>
              <a:custGeom>
                <a:avLst/>
                <a:gdLst>
                  <a:gd name="T0" fmla="*/ 12128 w 83"/>
                  <a:gd name="T1" fmla="*/ 14880 h 97"/>
                  <a:gd name="T2" fmla="*/ 8310 w 83"/>
                  <a:gd name="T3" fmla="*/ 156 h 97"/>
                  <a:gd name="T4" fmla="*/ 0 w 83"/>
                  <a:gd name="T5" fmla="*/ 9911 h 97"/>
                  <a:gd name="T6" fmla="*/ 7991 w 83"/>
                  <a:gd name="T7" fmla="*/ 12831 h 97"/>
                  <a:gd name="T8" fmla="*/ 6095 w 83"/>
                  <a:gd name="T9" fmla="*/ 15038 h 97"/>
                  <a:gd name="T10" fmla="*/ 5873 w 83"/>
                  <a:gd name="T11" fmla="*/ 12463 h 97"/>
                  <a:gd name="T12" fmla="*/ 3289 w 83"/>
                  <a:gd name="T13" fmla="*/ 15411 h 97"/>
                  <a:gd name="T14" fmla="*/ 4846 w 83"/>
                  <a:gd name="T15" fmla="*/ 14880 h 97"/>
                  <a:gd name="T16" fmla="*/ 2425 w 83"/>
                  <a:gd name="T17" fmla="*/ 14880 h 97"/>
                  <a:gd name="T18" fmla="*/ 5571 w 83"/>
                  <a:gd name="T19" fmla="*/ 12463 h 97"/>
                  <a:gd name="T20" fmla="*/ 9391 w 83"/>
                  <a:gd name="T21" fmla="*/ 12463 h 97"/>
                  <a:gd name="T22" fmla="*/ 6624 w 83"/>
                  <a:gd name="T23" fmla="*/ 13355 h 97"/>
                  <a:gd name="T24" fmla="*/ 3821 w 83"/>
                  <a:gd name="T25" fmla="*/ 14880 h 97"/>
                  <a:gd name="T26" fmla="*/ 10735 w 83"/>
                  <a:gd name="T27" fmla="*/ 10567 h 97"/>
                  <a:gd name="T28" fmla="*/ 8794 w 83"/>
                  <a:gd name="T29" fmla="*/ 9698 h 97"/>
                  <a:gd name="T30" fmla="*/ 2805 w 83"/>
                  <a:gd name="T31" fmla="*/ 14514 h 97"/>
                  <a:gd name="T32" fmla="*/ 2265 w 83"/>
                  <a:gd name="T33" fmla="*/ 14011 h 97"/>
                  <a:gd name="T34" fmla="*/ 6742 w 83"/>
                  <a:gd name="T35" fmla="*/ 10038 h 97"/>
                  <a:gd name="T36" fmla="*/ 4702 w 83"/>
                  <a:gd name="T37" fmla="*/ 10935 h 97"/>
                  <a:gd name="T38" fmla="*/ 1778 w 83"/>
                  <a:gd name="T39" fmla="*/ 14224 h 97"/>
                  <a:gd name="T40" fmla="*/ 3821 w 83"/>
                  <a:gd name="T41" fmla="*/ 10713 h 97"/>
                  <a:gd name="T42" fmla="*/ 2921 w 83"/>
                  <a:gd name="T43" fmla="*/ 9911 h 97"/>
                  <a:gd name="T44" fmla="*/ 2265 w 83"/>
                  <a:gd name="T45" fmla="*/ 11209 h 97"/>
                  <a:gd name="T46" fmla="*/ 1237 w 83"/>
                  <a:gd name="T47" fmla="*/ 10567 h 97"/>
                  <a:gd name="T48" fmla="*/ 1237 w 83"/>
                  <a:gd name="T49" fmla="*/ 10567 h 97"/>
                  <a:gd name="T50" fmla="*/ 4477 w 83"/>
                  <a:gd name="T51" fmla="*/ 10182 h 97"/>
                  <a:gd name="T52" fmla="*/ 4477 w 83"/>
                  <a:gd name="T53" fmla="*/ 10038 h 97"/>
                  <a:gd name="T54" fmla="*/ 4477 w 83"/>
                  <a:gd name="T55" fmla="*/ 10038 h 97"/>
                  <a:gd name="T56" fmla="*/ 2265 w 83"/>
                  <a:gd name="T57" fmla="*/ 10935 h 97"/>
                  <a:gd name="T58" fmla="*/ 1393 w 83"/>
                  <a:gd name="T59" fmla="*/ 10713 h 97"/>
                  <a:gd name="T60" fmla="*/ 2581 w 83"/>
                  <a:gd name="T61" fmla="*/ 10935 h 97"/>
                  <a:gd name="T62" fmla="*/ 659 w 83"/>
                  <a:gd name="T63" fmla="*/ 10713 h 97"/>
                  <a:gd name="T64" fmla="*/ 1237 w 83"/>
                  <a:gd name="T65" fmla="*/ 10038 h 97"/>
                  <a:gd name="T66" fmla="*/ 524 w 83"/>
                  <a:gd name="T67" fmla="*/ 10407 h 97"/>
                  <a:gd name="T68" fmla="*/ 6742 w 83"/>
                  <a:gd name="T69" fmla="*/ 10567 h 97"/>
                  <a:gd name="T70" fmla="*/ 5002 w 83"/>
                  <a:gd name="T71" fmla="*/ 16120 h 97"/>
                  <a:gd name="T72" fmla="*/ 10572 w 83"/>
                  <a:gd name="T73" fmla="*/ 11594 h 97"/>
                  <a:gd name="T74" fmla="*/ 5873 w 83"/>
                  <a:gd name="T75" fmla="*/ 16276 h 97"/>
                  <a:gd name="T76" fmla="*/ 6898 w 83"/>
                  <a:gd name="T77" fmla="*/ 16276 h 97"/>
                  <a:gd name="T78" fmla="*/ 8152 w 83"/>
                  <a:gd name="T79" fmla="*/ 16120 h 97"/>
                  <a:gd name="T80" fmla="*/ 9391 w 83"/>
                  <a:gd name="T81" fmla="*/ 15527 h 97"/>
                  <a:gd name="T82" fmla="*/ 12128 w 83"/>
                  <a:gd name="T83" fmla="*/ 13700 h 97"/>
                  <a:gd name="T84" fmla="*/ 10941 w 83"/>
                  <a:gd name="T85" fmla="*/ 15249 h 97"/>
                  <a:gd name="T86" fmla="*/ 11444 w 83"/>
                  <a:gd name="T87" fmla="*/ 14011 h 97"/>
                  <a:gd name="T88" fmla="*/ 13366 w 83"/>
                  <a:gd name="T89" fmla="*/ 11436 h 97"/>
                  <a:gd name="T90" fmla="*/ 13366 w 83"/>
                  <a:gd name="T91" fmla="*/ 11053 h 97"/>
                  <a:gd name="T92" fmla="*/ 7651 w 83"/>
                  <a:gd name="T93" fmla="*/ 15527 h 97"/>
                  <a:gd name="T94" fmla="*/ 7651 w 83"/>
                  <a:gd name="T95" fmla="*/ 14748 h 97"/>
                  <a:gd name="T96" fmla="*/ 12341 w 83"/>
                  <a:gd name="T97" fmla="*/ 10407 h 97"/>
                  <a:gd name="T98" fmla="*/ 5727 w 83"/>
                  <a:gd name="T99" fmla="*/ 4682 h 97"/>
                  <a:gd name="T100" fmla="*/ 8310 w 83"/>
                  <a:gd name="T101" fmla="*/ 4476 h 97"/>
                  <a:gd name="T102" fmla="*/ 10204 w 83"/>
                  <a:gd name="T103" fmla="*/ 9698 h 97"/>
                  <a:gd name="T104" fmla="*/ 5727 w 83"/>
                  <a:gd name="T105" fmla="*/ 468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"/>
                  <a:gd name="T160" fmla="*/ 0 h 97"/>
                  <a:gd name="T161" fmla="*/ 83 w 83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1" name="Freeform 46"/>
              <p:cNvSpPr>
                <a:spLocks noEditPoints="1" noChangeArrowheads="1"/>
              </p:cNvSpPr>
              <p:nvPr/>
            </p:nvSpPr>
            <p:spPr bwMode="auto">
              <a:xfrm>
                <a:off x="1137" y="2282"/>
                <a:ext cx="199" cy="230"/>
              </a:xfrm>
              <a:custGeom>
                <a:avLst/>
                <a:gdLst>
                  <a:gd name="T0" fmla="*/ 12537 w 84"/>
                  <a:gd name="T1" fmla="*/ 15303 h 97"/>
                  <a:gd name="T2" fmla="*/ 8507 w 84"/>
                  <a:gd name="T3" fmla="*/ 0 h 97"/>
                  <a:gd name="T4" fmla="*/ 0 w 84"/>
                  <a:gd name="T5" fmla="*/ 10120 h 97"/>
                  <a:gd name="T6" fmla="*/ 8121 w 84"/>
                  <a:gd name="T7" fmla="*/ 13117 h 97"/>
                  <a:gd name="T8" fmla="*/ 6330 w 84"/>
                  <a:gd name="T9" fmla="*/ 15303 h 97"/>
                  <a:gd name="T10" fmla="*/ 6051 w 84"/>
                  <a:gd name="T11" fmla="*/ 12584 h 97"/>
                  <a:gd name="T12" fmla="*/ 3362 w 84"/>
                  <a:gd name="T13" fmla="*/ 15811 h 97"/>
                  <a:gd name="T14" fmla="*/ 4923 w 84"/>
                  <a:gd name="T15" fmla="*/ 15303 h 97"/>
                  <a:gd name="T16" fmla="*/ 2459 w 84"/>
                  <a:gd name="T17" fmla="*/ 15303 h 97"/>
                  <a:gd name="T18" fmla="*/ 5662 w 84"/>
                  <a:gd name="T19" fmla="*/ 12797 h 97"/>
                  <a:gd name="T20" fmla="*/ 9547 w 84"/>
                  <a:gd name="T21" fmla="*/ 12584 h 97"/>
                  <a:gd name="T22" fmla="*/ 6712 w 84"/>
                  <a:gd name="T23" fmla="*/ 13719 h 97"/>
                  <a:gd name="T24" fmla="*/ 3866 w 84"/>
                  <a:gd name="T25" fmla="*/ 15147 h 97"/>
                  <a:gd name="T26" fmla="*/ 11118 w 84"/>
                  <a:gd name="T27" fmla="*/ 10879 h 97"/>
                  <a:gd name="T28" fmla="*/ 9159 w 84"/>
                  <a:gd name="T29" fmla="*/ 9956 h 97"/>
                  <a:gd name="T30" fmla="*/ 2833 w 84"/>
                  <a:gd name="T31" fmla="*/ 14917 h 97"/>
                  <a:gd name="T32" fmla="*/ 2300 w 84"/>
                  <a:gd name="T33" fmla="*/ 14253 h 97"/>
                  <a:gd name="T34" fmla="*/ 6858 w 84"/>
                  <a:gd name="T35" fmla="*/ 10333 h 97"/>
                  <a:gd name="T36" fmla="*/ 4788 w 84"/>
                  <a:gd name="T37" fmla="*/ 11161 h 97"/>
                  <a:gd name="T38" fmla="*/ 1796 w 84"/>
                  <a:gd name="T39" fmla="*/ 14545 h 97"/>
                  <a:gd name="T40" fmla="*/ 4030 w 84"/>
                  <a:gd name="T41" fmla="*/ 11038 h 97"/>
                  <a:gd name="T42" fmla="*/ 2992 w 84"/>
                  <a:gd name="T43" fmla="*/ 10120 h 97"/>
                  <a:gd name="T44" fmla="*/ 2300 w 84"/>
                  <a:gd name="T45" fmla="*/ 11531 h 97"/>
                  <a:gd name="T46" fmla="*/ 1263 w 84"/>
                  <a:gd name="T47" fmla="*/ 10654 h 97"/>
                  <a:gd name="T48" fmla="*/ 1263 w 84"/>
                  <a:gd name="T49" fmla="*/ 10654 h 97"/>
                  <a:gd name="T50" fmla="*/ 4624 w 84"/>
                  <a:gd name="T51" fmla="*/ 10333 h 97"/>
                  <a:gd name="T52" fmla="*/ 4624 w 84"/>
                  <a:gd name="T53" fmla="*/ 10333 h 97"/>
                  <a:gd name="T54" fmla="*/ 4624 w 84"/>
                  <a:gd name="T55" fmla="*/ 10333 h 97"/>
                  <a:gd name="T56" fmla="*/ 2300 w 84"/>
                  <a:gd name="T57" fmla="*/ 11038 h 97"/>
                  <a:gd name="T58" fmla="*/ 1419 w 84"/>
                  <a:gd name="T59" fmla="*/ 10879 h 97"/>
                  <a:gd name="T60" fmla="*/ 2672 w 84"/>
                  <a:gd name="T61" fmla="*/ 11161 h 97"/>
                  <a:gd name="T62" fmla="*/ 877 w 84"/>
                  <a:gd name="T63" fmla="*/ 11038 h 97"/>
                  <a:gd name="T64" fmla="*/ 1263 w 84"/>
                  <a:gd name="T65" fmla="*/ 10333 h 97"/>
                  <a:gd name="T66" fmla="*/ 533 w 84"/>
                  <a:gd name="T67" fmla="*/ 10492 h 97"/>
                  <a:gd name="T68" fmla="*/ 6858 w 84"/>
                  <a:gd name="T69" fmla="*/ 10879 h 97"/>
                  <a:gd name="T70" fmla="*/ 5129 w 84"/>
                  <a:gd name="T71" fmla="*/ 16558 h 97"/>
                  <a:gd name="T72" fmla="*/ 10838 w 84"/>
                  <a:gd name="T73" fmla="*/ 11920 h 97"/>
                  <a:gd name="T74" fmla="*/ 6051 w 84"/>
                  <a:gd name="T75" fmla="*/ 16558 h 97"/>
                  <a:gd name="T76" fmla="*/ 7088 w 84"/>
                  <a:gd name="T77" fmla="*/ 16714 h 97"/>
                  <a:gd name="T78" fmla="*/ 8285 w 84"/>
                  <a:gd name="T79" fmla="*/ 16558 h 97"/>
                  <a:gd name="T80" fmla="*/ 9547 w 84"/>
                  <a:gd name="T81" fmla="*/ 15955 h 97"/>
                  <a:gd name="T82" fmla="*/ 12381 w 84"/>
                  <a:gd name="T83" fmla="*/ 13999 h 97"/>
                  <a:gd name="T84" fmla="*/ 11118 w 84"/>
                  <a:gd name="T85" fmla="*/ 15676 h 97"/>
                  <a:gd name="T86" fmla="*/ 11876 w 84"/>
                  <a:gd name="T87" fmla="*/ 14381 h 97"/>
                  <a:gd name="T88" fmla="*/ 13577 w 84"/>
                  <a:gd name="T89" fmla="*/ 11690 h 97"/>
                  <a:gd name="T90" fmla="*/ 13577 w 84"/>
                  <a:gd name="T91" fmla="*/ 11386 h 97"/>
                  <a:gd name="T92" fmla="*/ 7752 w 84"/>
                  <a:gd name="T93" fmla="*/ 15955 h 97"/>
                  <a:gd name="T94" fmla="*/ 7752 w 84"/>
                  <a:gd name="T95" fmla="*/ 15147 h 97"/>
                  <a:gd name="T96" fmla="*/ 12537 w 84"/>
                  <a:gd name="T97" fmla="*/ 10654 h 97"/>
                  <a:gd name="T98" fmla="*/ 6051 w 84"/>
                  <a:gd name="T99" fmla="*/ 4802 h 97"/>
                  <a:gd name="T100" fmla="*/ 8507 w 84"/>
                  <a:gd name="T101" fmla="*/ 4655 h 97"/>
                  <a:gd name="T102" fmla="*/ 10585 w 84"/>
                  <a:gd name="T103" fmla="*/ 9731 h 97"/>
                  <a:gd name="T104" fmla="*/ 6051 w 84"/>
                  <a:gd name="T105" fmla="*/ 480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8"/>
                      <a:pt x="0" y="59"/>
                      <a:pt x="0" y="60"/>
                    </a:cubicBezTo>
                    <a:cubicBezTo>
                      <a:pt x="0" y="70"/>
                      <a:pt x="3" y="79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2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2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0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4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8"/>
                      <a:pt x="51" y="73"/>
                      <a:pt x="45" y="77"/>
                    </a:cubicBezTo>
                    <a:cubicBezTo>
                      <a:pt x="41" y="80"/>
                      <a:pt x="39" y="83"/>
                      <a:pt x="36" y="86"/>
                    </a:cubicBezTo>
                    <a:cubicBezTo>
                      <a:pt x="34" y="88"/>
                      <a:pt x="33" y="89"/>
                      <a:pt x="31" y="90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4"/>
                    </a:cubicBezTo>
                    <a:cubicBezTo>
                      <a:pt x="28" y="79"/>
                      <a:pt x="23" y="83"/>
                      <a:pt x="18" y="88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7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60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59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1"/>
                      <a:pt x="21" y="86"/>
                    </a:cubicBezTo>
                    <a:cubicBezTo>
                      <a:pt x="18" y="89"/>
                      <a:pt x="21" y="86"/>
                      <a:pt x="22" y="85"/>
                    </a:cubicBezTo>
                    <a:cubicBezTo>
                      <a:pt x="23" y="84"/>
                      <a:pt x="25" y="82"/>
                      <a:pt x="26" y="81"/>
                    </a:cubicBezTo>
                    <a:cubicBezTo>
                      <a:pt x="29" y="79"/>
                      <a:pt x="32" y="76"/>
                      <a:pt x="35" y="74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1"/>
                    </a:cubicBezTo>
                    <a:cubicBezTo>
                      <a:pt x="57" y="65"/>
                      <a:pt x="51" y="69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2"/>
                    </a:cubicBezTo>
                    <a:cubicBezTo>
                      <a:pt x="46" y="60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6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0"/>
                      <a:pt x="11" y="82"/>
                      <a:pt x="11" y="82"/>
                    </a:cubicBezTo>
                    <a:cubicBezTo>
                      <a:pt x="12" y="80"/>
                      <a:pt x="13" y="78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5"/>
                      <a:pt x="51" y="56"/>
                    </a:cubicBezTo>
                    <a:cubicBezTo>
                      <a:pt x="39" y="63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4" y="61"/>
                    </a:cubicBezTo>
                    <a:cubicBezTo>
                      <a:pt x="12" y="62"/>
                      <a:pt x="11" y="63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5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2"/>
                      <a:pt x="16" y="71"/>
                    </a:cubicBezTo>
                    <a:cubicBezTo>
                      <a:pt x="20" y="67"/>
                      <a:pt x="23" y="63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5"/>
                      <a:pt x="11" y="67"/>
                    </a:cubicBezTo>
                    <a:cubicBezTo>
                      <a:pt x="10" y="68"/>
                      <a:pt x="7" y="69"/>
                      <a:pt x="6" y="71"/>
                    </a:cubicBezTo>
                    <a:cubicBezTo>
                      <a:pt x="8" y="68"/>
                      <a:pt x="10" y="65"/>
                      <a:pt x="13" y="62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60"/>
                      <a:pt x="12" y="58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59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59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59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6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3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5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0"/>
                      <a:pt x="33" y="90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0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1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0"/>
                    </a:cubicBezTo>
                    <a:cubicBezTo>
                      <a:pt x="61" y="87"/>
                      <a:pt x="67" y="81"/>
                      <a:pt x="73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7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1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0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1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3"/>
                      <a:pt x="49" y="86"/>
                    </a:cubicBezTo>
                    <a:cubicBezTo>
                      <a:pt x="47" y="87"/>
                      <a:pt x="46" y="89"/>
                      <a:pt x="44" y="90"/>
                    </a:cubicBezTo>
                    <a:cubicBezTo>
                      <a:pt x="49" y="85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59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50" y="80"/>
                      <a:pt x="55" y="75"/>
                    </a:cubicBezTo>
                    <a:cubicBezTo>
                      <a:pt x="61" y="70"/>
                      <a:pt x="66" y="65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69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8"/>
                      <a:pt x="60" y="55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6"/>
                      <a:pt x="25" y="54"/>
                    </a:cubicBezTo>
                    <a:cubicBezTo>
                      <a:pt x="22" y="53"/>
                      <a:pt x="19" y="53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2" name="Freeform 47"/>
              <p:cNvSpPr>
                <a:spLocks noEditPoints="1" noChangeArrowheads="1"/>
              </p:cNvSpPr>
              <p:nvPr/>
            </p:nvSpPr>
            <p:spPr bwMode="auto">
              <a:xfrm>
                <a:off x="4154" y="357"/>
                <a:ext cx="199" cy="230"/>
              </a:xfrm>
              <a:custGeom>
                <a:avLst/>
                <a:gdLst>
                  <a:gd name="T0" fmla="*/ 12537 w 84"/>
                  <a:gd name="T1" fmla="*/ 15303 h 97"/>
                  <a:gd name="T2" fmla="*/ 8654 w 84"/>
                  <a:gd name="T3" fmla="*/ 156 h 97"/>
                  <a:gd name="T4" fmla="*/ 0 w 84"/>
                  <a:gd name="T5" fmla="*/ 10120 h 97"/>
                  <a:gd name="T6" fmla="*/ 8121 w 84"/>
                  <a:gd name="T7" fmla="*/ 13117 h 97"/>
                  <a:gd name="T8" fmla="*/ 6330 w 84"/>
                  <a:gd name="T9" fmla="*/ 15422 h 97"/>
                  <a:gd name="T10" fmla="*/ 6051 w 84"/>
                  <a:gd name="T11" fmla="*/ 12797 h 97"/>
                  <a:gd name="T12" fmla="*/ 3362 w 84"/>
                  <a:gd name="T13" fmla="*/ 15811 h 97"/>
                  <a:gd name="T14" fmla="*/ 4923 w 84"/>
                  <a:gd name="T15" fmla="*/ 15303 h 97"/>
                  <a:gd name="T16" fmla="*/ 2459 w 84"/>
                  <a:gd name="T17" fmla="*/ 15303 h 97"/>
                  <a:gd name="T18" fmla="*/ 5662 w 84"/>
                  <a:gd name="T19" fmla="*/ 12797 h 97"/>
                  <a:gd name="T20" fmla="*/ 9704 w 84"/>
                  <a:gd name="T21" fmla="*/ 12797 h 97"/>
                  <a:gd name="T22" fmla="*/ 6858 w 84"/>
                  <a:gd name="T23" fmla="*/ 13719 h 97"/>
                  <a:gd name="T24" fmla="*/ 3866 w 84"/>
                  <a:gd name="T25" fmla="*/ 15303 h 97"/>
                  <a:gd name="T26" fmla="*/ 11118 w 84"/>
                  <a:gd name="T27" fmla="*/ 10879 h 97"/>
                  <a:gd name="T28" fmla="*/ 9159 w 84"/>
                  <a:gd name="T29" fmla="*/ 9956 h 97"/>
                  <a:gd name="T30" fmla="*/ 2833 w 84"/>
                  <a:gd name="T31" fmla="*/ 14917 h 97"/>
                  <a:gd name="T32" fmla="*/ 2300 w 84"/>
                  <a:gd name="T33" fmla="*/ 14381 h 97"/>
                  <a:gd name="T34" fmla="*/ 6858 w 84"/>
                  <a:gd name="T35" fmla="*/ 10333 h 97"/>
                  <a:gd name="T36" fmla="*/ 4923 w 84"/>
                  <a:gd name="T37" fmla="*/ 11161 h 97"/>
                  <a:gd name="T38" fmla="*/ 1796 w 84"/>
                  <a:gd name="T39" fmla="*/ 14545 h 97"/>
                  <a:gd name="T40" fmla="*/ 4030 w 84"/>
                  <a:gd name="T41" fmla="*/ 11038 h 97"/>
                  <a:gd name="T42" fmla="*/ 2992 w 84"/>
                  <a:gd name="T43" fmla="*/ 10120 h 97"/>
                  <a:gd name="T44" fmla="*/ 2459 w 84"/>
                  <a:gd name="T45" fmla="*/ 11531 h 97"/>
                  <a:gd name="T46" fmla="*/ 1263 w 84"/>
                  <a:gd name="T47" fmla="*/ 10879 h 97"/>
                  <a:gd name="T48" fmla="*/ 1263 w 84"/>
                  <a:gd name="T49" fmla="*/ 10879 h 97"/>
                  <a:gd name="T50" fmla="*/ 4788 w 84"/>
                  <a:gd name="T51" fmla="*/ 10492 h 97"/>
                  <a:gd name="T52" fmla="*/ 4624 w 84"/>
                  <a:gd name="T53" fmla="*/ 10333 h 97"/>
                  <a:gd name="T54" fmla="*/ 4624 w 84"/>
                  <a:gd name="T55" fmla="*/ 10333 h 97"/>
                  <a:gd name="T56" fmla="*/ 2300 w 84"/>
                  <a:gd name="T57" fmla="*/ 11161 h 97"/>
                  <a:gd name="T58" fmla="*/ 1419 w 84"/>
                  <a:gd name="T59" fmla="*/ 11038 h 97"/>
                  <a:gd name="T60" fmla="*/ 2672 w 84"/>
                  <a:gd name="T61" fmla="*/ 11161 h 97"/>
                  <a:gd name="T62" fmla="*/ 877 w 84"/>
                  <a:gd name="T63" fmla="*/ 11038 h 97"/>
                  <a:gd name="T64" fmla="*/ 1263 w 84"/>
                  <a:gd name="T65" fmla="*/ 10333 h 97"/>
                  <a:gd name="T66" fmla="*/ 533 w 84"/>
                  <a:gd name="T67" fmla="*/ 10654 h 97"/>
                  <a:gd name="T68" fmla="*/ 6858 w 84"/>
                  <a:gd name="T69" fmla="*/ 10879 h 97"/>
                  <a:gd name="T70" fmla="*/ 5129 w 84"/>
                  <a:gd name="T71" fmla="*/ 16558 h 97"/>
                  <a:gd name="T72" fmla="*/ 10838 w 84"/>
                  <a:gd name="T73" fmla="*/ 11920 h 97"/>
                  <a:gd name="T74" fmla="*/ 6207 w 84"/>
                  <a:gd name="T75" fmla="*/ 16714 h 97"/>
                  <a:gd name="T76" fmla="*/ 7088 w 84"/>
                  <a:gd name="T77" fmla="*/ 16714 h 97"/>
                  <a:gd name="T78" fmla="*/ 8285 w 84"/>
                  <a:gd name="T79" fmla="*/ 16558 h 97"/>
                  <a:gd name="T80" fmla="*/ 9547 w 84"/>
                  <a:gd name="T81" fmla="*/ 15955 h 97"/>
                  <a:gd name="T82" fmla="*/ 12537 w 84"/>
                  <a:gd name="T83" fmla="*/ 13999 h 97"/>
                  <a:gd name="T84" fmla="*/ 11118 w 84"/>
                  <a:gd name="T85" fmla="*/ 15676 h 97"/>
                  <a:gd name="T86" fmla="*/ 11876 w 84"/>
                  <a:gd name="T87" fmla="*/ 14381 h 97"/>
                  <a:gd name="T88" fmla="*/ 13577 w 84"/>
                  <a:gd name="T89" fmla="*/ 11690 h 97"/>
                  <a:gd name="T90" fmla="*/ 13577 w 84"/>
                  <a:gd name="T91" fmla="*/ 11386 h 97"/>
                  <a:gd name="T92" fmla="*/ 7752 w 84"/>
                  <a:gd name="T93" fmla="*/ 15955 h 97"/>
                  <a:gd name="T94" fmla="*/ 7752 w 84"/>
                  <a:gd name="T95" fmla="*/ 15147 h 97"/>
                  <a:gd name="T96" fmla="*/ 12537 w 84"/>
                  <a:gd name="T97" fmla="*/ 10654 h 97"/>
                  <a:gd name="T98" fmla="*/ 6051 w 84"/>
                  <a:gd name="T99" fmla="*/ 4802 h 97"/>
                  <a:gd name="T100" fmla="*/ 8507 w 84"/>
                  <a:gd name="T101" fmla="*/ 4655 h 97"/>
                  <a:gd name="T102" fmla="*/ 10585 w 84"/>
                  <a:gd name="T103" fmla="*/ 9956 h 97"/>
                  <a:gd name="T104" fmla="*/ 6051 w 84"/>
                  <a:gd name="T105" fmla="*/ 480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3" name="Freeform 48"/>
              <p:cNvSpPr>
                <a:spLocks noEditPoints="1" noChangeArrowheads="1"/>
              </p:cNvSpPr>
              <p:nvPr/>
            </p:nvSpPr>
            <p:spPr bwMode="auto">
              <a:xfrm>
                <a:off x="2591" y="2214"/>
                <a:ext cx="197" cy="227"/>
              </a:xfrm>
              <a:custGeom>
                <a:avLst/>
                <a:gdLst>
                  <a:gd name="T0" fmla="*/ 12501 w 83"/>
                  <a:gd name="T1" fmla="*/ 14845 h 96"/>
                  <a:gd name="T2" fmla="*/ 8597 w 83"/>
                  <a:gd name="T3" fmla="*/ 0 h 96"/>
                  <a:gd name="T4" fmla="*/ 0 w 83"/>
                  <a:gd name="T5" fmla="*/ 9756 h 96"/>
                  <a:gd name="T6" fmla="*/ 8224 w 83"/>
                  <a:gd name="T7" fmla="*/ 12944 h 96"/>
                  <a:gd name="T8" fmla="*/ 6259 w 83"/>
                  <a:gd name="T9" fmla="*/ 15008 h 96"/>
                  <a:gd name="T10" fmla="*/ 6095 w 83"/>
                  <a:gd name="T11" fmla="*/ 12412 h 96"/>
                  <a:gd name="T12" fmla="*/ 3396 w 83"/>
                  <a:gd name="T13" fmla="*/ 15377 h 96"/>
                  <a:gd name="T14" fmla="*/ 4987 w 83"/>
                  <a:gd name="T15" fmla="*/ 14845 h 96"/>
                  <a:gd name="T16" fmla="*/ 2473 w 83"/>
                  <a:gd name="T17" fmla="*/ 15008 h 96"/>
                  <a:gd name="T18" fmla="*/ 5706 w 83"/>
                  <a:gd name="T19" fmla="*/ 12575 h 96"/>
                  <a:gd name="T20" fmla="*/ 9655 w 83"/>
                  <a:gd name="T21" fmla="*/ 12412 h 96"/>
                  <a:gd name="T22" fmla="*/ 6793 w 83"/>
                  <a:gd name="T23" fmla="*/ 13313 h 96"/>
                  <a:gd name="T24" fmla="*/ 3904 w 83"/>
                  <a:gd name="T25" fmla="*/ 14845 h 96"/>
                  <a:gd name="T26" fmla="*/ 11070 w 83"/>
                  <a:gd name="T27" fmla="*/ 10511 h 96"/>
                  <a:gd name="T28" fmla="*/ 9105 w 83"/>
                  <a:gd name="T29" fmla="*/ 9600 h 96"/>
                  <a:gd name="T30" fmla="*/ 2862 w 83"/>
                  <a:gd name="T31" fmla="*/ 14476 h 96"/>
                  <a:gd name="T32" fmla="*/ 2355 w 83"/>
                  <a:gd name="T33" fmla="*/ 13972 h 96"/>
                  <a:gd name="T34" fmla="*/ 7018 w 83"/>
                  <a:gd name="T35" fmla="*/ 9969 h 96"/>
                  <a:gd name="T36" fmla="*/ 4828 w 83"/>
                  <a:gd name="T37" fmla="*/ 10879 h 96"/>
                  <a:gd name="T38" fmla="*/ 1588 w 83"/>
                  <a:gd name="T39" fmla="*/ 14202 h 96"/>
                  <a:gd name="T40" fmla="*/ 3904 w 83"/>
                  <a:gd name="T41" fmla="*/ 10657 h 96"/>
                  <a:gd name="T42" fmla="*/ 2862 w 83"/>
                  <a:gd name="T43" fmla="*/ 9969 h 96"/>
                  <a:gd name="T44" fmla="*/ 2355 w 83"/>
                  <a:gd name="T45" fmla="*/ 11383 h 96"/>
                  <a:gd name="T46" fmla="*/ 1267 w 83"/>
                  <a:gd name="T47" fmla="*/ 10511 h 96"/>
                  <a:gd name="T48" fmla="*/ 1267 w 83"/>
                  <a:gd name="T49" fmla="*/ 10511 h 96"/>
                  <a:gd name="T50" fmla="*/ 4664 w 83"/>
                  <a:gd name="T51" fmla="*/ 10125 h 96"/>
                  <a:gd name="T52" fmla="*/ 4664 w 83"/>
                  <a:gd name="T53" fmla="*/ 9969 h 96"/>
                  <a:gd name="T54" fmla="*/ 4664 w 83"/>
                  <a:gd name="T55" fmla="*/ 9969 h 96"/>
                  <a:gd name="T56" fmla="*/ 2355 w 83"/>
                  <a:gd name="T57" fmla="*/ 10879 h 96"/>
                  <a:gd name="T58" fmla="*/ 1431 w 83"/>
                  <a:gd name="T59" fmla="*/ 10657 h 96"/>
                  <a:gd name="T60" fmla="*/ 2699 w 83"/>
                  <a:gd name="T61" fmla="*/ 10879 h 96"/>
                  <a:gd name="T62" fmla="*/ 669 w 83"/>
                  <a:gd name="T63" fmla="*/ 10657 h 96"/>
                  <a:gd name="T64" fmla="*/ 1267 w 83"/>
                  <a:gd name="T65" fmla="*/ 9969 h 96"/>
                  <a:gd name="T66" fmla="*/ 534 w 83"/>
                  <a:gd name="T67" fmla="*/ 10350 h 96"/>
                  <a:gd name="T68" fmla="*/ 7018 w 83"/>
                  <a:gd name="T69" fmla="*/ 10511 h 96"/>
                  <a:gd name="T70" fmla="*/ 5200 w 83"/>
                  <a:gd name="T71" fmla="*/ 16103 h 96"/>
                  <a:gd name="T72" fmla="*/ 10911 w 83"/>
                  <a:gd name="T73" fmla="*/ 11542 h 96"/>
                  <a:gd name="T74" fmla="*/ 6095 w 83"/>
                  <a:gd name="T75" fmla="*/ 16259 h 96"/>
                  <a:gd name="T76" fmla="*/ 7018 w 83"/>
                  <a:gd name="T77" fmla="*/ 16259 h 96"/>
                  <a:gd name="T78" fmla="*/ 8438 w 83"/>
                  <a:gd name="T79" fmla="*/ 16103 h 96"/>
                  <a:gd name="T80" fmla="*/ 9655 w 83"/>
                  <a:gd name="T81" fmla="*/ 15533 h 96"/>
                  <a:gd name="T82" fmla="*/ 12501 w 83"/>
                  <a:gd name="T83" fmla="*/ 13603 h 96"/>
                  <a:gd name="T84" fmla="*/ 11300 w 83"/>
                  <a:gd name="T85" fmla="*/ 15230 h 96"/>
                  <a:gd name="T86" fmla="*/ 11837 w 83"/>
                  <a:gd name="T87" fmla="*/ 13972 h 96"/>
                  <a:gd name="T88" fmla="*/ 13773 w 83"/>
                  <a:gd name="T89" fmla="*/ 11542 h 96"/>
                  <a:gd name="T90" fmla="*/ 13543 w 83"/>
                  <a:gd name="T91" fmla="*/ 10998 h 96"/>
                  <a:gd name="T92" fmla="*/ 7837 w 83"/>
                  <a:gd name="T93" fmla="*/ 15533 h 96"/>
                  <a:gd name="T94" fmla="*/ 7837 w 83"/>
                  <a:gd name="T95" fmla="*/ 14845 h 96"/>
                  <a:gd name="T96" fmla="*/ 12731 w 83"/>
                  <a:gd name="T97" fmla="*/ 10350 h 96"/>
                  <a:gd name="T98" fmla="*/ 5870 w 83"/>
                  <a:gd name="T99" fmla="*/ 4507 h 96"/>
                  <a:gd name="T100" fmla="*/ 8597 w 83"/>
                  <a:gd name="T101" fmla="*/ 4377 h 96"/>
                  <a:gd name="T102" fmla="*/ 10534 w 83"/>
                  <a:gd name="T103" fmla="*/ 9600 h 96"/>
                  <a:gd name="T104" fmla="*/ 5870 w 83"/>
                  <a:gd name="T105" fmla="*/ 4507 h 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"/>
                  <a:gd name="T160" fmla="*/ 0 h 96"/>
                  <a:gd name="T161" fmla="*/ 83 w 83"/>
                  <a:gd name="T162" fmla="*/ 96 h 9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0" y="85"/>
                    </a:cubicBezTo>
                    <a:cubicBezTo>
                      <a:pt x="77" y="79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1"/>
                    </a:cubicBezTo>
                    <a:cubicBezTo>
                      <a:pt x="50" y="1"/>
                      <a:pt x="50" y="1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39" y="1"/>
                      <a:pt x="35" y="0"/>
                    </a:cubicBezTo>
                    <a:cubicBezTo>
                      <a:pt x="34" y="0"/>
                      <a:pt x="34" y="0"/>
                      <a:pt x="33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1" y="40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0"/>
                    </a:cubicBezTo>
                    <a:cubicBezTo>
                      <a:pt x="30" y="84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0" y="62"/>
                    </a:cubicBezTo>
                    <a:cubicBezTo>
                      <a:pt x="62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4" y="77"/>
                    </a:cubicBezTo>
                    <a:cubicBezTo>
                      <a:pt x="41" y="79"/>
                      <a:pt x="38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0"/>
                      <a:pt x="29" y="91"/>
                      <a:pt x="28" y="92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7" y="68"/>
                      <a:pt x="41" y="65"/>
                      <a:pt x="45" y="62"/>
                    </a:cubicBezTo>
                    <a:cubicBezTo>
                      <a:pt x="47" y="60"/>
                      <a:pt x="51" y="58"/>
                      <a:pt x="53" y="57"/>
                    </a:cubicBezTo>
                    <a:cubicBezTo>
                      <a:pt x="46" y="63"/>
                      <a:pt x="40" y="68"/>
                      <a:pt x="33" y="74"/>
                    </a:cubicBezTo>
                    <a:cubicBezTo>
                      <a:pt x="28" y="78"/>
                      <a:pt x="22" y="82"/>
                      <a:pt x="18" y="88"/>
                    </a:cubicBezTo>
                    <a:cubicBezTo>
                      <a:pt x="18" y="88"/>
                      <a:pt x="18" y="89"/>
                      <a:pt x="19" y="88"/>
                    </a:cubicBezTo>
                    <a:cubicBezTo>
                      <a:pt x="25" y="84"/>
                      <a:pt x="31" y="79"/>
                      <a:pt x="37" y="75"/>
                    </a:cubicBezTo>
                    <a:cubicBezTo>
                      <a:pt x="44" y="70"/>
                      <a:pt x="50" y="63"/>
                      <a:pt x="57" y="60"/>
                    </a:cubicBezTo>
                    <a:cubicBezTo>
                      <a:pt x="54" y="61"/>
                      <a:pt x="51" y="64"/>
                      <a:pt x="49" y="66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3" y="88"/>
                      <a:pt x="22" y="90"/>
                    </a:cubicBezTo>
                    <a:cubicBezTo>
                      <a:pt x="20" y="89"/>
                      <a:pt x="18" y="88"/>
                      <a:pt x="16" y="87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4" y="86"/>
                      <a:pt x="14" y="86"/>
                    </a:cubicBezTo>
                    <a:cubicBezTo>
                      <a:pt x="20" y="80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2" y="61"/>
                    </a:cubicBezTo>
                    <a:cubicBezTo>
                      <a:pt x="44" y="60"/>
                      <a:pt x="46" y="59"/>
                      <a:pt x="48" y="57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1" y="63"/>
                      <a:pt x="36" y="67"/>
                      <a:pt x="32" y="72"/>
                    </a:cubicBezTo>
                    <a:cubicBezTo>
                      <a:pt x="26" y="77"/>
                      <a:pt x="20" y="81"/>
                      <a:pt x="16" y="87"/>
                    </a:cubicBezTo>
                    <a:close/>
                    <a:moveTo>
                      <a:pt x="47" y="75"/>
                    </a:moveTo>
                    <a:cubicBezTo>
                      <a:pt x="53" y="71"/>
                      <a:pt x="59" y="66"/>
                      <a:pt x="64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8" y="75"/>
                      <a:pt x="43" y="80"/>
                      <a:pt x="38" y="85"/>
                    </a:cubicBezTo>
                    <a:cubicBezTo>
                      <a:pt x="41" y="81"/>
                      <a:pt x="44" y="78"/>
                      <a:pt x="47" y="75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4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8" y="58"/>
                    </a:cubicBezTo>
                    <a:cubicBezTo>
                      <a:pt x="52" y="61"/>
                      <a:pt x="47" y="66"/>
                      <a:pt x="42" y="70"/>
                    </a:cubicBezTo>
                    <a:cubicBezTo>
                      <a:pt x="35" y="75"/>
                      <a:pt x="28" y="81"/>
                      <a:pt x="21" y="86"/>
                    </a:cubicBezTo>
                    <a:cubicBezTo>
                      <a:pt x="18" y="88"/>
                      <a:pt x="21" y="85"/>
                      <a:pt x="22" y="85"/>
                    </a:cubicBezTo>
                    <a:cubicBezTo>
                      <a:pt x="23" y="83"/>
                      <a:pt x="25" y="82"/>
                      <a:pt x="26" y="80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1" y="67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7" y="57"/>
                      <a:pt x="60" y="59"/>
                      <a:pt x="62" y="60"/>
                    </a:cubicBezTo>
                    <a:cubicBezTo>
                      <a:pt x="56" y="64"/>
                      <a:pt x="51" y="69"/>
                      <a:pt x="45" y="73"/>
                    </a:cubicBezTo>
                    <a:close/>
                    <a:moveTo>
                      <a:pt x="39" y="65"/>
                    </a:moveTo>
                    <a:cubicBezTo>
                      <a:pt x="41" y="64"/>
                      <a:pt x="42" y="63"/>
                      <a:pt x="43" y="62"/>
                    </a:cubicBezTo>
                    <a:cubicBezTo>
                      <a:pt x="46" y="60"/>
                      <a:pt x="49" y="58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3" y="55"/>
                      <a:pt x="53" y="55"/>
                      <a:pt x="54" y="56"/>
                    </a:cubicBezTo>
                    <a:cubicBezTo>
                      <a:pt x="49" y="58"/>
                      <a:pt x="44" y="62"/>
                      <a:pt x="39" y="65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3"/>
                    </a:cubicBezTo>
                    <a:cubicBezTo>
                      <a:pt x="16" y="83"/>
                      <a:pt x="17" y="82"/>
                      <a:pt x="18" y="81"/>
                    </a:cubicBezTo>
                    <a:cubicBezTo>
                      <a:pt x="21" y="78"/>
                      <a:pt x="23" y="75"/>
                      <a:pt x="26" y="72"/>
                    </a:cubicBezTo>
                    <a:cubicBezTo>
                      <a:pt x="32" y="67"/>
                      <a:pt x="38" y="61"/>
                      <a:pt x="44" y="56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0" y="81"/>
                      <a:pt x="10" y="81"/>
                    </a:cubicBezTo>
                    <a:cubicBezTo>
                      <a:pt x="11" y="79"/>
                      <a:pt x="13" y="78"/>
                      <a:pt x="14" y="76"/>
                    </a:cubicBezTo>
                    <a:cubicBezTo>
                      <a:pt x="16" y="74"/>
                      <a:pt x="19" y="71"/>
                      <a:pt x="22" y="69"/>
                    </a:cubicBezTo>
                    <a:cubicBezTo>
                      <a:pt x="26" y="66"/>
                      <a:pt x="31" y="63"/>
                      <a:pt x="34" y="59"/>
                    </a:cubicBezTo>
                    <a:cubicBezTo>
                      <a:pt x="36" y="58"/>
                      <a:pt x="37" y="58"/>
                      <a:pt x="39" y="57"/>
                    </a:cubicBezTo>
                    <a:cubicBezTo>
                      <a:pt x="43" y="56"/>
                      <a:pt x="47" y="55"/>
                      <a:pt x="50" y="55"/>
                    </a:cubicBezTo>
                    <a:cubicBezTo>
                      <a:pt x="38" y="63"/>
                      <a:pt x="28" y="73"/>
                      <a:pt x="17" y="82"/>
                    </a:cubicBezTo>
                    <a:close/>
                    <a:moveTo>
                      <a:pt x="7" y="78"/>
                    </a:moveTo>
                    <a:cubicBezTo>
                      <a:pt x="12" y="75"/>
                      <a:pt x="16" y="72"/>
                      <a:pt x="20" y="68"/>
                    </a:cubicBezTo>
                    <a:cubicBezTo>
                      <a:pt x="23" y="66"/>
                      <a:pt x="25" y="64"/>
                      <a:pt x="27" y="62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9" y="81"/>
                    </a:cubicBezTo>
                    <a:cubicBezTo>
                      <a:pt x="9" y="80"/>
                      <a:pt x="8" y="79"/>
                      <a:pt x="7" y="78"/>
                    </a:cubicBezTo>
                    <a:close/>
                    <a:moveTo>
                      <a:pt x="6" y="75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6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2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6" y="76"/>
                      <a:pt x="6" y="75"/>
                    </a:cubicBezTo>
                    <a:close/>
                    <a:moveTo>
                      <a:pt x="4" y="67"/>
                    </a:moveTo>
                    <a:cubicBezTo>
                      <a:pt x="8" y="64"/>
                      <a:pt x="12" y="59"/>
                      <a:pt x="16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4" y="71"/>
                      <a:pt x="5" y="72"/>
                      <a:pt x="5" y="71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7" y="60"/>
                    </a:cubicBezTo>
                    <a:cubicBezTo>
                      <a:pt x="18" y="60"/>
                      <a:pt x="22" y="55"/>
                      <a:pt x="20" y="58"/>
                    </a:cubicBezTo>
                    <a:cubicBezTo>
                      <a:pt x="16" y="64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7"/>
                    </a:cubicBezTo>
                    <a:close/>
                    <a:moveTo>
                      <a:pt x="7" y="60"/>
                    </a:moveTo>
                    <a:cubicBezTo>
                      <a:pt x="8" y="58"/>
                      <a:pt x="9" y="57"/>
                      <a:pt x="11" y="56"/>
                    </a:cubicBezTo>
                    <a:cubicBezTo>
                      <a:pt x="14" y="54"/>
                      <a:pt x="11" y="57"/>
                      <a:pt x="10" y="58"/>
                    </a:cubicBezTo>
                    <a:cubicBezTo>
                      <a:pt x="8" y="60"/>
                      <a:pt x="5" y="62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5" y="61"/>
                      <a:pt x="7" y="60"/>
                    </a:cubicBezTo>
                    <a:close/>
                    <a:moveTo>
                      <a:pt x="11" y="75"/>
                    </a:moveTo>
                    <a:cubicBezTo>
                      <a:pt x="10" y="76"/>
                      <a:pt x="9" y="76"/>
                      <a:pt x="8" y="77"/>
                    </a:cubicBezTo>
                    <a:cubicBezTo>
                      <a:pt x="9" y="76"/>
                      <a:pt x="10" y="75"/>
                      <a:pt x="10" y="74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ubicBezTo>
                      <a:pt x="27" y="58"/>
                      <a:pt x="29" y="58"/>
                      <a:pt x="30" y="59"/>
                    </a:cubicBezTo>
                    <a:cubicBezTo>
                      <a:pt x="30" y="59"/>
                      <a:pt x="31" y="59"/>
                      <a:pt x="31" y="59"/>
                    </a:cubicBezTo>
                    <a:cubicBezTo>
                      <a:pt x="24" y="64"/>
                      <a:pt x="18" y="70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8" y="73"/>
                      <a:pt x="12" y="68"/>
                      <a:pt x="15" y="65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3" y="63"/>
                      <a:pt x="12" y="65"/>
                      <a:pt x="10" y="66"/>
                    </a:cubicBezTo>
                    <a:cubicBezTo>
                      <a:pt x="9" y="67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8"/>
                      <a:pt x="18" y="56"/>
                    </a:cubicBezTo>
                    <a:cubicBezTo>
                      <a:pt x="18" y="55"/>
                      <a:pt x="18" y="55"/>
                      <a:pt x="17" y="55"/>
                    </a:cubicBezTo>
                    <a:cubicBezTo>
                      <a:pt x="13" y="58"/>
                      <a:pt x="9" y="61"/>
                      <a:pt x="5" y="65"/>
                    </a:cubicBezTo>
                    <a:cubicBezTo>
                      <a:pt x="3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3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6" y="55"/>
                      <a:pt x="19" y="55"/>
                      <a:pt x="21" y="56"/>
                    </a:cubicBezTo>
                    <a:cubicBezTo>
                      <a:pt x="21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4" y="61"/>
                    </a:moveTo>
                    <a:cubicBezTo>
                      <a:pt x="5" y="60"/>
                      <a:pt x="6" y="60"/>
                      <a:pt x="6" y="59"/>
                    </a:cubicBezTo>
                    <a:cubicBezTo>
                      <a:pt x="7" y="57"/>
                      <a:pt x="9" y="56"/>
                      <a:pt x="10" y="55"/>
                    </a:cubicBezTo>
                    <a:cubicBezTo>
                      <a:pt x="11" y="54"/>
                      <a:pt x="12" y="54"/>
                      <a:pt x="13" y="54"/>
                    </a:cubicBezTo>
                    <a:cubicBezTo>
                      <a:pt x="9" y="56"/>
                      <a:pt x="7" y="59"/>
                      <a:pt x="4" y="61"/>
                    </a:cubicBezTo>
                    <a:close/>
                    <a:moveTo>
                      <a:pt x="3" y="59"/>
                    </a:moveTo>
                    <a:cubicBezTo>
                      <a:pt x="4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8" y="55"/>
                      <a:pt x="9" y="55"/>
                    </a:cubicBezTo>
                    <a:cubicBezTo>
                      <a:pt x="8" y="56"/>
                      <a:pt x="7" y="56"/>
                      <a:pt x="7" y="57"/>
                    </a:cubicBezTo>
                    <a:cubicBezTo>
                      <a:pt x="5" y="59"/>
                      <a:pt x="4" y="60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5" y="56"/>
                      <a:pt x="4" y="57"/>
                      <a:pt x="3" y="59"/>
                    </a:cubicBezTo>
                    <a:cubicBezTo>
                      <a:pt x="2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39" y="59"/>
                    </a:cubicBezTo>
                    <a:cubicBezTo>
                      <a:pt x="40" y="58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3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30" y="91"/>
                    </a:cubicBezTo>
                    <a:cubicBezTo>
                      <a:pt x="30" y="92"/>
                      <a:pt x="31" y="91"/>
                      <a:pt x="31" y="90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8"/>
                      <a:pt x="52" y="73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2" y="65"/>
                      <a:pt x="64" y="63"/>
                      <a:pt x="65" y="62"/>
                    </a:cubicBezTo>
                    <a:cubicBezTo>
                      <a:pt x="66" y="62"/>
                      <a:pt x="67" y="61"/>
                      <a:pt x="68" y="60"/>
                    </a:cubicBezTo>
                    <a:cubicBezTo>
                      <a:pt x="68" y="60"/>
                      <a:pt x="69" y="60"/>
                      <a:pt x="69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3" y="92"/>
                      <a:pt x="34" y="93"/>
                      <a:pt x="34" y="93"/>
                    </a:cubicBezTo>
                    <a:cubicBezTo>
                      <a:pt x="46" y="84"/>
                      <a:pt x="58" y="74"/>
                      <a:pt x="70" y="64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51" y="85"/>
                      <a:pt x="62" y="75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69" y="69"/>
                      <a:pt x="66" y="72"/>
                      <a:pt x="63" y="75"/>
                    </a:cubicBezTo>
                    <a:cubicBezTo>
                      <a:pt x="58" y="81"/>
                      <a:pt x="52" y="86"/>
                      <a:pt x="46" y="92"/>
                    </a:cubicBezTo>
                    <a:cubicBezTo>
                      <a:pt x="46" y="92"/>
                      <a:pt x="46" y="93"/>
                      <a:pt x="47" y="92"/>
                    </a:cubicBezTo>
                    <a:cubicBezTo>
                      <a:pt x="57" y="86"/>
                      <a:pt x="64" y="77"/>
                      <a:pt x="74" y="69"/>
                    </a:cubicBezTo>
                    <a:cubicBezTo>
                      <a:pt x="74" y="69"/>
                      <a:pt x="75" y="68"/>
                      <a:pt x="76" y="67"/>
                    </a:cubicBezTo>
                    <a:cubicBezTo>
                      <a:pt x="75" y="68"/>
                      <a:pt x="74" y="70"/>
                      <a:pt x="73" y="71"/>
                    </a:cubicBezTo>
                    <a:cubicBezTo>
                      <a:pt x="72" y="72"/>
                      <a:pt x="69" y="74"/>
                      <a:pt x="67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3" y="90"/>
                      <a:pt x="54" y="90"/>
                      <a:pt x="54" y="90"/>
                    </a:cubicBezTo>
                    <a:cubicBezTo>
                      <a:pt x="61" y="87"/>
                      <a:pt x="66" y="81"/>
                      <a:pt x="72" y="76"/>
                    </a:cubicBezTo>
                    <a:cubicBezTo>
                      <a:pt x="73" y="75"/>
                      <a:pt x="74" y="74"/>
                      <a:pt x="75" y="73"/>
                    </a:cubicBezTo>
                    <a:cubicBezTo>
                      <a:pt x="75" y="73"/>
                      <a:pt x="75" y="74"/>
                      <a:pt x="75" y="74"/>
                    </a:cubicBezTo>
                    <a:cubicBezTo>
                      <a:pt x="73" y="75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5" y="91"/>
                      <a:pt x="48" y="93"/>
                      <a:pt x="42" y="93"/>
                    </a:cubicBezTo>
                    <a:cubicBezTo>
                      <a:pt x="38" y="93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7" y="82"/>
                      <a:pt x="70" y="80"/>
                    </a:cubicBezTo>
                    <a:cubicBezTo>
                      <a:pt x="71" y="78"/>
                      <a:pt x="72" y="77"/>
                      <a:pt x="74" y="76"/>
                    </a:cubicBezTo>
                    <a:cubicBezTo>
                      <a:pt x="71" y="80"/>
                      <a:pt x="67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2" y="75"/>
                      <a:pt x="69" y="77"/>
                      <a:pt x="66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6"/>
                      <a:pt x="53" y="91"/>
                      <a:pt x="56" y="87"/>
                    </a:cubicBezTo>
                    <a:cubicBezTo>
                      <a:pt x="60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7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2" y="70"/>
                      <a:pt x="67" y="73"/>
                      <a:pt x="63" y="77"/>
                    </a:cubicBezTo>
                    <a:cubicBezTo>
                      <a:pt x="60" y="80"/>
                      <a:pt x="58" y="82"/>
                      <a:pt x="55" y="85"/>
                    </a:cubicBezTo>
                    <a:cubicBezTo>
                      <a:pt x="53" y="86"/>
                      <a:pt x="49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3"/>
                      <a:pt x="77" y="62"/>
                      <a:pt x="78" y="62"/>
                    </a:cubicBezTo>
                    <a:cubicBezTo>
                      <a:pt x="78" y="61"/>
                      <a:pt x="78" y="61"/>
                      <a:pt x="77" y="61"/>
                    </a:cubicBezTo>
                    <a:cubicBezTo>
                      <a:pt x="71" y="66"/>
                      <a:pt x="65" y="72"/>
                      <a:pt x="58" y="77"/>
                    </a:cubicBezTo>
                    <a:cubicBezTo>
                      <a:pt x="55" y="80"/>
                      <a:pt x="52" y="83"/>
                      <a:pt x="49" y="85"/>
                    </a:cubicBezTo>
                    <a:cubicBezTo>
                      <a:pt x="47" y="87"/>
                      <a:pt x="45" y="88"/>
                      <a:pt x="44" y="89"/>
                    </a:cubicBezTo>
                    <a:cubicBezTo>
                      <a:pt x="49" y="85"/>
                      <a:pt x="54" y="80"/>
                      <a:pt x="59" y="75"/>
                    </a:cubicBezTo>
                    <a:cubicBezTo>
                      <a:pt x="64" y="70"/>
                      <a:pt x="70" y="65"/>
                      <a:pt x="75" y="59"/>
                    </a:cubicBezTo>
                    <a:cubicBezTo>
                      <a:pt x="76" y="59"/>
                      <a:pt x="75" y="58"/>
                      <a:pt x="75" y="59"/>
                    </a:cubicBezTo>
                    <a:cubicBezTo>
                      <a:pt x="69" y="65"/>
                      <a:pt x="62" y="70"/>
                      <a:pt x="56" y="75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7"/>
                      <a:pt x="38" y="89"/>
                    </a:cubicBezTo>
                    <a:cubicBezTo>
                      <a:pt x="38" y="89"/>
                      <a:pt x="36" y="91"/>
                      <a:pt x="36" y="91"/>
                    </a:cubicBezTo>
                    <a:cubicBezTo>
                      <a:pt x="36" y="91"/>
                      <a:pt x="36" y="91"/>
                      <a:pt x="37" y="90"/>
                    </a:cubicBezTo>
                    <a:cubicBezTo>
                      <a:pt x="42" y="85"/>
                      <a:pt x="49" y="80"/>
                      <a:pt x="55" y="74"/>
                    </a:cubicBezTo>
                    <a:cubicBezTo>
                      <a:pt x="60" y="69"/>
                      <a:pt x="66" y="65"/>
                      <a:pt x="71" y="59"/>
                    </a:cubicBezTo>
                    <a:cubicBezTo>
                      <a:pt x="73" y="58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3" y="26"/>
                    </a:moveTo>
                    <a:cubicBezTo>
                      <a:pt x="34" y="27"/>
                      <a:pt x="34" y="26"/>
                      <a:pt x="34" y="26"/>
                    </a:cubicBezTo>
                    <a:cubicBezTo>
                      <a:pt x="35" y="27"/>
                      <a:pt x="35" y="26"/>
                      <a:pt x="35" y="25"/>
                    </a:cubicBezTo>
                    <a:cubicBezTo>
                      <a:pt x="37" y="18"/>
                      <a:pt x="35" y="10"/>
                      <a:pt x="35" y="3"/>
                    </a:cubicBezTo>
                    <a:cubicBezTo>
                      <a:pt x="39" y="3"/>
                      <a:pt x="43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5"/>
                      <a:pt x="48" y="26"/>
                      <a:pt x="48" y="26"/>
                    </a:cubicBezTo>
                    <a:cubicBezTo>
                      <a:pt x="49" y="26"/>
                      <a:pt x="49" y="27"/>
                      <a:pt x="49" y="26"/>
                    </a:cubicBezTo>
                    <a:cubicBezTo>
                      <a:pt x="66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59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29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1"/>
                      <a:pt x="7" y="52"/>
                      <a:pt x="3" y="53"/>
                    </a:cubicBezTo>
                    <a:cubicBezTo>
                      <a:pt x="6" y="39"/>
                      <a:pt x="19" y="25"/>
                      <a:pt x="3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4" name="Freeform 49"/>
              <p:cNvSpPr>
                <a:spLocks noEditPoints="1" noChangeArrowheads="1"/>
              </p:cNvSpPr>
              <p:nvPr/>
            </p:nvSpPr>
            <p:spPr bwMode="auto">
              <a:xfrm>
                <a:off x="4977" y="2583"/>
                <a:ext cx="199" cy="227"/>
              </a:xfrm>
              <a:custGeom>
                <a:avLst/>
                <a:gdLst>
                  <a:gd name="T0" fmla="*/ 12537 w 84"/>
                  <a:gd name="T1" fmla="*/ 14845 h 96"/>
                  <a:gd name="T2" fmla="*/ 8654 w 84"/>
                  <a:gd name="T3" fmla="*/ 0 h 96"/>
                  <a:gd name="T4" fmla="*/ 156 w 84"/>
                  <a:gd name="T5" fmla="*/ 9756 h 96"/>
                  <a:gd name="T6" fmla="*/ 8121 w 84"/>
                  <a:gd name="T7" fmla="*/ 12944 h 96"/>
                  <a:gd name="T8" fmla="*/ 6330 w 84"/>
                  <a:gd name="T9" fmla="*/ 15008 h 96"/>
                  <a:gd name="T10" fmla="*/ 6207 w 84"/>
                  <a:gd name="T11" fmla="*/ 12412 h 96"/>
                  <a:gd name="T12" fmla="*/ 3362 w 84"/>
                  <a:gd name="T13" fmla="*/ 15377 h 96"/>
                  <a:gd name="T14" fmla="*/ 5129 w 84"/>
                  <a:gd name="T15" fmla="*/ 14845 h 96"/>
                  <a:gd name="T16" fmla="*/ 2672 w 84"/>
                  <a:gd name="T17" fmla="*/ 15008 h 96"/>
                  <a:gd name="T18" fmla="*/ 5662 w 84"/>
                  <a:gd name="T19" fmla="*/ 12575 h 96"/>
                  <a:gd name="T20" fmla="*/ 9704 w 84"/>
                  <a:gd name="T21" fmla="*/ 12412 h 96"/>
                  <a:gd name="T22" fmla="*/ 6858 w 84"/>
                  <a:gd name="T23" fmla="*/ 13313 h 96"/>
                  <a:gd name="T24" fmla="*/ 3866 w 84"/>
                  <a:gd name="T25" fmla="*/ 14845 h 96"/>
                  <a:gd name="T26" fmla="*/ 11118 w 84"/>
                  <a:gd name="T27" fmla="*/ 10511 h 96"/>
                  <a:gd name="T28" fmla="*/ 9159 w 84"/>
                  <a:gd name="T29" fmla="*/ 9600 h 96"/>
                  <a:gd name="T30" fmla="*/ 2833 w 84"/>
                  <a:gd name="T31" fmla="*/ 14727 h 96"/>
                  <a:gd name="T32" fmla="*/ 2300 w 84"/>
                  <a:gd name="T33" fmla="*/ 13972 h 96"/>
                  <a:gd name="T34" fmla="*/ 7088 w 84"/>
                  <a:gd name="T35" fmla="*/ 9969 h 96"/>
                  <a:gd name="T36" fmla="*/ 4923 w 84"/>
                  <a:gd name="T37" fmla="*/ 10998 h 96"/>
                  <a:gd name="T38" fmla="*/ 1796 w 84"/>
                  <a:gd name="T39" fmla="*/ 14202 h 96"/>
                  <a:gd name="T40" fmla="*/ 4030 w 84"/>
                  <a:gd name="T41" fmla="*/ 10657 h 96"/>
                  <a:gd name="T42" fmla="*/ 2992 w 84"/>
                  <a:gd name="T43" fmla="*/ 9969 h 96"/>
                  <a:gd name="T44" fmla="*/ 2459 w 84"/>
                  <a:gd name="T45" fmla="*/ 11383 h 96"/>
                  <a:gd name="T46" fmla="*/ 1419 w 84"/>
                  <a:gd name="T47" fmla="*/ 10511 h 96"/>
                  <a:gd name="T48" fmla="*/ 1419 w 84"/>
                  <a:gd name="T49" fmla="*/ 10511 h 96"/>
                  <a:gd name="T50" fmla="*/ 4788 w 84"/>
                  <a:gd name="T51" fmla="*/ 10125 h 96"/>
                  <a:gd name="T52" fmla="*/ 4624 w 84"/>
                  <a:gd name="T53" fmla="*/ 9969 h 96"/>
                  <a:gd name="T54" fmla="*/ 4624 w 84"/>
                  <a:gd name="T55" fmla="*/ 9969 h 96"/>
                  <a:gd name="T56" fmla="*/ 2459 w 84"/>
                  <a:gd name="T57" fmla="*/ 10879 h 96"/>
                  <a:gd name="T58" fmla="*/ 1571 w 84"/>
                  <a:gd name="T59" fmla="*/ 10657 h 96"/>
                  <a:gd name="T60" fmla="*/ 2833 w 84"/>
                  <a:gd name="T61" fmla="*/ 10879 h 96"/>
                  <a:gd name="T62" fmla="*/ 877 w 84"/>
                  <a:gd name="T63" fmla="*/ 10657 h 96"/>
                  <a:gd name="T64" fmla="*/ 1419 w 84"/>
                  <a:gd name="T65" fmla="*/ 9969 h 96"/>
                  <a:gd name="T66" fmla="*/ 663 w 84"/>
                  <a:gd name="T67" fmla="*/ 10350 h 96"/>
                  <a:gd name="T68" fmla="*/ 6858 w 84"/>
                  <a:gd name="T69" fmla="*/ 10511 h 96"/>
                  <a:gd name="T70" fmla="*/ 5129 w 84"/>
                  <a:gd name="T71" fmla="*/ 16103 h 96"/>
                  <a:gd name="T72" fmla="*/ 10954 w 84"/>
                  <a:gd name="T73" fmla="*/ 11542 h 96"/>
                  <a:gd name="T74" fmla="*/ 6207 w 84"/>
                  <a:gd name="T75" fmla="*/ 16259 h 96"/>
                  <a:gd name="T76" fmla="*/ 7088 w 84"/>
                  <a:gd name="T77" fmla="*/ 16259 h 96"/>
                  <a:gd name="T78" fmla="*/ 8507 w 84"/>
                  <a:gd name="T79" fmla="*/ 16103 h 96"/>
                  <a:gd name="T80" fmla="*/ 9547 w 84"/>
                  <a:gd name="T81" fmla="*/ 15533 h 96"/>
                  <a:gd name="T82" fmla="*/ 12537 w 84"/>
                  <a:gd name="T83" fmla="*/ 13603 h 96"/>
                  <a:gd name="T84" fmla="*/ 11343 w 84"/>
                  <a:gd name="T85" fmla="*/ 15230 h 96"/>
                  <a:gd name="T86" fmla="*/ 11876 w 84"/>
                  <a:gd name="T87" fmla="*/ 13972 h 96"/>
                  <a:gd name="T88" fmla="*/ 13800 w 84"/>
                  <a:gd name="T89" fmla="*/ 11542 h 96"/>
                  <a:gd name="T90" fmla="*/ 13577 w 84"/>
                  <a:gd name="T91" fmla="*/ 10998 h 96"/>
                  <a:gd name="T92" fmla="*/ 7752 w 84"/>
                  <a:gd name="T93" fmla="*/ 15762 h 96"/>
                  <a:gd name="T94" fmla="*/ 7965 w 84"/>
                  <a:gd name="T95" fmla="*/ 14845 h 96"/>
                  <a:gd name="T96" fmla="*/ 12750 w 84"/>
                  <a:gd name="T97" fmla="*/ 10350 h 96"/>
                  <a:gd name="T98" fmla="*/ 6051 w 84"/>
                  <a:gd name="T99" fmla="*/ 4720 h 96"/>
                  <a:gd name="T100" fmla="*/ 8654 w 84"/>
                  <a:gd name="T101" fmla="*/ 4377 h 96"/>
                  <a:gd name="T102" fmla="*/ 10585 w 84"/>
                  <a:gd name="T103" fmla="*/ 9600 h 96"/>
                  <a:gd name="T104" fmla="*/ 6051 w 84"/>
                  <a:gd name="T105" fmla="*/ 4720 h 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6"/>
                  <a:gd name="T161" fmla="*/ 84 w 84"/>
                  <a:gd name="T162" fmla="*/ 96 h 9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5" name="Freeform 50"/>
              <p:cNvSpPr>
                <a:spLocks noEditPoints="1" noChangeArrowheads="1"/>
              </p:cNvSpPr>
              <p:nvPr/>
            </p:nvSpPr>
            <p:spPr bwMode="auto">
              <a:xfrm>
                <a:off x="1229" y="147"/>
                <a:ext cx="166" cy="253"/>
              </a:xfrm>
              <a:custGeom>
                <a:avLst/>
                <a:gdLst>
                  <a:gd name="T0" fmla="*/ 7119 w 70"/>
                  <a:gd name="T1" fmla="*/ 15005 h 107"/>
                  <a:gd name="T2" fmla="*/ 12085 w 70"/>
                  <a:gd name="T3" fmla="*/ 3691 h 107"/>
                  <a:gd name="T4" fmla="*/ 8919 w 70"/>
                  <a:gd name="T5" fmla="*/ 156 h 107"/>
                  <a:gd name="T6" fmla="*/ 6614 w 70"/>
                  <a:gd name="T7" fmla="*/ 3462 h 107"/>
                  <a:gd name="T8" fmla="*/ 1041 w 70"/>
                  <a:gd name="T9" fmla="*/ 14475 h 107"/>
                  <a:gd name="T10" fmla="*/ 3510 w 70"/>
                  <a:gd name="T11" fmla="*/ 14185 h 107"/>
                  <a:gd name="T12" fmla="*/ 1266 w 70"/>
                  <a:gd name="T13" fmla="*/ 16906 h 107"/>
                  <a:gd name="T14" fmla="*/ 1586 w 70"/>
                  <a:gd name="T15" fmla="*/ 16906 h 107"/>
                  <a:gd name="T16" fmla="*/ 1586 w 70"/>
                  <a:gd name="T17" fmla="*/ 17291 h 107"/>
                  <a:gd name="T18" fmla="*/ 4425 w 70"/>
                  <a:gd name="T19" fmla="*/ 14726 h 107"/>
                  <a:gd name="T20" fmla="*/ 5310 w 70"/>
                  <a:gd name="T21" fmla="*/ 14726 h 107"/>
                  <a:gd name="T22" fmla="*/ 2841 w 70"/>
                  <a:gd name="T23" fmla="*/ 17819 h 107"/>
                  <a:gd name="T24" fmla="*/ 3386 w 70"/>
                  <a:gd name="T25" fmla="*/ 18029 h 107"/>
                  <a:gd name="T26" fmla="*/ 882 w 70"/>
                  <a:gd name="T27" fmla="*/ 15878 h 107"/>
                  <a:gd name="T28" fmla="*/ 3002 w 70"/>
                  <a:gd name="T29" fmla="*/ 14185 h 107"/>
                  <a:gd name="T30" fmla="*/ 2841 w 70"/>
                  <a:gd name="T31" fmla="*/ 14726 h 107"/>
                  <a:gd name="T32" fmla="*/ 4961 w 70"/>
                  <a:gd name="T33" fmla="*/ 13972 h 107"/>
                  <a:gd name="T34" fmla="*/ 4269 w 70"/>
                  <a:gd name="T35" fmla="*/ 14185 h 107"/>
                  <a:gd name="T36" fmla="*/ 2694 w 70"/>
                  <a:gd name="T37" fmla="*/ 17291 h 107"/>
                  <a:gd name="T38" fmla="*/ 5696 w 70"/>
                  <a:gd name="T39" fmla="*/ 14185 h 107"/>
                  <a:gd name="T40" fmla="*/ 4802 w 70"/>
                  <a:gd name="T41" fmla="*/ 16102 h 107"/>
                  <a:gd name="T42" fmla="*/ 5855 w 70"/>
                  <a:gd name="T43" fmla="*/ 14341 h 107"/>
                  <a:gd name="T44" fmla="*/ 4802 w 70"/>
                  <a:gd name="T45" fmla="*/ 17660 h 107"/>
                  <a:gd name="T46" fmla="*/ 5310 w 70"/>
                  <a:gd name="T47" fmla="*/ 16258 h 107"/>
                  <a:gd name="T48" fmla="*/ 5184 w 70"/>
                  <a:gd name="T49" fmla="*/ 16258 h 107"/>
                  <a:gd name="T50" fmla="*/ 6225 w 70"/>
                  <a:gd name="T51" fmla="*/ 14475 h 107"/>
                  <a:gd name="T52" fmla="*/ 4802 w 70"/>
                  <a:gd name="T53" fmla="*/ 18029 h 107"/>
                  <a:gd name="T54" fmla="*/ 5533 w 70"/>
                  <a:gd name="T55" fmla="*/ 17819 h 107"/>
                  <a:gd name="T56" fmla="*/ 6614 w 70"/>
                  <a:gd name="T57" fmla="*/ 16906 h 107"/>
                  <a:gd name="T58" fmla="*/ 6614 w 70"/>
                  <a:gd name="T59" fmla="*/ 16258 h 107"/>
                  <a:gd name="T60" fmla="*/ 6225 w 70"/>
                  <a:gd name="T61" fmla="*/ 16102 h 107"/>
                  <a:gd name="T62" fmla="*/ 6614 w 70"/>
                  <a:gd name="T63" fmla="*/ 15230 h 107"/>
                  <a:gd name="T64" fmla="*/ 7816 w 70"/>
                  <a:gd name="T65" fmla="*/ 660 h 107"/>
                  <a:gd name="T66" fmla="*/ 7119 w 70"/>
                  <a:gd name="T67" fmla="*/ 1258 h 107"/>
                  <a:gd name="T68" fmla="*/ 8160 w 70"/>
                  <a:gd name="T69" fmla="*/ 1402 h 107"/>
                  <a:gd name="T70" fmla="*/ 7119 w 70"/>
                  <a:gd name="T71" fmla="*/ 1783 h 107"/>
                  <a:gd name="T72" fmla="*/ 7119 w 70"/>
                  <a:gd name="T73" fmla="*/ 1783 h 107"/>
                  <a:gd name="T74" fmla="*/ 8694 w 70"/>
                  <a:gd name="T75" fmla="*/ 2062 h 107"/>
                  <a:gd name="T76" fmla="*/ 8160 w 70"/>
                  <a:gd name="T77" fmla="*/ 3315 h 107"/>
                  <a:gd name="T78" fmla="*/ 8160 w 70"/>
                  <a:gd name="T79" fmla="*/ 3315 h 107"/>
                  <a:gd name="T80" fmla="*/ 8324 w 70"/>
                  <a:gd name="T81" fmla="*/ 3315 h 107"/>
                  <a:gd name="T82" fmla="*/ 9960 w 70"/>
                  <a:gd name="T83" fmla="*/ 3315 h 107"/>
                  <a:gd name="T84" fmla="*/ 11388 w 70"/>
                  <a:gd name="T85" fmla="*/ 3462 h 107"/>
                  <a:gd name="T86" fmla="*/ 10882 w 70"/>
                  <a:gd name="T87" fmla="*/ 3462 h 107"/>
                  <a:gd name="T88" fmla="*/ 10124 w 70"/>
                  <a:gd name="T89" fmla="*/ 3187 h 107"/>
                  <a:gd name="T90" fmla="*/ 11162 w 70"/>
                  <a:gd name="T91" fmla="*/ 3462 h 107"/>
                  <a:gd name="T92" fmla="*/ 10882 w 70"/>
                  <a:gd name="T93" fmla="*/ 2975 h 107"/>
                  <a:gd name="T94" fmla="*/ 11921 w 70"/>
                  <a:gd name="T95" fmla="*/ 872 h 107"/>
                  <a:gd name="T96" fmla="*/ 8919 w 70"/>
                  <a:gd name="T97" fmla="*/ 2818 h 107"/>
                  <a:gd name="T98" fmla="*/ 8537 w 70"/>
                  <a:gd name="T99" fmla="*/ 2433 h 107"/>
                  <a:gd name="T100" fmla="*/ 7655 w 70"/>
                  <a:gd name="T101" fmla="*/ 2589 h 107"/>
                  <a:gd name="T102" fmla="*/ 7266 w 70"/>
                  <a:gd name="T103" fmla="*/ 2062 h 107"/>
                  <a:gd name="T104" fmla="*/ 8160 w 70"/>
                  <a:gd name="T105" fmla="*/ 872 h 107"/>
                  <a:gd name="T106" fmla="*/ 7119 w 70"/>
                  <a:gd name="T107" fmla="*/ 1561 h 107"/>
                  <a:gd name="T108" fmla="*/ 4269 w 70"/>
                  <a:gd name="T109" fmla="*/ 13972 h 107"/>
                  <a:gd name="T110" fmla="*/ 4269 w 70"/>
                  <a:gd name="T111" fmla="*/ 13972 h 107"/>
                  <a:gd name="T112" fmla="*/ 1800 w 70"/>
                  <a:gd name="T113" fmla="*/ 14475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0"/>
                  <a:gd name="T172" fmla="*/ 0 h 107"/>
                  <a:gd name="T173" fmla="*/ 70 w 70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6" name="Freeform 51"/>
              <p:cNvSpPr>
                <a:spLocks noEditPoints="1" noChangeArrowheads="1"/>
              </p:cNvSpPr>
              <p:nvPr/>
            </p:nvSpPr>
            <p:spPr bwMode="auto">
              <a:xfrm>
                <a:off x="329" y="149"/>
                <a:ext cx="168" cy="256"/>
              </a:xfrm>
              <a:custGeom>
                <a:avLst/>
                <a:gdLst>
                  <a:gd name="T0" fmla="*/ 7205 w 71"/>
                  <a:gd name="T1" fmla="*/ 15277 h 108"/>
                  <a:gd name="T2" fmla="*/ 11947 w 71"/>
                  <a:gd name="T3" fmla="*/ 3887 h 108"/>
                  <a:gd name="T4" fmla="*/ 8970 w 71"/>
                  <a:gd name="T5" fmla="*/ 370 h 108"/>
                  <a:gd name="T6" fmla="*/ 6680 w 71"/>
                  <a:gd name="T7" fmla="*/ 3501 h 108"/>
                  <a:gd name="T8" fmla="*/ 1259 w 71"/>
                  <a:gd name="T9" fmla="*/ 14900 h 108"/>
                  <a:gd name="T10" fmla="*/ 3696 w 71"/>
                  <a:gd name="T11" fmla="*/ 14372 h 108"/>
                  <a:gd name="T12" fmla="*/ 1406 w 71"/>
                  <a:gd name="T13" fmla="*/ 17368 h 108"/>
                  <a:gd name="T14" fmla="*/ 1562 w 71"/>
                  <a:gd name="T15" fmla="*/ 17209 h 108"/>
                  <a:gd name="T16" fmla="*/ 1786 w 71"/>
                  <a:gd name="T17" fmla="*/ 17581 h 108"/>
                  <a:gd name="T18" fmla="*/ 4607 w 71"/>
                  <a:gd name="T19" fmla="*/ 15023 h 108"/>
                  <a:gd name="T20" fmla="*/ 5274 w 71"/>
                  <a:gd name="T21" fmla="*/ 15023 h 108"/>
                  <a:gd name="T22" fmla="*/ 2979 w 71"/>
                  <a:gd name="T23" fmla="*/ 18245 h 108"/>
                  <a:gd name="T24" fmla="*/ 3327 w 71"/>
                  <a:gd name="T25" fmla="*/ 18245 h 108"/>
                  <a:gd name="T26" fmla="*/ 1036 w 71"/>
                  <a:gd name="T27" fmla="*/ 16171 h 108"/>
                  <a:gd name="T28" fmla="*/ 3192 w 71"/>
                  <a:gd name="T29" fmla="*/ 14372 h 108"/>
                  <a:gd name="T30" fmla="*/ 2823 w 71"/>
                  <a:gd name="T31" fmla="*/ 14900 h 108"/>
                  <a:gd name="T32" fmla="*/ 4889 w 71"/>
                  <a:gd name="T33" fmla="*/ 14372 h 108"/>
                  <a:gd name="T34" fmla="*/ 4385 w 71"/>
                  <a:gd name="T35" fmla="*/ 14372 h 108"/>
                  <a:gd name="T36" fmla="*/ 2823 w 71"/>
                  <a:gd name="T37" fmla="*/ 17581 h 108"/>
                  <a:gd name="T38" fmla="*/ 5800 w 71"/>
                  <a:gd name="T39" fmla="*/ 14519 h 108"/>
                  <a:gd name="T40" fmla="*/ 4730 w 71"/>
                  <a:gd name="T41" fmla="*/ 16318 h 108"/>
                  <a:gd name="T42" fmla="*/ 5923 w 71"/>
                  <a:gd name="T43" fmla="*/ 14519 h 108"/>
                  <a:gd name="T44" fmla="*/ 4889 w 71"/>
                  <a:gd name="T45" fmla="*/ 18126 h 108"/>
                  <a:gd name="T46" fmla="*/ 5419 w 71"/>
                  <a:gd name="T47" fmla="*/ 16699 h 108"/>
                  <a:gd name="T48" fmla="*/ 5274 w 71"/>
                  <a:gd name="T49" fmla="*/ 16699 h 108"/>
                  <a:gd name="T50" fmla="*/ 6304 w 71"/>
                  <a:gd name="T51" fmla="*/ 14900 h 108"/>
                  <a:gd name="T52" fmla="*/ 4730 w 71"/>
                  <a:gd name="T53" fmla="*/ 18245 h 108"/>
                  <a:gd name="T54" fmla="*/ 5643 w 71"/>
                  <a:gd name="T55" fmla="*/ 18126 h 108"/>
                  <a:gd name="T56" fmla="*/ 6680 w 71"/>
                  <a:gd name="T57" fmla="*/ 17209 h 108"/>
                  <a:gd name="T58" fmla="*/ 6680 w 71"/>
                  <a:gd name="T59" fmla="*/ 16699 h 108"/>
                  <a:gd name="T60" fmla="*/ 6304 w 71"/>
                  <a:gd name="T61" fmla="*/ 16446 h 108"/>
                  <a:gd name="T62" fmla="*/ 6680 w 71"/>
                  <a:gd name="T63" fmla="*/ 15412 h 108"/>
                  <a:gd name="T64" fmla="*/ 7709 w 71"/>
                  <a:gd name="T65" fmla="*/ 668 h 108"/>
                  <a:gd name="T66" fmla="*/ 7205 w 71"/>
                  <a:gd name="T67" fmla="*/ 1427 h 108"/>
                  <a:gd name="T68" fmla="*/ 8241 w 71"/>
                  <a:gd name="T69" fmla="*/ 1583 h 108"/>
                  <a:gd name="T70" fmla="*/ 7205 w 71"/>
                  <a:gd name="T71" fmla="*/ 1956 h 108"/>
                  <a:gd name="T72" fmla="*/ 7205 w 71"/>
                  <a:gd name="T73" fmla="*/ 1956 h 108"/>
                  <a:gd name="T74" fmla="*/ 8745 w 71"/>
                  <a:gd name="T75" fmla="*/ 2079 h 108"/>
                  <a:gd name="T76" fmla="*/ 8241 w 71"/>
                  <a:gd name="T77" fmla="*/ 3501 h 108"/>
                  <a:gd name="T78" fmla="*/ 8241 w 71"/>
                  <a:gd name="T79" fmla="*/ 3501 h 108"/>
                  <a:gd name="T80" fmla="*/ 8466 w 71"/>
                  <a:gd name="T81" fmla="*/ 3501 h 108"/>
                  <a:gd name="T82" fmla="*/ 10000 w 71"/>
                  <a:gd name="T83" fmla="*/ 3501 h 108"/>
                  <a:gd name="T84" fmla="*/ 11405 w 71"/>
                  <a:gd name="T85" fmla="*/ 3501 h 108"/>
                  <a:gd name="T86" fmla="*/ 10693 w 71"/>
                  <a:gd name="T87" fmla="*/ 3501 h 108"/>
                  <a:gd name="T88" fmla="*/ 10163 w 71"/>
                  <a:gd name="T89" fmla="*/ 3383 h 108"/>
                  <a:gd name="T90" fmla="*/ 11192 w 71"/>
                  <a:gd name="T91" fmla="*/ 3501 h 108"/>
                  <a:gd name="T92" fmla="*/ 10901 w 71"/>
                  <a:gd name="T93" fmla="*/ 2994 h 108"/>
                  <a:gd name="T94" fmla="*/ 11947 w 71"/>
                  <a:gd name="T95" fmla="*/ 877 h 108"/>
                  <a:gd name="T96" fmla="*/ 8970 w 71"/>
                  <a:gd name="T97" fmla="*/ 2837 h 108"/>
                  <a:gd name="T98" fmla="*/ 8582 w 71"/>
                  <a:gd name="T99" fmla="*/ 2674 h 108"/>
                  <a:gd name="T100" fmla="*/ 7709 w 71"/>
                  <a:gd name="T101" fmla="*/ 2837 h 108"/>
                  <a:gd name="T102" fmla="*/ 7340 w 71"/>
                  <a:gd name="T103" fmla="*/ 2304 h 108"/>
                  <a:gd name="T104" fmla="*/ 8241 w 71"/>
                  <a:gd name="T105" fmla="*/ 877 h 108"/>
                  <a:gd name="T106" fmla="*/ 7205 w 71"/>
                  <a:gd name="T107" fmla="*/ 1583 h 108"/>
                  <a:gd name="T108" fmla="*/ 4385 w 71"/>
                  <a:gd name="T109" fmla="*/ 14372 h 108"/>
                  <a:gd name="T110" fmla="*/ 4385 w 71"/>
                  <a:gd name="T111" fmla="*/ 14372 h 108"/>
                  <a:gd name="T112" fmla="*/ 1947 w 71"/>
                  <a:gd name="T113" fmla="*/ 14900 h 1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"/>
                  <a:gd name="T172" fmla="*/ 0 h 108"/>
                  <a:gd name="T173" fmla="*/ 71 w 71"/>
                  <a:gd name="T174" fmla="*/ 108 h 1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" h="108">
                    <a:moveTo>
                      <a:pt x="9" y="103"/>
                    </a:moveTo>
                    <a:cubicBezTo>
                      <a:pt x="15" y="107"/>
                      <a:pt x="26" y="108"/>
                      <a:pt x="33" y="105"/>
                    </a:cubicBezTo>
                    <a:cubicBezTo>
                      <a:pt x="42" y="102"/>
                      <a:pt x="44" y="9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3" y="65"/>
                      <a:pt x="42" y="44"/>
                      <a:pt x="41" y="22"/>
                    </a:cubicBezTo>
                    <a:cubicBezTo>
                      <a:pt x="49" y="23"/>
                      <a:pt x="58" y="22"/>
                      <a:pt x="66" y="23"/>
                    </a:cubicBezTo>
                    <a:cubicBezTo>
                      <a:pt x="68" y="24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6"/>
                      <a:pt x="71" y="10"/>
                      <a:pt x="71" y="4"/>
                    </a:cubicBezTo>
                    <a:cubicBezTo>
                      <a:pt x="71" y="3"/>
                      <a:pt x="70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3" y="2"/>
                      <a:pt x="57" y="2"/>
                      <a:pt x="51" y="2"/>
                    </a:cubicBezTo>
                    <a:cubicBezTo>
                      <a:pt x="47" y="1"/>
                      <a:pt x="42" y="0"/>
                      <a:pt x="39" y="3"/>
                    </a:cubicBezTo>
                    <a:cubicBezTo>
                      <a:pt x="38" y="3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10"/>
                      <a:pt x="38" y="15"/>
                      <a:pt x="38" y="20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9" y="42"/>
                      <a:pt x="40" y="62"/>
                      <a:pt x="38" y="81"/>
                    </a:cubicBezTo>
                    <a:cubicBezTo>
                      <a:pt x="38" y="81"/>
                      <a:pt x="38" y="80"/>
                      <a:pt x="37" y="80"/>
                    </a:cubicBezTo>
                    <a:cubicBezTo>
                      <a:pt x="28" y="77"/>
                      <a:pt x="15" y="76"/>
                      <a:pt x="7" y="84"/>
                    </a:cubicBezTo>
                    <a:cubicBezTo>
                      <a:pt x="0" y="90"/>
                      <a:pt x="1" y="98"/>
                      <a:pt x="9" y="103"/>
                    </a:cubicBezTo>
                    <a:close/>
                    <a:moveTo>
                      <a:pt x="6" y="95"/>
                    </a:moveTo>
                    <a:cubicBezTo>
                      <a:pt x="11" y="91"/>
                      <a:pt x="15" y="86"/>
                      <a:pt x="20" y="82"/>
                    </a:cubicBezTo>
                    <a:cubicBezTo>
                      <a:pt x="20" y="81"/>
                      <a:pt x="21" y="81"/>
                      <a:pt x="21" y="81"/>
                    </a:cubicBezTo>
                    <a:cubicBezTo>
                      <a:pt x="21" y="81"/>
                      <a:pt x="20" y="82"/>
                      <a:pt x="20" y="82"/>
                    </a:cubicBezTo>
                    <a:cubicBezTo>
                      <a:pt x="19" y="83"/>
                      <a:pt x="18" y="84"/>
                      <a:pt x="17" y="86"/>
                    </a:cubicBezTo>
                    <a:cubicBezTo>
                      <a:pt x="15" y="88"/>
                      <a:pt x="14" y="91"/>
                      <a:pt x="12" y="93"/>
                    </a:cubicBezTo>
                    <a:cubicBezTo>
                      <a:pt x="10" y="95"/>
                      <a:pt x="9" y="96"/>
                      <a:pt x="8" y="98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9" y="98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2" y="94"/>
                    </a:cubicBezTo>
                    <a:cubicBezTo>
                      <a:pt x="13" y="93"/>
                      <a:pt x="14" y="92"/>
                      <a:pt x="15" y="90"/>
                    </a:cubicBezTo>
                    <a:cubicBezTo>
                      <a:pt x="18" y="87"/>
                      <a:pt x="21" y="85"/>
                      <a:pt x="23" y="82"/>
                    </a:cubicBezTo>
                    <a:cubicBezTo>
                      <a:pt x="19" y="88"/>
                      <a:pt x="13" y="93"/>
                      <a:pt x="10" y="99"/>
                    </a:cubicBezTo>
                    <a:cubicBezTo>
                      <a:pt x="10" y="99"/>
                      <a:pt x="10" y="100"/>
                      <a:pt x="10" y="100"/>
                    </a:cubicBezTo>
                    <a:cubicBezTo>
                      <a:pt x="16" y="95"/>
                      <a:pt x="21" y="89"/>
                      <a:pt x="26" y="84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6" y="84"/>
                      <a:pt x="26" y="85"/>
                    </a:cubicBezTo>
                    <a:cubicBezTo>
                      <a:pt x="24" y="86"/>
                      <a:pt x="23" y="88"/>
                      <a:pt x="21" y="90"/>
                    </a:cubicBezTo>
                    <a:cubicBezTo>
                      <a:pt x="18" y="94"/>
                      <a:pt x="16" y="97"/>
                      <a:pt x="13" y="101"/>
                    </a:cubicBezTo>
                    <a:cubicBezTo>
                      <a:pt x="13" y="101"/>
                      <a:pt x="13" y="101"/>
                      <a:pt x="14" y="101"/>
                    </a:cubicBezTo>
                    <a:cubicBezTo>
                      <a:pt x="21" y="97"/>
                      <a:pt x="25" y="90"/>
                      <a:pt x="30" y="85"/>
                    </a:cubicBezTo>
                    <a:cubicBezTo>
                      <a:pt x="32" y="84"/>
                      <a:pt x="33" y="81"/>
                      <a:pt x="31" y="85"/>
                    </a:cubicBezTo>
                    <a:cubicBezTo>
                      <a:pt x="30" y="87"/>
                      <a:pt x="28" y="89"/>
                      <a:pt x="26" y="92"/>
                    </a:cubicBezTo>
                    <a:cubicBezTo>
                      <a:pt x="23" y="95"/>
                      <a:pt x="19" y="98"/>
                      <a:pt x="16" y="102"/>
                    </a:cubicBezTo>
                    <a:cubicBezTo>
                      <a:pt x="16" y="102"/>
                      <a:pt x="16" y="103"/>
                      <a:pt x="17" y="103"/>
                    </a:cubicBezTo>
                    <a:cubicBezTo>
                      <a:pt x="24" y="98"/>
                      <a:pt x="28" y="92"/>
                      <a:pt x="34" y="86"/>
                    </a:cubicBezTo>
                    <a:cubicBezTo>
                      <a:pt x="36" y="83"/>
                      <a:pt x="33" y="86"/>
                      <a:pt x="33" y="87"/>
                    </a:cubicBezTo>
                    <a:cubicBezTo>
                      <a:pt x="31" y="90"/>
                      <a:pt x="29" y="92"/>
                      <a:pt x="27" y="94"/>
                    </a:cubicBezTo>
                    <a:cubicBezTo>
                      <a:pt x="25" y="97"/>
                      <a:pt x="22" y="100"/>
                      <a:pt x="19" y="103"/>
                    </a:cubicBezTo>
                    <a:cubicBezTo>
                      <a:pt x="19" y="103"/>
                      <a:pt x="19" y="103"/>
                      <a:pt x="20" y="103"/>
                    </a:cubicBezTo>
                    <a:cubicBezTo>
                      <a:pt x="16" y="103"/>
                      <a:pt x="13" y="102"/>
                      <a:pt x="10" y="100"/>
                    </a:cubicBezTo>
                    <a:cubicBezTo>
                      <a:pt x="8" y="99"/>
                      <a:pt x="6" y="97"/>
                      <a:pt x="6" y="95"/>
                    </a:cubicBezTo>
                    <a:close/>
                    <a:moveTo>
                      <a:pt x="6" y="91"/>
                    </a:moveTo>
                    <a:cubicBezTo>
                      <a:pt x="7" y="90"/>
                      <a:pt x="9" y="88"/>
                      <a:pt x="10" y="87"/>
                    </a:cubicBezTo>
                    <a:cubicBezTo>
                      <a:pt x="12" y="85"/>
                      <a:pt x="13" y="84"/>
                      <a:pt x="15" y="83"/>
                    </a:cubicBezTo>
                    <a:cubicBezTo>
                      <a:pt x="15" y="83"/>
                      <a:pt x="17" y="82"/>
                      <a:pt x="17" y="81"/>
                    </a:cubicBezTo>
                    <a:cubicBezTo>
                      <a:pt x="17" y="81"/>
                      <a:pt x="18" y="81"/>
                      <a:pt x="18" y="81"/>
                    </a:cubicBezTo>
                    <a:cubicBezTo>
                      <a:pt x="14" y="86"/>
                      <a:pt x="10" y="90"/>
                      <a:pt x="6" y="94"/>
                    </a:cubicBezTo>
                    <a:cubicBezTo>
                      <a:pt x="5" y="93"/>
                      <a:pt x="5" y="92"/>
                      <a:pt x="6" y="91"/>
                    </a:cubicBezTo>
                    <a:close/>
                    <a:moveTo>
                      <a:pt x="21" y="81"/>
                    </a:moveTo>
                    <a:cubicBezTo>
                      <a:pt x="19" y="82"/>
                      <a:pt x="18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19" y="81"/>
                      <a:pt x="20" y="81"/>
                      <a:pt x="21" y="81"/>
                    </a:cubicBezTo>
                    <a:close/>
                    <a:moveTo>
                      <a:pt x="25" y="81"/>
                    </a:moveTo>
                    <a:cubicBezTo>
                      <a:pt x="26" y="81"/>
                      <a:pt x="27" y="81"/>
                      <a:pt x="28" y="81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4" y="96"/>
                      <a:pt x="10" y="100"/>
                      <a:pt x="12" y="97"/>
                    </a:cubicBezTo>
                    <a:cubicBezTo>
                      <a:pt x="13" y="95"/>
                      <a:pt x="15" y="93"/>
                      <a:pt x="17" y="91"/>
                    </a:cubicBezTo>
                    <a:cubicBezTo>
                      <a:pt x="19" y="88"/>
                      <a:pt x="22" y="85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close/>
                    <a:moveTo>
                      <a:pt x="33" y="82"/>
                    </a:moveTo>
                    <a:cubicBezTo>
                      <a:pt x="27" y="86"/>
                      <a:pt x="24" y="92"/>
                      <a:pt x="19" y="97"/>
                    </a:cubicBezTo>
                    <a:cubicBezTo>
                      <a:pt x="18" y="98"/>
                      <a:pt x="17" y="98"/>
                      <a:pt x="16" y="99"/>
                    </a:cubicBezTo>
                    <a:cubicBezTo>
                      <a:pt x="14" y="100"/>
                      <a:pt x="14" y="100"/>
                      <a:pt x="15" y="100"/>
                    </a:cubicBezTo>
                    <a:cubicBezTo>
                      <a:pt x="17" y="97"/>
                      <a:pt x="19" y="95"/>
                      <a:pt x="20" y="92"/>
                    </a:cubicBezTo>
                    <a:cubicBezTo>
                      <a:pt x="23" y="89"/>
                      <a:pt x="26" y="85"/>
                      <a:pt x="29" y="81"/>
                    </a:cubicBezTo>
                    <a:cubicBezTo>
                      <a:pt x="31" y="81"/>
                      <a:pt x="32" y="82"/>
                      <a:pt x="33" y="82"/>
                    </a:cubicBezTo>
                    <a:close/>
                    <a:moveTo>
                      <a:pt x="35" y="82"/>
                    </a:move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2" y="86"/>
                      <a:pt x="30" y="89"/>
                      <a:pt x="27" y="92"/>
                    </a:cubicBezTo>
                    <a:cubicBezTo>
                      <a:pt x="26" y="94"/>
                      <a:pt x="25" y="95"/>
                      <a:pt x="23" y="97"/>
                    </a:cubicBezTo>
                    <a:cubicBezTo>
                      <a:pt x="21" y="98"/>
                      <a:pt x="19" y="100"/>
                      <a:pt x="18" y="101"/>
                    </a:cubicBezTo>
                    <a:cubicBezTo>
                      <a:pt x="20" y="98"/>
                      <a:pt x="23" y="96"/>
                      <a:pt x="26" y="93"/>
                    </a:cubicBezTo>
                    <a:cubicBezTo>
                      <a:pt x="29" y="90"/>
                      <a:pt x="31" y="86"/>
                      <a:pt x="34" y="82"/>
                    </a:cubicBezTo>
                    <a:cubicBezTo>
                      <a:pt x="34" y="82"/>
                      <a:pt x="34" y="82"/>
                      <a:pt x="35" y="82"/>
                    </a:cubicBezTo>
                    <a:close/>
                    <a:moveTo>
                      <a:pt x="27" y="103"/>
                    </a:moveTo>
                    <a:cubicBezTo>
                      <a:pt x="26" y="104"/>
                      <a:pt x="26" y="104"/>
                      <a:pt x="25" y="104"/>
                    </a:cubicBezTo>
                    <a:cubicBezTo>
                      <a:pt x="26" y="103"/>
                      <a:pt x="27" y="102"/>
                      <a:pt x="28" y="102"/>
                    </a:cubicBezTo>
                    <a:cubicBezTo>
                      <a:pt x="27" y="102"/>
                      <a:pt x="27" y="102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lose/>
                    <a:moveTo>
                      <a:pt x="20" y="103"/>
                    </a:moveTo>
                    <a:cubicBezTo>
                      <a:pt x="24" y="101"/>
                      <a:pt x="28" y="97"/>
                      <a:pt x="31" y="94"/>
                    </a:cubicBezTo>
                    <a:cubicBezTo>
                      <a:pt x="31" y="94"/>
                      <a:pt x="30" y="95"/>
                      <a:pt x="30" y="95"/>
                    </a:cubicBezTo>
                    <a:cubicBezTo>
                      <a:pt x="28" y="98"/>
                      <a:pt x="26" y="101"/>
                      <a:pt x="24" y="104"/>
                    </a:cubicBezTo>
                    <a:cubicBezTo>
                      <a:pt x="22" y="104"/>
                      <a:pt x="21" y="104"/>
                      <a:pt x="20" y="103"/>
                    </a:cubicBezTo>
                    <a:close/>
                    <a:moveTo>
                      <a:pt x="30" y="94"/>
                    </a:moveTo>
                    <a:cubicBezTo>
                      <a:pt x="29" y="95"/>
                      <a:pt x="27" y="97"/>
                      <a:pt x="26" y="98"/>
                    </a:cubicBezTo>
                    <a:cubicBezTo>
                      <a:pt x="25" y="99"/>
                      <a:pt x="19" y="104"/>
                      <a:pt x="22" y="101"/>
                    </a:cubicBezTo>
                    <a:cubicBezTo>
                      <a:pt x="27" y="95"/>
                      <a:pt x="32" y="90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84"/>
                      <a:pt x="37" y="85"/>
                      <a:pt x="38" y="86"/>
                    </a:cubicBezTo>
                    <a:cubicBezTo>
                      <a:pt x="35" y="89"/>
                      <a:pt x="33" y="91"/>
                      <a:pt x="30" y="94"/>
                    </a:cubicBezTo>
                    <a:close/>
                    <a:moveTo>
                      <a:pt x="29" y="103"/>
                    </a:moveTo>
                    <a:cubicBezTo>
                      <a:pt x="29" y="103"/>
                      <a:pt x="28" y="103"/>
                      <a:pt x="27" y="103"/>
                    </a:cubicBezTo>
                    <a:cubicBezTo>
                      <a:pt x="30" y="101"/>
                      <a:pt x="32" y="99"/>
                      <a:pt x="34" y="97"/>
                    </a:cubicBezTo>
                    <a:cubicBezTo>
                      <a:pt x="35" y="96"/>
                      <a:pt x="39" y="93"/>
                      <a:pt x="35" y="97"/>
                    </a:cubicBezTo>
                    <a:cubicBezTo>
                      <a:pt x="34" y="99"/>
                      <a:pt x="32" y="100"/>
                      <a:pt x="31" y="101"/>
                    </a:cubicBezTo>
                    <a:cubicBezTo>
                      <a:pt x="31" y="102"/>
                      <a:pt x="31" y="102"/>
                      <a:pt x="32" y="102"/>
                    </a:cubicBezTo>
                    <a:cubicBezTo>
                      <a:pt x="34" y="101"/>
                      <a:pt x="36" y="99"/>
                      <a:pt x="38" y="98"/>
                    </a:cubicBezTo>
                    <a:cubicBezTo>
                      <a:pt x="36" y="101"/>
                      <a:pt x="32" y="102"/>
                      <a:pt x="29" y="103"/>
                    </a:cubicBezTo>
                    <a:close/>
                    <a:moveTo>
                      <a:pt x="39" y="95"/>
                    </a:moveTo>
                    <a:cubicBezTo>
                      <a:pt x="39" y="96"/>
                      <a:pt x="39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6" y="98"/>
                      <a:pt x="35" y="99"/>
                      <a:pt x="34" y="100"/>
                    </a:cubicBezTo>
                    <a:cubicBezTo>
                      <a:pt x="36" y="98"/>
                      <a:pt x="37" y="96"/>
                      <a:pt x="38" y="94"/>
                    </a:cubicBezTo>
                    <a:cubicBezTo>
                      <a:pt x="38" y="94"/>
                      <a:pt x="38" y="93"/>
                      <a:pt x="38" y="94"/>
                    </a:cubicBezTo>
                    <a:cubicBezTo>
                      <a:pt x="34" y="96"/>
                      <a:pt x="31" y="99"/>
                      <a:pt x="28" y="102"/>
                    </a:cubicBezTo>
                    <a:cubicBezTo>
                      <a:pt x="31" y="99"/>
                      <a:pt x="34" y="95"/>
                      <a:pt x="37" y="92"/>
                    </a:cubicBezTo>
                    <a:cubicBezTo>
                      <a:pt x="37" y="92"/>
                      <a:pt x="37" y="91"/>
                      <a:pt x="36" y="92"/>
                    </a:cubicBezTo>
                    <a:cubicBezTo>
                      <a:pt x="36" y="92"/>
                      <a:pt x="36" y="92"/>
                      <a:pt x="36" y="93"/>
                    </a:cubicBezTo>
                    <a:cubicBezTo>
                      <a:pt x="35" y="93"/>
                      <a:pt x="35" y="93"/>
                      <a:pt x="35" y="94"/>
                    </a:cubicBezTo>
                    <a:cubicBezTo>
                      <a:pt x="31" y="97"/>
                      <a:pt x="27" y="101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9" y="98"/>
                      <a:pt x="33" y="92"/>
                      <a:pt x="38" y="87"/>
                    </a:cubicBezTo>
                    <a:cubicBezTo>
                      <a:pt x="39" y="89"/>
                      <a:pt x="40" y="92"/>
                      <a:pt x="39" y="95"/>
                    </a:cubicBezTo>
                    <a:close/>
                    <a:moveTo>
                      <a:pt x="41" y="6"/>
                    </a:moveTo>
                    <a:cubicBezTo>
                      <a:pt x="41" y="5"/>
                      <a:pt x="41" y="5"/>
                      <a:pt x="41" y="5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3" y="5"/>
                      <a:pt x="42" y="5"/>
                      <a:pt x="41" y="6"/>
                    </a:cubicBezTo>
                    <a:close/>
                    <a:moveTo>
                      <a:pt x="41" y="6"/>
                    </a:moveTo>
                    <a:cubicBezTo>
                      <a:pt x="41" y="6"/>
                      <a:pt x="42" y="6"/>
                      <a:pt x="42" y="6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1" y="7"/>
                      <a:pt x="41" y="7"/>
                      <a:pt x="41" y="6"/>
                    </a:cubicBezTo>
                    <a:close/>
                    <a:moveTo>
                      <a:pt x="41" y="15"/>
                    </a:moveTo>
                    <a:cubicBezTo>
                      <a:pt x="42" y="14"/>
                      <a:pt x="43" y="12"/>
                      <a:pt x="45" y="11"/>
                    </a:cubicBezTo>
                    <a:cubicBezTo>
                      <a:pt x="45" y="10"/>
                      <a:pt x="46" y="9"/>
                      <a:pt x="47" y="9"/>
                    </a:cubicBezTo>
                    <a:cubicBezTo>
                      <a:pt x="48" y="8"/>
                      <a:pt x="52" y="4"/>
                      <a:pt x="49" y="7"/>
                    </a:cubicBezTo>
                    <a:cubicBezTo>
                      <a:pt x="46" y="11"/>
                      <a:pt x="43" y="14"/>
                      <a:pt x="41" y="17"/>
                    </a:cubicBezTo>
                    <a:cubicBezTo>
                      <a:pt x="41" y="17"/>
                      <a:pt x="41" y="16"/>
                      <a:pt x="41" y="15"/>
                    </a:cubicBezTo>
                    <a:close/>
                    <a:moveTo>
                      <a:pt x="41" y="11"/>
                    </a:moveTo>
                    <a:cubicBezTo>
                      <a:pt x="41" y="10"/>
                      <a:pt x="42" y="10"/>
                      <a:pt x="43" y="9"/>
                    </a:cubicBezTo>
                    <a:cubicBezTo>
                      <a:pt x="43" y="9"/>
                      <a:pt x="43" y="8"/>
                      <a:pt x="44" y="8"/>
                    </a:cubicBezTo>
                    <a:cubicBezTo>
                      <a:pt x="43" y="9"/>
                      <a:pt x="42" y="11"/>
                      <a:pt x="41" y="12"/>
                    </a:cubicBezTo>
                    <a:cubicBezTo>
                      <a:pt x="41" y="12"/>
                      <a:pt x="41" y="11"/>
                      <a:pt x="41" y="11"/>
                    </a:cubicBezTo>
                    <a:close/>
                    <a:moveTo>
                      <a:pt x="41" y="19"/>
                    </a:moveTo>
                    <a:cubicBezTo>
                      <a:pt x="45" y="16"/>
                      <a:pt x="48" y="12"/>
                      <a:pt x="51" y="9"/>
                    </a:cubicBezTo>
                    <a:cubicBezTo>
                      <a:pt x="52" y="9"/>
                      <a:pt x="55" y="5"/>
                      <a:pt x="54" y="7"/>
                    </a:cubicBezTo>
                    <a:cubicBezTo>
                      <a:pt x="53" y="9"/>
                      <a:pt x="51" y="10"/>
                      <a:pt x="50" y="12"/>
                    </a:cubicBezTo>
                    <a:cubicBezTo>
                      <a:pt x="48" y="15"/>
                      <a:pt x="46" y="17"/>
                      <a:pt x="44" y="20"/>
                    </a:cubicBezTo>
                    <a:cubicBezTo>
                      <a:pt x="43" y="20"/>
                      <a:pt x="42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lose/>
                    <a:moveTo>
                      <a:pt x="47" y="20"/>
                    </a:moveTo>
                    <a:cubicBezTo>
                      <a:pt x="46" y="20"/>
                      <a:pt x="46" y="20"/>
                      <a:pt x="45" y="20"/>
                    </a:cubicBezTo>
                    <a:cubicBezTo>
                      <a:pt x="48" y="16"/>
                      <a:pt x="52" y="12"/>
                      <a:pt x="56" y="9"/>
                    </a:cubicBezTo>
                    <a:cubicBezTo>
                      <a:pt x="55" y="10"/>
                      <a:pt x="54" y="12"/>
                      <a:pt x="53" y="13"/>
                    </a:cubicBezTo>
                    <a:cubicBezTo>
                      <a:pt x="51" y="15"/>
                      <a:pt x="49" y="18"/>
                      <a:pt x="47" y="20"/>
                    </a:cubicBezTo>
                    <a:close/>
                    <a:moveTo>
                      <a:pt x="48" y="20"/>
                    </a:moveTo>
                    <a:cubicBezTo>
                      <a:pt x="53" y="16"/>
                      <a:pt x="57" y="11"/>
                      <a:pt x="62" y="7"/>
                    </a:cubicBezTo>
                    <a:cubicBezTo>
                      <a:pt x="59" y="10"/>
                      <a:pt x="56" y="16"/>
                      <a:pt x="52" y="20"/>
                    </a:cubicBezTo>
                    <a:cubicBezTo>
                      <a:pt x="51" y="20"/>
                      <a:pt x="50" y="20"/>
                      <a:pt x="48" y="20"/>
                    </a:cubicBezTo>
                    <a:close/>
                    <a:moveTo>
                      <a:pt x="54" y="20"/>
                    </a:moveTo>
                    <a:cubicBezTo>
                      <a:pt x="57" y="17"/>
                      <a:pt x="61" y="13"/>
                      <a:pt x="64" y="9"/>
                    </a:cubicBezTo>
                    <a:cubicBezTo>
                      <a:pt x="64" y="10"/>
                      <a:pt x="63" y="11"/>
                      <a:pt x="62" y="11"/>
                    </a:cubicBezTo>
                    <a:cubicBezTo>
                      <a:pt x="60" y="14"/>
                      <a:pt x="58" y="17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6" y="20"/>
                      <a:pt x="55" y="20"/>
                      <a:pt x="54" y="20"/>
                    </a:cubicBezTo>
                    <a:close/>
                    <a:moveTo>
                      <a:pt x="66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9"/>
                      <a:pt x="63" y="20"/>
                      <a:pt x="62" y="20"/>
                    </a:cubicBezTo>
                    <a:cubicBezTo>
                      <a:pt x="62" y="20"/>
                      <a:pt x="61" y="20"/>
                      <a:pt x="61" y="20"/>
                    </a:cubicBezTo>
                    <a:cubicBezTo>
                      <a:pt x="61" y="20"/>
                      <a:pt x="62" y="19"/>
                      <a:pt x="62" y="19"/>
                    </a:cubicBezTo>
                    <a:cubicBezTo>
                      <a:pt x="64" y="16"/>
                      <a:pt x="66" y="14"/>
                      <a:pt x="67" y="12"/>
                    </a:cubicBezTo>
                    <a:cubicBezTo>
                      <a:pt x="67" y="12"/>
                      <a:pt x="67" y="11"/>
                      <a:pt x="67" y="11"/>
                    </a:cubicBezTo>
                    <a:cubicBezTo>
                      <a:pt x="64" y="13"/>
                      <a:pt x="60" y="16"/>
                      <a:pt x="58" y="19"/>
                    </a:cubicBezTo>
                    <a:cubicBezTo>
                      <a:pt x="61" y="14"/>
                      <a:pt x="64" y="10"/>
                      <a:pt x="68" y="6"/>
                    </a:cubicBezTo>
                    <a:cubicBezTo>
                      <a:pt x="68" y="11"/>
                      <a:pt x="66" y="16"/>
                      <a:pt x="66" y="20"/>
                    </a:cubicBezTo>
                    <a:close/>
                    <a:moveTo>
                      <a:pt x="63" y="20"/>
                    </a:moveTo>
                    <a:cubicBezTo>
                      <a:pt x="63" y="19"/>
                      <a:pt x="64" y="19"/>
                      <a:pt x="64" y="20"/>
                    </a:cubicBezTo>
                    <a:cubicBezTo>
                      <a:pt x="64" y="20"/>
                      <a:pt x="63" y="20"/>
                      <a:pt x="63" y="20"/>
                    </a:cubicBezTo>
                    <a:close/>
                    <a:moveTo>
                      <a:pt x="58" y="20"/>
                    </a:moveTo>
                    <a:cubicBezTo>
                      <a:pt x="60" y="18"/>
                      <a:pt x="62" y="16"/>
                      <a:pt x="65" y="14"/>
                    </a:cubicBezTo>
                    <a:cubicBezTo>
                      <a:pt x="68" y="11"/>
                      <a:pt x="63" y="16"/>
                      <a:pt x="62" y="17"/>
                    </a:cubicBezTo>
                    <a:cubicBezTo>
                      <a:pt x="62" y="18"/>
                      <a:pt x="61" y="19"/>
                      <a:pt x="60" y="20"/>
                    </a:cubicBezTo>
                    <a:cubicBezTo>
                      <a:pt x="60" y="20"/>
                      <a:pt x="59" y="20"/>
                      <a:pt x="58" y="20"/>
                    </a:cubicBezTo>
                    <a:close/>
                    <a:moveTo>
                      <a:pt x="52" y="5"/>
                    </a:moveTo>
                    <a:cubicBezTo>
                      <a:pt x="57" y="5"/>
                      <a:pt x="63" y="5"/>
                      <a:pt x="68" y="5"/>
                    </a:cubicBezTo>
                    <a:cubicBezTo>
                      <a:pt x="64" y="8"/>
                      <a:pt x="61" y="12"/>
                      <a:pt x="57" y="16"/>
                    </a:cubicBezTo>
                    <a:cubicBezTo>
                      <a:pt x="59" y="13"/>
                      <a:pt x="61" y="9"/>
                      <a:pt x="63" y="6"/>
                    </a:cubicBezTo>
                    <a:cubicBezTo>
                      <a:pt x="63" y="6"/>
                      <a:pt x="63" y="5"/>
                      <a:pt x="63" y="6"/>
                    </a:cubicBezTo>
                    <a:cubicBezTo>
                      <a:pt x="58" y="9"/>
                      <a:pt x="55" y="13"/>
                      <a:pt x="51" y="16"/>
                    </a:cubicBezTo>
                    <a:cubicBezTo>
                      <a:pt x="52" y="15"/>
                      <a:pt x="53" y="14"/>
                      <a:pt x="53" y="13"/>
                    </a:cubicBezTo>
                    <a:cubicBezTo>
                      <a:pt x="55" y="11"/>
                      <a:pt x="58" y="8"/>
                      <a:pt x="60" y="6"/>
                    </a:cubicBezTo>
                    <a:cubicBezTo>
                      <a:pt x="60" y="6"/>
                      <a:pt x="60" y="5"/>
                      <a:pt x="59" y="6"/>
                    </a:cubicBezTo>
                    <a:cubicBezTo>
                      <a:pt x="56" y="8"/>
                      <a:pt x="52" y="11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2" y="11"/>
                      <a:pt x="54" y="9"/>
                      <a:pt x="56" y="6"/>
                    </a:cubicBezTo>
                    <a:cubicBezTo>
                      <a:pt x="56" y="5"/>
                      <a:pt x="56" y="5"/>
                      <a:pt x="55" y="5"/>
                    </a:cubicBezTo>
                    <a:cubicBezTo>
                      <a:pt x="51" y="8"/>
                      <a:pt x="48" y="12"/>
                      <a:pt x="44" y="16"/>
                    </a:cubicBezTo>
                    <a:cubicBezTo>
                      <a:pt x="39" y="20"/>
                      <a:pt x="45" y="13"/>
                      <a:pt x="47" y="11"/>
                    </a:cubicBezTo>
                    <a:cubicBezTo>
                      <a:pt x="48" y="9"/>
                      <a:pt x="50" y="7"/>
                      <a:pt x="52" y="5"/>
                    </a:cubicBezTo>
                    <a:cubicBezTo>
                      <a:pt x="52" y="5"/>
                      <a:pt x="51" y="4"/>
                      <a:pt x="51" y="5"/>
                    </a:cubicBezTo>
                    <a:cubicBezTo>
                      <a:pt x="48" y="7"/>
                      <a:pt x="45" y="10"/>
                      <a:pt x="42" y="13"/>
                    </a:cubicBezTo>
                    <a:cubicBezTo>
                      <a:pt x="41" y="13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1" y="13"/>
                      <a:pt x="42" y="12"/>
                    </a:cubicBezTo>
                    <a:cubicBezTo>
                      <a:pt x="43" y="10"/>
                      <a:pt x="45" y="7"/>
                      <a:pt x="47" y="5"/>
                    </a:cubicBezTo>
                    <a:cubicBezTo>
                      <a:pt x="47" y="5"/>
                      <a:pt x="47" y="4"/>
                      <a:pt x="47" y="5"/>
                    </a:cubicBezTo>
                    <a:cubicBezTo>
                      <a:pt x="45" y="6"/>
                      <a:pt x="44" y="7"/>
                      <a:pt x="42" y="9"/>
                    </a:cubicBezTo>
                    <a:cubicBezTo>
                      <a:pt x="42" y="9"/>
                      <a:pt x="41" y="9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2" y="7"/>
                      <a:pt x="43" y="6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50" y="4"/>
                      <a:pt x="52" y="5"/>
                    </a:cubicBezTo>
                    <a:close/>
                    <a:moveTo>
                      <a:pt x="25" y="81"/>
                    </a:moveTo>
                    <a:cubicBezTo>
                      <a:pt x="25" y="81"/>
                      <a:pt x="25" y="81"/>
                      <a:pt x="24" y="81"/>
                    </a:cubicBezTo>
                    <a:cubicBezTo>
                      <a:pt x="22" y="82"/>
                      <a:pt x="19" y="85"/>
                      <a:pt x="17" y="87"/>
                    </a:cubicBezTo>
                    <a:cubicBezTo>
                      <a:pt x="19" y="85"/>
                      <a:pt x="20" y="83"/>
                      <a:pt x="22" y="81"/>
                    </a:cubicBezTo>
                    <a:cubicBezTo>
                      <a:pt x="23" y="81"/>
                      <a:pt x="24" y="81"/>
                      <a:pt x="25" y="81"/>
                    </a:cubicBezTo>
                    <a:close/>
                    <a:moveTo>
                      <a:pt x="11" y="84"/>
                    </a:moveTo>
                    <a:cubicBezTo>
                      <a:pt x="12" y="83"/>
                      <a:pt x="14" y="82"/>
                      <a:pt x="15" y="82"/>
                    </a:cubicBezTo>
                    <a:cubicBezTo>
                      <a:pt x="12" y="84"/>
                      <a:pt x="9" y="87"/>
                      <a:pt x="6" y="89"/>
                    </a:cubicBezTo>
                    <a:cubicBezTo>
                      <a:pt x="7" y="87"/>
                      <a:pt x="9" y="85"/>
                      <a:pt x="11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7" name="Freeform 52"/>
              <p:cNvSpPr>
                <a:spLocks noEditPoints="1" noChangeArrowheads="1"/>
              </p:cNvSpPr>
              <p:nvPr/>
            </p:nvSpPr>
            <p:spPr bwMode="auto">
              <a:xfrm>
                <a:off x="2208" y="1636"/>
                <a:ext cx="168" cy="253"/>
              </a:xfrm>
              <a:custGeom>
                <a:avLst/>
                <a:gdLst>
                  <a:gd name="T0" fmla="*/ 7049 w 71"/>
                  <a:gd name="T1" fmla="*/ 14844 h 107"/>
                  <a:gd name="T2" fmla="*/ 11947 w 71"/>
                  <a:gd name="T3" fmla="*/ 3691 h 107"/>
                  <a:gd name="T4" fmla="*/ 8970 w 71"/>
                  <a:gd name="T5" fmla="*/ 156 h 107"/>
                  <a:gd name="T6" fmla="*/ 6680 w 71"/>
                  <a:gd name="T7" fmla="*/ 3315 h 107"/>
                  <a:gd name="T8" fmla="*/ 1259 w 71"/>
                  <a:gd name="T9" fmla="*/ 14475 h 107"/>
                  <a:gd name="T10" fmla="*/ 3696 w 71"/>
                  <a:gd name="T11" fmla="*/ 14185 h 107"/>
                  <a:gd name="T12" fmla="*/ 1406 w 71"/>
                  <a:gd name="T13" fmla="*/ 16906 h 107"/>
                  <a:gd name="T14" fmla="*/ 1562 w 71"/>
                  <a:gd name="T15" fmla="*/ 16790 h 107"/>
                  <a:gd name="T16" fmla="*/ 1786 w 71"/>
                  <a:gd name="T17" fmla="*/ 17291 h 107"/>
                  <a:gd name="T18" fmla="*/ 4607 w 71"/>
                  <a:gd name="T19" fmla="*/ 14726 h 107"/>
                  <a:gd name="T20" fmla="*/ 5274 w 71"/>
                  <a:gd name="T21" fmla="*/ 14726 h 107"/>
                  <a:gd name="T22" fmla="*/ 2823 w 71"/>
                  <a:gd name="T23" fmla="*/ 17819 h 107"/>
                  <a:gd name="T24" fmla="*/ 3327 w 71"/>
                  <a:gd name="T25" fmla="*/ 17819 h 107"/>
                  <a:gd name="T26" fmla="*/ 1036 w 71"/>
                  <a:gd name="T27" fmla="*/ 15755 h 107"/>
                  <a:gd name="T28" fmla="*/ 2979 w 71"/>
                  <a:gd name="T29" fmla="*/ 14185 h 107"/>
                  <a:gd name="T30" fmla="*/ 2823 w 71"/>
                  <a:gd name="T31" fmla="*/ 14475 h 107"/>
                  <a:gd name="T32" fmla="*/ 4889 w 71"/>
                  <a:gd name="T33" fmla="*/ 13972 h 107"/>
                  <a:gd name="T34" fmla="*/ 4385 w 71"/>
                  <a:gd name="T35" fmla="*/ 14185 h 107"/>
                  <a:gd name="T36" fmla="*/ 2598 w 71"/>
                  <a:gd name="T37" fmla="*/ 17291 h 107"/>
                  <a:gd name="T38" fmla="*/ 5800 w 71"/>
                  <a:gd name="T39" fmla="*/ 14185 h 107"/>
                  <a:gd name="T40" fmla="*/ 4730 w 71"/>
                  <a:gd name="T41" fmla="*/ 16102 h 107"/>
                  <a:gd name="T42" fmla="*/ 5800 w 71"/>
                  <a:gd name="T43" fmla="*/ 14341 h 107"/>
                  <a:gd name="T44" fmla="*/ 4889 w 71"/>
                  <a:gd name="T45" fmla="*/ 17660 h 107"/>
                  <a:gd name="T46" fmla="*/ 5419 w 71"/>
                  <a:gd name="T47" fmla="*/ 16258 h 107"/>
                  <a:gd name="T48" fmla="*/ 5274 w 71"/>
                  <a:gd name="T49" fmla="*/ 16258 h 107"/>
                  <a:gd name="T50" fmla="*/ 6147 w 71"/>
                  <a:gd name="T51" fmla="*/ 14475 h 107"/>
                  <a:gd name="T52" fmla="*/ 4730 w 71"/>
                  <a:gd name="T53" fmla="*/ 18029 h 107"/>
                  <a:gd name="T54" fmla="*/ 5419 w 71"/>
                  <a:gd name="T55" fmla="*/ 17819 h 107"/>
                  <a:gd name="T56" fmla="*/ 6680 w 71"/>
                  <a:gd name="T57" fmla="*/ 16906 h 107"/>
                  <a:gd name="T58" fmla="*/ 6517 w 71"/>
                  <a:gd name="T59" fmla="*/ 16258 h 107"/>
                  <a:gd name="T60" fmla="*/ 6147 w 71"/>
                  <a:gd name="T61" fmla="*/ 16102 h 107"/>
                  <a:gd name="T62" fmla="*/ 6680 w 71"/>
                  <a:gd name="T63" fmla="*/ 15005 h 107"/>
                  <a:gd name="T64" fmla="*/ 7709 w 71"/>
                  <a:gd name="T65" fmla="*/ 660 h 107"/>
                  <a:gd name="T66" fmla="*/ 7205 w 71"/>
                  <a:gd name="T67" fmla="*/ 1258 h 107"/>
                  <a:gd name="T68" fmla="*/ 8241 w 71"/>
                  <a:gd name="T69" fmla="*/ 1402 h 107"/>
                  <a:gd name="T70" fmla="*/ 7205 w 71"/>
                  <a:gd name="T71" fmla="*/ 1783 h 107"/>
                  <a:gd name="T72" fmla="*/ 7205 w 71"/>
                  <a:gd name="T73" fmla="*/ 1783 h 107"/>
                  <a:gd name="T74" fmla="*/ 8745 w 71"/>
                  <a:gd name="T75" fmla="*/ 2062 h 107"/>
                  <a:gd name="T76" fmla="*/ 8241 w 71"/>
                  <a:gd name="T77" fmla="*/ 3315 h 107"/>
                  <a:gd name="T78" fmla="*/ 8241 w 71"/>
                  <a:gd name="T79" fmla="*/ 3315 h 107"/>
                  <a:gd name="T80" fmla="*/ 8466 w 71"/>
                  <a:gd name="T81" fmla="*/ 3315 h 107"/>
                  <a:gd name="T82" fmla="*/ 10000 w 71"/>
                  <a:gd name="T83" fmla="*/ 3315 h 107"/>
                  <a:gd name="T84" fmla="*/ 11405 w 71"/>
                  <a:gd name="T85" fmla="*/ 3462 h 107"/>
                  <a:gd name="T86" fmla="*/ 10693 w 71"/>
                  <a:gd name="T87" fmla="*/ 3315 h 107"/>
                  <a:gd name="T88" fmla="*/ 10163 w 71"/>
                  <a:gd name="T89" fmla="*/ 3187 h 107"/>
                  <a:gd name="T90" fmla="*/ 11192 w 71"/>
                  <a:gd name="T91" fmla="*/ 3462 h 107"/>
                  <a:gd name="T92" fmla="*/ 10901 w 71"/>
                  <a:gd name="T93" fmla="*/ 2975 h 107"/>
                  <a:gd name="T94" fmla="*/ 11947 w 71"/>
                  <a:gd name="T95" fmla="*/ 872 h 107"/>
                  <a:gd name="T96" fmla="*/ 8970 w 71"/>
                  <a:gd name="T97" fmla="*/ 2818 h 107"/>
                  <a:gd name="T98" fmla="*/ 8582 w 71"/>
                  <a:gd name="T99" fmla="*/ 2433 h 107"/>
                  <a:gd name="T100" fmla="*/ 7709 w 71"/>
                  <a:gd name="T101" fmla="*/ 2589 h 107"/>
                  <a:gd name="T102" fmla="*/ 7340 w 71"/>
                  <a:gd name="T103" fmla="*/ 2062 h 107"/>
                  <a:gd name="T104" fmla="*/ 8241 w 71"/>
                  <a:gd name="T105" fmla="*/ 872 h 107"/>
                  <a:gd name="T106" fmla="*/ 7205 w 71"/>
                  <a:gd name="T107" fmla="*/ 1561 h 107"/>
                  <a:gd name="T108" fmla="*/ 4226 w 71"/>
                  <a:gd name="T109" fmla="*/ 13972 h 107"/>
                  <a:gd name="T110" fmla="*/ 4226 w 71"/>
                  <a:gd name="T111" fmla="*/ 13972 h 107"/>
                  <a:gd name="T112" fmla="*/ 1947 w 71"/>
                  <a:gd name="T113" fmla="*/ 14475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"/>
                  <a:gd name="T172" fmla="*/ 0 h 107"/>
                  <a:gd name="T173" fmla="*/ 71 w 71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" h="107">
                    <a:moveTo>
                      <a:pt x="8" y="102"/>
                    </a:moveTo>
                    <a:cubicBezTo>
                      <a:pt x="15" y="106"/>
                      <a:pt x="25" y="107"/>
                      <a:pt x="33" y="104"/>
                    </a:cubicBezTo>
                    <a:cubicBezTo>
                      <a:pt x="42" y="101"/>
                      <a:pt x="44" y="93"/>
                      <a:pt x="40" y="86"/>
                    </a:cubicBezTo>
                    <a:cubicBezTo>
                      <a:pt x="40" y="86"/>
                      <a:pt x="40" y="86"/>
                      <a:pt x="40" y="85"/>
                    </a:cubicBezTo>
                    <a:cubicBezTo>
                      <a:pt x="43" y="64"/>
                      <a:pt x="41" y="43"/>
                      <a:pt x="41" y="22"/>
                    </a:cubicBezTo>
                    <a:cubicBezTo>
                      <a:pt x="49" y="23"/>
                      <a:pt x="58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9" y="15"/>
                      <a:pt x="71" y="9"/>
                      <a:pt x="71" y="3"/>
                    </a:cubicBezTo>
                    <a:cubicBezTo>
                      <a:pt x="71" y="2"/>
                      <a:pt x="70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3" y="2"/>
                      <a:pt x="57" y="1"/>
                      <a:pt x="51" y="1"/>
                    </a:cubicBezTo>
                    <a:cubicBezTo>
                      <a:pt x="47" y="1"/>
                      <a:pt x="42" y="0"/>
                      <a:pt x="38" y="2"/>
                    </a:cubicBezTo>
                    <a:cubicBezTo>
                      <a:pt x="38" y="3"/>
                      <a:pt x="38" y="3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9"/>
                      <a:pt x="38" y="14"/>
                      <a:pt x="38" y="19"/>
                    </a:cubicBezTo>
                    <a:cubicBezTo>
                      <a:pt x="38" y="20"/>
                      <a:pt x="38" y="21"/>
                      <a:pt x="38" y="21"/>
                    </a:cubicBezTo>
                    <a:cubicBezTo>
                      <a:pt x="38" y="41"/>
                      <a:pt x="39" y="61"/>
                      <a:pt x="38" y="81"/>
                    </a:cubicBezTo>
                    <a:cubicBezTo>
                      <a:pt x="38" y="80"/>
                      <a:pt x="38" y="80"/>
                      <a:pt x="37" y="80"/>
                    </a:cubicBezTo>
                    <a:cubicBezTo>
                      <a:pt x="27" y="76"/>
                      <a:pt x="14" y="76"/>
                      <a:pt x="7" y="83"/>
                    </a:cubicBezTo>
                    <a:cubicBezTo>
                      <a:pt x="0" y="89"/>
                      <a:pt x="1" y="98"/>
                      <a:pt x="8" y="102"/>
                    </a:cubicBezTo>
                    <a:close/>
                    <a:moveTo>
                      <a:pt x="6" y="95"/>
                    </a:moveTo>
                    <a:cubicBezTo>
                      <a:pt x="11" y="91"/>
                      <a:pt x="15" y="85"/>
                      <a:pt x="20" y="81"/>
                    </a:cubicBezTo>
                    <a:cubicBezTo>
                      <a:pt x="20" y="81"/>
                      <a:pt x="20" y="81"/>
                      <a:pt x="21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19" y="83"/>
                      <a:pt x="18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9" y="96"/>
                      <a:pt x="8" y="97"/>
                    </a:cubicBezTo>
                    <a:cubicBezTo>
                      <a:pt x="7" y="97"/>
                      <a:pt x="8" y="98"/>
                      <a:pt x="8" y="98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6"/>
                    </a:cubicBezTo>
                    <a:cubicBezTo>
                      <a:pt x="10" y="95"/>
                      <a:pt x="11" y="94"/>
                      <a:pt x="12" y="93"/>
                    </a:cubicBezTo>
                    <a:cubicBezTo>
                      <a:pt x="13" y="92"/>
                      <a:pt x="14" y="91"/>
                      <a:pt x="15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9" y="87"/>
                      <a:pt x="13" y="92"/>
                      <a:pt x="10" y="99"/>
                    </a:cubicBezTo>
                    <a:cubicBezTo>
                      <a:pt x="9" y="99"/>
                      <a:pt x="10" y="99"/>
                      <a:pt x="10" y="99"/>
                    </a:cubicBezTo>
                    <a:cubicBezTo>
                      <a:pt x="16" y="94"/>
                      <a:pt x="21" y="88"/>
                      <a:pt x="26" y="83"/>
                    </a:cubicBezTo>
                    <a:cubicBezTo>
                      <a:pt x="26" y="83"/>
                      <a:pt x="27" y="83"/>
                      <a:pt x="27" y="82"/>
                    </a:cubicBezTo>
                    <a:cubicBezTo>
                      <a:pt x="26" y="83"/>
                      <a:pt x="26" y="83"/>
                      <a:pt x="26" y="84"/>
                    </a:cubicBezTo>
                    <a:cubicBezTo>
                      <a:pt x="24" y="86"/>
                      <a:pt x="22" y="88"/>
                      <a:pt x="21" y="90"/>
                    </a:cubicBezTo>
                    <a:cubicBezTo>
                      <a:pt x="18" y="93"/>
                      <a:pt x="16" y="97"/>
                      <a:pt x="13" y="100"/>
                    </a:cubicBezTo>
                    <a:cubicBezTo>
                      <a:pt x="13" y="100"/>
                      <a:pt x="13" y="101"/>
                      <a:pt x="13" y="101"/>
                    </a:cubicBezTo>
                    <a:cubicBezTo>
                      <a:pt x="20" y="97"/>
                      <a:pt x="25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30" y="86"/>
                      <a:pt x="28" y="89"/>
                      <a:pt x="26" y="91"/>
                    </a:cubicBezTo>
                    <a:cubicBezTo>
                      <a:pt x="23" y="95"/>
                      <a:pt x="19" y="98"/>
                      <a:pt x="16" y="101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6" y="82"/>
                      <a:pt x="33" y="86"/>
                      <a:pt x="33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2" y="99"/>
                      <a:pt x="19" y="102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6" y="102"/>
                      <a:pt x="13" y="101"/>
                      <a:pt x="10" y="100"/>
                    </a:cubicBezTo>
                    <a:cubicBezTo>
                      <a:pt x="7" y="98"/>
                      <a:pt x="6" y="97"/>
                      <a:pt x="6" y="95"/>
                    </a:cubicBezTo>
                    <a:close/>
                    <a:moveTo>
                      <a:pt x="6" y="90"/>
                    </a:moveTo>
                    <a:cubicBezTo>
                      <a:pt x="7" y="89"/>
                      <a:pt x="8" y="88"/>
                      <a:pt x="10" y="86"/>
                    </a:cubicBezTo>
                    <a:cubicBezTo>
                      <a:pt x="11" y="85"/>
                      <a:pt x="13" y="83"/>
                      <a:pt x="15" y="82"/>
                    </a:cubicBezTo>
                    <a:cubicBezTo>
                      <a:pt x="15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5"/>
                      <a:pt x="10" y="90"/>
                      <a:pt x="5" y="94"/>
                    </a:cubicBezTo>
                    <a:cubicBezTo>
                      <a:pt x="5" y="93"/>
                      <a:pt x="5" y="92"/>
                      <a:pt x="6" y="90"/>
                    </a:cubicBezTo>
                    <a:close/>
                    <a:moveTo>
                      <a:pt x="20" y="80"/>
                    </a:moveTo>
                    <a:cubicBezTo>
                      <a:pt x="19" y="81"/>
                      <a:pt x="17" y="82"/>
                      <a:pt x="16" y="83"/>
                    </a:cubicBezTo>
                    <a:cubicBezTo>
                      <a:pt x="17" y="82"/>
                      <a:pt x="18" y="81"/>
                      <a:pt x="18" y="80"/>
                    </a:cubicBezTo>
                    <a:cubicBezTo>
                      <a:pt x="19" y="80"/>
                      <a:pt x="20" y="80"/>
                      <a:pt x="20" y="80"/>
                    </a:cubicBezTo>
                    <a:close/>
                    <a:moveTo>
                      <a:pt x="25" y="80"/>
                    </a:moveTo>
                    <a:cubicBezTo>
                      <a:pt x="26" y="80"/>
                      <a:pt x="27" y="80"/>
                      <a:pt x="28" y="80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4" y="95"/>
                      <a:pt x="10" y="100"/>
                      <a:pt x="12" y="96"/>
                    </a:cubicBezTo>
                    <a:cubicBezTo>
                      <a:pt x="13" y="94"/>
                      <a:pt x="15" y="92"/>
                      <a:pt x="16" y="90"/>
                    </a:cubicBezTo>
                    <a:cubicBezTo>
                      <a:pt x="19" y="87"/>
                      <a:pt x="22" y="84"/>
                      <a:pt x="25" y="81"/>
                    </a:cubicBezTo>
                    <a:cubicBezTo>
                      <a:pt x="25" y="80"/>
                      <a:pt x="25" y="80"/>
                      <a:pt x="25" y="80"/>
                    </a:cubicBezTo>
                    <a:close/>
                    <a:moveTo>
                      <a:pt x="33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99"/>
                      <a:pt x="14" y="100"/>
                      <a:pt x="15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3" y="81"/>
                    </a:cubicBezTo>
                    <a:close/>
                    <a:moveTo>
                      <a:pt x="34" y="82"/>
                    </a:move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2"/>
                      <a:pt x="35" y="82"/>
                      <a:pt x="35" y="83"/>
                    </a:cubicBezTo>
                    <a:cubicBezTo>
                      <a:pt x="32" y="85"/>
                      <a:pt x="30" y="89"/>
                      <a:pt x="27" y="92"/>
                    </a:cubicBezTo>
                    <a:cubicBezTo>
                      <a:pt x="26" y="93"/>
                      <a:pt x="24" y="95"/>
                      <a:pt x="23" y="96"/>
                    </a:cubicBezTo>
                    <a:cubicBezTo>
                      <a:pt x="21" y="98"/>
                      <a:pt x="19" y="99"/>
                      <a:pt x="17" y="101"/>
                    </a:cubicBezTo>
                    <a:cubicBezTo>
                      <a:pt x="20" y="98"/>
                      <a:pt x="23" y="96"/>
                      <a:pt x="26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4" y="82"/>
                      <a:pt x="34" y="82"/>
                      <a:pt x="34" y="82"/>
                    </a:cubicBezTo>
                    <a:close/>
                    <a:moveTo>
                      <a:pt x="27" y="103"/>
                    </a:moveTo>
                    <a:cubicBezTo>
                      <a:pt x="26" y="103"/>
                      <a:pt x="26" y="103"/>
                      <a:pt x="25" y="103"/>
                    </a:cubicBezTo>
                    <a:cubicBezTo>
                      <a:pt x="26" y="102"/>
                      <a:pt x="27" y="102"/>
                      <a:pt x="28" y="101"/>
                    </a:cubicBezTo>
                    <a:cubicBezTo>
                      <a:pt x="27" y="101"/>
                      <a:pt x="27" y="102"/>
                      <a:pt x="27" y="102"/>
                    </a:cubicBezTo>
                    <a:cubicBezTo>
                      <a:pt x="26" y="103"/>
                      <a:pt x="27" y="103"/>
                      <a:pt x="27" y="103"/>
                    </a:cubicBezTo>
                    <a:close/>
                    <a:moveTo>
                      <a:pt x="20" y="103"/>
                    </a:moveTo>
                    <a:cubicBezTo>
                      <a:pt x="24" y="100"/>
                      <a:pt x="27" y="97"/>
                      <a:pt x="31" y="93"/>
                    </a:cubicBezTo>
                    <a:cubicBezTo>
                      <a:pt x="31" y="94"/>
                      <a:pt x="30" y="94"/>
                      <a:pt x="30" y="95"/>
                    </a:cubicBezTo>
                    <a:cubicBezTo>
                      <a:pt x="28" y="97"/>
                      <a:pt x="26" y="100"/>
                      <a:pt x="24" y="103"/>
                    </a:cubicBezTo>
                    <a:cubicBezTo>
                      <a:pt x="22" y="103"/>
                      <a:pt x="21" y="103"/>
                      <a:pt x="20" y="103"/>
                    </a:cubicBezTo>
                    <a:close/>
                    <a:moveTo>
                      <a:pt x="30" y="93"/>
                    </a:moveTo>
                    <a:cubicBezTo>
                      <a:pt x="29" y="95"/>
                      <a:pt x="27" y="96"/>
                      <a:pt x="25" y="98"/>
                    </a:cubicBezTo>
                    <a:cubicBezTo>
                      <a:pt x="25" y="98"/>
                      <a:pt x="19" y="104"/>
                      <a:pt x="22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7" y="85"/>
                      <a:pt x="37" y="86"/>
                    </a:cubicBezTo>
                    <a:cubicBezTo>
                      <a:pt x="35" y="88"/>
                      <a:pt x="32" y="91"/>
                      <a:pt x="30" y="93"/>
                    </a:cubicBezTo>
                    <a:close/>
                    <a:moveTo>
                      <a:pt x="29" y="103"/>
                    </a:moveTo>
                    <a:cubicBezTo>
                      <a:pt x="28" y="103"/>
                      <a:pt x="28" y="103"/>
                      <a:pt x="27" y="103"/>
                    </a:cubicBezTo>
                    <a:cubicBezTo>
                      <a:pt x="30" y="101"/>
                      <a:pt x="32" y="99"/>
                      <a:pt x="34" y="97"/>
                    </a:cubicBezTo>
                    <a:cubicBezTo>
                      <a:pt x="35" y="96"/>
                      <a:pt x="39" y="92"/>
                      <a:pt x="35" y="97"/>
                    </a:cubicBezTo>
                    <a:cubicBezTo>
                      <a:pt x="34" y="98"/>
                      <a:pt x="32" y="99"/>
                      <a:pt x="31" y="101"/>
                    </a:cubicBezTo>
                    <a:cubicBezTo>
                      <a:pt x="31" y="101"/>
                      <a:pt x="31" y="102"/>
                      <a:pt x="31" y="102"/>
                    </a:cubicBezTo>
                    <a:cubicBezTo>
                      <a:pt x="33" y="100"/>
                      <a:pt x="36" y="99"/>
                      <a:pt x="38" y="97"/>
                    </a:cubicBezTo>
                    <a:cubicBezTo>
                      <a:pt x="36" y="100"/>
                      <a:pt x="32" y="102"/>
                      <a:pt x="29" y="103"/>
                    </a:cubicBezTo>
                    <a:close/>
                    <a:moveTo>
                      <a:pt x="39" y="94"/>
                    </a:moveTo>
                    <a:cubicBezTo>
                      <a:pt x="39" y="95"/>
                      <a:pt x="38" y="96"/>
                      <a:pt x="38" y="97"/>
                    </a:cubicBezTo>
                    <a:cubicBezTo>
                      <a:pt x="38" y="97"/>
                      <a:pt x="38" y="96"/>
                      <a:pt x="37" y="97"/>
                    </a:cubicBezTo>
                    <a:cubicBezTo>
                      <a:pt x="36" y="97"/>
                      <a:pt x="35" y="98"/>
                      <a:pt x="34" y="99"/>
                    </a:cubicBezTo>
                    <a:cubicBezTo>
                      <a:pt x="35" y="97"/>
                      <a:pt x="37" y="96"/>
                      <a:pt x="38" y="94"/>
                    </a:cubicBezTo>
                    <a:cubicBezTo>
                      <a:pt x="38" y="93"/>
                      <a:pt x="38" y="93"/>
                      <a:pt x="37" y="93"/>
                    </a:cubicBezTo>
                    <a:cubicBezTo>
                      <a:pt x="34" y="96"/>
                      <a:pt x="31" y="99"/>
                      <a:pt x="28" y="101"/>
                    </a:cubicBezTo>
                    <a:cubicBezTo>
                      <a:pt x="31" y="99"/>
                      <a:pt x="34" y="95"/>
                      <a:pt x="37" y="92"/>
                    </a:cubicBezTo>
                    <a:cubicBezTo>
                      <a:pt x="37" y="91"/>
                      <a:pt x="37" y="91"/>
                      <a:pt x="36" y="91"/>
                    </a:cubicBezTo>
                    <a:cubicBezTo>
                      <a:pt x="36" y="92"/>
                      <a:pt x="36" y="92"/>
                      <a:pt x="35" y="92"/>
                    </a:cubicBezTo>
                    <a:cubicBezTo>
                      <a:pt x="35" y="92"/>
                      <a:pt x="35" y="92"/>
                      <a:pt x="34" y="93"/>
                    </a:cubicBezTo>
                    <a:cubicBezTo>
                      <a:pt x="31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3" y="92"/>
                      <a:pt x="38" y="86"/>
                    </a:cubicBezTo>
                    <a:cubicBezTo>
                      <a:pt x="39" y="89"/>
                      <a:pt x="40" y="91"/>
                      <a:pt x="39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4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3" y="4"/>
                      <a:pt x="42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1" y="6"/>
                      <a:pt x="42" y="6"/>
                      <a:pt x="42" y="5"/>
                    </a:cubicBezTo>
                    <a:cubicBezTo>
                      <a:pt x="42" y="6"/>
                      <a:pt x="41" y="7"/>
                      <a:pt x="41" y="7"/>
                    </a:cubicBezTo>
                    <a:cubicBezTo>
                      <a:pt x="41" y="7"/>
                      <a:pt x="40" y="6"/>
                      <a:pt x="40" y="6"/>
                    </a:cubicBezTo>
                    <a:close/>
                    <a:moveTo>
                      <a:pt x="41" y="14"/>
                    </a:moveTo>
                    <a:cubicBezTo>
                      <a:pt x="42" y="13"/>
                      <a:pt x="43" y="12"/>
                      <a:pt x="44" y="10"/>
                    </a:cubicBezTo>
                    <a:cubicBezTo>
                      <a:pt x="45" y="10"/>
                      <a:pt x="46" y="9"/>
                      <a:pt x="47" y="8"/>
                    </a:cubicBezTo>
                    <a:cubicBezTo>
                      <a:pt x="47" y="7"/>
                      <a:pt x="52" y="3"/>
                      <a:pt x="49" y="7"/>
                    </a:cubicBezTo>
                    <a:cubicBezTo>
                      <a:pt x="46" y="10"/>
                      <a:pt x="43" y="13"/>
                      <a:pt x="41" y="17"/>
                    </a:cubicBezTo>
                    <a:cubicBezTo>
                      <a:pt x="41" y="16"/>
                      <a:pt x="41" y="15"/>
                      <a:pt x="41" y="14"/>
                    </a:cubicBezTo>
                    <a:close/>
                    <a:moveTo>
                      <a:pt x="41" y="10"/>
                    </a:moveTo>
                    <a:cubicBezTo>
                      <a:pt x="41" y="10"/>
                      <a:pt x="42" y="9"/>
                      <a:pt x="42" y="9"/>
                    </a:cubicBezTo>
                    <a:cubicBezTo>
                      <a:pt x="43" y="8"/>
                      <a:pt x="43" y="8"/>
                      <a:pt x="44" y="7"/>
                    </a:cubicBezTo>
                    <a:cubicBezTo>
                      <a:pt x="42" y="9"/>
                      <a:pt x="41" y="10"/>
                      <a:pt x="41" y="12"/>
                    </a:cubicBezTo>
                    <a:cubicBezTo>
                      <a:pt x="41" y="11"/>
                      <a:pt x="41" y="11"/>
                      <a:pt x="41" y="10"/>
                    </a:cubicBezTo>
                    <a:close/>
                    <a:moveTo>
                      <a:pt x="41" y="18"/>
                    </a:moveTo>
                    <a:cubicBezTo>
                      <a:pt x="45" y="16"/>
                      <a:pt x="48" y="12"/>
                      <a:pt x="51" y="9"/>
                    </a:cubicBezTo>
                    <a:cubicBezTo>
                      <a:pt x="51" y="8"/>
                      <a:pt x="55" y="5"/>
                      <a:pt x="54" y="6"/>
                    </a:cubicBezTo>
                    <a:cubicBezTo>
                      <a:pt x="53" y="8"/>
                      <a:pt x="51" y="10"/>
                      <a:pt x="50" y="12"/>
                    </a:cubicBezTo>
                    <a:cubicBezTo>
                      <a:pt x="48" y="14"/>
                      <a:pt x="46" y="17"/>
                      <a:pt x="43" y="19"/>
                    </a:cubicBezTo>
                    <a:cubicBezTo>
                      <a:pt x="43" y="19"/>
                      <a:pt x="42" y="19"/>
                      <a:pt x="41" y="19"/>
                    </a:cubicBezTo>
                    <a:cubicBezTo>
                      <a:pt x="41" y="19"/>
                      <a:pt x="41" y="18"/>
                      <a:pt x="41" y="18"/>
                    </a:cubicBezTo>
                    <a:close/>
                    <a:moveTo>
                      <a:pt x="47" y="19"/>
                    </a:moveTo>
                    <a:cubicBezTo>
                      <a:pt x="46" y="19"/>
                      <a:pt x="45" y="19"/>
                      <a:pt x="45" y="19"/>
                    </a:cubicBezTo>
                    <a:cubicBezTo>
                      <a:pt x="48" y="16"/>
                      <a:pt x="52" y="12"/>
                      <a:pt x="56" y="9"/>
                    </a:cubicBezTo>
                    <a:cubicBezTo>
                      <a:pt x="55" y="10"/>
                      <a:pt x="54" y="11"/>
                      <a:pt x="53" y="12"/>
                    </a:cubicBezTo>
                    <a:cubicBezTo>
                      <a:pt x="51" y="15"/>
                      <a:pt x="49" y="17"/>
                      <a:pt x="47" y="19"/>
                    </a:cubicBezTo>
                    <a:close/>
                    <a:moveTo>
                      <a:pt x="48" y="19"/>
                    </a:moveTo>
                    <a:cubicBezTo>
                      <a:pt x="53" y="15"/>
                      <a:pt x="57" y="11"/>
                      <a:pt x="62" y="7"/>
                    </a:cubicBezTo>
                    <a:cubicBezTo>
                      <a:pt x="58" y="9"/>
                      <a:pt x="56" y="15"/>
                      <a:pt x="52" y="19"/>
                    </a:cubicBezTo>
                    <a:cubicBezTo>
                      <a:pt x="51" y="19"/>
                      <a:pt x="49" y="19"/>
                      <a:pt x="48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4" y="9"/>
                    </a:cubicBezTo>
                    <a:cubicBezTo>
                      <a:pt x="63" y="9"/>
                      <a:pt x="63" y="10"/>
                      <a:pt x="62" y="11"/>
                    </a:cubicBezTo>
                    <a:cubicBezTo>
                      <a:pt x="60" y="13"/>
                      <a:pt x="58" y="16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19"/>
                      <a:pt x="65" y="19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8"/>
                      <a:pt x="62" y="19"/>
                      <a:pt x="62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2" y="18"/>
                    </a:cubicBezTo>
                    <a:cubicBezTo>
                      <a:pt x="63" y="16"/>
                      <a:pt x="65" y="14"/>
                      <a:pt x="67" y="11"/>
                    </a:cubicBezTo>
                    <a:cubicBezTo>
                      <a:pt x="67" y="11"/>
                      <a:pt x="67" y="11"/>
                      <a:pt x="66" y="11"/>
                    </a:cubicBezTo>
                    <a:cubicBezTo>
                      <a:pt x="64" y="13"/>
                      <a:pt x="60" y="15"/>
                      <a:pt x="58" y="18"/>
                    </a:cubicBezTo>
                    <a:cubicBezTo>
                      <a:pt x="61" y="13"/>
                      <a:pt x="64" y="9"/>
                      <a:pt x="68" y="5"/>
                    </a:cubicBezTo>
                    <a:cubicBezTo>
                      <a:pt x="67" y="10"/>
                      <a:pt x="66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4" y="20"/>
                    </a:cubicBezTo>
                    <a:cubicBezTo>
                      <a:pt x="63" y="20"/>
                      <a:pt x="63" y="20"/>
                      <a:pt x="62" y="20"/>
                    </a:cubicBezTo>
                    <a:close/>
                    <a:moveTo>
                      <a:pt x="58" y="19"/>
                    </a:moveTo>
                    <a:cubicBezTo>
                      <a:pt x="60" y="17"/>
                      <a:pt x="62" y="15"/>
                      <a:pt x="64" y="13"/>
                    </a:cubicBezTo>
                    <a:cubicBezTo>
                      <a:pt x="68" y="10"/>
                      <a:pt x="63" y="16"/>
                      <a:pt x="62" y="17"/>
                    </a:cubicBezTo>
                    <a:cubicBezTo>
                      <a:pt x="61" y="18"/>
                      <a:pt x="61" y="18"/>
                      <a:pt x="60" y="19"/>
                    </a:cubicBezTo>
                    <a:cubicBezTo>
                      <a:pt x="59" y="19"/>
                      <a:pt x="58" y="19"/>
                      <a:pt x="58" y="19"/>
                    </a:cubicBezTo>
                    <a:close/>
                    <a:moveTo>
                      <a:pt x="52" y="4"/>
                    </a:moveTo>
                    <a:cubicBezTo>
                      <a:pt x="57" y="4"/>
                      <a:pt x="63" y="5"/>
                      <a:pt x="68" y="5"/>
                    </a:cubicBezTo>
                    <a:cubicBezTo>
                      <a:pt x="64" y="8"/>
                      <a:pt x="60" y="11"/>
                      <a:pt x="57" y="15"/>
                    </a:cubicBezTo>
                    <a:cubicBezTo>
                      <a:pt x="59" y="12"/>
                      <a:pt x="61" y="9"/>
                      <a:pt x="63" y="6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58" y="8"/>
                      <a:pt x="55" y="12"/>
                      <a:pt x="51" y="16"/>
                    </a:cubicBezTo>
                    <a:cubicBezTo>
                      <a:pt x="52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60" y="6"/>
                    </a:cubicBezTo>
                    <a:cubicBezTo>
                      <a:pt x="60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1"/>
                      <a:pt x="54" y="8"/>
                      <a:pt x="56" y="5"/>
                    </a:cubicBezTo>
                    <a:cubicBezTo>
                      <a:pt x="56" y="5"/>
                      <a:pt x="56" y="4"/>
                      <a:pt x="55" y="5"/>
                    </a:cubicBezTo>
                    <a:cubicBezTo>
                      <a:pt x="51" y="7"/>
                      <a:pt x="48" y="12"/>
                      <a:pt x="44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50" y="7"/>
                      <a:pt x="51" y="5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47" y="6"/>
                      <a:pt x="45" y="9"/>
                      <a:pt x="42" y="12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1"/>
                    </a:cubicBezTo>
                    <a:cubicBezTo>
                      <a:pt x="43" y="9"/>
                      <a:pt x="45" y="7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5" y="5"/>
                      <a:pt x="43" y="7"/>
                      <a:pt x="42" y="8"/>
                    </a:cubicBezTo>
                    <a:cubicBezTo>
                      <a:pt x="42" y="8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2" y="7"/>
                      <a:pt x="43" y="5"/>
                      <a:pt x="45" y="4"/>
                    </a:cubicBezTo>
                    <a:cubicBezTo>
                      <a:pt x="45" y="4"/>
                      <a:pt x="45" y="4"/>
                      <a:pt x="44" y="4"/>
                    </a:cubicBezTo>
                    <a:cubicBezTo>
                      <a:pt x="47" y="3"/>
                      <a:pt x="50" y="4"/>
                      <a:pt x="52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2" y="82"/>
                      <a:pt x="19" y="84"/>
                      <a:pt x="17" y="86"/>
                    </a:cubicBezTo>
                    <a:cubicBezTo>
                      <a:pt x="19" y="84"/>
                      <a:pt x="20" y="82"/>
                      <a:pt x="22" y="80"/>
                    </a:cubicBezTo>
                    <a:cubicBezTo>
                      <a:pt x="23" y="80"/>
                      <a:pt x="24" y="80"/>
                      <a:pt x="24" y="80"/>
                    </a:cubicBezTo>
                    <a:close/>
                    <a:moveTo>
                      <a:pt x="11" y="83"/>
                    </a:moveTo>
                    <a:cubicBezTo>
                      <a:pt x="12" y="82"/>
                      <a:pt x="13" y="82"/>
                      <a:pt x="15" y="81"/>
                    </a:cubicBezTo>
                    <a:cubicBezTo>
                      <a:pt x="12" y="83"/>
                      <a:pt x="9" y="86"/>
                      <a:pt x="6" y="89"/>
                    </a:cubicBezTo>
                    <a:cubicBezTo>
                      <a:pt x="7" y="87"/>
                      <a:pt x="9" y="85"/>
                      <a:pt x="1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8" name="Freeform 53"/>
              <p:cNvSpPr>
                <a:spLocks noEditPoints="1" noChangeArrowheads="1"/>
              </p:cNvSpPr>
              <p:nvPr/>
            </p:nvSpPr>
            <p:spPr bwMode="auto">
              <a:xfrm>
                <a:off x="558" y="64"/>
                <a:ext cx="139" cy="511"/>
              </a:xfrm>
              <a:custGeom>
                <a:avLst/>
                <a:gdLst>
                  <a:gd name="T0" fmla="*/ 7544 w 59"/>
                  <a:gd name="T1" fmla="*/ 36082 h 216"/>
                  <a:gd name="T2" fmla="*/ 7061 w 59"/>
                  <a:gd name="T3" fmla="*/ 12089 h 216"/>
                  <a:gd name="T4" fmla="*/ 1020 w 59"/>
                  <a:gd name="T5" fmla="*/ 11786 h 216"/>
                  <a:gd name="T6" fmla="*/ 5296 w 59"/>
                  <a:gd name="T7" fmla="*/ 28919 h 216"/>
                  <a:gd name="T8" fmla="*/ 6316 w 59"/>
                  <a:gd name="T9" fmla="*/ 29259 h 216"/>
                  <a:gd name="T10" fmla="*/ 4658 w 59"/>
                  <a:gd name="T11" fmla="*/ 26972 h 216"/>
                  <a:gd name="T12" fmla="*/ 6316 w 59"/>
                  <a:gd name="T13" fmla="*/ 24374 h 216"/>
                  <a:gd name="T14" fmla="*/ 6161 w 59"/>
                  <a:gd name="T15" fmla="*/ 23870 h 216"/>
                  <a:gd name="T16" fmla="*/ 5796 w 59"/>
                  <a:gd name="T17" fmla="*/ 23489 h 216"/>
                  <a:gd name="T18" fmla="*/ 3791 w 59"/>
                  <a:gd name="T19" fmla="*/ 11031 h 216"/>
                  <a:gd name="T20" fmla="*/ 5296 w 59"/>
                  <a:gd name="T21" fmla="*/ 4012 h 216"/>
                  <a:gd name="T22" fmla="*/ 5141 w 59"/>
                  <a:gd name="T23" fmla="*/ 6515 h 216"/>
                  <a:gd name="T24" fmla="*/ 5796 w 59"/>
                  <a:gd name="T25" fmla="*/ 4885 h 216"/>
                  <a:gd name="T26" fmla="*/ 4434 w 59"/>
                  <a:gd name="T27" fmla="*/ 5642 h 216"/>
                  <a:gd name="T28" fmla="*/ 1020 w 59"/>
                  <a:gd name="T29" fmla="*/ 11031 h 216"/>
                  <a:gd name="T30" fmla="*/ 6528 w 59"/>
                  <a:gd name="T31" fmla="*/ 15782 h 216"/>
                  <a:gd name="T32" fmla="*/ 2026 w 59"/>
                  <a:gd name="T33" fmla="*/ 17355 h 216"/>
                  <a:gd name="T34" fmla="*/ 2526 w 59"/>
                  <a:gd name="T35" fmla="*/ 16813 h 216"/>
                  <a:gd name="T36" fmla="*/ 4274 w 59"/>
                  <a:gd name="T37" fmla="*/ 16667 h 216"/>
                  <a:gd name="T38" fmla="*/ 6528 w 59"/>
                  <a:gd name="T39" fmla="*/ 11031 h 216"/>
                  <a:gd name="T40" fmla="*/ 3046 w 59"/>
                  <a:gd name="T41" fmla="*/ 16170 h 216"/>
                  <a:gd name="T42" fmla="*/ 6528 w 59"/>
                  <a:gd name="T43" fmla="*/ 11933 h 216"/>
                  <a:gd name="T44" fmla="*/ 5951 w 59"/>
                  <a:gd name="T45" fmla="*/ 14748 h 216"/>
                  <a:gd name="T46" fmla="*/ 6528 w 59"/>
                  <a:gd name="T47" fmla="*/ 9110 h 216"/>
                  <a:gd name="T48" fmla="*/ 4130 w 59"/>
                  <a:gd name="T49" fmla="*/ 12430 h 216"/>
                  <a:gd name="T50" fmla="*/ 6316 w 59"/>
                  <a:gd name="T51" fmla="*/ 9110 h 216"/>
                  <a:gd name="T52" fmla="*/ 5661 w 59"/>
                  <a:gd name="T53" fmla="*/ 11786 h 216"/>
                  <a:gd name="T54" fmla="*/ 1503 w 59"/>
                  <a:gd name="T55" fmla="*/ 14909 h 216"/>
                  <a:gd name="T56" fmla="*/ 6811 w 59"/>
                  <a:gd name="T57" fmla="*/ 23646 h 216"/>
                  <a:gd name="T58" fmla="*/ 5452 w 59"/>
                  <a:gd name="T59" fmla="*/ 23489 h 216"/>
                  <a:gd name="T60" fmla="*/ 6811 w 59"/>
                  <a:gd name="T61" fmla="*/ 23489 h 216"/>
                  <a:gd name="T62" fmla="*/ 6684 w 59"/>
                  <a:gd name="T63" fmla="*/ 20669 h 216"/>
                  <a:gd name="T64" fmla="*/ 6528 w 59"/>
                  <a:gd name="T65" fmla="*/ 21552 h 216"/>
                  <a:gd name="T66" fmla="*/ 6684 w 59"/>
                  <a:gd name="T67" fmla="*/ 18760 h 216"/>
                  <a:gd name="T68" fmla="*/ 5141 w 59"/>
                  <a:gd name="T69" fmla="*/ 18235 h 216"/>
                  <a:gd name="T70" fmla="*/ 2771 w 59"/>
                  <a:gd name="T71" fmla="*/ 20300 h 216"/>
                  <a:gd name="T72" fmla="*/ 2891 w 59"/>
                  <a:gd name="T73" fmla="*/ 20892 h 216"/>
                  <a:gd name="T74" fmla="*/ 3426 w 59"/>
                  <a:gd name="T75" fmla="*/ 22957 h 216"/>
                  <a:gd name="T76" fmla="*/ 7061 w 59"/>
                  <a:gd name="T77" fmla="*/ 26972 h 216"/>
                  <a:gd name="T78" fmla="*/ 4773 w 59"/>
                  <a:gd name="T79" fmla="*/ 26813 h 216"/>
                  <a:gd name="T80" fmla="*/ 5296 w 59"/>
                  <a:gd name="T81" fmla="*/ 16444 h 216"/>
                  <a:gd name="T82" fmla="*/ 6684 w 59"/>
                  <a:gd name="T83" fmla="*/ 8737 h 216"/>
                  <a:gd name="T84" fmla="*/ 6684 w 59"/>
                  <a:gd name="T85" fmla="*/ 8737 h 216"/>
                  <a:gd name="T86" fmla="*/ 6316 w 59"/>
                  <a:gd name="T87" fmla="*/ 5254 h 216"/>
                  <a:gd name="T88" fmla="*/ 2248 w 59"/>
                  <a:gd name="T89" fmla="*/ 8077 h 216"/>
                  <a:gd name="T90" fmla="*/ 5661 w 59"/>
                  <a:gd name="T91" fmla="*/ 3480 h 216"/>
                  <a:gd name="T92" fmla="*/ 5452 w 59"/>
                  <a:gd name="T93" fmla="*/ 2820 h 216"/>
                  <a:gd name="T94" fmla="*/ 499 w 59"/>
                  <a:gd name="T95" fmla="*/ 5642 h 216"/>
                  <a:gd name="T96" fmla="*/ 4130 w 59"/>
                  <a:gd name="T97" fmla="*/ 2065 h 216"/>
                  <a:gd name="T98" fmla="*/ 638 w 59"/>
                  <a:gd name="T99" fmla="*/ 4012 h 216"/>
                  <a:gd name="T100" fmla="*/ 2526 w 59"/>
                  <a:gd name="T101" fmla="*/ 19633 h 216"/>
                  <a:gd name="T102" fmla="*/ 8564 w 59"/>
                  <a:gd name="T103" fmla="*/ 36463 h 216"/>
                  <a:gd name="T104" fmla="*/ 5796 w 59"/>
                  <a:gd name="T105" fmla="*/ 30005 h 216"/>
                  <a:gd name="T106" fmla="*/ 7339 w 59"/>
                  <a:gd name="T107" fmla="*/ 29792 h 216"/>
                  <a:gd name="T108" fmla="*/ 5141 w 59"/>
                  <a:gd name="T109" fmla="*/ 2065 h 216"/>
                  <a:gd name="T110" fmla="*/ 638 w 59"/>
                  <a:gd name="T111" fmla="*/ 5254 h 216"/>
                  <a:gd name="T112" fmla="*/ 3908 w 59"/>
                  <a:gd name="T113" fmla="*/ 1405 h 216"/>
                  <a:gd name="T114" fmla="*/ 4274 w 59"/>
                  <a:gd name="T115" fmla="*/ 1405 h 21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9"/>
                  <a:gd name="T175" fmla="*/ 0 h 216"/>
                  <a:gd name="T176" fmla="*/ 59 w 59"/>
                  <a:gd name="T177" fmla="*/ 216 h 21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9" name="Freeform 54"/>
              <p:cNvSpPr>
                <a:spLocks noChangeArrowheads="1"/>
              </p:cNvSpPr>
              <p:nvPr/>
            </p:nvSpPr>
            <p:spPr bwMode="auto">
              <a:xfrm>
                <a:off x="660" y="507"/>
                <a:ext cx="14" cy="26"/>
              </a:xfrm>
              <a:custGeom>
                <a:avLst/>
                <a:gdLst>
                  <a:gd name="T0" fmla="*/ 469 w 6"/>
                  <a:gd name="T1" fmla="*/ 369 h 11"/>
                  <a:gd name="T2" fmla="*/ 0 w 6"/>
                  <a:gd name="T3" fmla="*/ 532 h 11"/>
                  <a:gd name="T4" fmla="*/ 355 w 6"/>
                  <a:gd name="T5" fmla="*/ 1782 h 11"/>
                  <a:gd name="T6" fmla="*/ 828 w 6"/>
                  <a:gd name="T7" fmla="*/ 1402 h 11"/>
                  <a:gd name="T8" fmla="*/ 469 w 6"/>
                  <a:gd name="T9" fmla="*/ 369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1"/>
                  <a:gd name="T17" fmla="*/ 6 w 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1">
                    <a:moveTo>
                      <a:pt x="3" y="2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1" y="5"/>
                      <a:pt x="1" y="8"/>
                      <a:pt x="2" y="10"/>
                    </a:cubicBezTo>
                    <a:cubicBezTo>
                      <a:pt x="3" y="11"/>
                      <a:pt x="6" y="10"/>
                      <a:pt x="5" y="8"/>
                    </a:cubicBezTo>
                    <a:cubicBezTo>
                      <a:pt x="4" y="6"/>
                      <a:pt x="4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0" name="Freeform 55"/>
              <p:cNvSpPr>
                <a:spLocks noEditPoints="1" noChangeArrowheads="1"/>
              </p:cNvSpPr>
              <p:nvPr/>
            </p:nvSpPr>
            <p:spPr bwMode="auto">
              <a:xfrm>
                <a:off x="1908" y="1989"/>
                <a:ext cx="142" cy="511"/>
              </a:xfrm>
              <a:custGeom>
                <a:avLst/>
                <a:gdLst>
                  <a:gd name="T0" fmla="*/ 7713 w 60"/>
                  <a:gd name="T1" fmla="*/ 36082 h 216"/>
                  <a:gd name="T2" fmla="*/ 7344 w 60"/>
                  <a:gd name="T3" fmla="*/ 12089 h 216"/>
                  <a:gd name="T4" fmla="*/ 1261 w 60"/>
                  <a:gd name="T5" fmla="*/ 11786 h 216"/>
                  <a:gd name="T6" fmla="*/ 5647 w 60"/>
                  <a:gd name="T7" fmla="*/ 28919 h 216"/>
                  <a:gd name="T8" fmla="*/ 6520 w 60"/>
                  <a:gd name="T9" fmla="*/ 29259 h 216"/>
                  <a:gd name="T10" fmla="*/ 4733 w 60"/>
                  <a:gd name="T11" fmla="*/ 26972 h 216"/>
                  <a:gd name="T12" fmla="*/ 6520 w 60"/>
                  <a:gd name="T13" fmla="*/ 24374 h 216"/>
                  <a:gd name="T14" fmla="*/ 6312 w 60"/>
                  <a:gd name="T15" fmla="*/ 23870 h 216"/>
                  <a:gd name="T16" fmla="*/ 5926 w 60"/>
                  <a:gd name="T17" fmla="*/ 23489 h 216"/>
                  <a:gd name="T18" fmla="*/ 4016 w 60"/>
                  <a:gd name="T19" fmla="*/ 11031 h 216"/>
                  <a:gd name="T20" fmla="*/ 5422 w 60"/>
                  <a:gd name="T21" fmla="*/ 4012 h 216"/>
                  <a:gd name="T22" fmla="*/ 5275 w 60"/>
                  <a:gd name="T23" fmla="*/ 6515 h 216"/>
                  <a:gd name="T24" fmla="*/ 6151 w 60"/>
                  <a:gd name="T25" fmla="*/ 4885 h 216"/>
                  <a:gd name="T26" fmla="*/ 4615 w 60"/>
                  <a:gd name="T27" fmla="*/ 5642 h 216"/>
                  <a:gd name="T28" fmla="*/ 1037 w 60"/>
                  <a:gd name="T29" fmla="*/ 11031 h 216"/>
                  <a:gd name="T30" fmla="*/ 6681 w 60"/>
                  <a:gd name="T31" fmla="*/ 15782 h 216"/>
                  <a:gd name="T32" fmla="*/ 2291 w 60"/>
                  <a:gd name="T33" fmla="*/ 17355 h 216"/>
                  <a:gd name="T34" fmla="*/ 2667 w 60"/>
                  <a:gd name="T35" fmla="*/ 16813 h 216"/>
                  <a:gd name="T36" fmla="*/ 4385 w 60"/>
                  <a:gd name="T37" fmla="*/ 16667 h 216"/>
                  <a:gd name="T38" fmla="*/ 6840 w 60"/>
                  <a:gd name="T39" fmla="*/ 11031 h 216"/>
                  <a:gd name="T40" fmla="*/ 3356 w 60"/>
                  <a:gd name="T41" fmla="*/ 16170 h 216"/>
                  <a:gd name="T42" fmla="*/ 6840 w 60"/>
                  <a:gd name="T43" fmla="*/ 11933 h 216"/>
                  <a:gd name="T44" fmla="*/ 6151 w 60"/>
                  <a:gd name="T45" fmla="*/ 14748 h 216"/>
                  <a:gd name="T46" fmla="*/ 6681 w 60"/>
                  <a:gd name="T47" fmla="*/ 9110 h 216"/>
                  <a:gd name="T48" fmla="*/ 4241 w 60"/>
                  <a:gd name="T49" fmla="*/ 12314 h 216"/>
                  <a:gd name="T50" fmla="*/ 6681 w 60"/>
                  <a:gd name="T51" fmla="*/ 9110 h 216"/>
                  <a:gd name="T52" fmla="*/ 5808 w 60"/>
                  <a:gd name="T53" fmla="*/ 11786 h 216"/>
                  <a:gd name="T54" fmla="*/ 1792 w 60"/>
                  <a:gd name="T55" fmla="*/ 14909 h 216"/>
                  <a:gd name="T56" fmla="*/ 7209 w 60"/>
                  <a:gd name="T57" fmla="*/ 23489 h 216"/>
                  <a:gd name="T58" fmla="*/ 5647 w 60"/>
                  <a:gd name="T59" fmla="*/ 23489 h 216"/>
                  <a:gd name="T60" fmla="*/ 7209 w 60"/>
                  <a:gd name="T61" fmla="*/ 23489 h 216"/>
                  <a:gd name="T62" fmla="*/ 6840 w 60"/>
                  <a:gd name="T63" fmla="*/ 20669 h 216"/>
                  <a:gd name="T64" fmla="*/ 6681 w 60"/>
                  <a:gd name="T65" fmla="*/ 21424 h 216"/>
                  <a:gd name="T66" fmla="*/ 7062 w 60"/>
                  <a:gd name="T67" fmla="*/ 18760 h 216"/>
                  <a:gd name="T68" fmla="*/ 5275 w 60"/>
                  <a:gd name="T69" fmla="*/ 18235 h 216"/>
                  <a:gd name="T70" fmla="*/ 2984 w 60"/>
                  <a:gd name="T71" fmla="*/ 20300 h 216"/>
                  <a:gd name="T72" fmla="*/ 2984 w 60"/>
                  <a:gd name="T73" fmla="*/ 20892 h 216"/>
                  <a:gd name="T74" fmla="*/ 3484 w 60"/>
                  <a:gd name="T75" fmla="*/ 22957 h 216"/>
                  <a:gd name="T76" fmla="*/ 7344 w 60"/>
                  <a:gd name="T77" fmla="*/ 26972 h 216"/>
                  <a:gd name="T78" fmla="*/ 4890 w 60"/>
                  <a:gd name="T79" fmla="*/ 26813 h 216"/>
                  <a:gd name="T80" fmla="*/ 5422 w 60"/>
                  <a:gd name="T81" fmla="*/ 16444 h 216"/>
                  <a:gd name="T82" fmla="*/ 6840 w 60"/>
                  <a:gd name="T83" fmla="*/ 8737 h 216"/>
                  <a:gd name="T84" fmla="*/ 6840 w 60"/>
                  <a:gd name="T85" fmla="*/ 8737 h 216"/>
                  <a:gd name="T86" fmla="*/ 6681 w 60"/>
                  <a:gd name="T87" fmla="*/ 5254 h 216"/>
                  <a:gd name="T88" fmla="*/ 2291 w 60"/>
                  <a:gd name="T89" fmla="*/ 8077 h 216"/>
                  <a:gd name="T90" fmla="*/ 5926 w 60"/>
                  <a:gd name="T91" fmla="*/ 3480 h 216"/>
                  <a:gd name="T92" fmla="*/ 5808 w 60"/>
                  <a:gd name="T93" fmla="*/ 2820 h 216"/>
                  <a:gd name="T94" fmla="*/ 660 w 60"/>
                  <a:gd name="T95" fmla="*/ 5642 h 216"/>
                  <a:gd name="T96" fmla="*/ 4241 w 60"/>
                  <a:gd name="T97" fmla="*/ 1947 h 216"/>
                  <a:gd name="T98" fmla="*/ 873 w 60"/>
                  <a:gd name="T99" fmla="*/ 4012 h 216"/>
                  <a:gd name="T100" fmla="*/ 2823 w 60"/>
                  <a:gd name="T101" fmla="*/ 19633 h 216"/>
                  <a:gd name="T102" fmla="*/ 8972 w 60"/>
                  <a:gd name="T103" fmla="*/ 36463 h 216"/>
                  <a:gd name="T104" fmla="*/ 5926 w 60"/>
                  <a:gd name="T105" fmla="*/ 30005 h 216"/>
                  <a:gd name="T106" fmla="*/ 7557 w 60"/>
                  <a:gd name="T107" fmla="*/ 29792 h 216"/>
                  <a:gd name="T108" fmla="*/ 5275 w 60"/>
                  <a:gd name="T109" fmla="*/ 2065 h 216"/>
                  <a:gd name="T110" fmla="*/ 873 w 60"/>
                  <a:gd name="T111" fmla="*/ 5254 h 216"/>
                  <a:gd name="T112" fmla="*/ 4016 w 60"/>
                  <a:gd name="T113" fmla="*/ 1405 h 216"/>
                  <a:gd name="T114" fmla="*/ 4615 w 60"/>
                  <a:gd name="T115" fmla="*/ 1405 h 21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0"/>
                  <a:gd name="T175" fmla="*/ 0 h 216"/>
                  <a:gd name="T176" fmla="*/ 60 w 60"/>
                  <a:gd name="T177" fmla="*/ 216 h 21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0" h="216">
                    <a:moveTo>
                      <a:pt x="6" y="11"/>
                    </a:moveTo>
                    <a:cubicBezTo>
                      <a:pt x="0" y="20"/>
                      <a:pt x="1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20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2" y="184"/>
                      <a:pt x="33" y="193"/>
                      <a:pt x="34" y="201"/>
                    </a:cubicBezTo>
                    <a:cubicBezTo>
                      <a:pt x="34" y="202"/>
                      <a:pt x="34" y="202"/>
                      <a:pt x="34" y="202"/>
                    </a:cubicBezTo>
                    <a:cubicBezTo>
                      <a:pt x="34" y="202"/>
                      <a:pt x="34" y="203"/>
                      <a:pt x="35" y="203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50" y="211"/>
                      <a:pt x="51" y="214"/>
                    </a:cubicBezTo>
                    <a:cubicBezTo>
                      <a:pt x="51" y="215"/>
                      <a:pt x="51" y="215"/>
                      <a:pt x="52" y="215"/>
                    </a:cubicBezTo>
                    <a:cubicBezTo>
                      <a:pt x="52" y="216"/>
                      <a:pt x="54" y="215"/>
                      <a:pt x="54" y="214"/>
                    </a:cubicBezTo>
                    <a:cubicBezTo>
                      <a:pt x="53" y="209"/>
                      <a:pt x="53" y="201"/>
                      <a:pt x="59" y="198"/>
                    </a:cubicBezTo>
                    <a:cubicBezTo>
                      <a:pt x="60" y="198"/>
                      <a:pt x="60" y="197"/>
                      <a:pt x="59" y="196"/>
                    </a:cubicBezTo>
                    <a:cubicBezTo>
                      <a:pt x="56" y="188"/>
                      <a:pt x="50" y="180"/>
                      <a:pt x="46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2" y="88"/>
                      <a:pt x="42" y="69"/>
                    </a:cubicBezTo>
                    <a:cubicBezTo>
                      <a:pt x="42" y="54"/>
                      <a:pt x="43" y="39"/>
                      <a:pt x="40" y="25"/>
                    </a:cubicBezTo>
                    <a:cubicBezTo>
                      <a:pt x="38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6" y="11"/>
                    </a:cubicBezTo>
                    <a:close/>
                    <a:moveTo>
                      <a:pt x="39" y="36"/>
                    </a:moveTo>
                    <a:cubicBezTo>
                      <a:pt x="39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8" y="59"/>
                      <a:pt x="15" y="61"/>
                    </a:cubicBezTo>
                    <a:cubicBezTo>
                      <a:pt x="13" y="63"/>
                      <a:pt x="9" y="65"/>
                      <a:pt x="7" y="67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6" y="55"/>
                      <a:pt x="29" y="47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lose/>
                    <a:moveTo>
                      <a:pt x="32" y="166"/>
                    </a:moveTo>
                    <a:cubicBezTo>
                      <a:pt x="35" y="165"/>
                      <a:pt x="39" y="164"/>
                      <a:pt x="41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2" y="167"/>
                      <a:pt x="31" y="165"/>
                      <a:pt x="31" y="163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4" y="162"/>
                      <a:pt x="37" y="160"/>
                      <a:pt x="41" y="158"/>
                    </a:cubicBezTo>
                    <a:cubicBezTo>
                      <a:pt x="38" y="160"/>
                      <a:pt x="34" y="163"/>
                      <a:pt x="32" y="165"/>
                    </a:cubicBezTo>
                    <a:cubicBezTo>
                      <a:pt x="32" y="165"/>
                      <a:pt x="32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2"/>
                      <a:pt x="34" y="173"/>
                    </a:cubicBezTo>
                    <a:cubicBezTo>
                      <a:pt x="34" y="172"/>
                      <a:pt x="34" y="172"/>
                      <a:pt x="34" y="172"/>
                    </a:cubicBezTo>
                    <a:cubicBezTo>
                      <a:pt x="35" y="171"/>
                      <a:pt x="37" y="170"/>
                      <a:pt x="38" y="170"/>
                    </a:cubicBezTo>
                    <a:cubicBezTo>
                      <a:pt x="44" y="167"/>
                      <a:pt x="39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3" y="169"/>
                    </a:moveTo>
                    <a:cubicBezTo>
                      <a:pt x="34" y="168"/>
                      <a:pt x="36" y="168"/>
                      <a:pt x="37" y="167"/>
                    </a:cubicBezTo>
                    <a:cubicBezTo>
                      <a:pt x="38" y="167"/>
                      <a:pt x="42" y="164"/>
                      <a:pt x="39" y="166"/>
                    </a:cubicBezTo>
                    <a:cubicBezTo>
                      <a:pt x="37" y="167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3" y="169"/>
                    </a:cubicBezTo>
                    <a:close/>
                    <a:moveTo>
                      <a:pt x="30" y="160"/>
                    </a:moveTo>
                    <a:cubicBezTo>
                      <a:pt x="33" y="158"/>
                      <a:pt x="36" y="157"/>
                      <a:pt x="40" y="155"/>
                    </a:cubicBezTo>
                    <a:cubicBezTo>
                      <a:pt x="38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30" y="161"/>
                      <a:pt x="30" y="160"/>
                    </a:cubicBezTo>
                    <a:close/>
                    <a:moveTo>
                      <a:pt x="27" y="154"/>
                    </a:moveTo>
                    <a:cubicBezTo>
                      <a:pt x="32" y="152"/>
                      <a:pt x="35" y="150"/>
                      <a:pt x="40" y="148"/>
                    </a:cubicBezTo>
                    <a:cubicBezTo>
                      <a:pt x="36" y="149"/>
                      <a:pt x="31" y="153"/>
                      <a:pt x="28" y="156"/>
                    </a:cubicBezTo>
                    <a:cubicBezTo>
                      <a:pt x="28" y="156"/>
                      <a:pt x="28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1" y="148"/>
                      <a:pt x="36" y="145"/>
                      <a:pt x="39" y="141"/>
                    </a:cubicBezTo>
                    <a:cubicBezTo>
                      <a:pt x="35" y="145"/>
                      <a:pt x="31" y="149"/>
                      <a:pt x="27" y="153"/>
                    </a:cubicBezTo>
                    <a:cubicBezTo>
                      <a:pt x="27" y="152"/>
                      <a:pt x="26" y="151"/>
                      <a:pt x="26" y="150"/>
                    </a:cubicBezTo>
                    <a:close/>
                    <a:moveTo>
                      <a:pt x="25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9" y="138"/>
                      <a:pt x="38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9" y="147"/>
                      <a:pt x="26" y="149"/>
                    </a:cubicBezTo>
                    <a:cubicBezTo>
                      <a:pt x="25" y="148"/>
                      <a:pt x="25" y="147"/>
                      <a:pt x="25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1" y="139"/>
                    </a:cubicBezTo>
                    <a:cubicBezTo>
                      <a:pt x="32" y="138"/>
                      <a:pt x="34" y="137"/>
                      <a:pt x="35" y="137"/>
                    </a:cubicBezTo>
                    <a:cubicBezTo>
                      <a:pt x="35" y="136"/>
                      <a:pt x="36" y="136"/>
                      <a:pt x="36" y="136"/>
                    </a:cubicBezTo>
                    <a:cubicBezTo>
                      <a:pt x="32" y="139"/>
                      <a:pt x="29" y="142"/>
                      <a:pt x="25" y="145"/>
                    </a:cubicBezTo>
                    <a:cubicBezTo>
                      <a:pt x="24" y="144"/>
                      <a:pt x="24" y="143"/>
                      <a:pt x="23" y="142"/>
                    </a:cubicBezTo>
                    <a:close/>
                    <a:moveTo>
                      <a:pt x="22" y="135"/>
                    </a:moveTo>
                    <a:cubicBezTo>
                      <a:pt x="24" y="134"/>
                      <a:pt x="26" y="133"/>
                      <a:pt x="29" y="132"/>
                    </a:cubicBezTo>
                    <a:cubicBezTo>
                      <a:pt x="30" y="131"/>
                      <a:pt x="31" y="130"/>
                      <a:pt x="33" y="130"/>
                    </a:cubicBezTo>
                    <a:cubicBezTo>
                      <a:pt x="34" y="129"/>
                      <a:pt x="38" y="128"/>
                      <a:pt x="39" y="127"/>
                    </a:cubicBezTo>
                    <a:cubicBezTo>
                      <a:pt x="35" y="132"/>
                      <a:pt x="28" y="135"/>
                      <a:pt x="23" y="138"/>
                    </a:cubicBezTo>
                    <a:cubicBezTo>
                      <a:pt x="22" y="138"/>
                      <a:pt x="23" y="139"/>
                      <a:pt x="23" y="139"/>
                    </a:cubicBezTo>
                    <a:cubicBezTo>
                      <a:pt x="27" y="138"/>
                      <a:pt x="31" y="136"/>
                      <a:pt x="34" y="134"/>
                    </a:cubicBezTo>
                    <a:cubicBezTo>
                      <a:pt x="33" y="134"/>
                      <a:pt x="32" y="135"/>
                      <a:pt x="32" y="135"/>
                    </a:cubicBezTo>
                    <a:cubicBezTo>
                      <a:pt x="29" y="137"/>
                      <a:pt x="26" y="139"/>
                      <a:pt x="23" y="141"/>
                    </a:cubicBezTo>
                    <a:cubicBezTo>
                      <a:pt x="23" y="139"/>
                      <a:pt x="22" y="137"/>
                      <a:pt x="22" y="135"/>
                    </a:cubicBezTo>
                    <a:close/>
                    <a:moveTo>
                      <a:pt x="21" y="132"/>
                    </a:moveTo>
                    <a:cubicBezTo>
                      <a:pt x="25" y="130"/>
                      <a:pt x="28" y="128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3"/>
                      <a:pt x="21" y="133"/>
                      <a:pt x="21" y="132"/>
                    </a:cubicBezTo>
                    <a:close/>
                    <a:moveTo>
                      <a:pt x="8" y="74"/>
                    </a:moveTo>
                    <a:cubicBezTo>
                      <a:pt x="13" y="71"/>
                      <a:pt x="18" y="67"/>
                      <a:pt x="23" y="63"/>
                    </a:cubicBezTo>
                    <a:cubicBezTo>
                      <a:pt x="25" y="61"/>
                      <a:pt x="28" y="59"/>
                      <a:pt x="31" y="57"/>
                    </a:cubicBezTo>
                    <a:cubicBezTo>
                      <a:pt x="23" y="64"/>
                      <a:pt x="15" y="71"/>
                      <a:pt x="9" y="78"/>
                    </a:cubicBezTo>
                    <a:cubicBezTo>
                      <a:pt x="8" y="77"/>
                      <a:pt x="8" y="75"/>
                      <a:pt x="8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4" y="35"/>
                      <a:pt x="19" y="31"/>
                    </a:cubicBezTo>
                    <a:cubicBezTo>
                      <a:pt x="21" y="28"/>
                      <a:pt x="24" y="27"/>
                      <a:pt x="27" y="25"/>
                    </a:cubicBezTo>
                    <a:cubicBezTo>
                      <a:pt x="29" y="24"/>
                      <a:pt x="30" y="23"/>
                      <a:pt x="31" y="22"/>
                    </a:cubicBezTo>
                    <a:cubicBezTo>
                      <a:pt x="31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3"/>
                    </a:cubicBezTo>
                    <a:cubicBezTo>
                      <a:pt x="27" y="27"/>
                      <a:pt x="22" y="29"/>
                      <a:pt x="18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6" y="58"/>
                    </a:moveTo>
                    <a:cubicBezTo>
                      <a:pt x="11" y="55"/>
                      <a:pt x="15" y="50"/>
                      <a:pt x="19" y="46"/>
                    </a:cubicBezTo>
                    <a:cubicBezTo>
                      <a:pt x="21" y="44"/>
                      <a:pt x="24" y="42"/>
                      <a:pt x="27" y="40"/>
                    </a:cubicBezTo>
                    <a:cubicBezTo>
                      <a:pt x="30" y="37"/>
                      <a:pt x="32" y="34"/>
                      <a:pt x="35" y="32"/>
                    </a:cubicBezTo>
                    <a:cubicBezTo>
                      <a:pt x="38" y="30"/>
                      <a:pt x="36" y="32"/>
                      <a:pt x="35" y="33"/>
                    </a:cubicBezTo>
                    <a:cubicBezTo>
                      <a:pt x="33" y="34"/>
                      <a:pt x="32" y="36"/>
                      <a:pt x="30" y="37"/>
                    </a:cubicBezTo>
                    <a:cubicBezTo>
                      <a:pt x="27" y="39"/>
                      <a:pt x="24" y="42"/>
                      <a:pt x="22" y="44"/>
                    </a:cubicBezTo>
                    <a:cubicBezTo>
                      <a:pt x="16" y="49"/>
                      <a:pt x="11" y="56"/>
                      <a:pt x="6" y="62"/>
                    </a:cubicBezTo>
                    <a:cubicBezTo>
                      <a:pt x="6" y="60"/>
                      <a:pt x="6" y="59"/>
                      <a:pt x="6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1" y="48"/>
                      <a:pt x="17" y="44"/>
                      <a:pt x="22" y="39"/>
                    </a:cubicBezTo>
                    <a:cubicBezTo>
                      <a:pt x="25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8" y="25"/>
                      <a:pt x="35" y="28"/>
                    </a:cubicBezTo>
                    <a:cubicBezTo>
                      <a:pt x="29" y="33"/>
                      <a:pt x="24" y="38"/>
                      <a:pt x="19" y="43"/>
                    </a:cubicBezTo>
                    <a:cubicBezTo>
                      <a:pt x="16" y="46"/>
                      <a:pt x="14" y="49"/>
                      <a:pt x="12" y="52"/>
                    </a:cubicBezTo>
                    <a:cubicBezTo>
                      <a:pt x="10" y="54"/>
                      <a:pt x="7" y="55"/>
                      <a:pt x="5" y="57"/>
                    </a:cubicBezTo>
                    <a:close/>
                    <a:moveTo>
                      <a:pt x="7" y="51"/>
                    </a:moveTo>
                    <a:cubicBezTo>
                      <a:pt x="6" y="51"/>
                      <a:pt x="5" y="52"/>
                      <a:pt x="6" y="52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0"/>
                      <a:pt x="5" y="48"/>
                      <a:pt x="4" y="46"/>
                    </a:cubicBezTo>
                    <a:cubicBezTo>
                      <a:pt x="14" y="40"/>
                      <a:pt x="22" y="31"/>
                      <a:pt x="32" y="25"/>
                    </a:cubicBezTo>
                    <a:cubicBezTo>
                      <a:pt x="30" y="26"/>
                      <a:pt x="28" y="30"/>
                      <a:pt x="26" y="32"/>
                    </a:cubicBezTo>
                    <a:cubicBezTo>
                      <a:pt x="24" y="34"/>
                      <a:pt x="21" y="37"/>
                      <a:pt x="19" y="39"/>
                    </a:cubicBezTo>
                    <a:cubicBezTo>
                      <a:pt x="15" y="43"/>
                      <a:pt x="11" y="47"/>
                      <a:pt x="7" y="51"/>
                    </a:cubicBezTo>
                    <a:close/>
                    <a:moveTo>
                      <a:pt x="6" y="63"/>
                    </a:moveTo>
                    <a:cubicBezTo>
                      <a:pt x="12" y="59"/>
                      <a:pt x="17" y="54"/>
                      <a:pt x="22" y="50"/>
                    </a:cubicBezTo>
                    <a:cubicBezTo>
                      <a:pt x="25" y="47"/>
                      <a:pt x="28" y="44"/>
                      <a:pt x="31" y="42"/>
                    </a:cubicBezTo>
                    <a:cubicBezTo>
                      <a:pt x="32" y="40"/>
                      <a:pt x="34" y="39"/>
                      <a:pt x="36" y="37"/>
                    </a:cubicBezTo>
                    <a:cubicBezTo>
                      <a:pt x="39" y="35"/>
                      <a:pt x="36" y="37"/>
                      <a:pt x="35" y="38"/>
                    </a:cubicBezTo>
                    <a:cubicBezTo>
                      <a:pt x="26" y="49"/>
                      <a:pt x="15" y="56"/>
                      <a:pt x="7" y="66"/>
                    </a:cubicBezTo>
                    <a:cubicBezTo>
                      <a:pt x="7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7" y="61"/>
                      <a:pt x="21" y="56"/>
                    </a:cubicBezTo>
                    <a:cubicBezTo>
                      <a:pt x="24" y="54"/>
                      <a:pt x="27" y="51"/>
                      <a:pt x="30" y="49"/>
                    </a:cubicBezTo>
                    <a:cubicBezTo>
                      <a:pt x="31" y="48"/>
                      <a:pt x="33" y="46"/>
                      <a:pt x="35" y="45"/>
                    </a:cubicBezTo>
                    <a:cubicBezTo>
                      <a:pt x="30" y="49"/>
                      <a:pt x="26" y="54"/>
                      <a:pt x="22" y="58"/>
                    </a:cubicBezTo>
                    <a:cubicBezTo>
                      <a:pt x="19" y="60"/>
                      <a:pt x="16" y="63"/>
                      <a:pt x="14" y="66"/>
                    </a:cubicBezTo>
                    <a:cubicBezTo>
                      <a:pt x="12" y="68"/>
                      <a:pt x="10" y="70"/>
                      <a:pt x="8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7" y="90"/>
                      <a:pt x="33" y="92"/>
                      <a:pt x="33" y="92"/>
                    </a:cubicBezTo>
                    <a:cubicBezTo>
                      <a:pt x="35" y="90"/>
                      <a:pt x="37" y="88"/>
                      <a:pt x="39" y="86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2"/>
                      <a:pt x="39" y="92"/>
                    </a:cubicBezTo>
                    <a:cubicBezTo>
                      <a:pt x="37" y="93"/>
                      <a:pt x="38" y="93"/>
                      <a:pt x="36" y="93"/>
                    </a:cubicBezTo>
                    <a:cubicBezTo>
                      <a:pt x="37" y="93"/>
                      <a:pt x="38" y="91"/>
                      <a:pt x="39" y="90"/>
                    </a:cubicBezTo>
                    <a:cubicBezTo>
                      <a:pt x="39" y="90"/>
                      <a:pt x="39" y="89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3" y="99"/>
                    </a:cubicBezTo>
                    <a:cubicBezTo>
                      <a:pt x="12" y="97"/>
                      <a:pt x="12" y="96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6" y="91"/>
                      <a:pt x="20" y="87"/>
                      <a:pt x="24" y="84"/>
                    </a:cubicBezTo>
                    <a:cubicBezTo>
                      <a:pt x="28" y="80"/>
                      <a:pt x="34" y="76"/>
                      <a:pt x="37" y="73"/>
                    </a:cubicBezTo>
                    <a:cubicBezTo>
                      <a:pt x="33" y="77"/>
                      <a:pt x="30" y="81"/>
                      <a:pt x="26" y="85"/>
                    </a:cubicBezTo>
                    <a:cubicBezTo>
                      <a:pt x="21" y="89"/>
                      <a:pt x="17" y="93"/>
                      <a:pt x="13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5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2" y="90"/>
                      <a:pt x="25" y="88"/>
                    </a:cubicBezTo>
                    <a:cubicBezTo>
                      <a:pt x="29" y="85"/>
                      <a:pt x="32" y="81"/>
                      <a:pt x="36" y="78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1" y="85"/>
                      <a:pt x="28" y="87"/>
                    </a:cubicBezTo>
                    <a:cubicBezTo>
                      <a:pt x="26" y="90"/>
                      <a:pt x="22" y="91"/>
                      <a:pt x="19" y="95"/>
                    </a:cubicBezTo>
                    <a:cubicBezTo>
                      <a:pt x="19" y="95"/>
                      <a:pt x="19" y="96"/>
                      <a:pt x="20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9" y="63"/>
                    </a:move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4"/>
                      <a:pt x="39" y="66"/>
                      <a:pt x="39" y="68"/>
                    </a:cubicBezTo>
                    <a:cubicBezTo>
                      <a:pt x="39" y="67"/>
                      <a:pt x="38" y="67"/>
                      <a:pt x="38" y="67"/>
                    </a:cubicBezTo>
                    <a:cubicBezTo>
                      <a:pt x="34" y="71"/>
                      <a:pt x="29" y="74"/>
                      <a:pt x="25" y="77"/>
                    </a:cubicBezTo>
                    <a:cubicBezTo>
                      <a:pt x="23" y="79"/>
                      <a:pt x="20" y="81"/>
                      <a:pt x="18" y="83"/>
                    </a:cubicBezTo>
                    <a:cubicBezTo>
                      <a:pt x="17" y="84"/>
                      <a:pt x="16" y="84"/>
                      <a:pt x="15" y="85"/>
                    </a:cubicBezTo>
                    <a:cubicBezTo>
                      <a:pt x="19" y="82"/>
                      <a:pt x="22" y="79"/>
                      <a:pt x="26" y="76"/>
                    </a:cubicBezTo>
                    <a:cubicBezTo>
                      <a:pt x="30" y="71"/>
                      <a:pt x="34" y="67"/>
                      <a:pt x="39" y="63"/>
                    </a:cubicBezTo>
                    <a:close/>
                    <a:moveTo>
                      <a:pt x="35" y="84"/>
                    </a:moveTo>
                    <a:cubicBezTo>
                      <a:pt x="34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4" y="92"/>
                      <a:pt x="20" y="95"/>
                      <a:pt x="21" y="94"/>
                    </a:cubicBezTo>
                    <a:cubicBezTo>
                      <a:pt x="22" y="92"/>
                      <a:pt x="24" y="91"/>
                      <a:pt x="26" y="90"/>
                    </a:cubicBezTo>
                    <a:cubicBezTo>
                      <a:pt x="31" y="87"/>
                      <a:pt x="34" y="82"/>
                      <a:pt x="39" y="77"/>
                    </a:cubicBezTo>
                    <a:cubicBezTo>
                      <a:pt x="39" y="77"/>
                      <a:pt x="39" y="76"/>
                      <a:pt x="38" y="77"/>
                    </a:cubicBezTo>
                    <a:cubicBezTo>
                      <a:pt x="34" y="79"/>
                      <a:pt x="30" y="83"/>
                      <a:pt x="26" y="86"/>
                    </a:cubicBezTo>
                    <a:cubicBezTo>
                      <a:pt x="24" y="88"/>
                      <a:pt x="21" y="90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1" y="90"/>
                      <a:pt x="24" y="87"/>
                      <a:pt x="26" y="85"/>
                    </a:cubicBezTo>
                    <a:cubicBezTo>
                      <a:pt x="31" y="82"/>
                      <a:pt x="34" y="77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9" y="75"/>
                      <a:pt x="39" y="78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7" y="82"/>
                      <a:pt x="36" y="83"/>
                      <a:pt x="35" y="84"/>
                    </a:cubicBezTo>
                    <a:close/>
                    <a:moveTo>
                      <a:pt x="39" y="68"/>
                    </a:move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9"/>
                      <a:pt x="39" y="71"/>
                      <a:pt x="39" y="72"/>
                    </a:cubicBezTo>
                    <a:cubicBezTo>
                      <a:pt x="39" y="72"/>
                      <a:pt x="38" y="72"/>
                      <a:pt x="38" y="72"/>
                    </a:cubicBezTo>
                    <a:cubicBezTo>
                      <a:pt x="29" y="78"/>
                      <a:pt x="21" y="86"/>
                      <a:pt x="13" y="93"/>
                    </a:cubicBezTo>
                    <a:cubicBezTo>
                      <a:pt x="14" y="92"/>
                      <a:pt x="16" y="89"/>
                      <a:pt x="18" y="88"/>
                    </a:cubicBezTo>
                    <a:cubicBezTo>
                      <a:pt x="20" y="85"/>
                      <a:pt x="23" y="83"/>
                      <a:pt x="25" y="81"/>
                    </a:cubicBezTo>
                    <a:cubicBezTo>
                      <a:pt x="30" y="77"/>
                      <a:pt x="34" y="72"/>
                      <a:pt x="39" y="68"/>
                    </a:cubicBezTo>
                    <a:close/>
                    <a:moveTo>
                      <a:pt x="28" y="93"/>
                    </a:moveTo>
                    <a:cubicBezTo>
                      <a:pt x="30" y="90"/>
                      <a:pt x="32" y="87"/>
                      <a:pt x="35" y="85"/>
                    </a:cubicBezTo>
                    <a:cubicBezTo>
                      <a:pt x="35" y="85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8" y="83"/>
                      <a:pt x="38" y="83"/>
                      <a:pt x="38" y="82"/>
                    </a:cubicBezTo>
                    <a:cubicBezTo>
                      <a:pt x="38" y="82"/>
                      <a:pt x="39" y="82"/>
                      <a:pt x="39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1" y="91"/>
                      <a:pt x="29" y="92"/>
                      <a:pt x="28" y="93"/>
                    </a:cubicBezTo>
                    <a:cubicBezTo>
                      <a:pt x="27" y="94"/>
                      <a:pt x="27" y="94"/>
                      <a:pt x="28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9" y="51"/>
                      <a:pt x="39" y="51"/>
                    </a:cubicBezTo>
                    <a:cubicBezTo>
                      <a:pt x="39" y="53"/>
                      <a:pt x="39" y="54"/>
                      <a:pt x="39" y="56"/>
                    </a:cubicBezTo>
                    <a:cubicBezTo>
                      <a:pt x="39" y="58"/>
                      <a:pt x="39" y="60"/>
                      <a:pt x="39" y="62"/>
                    </a:cubicBezTo>
                    <a:cubicBezTo>
                      <a:pt x="39" y="62"/>
                      <a:pt x="38" y="62"/>
                      <a:pt x="38" y="62"/>
                    </a:cubicBezTo>
                    <a:cubicBezTo>
                      <a:pt x="38" y="62"/>
                      <a:pt x="37" y="63"/>
                      <a:pt x="37" y="63"/>
                    </a:cubicBezTo>
                    <a:cubicBezTo>
                      <a:pt x="37" y="63"/>
                      <a:pt x="36" y="63"/>
                      <a:pt x="36" y="64"/>
                    </a:cubicBezTo>
                    <a:cubicBezTo>
                      <a:pt x="32" y="67"/>
                      <a:pt x="28" y="71"/>
                      <a:pt x="23" y="74"/>
                    </a:cubicBezTo>
                    <a:cubicBezTo>
                      <a:pt x="21" y="75"/>
                      <a:pt x="18" y="77"/>
                      <a:pt x="16" y="78"/>
                    </a:cubicBezTo>
                    <a:cubicBezTo>
                      <a:pt x="19" y="75"/>
                      <a:pt x="21" y="73"/>
                      <a:pt x="24" y="70"/>
                    </a:cubicBezTo>
                    <a:cubicBezTo>
                      <a:pt x="29" y="66"/>
                      <a:pt x="33" y="61"/>
                      <a:pt x="39" y="57"/>
                    </a:cubicBezTo>
                    <a:cubicBezTo>
                      <a:pt x="39" y="57"/>
                      <a:pt x="39" y="56"/>
                      <a:pt x="38" y="57"/>
                    </a:cubicBezTo>
                    <a:cubicBezTo>
                      <a:pt x="33" y="60"/>
                      <a:pt x="29" y="65"/>
                      <a:pt x="23" y="68"/>
                    </a:cubicBezTo>
                    <a:cubicBezTo>
                      <a:pt x="21" y="70"/>
                      <a:pt x="19" y="71"/>
                      <a:pt x="17" y="73"/>
                    </a:cubicBezTo>
                    <a:cubicBezTo>
                      <a:pt x="15" y="75"/>
                      <a:pt x="11" y="77"/>
                      <a:pt x="10" y="78"/>
                    </a:cubicBezTo>
                    <a:cubicBezTo>
                      <a:pt x="14" y="73"/>
                      <a:pt x="19" y="68"/>
                      <a:pt x="24" y="64"/>
                    </a:cubicBezTo>
                    <a:cubicBezTo>
                      <a:pt x="26" y="62"/>
                      <a:pt x="29" y="59"/>
                      <a:pt x="32" y="57"/>
                    </a:cubicBezTo>
                    <a:cubicBezTo>
                      <a:pt x="33" y="56"/>
                      <a:pt x="34" y="55"/>
                      <a:pt x="36" y="54"/>
                    </a:cubicBezTo>
                    <a:cubicBezTo>
                      <a:pt x="36" y="53"/>
                      <a:pt x="37" y="53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9" y="79"/>
                    </a:moveTo>
                    <a:cubicBezTo>
                      <a:pt x="15" y="76"/>
                      <a:pt x="20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7" y="67"/>
                      <a:pt x="25" y="69"/>
                      <a:pt x="23" y="71"/>
                    </a:cubicBezTo>
                    <a:cubicBezTo>
                      <a:pt x="18" y="75"/>
                      <a:pt x="14" y="80"/>
                      <a:pt x="10" y="84"/>
                    </a:cubicBezTo>
                    <a:cubicBezTo>
                      <a:pt x="9" y="82"/>
                      <a:pt x="9" y="81"/>
                      <a:pt x="9" y="79"/>
                    </a:cubicBezTo>
                    <a:close/>
                    <a:moveTo>
                      <a:pt x="22" y="75"/>
                    </a:moveTo>
                    <a:cubicBezTo>
                      <a:pt x="26" y="73"/>
                      <a:pt x="29" y="70"/>
                      <a:pt x="33" y="67"/>
                    </a:cubicBezTo>
                    <a:cubicBezTo>
                      <a:pt x="33" y="67"/>
                      <a:pt x="33" y="67"/>
                      <a:pt x="32" y="68"/>
                    </a:cubicBezTo>
                    <a:cubicBezTo>
                      <a:pt x="30" y="70"/>
                      <a:pt x="28" y="73"/>
                      <a:pt x="25" y="75"/>
                    </a:cubicBezTo>
                    <a:cubicBezTo>
                      <a:pt x="21" y="80"/>
                      <a:pt x="15" y="84"/>
                      <a:pt x="11" y="89"/>
                    </a:cubicBezTo>
                    <a:cubicBezTo>
                      <a:pt x="11" y="89"/>
                      <a:pt x="11" y="90"/>
                      <a:pt x="12" y="89"/>
                    </a:cubicBezTo>
                    <a:cubicBezTo>
                      <a:pt x="16" y="85"/>
                      <a:pt x="21" y="82"/>
                      <a:pt x="26" y="78"/>
                    </a:cubicBezTo>
                    <a:cubicBezTo>
                      <a:pt x="28" y="76"/>
                      <a:pt x="31" y="73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2" y="94"/>
                    </a:cubicBezTo>
                    <a:cubicBezTo>
                      <a:pt x="11" y="91"/>
                      <a:pt x="10" y="88"/>
                      <a:pt x="10" y="85"/>
                    </a:cubicBezTo>
                    <a:cubicBezTo>
                      <a:pt x="14" y="82"/>
                      <a:pt x="17" y="78"/>
                      <a:pt x="22" y="75"/>
                    </a:cubicBezTo>
                    <a:close/>
                    <a:moveTo>
                      <a:pt x="13" y="102"/>
                    </a:moveTo>
                    <a:cubicBezTo>
                      <a:pt x="21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2" y="99"/>
                      <a:pt x="22" y="102"/>
                      <a:pt x="14" y="106"/>
                    </a:cubicBezTo>
                    <a:cubicBezTo>
                      <a:pt x="14" y="104"/>
                      <a:pt x="14" y="103"/>
                      <a:pt x="13" y="102"/>
                    </a:cubicBezTo>
                    <a:close/>
                    <a:moveTo>
                      <a:pt x="40" y="137"/>
                    </a:moveTo>
                    <a:cubicBezTo>
                      <a:pt x="35" y="139"/>
                      <a:pt x="30" y="143"/>
                      <a:pt x="25" y="146"/>
                    </a:cubicBezTo>
                    <a:cubicBezTo>
                      <a:pt x="31" y="142"/>
                      <a:pt x="35" y="137"/>
                      <a:pt x="41" y="134"/>
                    </a:cubicBezTo>
                    <a:cubicBezTo>
                      <a:pt x="41" y="136"/>
                      <a:pt x="41" y="138"/>
                      <a:pt x="41" y="140"/>
                    </a:cubicBezTo>
                    <a:cubicBezTo>
                      <a:pt x="41" y="140"/>
                      <a:pt x="41" y="140"/>
                      <a:pt x="41" y="140"/>
                    </a:cubicBezTo>
                    <a:cubicBezTo>
                      <a:pt x="37" y="142"/>
                      <a:pt x="34" y="144"/>
                      <a:pt x="31" y="146"/>
                    </a:cubicBezTo>
                    <a:cubicBezTo>
                      <a:pt x="31" y="146"/>
                      <a:pt x="32" y="146"/>
                      <a:pt x="32" y="145"/>
                    </a:cubicBezTo>
                    <a:cubicBezTo>
                      <a:pt x="35" y="143"/>
                      <a:pt x="38" y="140"/>
                      <a:pt x="40" y="138"/>
                    </a:cubicBezTo>
                    <a:cubicBezTo>
                      <a:pt x="40" y="137"/>
                      <a:pt x="40" y="137"/>
                      <a:pt x="40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40" y="130"/>
                    </a:cubicBezTo>
                    <a:cubicBezTo>
                      <a:pt x="37" y="131"/>
                      <a:pt x="35" y="133"/>
                      <a:pt x="32" y="134"/>
                    </a:cubicBezTo>
                    <a:cubicBezTo>
                      <a:pt x="31" y="135"/>
                      <a:pt x="29" y="136"/>
                      <a:pt x="28" y="136"/>
                    </a:cubicBezTo>
                    <a:cubicBezTo>
                      <a:pt x="28" y="136"/>
                      <a:pt x="22" y="139"/>
                      <a:pt x="25" y="137"/>
                    </a:cubicBezTo>
                    <a:cubicBezTo>
                      <a:pt x="31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40" y="125"/>
                    </a:cubicBezTo>
                    <a:cubicBezTo>
                      <a:pt x="34" y="128"/>
                      <a:pt x="28" y="132"/>
                      <a:pt x="22" y="134"/>
                    </a:cubicBezTo>
                    <a:cubicBezTo>
                      <a:pt x="28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1" y="134"/>
                    </a:cubicBezTo>
                    <a:cubicBezTo>
                      <a:pt x="36" y="135"/>
                      <a:pt x="29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3"/>
                      <a:pt x="35" y="124"/>
                    </a:cubicBezTo>
                    <a:cubicBezTo>
                      <a:pt x="34" y="125"/>
                      <a:pt x="32" y="126"/>
                      <a:pt x="31" y="126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9" y="133"/>
                      <a:pt x="23" y="131"/>
                    </a:cubicBezTo>
                    <a:cubicBezTo>
                      <a:pt x="28" y="127"/>
                      <a:pt x="34" y="122"/>
                      <a:pt x="40" y="118"/>
                    </a:cubicBezTo>
                    <a:cubicBezTo>
                      <a:pt x="40" y="118"/>
                      <a:pt x="40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8" y="128"/>
                      <a:pt x="20" y="126"/>
                    </a:cubicBezTo>
                    <a:cubicBezTo>
                      <a:pt x="23" y="123"/>
                      <a:pt x="28" y="121"/>
                      <a:pt x="31" y="119"/>
                    </a:cubicBezTo>
                    <a:cubicBezTo>
                      <a:pt x="34" y="117"/>
                      <a:pt x="37" y="115"/>
                      <a:pt x="40" y="113"/>
                    </a:cubicBezTo>
                    <a:cubicBezTo>
                      <a:pt x="40" y="114"/>
                      <a:pt x="40" y="115"/>
                      <a:pt x="40" y="116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1"/>
                      <a:pt x="40" y="122"/>
                    </a:cubicBezTo>
                    <a:cubicBezTo>
                      <a:pt x="39" y="122"/>
                      <a:pt x="39" y="122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lose/>
                    <a:moveTo>
                      <a:pt x="28" y="116"/>
                    </a:moveTo>
                    <a:cubicBezTo>
                      <a:pt x="31" y="113"/>
                      <a:pt x="35" y="111"/>
                      <a:pt x="38" y="108"/>
                    </a:cubicBezTo>
                    <a:cubicBezTo>
                      <a:pt x="38" y="107"/>
                      <a:pt x="38" y="107"/>
                      <a:pt x="37" y="107"/>
                    </a:cubicBezTo>
                    <a:cubicBezTo>
                      <a:pt x="30" y="110"/>
                      <a:pt x="25" y="115"/>
                      <a:pt x="18" y="118"/>
                    </a:cubicBezTo>
                    <a:cubicBezTo>
                      <a:pt x="20" y="117"/>
                      <a:pt x="24" y="114"/>
                      <a:pt x="26" y="112"/>
                    </a:cubicBezTo>
                    <a:cubicBezTo>
                      <a:pt x="29" y="110"/>
                      <a:pt x="33" y="107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7" y="105"/>
                      <a:pt x="38" y="106"/>
                      <a:pt x="40" y="107"/>
                    </a:cubicBezTo>
                    <a:cubicBezTo>
                      <a:pt x="40" y="108"/>
                      <a:pt x="40" y="110"/>
                      <a:pt x="40" y="111"/>
                    </a:cubicBezTo>
                    <a:cubicBezTo>
                      <a:pt x="33" y="114"/>
                      <a:pt x="27" y="119"/>
                      <a:pt x="20" y="122"/>
                    </a:cubicBezTo>
                    <a:cubicBezTo>
                      <a:pt x="16" y="124"/>
                      <a:pt x="23" y="119"/>
                      <a:pt x="23" y="120"/>
                    </a:cubicBezTo>
                    <a:cubicBezTo>
                      <a:pt x="24" y="118"/>
                      <a:pt x="26" y="117"/>
                      <a:pt x="28" y="116"/>
                    </a:cubicBezTo>
                    <a:close/>
                    <a:moveTo>
                      <a:pt x="35" y="104"/>
                    </a:moveTo>
                    <a:cubicBezTo>
                      <a:pt x="29" y="107"/>
                      <a:pt x="23" y="111"/>
                      <a:pt x="18" y="114"/>
                    </a:cubicBezTo>
                    <a:cubicBezTo>
                      <a:pt x="16" y="116"/>
                      <a:pt x="17" y="115"/>
                      <a:pt x="18" y="114"/>
                    </a:cubicBezTo>
                    <a:cubicBezTo>
                      <a:pt x="20" y="112"/>
                      <a:pt x="21" y="111"/>
                      <a:pt x="23" y="109"/>
                    </a:cubicBezTo>
                    <a:cubicBezTo>
                      <a:pt x="26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5" y="104"/>
                    </a:cubicBezTo>
                    <a:close/>
                    <a:moveTo>
                      <a:pt x="27" y="106"/>
                    </a:moveTo>
                    <a:cubicBezTo>
                      <a:pt x="25" y="107"/>
                      <a:pt x="23" y="108"/>
                      <a:pt x="21" y="109"/>
                    </a:cubicBezTo>
                    <a:cubicBezTo>
                      <a:pt x="20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6" y="113"/>
                    </a:cubicBezTo>
                    <a:cubicBezTo>
                      <a:pt x="16" y="113"/>
                      <a:pt x="16" y="112"/>
                      <a:pt x="16" y="112"/>
                    </a:cubicBezTo>
                    <a:cubicBezTo>
                      <a:pt x="18" y="111"/>
                      <a:pt x="21" y="109"/>
                      <a:pt x="23" y="107"/>
                    </a:cubicBezTo>
                    <a:cubicBezTo>
                      <a:pt x="25" y="106"/>
                      <a:pt x="33" y="102"/>
                      <a:pt x="27" y="106"/>
                    </a:cubicBezTo>
                    <a:close/>
                    <a:moveTo>
                      <a:pt x="17" y="116"/>
                    </a:moveTo>
                    <a:cubicBezTo>
                      <a:pt x="20" y="114"/>
                      <a:pt x="22" y="112"/>
                      <a:pt x="25" y="110"/>
                    </a:cubicBezTo>
                    <a:cubicBezTo>
                      <a:pt x="28" y="108"/>
                      <a:pt x="31" y="107"/>
                      <a:pt x="34" y="105"/>
                    </a:cubicBezTo>
                    <a:cubicBezTo>
                      <a:pt x="29" y="108"/>
                      <a:pt x="22" y="113"/>
                      <a:pt x="17" y="118"/>
                    </a:cubicBezTo>
                    <a:cubicBezTo>
                      <a:pt x="17" y="117"/>
                      <a:pt x="17" y="117"/>
                      <a:pt x="17" y="116"/>
                    </a:cubicBezTo>
                    <a:close/>
                    <a:moveTo>
                      <a:pt x="17" y="119"/>
                    </a:moveTo>
                    <a:cubicBezTo>
                      <a:pt x="24" y="116"/>
                      <a:pt x="30" y="112"/>
                      <a:pt x="36" y="108"/>
                    </a:cubicBezTo>
                    <a:cubicBezTo>
                      <a:pt x="33" y="110"/>
                      <a:pt x="30" y="114"/>
                      <a:pt x="26" y="116"/>
                    </a:cubicBezTo>
                    <a:cubicBezTo>
                      <a:pt x="23" y="118"/>
                      <a:pt x="21" y="120"/>
                      <a:pt x="18" y="122"/>
                    </a:cubicBezTo>
                    <a:cubicBezTo>
                      <a:pt x="18" y="121"/>
                      <a:pt x="18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4" y="116"/>
                    </a:cubicBezTo>
                    <a:cubicBezTo>
                      <a:pt x="32" y="118"/>
                      <a:pt x="29" y="119"/>
                      <a:pt x="27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9" y="124"/>
                      <a:pt x="18" y="123"/>
                    </a:cubicBezTo>
                    <a:cubicBezTo>
                      <a:pt x="26" y="121"/>
                      <a:pt x="32" y="116"/>
                      <a:pt x="38" y="113"/>
                    </a:cubicBezTo>
                    <a:close/>
                    <a:moveTo>
                      <a:pt x="20" y="127"/>
                    </a:moveTo>
                    <a:cubicBezTo>
                      <a:pt x="26" y="125"/>
                      <a:pt x="33" y="122"/>
                      <a:pt x="38" y="118"/>
                    </a:cubicBezTo>
                    <a:cubicBezTo>
                      <a:pt x="32" y="122"/>
                      <a:pt x="26" y="127"/>
                      <a:pt x="20" y="131"/>
                    </a:cubicBezTo>
                    <a:cubicBezTo>
                      <a:pt x="20" y="130"/>
                      <a:pt x="20" y="129"/>
                      <a:pt x="20" y="127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2" y="155"/>
                      <a:pt x="34" y="154"/>
                    </a:cubicBezTo>
                    <a:cubicBezTo>
                      <a:pt x="35" y="154"/>
                      <a:pt x="36" y="153"/>
                      <a:pt x="37" y="153"/>
                    </a:cubicBezTo>
                    <a:cubicBezTo>
                      <a:pt x="34" y="154"/>
                      <a:pt x="31" y="156"/>
                      <a:pt x="29" y="159"/>
                    </a:cubicBezTo>
                    <a:cubicBezTo>
                      <a:pt x="29" y="158"/>
                      <a:pt x="29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9" y="157"/>
                      <a:pt x="42" y="154"/>
                    </a:cubicBezTo>
                    <a:cubicBezTo>
                      <a:pt x="42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30" y="159"/>
                    </a:cubicBezTo>
                    <a:cubicBezTo>
                      <a:pt x="33" y="156"/>
                      <a:pt x="37" y="154"/>
                      <a:pt x="41" y="151"/>
                    </a:cubicBezTo>
                    <a:cubicBezTo>
                      <a:pt x="41" y="151"/>
                      <a:pt x="41" y="150"/>
                      <a:pt x="40" y="151"/>
                    </a:cubicBezTo>
                    <a:cubicBezTo>
                      <a:pt x="36" y="152"/>
                      <a:pt x="33" y="154"/>
                      <a:pt x="29" y="156"/>
                    </a:cubicBezTo>
                    <a:cubicBezTo>
                      <a:pt x="33" y="153"/>
                      <a:pt x="38" y="150"/>
                      <a:pt x="41" y="147"/>
                    </a:cubicBezTo>
                    <a:cubicBezTo>
                      <a:pt x="41" y="147"/>
                      <a:pt x="41" y="146"/>
                      <a:pt x="41" y="146"/>
                    </a:cubicBezTo>
                    <a:cubicBezTo>
                      <a:pt x="38" y="147"/>
                      <a:pt x="36" y="149"/>
                      <a:pt x="34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2" y="148"/>
                      <a:pt x="37" y="145"/>
                      <a:pt x="41" y="141"/>
                    </a:cubicBezTo>
                    <a:cubicBezTo>
                      <a:pt x="41" y="146"/>
                      <a:pt x="42" y="152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0" y="158"/>
                      <a:pt x="38" y="159"/>
                      <a:pt x="36" y="160"/>
                    </a:cubicBezTo>
                    <a:close/>
                    <a:moveTo>
                      <a:pt x="27" y="95"/>
                    </a:moveTo>
                    <a:cubicBezTo>
                      <a:pt x="30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3" y="91"/>
                      <a:pt x="31" y="93"/>
                    </a:cubicBezTo>
                    <a:cubicBezTo>
                      <a:pt x="31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7" y="91"/>
                      <a:pt x="35" y="93"/>
                      <a:pt x="35" y="94"/>
                    </a:cubicBezTo>
                    <a:cubicBezTo>
                      <a:pt x="35" y="94"/>
                      <a:pt x="35" y="95"/>
                      <a:pt x="35" y="95"/>
                    </a:cubicBezTo>
                    <a:cubicBezTo>
                      <a:pt x="37" y="94"/>
                      <a:pt x="39" y="92"/>
                      <a:pt x="38" y="95"/>
                    </a:cubicBezTo>
                    <a:cubicBezTo>
                      <a:pt x="37" y="95"/>
                      <a:pt x="38" y="96"/>
                      <a:pt x="38" y="95"/>
                    </a:cubicBezTo>
                    <a:cubicBezTo>
                      <a:pt x="39" y="95"/>
                      <a:pt x="39" y="94"/>
                      <a:pt x="39" y="93"/>
                    </a:cubicBezTo>
                    <a:cubicBezTo>
                      <a:pt x="39" y="94"/>
                      <a:pt x="39" y="95"/>
                      <a:pt x="39" y="97"/>
                    </a:cubicBezTo>
                    <a:cubicBezTo>
                      <a:pt x="35" y="95"/>
                      <a:pt x="31" y="94"/>
                      <a:pt x="27" y="95"/>
                    </a:cubicBezTo>
                    <a:close/>
                    <a:moveTo>
                      <a:pt x="39" y="50"/>
                    </a:moveTo>
                    <a:cubicBezTo>
                      <a:pt x="38" y="51"/>
                      <a:pt x="37" y="52"/>
                      <a:pt x="35" y="53"/>
                    </a:cubicBezTo>
                    <a:cubicBezTo>
                      <a:pt x="31" y="56"/>
                      <a:pt x="27" y="58"/>
                      <a:pt x="23" y="61"/>
                    </a:cubicBezTo>
                    <a:cubicBezTo>
                      <a:pt x="21" y="63"/>
                      <a:pt x="18" y="65"/>
                      <a:pt x="16" y="67"/>
                    </a:cubicBezTo>
                    <a:cubicBezTo>
                      <a:pt x="14" y="69"/>
                      <a:pt x="12" y="70"/>
                      <a:pt x="11" y="71"/>
                    </a:cubicBezTo>
                    <a:cubicBezTo>
                      <a:pt x="10" y="72"/>
                      <a:pt x="9" y="72"/>
                      <a:pt x="8" y="73"/>
                    </a:cubicBezTo>
                    <a:cubicBezTo>
                      <a:pt x="9" y="72"/>
                      <a:pt x="10" y="72"/>
                      <a:pt x="10" y="71"/>
                    </a:cubicBezTo>
                    <a:cubicBezTo>
                      <a:pt x="15" y="66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7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3" y="39"/>
                      <a:pt x="28" y="43"/>
                      <a:pt x="23" y="48"/>
                    </a:cubicBezTo>
                    <a:cubicBezTo>
                      <a:pt x="18" y="53"/>
                      <a:pt x="11" y="58"/>
                      <a:pt x="6" y="62"/>
                    </a:cubicBezTo>
                    <a:cubicBezTo>
                      <a:pt x="12" y="56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2"/>
                      <a:pt x="38" y="33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8" y="30"/>
                    </a:moveTo>
                    <a:cubicBezTo>
                      <a:pt x="38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20" y="44"/>
                      <a:pt x="18" y="46"/>
                      <a:pt x="16" y="48"/>
                    </a:cubicBezTo>
                    <a:cubicBezTo>
                      <a:pt x="17" y="46"/>
                      <a:pt x="18" y="45"/>
                      <a:pt x="19" y="44"/>
                    </a:cubicBezTo>
                    <a:cubicBezTo>
                      <a:pt x="22" y="41"/>
                      <a:pt x="25" y="38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8" y="29"/>
                      <a:pt x="38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5" y="44"/>
                      <a:pt x="16" y="42"/>
                      <a:pt x="18" y="41"/>
                    </a:cubicBezTo>
                    <a:cubicBezTo>
                      <a:pt x="24" y="35"/>
                      <a:pt x="29" y="30"/>
                      <a:pt x="33" y="24"/>
                    </a:cubicBezTo>
                    <a:cubicBezTo>
                      <a:pt x="34" y="24"/>
                      <a:pt x="33" y="24"/>
                      <a:pt x="33" y="24"/>
                    </a:cubicBezTo>
                    <a:cubicBezTo>
                      <a:pt x="27" y="27"/>
                      <a:pt x="23" y="31"/>
                      <a:pt x="18" y="35"/>
                    </a:cubicBezTo>
                    <a:cubicBezTo>
                      <a:pt x="16" y="37"/>
                      <a:pt x="13" y="39"/>
                      <a:pt x="11" y="41"/>
                    </a:cubicBezTo>
                    <a:cubicBezTo>
                      <a:pt x="9" y="42"/>
                      <a:pt x="8" y="43"/>
                      <a:pt x="6" y="44"/>
                    </a:cubicBezTo>
                    <a:cubicBezTo>
                      <a:pt x="3" y="47"/>
                      <a:pt x="6" y="44"/>
                      <a:pt x="7" y="43"/>
                    </a:cubicBezTo>
                    <a:cubicBezTo>
                      <a:pt x="12" y="39"/>
                      <a:pt x="17" y="34"/>
                      <a:pt x="22" y="31"/>
                    </a:cubicBezTo>
                    <a:cubicBezTo>
                      <a:pt x="27" y="27"/>
                      <a:pt x="31" y="25"/>
                      <a:pt x="34" y="20"/>
                    </a:cubicBezTo>
                    <a:cubicBezTo>
                      <a:pt x="34" y="20"/>
                      <a:pt x="34" y="19"/>
                      <a:pt x="33" y="19"/>
                    </a:cubicBezTo>
                    <a:cubicBezTo>
                      <a:pt x="29" y="23"/>
                      <a:pt x="24" y="26"/>
                      <a:pt x="19" y="29"/>
                    </a:cubicBezTo>
                    <a:cubicBezTo>
                      <a:pt x="17" y="31"/>
                      <a:pt x="14" y="34"/>
                      <a:pt x="12" y="36"/>
                    </a:cubicBezTo>
                    <a:cubicBezTo>
                      <a:pt x="10" y="37"/>
                      <a:pt x="9" y="38"/>
                      <a:pt x="8" y="39"/>
                    </a:cubicBezTo>
                    <a:cubicBezTo>
                      <a:pt x="9" y="38"/>
                      <a:pt x="5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8" y="20"/>
                      <a:pt x="33" y="16"/>
                    </a:cubicBezTo>
                    <a:cubicBezTo>
                      <a:pt x="33" y="16"/>
                      <a:pt x="33" y="15"/>
                      <a:pt x="33" y="15"/>
                    </a:cubicBezTo>
                    <a:cubicBezTo>
                      <a:pt x="35" y="18"/>
                      <a:pt x="36" y="22"/>
                      <a:pt x="37" y="26"/>
                    </a:cubicBezTo>
                    <a:cubicBezTo>
                      <a:pt x="32" y="28"/>
                      <a:pt x="30" y="32"/>
                      <a:pt x="26" y="35"/>
                    </a:cubicBezTo>
                    <a:close/>
                    <a:moveTo>
                      <a:pt x="14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4" y="38"/>
                    </a:cubicBezTo>
                    <a:cubicBezTo>
                      <a:pt x="8" y="35"/>
                      <a:pt x="13" y="31"/>
                      <a:pt x="17" y="28"/>
                    </a:cubicBezTo>
                    <a:cubicBezTo>
                      <a:pt x="16" y="29"/>
                      <a:pt x="15" y="30"/>
                      <a:pt x="14" y="32"/>
                    </a:cubicBezTo>
                    <a:close/>
                    <a:moveTo>
                      <a:pt x="4" y="32"/>
                    </a:moveTo>
                    <a:cubicBezTo>
                      <a:pt x="9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2" y="19"/>
                    </a:cubicBezTo>
                    <a:cubicBezTo>
                      <a:pt x="15" y="24"/>
                      <a:pt x="9" y="29"/>
                      <a:pt x="4" y="36"/>
                    </a:cubicBezTo>
                    <a:cubicBezTo>
                      <a:pt x="4" y="35"/>
                      <a:pt x="4" y="34"/>
                      <a:pt x="4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1" y="22"/>
                      <a:pt x="14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2" y="13"/>
                      <a:pt x="23" y="13"/>
                      <a:pt x="24" y="12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19" y="16"/>
                      <a:pt x="16" y="20"/>
                      <a:pt x="12" y="24"/>
                    </a:cubicBezTo>
                    <a:cubicBezTo>
                      <a:pt x="9" y="26"/>
                      <a:pt x="6" y="28"/>
                      <a:pt x="4" y="31"/>
                    </a:cubicBezTo>
                    <a:cubicBezTo>
                      <a:pt x="4" y="29"/>
                      <a:pt x="4" y="28"/>
                      <a:pt x="4" y="27"/>
                    </a:cubicBezTo>
                    <a:close/>
                    <a:moveTo>
                      <a:pt x="5" y="23"/>
                    </a:moveTo>
                    <a:cubicBezTo>
                      <a:pt x="6" y="22"/>
                      <a:pt x="8" y="21"/>
                      <a:pt x="10" y="19"/>
                    </a:cubicBezTo>
                    <a:cubicBezTo>
                      <a:pt x="8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5" y="24"/>
                    </a:cubicBezTo>
                    <a:cubicBezTo>
                      <a:pt x="5" y="24"/>
                      <a:pt x="5" y="23"/>
                      <a:pt x="5" y="23"/>
                    </a:cubicBezTo>
                    <a:close/>
                    <a:moveTo>
                      <a:pt x="6" y="18"/>
                    </a:moveTo>
                    <a:cubicBezTo>
                      <a:pt x="8" y="16"/>
                      <a:pt x="10" y="14"/>
                      <a:pt x="12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7" y="8"/>
                      <a:pt x="19" y="5"/>
                      <a:pt x="16" y="9"/>
                    </a:cubicBezTo>
                    <a:cubicBezTo>
                      <a:pt x="12" y="13"/>
                      <a:pt x="9" y="16"/>
                      <a:pt x="5" y="20"/>
                    </a:cubicBezTo>
                    <a:cubicBezTo>
                      <a:pt x="6" y="19"/>
                      <a:pt x="6" y="19"/>
                      <a:pt x="6" y="18"/>
                    </a:cubicBezTo>
                    <a:close/>
                    <a:moveTo>
                      <a:pt x="15" y="109"/>
                    </a:moveTo>
                    <a:cubicBezTo>
                      <a:pt x="19" y="106"/>
                      <a:pt x="23" y="104"/>
                      <a:pt x="28" y="104"/>
                    </a:cubicBezTo>
                    <a:cubicBezTo>
                      <a:pt x="23" y="106"/>
                      <a:pt x="19" y="109"/>
                      <a:pt x="16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5" y="109"/>
                    </a:cubicBezTo>
                    <a:close/>
                    <a:moveTo>
                      <a:pt x="51" y="208"/>
                    </a:moveTo>
                    <a:cubicBezTo>
                      <a:pt x="50" y="207"/>
                      <a:pt x="48" y="206"/>
                      <a:pt x="47" y="205"/>
                    </a:cubicBezTo>
                    <a:cubicBezTo>
                      <a:pt x="44" y="202"/>
                      <a:pt x="40" y="202"/>
                      <a:pt x="37" y="201"/>
                    </a:cubicBezTo>
                    <a:cubicBezTo>
                      <a:pt x="36" y="193"/>
                      <a:pt x="35" y="184"/>
                      <a:pt x="35" y="176"/>
                    </a:cubicBezTo>
                    <a:cubicBezTo>
                      <a:pt x="38" y="175"/>
                      <a:pt x="41" y="173"/>
                      <a:pt x="44" y="173"/>
                    </a:cubicBezTo>
                    <a:cubicBezTo>
                      <a:pt x="47" y="181"/>
                      <a:pt x="53" y="188"/>
                      <a:pt x="56" y="197"/>
                    </a:cubicBezTo>
                    <a:cubicBezTo>
                      <a:pt x="52" y="199"/>
                      <a:pt x="51" y="203"/>
                      <a:pt x="51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3" y="170"/>
                      <a:pt x="43" y="170"/>
                    </a:cubicBezTo>
                    <a:cubicBezTo>
                      <a:pt x="43" y="170"/>
                      <a:pt x="42" y="169"/>
                      <a:pt x="42" y="170"/>
                    </a:cubicBezTo>
                    <a:cubicBezTo>
                      <a:pt x="42" y="170"/>
                      <a:pt x="41" y="170"/>
                      <a:pt x="40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39" y="171"/>
                      <a:pt x="40" y="171"/>
                    </a:cubicBezTo>
                    <a:cubicBezTo>
                      <a:pt x="41" y="170"/>
                      <a:pt x="42" y="169"/>
                      <a:pt x="43" y="168"/>
                    </a:cubicBezTo>
                    <a:cubicBezTo>
                      <a:pt x="43" y="168"/>
                      <a:pt x="43" y="167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8"/>
                      <a:pt x="39" y="167"/>
                      <a:pt x="42" y="165"/>
                    </a:cubicBezTo>
                    <a:cubicBezTo>
                      <a:pt x="42" y="164"/>
                      <a:pt x="42" y="164"/>
                      <a:pt x="42" y="164"/>
                    </a:cubicBezTo>
                    <a:cubicBezTo>
                      <a:pt x="40" y="165"/>
                      <a:pt x="39" y="166"/>
                      <a:pt x="37" y="166"/>
                    </a:cubicBezTo>
                    <a:cubicBezTo>
                      <a:pt x="35" y="167"/>
                      <a:pt x="31" y="170"/>
                      <a:pt x="36" y="167"/>
                    </a:cubicBezTo>
                    <a:cubicBezTo>
                      <a:pt x="38" y="165"/>
                      <a:pt x="40" y="163"/>
                      <a:pt x="42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40" y="161"/>
                      <a:pt x="42" y="157"/>
                    </a:cubicBezTo>
                    <a:cubicBezTo>
                      <a:pt x="42" y="162"/>
                      <a:pt x="43" y="166"/>
                      <a:pt x="43" y="170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2" y="15"/>
                    </a:cubicBezTo>
                    <a:cubicBezTo>
                      <a:pt x="28" y="19"/>
                      <a:pt x="23" y="22"/>
                      <a:pt x="18" y="26"/>
                    </a:cubicBezTo>
                    <a:cubicBezTo>
                      <a:pt x="16" y="28"/>
                      <a:pt x="13" y="31"/>
                      <a:pt x="10" y="33"/>
                    </a:cubicBezTo>
                    <a:cubicBezTo>
                      <a:pt x="9" y="34"/>
                      <a:pt x="7" y="35"/>
                      <a:pt x="6" y="36"/>
                    </a:cubicBezTo>
                    <a:cubicBezTo>
                      <a:pt x="4" y="37"/>
                      <a:pt x="4" y="38"/>
                      <a:pt x="5" y="36"/>
                    </a:cubicBezTo>
                    <a:cubicBezTo>
                      <a:pt x="11" y="27"/>
                      <a:pt x="21" y="21"/>
                      <a:pt x="28" y="14"/>
                    </a:cubicBezTo>
                    <a:cubicBezTo>
                      <a:pt x="29" y="14"/>
                      <a:pt x="29" y="13"/>
                      <a:pt x="29" y="13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3" y="15"/>
                    </a:cubicBezTo>
                    <a:close/>
                    <a:moveTo>
                      <a:pt x="26" y="8"/>
                    </a:moveTo>
                    <a:cubicBezTo>
                      <a:pt x="27" y="9"/>
                      <a:pt x="29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1" y="19"/>
                      <a:pt x="16" y="22"/>
                    </a:cubicBezTo>
                    <a:cubicBezTo>
                      <a:pt x="14" y="24"/>
                      <a:pt x="12" y="25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5" y="30"/>
                    </a:cubicBezTo>
                    <a:cubicBezTo>
                      <a:pt x="7" y="27"/>
                      <a:pt x="11" y="25"/>
                      <a:pt x="14" y="22"/>
                    </a:cubicBezTo>
                    <a:cubicBezTo>
                      <a:pt x="18" y="18"/>
                      <a:pt x="22" y="14"/>
                      <a:pt x="27" y="10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18" y="14"/>
                      <a:pt x="12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7" y="24"/>
                      <a:pt x="10" y="20"/>
                      <a:pt x="12" y="18"/>
                    </a:cubicBezTo>
                    <a:cubicBezTo>
                      <a:pt x="15" y="15"/>
                      <a:pt x="17" y="13"/>
                      <a:pt x="20" y="11"/>
                    </a:cubicBezTo>
                    <a:cubicBezTo>
                      <a:pt x="21" y="11"/>
                      <a:pt x="22" y="10"/>
                      <a:pt x="22" y="9"/>
                    </a:cubicBezTo>
                    <a:cubicBezTo>
                      <a:pt x="22" y="9"/>
                      <a:pt x="23" y="9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12"/>
                      <a:pt x="11" y="18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1"/>
                      <a:pt x="7" y="19"/>
                      <a:pt x="8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7" y="9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4" y="9"/>
                      <a:pt x="10" y="12"/>
                      <a:pt x="7" y="16"/>
                    </a:cubicBezTo>
                    <a:cubicBezTo>
                      <a:pt x="10" y="8"/>
                      <a:pt x="16" y="2"/>
                      <a:pt x="2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1" name="Freeform 56"/>
              <p:cNvSpPr>
                <a:spLocks noChangeArrowheads="1"/>
              </p:cNvSpPr>
              <p:nvPr/>
            </p:nvSpPr>
            <p:spPr bwMode="auto">
              <a:xfrm>
                <a:off x="2010" y="2431"/>
                <a:ext cx="14" cy="26"/>
              </a:xfrm>
              <a:custGeom>
                <a:avLst/>
                <a:gdLst>
                  <a:gd name="T0" fmla="*/ 469 w 6"/>
                  <a:gd name="T1" fmla="*/ 369 h 11"/>
                  <a:gd name="T2" fmla="*/ 152 w 6"/>
                  <a:gd name="T3" fmla="*/ 532 h 11"/>
                  <a:gd name="T4" fmla="*/ 469 w 6"/>
                  <a:gd name="T5" fmla="*/ 1782 h 11"/>
                  <a:gd name="T6" fmla="*/ 828 w 6"/>
                  <a:gd name="T7" fmla="*/ 1402 h 11"/>
                  <a:gd name="T8" fmla="*/ 469 w 6"/>
                  <a:gd name="T9" fmla="*/ 369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1"/>
                  <a:gd name="T17" fmla="*/ 6 w 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1">
                    <a:moveTo>
                      <a:pt x="3" y="2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1" y="5"/>
                      <a:pt x="1" y="8"/>
                      <a:pt x="3" y="10"/>
                    </a:cubicBezTo>
                    <a:cubicBezTo>
                      <a:pt x="4" y="11"/>
                      <a:pt x="6" y="10"/>
                      <a:pt x="5" y="8"/>
                    </a:cubicBezTo>
                    <a:cubicBezTo>
                      <a:pt x="4" y="6"/>
                      <a:pt x="4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2" name="Freeform 57"/>
              <p:cNvSpPr>
                <a:spLocks noChangeArrowheads="1"/>
              </p:cNvSpPr>
              <p:nvPr/>
            </p:nvSpPr>
            <p:spPr bwMode="auto">
              <a:xfrm>
                <a:off x="742" y="3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3" name="Freeform 58"/>
              <p:cNvSpPr>
                <a:spLocks noEditPoints="1" noChangeArrowheads="1"/>
              </p:cNvSpPr>
              <p:nvPr/>
            </p:nvSpPr>
            <p:spPr bwMode="auto">
              <a:xfrm>
                <a:off x="2355" y="469"/>
                <a:ext cx="132" cy="151"/>
              </a:xfrm>
              <a:custGeom>
                <a:avLst/>
                <a:gdLst>
                  <a:gd name="T0" fmla="*/ 2779 w 56"/>
                  <a:gd name="T1" fmla="*/ 524 h 64"/>
                  <a:gd name="T2" fmla="*/ 4295 w 56"/>
                  <a:gd name="T3" fmla="*/ 10917 h 64"/>
                  <a:gd name="T4" fmla="*/ 9445 w 56"/>
                  <a:gd name="T5" fmla="*/ 1760 h 64"/>
                  <a:gd name="T6" fmla="*/ 4662 w 56"/>
                  <a:gd name="T7" fmla="*/ 10377 h 64"/>
                  <a:gd name="T8" fmla="*/ 5162 w 56"/>
                  <a:gd name="T9" fmla="*/ 8772 h 64"/>
                  <a:gd name="T10" fmla="*/ 6051 w 56"/>
                  <a:gd name="T11" fmla="*/ 8272 h 64"/>
                  <a:gd name="T12" fmla="*/ 6329 w 56"/>
                  <a:gd name="T13" fmla="*/ 7961 h 64"/>
                  <a:gd name="T14" fmla="*/ 4139 w 56"/>
                  <a:gd name="T15" fmla="*/ 9640 h 64"/>
                  <a:gd name="T16" fmla="*/ 4139 w 56"/>
                  <a:gd name="T17" fmla="*/ 9640 h 64"/>
                  <a:gd name="T18" fmla="*/ 3639 w 56"/>
                  <a:gd name="T19" fmla="*/ 8985 h 64"/>
                  <a:gd name="T20" fmla="*/ 5839 w 56"/>
                  <a:gd name="T21" fmla="*/ 7092 h 64"/>
                  <a:gd name="T22" fmla="*/ 6166 w 56"/>
                  <a:gd name="T23" fmla="*/ 6068 h 64"/>
                  <a:gd name="T24" fmla="*/ 2567 w 56"/>
                  <a:gd name="T25" fmla="*/ 7248 h 64"/>
                  <a:gd name="T26" fmla="*/ 2906 w 56"/>
                  <a:gd name="T27" fmla="*/ 7748 h 64"/>
                  <a:gd name="T28" fmla="*/ 8733 w 56"/>
                  <a:gd name="T29" fmla="*/ 2572 h 64"/>
                  <a:gd name="T30" fmla="*/ 5839 w 56"/>
                  <a:gd name="T31" fmla="*/ 5332 h 64"/>
                  <a:gd name="T32" fmla="*/ 6329 w 56"/>
                  <a:gd name="T33" fmla="*/ 4308 h 64"/>
                  <a:gd name="T34" fmla="*/ 8957 w 56"/>
                  <a:gd name="T35" fmla="*/ 2260 h 64"/>
                  <a:gd name="T36" fmla="*/ 3639 w 56"/>
                  <a:gd name="T37" fmla="*/ 5700 h 64"/>
                  <a:gd name="T38" fmla="*/ 8434 w 56"/>
                  <a:gd name="T39" fmla="*/ 1392 h 64"/>
                  <a:gd name="T40" fmla="*/ 4439 w 56"/>
                  <a:gd name="T41" fmla="*/ 7092 h 64"/>
                  <a:gd name="T42" fmla="*/ 8212 w 56"/>
                  <a:gd name="T43" fmla="*/ 4676 h 64"/>
                  <a:gd name="T44" fmla="*/ 6051 w 56"/>
                  <a:gd name="T45" fmla="*/ 7382 h 64"/>
                  <a:gd name="T46" fmla="*/ 7345 w 56"/>
                  <a:gd name="T47" fmla="*/ 6068 h 64"/>
                  <a:gd name="T48" fmla="*/ 3639 w 56"/>
                  <a:gd name="T49" fmla="*/ 8772 h 64"/>
                  <a:gd name="T50" fmla="*/ 7873 w 56"/>
                  <a:gd name="T51" fmla="*/ 5332 h 64"/>
                  <a:gd name="T52" fmla="*/ 3272 w 56"/>
                  <a:gd name="T53" fmla="*/ 8272 h 64"/>
                  <a:gd name="T54" fmla="*/ 8578 w 56"/>
                  <a:gd name="T55" fmla="*/ 1236 h 64"/>
                  <a:gd name="T56" fmla="*/ 2906 w 56"/>
                  <a:gd name="T57" fmla="*/ 5545 h 64"/>
                  <a:gd name="T58" fmla="*/ 8212 w 56"/>
                  <a:gd name="T59" fmla="*/ 1024 h 64"/>
                  <a:gd name="T60" fmla="*/ 2044 w 56"/>
                  <a:gd name="T61" fmla="*/ 6224 h 64"/>
                  <a:gd name="T62" fmla="*/ 4295 w 56"/>
                  <a:gd name="T63" fmla="*/ 3440 h 64"/>
                  <a:gd name="T64" fmla="*/ 3639 w 56"/>
                  <a:gd name="T65" fmla="*/ 3072 h 64"/>
                  <a:gd name="T66" fmla="*/ 1388 w 56"/>
                  <a:gd name="T67" fmla="*/ 4676 h 64"/>
                  <a:gd name="T68" fmla="*/ 2567 w 56"/>
                  <a:gd name="T69" fmla="*/ 3440 h 64"/>
                  <a:gd name="T70" fmla="*/ 2251 w 56"/>
                  <a:gd name="T71" fmla="*/ 2572 h 64"/>
                  <a:gd name="T72" fmla="*/ 1023 w 56"/>
                  <a:gd name="T73" fmla="*/ 3440 h 64"/>
                  <a:gd name="T74" fmla="*/ 867 w 56"/>
                  <a:gd name="T75" fmla="*/ 2572 h 64"/>
                  <a:gd name="T76" fmla="*/ 2779 w 56"/>
                  <a:gd name="T77" fmla="*/ 1548 h 64"/>
                  <a:gd name="T78" fmla="*/ 3800 w 56"/>
                  <a:gd name="T79" fmla="*/ 2260 h 64"/>
                  <a:gd name="T80" fmla="*/ 3639 w 56"/>
                  <a:gd name="T81" fmla="*/ 1760 h 64"/>
                  <a:gd name="T82" fmla="*/ 1756 w 56"/>
                  <a:gd name="T83" fmla="*/ 4308 h 64"/>
                  <a:gd name="T84" fmla="*/ 4295 w 56"/>
                  <a:gd name="T85" fmla="*/ 3284 h 64"/>
                  <a:gd name="T86" fmla="*/ 4439 w 56"/>
                  <a:gd name="T87" fmla="*/ 3652 h 64"/>
                  <a:gd name="T88" fmla="*/ 3800 w 56"/>
                  <a:gd name="T89" fmla="*/ 4676 h 64"/>
                  <a:gd name="T90" fmla="*/ 4295 w 56"/>
                  <a:gd name="T91" fmla="*/ 3440 h 64"/>
                  <a:gd name="T92" fmla="*/ 6051 w 56"/>
                  <a:gd name="T93" fmla="*/ 2572 h 64"/>
                  <a:gd name="T94" fmla="*/ 4818 w 56"/>
                  <a:gd name="T95" fmla="*/ 3808 h 64"/>
                  <a:gd name="T96" fmla="*/ 6166 w 56"/>
                  <a:gd name="T97" fmla="*/ 2572 h 64"/>
                  <a:gd name="T98" fmla="*/ 7873 w 56"/>
                  <a:gd name="T99" fmla="*/ 1236 h 64"/>
                  <a:gd name="T100" fmla="*/ 5162 w 56"/>
                  <a:gd name="T101" fmla="*/ 3440 h 64"/>
                  <a:gd name="T102" fmla="*/ 6051 w 56"/>
                  <a:gd name="T103" fmla="*/ 2260 h 64"/>
                  <a:gd name="T104" fmla="*/ 6850 w 56"/>
                  <a:gd name="T105" fmla="*/ 1024 h 64"/>
                  <a:gd name="T106" fmla="*/ 1023 w 56"/>
                  <a:gd name="T107" fmla="*/ 3440 h 64"/>
                  <a:gd name="T108" fmla="*/ 867 w 56"/>
                  <a:gd name="T109" fmla="*/ 2784 h 64"/>
                  <a:gd name="T110" fmla="*/ 3050 w 56"/>
                  <a:gd name="T111" fmla="*/ 1236 h 64"/>
                  <a:gd name="T112" fmla="*/ 2251 w 56"/>
                  <a:gd name="T113" fmla="*/ 6356 h 64"/>
                  <a:gd name="T114" fmla="*/ 5839 w 56"/>
                  <a:gd name="T115" fmla="*/ 4676 h 64"/>
                  <a:gd name="T116" fmla="*/ 2567 w 56"/>
                  <a:gd name="T117" fmla="*/ 7248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3"/>
                      <a:pt x="43" y="42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9" y="54"/>
                      <a:pt x="31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3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6" y="49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1" y="52"/>
                      <a:pt x="21" y="52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49"/>
                      <a:pt x="19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8"/>
                    </a:cubicBezTo>
                    <a:cubicBezTo>
                      <a:pt x="18" y="47"/>
                      <a:pt x="18" y="47"/>
                      <a:pt x="18" y="46"/>
                    </a:cubicBezTo>
                    <a:close/>
                    <a:moveTo>
                      <a:pt x="15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5" y="31"/>
                    </a:cubicBezTo>
                    <a:cubicBezTo>
                      <a:pt x="34" y="31"/>
                      <a:pt x="34" y="32"/>
                      <a:pt x="33" y="32"/>
                    </a:cubicBezTo>
                    <a:cubicBezTo>
                      <a:pt x="28" y="36"/>
                      <a:pt x="22" y="41"/>
                      <a:pt x="17" y="45"/>
                    </a:cubicBezTo>
                    <a:cubicBezTo>
                      <a:pt x="17" y="44"/>
                      <a:pt x="16" y="43"/>
                      <a:pt x="15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0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1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49" y="8"/>
                    </a:cubicBezTo>
                    <a:cubicBezTo>
                      <a:pt x="45" y="15"/>
                      <a:pt x="38" y="20"/>
                      <a:pt x="31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29" y="48"/>
                      <a:pt x="29" y="49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1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0" y="38"/>
                      <a:pt x="37" y="40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9"/>
                      <a:pt x="26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5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7"/>
                      <a:pt x="22" y="46"/>
                      <a:pt x="23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1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2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7"/>
                      <a:pt x="17" y="26"/>
                    </a:cubicBezTo>
                    <a:cubicBezTo>
                      <a:pt x="19" y="24"/>
                      <a:pt x="23" y="22"/>
                      <a:pt x="25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1" y="21"/>
                      <a:pt x="16" y="17"/>
                      <a:pt x="20" y="15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8" y="17"/>
                      <a:pt x="16" y="19"/>
                      <a:pt x="15" y="20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0" y="17"/>
                      <a:pt x="13" y="15"/>
                    </a:cubicBezTo>
                    <a:cubicBezTo>
                      <a:pt x="14" y="14"/>
                      <a:pt x="15" y="14"/>
                      <a:pt x="17" y="13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6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7" y="27"/>
                      <a:pt x="10" y="25"/>
                    </a:cubicBezTo>
                    <a:cubicBezTo>
                      <a:pt x="11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2"/>
                      <a:pt x="27" y="22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5" y="32"/>
                      <a:pt x="15" y="32"/>
                      <a:pt x="14" y="33"/>
                    </a:cubicBezTo>
                    <a:cubicBezTo>
                      <a:pt x="13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5" y="20"/>
                    </a:cubicBezTo>
                    <a:cubicBezTo>
                      <a:pt x="26" y="20"/>
                      <a:pt x="26" y="20"/>
                      <a:pt x="26" y="21"/>
                    </a:cubicBezTo>
                    <a:close/>
                    <a:moveTo>
                      <a:pt x="31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1" y="20"/>
                      <a:pt x="29" y="21"/>
                    </a:cubicBezTo>
                    <a:cubicBezTo>
                      <a:pt x="29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5" y="10"/>
                      <a:pt x="38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6"/>
                      <a:pt x="6" y="20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3"/>
                      <a:pt x="10" y="11"/>
                    </a:cubicBezTo>
                    <a:cubicBezTo>
                      <a:pt x="12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1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29" y="32"/>
                      <a:pt x="21" y="36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4" name="Freeform 59"/>
              <p:cNvSpPr>
                <a:spLocks noEditPoints="1" noChangeArrowheads="1"/>
              </p:cNvSpPr>
              <p:nvPr/>
            </p:nvSpPr>
            <p:spPr bwMode="auto">
              <a:xfrm>
                <a:off x="6779" y="1023"/>
                <a:ext cx="130" cy="151"/>
              </a:xfrm>
              <a:custGeom>
                <a:avLst/>
                <a:gdLst>
                  <a:gd name="T0" fmla="*/ 2810 w 55"/>
                  <a:gd name="T1" fmla="*/ 368 h 64"/>
                  <a:gd name="T2" fmla="*/ 4347 w 55"/>
                  <a:gd name="T3" fmla="*/ 10917 h 64"/>
                  <a:gd name="T4" fmla="*/ 9587 w 55"/>
                  <a:gd name="T5" fmla="*/ 1760 h 64"/>
                  <a:gd name="T6" fmla="*/ 4491 w 55"/>
                  <a:gd name="T7" fmla="*/ 10164 h 64"/>
                  <a:gd name="T8" fmla="*/ 5240 w 55"/>
                  <a:gd name="T9" fmla="*/ 8772 h 64"/>
                  <a:gd name="T10" fmla="*/ 6112 w 55"/>
                  <a:gd name="T11" fmla="*/ 8116 h 64"/>
                  <a:gd name="T12" fmla="*/ 6431 w 55"/>
                  <a:gd name="T13" fmla="*/ 7748 h 64"/>
                  <a:gd name="T14" fmla="*/ 4212 w 55"/>
                  <a:gd name="T15" fmla="*/ 9640 h 64"/>
                  <a:gd name="T16" fmla="*/ 4212 w 55"/>
                  <a:gd name="T17" fmla="*/ 9640 h 64"/>
                  <a:gd name="T18" fmla="*/ 3683 w 55"/>
                  <a:gd name="T19" fmla="*/ 8772 h 64"/>
                  <a:gd name="T20" fmla="*/ 5904 w 55"/>
                  <a:gd name="T21" fmla="*/ 7092 h 64"/>
                  <a:gd name="T22" fmla="*/ 6273 w 55"/>
                  <a:gd name="T23" fmla="*/ 6068 h 64"/>
                  <a:gd name="T24" fmla="*/ 2586 w 55"/>
                  <a:gd name="T25" fmla="*/ 7092 h 64"/>
                  <a:gd name="T26" fmla="*/ 2971 w 55"/>
                  <a:gd name="T27" fmla="*/ 7748 h 64"/>
                  <a:gd name="T28" fmla="*/ 8927 w 55"/>
                  <a:gd name="T29" fmla="*/ 2416 h 64"/>
                  <a:gd name="T30" fmla="*/ 5904 w 55"/>
                  <a:gd name="T31" fmla="*/ 5200 h 64"/>
                  <a:gd name="T32" fmla="*/ 6431 w 55"/>
                  <a:gd name="T33" fmla="*/ 4308 h 64"/>
                  <a:gd name="T34" fmla="*/ 9083 w 55"/>
                  <a:gd name="T35" fmla="*/ 2260 h 64"/>
                  <a:gd name="T36" fmla="*/ 3683 w 55"/>
                  <a:gd name="T37" fmla="*/ 5545 h 64"/>
                  <a:gd name="T38" fmla="*/ 8559 w 55"/>
                  <a:gd name="T39" fmla="*/ 1392 h 64"/>
                  <a:gd name="T40" fmla="*/ 4491 w 55"/>
                  <a:gd name="T41" fmla="*/ 6880 h 64"/>
                  <a:gd name="T42" fmla="*/ 8329 w 55"/>
                  <a:gd name="T43" fmla="*/ 4464 h 64"/>
                  <a:gd name="T44" fmla="*/ 6112 w 55"/>
                  <a:gd name="T45" fmla="*/ 7382 h 64"/>
                  <a:gd name="T46" fmla="*/ 7526 w 55"/>
                  <a:gd name="T47" fmla="*/ 6068 h 64"/>
                  <a:gd name="T48" fmla="*/ 3683 w 55"/>
                  <a:gd name="T49" fmla="*/ 8616 h 64"/>
                  <a:gd name="T50" fmla="*/ 8055 w 55"/>
                  <a:gd name="T51" fmla="*/ 5200 h 64"/>
                  <a:gd name="T52" fmla="*/ 3314 w 55"/>
                  <a:gd name="T53" fmla="*/ 8272 h 64"/>
                  <a:gd name="T54" fmla="*/ 8705 w 55"/>
                  <a:gd name="T55" fmla="*/ 1236 h 64"/>
                  <a:gd name="T56" fmla="*/ 2810 w 55"/>
                  <a:gd name="T57" fmla="*/ 5332 h 64"/>
                  <a:gd name="T58" fmla="*/ 8329 w 55"/>
                  <a:gd name="T59" fmla="*/ 868 h 64"/>
                  <a:gd name="T60" fmla="*/ 2061 w 55"/>
                  <a:gd name="T61" fmla="*/ 6068 h 64"/>
                  <a:gd name="T62" fmla="*/ 4212 w 55"/>
                  <a:gd name="T63" fmla="*/ 3440 h 64"/>
                  <a:gd name="T64" fmla="*/ 3458 w 55"/>
                  <a:gd name="T65" fmla="*/ 3072 h 64"/>
                  <a:gd name="T66" fmla="*/ 1402 w 55"/>
                  <a:gd name="T67" fmla="*/ 4676 h 64"/>
                  <a:gd name="T68" fmla="*/ 2586 w 55"/>
                  <a:gd name="T69" fmla="*/ 3284 h 64"/>
                  <a:gd name="T70" fmla="*/ 2286 w 55"/>
                  <a:gd name="T71" fmla="*/ 2572 h 64"/>
                  <a:gd name="T72" fmla="*/ 872 w 55"/>
                  <a:gd name="T73" fmla="*/ 3284 h 64"/>
                  <a:gd name="T74" fmla="*/ 872 w 55"/>
                  <a:gd name="T75" fmla="*/ 2572 h 64"/>
                  <a:gd name="T76" fmla="*/ 2810 w 55"/>
                  <a:gd name="T77" fmla="*/ 1392 h 64"/>
                  <a:gd name="T78" fmla="*/ 3843 w 55"/>
                  <a:gd name="T79" fmla="*/ 2048 h 64"/>
                  <a:gd name="T80" fmla="*/ 3458 w 55"/>
                  <a:gd name="T81" fmla="*/ 1760 h 64"/>
                  <a:gd name="T82" fmla="*/ 1782 w 55"/>
                  <a:gd name="T83" fmla="*/ 4153 h 64"/>
                  <a:gd name="T84" fmla="*/ 4347 w 55"/>
                  <a:gd name="T85" fmla="*/ 3284 h 64"/>
                  <a:gd name="T86" fmla="*/ 4347 w 55"/>
                  <a:gd name="T87" fmla="*/ 3440 h 64"/>
                  <a:gd name="T88" fmla="*/ 3843 w 55"/>
                  <a:gd name="T89" fmla="*/ 4464 h 64"/>
                  <a:gd name="T90" fmla="*/ 4347 w 55"/>
                  <a:gd name="T91" fmla="*/ 3440 h 64"/>
                  <a:gd name="T92" fmla="*/ 6112 w 55"/>
                  <a:gd name="T93" fmla="*/ 2416 h 64"/>
                  <a:gd name="T94" fmla="*/ 4871 w 55"/>
                  <a:gd name="T95" fmla="*/ 3808 h 64"/>
                  <a:gd name="T96" fmla="*/ 6273 w 55"/>
                  <a:gd name="T97" fmla="*/ 2572 h 64"/>
                  <a:gd name="T98" fmla="*/ 8055 w 55"/>
                  <a:gd name="T99" fmla="*/ 1236 h 64"/>
                  <a:gd name="T100" fmla="*/ 5240 w 55"/>
                  <a:gd name="T101" fmla="*/ 3440 h 64"/>
                  <a:gd name="T102" fmla="*/ 6112 w 55"/>
                  <a:gd name="T103" fmla="*/ 2260 h 64"/>
                  <a:gd name="T104" fmla="*/ 7022 w 55"/>
                  <a:gd name="T105" fmla="*/ 1024 h 64"/>
                  <a:gd name="T106" fmla="*/ 872 w 55"/>
                  <a:gd name="T107" fmla="*/ 3284 h 64"/>
                  <a:gd name="T108" fmla="*/ 872 w 55"/>
                  <a:gd name="T109" fmla="*/ 2784 h 64"/>
                  <a:gd name="T110" fmla="*/ 3184 w 55"/>
                  <a:gd name="T111" fmla="*/ 1024 h 64"/>
                  <a:gd name="T112" fmla="*/ 2286 w 55"/>
                  <a:gd name="T113" fmla="*/ 6224 h 64"/>
                  <a:gd name="T114" fmla="*/ 5904 w 55"/>
                  <a:gd name="T115" fmla="*/ 4464 h 64"/>
                  <a:gd name="T116" fmla="*/ 2586 w 55"/>
                  <a:gd name="T117" fmla="*/ 7092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64"/>
                  <a:gd name="T179" fmla="*/ 55 w 55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64">
                    <a:moveTo>
                      <a:pt x="55" y="10"/>
                    </a:moveTo>
                    <a:cubicBezTo>
                      <a:pt x="54" y="4"/>
                      <a:pt x="48" y="1"/>
                      <a:pt x="42" y="2"/>
                    </a:cubicBezTo>
                    <a:cubicBezTo>
                      <a:pt x="35" y="4"/>
                      <a:pt x="31" y="11"/>
                      <a:pt x="27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0" y="0"/>
                      <a:pt x="4" y="3"/>
                      <a:pt x="2" y="8"/>
                    </a:cubicBezTo>
                    <a:cubicBezTo>
                      <a:pt x="0" y="15"/>
                      <a:pt x="3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53"/>
                      <a:pt x="43" y="42"/>
                      <a:pt x="49" y="31"/>
                    </a:cubicBezTo>
                    <a:cubicBezTo>
                      <a:pt x="52" y="24"/>
                      <a:pt x="55" y="17"/>
                      <a:pt x="55" y="10"/>
                    </a:cubicBezTo>
                    <a:close/>
                    <a:moveTo>
                      <a:pt x="26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8"/>
                      <a:pt x="29" y="56"/>
                      <a:pt x="30" y="55"/>
                    </a:cubicBezTo>
                    <a:cubicBezTo>
                      <a:pt x="29" y="56"/>
                      <a:pt x="27" y="58"/>
                      <a:pt x="26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6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4" y="56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9"/>
                      <a:pt x="29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2" y="52"/>
                      <a:pt x="21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29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4" y="37"/>
                      <a:pt x="25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5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4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2" y="40"/>
                      <a:pt x="17" y="45"/>
                    </a:cubicBezTo>
                    <a:cubicBezTo>
                      <a:pt x="16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2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7"/>
                      <a:pt x="34" y="30"/>
                    </a:cubicBezTo>
                    <a:cubicBezTo>
                      <a:pt x="30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8" y="39"/>
                    </a:cubicBezTo>
                    <a:cubicBezTo>
                      <a:pt x="15" y="41"/>
                      <a:pt x="19" y="39"/>
                      <a:pt x="19" y="38"/>
                    </a:cubicBezTo>
                    <a:cubicBezTo>
                      <a:pt x="25" y="33"/>
                      <a:pt x="31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0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7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0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6"/>
                    </a:cubicBezTo>
                    <a:cubicBezTo>
                      <a:pt x="44" y="13"/>
                      <a:pt x="47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4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0" y="27"/>
                      <a:pt x="45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0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8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39" y="39"/>
                      <a:pt x="42" y="37"/>
                    </a:cubicBezTo>
                    <a:cubicBezTo>
                      <a:pt x="41" y="38"/>
                      <a:pt x="41" y="39"/>
                      <a:pt x="40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5" y="49"/>
                      <a:pt x="23" y="50"/>
                      <a:pt x="21" y="50"/>
                    </a:cubicBezTo>
                    <a:cubicBezTo>
                      <a:pt x="22" y="50"/>
                      <a:pt x="25" y="48"/>
                      <a:pt x="26" y="47"/>
                    </a:cubicBezTo>
                    <a:cubicBezTo>
                      <a:pt x="33" y="42"/>
                      <a:pt x="39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5" y="30"/>
                      <a:pt x="45" y="30"/>
                    </a:cubicBezTo>
                    <a:cubicBezTo>
                      <a:pt x="40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6" y="27"/>
                      <a:pt x="22" y="30"/>
                      <a:pt x="18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5" y="32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0" y="28"/>
                      <a:pt x="22" y="27"/>
                    </a:cubicBezTo>
                    <a:cubicBezTo>
                      <a:pt x="27" y="23"/>
                      <a:pt x="31" y="20"/>
                      <a:pt x="36" y="17"/>
                    </a:cubicBezTo>
                    <a:cubicBezTo>
                      <a:pt x="41" y="14"/>
                      <a:pt x="45" y="11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9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4" y="20"/>
                    </a:cubicBezTo>
                    <a:cubicBezTo>
                      <a:pt x="20" y="25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9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0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6" y="23"/>
                    </a:moveTo>
                    <a:cubicBezTo>
                      <a:pt x="11" y="20"/>
                      <a:pt x="15" y="17"/>
                      <a:pt x="20" y="14"/>
                    </a:cubicBezTo>
                    <a:cubicBezTo>
                      <a:pt x="23" y="12"/>
                      <a:pt x="19" y="16"/>
                      <a:pt x="19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6" y="23"/>
                    </a:cubicBezTo>
                    <a:close/>
                    <a:moveTo>
                      <a:pt x="5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1"/>
                      <a:pt x="6" y="20"/>
                      <a:pt x="5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9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19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5"/>
                      <a:pt x="20" y="10"/>
                    </a:cubicBezTo>
                    <a:cubicBezTo>
                      <a:pt x="21" y="11"/>
                      <a:pt x="22" y="12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8" y="18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2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6"/>
                      <a:pt x="20" y="21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8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0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3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6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5" y="16"/>
                    </a:cubicBezTo>
                    <a:cubicBezTo>
                      <a:pt x="33" y="18"/>
                      <a:pt x="31" y="19"/>
                      <a:pt x="29" y="21"/>
                    </a:cubicBezTo>
                    <a:cubicBezTo>
                      <a:pt x="29" y="20"/>
                      <a:pt x="29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5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3" y="13"/>
                    </a:cubicBezTo>
                    <a:cubicBezTo>
                      <a:pt x="36" y="10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5" y="10"/>
                      <a:pt x="34" y="12"/>
                    </a:cubicBezTo>
                    <a:cubicBezTo>
                      <a:pt x="35" y="9"/>
                      <a:pt x="37" y="7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2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4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28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4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5" name="Freeform 60"/>
              <p:cNvSpPr>
                <a:spLocks noEditPoints="1" noChangeArrowheads="1"/>
              </p:cNvSpPr>
              <p:nvPr/>
            </p:nvSpPr>
            <p:spPr bwMode="auto">
              <a:xfrm>
                <a:off x="5008" y="2107"/>
                <a:ext cx="132" cy="152"/>
              </a:xfrm>
              <a:custGeom>
                <a:avLst/>
                <a:gdLst>
                  <a:gd name="T0" fmla="*/ 2779 w 56"/>
                  <a:gd name="T1" fmla="*/ 537 h 64"/>
                  <a:gd name="T2" fmla="*/ 4295 w 56"/>
                  <a:gd name="T3" fmla="*/ 11331 h 64"/>
                  <a:gd name="T4" fmla="*/ 9445 w 56"/>
                  <a:gd name="T5" fmla="*/ 1810 h 64"/>
                  <a:gd name="T6" fmla="*/ 4439 w 56"/>
                  <a:gd name="T7" fmla="*/ 10825 h 64"/>
                  <a:gd name="T8" fmla="*/ 5162 w 56"/>
                  <a:gd name="T9" fmla="*/ 9139 h 64"/>
                  <a:gd name="T10" fmla="*/ 6051 w 56"/>
                  <a:gd name="T11" fmla="*/ 8631 h 64"/>
                  <a:gd name="T12" fmla="*/ 6329 w 56"/>
                  <a:gd name="T13" fmla="*/ 8241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639 w 56"/>
                  <a:gd name="T19" fmla="*/ 9391 h 64"/>
                  <a:gd name="T20" fmla="*/ 5839 w 56"/>
                  <a:gd name="T21" fmla="*/ 7315 h 64"/>
                  <a:gd name="T22" fmla="*/ 6166 w 56"/>
                  <a:gd name="T23" fmla="*/ 6498 h 64"/>
                  <a:gd name="T24" fmla="*/ 2567 w 56"/>
                  <a:gd name="T25" fmla="*/ 7569 h 64"/>
                  <a:gd name="T26" fmla="*/ 2906 w 56"/>
                  <a:gd name="T27" fmla="*/ 8077 h 64"/>
                  <a:gd name="T28" fmla="*/ 8733 w 56"/>
                  <a:gd name="T29" fmla="*/ 2736 h 64"/>
                  <a:gd name="T30" fmla="*/ 5839 w 56"/>
                  <a:gd name="T31" fmla="*/ 560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883 h 64"/>
                  <a:gd name="T38" fmla="*/ 8434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833 h 64"/>
                  <a:gd name="T44" fmla="*/ 6051 w 56"/>
                  <a:gd name="T45" fmla="*/ 7705 h 64"/>
                  <a:gd name="T46" fmla="*/ 7345 w 56"/>
                  <a:gd name="T47" fmla="*/ 6498 h 64"/>
                  <a:gd name="T48" fmla="*/ 3639 w 56"/>
                  <a:gd name="T49" fmla="*/ 9139 h 64"/>
                  <a:gd name="T50" fmla="*/ 7873 w 56"/>
                  <a:gd name="T51" fmla="*/ 5600 h 64"/>
                  <a:gd name="T52" fmla="*/ 3272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1043 h 64"/>
                  <a:gd name="T60" fmla="*/ 2044 w 56"/>
                  <a:gd name="T61" fmla="*/ 6498 h 64"/>
                  <a:gd name="T62" fmla="*/ 4295 w 56"/>
                  <a:gd name="T63" fmla="*/ 3634 h 64"/>
                  <a:gd name="T64" fmla="*/ 3434 w 56"/>
                  <a:gd name="T65" fmla="*/ 3244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736 h 64"/>
                  <a:gd name="T72" fmla="*/ 867 w 56"/>
                  <a:gd name="T73" fmla="*/ 3634 h 64"/>
                  <a:gd name="T74" fmla="*/ 867 w 56"/>
                  <a:gd name="T75" fmla="*/ 2736 h 64"/>
                  <a:gd name="T76" fmla="*/ 2779 w 56"/>
                  <a:gd name="T77" fmla="*/ 1596 h 64"/>
                  <a:gd name="T78" fmla="*/ 3800 w 56"/>
                  <a:gd name="T79" fmla="*/ 2358 h 64"/>
                  <a:gd name="T80" fmla="*/ 3639 w 56"/>
                  <a:gd name="T81" fmla="*/ 1810 h 64"/>
                  <a:gd name="T82" fmla="*/ 1756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791 h 64"/>
                  <a:gd name="T88" fmla="*/ 3800 w 56"/>
                  <a:gd name="T89" fmla="*/ 4833 h 64"/>
                  <a:gd name="T90" fmla="*/ 4295 w 56"/>
                  <a:gd name="T91" fmla="*/ 3634 h 64"/>
                  <a:gd name="T92" fmla="*/ 6051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867 h 64"/>
                  <a:gd name="T98" fmla="*/ 7873 w 56"/>
                  <a:gd name="T99" fmla="*/ 1275 h 64"/>
                  <a:gd name="T100" fmla="*/ 5162 w 56"/>
                  <a:gd name="T101" fmla="*/ 3634 h 64"/>
                  <a:gd name="T102" fmla="*/ 6051 w 56"/>
                  <a:gd name="T103" fmla="*/ 2358 h 64"/>
                  <a:gd name="T104" fmla="*/ 6850 w 56"/>
                  <a:gd name="T105" fmla="*/ 1043 h 64"/>
                  <a:gd name="T106" fmla="*/ 867 w 56"/>
                  <a:gd name="T107" fmla="*/ 3634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645 h 64"/>
                  <a:gd name="T114" fmla="*/ 5839 w 56"/>
                  <a:gd name="T115" fmla="*/ 4833 h 64"/>
                  <a:gd name="T116" fmla="*/ 2567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1" y="0"/>
                      <a:pt x="4" y="3"/>
                      <a:pt x="2" y="9"/>
                    </a:cubicBezTo>
                    <a:cubicBezTo>
                      <a:pt x="0" y="16"/>
                      <a:pt x="3" y="25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3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8" y="54"/>
                      <a:pt x="31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5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6" y="49"/>
                      <a:pt x="29" y="48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1" y="52"/>
                      <a:pt x="21" y="52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29" y="45"/>
                      <a:pt x="25" y="48"/>
                      <a:pt x="21" y="51"/>
                    </a:cubicBezTo>
                    <a:cubicBezTo>
                      <a:pt x="20" y="50"/>
                      <a:pt x="20" y="50"/>
                      <a:pt x="19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6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8" y="47"/>
                      <a:pt x="18" y="47"/>
                      <a:pt x="18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2"/>
                      <a:pt x="34" y="32"/>
                      <a:pt x="33" y="32"/>
                    </a:cubicBezTo>
                    <a:cubicBezTo>
                      <a:pt x="28" y="36"/>
                      <a:pt x="22" y="41"/>
                      <a:pt x="17" y="45"/>
                    </a:cubicBezTo>
                    <a:cubicBezTo>
                      <a:pt x="17" y="44"/>
                      <a:pt x="16" y="43"/>
                      <a:pt x="15" y="42"/>
                    </a:cubicBezTo>
                    <a:close/>
                    <a:moveTo>
                      <a:pt x="39" y="24"/>
                    </a:moveTo>
                    <a:cubicBezTo>
                      <a:pt x="42" y="21"/>
                      <a:pt x="46" y="18"/>
                      <a:pt x="50" y="15"/>
                    </a:cubicBezTo>
                    <a:cubicBezTo>
                      <a:pt x="50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0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19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7" y="11"/>
                      <a:pt x="49" y="8"/>
                    </a:cubicBezTo>
                    <a:cubicBezTo>
                      <a:pt x="45" y="15"/>
                      <a:pt x="38" y="20"/>
                      <a:pt x="31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5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0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29" y="48"/>
                      <a:pt x="28" y="49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1" y="38"/>
                      <a:pt x="41" y="39"/>
                      <a:pt x="40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0" y="38"/>
                      <a:pt x="37" y="41"/>
                      <a:pt x="34" y="43"/>
                    </a:cubicBezTo>
                    <a:cubicBezTo>
                      <a:pt x="32" y="45"/>
                      <a:pt x="29" y="46"/>
                      <a:pt x="26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2" y="50"/>
                      <a:pt x="25" y="49"/>
                      <a:pt x="26" y="48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5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9"/>
                      <a:pt x="19" y="48"/>
                    </a:cubicBezTo>
                    <a:cubicBezTo>
                      <a:pt x="20" y="47"/>
                      <a:pt x="22" y="46"/>
                      <a:pt x="23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6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8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0" y="29"/>
                      <a:pt x="22" y="27"/>
                    </a:cubicBezTo>
                    <a:cubicBezTo>
                      <a:pt x="27" y="24"/>
                      <a:pt x="31" y="21"/>
                      <a:pt x="36" y="18"/>
                    </a:cubicBezTo>
                    <a:cubicBezTo>
                      <a:pt x="41" y="14"/>
                      <a:pt x="45" y="11"/>
                      <a:pt x="48" y="6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2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19" y="24"/>
                      <a:pt x="23" y="22"/>
                      <a:pt x="25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0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1" y="21"/>
                      <a:pt x="15" y="17"/>
                      <a:pt x="20" y="15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8" y="18"/>
                      <a:pt x="16" y="19"/>
                      <a:pt x="15" y="20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5" y="20"/>
                    </a:moveTo>
                    <a:cubicBezTo>
                      <a:pt x="8" y="19"/>
                      <a:pt x="10" y="17"/>
                      <a:pt x="13" y="15"/>
                    </a:cubicBezTo>
                    <a:cubicBezTo>
                      <a:pt x="14" y="15"/>
                      <a:pt x="15" y="14"/>
                      <a:pt x="17" y="13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5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1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7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7" y="28"/>
                      <a:pt x="10" y="25"/>
                    </a:cubicBezTo>
                    <a:cubicBezTo>
                      <a:pt x="11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3" y="25"/>
                      <a:pt x="22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5" y="32"/>
                      <a:pt x="15" y="32"/>
                      <a:pt x="14" y="33"/>
                    </a:cubicBezTo>
                    <a:cubicBezTo>
                      <a:pt x="13" y="33"/>
                      <a:pt x="11" y="35"/>
                      <a:pt x="13" y="33"/>
                    </a:cubicBezTo>
                    <a:cubicBezTo>
                      <a:pt x="17" y="28"/>
                      <a:pt x="21" y="25"/>
                      <a:pt x="25" y="20"/>
                    </a:cubicBezTo>
                    <a:cubicBezTo>
                      <a:pt x="25" y="20"/>
                      <a:pt x="25" y="21"/>
                      <a:pt x="26" y="21"/>
                    </a:cubicBezTo>
                    <a:close/>
                    <a:moveTo>
                      <a:pt x="31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8" y="22"/>
                      <a:pt x="28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6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3" y="18"/>
                      <a:pt x="31" y="20"/>
                      <a:pt x="29" y="21"/>
                    </a:cubicBezTo>
                    <a:cubicBezTo>
                      <a:pt x="29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5" y="10"/>
                      <a:pt x="38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5" y="20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0" y="11"/>
                    </a:cubicBezTo>
                    <a:cubicBezTo>
                      <a:pt x="12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9"/>
                      <a:pt x="15" y="39"/>
                    </a:cubicBezTo>
                    <a:cubicBezTo>
                      <a:pt x="21" y="34"/>
                      <a:pt x="28" y="31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6" name="Freeform 61"/>
              <p:cNvSpPr>
                <a:spLocks noEditPoints="1" noChangeArrowheads="1"/>
              </p:cNvSpPr>
              <p:nvPr/>
            </p:nvSpPr>
            <p:spPr bwMode="auto">
              <a:xfrm>
                <a:off x="3759" y="2872"/>
                <a:ext cx="133" cy="149"/>
              </a:xfrm>
              <a:custGeom>
                <a:avLst/>
                <a:gdLst>
                  <a:gd name="T0" fmla="*/ 3028 w 56"/>
                  <a:gd name="T1" fmla="*/ 369 h 63"/>
                  <a:gd name="T2" fmla="*/ 4676 w 56"/>
                  <a:gd name="T3" fmla="*/ 11019 h 63"/>
                  <a:gd name="T4" fmla="*/ 9899 w 56"/>
                  <a:gd name="T5" fmla="*/ 1783 h 63"/>
                  <a:gd name="T6" fmla="*/ 4833 w 56"/>
                  <a:gd name="T7" fmla="*/ 10359 h 63"/>
                  <a:gd name="T8" fmla="*/ 5370 w 56"/>
                  <a:gd name="T9" fmla="*/ 8732 h 63"/>
                  <a:gd name="T10" fmla="*/ 6272 w 56"/>
                  <a:gd name="T11" fmla="*/ 8228 h 63"/>
                  <a:gd name="T12" fmla="*/ 6645 w 56"/>
                  <a:gd name="T13" fmla="*/ 7859 h 63"/>
                  <a:gd name="T14" fmla="*/ 4299 w 56"/>
                  <a:gd name="T15" fmla="*/ 9605 h 63"/>
                  <a:gd name="T16" fmla="*/ 4299 w 56"/>
                  <a:gd name="T17" fmla="*/ 9605 h 63"/>
                  <a:gd name="T18" fmla="*/ 3791 w 56"/>
                  <a:gd name="T19" fmla="*/ 8945 h 63"/>
                  <a:gd name="T20" fmla="*/ 6109 w 56"/>
                  <a:gd name="T21" fmla="*/ 7036 h 63"/>
                  <a:gd name="T22" fmla="*/ 6645 w 56"/>
                  <a:gd name="T23" fmla="*/ 6135 h 63"/>
                  <a:gd name="T24" fmla="*/ 2867 w 56"/>
                  <a:gd name="T25" fmla="*/ 7171 h 63"/>
                  <a:gd name="T26" fmla="*/ 3244 w 56"/>
                  <a:gd name="T27" fmla="*/ 7696 h 63"/>
                  <a:gd name="T28" fmla="*/ 9139 w 56"/>
                  <a:gd name="T29" fmla="*/ 2434 h 63"/>
                  <a:gd name="T30" fmla="*/ 6109 w 56"/>
                  <a:gd name="T31" fmla="*/ 5253 h 63"/>
                  <a:gd name="T32" fmla="*/ 6645 w 56"/>
                  <a:gd name="T33" fmla="*/ 4217 h 63"/>
                  <a:gd name="T34" fmla="*/ 9391 w 56"/>
                  <a:gd name="T35" fmla="*/ 2065 h 63"/>
                  <a:gd name="T36" fmla="*/ 3791 w 56"/>
                  <a:gd name="T37" fmla="*/ 5638 h 63"/>
                  <a:gd name="T38" fmla="*/ 9004 w 56"/>
                  <a:gd name="T39" fmla="*/ 1258 h 63"/>
                  <a:gd name="T40" fmla="*/ 4676 w 56"/>
                  <a:gd name="T41" fmla="*/ 7036 h 63"/>
                  <a:gd name="T42" fmla="*/ 8631 w 56"/>
                  <a:gd name="T43" fmla="*/ 4508 h 63"/>
                  <a:gd name="T44" fmla="*/ 6272 w 56"/>
                  <a:gd name="T45" fmla="*/ 7540 h 63"/>
                  <a:gd name="T46" fmla="*/ 7705 w 56"/>
                  <a:gd name="T47" fmla="*/ 6135 h 63"/>
                  <a:gd name="T48" fmla="*/ 3791 w 56"/>
                  <a:gd name="T49" fmla="*/ 8732 h 63"/>
                  <a:gd name="T50" fmla="*/ 8241 w 56"/>
                  <a:gd name="T51" fmla="*/ 5253 h 63"/>
                  <a:gd name="T52" fmla="*/ 3634 w 56"/>
                  <a:gd name="T53" fmla="*/ 8228 h 63"/>
                  <a:gd name="T54" fmla="*/ 9004 w 56"/>
                  <a:gd name="T55" fmla="*/ 1029 h 63"/>
                  <a:gd name="T56" fmla="*/ 3028 w 56"/>
                  <a:gd name="T57" fmla="*/ 5409 h 63"/>
                  <a:gd name="T58" fmla="*/ 8631 w 56"/>
                  <a:gd name="T59" fmla="*/ 873 h 63"/>
                  <a:gd name="T60" fmla="*/ 2199 w 56"/>
                  <a:gd name="T61" fmla="*/ 6135 h 63"/>
                  <a:gd name="T62" fmla="*/ 4463 w 56"/>
                  <a:gd name="T63" fmla="*/ 3323 h 63"/>
                  <a:gd name="T64" fmla="*/ 3791 w 56"/>
                  <a:gd name="T65" fmla="*/ 3188 h 63"/>
                  <a:gd name="T66" fmla="*/ 1432 w 56"/>
                  <a:gd name="T67" fmla="*/ 4508 h 63"/>
                  <a:gd name="T68" fmla="*/ 2736 w 56"/>
                  <a:gd name="T69" fmla="*/ 3323 h 63"/>
                  <a:gd name="T70" fmla="*/ 2358 w 56"/>
                  <a:gd name="T71" fmla="*/ 2594 h 63"/>
                  <a:gd name="T72" fmla="*/ 1043 w 56"/>
                  <a:gd name="T73" fmla="*/ 3323 h 63"/>
                  <a:gd name="T74" fmla="*/ 926 w 56"/>
                  <a:gd name="T75" fmla="*/ 2594 h 63"/>
                  <a:gd name="T76" fmla="*/ 2867 w 56"/>
                  <a:gd name="T77" fmla="*/ 1405 h 63"/>
                  <a:gd name="T78" fmla="*/ 3954 w 56"/>
                  <a:gd name="T79" fmla="*/ 2065 h 63"/>
                  <a:gd name="T80" fmla="*/ 3791 w 56"/>
                  <a:gd name="T81" fmla="*/ 1561 h 63"/>
                  <a:gd name="T82" fmla="*/ 1810 w 56"/>
                  <a:gd name="T83" fmla="*/ 4217 h 63"/>
                  <a:gd name="T84" fmla="*/ 4463 w 56"/>
                  <a:gd name="T85" fmla="*/ 3323 h 63"/>
                  <a:gd name="T86" fmla="*/ 4676 w 56"/>
                  <a:gd name="T87" fmla="*/ 3479 h 63"/>
                  <a:gd name="T88" fmla="*/ 3954 w 56"/>
                  <a:gd name="T89" fmla="*/ 4508 h 63"/>
                  <a:gd name="T90" fmla="*/ 4676 w 56"/>
                  <a:gd name="T91" fmla="*/ 3323 h 63"/>
                  <a:gd name="T92" fmla="*/ 6498 w 56"/>
                  <a:gd name="T93" fmla="*/ 2434 h 63"/>
                  <a:gd name="T94" fmla="*/ 5066 w 56"/>
                  <a:gd name="T95" fmla="*/ 3848 h 63"/>
                  <a:gd name="T96" fmla="*/ 6498 w 56"/>
                  <a:gd name="T97" fmla="*/ 2594 h 63"/>
                  <a:gd name="T98" fmla="*/ 8241 w 56"/>
                  <a:gd name="T99" fmla="*/ 1258 h 63"/>
                  <a:gd name="T100" fmla="*/ 5370 w 56"/>
                  <a:gd name="T101" fmla="*/ 3323 h 63"/>
                  <a:gd name="T102" fmla="*/ 6272 w 56"/>
                  <a:gd name="T103" fmla="*/ 2065 h 63"/>
                  <a:gd name="T104" fmla="*/ 7315 w 56"/>
                  <a:gd name="T105" fmla="*/ 1029 h 63"/>
                  <a:gd name="T106" fmla="*/ 1043 w 56"/>
                  <a:gd name="T107" fmla="*/ 3323 h 63"/>
                  <a:gd name="T108" fmla="*/ 926 w 56"/>
                  <a:gd name="T109" fmla="*/ 2594 h 63"/>
                  <a:gd name="T110" fmla="*/ 3244 w 56"/>
                  <a:gd name="T111" fmla="*/ 1029 h 63"/>
                  <a:gd name="T112" fmla="*/ 2358 w 56"/>
                  <a:gd name="T113" fmla="*/ 6282 h 63"/>
                  <a:gd name="T114" fmla="*/ 6272 w 56"/>
                  <a:gd name="T115" fmla="*/ 4508 h 63"/>
                  <a:gd name="T116" fmla="*/ 2867 w 56"/>
                  <a:gd name="T117" fmla="*/ 7171 h 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3"/>
                  <a:gd name="T179" fmla="*/ 56 w 56"/>
                  <a:gd name="T180" fmla="*/ 63 h 6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3">
                    <a:moveTo>
                      <a:pt x="55" y="10"/>
                    </a:moveTo>
                    <a:cubicBezTo>
                      <a:pt x="54" y="3"/>
                      <a:pt x="49" y="1"/>
                      <a:pt x="43" y="2"/>
                    </a:cubicBezTo>
                    <a:cubicBezTo>
                      <a:pt x="35" y="3"/>
                      <a:pt x="31" y="10"/>
                      <a:pt x="28" y="17"/>
                    </a:cubicBezTo>
                    <a:cubicBezTo>
                      <a:pt x="25" y="12"/>
                      <a:pt x="23" y="4"/>
                      <a:pt x="17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7" y="30"/>
                    </a:cubicBezTo>
                    <a:cubicBezTo>
                      <a:pt x="12" y="41"/>
                      <a:pt x="19" y="52"/>
                      <a:pt x="25" y="62"/>
                    </a:cubicBezTo>
                    <a:cubicBezTo>
                      <a:pt x="25" y="62"/>
                      <a:pt x="25" y="62"/>
                      <a:pt x="26" y="63"/>
                    </a:cubicBezTo>
                    <a:cubicBezTo>
                      <a:pt x="26" y="63"/>
                      <a:pt x="27" y="63"/>
                      <a:pt x="28" y="63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36" y="52"/>
                      <a:pt x="43" y="42"/>
                      <a:pt x="49" y="30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6" y="59"/>
                    </a:cubicBezTo>
                    <a:cubicBezTo>
                      <a:pt x="28" y="57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7" y="54"/>
                      <a:pt x="27" y="54"/>
                    </a:cubicBezTo>
                    <a:cubicBezTo>
                      <a:pt x="28" y="52"/>
                      <a:pt x="29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6" y="58"/>
                      <a:pt x="25" y="57"/>
                      <a:pt x="25" y="56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8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4"/>
                      <a:pt x="23" y="54"/>
                      <a:pt x="23" y="53"/>
                    </a:cubicBezTo>
                    <a:cubicBezTo>
                      <a:pt x="28" y="49"/>
                      <a:pt x="34" y="45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0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8"/>
                      <a:pt x="29" y="47"/>
                    </a:cubicBezTo>
                    <a:cubicBezTo>
                      <a:pt x="27" y="49"/>
                      <a:pt x="25" y="50"/>
                      <a:pt x="22" y="52"/>
                    </a:cubicBezTo>
                    <a:cubicBezTo>
                      <a:pt x="22" y="52"/>
                      <a:pt x="22" y="51"/>
                      <a:pt x="21" y="51"/>
                    </a:cubicBezTo>
                    <a:close/>
                    <a:moveTo>
                      <a:pt x="20" y="48"/>
                    </a:moveTo>
                    <a:cubicBezTo>
                      <a:pt x="28" y="45"/>
                      <a:pt x="36" y="39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6"/>
                      <a:pt x="37" y="38"/>
                      <a:pt x="34" y="40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49"/>
                      <a:pt x="20" y="49"/>
                      <a:pt x="20" y="48"/>
                    </a:cubicBezTo>
                    <a:close/>
                    <a:moveTo>
                      <a:pt x="18" y="45"/>
                    </a:moveTo>
                    <a:cubicBezTo>
                      <a:pt x="25" y="42"/>
                      <a:pt x="30" y="38"/>
                      <a:pt x="37" y="35"/>
                    </a:cubicBezTo>
                    <a:cubicBezTo>
                      <a:pt x="38" y="34"/>
                      <a:pt x="40" y="32"/>
                      <a:pt x="42" y="31"/>
                    </a:cubicBezTo>
                    <a:cubicBezTo>
                      <a:pt x="35" y="37"/>
                      <a:pt x="26" y="40"/>
                      <a:pt x="19" y="47"/>
                    </a:cubicBezTo>
                    <a:cubicBezTo>
                      <a:pt x="19" y="46"/>
                      <a:pt x="18" y="46"/>
                      <a:pt x="18" y="45"/>
                    </a:cubicBezTo>
                    <a:close/>
                    <a:moveTo>
                      <a:pt x="16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3" y="38"/>
                      <a:pt x="29" y="34"/>
                      <a:pt x="35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8" y="35"/>
                      <a:pt x="23" y="40"/>
                      <a:pt x="18" y="44"/>
                    </a:cubicBezTo>
                    <a:cubicBezTo>
                      <a:pt x="17" y="43"/>
                      <a:pt x="16" y="42"/>
                      <a:pt x="16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2" y="13"/>
                      <a:pt x="52" y="13"/>
                    </a:cubicBezTo>
                    <a:cubicBezTo>
                      <a:pt x="52" y="14"/>
                      <a:pt x="52" y="15"/>
                      <a:pt x="52" y="16"/>
                    </a:cubicBezTo>
                    <a:cubicBezTo>
                      <a:pt x="52" y="17"/>
                      <a:pt x="51" y="17"/>
                      <a:pt x="51" y="17"/>
                    </a:cubicBezTo>
                    <a:cubicBezTo>
                      <a:pt x="45" y="20"/>
                      <a:pt x="41" y="26"/>
                      <a:pt x="34" y="30"/>
                    </a:cubicBezTo>
                    <a:cubicBezTo>
                      <a:pt x="31" y="32"/>
                      <a:pt x="27" y="34"/>
                      <a:pt x="24" y="36"/>
                    </a:cubicBezTo>
                    <a:cubicBezTo>
                      <a:pt x="22" y="37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4"/>
                    </a:cubicBezTo>
                    <a:cubicBezTo>
                      <a:pt x="38" y="24"/>
                      <a:pt x="39" y="23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2" y="8"/>
                      <a:pt x="52" y="10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8" y="15"/>
                      <a:pt x="44" y="17"/>
                      <a:pt x="41" y="20"/>
                    </a:cubicBezTo>
                    <a:cubicBezTo>
                      <a:pt x="36" y="24"/>
                      <a:pt x="32" y="27"/>
                      <a:pt x="27" y="29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50" y="7"/>
                    </a:cubicBezTo>
                    <a:cubicBezTo>
                      <a:pt x="45" y="14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8"/>
                      <a:pt x="26" y="40"/>
                    </a:cubicBezTo>
                    <a:cubicBezTo>
                      <a:pt x="24" y="41"/>
                      <a:pt x="20" y="43"/>
                      <a:pt x="19" y="44"/>
                    </a:cubicBezTo>
                    <a:cubicBezTo>
                      <a:pt x="24" y="39"/>
                      <a:pt x="30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3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4"/>
                      <a:pt x="30" y="47"/>
                    </a:cubicBezTo>
                    <a:cubicBezTo>
                      <a:pt x="30" y="47"/>
                      <a:pt x="29" y="48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8"/>
                      <a:pt x="41" y="39"/>
                    </a:cubicBezTo>
                    <a:close/>
                    <a:moveTo>
                      <a:pt x="44" y="34"/>
                    </a:moveTo>
                    <a:cubicBezTo>
                      <a:pt x="43" y="34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7"/>
                    </a:cubicBezTo>
                    <a:cubicBezTo>
                      <a:pt x="25" y="48"/>
                      <a:pt x="23" y="49"/>
                      <a:pt x="21" y="50"/>
                    </a:cubicBezTo>
                    <a:cubicBezTo>
                      <a:pt x="23" y="49"/>
                      <a:pt x="25" y="48"/>
                      <a:pt x="27" y="47"/>
                    </a:cubicBezTo>
                    <a:cubicBezTo>
                      <a:pt x="33" y="42"/>
                      <a:pt x="40" y="37"/>
                      <a:pt x="45" y="31"/>
                    </a:cubicBezTo>
                    <a:cubicBezTo>
                      <a:pt x="45" y="32"/>
                      <a:pt x="44" y="33"/>
                      <a:pt x="44" y="34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7" y="44"/>
                      <a:pt x="24" y="46"/>
                    </a:cubicBezTo>
                    <a:cubicBezTo>
                      <a:pt x="24" y="45"/>
                      <a:pt x="19" y="48"/>
                      <a:pt x="20" y="47"/>
                    </a:cubicBezTo>
                    <a:cubicBezTo>
                      <a:pt x="21" y="46"/>
                      <a:pt x="22" y="45"/>
                      <a:pt x="24" y="44"/>
                    </a:cubicBezTo>
                    <a:cubicBezTo>
                      <a:pt x="31" y="38"/>
                      <a:pt x="40" y="34"/>
                      <a:pt x="47" y="28"/>
                    </a:cubicBezTo>
                    <a:cubicBezTo>
                      <a:pt x="47" y="29"/>
                      <a:pt x="46" y="29"/>
                      <a:pt x="46" y="30"/>
                    </a:cubicBezTo>
                    <a:close/>
                    <a:moveTo>
                      <a:pt x="50" y="6"/>
                    </a:moveTo>
                    <a:cubicBezTo>
                      <a:pt x="44" y="12"/>
                      <a:pt x="37" y="18"/>
                      <a:pt x="31" y="23"/>
                    </a:cubicBezTo>
                    <a:cubicBezTo>
                      <a:pt x="27" y="27"/>
                      <a:pt x="23" y="29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4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6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3"/>
                      <a:pt x="46" y="10"/>
                      <a:pt x="48" y="5"/>
                    </a:cubicBezTo>
                    <a:cubicBezTo>
                      <a:pt x="49" y="5"/>
                      <a:pt x="50" y="6"/>
                      <a:pt x="50" y="6"/>
                    </a:cubicBezTo>
                    <a:close/>
                    <a:moveTo>
                      <a:pt x="12" y="34"/>
                    </a:moveTo>
                    <a:cubicBezTo>
                      <a:pt x="13" y="34"/>
                      <a:pt x="13" y="33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4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3" y="28"/>
                      <a:pt x="15" y="27"/>
                      <a:pt x="17" y="25"/>
                    </a:cubicBezTo>
                    <a:cubicBezTo>
                      <a:pt x="20" y="23"/>
                      <a:pt x="23" y="21"/>
                      <a:pt x="25" y="19"/>
                    </a:cubicBezTo>
                    <a:cubicBezTo>
                      <a:pt x="21" y="24"/>
                      <a:pt x="16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6"/>
                    </a:moveTo>
                    <a:cubicBezTo>
                      <a:pt x="13" y="24"/>
                      <a:pt x="16" y="20"/>
                      <a:pt x="21" y="18"/>
                    </a:cubicBezTo>
                    <a:cubicBezTo>
                      <a:pt x="21" y="17"/>
                      <a:pt x="24" y="15"/>
                      <a:pt x="22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10" y="29"/>
                    </a:cubicBezTo>
                    <a:cubicBezTo>
                      <a:pt x="9" y="28"/>
                      <a:pt x="9" y="27"/>
                      <a:pt x="8" y="26"/>
                    </a:cubicBezTo>
                    <a:close/>
                    <a:moveTo>
                      <a:pt x="7" y="23"/>
                    </a:moveTo>
                    <a:cubicBezTo>
                      <a:pt x="12" y="20"/>
                      <a:pt x="16" y="16"/>
                      <a:pt x="21" y="14"/>
                    </a:cubicBezTo>
                    <a:cubicBezTo>
                      <a:pt x="24" y="12"/>
                      <a:pt x="19" y="15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3" y="21"/>
                      <a:pt x="10" y="23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1" y="16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7" y="11"/>
                      <a:pt x="8" y="10"/>
                      <a:pt x="10" y="8"/>
                    </a:cubicBezTo>
                    <a:cubicBezTo>
                      <a:pt x="12" y="6"/>
                      <a:pt x="16" y="4"/>
                      <a:pt x="12" y="8"/>
                    </a:cubicBezTo>
                    <a:cubicBezTo>
                      <a:pt x="10" y="11"/>
                      <a:pt x="7" y="12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6"/>
                      <a:pt x="5" y="16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6"/>
                      <a:pt x="14" y="11"/>
                      <a:pt x="13" y="12"/>
                    </a:cubicBezTo>
                    <a:cubicBezTo>
                      <a:pt x="11" y="14"/>
                      <a:pt x="8" y="16"/>
                      <a:pt x="6" y="18"/>
                    </a:cubicBezTo>
                    <a:cubicBezTo>
                      <a:pt x="5" y="18"/>
                      <a:pt x="5" y="18"/>
                      <a:pt x="5" y="17"/>
                    </a:cubicBezTo>
                    <a:close/>
                    <a:moveTo>
                      <a:pt x="22" y="12"/>
                    </a:moveTo>
                    <a:cubicBezTo>
                      <a:pt x="20" y="13"/>
                      <a:pt x="17" y="15"/>
                      <a:pt x="15" y="16"/>
                    </a:cubicBezTo>
                    <a:cubicBezTo>
                      <a:pt x="12" y="18"/>
                      <a:pt x="9" y="20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1" y="18"/>
                      <a:pt x="17" y="15"/>
                      <a:pt x="21" y="9"/>
                    </a:cubicBezTo>
                    <a:cubicBezTo>
                      <a:pt x="21" y="10"/>
                      <a:pt x="22" y="11"/>
                      <a:pt x="22" y="12"/>
                    </a:cubicBezTo>
                    <a:close/>
                    <a:moveTo>
                      <a:pt x="24" y="15"/>
                    </a:moveTo>
                    <a:cubicBezTo>
                      <a:pt x="19" y="17"/>
                      <a:pt x="15" y="21"/>
                      <a:pt x="11" y="24"/>
                    </a:cubicBezTo>
                    <a:cubicBezTo>
                      <a:pt x="10" y="25"/>
                      <a:pt x="8" y="27"/>
                      <a:pt x="10" y="24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4" y="15"/>
                      <a:pt x="24" y="15"/>
                    </a:cubicBezTo>
                    <a:close/>
                    <a:moveTo>
                      <a:pt x="25" y="19"/>
                    </a:moveTo>
                    <a:cubicBezTo>
                      <a:pt x="20" y="21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0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3"/>
                    </a:cubicBezTo>
                    <a:cubicBezTo>
                      <a:pt x="24" y="24"/>
                      <a:pt x="23" y="25"/>
                      <a:pt x="22" y="26"/>
                    </a:cubicBezTo>
                    <a:cubicBezTo>
                      <a:pt x="20" y="27"/>
                      <a:pt x="18" y="29"/>
                      <a:pt x="16" y="31"/>
                    </a:cubicBezTo>
                    <a:cubicBezTo>
                      <a:pt x="16" y="31"/>
                      <a:pt x="15" y="32"/>
                      <a:pt x="14" y="32"/>
                    </a:cubicBezTo>
                    <a:cubicBezTo>
                      <a:pt x="14" y="32"/>
                      <a:pt x="11" y="34"/>
                      <a:pt x="13" y="32"/>
                    </a:cubicBezTo>
                    <a:cubicBezTo>
                      <a:pt x="17" y="27"/>
                      <a:pt x="22" y="24"/>
                      <a:pt x="26" y="19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6" y="14"/>
                    </a:cubicBezTo>
                    <a:cubicBezTo>
                      <a:pt x="34" y="15"/>
                      <a:pt x="32" y="16"/>
                      <a:pt x="31" y="18"/>
                    </a:cubicBezTo>
                    <a:cubicBezTo>
                      <a:pt x="31" y="17"/>
                      <a:pt x="31" y="16"/>
                      <a:pt x="32" y="16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1"/>
                    </a:cubicBezTo>
                    <a:close/>
                    <a:moveTo>
                      <a:pt x="30" y="19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3"/>
                      <a:pt x="40" y="12"/>
                      <a:pt x="42" y="10"/>
                    </a:cubicBezTo>
                    <a:cubicBezTo>
                      <a:pt x="43" y="9"/>
                      <a:pt x="44" y="7"/>
                      <a:pt x="46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5"/>
                      <a:pt x="47" y="6"/>
                      <a:pt x="46" y="7"/>
                    </a:cubicBezTo>
                    <a:cubicBezTo>
                      <a:pt x="46" y="8"/>
                      <a:pt x="44" y="9"/>
                      <a:pt x="43" y="10"/>
                    </a:cubicBezTo>
                    <a:cubicBezTo>
                      <a:pt x="41" y="13"/>
                      <a:pt x="38" y="14"/>
                      <a:pt x="36" y="16"/>
                    </a:cubicBezTo>
                    <a:cubicBezTo>
                      <a:pt x="34" y="18"/>
                      <a:pt x="32" y="19"/>
                      <a:pt x="30" y="20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  <a:moveTo>
                      <a:pt x="43" y="5"/>
                    </a:moveTo>
                    <a:cubicBezTo>
                      <a:pt x="44" y="5"/>
                      <a:pt x="46" y="4"/>
                      <a:pt x="46" y="4"/>
                    </a:cubicBezTo>
                    <a:cubicBezTo>
                      <a:pt x="45" y="5"/>
                      <a:pt x="44" y="6"/>
                      <a:pt x="43" y="7"/>
                    </a:cubicBezTo>
                    <a:cubicBezTo>
                      <a:pt x="41" y="9"/>
                      <a:pt x="38" y="11"/>
                      <a:pt x="35" y="12"/>
                    </a:cubicBezTo>
                    <a:cubicBezTo>
                      <a:pt x="34" y="13"/>
                      <a:pt x="33" y="14"/>
                      <a:pt x="32" y="15"/>
                    </a:cubicBezTo>
                    <a:cubicBezTo>
                      <a:pt x="33" y="14"/>
                      <a:pt x="33" y="14"/>
                      <a:pt x="34" y="13"/>
                    </a:cubicBezTo>
                    <a:cubicBezTo>
                      <a:pt x="37" y="10"/>
                      <a:pt x="40" y="7"/>
                      <a:pt x="43" y="5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1" y="15"/>
                      <a:pt x="15" y="12"/>
                      <a:pt x="19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8"/>
                      <a:pt x="10" y="13"/>
                      <a:pt x="5" y="15"/>
                    </a:cubicBezTo>
                    <a:cubicBezTo>
                      <a:pt x="7" y="14"/>
                      <a:pt x="9" y="12"/>
                      <a:pt x="11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5"/>
                      <a:pt x="18" y="6"/>
                    </a:cubicBezTo>
                    <a:close/>
                    <a:moveTo>
                      <a:pt x="15" y="4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9" y="3"/>
                      <a:pt x="15" y="4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3"/>
                      <a:pt x="20" y="32"/>
                    </a:cubicBezTo>
                    <a:cubicBezTo>
                      <a:pt x="18" y="33"/>
                      <a:pt x="16" y="35"/>
                      <a:pt x="15" y="37"/>
                    </a:cubicBezTo>
                    <a:cubicBezTo>
                      <a:pt x="14" y="37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9" y="31"/>
                      <a:pt x="21" y="35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7" name="Freeform 62"/>
              <p:cNvSpPr>
                <a:spLocks noEditPoints="1" noChangeArrowheads="1"/>
              </p:cNvSpPr>
              <p:nvPr/>
            </p:nvSpPr>
            <p:spPr bwMode="auto">
              <a:xfrm>
                <a:off x="1071" y="502"/>
                <a:ext cx="265" cy="144"/>
              </a:xfrm>
              <a:custGeom>
                <a:avLst/>
                <a:gdLst>
                  <a:gd name="T0" fmla="*/ 13352 w 112"/>
                  <a:gd name="T1" fmla="*/ 156 h 61"/>
                  <a:gd name="T2" fmla="*/ 1036 w 112"/>
                  <a:gd name="T3" fmla="*/ 8286 h 61"/>
                  <a:gd name="T4" fmla="*/ 14388 w 112"/>
                  <a:gd name="T5" fmla="*/ 6369 h 61"/>
                  <a:gd name="T6" fmla="*/ 14225 w 112"/>
                  <a:gd name="T7" fmla="*/ 5566 h 61"/>
                  <a:gd name="T8" fmla="*/ 15417 w 112"/>
                  <a:gd name="T9" fmla="*/ 4476 h 61"/>
                  <a:gd name="T10" fmla="*/ 1036 w 112"/>
                  <a:gd name="T11" fmla="*/ 3673 h 61"/>
                  <a:gd name="T12" fmla="*/ 2598 w 112"/>
                  <a:gd name="T13" fmla="*/ 3673 h 61"/>
                  <a:gd name="T14" fmla="*/ 2066 w 112"/>
                  <a:gd name="T15" fmla="*/ 5340 h 61"/>
                  <a:gd name="T16" fmla="*/ 2290 w 112"/>
                  <a:gd name="T17" fmla="*/ 5713 h 61"/>
                  <a:gd name="T18" fmla="*/ 4013 w 112"/>
                  <a:gd name="T19" fmla="*/ 5340 h 61"/>
                  <a:gd name="T20" fmla="*/ 2451 w 112"/>
                  <a:gd name="T21" fmla="*/ 6893 h 61"/>
                  <a:gd name="T22" fmla="*/ 8466 w 112"/>
                  <a:gd name="T23" fmla="*/ 4476 h 61"/>
                  <a:gd name="T24" fmla="*/ 10373 w 112"/>
                  <a:gd name="T25" fmla="*/ 3444 h 61"/>
                  <a:gd name="T26" fmla="*/ 6303 w 112"/>
                  <a:gd name="T27" fmla="*/ 6090 h 61"/>
                  <a:gd name="T28" fmla="*/ 15642 w 112"/>
                  <a:gd name="T29" fmla="*/ 2786 h 61"/>
                  <a:gd name="T30" fmla="*/ 13721 w 112"/>
                  <a:gd name="T31" fmla="*/ 2580 h 61"/>
                  <a:gd name="T32" fmla="*/ 13721 w 112"/>
                  <a:gd name="T33" fmla="*/ 1237 h 61"/>
                  <a:gd name="T34" fmla="*/ 8582 w 112"/>
                  <a:gd name="T35" fmla="*/ 5713 h 61"/>
                  <a:gd name="T36" fmla="*/ 13127 w 112"/>
                  <a:gd name="T37" fmla="*/ 3076 h 61"/>
                  <a:gd name="T38" fmla="*/ 13856 w 112"/>
                  <a:gd name="T39" fmla="*/ 3444 h 61"/>
                  <a:gd name="T40" fmla="*/ 14225 w 112"/>
                  <a:gd name="T41" fmla="*/ 3673 h 61"/>
                  <a:gd name="T42" fmla="*/ 14012 w 112"/>
                  <a:gd name="T43" fmla="*/ 3076 h 61"/>
                  <a:gd name="T44" fmla="*/ 13508 w 112"/>
                  <a:gd name="T45" fmla="*/ 2580 h 61"/>
                  <a:gd name="T46" fmla="*/ 13352 w 112"/>
                  <a:gd name="T47" fmla="*/ 869 h 61"/>
                  <a:gd name="T48" fmla="*/ 1786 w 112"/>
                  <a:gd name="T49" fmla="*/ 7261 h 61"/>
                  <a:gd name="T50" fmla="*/ 1786 w 112"/>
                  <a:gd name="T51" fmla="*/ 6237 h 61"/>
                  <a:gd name="T52" fmla="*/ 1562 w 112"/>
                  <a:gd name="T53" fmla="*/ 7483 h 61"/>
                  <a:gd name="T54" fmla="*/ 6147 w 112"/>
                  <a:gd name="T55" fmla="*/ 4476 h 61"/>
                  <a:gd name="T56" fmla="*/ 1786 w 112"/>
                  <a:gd name="T57" fmla="*/ 5869 h 61"/>
                  <a:gd name="T58" fmla="*/ 1562 w 112"/>
                  <a:gd name="T59" fmla="*/ 5222 h 61"/>
                  <a:gd name="T60" fmla="*/ 2598 w 112"/>
                  <a:gd name="T61" fmla="*/ 4476 h 61"/>
                  <a:gd name="T62" fmla="*/ 1259 w 112"/>
                  <a:gd name="T63" fmla="*/ 3945 h 61"/>
                  <a:gd name="T64" fmla="*/ 2979 w 112"/>
                  <a:gd name="T65" fmla="*/ 7986 h 61"/>
                  <a:gd name="T66" fmla="*/ 11565 w 112"/>
                  <a:gd name="T67" fmla="*/ 3817 h 61"/>
                  <a:gd name="T68" fmla="*/ 13721 w 112"/>
                  <a:gd name="T69" fmla="*/ 3288 h 61"/>
                  <a:gd name="T70" fmla="*/ 8466 w 112"/>
                  <a:gd name="T71" fmla="*/ 6893 h 61"/>
                  <a:gd name="T72" fmla="*/ 8582 w 112"/>
                  <a:gd name="T73" fmla="*/ 7646 h 61"/>
                  <a:gd name="T74" fmla="*/ 16454 w 112"/>
                  <a:gd name="T75" fmla="*/ 3288 h 61"/>
                  <a:gd name="T76" fmla="*/ 7340 w 112"/>
                  <a:gd name="T77" fmla="*/ 7762 h 61"/>
                  <a:gd name="T78" fmla="*/ 11565 w 112"/>
                  <a:gd name="T79" fmla="*/ 7261 h 61"/>
                  <a:gd name="T80" fmla="*/ 14757 w 112"/>
                  <a:gd name="T81" fmla="*/ 5000 h 61"/>
                  <a:gd name="T82" fmla="*/ 12983 w 112"/>
                  <a:gd name="T83" fmla="*/ 6737 h 61"/>
                  <a:gd name="T84" fmla="*/ 17208 w 112"/>
                  <a:gd name="T85" fmla="*/ 4313 h 61"/>
                  <a:gd name="T86" fmla="*/ 7552 w 112"/>
                  <a:gd name="T87" fmla="*/ 7762 h 61"/>
                  <a:gd name="T88" fmla="*/ 13856 w 112"/>
                  <a:gd name="T89" fmla="*/ 5566 h 61"/>
                  <a:gd name="T90" fmla="*/ 13721 w 112"/>
                  <a:gd name="T91" fmla="*/ 9011 h 61"/>
                  <a:gd name="T92" fmla="*/ 17208 w 112"/>
                  <a:gd name="T93" fmla="*/ 6237 h 61"/>
                  <a:gd name="T94" fmla="*/ 13721 w 112"/>
                  <a:gd name="T95" fmla="*/ 7986 h 61"/>
                  <a:gd name="T96" fmla="*/ 17367 w 112"/>
                  <a:gd name="T97" fmla="*/ 5340 h 61"/>
                  <a:gd name="T98" fmla="*/ 17048 w 112"/>
                  <a:gd name="T99" fmla="*/ 6893 h 61"/>
                  <a:gd name="T100" fmla="*/ 15642 w 112"/>
                  <a:gd name="T101" fmla="*/ 7762 h 61"/>
                  <a:gd name="T102" fmla="*/ 18770 w 112"/>
                  <a:gd name="T103" fmla="*/ 5340 h 61"/>
                  <a:gd name="T104" fmla="*/ 18082 w 112"/>
                  <a:gd name="T105" fmla="*/ 5340 h 61"/>
                  <a:gd name="T106" fmla="*/ 13721 w 112"/>
                  <a:gd name="T107" fmla="*/ 7646 h 61"/>
                  <a:gd name="T108" fmla="*/ 13352 w 112"/>
                  <a:gd name="T109" fmla="*/ 7117 h 61"/>
                  <a:gd name="T110" fmla="*/ 15950 w 112"/>
                  <a:gd name="T111" fmla="*/ 6369 h 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2"/>
                  <a:gd name="T169" fmla="*/ 0 h 61"/>
                  <a:gd name="T170" fmla="*/ 112 w 112"/>
                  <a:gd name="T171" fmla="*/ 61 h 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8" name="Freeform 63"/>
              <p:cNvSpPr>
                <a:spLocks noEditPoints="1" noChangeArrowheads="1"/>
              </p:cNvSpPr>
              <p:nvPr/>
            </p:nvSpPr>
            <p:spPr bwMode="auto">
              <a:xfrm>
                <a:off x="366" y="561"/>
                <a:ext cx="142" cy="43"/>
              </a:xfrm>
              <a:custGeom>
                <a:avLst/>
                <a:gdLst>
                  <a:gd name="T0" fmla="*/ 1950 w 60"/>
                  <a:gd name="T1" fmla="*/ 3189 h 18"/>
                  <a:gd name="T2" fmla="*/ 10378 w 60"/>
                  <a:gd name="T3" fmla="*/ 3189 h 18"/>
                  <a:gd name="T4" fmla="*/ 10378 w 60"/>
                  <a:gd name="T5" fmla="*/ 3189 h 18"/>
                  <a:gd name="T6" fmla="*/ 10167 w 60"/>
                  <a:gd name="T7" fmla="*/ 394 h 18"/>
                  <a:gd name="T8" fmla="*/ 533 w 60"/>
                  <a:gd name="T9" fmla="*/ 0 h 18"/>
                  <a:gd name="T10" fmla="*/ 0 w 60"/>
                  <a:gd name="T11" fmla="*/ 2955 h 18"/>
                  <a:gd name="T12" fmla="*/ 533 w 60"/>
                  <a:gd name="T13" fmla="*/ 2248 h 18"/>
                  <a:gd name="T14" fmla="*/ 1418 w 60"/>
                  <a:gd name="T15" fmla="*/ 1472 h 18"/>
                  <a:gd name="T16" fmla="*/ 1261 w 60"/>
                  <a:gd name="T17" fmla="*/ 776 h 18"/>
                  <a:gd name="T18" fmla="*/ 660 w 60"/>
                  <a:gd name="T19" fmla="*/ 1335 h 18"/>
                  <a:gd name="T20" fmla="*/ 1261 w 60"/>
                  <a:gd name="T21" fmla="*/ 559 h 18"/>
                  <a:gd name="T22" fmla="*/ 533 w 60"/>
                  <a:gd name="T23" fmla="*/ 2415 h 18"/>
                  <a:gd name="T24" fmla="*/ 1037 w 60"/>
                  <a:gd name="T25" fmla="*/ 2415 h 18"/>
                  <a:gd name="T26" fmla="*/ 3356 w 60"/>
                  <a:gd name="T27" fmla="*/ 1080 h 18"/>
                  <a:gd name="T28" fmla="*/ 1950 w 60"/>
                  <a:gd name="T29" fmla="*/ 2580 h 18"/>
                  <a:gd name="T30" fmla="*/ 2667 w 60"/>
                  <a:gd name="T31" fmla="*/ 2580 h 18"/>
                  <a:gd name="T32" fmla="*/ 3484 w 60"/>
                  <a:gd name="T33" fmla="*/ 2580 h 18"/>
                  <a:gd name="T34" fmla="*/ 4241 w 60"/>
                  <a:gd name="T35" fmla="*/ 2580 h 18"/>
                  <a:gd name="T36" fmla="*/ 3356 w 60"/>
                  <a:gd name="T37" fmla="*/ 1854 h 18"/>
                  <a:gd name="T38" fmla="*/ 5422 w 60"/>
                  <a:gd name="T39" fmla="*/ 776 h 18"/>
                  <a:gd name="T40" fmla="*/ 4016 w 60"/>
                  <a:gd name="T41" fmla="*/ 2248 h 18"/>
                  <a:gd name="T42" fmla="*/ 6840 w 60"/>
                  <a:gd name="T43" fmla="*/ 2797 h 18"/>
                  <a:gd name="T44" fmla="*/ 8631 w 60"/>
                  <a:gd name="T45" fmla="*/ 1854 h 18"/>
                  <a:gd name="T46" fmla="*/ 9505 w 60"/>
                  <a:gd name="T47" fmla="*/ 1730 h 18"/>
                  <a:gd name="T48" fmla="*/ 8750 w 60"/>
                  <a:gd name="T49" fmla="*/ 2797 h 18"/>
                  <a:gd name="T50" fmla="*/ 9663 w 60"/>
                  <a:gd name="T51" fmla="*/ 2248 h 18"/>
                  <a:gd name="T52" fmla="*/ 9292 w 60"/>
                  <a:gd name="T53" fmla="*/ 2021 h 18"/>
                  <a:gd name="T54" fmla="*/ 5926 w 60"/>
                  <a:gd name="T55" fmla="*/ 2797 h 18"/>
                  <a:gd name="T56" fmla="*/ 6840 w 60"/>
                  <a:gd name="T57" fmla="*/ 2580 h 18"/>
                  <a:gd name="T58" fmla="*/ 8750 w 60"/>
                  <a:gd name="T59" fmla="*/ 2021 h 18"/>
                  <a:gd name="T60" fmla="*/ 9663 w 60"/>
                  <a:gd name="T61" fmla="*/ 941 h 18"/>
                  <a:gd name="T62" fmla="*/ 7943 w 60"/>
                  <a:gd name="T63" fmla="*/ 1730 h 18"/>
                  <a:gd name="T64" fmla="*/ 10037 w 60"/>
                  <a:gd name="T65" fmla="*/ 776 h 18"/>
                  <a:gd name="T66" fmla="*/ 7943 w 60"/>
                  <a:gd name="T67" fmla="*/ 776 h 18"/>
                  <a:gd name="T68" fmla="*/ 6151 w 60"/>
                  <a:gd name="T69" fmla="*/ 2580 h 18"/>
                  <a:gd name="T70" fmla="*/ 5808 w 60"/>
                  <a:gd name="T71" fmla="*/ 2021 h 18"/>
                  <a:gd name="T72" fmla="*/ 6151 w 60"/>
                  <a:gd name="T73" fmla="*/ 941 h 18"/>
                  <a:gd name="T74" fmla="*/ 4615 w 60"/>
                  <a:gd name="T75" fmla="*/ 2415 h 18"/>
                  <a:gd name="T76" fmla="*/ 6151 w 60"/>
                  <a:gd name="T77" fmla="*/ 941 h 18"/>
                  <a:gd name="T78" fmla="*/ 6840 w 60"/>
                  <a:gd name="T79" fmla="*/ 1080 h 18"/>
                  <a:gd name="T80" fmla="*/ 5119 w 60"/>
                  <a:gd name="T81" fmla="*/ 2580 h 18"/>
                  <a:gd name="T82" fmla="*/ 6840 w 60"/>
                  <a:gd name="T83" fmla="*/ 1854 h 18"/>
                  <a:gd name="T84" fmla="*/ 4733 w 60"/>
                  <a:gd name="T85" fmla="*/ 2580 h 18"/>
                  <a:gd name="T86" fmla="*/ 5808 w 60"/>
                  <a:gd name="T87" fmla="*/ 2248 h 18"/>
                  <a:gd name="T88" fmla="*/ 4615 w 60"/>
                  <a:gd name="T89" fmla="*/ 776 h 18"/>
                  <a:gd name="T90" fmla="*/ 2823 w 60"/>
                  <a:gd name="T91" fmla="*/ 1730 h 18"/>
                  <a:gd name="T92" fmla="*/ 2066 w 60"/>
                  <a:gd name="T93" fmla="*/ 1730 h 18"/>
                  <a:gd name="T94" fmla="*/ 2667 w 60"/>
                  <a:gd name="T95" fmla="*/ 776 h 18"/>
                  <a:gd name="T96" fmla="*/ 2066 w 60"/>
                  <a:gd name="T97" fmla="*/ 776 h 18"/>
                  <a:gd name="T98" fmla="*/ 3193 w 60"/>
                  <a:gd name="T99" fmla="*/ 2248 h 18"/>
                  <a:gd name="T100" fmla="*/ 660 w 60"/>
                  <a:gd name="T101" fmla="*/ 1730 h 18"/>
                  <a:gd name="T102" fmla="*/ 1950 w 60"/>
                  <a:gd name="T103" fmla="*/ 559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"/>
                  <a:gd name="T157" fmla="*/ 0 h 18"/>
                  <a:gd name="T158" fmla="*/ 60 w 60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7"/>
                    </a:cubicBezTo>
                    <a:cubicBezTo>
                      <a:pt x="38" y="18"/>
                      <a:pt x="48" y="18"/>
                      <a:pt x="58" y="18"/>
                    </a:cubicBezTo>
                    <a:cubicBezTo>
                      <a:pt x="58" y="18"/>
                      <a:pt x="59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9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8" y="8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4" y="10"/>
                      <a:pt x="4" y="10"/>
                    </a:cubicBezTo>
                    <a:cubicBezTo>
                      <a:pt x="6" y="8"/>
                      <a:pt x="8" y="6"/>
                      <a:pt x="10" y="4"/>
                    </a:cubicBezTo>
                    <a:cubicBezTo>
                      <a:pt x="11" y="4"/>
                      <a:pt x="8" y="7"/>
                      <a:pt x="8" y="8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9"/>
                    </a:cubicBezTo>
                    <a:cubicBezTo>
                      <a:pt x="9" y="11"/>
                      <a:pt x="7" y="12"/>
                      <a:pt x="6" y="13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11" y="11"/>
                      <a:pt x="14" y="8"/>
                      <a:pt x="18" y="6"/>
                    </a:cubicBezTo>
                    <a:cubicBezTo>
                      <a:pt x="20" y="5"/>
                      <a:pt x="20" y="5"/>
                      <a:pt x="19" y="6"/>
                    </a:cubicBezTo>
                    <a:cubicBezTo>
                      <a:pt x="18" y="7"/>
                      <a:pt x="16" y="8"/>
                      <a:pt x="15" y="8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8" y="14"/>
                      <a:pt x="6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20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9"/>
                      <a:pt x="22" y="11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4" y="13"/>
                      <a:pt x="26" y="10"/>
                      <a:pt x="29" y="8"/>
                    </a:cubicBezTo>
                    <a:cubicBezTo>
                      <a:pt x="27" y="10"/>
                      <a:pt x="25" y="12"/>
                      <a:pt x="24" y="14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1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4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6"/>
                      <a:pt x="27" y="9"/>
                      <a:pt x="23" y="12"/>
                    </a:cubicBezTo>
                    <a:cubicBezTo>
                      <a:pt x="19" y="14"/>
                      <a:pt x="25" y="10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9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8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4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3" y="11"/>
                      <a:pt x="51" y="13"/>
                      <a:pt x="50" y="14"/>
                    </a:cubicBezTo>
                    <a:cubicBezTo>
                      <a:pt x="49" y="14"/>
                      <a:pt x="50" y="15"/>
                      <a:pt x="50" y="15"/>
                    </a:cubicBezTo>
                    <a:cubicBezTo>
                      <a:pt x="51" y="14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4"/>
                    </a:cubicBezTo>
                    <a:cubicBezTo>
                      <a:pt x="56" y="13"/>
                      <a:pt x="56" y="13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4"/>
                      <a:pt x="53" y="12"/>
                      <a:pt x="53" y="11"/>
                    </a:cubicBezTo>
                    <a:cubicBezTo>
                      <a:pt x="55" y="10"/>
                      <a:pt x="56" y="9"/>
                      <a:pt x="57" y="8"/>
                    </a:cubicBezTo>
                    <a:cubicBezTo>
                      <a:pt x="57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9"/>
                      <a:pt x="47" y="7"/>
                    </a:cubicBezTo>
                    <a:cubicBezTo>
                      <a:pt x="51" y="3"/>
                      <a:pt x="47" y="6"/>
                      <a:pt x="46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9" y="14"/>
                      <a:pt x="39" y="15"/>
                      <a:pt x="39" y="15"/>
                    </a:cubicBezTo>
                    <a:close/>
                    <a:moveTo>
                      <a:pt x="57" y="6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2"/>
                    </a:cubicBezTo>
                    <a:cubicBezTo>
                      <a:pt x="47" y="12"/>
                      <a:pt x="47" y="13"/>
                      <a:pt x="47" y="13"/>
                    </a:cubicBezTo>
                    <a:cubicBezTo>
                      <a:pt x="50" y="10"/>
                      <a:pt x="53" y="8"/>
                      <a:pt x="55" y="5"/>
                    </a:cubicBezTo>
                    <a:cubicBezTo>
                      <a:pt x="55" y="5"/>
                      <a:pt x="54" y="4"/>
                      <a:pt x="54" y="4"/>
                    </a:cubicBezTo>
                    <a:cubicBezTo>
                      <a:pt x="50" y="8"/>
                      <a:pt x="45" y="11"/>
                      <a:pt x="40" y="13"/>
                    </a:cubicBezTo>
                    <a:cubicBezTo>
                      <a:pt x="41" y="13"/>
                      <a:pt x="44" y="10"/>
                      <a:pt x="45" y="9"/>
                    </a:cubicBezTo>
                    <a:cubicBezTo>
                      <a:pt x="47" y="8"/>
                      <a:pt x="49" y="6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4"/>
                    </a:cubicBezTo>
                    <a:cubicBezTo>
                      <a:pt x="57" y="5"/>
                      <a:pt x="57" y="6"/>
                      <a:pt x="57" y="6"/>
                    </a:cubicBezTo>
                    <a:close/>
                    <a:moveTo>
                      <a:pt x="35" y="14"/>
                    </a:moveTo>
                    <a:cubicBezTo>
                      <a:pt x="39" y="12"/>
                      <a:pt x="43" y="8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50" y="4"/>
                    </a:cubicBezTo>
                    <a:cubicBezTo>
                      <a:pt x="44" y="7"/>
                      <a:pt x="40" y="11"/>
                      <a:pt x="35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5" y="4"/>
                    </a:cubicBezTo>
                    <a:cubicBezTo>
                      <a:pt x="41" y="6"/>
                      <a:pt x="37" y="9"/>
                      <a:pt x="33" y="11"/>
                    </a:cubicBezTo>
                    <a:cubicBezTo>
                      <a:pt x="36" y="9"/>
                      <a:pt x="39" y="7"/>
                      <a:pt x="40" y="4"/>
                    </a:cubicBezTo>
                    <a:cubicBezTo>
                      <a:pt x="41" y="4"/>
                      <a:pt x="41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2"/>
                      <a:pt x="27" y="11"/>
                      <a:pt x="28" y="11"/>
                    </a:cubicBezTo>
                    <a:cubicBezTo>
                      <a:pt x="30" y="8"/>
                      <a:pt x="33" y="6"/>
                      <a:pt x="35" y="5"/>
                    </a:cubicBezTo>
                    <a:close/>
                    <a:moveTo>
                      <a:pt x="27" y="14"/>
                    </a:moveTo>
                    <a:cubicBezTo>
                      <a:pt x="26" y="14"/>
                      <a:pt x="26" y="14"/>
                      <a:pt x="25" y="14"/>
                    </a:cubicBezTo>
                    <a:cubicBezTo>
                      <a:pt x="30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2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4"/>
                      <a:pt x="33" y="15"/>
                    </a:cubicBezTo>
                    <a:cubicBezTo>
                      <a:pt x="31" y="15"/>
                      <a:pt x="29" y="15"/>
                      <a:pt x="27" y="14"/>
                    </a:cubicBezTo>
                    <a:close/>
                    <a:moveTo>
                      <a:pt x="33" y="12"/>
                    </a:move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2"/>
                      <a:pt x="33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6" y="6"/>
                      <a:pt x="22" y="9"/>
                      <a:pt x="19" y="11"/>
                    </a:cubicBezTo>
                    <a:cubicBezTo>
                      <a:pt x="22" y="9"/>
                      <a:pt x="24" y="7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8" y="7"/>
                      <a:pt x="19" y="6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8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10" y="10"/>
                      <a:pt x="10" y="10"/>
                    </a:cubicBezTo>
                    <a:cubicBezTo>
                      <a:pt x="12" y="8"/>
                      <a:pt x="14" y="6"/>
                      <a:pt x="15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1" y="6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4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1" y="3"/>
                    </a:moveTo>
                    <a:cubicBezTo>
                      <a:pt x="8" y="5"/>
                      <a:pt x="6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7" y="5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9" name="Freeform 64"/>
              <p:cNvSpPr>
                <a:spLocks noEditPoints="1" noChangeArrowheads="1"/>
              </p:cNvSpPr>
              <p:nvPr/>
            </p:nvSpPr>
            <p:spPr bwMode="auto">
              <a:xfrm>
                <a:off x="485" y="1700"/>
                <a:ext cx="142" cy="42"/>
              </a:xfrm>
              <a:custGeom>
                <a:avLst/>
                <a:gdLst>
                  <a:gd name="T0" fmla="*/ 1950 w 60"/>
                  <a:gd name="T1" fmla="*/ 2756 h 18"/>
                  <a:gd name="T2" fmla="*/ 10378 w 60"/>
                  <a:gd name="T3" fmla="*/ 2756 h 18"/>
                  <a:gd name="T4" fmla="*/ 10378 w 60"/>
                  <a:gd name="T5" fmla="*/ 2756 h 18"/>
                  <a:gd name="T6" fmla="*/ 10167 w 60"/>
                  <a:gd name="T7" fmla="*/ 355 h 18"/>
                  <a:gd name="T8" fmla="*/ 533 w 60"/>
                  <a:gd name="T9" fmla="*/ 0 h 18"/>
                  <a:gd name="T10" fmla="*/ 0 w 60"/>
                  <a:gd name="T11" fmla="*/ 2553 h 18"/>
                  <a:gd name="T12" fmla="*/ 533 w 60"/>
                  <a:gd name="T13" fmla="*/ 1932 h 18"/>
                  <a:gd name="T14" fmla="*/ 1261 w 60"/>
                  <a:gd name="T15" fmla="*/ 1449 h 18"/>
                  <a:gd name="T16" fmla="*/ 1261 w 60"/>
                  <a:gd name="T17" fmla="*/ 621 h 18"/>
                  <a:gd name="T18" fmla="*/ 660 w 60"/>
                  <a:gd name="T19" fmla="*/ 1094 h 18"/>
                  <a:gd name="T20" fmla="*/ 1261 w 60"/>
                  <a:gd name="T21" fmla="*/ 621 h 18"/>
                  <a:gd name="T22" fmla="*/ 533 w 60"/>
                  <a:gd name="T23" fmla="*/ 2070 h 18"/>
                  <a:gd name="T24" fmla="*/ 1037 w 60"/>
                  <a:gd name="T25" fmla="*/ 2070 h 18"/>
                  <a:gd name="T26" fmla="*/ 3193 w 60"/>
                  <a:gd name="T27" fmla="*/ 980 h 18"/>
                  <a:gd name="T28" fmla="*/ 1950 w 60"/>
                  <a:gd name="T29" fmla="*/ 2287 h 18"/>
                  <a:gd name="T30" fmla="*/ 2667 w 60"/>
                  <a:gd name="T31" fmla="*/ 2287 h 18"/>
                  <a:gd name="T32" fmla="*/ 3484 w 60"/>
                  <a:gd name="T33" fmla="*/ 2287 h 18"/>
                  <a:gd name="T34" fmla="*/ 4016 w 60"/>
                  <a:gd name="T35" fmla="*/ 2429 h 18"/>
                  <a:gd name="T36" fmla="*/ 3356 w 60"/>
                  <a:gd name="T37" fmla="*/ 1601 h 18"/>
                  <a:gd name="T38" fmla="*/ 5422 w 60"/>
                  <a:gd name="T39" fmla="*/ 621 h 18"/>
                  <a:gd name="T40" fmla="*/ 4016 w 60"/>
                  <a:gd name="T41" fmla="*/ 1932 h 18"/>
                  <a:gd name="T42" fmla="*/ 6840 w 60"/>
                  <a:gd name="T43" fmla="*/ 2429 h 18"/>
                  <a:gd name="T44" fmla="*/ 8631 w 60"/>
                  <a:gd name="T45" fmla="*/ 1601 h 18"/>
                  <a:gd name="T46" fmla="*/ 9505 w 60"/>
                  <a:gd name="T47" fmla="*/ 1449 h 18"/>
                  <a:gd name="T48" fmla="*/ 8750 w 60"/>
                  <a:gd name="T49" fmla="*/ 2429 h 18"/>
                  <a:gd name="T50" fmla="*/ 9663 w 60"/>
                  <a:gd name="T51" fmla="*/ 1932 h 18"/>
                  <a:gd name="T52" fmla="*/ 9292 w 60"/>
                  <a:gd name="T53" fmla="*/ 1932 h 18"/>
                  <a:gd name="T54" fmla="*/ 5926 w 60"/>
                  <a:gd name="T55" fmla="*/ 2429 h 18"/>
                  <a:gd name="T56" fmla="*/ 6840 w 60"/>
                  <a:gd name="T57" fmla="*/ 2287 h 18"/>
                  <a:gd name="T58" fmla="*/ 8750 w 60"/>
                  <a:gd name="T59" fmla="*/ 1801 h 18"/>
                  <a:gd name="T60" fmla="*/ 9505 w 60"/>
                  <a:gd name="T61" fmla="*/ 828 h 18"/>
                  <a:gd name="T62" fmla="*/ 7943 w 60"/>
                  <a:gd name="T63" fmla="*/ 1601 h 18"/>
                  <a:gd name="T64" fmla="*/ 10037 w 60"/>
                  <a:gd name="T65" fmla="*/ 828 h 18"/>
                  <a:gd name="T66" fmla="*/ 7943 w 60"/>
                  <a:gd name="T67" fmla="*/ 828 h 18"/>
                  <a:gd name="T68" fmla="*/ 5926 w 60"/>
                  <a:gd name="T69" fmla="*/ 2287 h 18"/>
                  <a:gd name="T70" fmla="*/ 5808 w 60"/>
                  <a:gd name="T71" fmla="*/ 1801 h 18"/>
                  <a:gd name="T72" fmla="*/ 6151 w 60"/>
                  <a:gd name="T73" fmla="*/ 828 h 18"/>
                  <a:gd name="T74" fmla="*/ 4615 w 60"/>
                  <a:gd name="T75" fmla="*/ 2070 h 18"/>
                  <a:gd name="T76" fmla="*/ 6151 w 60"/>
                  <a:gd name="T77" fmla="*/ 828 h 18"/>
                  <a:gd name="T78" fmla="*/ 6840 w 60"/>
                  <a:gd name="T79" fmla="*/ 980 h 18"/>
                  <a:gd name="T80" fmla="*/ 5119 w 60"/>
                  <a:gd name="T81" fmla="*/ 2287 h 18"/>
                  <a:gd name="T82" fmla="*/ 6840 w 60"/>
                  <a:gd name="T83" fmla="*/ 1601 h 18"/>
                  <a:gd name="T84" fmla="*/ 4733 w 60"/>
                  <a:gd name="T85" fmla="*/ 2429 h 18"/>
                  <a:gd name="T86" fmla="*/ 5808 w 60"/>
                  <a:gd name="T87" fmla="*/ 1932 h 18"/>
                  <a:gd name="T88" fmla="*/ 4615 w 60"/>
                  <a:gd name="T89" fmla="*/ 828 h 18"/>
                  <a:gd name="T90" fmla="*/ 2823 w 60"/>
                  <a:gd name="T91" fmla="*/ 1449 h 18"/>
                  <a:gd name="T92" fmla="*/ 2066 w 60"/>
                  <a:gd name="T93" fmla="*/ 1449 h 18"/>
                  <a:gd name="T94" fmla="*/ 2667 w 60"/>
                  <a:gd name="T95" fmla="*/ 828 h 18"/>
                  <a:gd name="T96" fmla="*/ 2066 w 60"/>
                  <a:gd name="T97" fmla="*/ 621 h 18"/>
                  <a:gd name="T98" fmla="*/ 3193 w 60"/>
                  <a:gd name="T99" fmla="*/ 1932 h 18"/>
                  <a:gd name="T100" fmla="*/ 533 w 60"/>
                  <a:gd name="T101" fmla="*/ 1449 h 18"/>
                  <a:gd name="T102" fmla="*/ 1792 w 60"/>
                  <a:gd name="T103" fmla="*/ 621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"/>
                  <a:gd name="T157" fmla="*/ 0 h 18"/>
                  <a:gd name="T158" fmla="*/ 60 w 60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0" name="Freeform 65"/>
              <p:cNvSpPr>
                <a:spLocks noEditPoints="1" noChangeArrowheads="1"/>
              </p:cNvSpPr>
              <p:nvPr/>
            </p:nvSpPr>
            <p:spPr bwMode="auto">
              <a:xfrm>
                <a:off x="1542" y="2616"/>
                <a:ext cx="139" cy="43"/>
              </a:xfrm>
              <a:custGeom>
                <a:avLst/>
                <a:gdLst>
                  <a:gd name="T0" fmla="*/ 1882 w 59"/>
                  <a:gd name="T1" fmla="*/ 3189 h 18"/>
                  <a:gd name="T2" fmla="*/ 9951 w 59"/>
                  <a:gd name="T3" fmla="*/ 3189 h 18"/>
                  <a:gd name="T4" fmla="*/ 9951 w 59"/>
                  <a:gd name="T5" fmla="*/ 2955 h 18"/>
                  <a:gd name="T6" fmla="*/ 9951 w 59"/>
                  <a:gd name="T7" fmla="*/ 165 h 18"/>
                  <a:gd name="T8" fmla="*/ 499 w 59"/>
                  <a:gd name="T9" fmla="*/ 0 h 18"/>
                  <a:gd name="T10" fmla="*/ 0 w 59"/>
                  <a:gd name="T11" fmla="*/ 2955 h 18"/>
                  <a:gd name="T12" fmla="*/ 499 w 59"/>
                  <a:gd name="T13" fmla="*/ 2248 h 18"/>
                  <a:gd name="T14" fmla="*/ 1176 w 59"/>
                  <a:gd name="T15" fmla="*/ 1472 h 18"/>
                  <a:gd name="T16" fmla="*/ 1020 w 59"/>
                  <a:gd name="T17" fmla="*/ 776 h 18"/>
                  <a:gd name="T18" fmla="*/ 499 w 59"/>
                  <a:gd name="T19" fmla="*/ 1335 h 18"/>
                  <a:gd name="T20" fmla="*/ 1020 w 59"/>
                  <a:gd name="T21" fmla="*/ 559 h 18"/>
                  <a:gd name="T22" fmla="*/ 499 w 59"/>
                  <a:gd name="T23" fmla="*/ 2415 h 18"/>
                  <a:gd name="T24" fmla="*/ 1020 w 59"/>
                  <a:gd name="T25" fmla="*/ 2415 h 18"/>
                  <a:gd name="T26" fmla="*/ 3046 w 59"/>
                  <a:gd name="T27" fmla="*/ 941 h 18"/>
                  <a:gd name="T28" fmla="*/ 1753 w 59"/>
                  <a:gd name="T29" fmla="*/ 2580 h 18"/>
                  <a:gd name="T30" fmla="*/ 2526 w 59"/>
                  <a:gd name="T31" fmla="*/ 2580 h 18"/>
                  <a:gd name="T32" fmla="*/ 3426 w 59"/>
                  <a:gd name="T33" fmla="*/ 2415 h 18"/>
                  <a:gd name="T34" fmla="*/ 3908 w 59"/>
                  <a:gd name="T35" fmla="*/ 2580 h 18"/>
                  <a:gd name="T36" fmla="*/ 3046 w 59"/>
                  <a:gd name="T37" fmla="*/ 1854 h 18"/>
                  <a:gd name="T38" fmla="*/ 5141 w 59"/>
                  <a:gd name="T39" fmla="*/ 776 h 18"/>
                  <a:gd name="T40" fmla="*/ 3791 w 59"/>
                  <a:gd name="T41" fmla="*/ 2248 h 18"/>
                  <a:gd name="T42" fmla="*/ 6684 w 59"/>
                  <a:gd name="T43" fmla="*/ 2580 h 18"/>
                  <a:gd name="T44" fmla="*/ 8199 w 59"/>
                  <a:gd name="T45" fmla="*/ 1854 h 18"/>
                  <a:gd name="T46" fmla="*/ 9207 w 59"/>
                  <a:gd name="T47" fmla="*/ 1472 h 18"/>
                  <a:gd name="T48" fmla="*/ 8342 w 59"/>
                  <a:gd name="T49" fmla="*/ 2580 h 18"/>
                  <a:gd name="T50" fmla="*/ 9207 w 59"/>
                  <a:gd name="T51" fmla="*/ 2248 h 18"/>
                  <a:gd name="T52" fmla="*/ 9063 w 59"/>
                  <a:gd name="T53" fmla="*/ 2021 h 18"/>
                  <a:gd name="T54" fmla="*/ 5661 w 59"/>
                  <a:gd name="T55" fmla="*/ 2580 h 18"/>
                  <a:gd name="T56" fmla="*/ 6528 w 59"/>
                  <a:gd name="T57" fmla="*/ 2580 h 18"/>
                  <a:gd name="T58" fmla="*/ 8342 w 59"/>
                  <a:gd name="T59" fmla="*/ 1854 h 18"/>
                  <a:gd name="T60" fmla="*/ 9207 w 59"/>
                  <a:gd name="T61" fmla="*/ 941 h 18"/>
                  <a:gd name="T62" fmla="*/ 7544 w 59"/>
                  <a:gd name="T63" fmla="*/ 1730 h 18"/>
                  <a:gd name="T64" fmla="*/ 9586 w 59"/>
                  <a:gd name="T65" fmla="*/ 776 h 18"/>
                  <a:gd name="T66" fmla="*/ 7704 w 59"/>
                  <a:gd name="T67" fmla="*/ 776 h 18"/>
                  <a:gd name="T68" fmla="*/ 5796 w 59"/>
                  <a:gd name="T69" fmla="*/ 2415 h 18"/>
                  <a:gd name="T70" fmla="*/ 5661 w 59"/>
                  <a:gd name="T71" fmla="*/ 2021 h 18"/>
                  <a:gd name="T72" fmla="*/ 5796 w 59"/>
                  <a:gd name="T73" fmla="*/ 776 h 18"/>
                  <a:gd name="T74" fmla="*/ 4434 w 59"/>
                  <a:gd name="T75" fmla="*/ 2248 h 18"/>
                  <a:gd name="T76" fmla="*/ 5796 w 59"/>
                  <a:gd name="T77" fmla="*/ 776 h 18"/>
                  <a:gd name="T78" fmla="*/ 6528 w 59"/>
                  <a:gd name="T79" fmla="*/ 941 h 18"/>
                  <a:gd name="T80" fmla="*/ 4929 w 59"/>
                  <a:gd name="T81" fmla="*/ 2580 h 18"/>
                  <a:gd name="T82" fmla="*/ 6528 w 59"/>
                  <a:gd name="T83" fmla="*/ 1854 h 18"/>
                  <a:gd name="T84" fmla="*/ 4434 w 59"/>
                  <a:gd name="T85" fmla="*/ 2580 h 18"/>
                  <a:gd name="T86" fmla="*/ 5452 w 59"/>
                  <a:gd name="T87" fmla="*/ 2021 h 18"/>
                  <a:gd name="T88" fmla="*/ 4274 w 59"/>
                  <a:gd name="T89" fmla="*/ 776 h 18"/>
                  <a:gd name="T90" fmla="*/ 2526 w 59"/>
                  <a:gd name="T91" fmla="*/ 1730 h 18"/>
                  <a:gd name="T92" fmla="*/ 2026 w 59"/>
                  <a:gd name="T93" fmla="*/ 1730 h 18"/>
                  <a:gd name="T94" fmla="*/ 2526 w 59"/>
                  <a:gd name="T95" fmla="*/ 776 h 18"/>
                  <a:gd name="T96" fmla="*/ 1882 w 59"/>
                  <a:gd name="T97" fmla="*/ 559 h 18"/>
                  <a:gd name="T98" fmla="*/ 3046 w 59"/>
                  <a:gd name="T99" fmla="*/ 2021 h 18"/>
                  <a:gd name="T100" fmla="*/ 499 w 59"/>
                  <a:gd name="T101" fmla="*/ 1730 h 18"/>
                  <a:gd name="T102" fmla="*/ 1753 w 59"/>
                  <a:gd name="T103" fmla="*/ 559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"/>
                  <a:gd name="T157" fmla="*/ 0 h 18"/>
                  <a:gd name="T158" fmla="*/ 59 w 59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2" y="17"/>
                    </a:cubicBezTo>
                    <a:cubicBezTo>
                      <a:pt x="5" y="16"/>
                      <a:pt x="8" y="17"/>
                      <a:pt x="11" y="17"/>
                    </a:cubicBezTo>
                    <a:cubicBezTo>
                      <a:pt x="16" y="17"/>
                      <a:pt x="22" y="17"/>
                      <a:pt x="28" y="17"/>
                    </a:cubicBezTo>
                    <a:cubicBezTo>
                      <a:pt x="37" y="17"/>
                      <a:pt x="47" y="18"/>
                      <a:pt x="57" y="18"/>
                    </a:cubicBezTo>
                    <a:cubicBezTo>
                      <a:pt x="58" y="18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6"/>
                    </a:cubicBezTo>
                    <a:cubicBezTo>
                      <a:pt x="59" y="12"/>
                      <a:pt x="59" y="7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49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0"/>
                    </a:cubicBezTo>
                    <a:cubicBezTo>
                      <a:pt x="9" y="0"/>
                      <a:pt x="6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lose/>
                    <a:moveTo>
                      <a:pt x="7" y="8"/>
                    </a:moveTo>
                    <a:cubicBezTo>
                      <a:pt x="6" y="9"/>
                      <a:pt x="4" y="11"/>
                      <a:pt x="3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5" y="8"/>
                      <a:pt x="8" y="6"/>
                      <a:pt x="10" y="4"/>
                    </a:cubicBezTo>
                    <a:cubicBezTo>
                      <a:pt x="11" y="3"/>
                      <a:pt x="8" y="7"/>
                      <a:pt x="7" y="8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4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6" y="5"/>
                      <a:pt x="5" y="5"/>
                      <a:pt x="4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3" y="14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9"/>
                    </a:cubicBezTo>
                    <a:cubicBezTo>
                      <a:pt x="8" y="10"/>
                      <a:pt x="7" y="12"/>
                      <a:pt x="6" y="13"/>
                    </a:cubicBezTo>
                    <a:cubicBezTo>
                      <a:pt x="6" y="13"/>
                      <a:pt x="6" y="14"/>
                      <a:pt x="6" y="13"/>
                    </a:cubicBezTo>
                    <a:cubicBezTo>
                      <a:pt x="11" y="11"/>
                      <a:pt x="14" y="8"/>
                      <a:pt x="18" y="5"/>
                    </a:cubicBezTo>
                    <a:cubicBezTo>
                      <a:pt x="19" y="4"/>
                      <a:pt x="19" y="4"/>
                      <a:pt x="18" y="5"/>
                    </a:cubicBezTo>
                    <a:cubicBezTo>
                      <a:pt x="17" y="6"/>
                      <a:pt x="16" y="7"/>
                      <a:pt x="15" y="8"/>
                    </a:cubicBezTo>
                    <a:cubicBezTo>
                      <a:pt x="13" y="10"/>
                      <a:pt x="11" y="11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6" y="7"/>
                    </a:cubicBezTo>
                    <a:cubicBezTo>
                      <a:pt x="24" y="9"/>
                      <a:pt x="22" y="11"/>
                      <a:pt x="20" y="13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3" y="12"/>
                      <a:pt x="26" y="10"/>
                      <a:pt x="29" y="8"/>
                    </a:cubicBezTo>
                    <a:cubicBezTo>
                      <a:pt x="27" y="10"/>
                      <a:pt x="25" y="12"/>
                      <a:pt x="23" y="14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6" y="11"/>
                      <a:pt x="18" y="10"/>
                    </a:cubicBezTo>
                    <a:cubicBezTo>
                      <a:pt x="17" y="11"/>
                      <a:pt x="15" y="12"/>
                      <a:pt x="14" y="13"/>
                    </a:cubicBezTo>
                    <a:cubicBezTo>
                      <a:pt x="14" y="14"/>
                      <a:pt x="14" y="14"/>
                      <a:pt x="15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3" y="4"/>
                      <a:pt x="34" y="4"/>
                    </a:cubicBezTo>
                    <a:cubicBezTo>
                      <a:pt x="30" y="6"/>
                      <a:pt x="26" y="9"/>
                      <a:pt x="22" y="12"/>
                    </a:cubicBezTo>
                    <a:cubicBezTo>
                      <a:pt x="19" y="14"/>
                      <a:pt x="24" y="10"/>
                      <a:pt x="25" y="10"/>
                    </a:cubicBezTo>
                    <a:cubicBezTo>
                      <a:pt x="27" y="8"/>
                      <a:pt x="29" y="6"/>
                      <a:pt x="30" y="4"/>
                    </a:cubicBezTo>
                    <a:close/>
                    <a:moveTo>
                      <a:pt x="39" y="14"/>
                    </a:moveTo>
                    <a:cubicBezTo>
                      <a:pt x="44" y="12"/>
                      <a:pt x="48" y="9"/>
                      <a:pt x="52" y="6"/>
                    </a:cubicBezTo>
                    <a:cubicBezTo>
                      <a:pt x="52" y="6"/>
                      <a:pt x="52" y="7"/>
                      <a:pt x="51" y="7"/>
                    </a:cubicBezTo>
                    <a:cubicBezTo>
                      <a:pt x="50" y="8"/>
                      <a:pt x="49" y="9"/>
                      <a:pt x="48" y="10"/>
                    </a:cubicBezTo>
                    <a:cubicBezTo>
                      <a:pt x="47" y="11"/>
                      <a:pt x="45" y="12"/>
                      <a:pt x="44" y="14"/>
                    </a:cubicBezTo>
                    <a:cubicBezTo>
                      <a:pt x="43" y="14"/>
                      <a:pt x="44" y="15"/>
                      <a:pt x="44" y="14"/>
                    </a:cubicBezTo>
                    <a:cubicBezTo>
                      <a:pt x="47" y="13"/>
                      <a:pt x="51" y="10"/>
                      <a:pt x="54" y="8"/>
                    </a:cubicBezTo>
                    <a:cubicBezTo>
                      <a:pt x="57" y="6"/>
                      <a:pt x="54" y="9"/>
                      <a:pt x="53" y="10"/>
                    </a:cubicBezTo>
                    <a:cubicBezTo>
                      <a:pt x="52" y="11"/>
                      <a:pt x="50" y="12"/>
                      <a:pt x="49" y="14"/>
                    </a:cubicBezTo>
                    <a:cubicBezTo>
                      <a:pt x="49" y="14"/>
                      <a:pt x="49" y="15"/>
                      <a:pt x="49" y="14"/>
                    </a:cubicBezTo>
                    <a:cubicBezTo>
                      <a:pt x="50" y="14"/>
                      <a:pt x="55" y="12"/>
                      <a:pt x="54" y="14"/>
                    </a:cubicBezTo>
                    <a:cubicBezTo>
                      <a:pt x="54" y="14"/>
                      <a:pt x="54" y="15"/>
                      <a:pt x="54" y="14"/>
                    </a:cubicBezTo>
                    <a:cubicBezTo>
                      <a:pt x="55" y="13"/>
                      <a:pt x="55" y="13"/>
                      <a:pt x="54" y="1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2"/>
                      <a:pt x="52" y="12"/>
                      <a:pt x="52" y="13"/>
                    </a:cubicBezTo>
                    <a:cubicBezTo>
                      <a:pt x="49" y="14"/>
                      <a:pt x="53" y="12"/>
                      <a:pt x="53" y="11"/>
                    </a:cubicBezTo>
                    <a:cubicBezTo>
                      <a:pt x="54" y="10"/>
                      <a:pt x="55" y="9"/>
                      <a:pt x="56" y="7"/>
                    </a:cubicBezTo>
                    <a:cubicBezTo>
                      <a:pt x="56" y="10"/>
                      <a:pt x="56" y="12"/>
                      <a:pt x="56" y="15"/>
                    </a:cubicBezTo>
                    <a:cubicBezTo>
                      <a:pt x="48" y="15"/>
                      <a:pt x="41" y="15"/>
                      <a:pt x="33" y="14"/>
                    </a:cubicBezTo>
                    <a:cubicBezTo>
                      <a:pt x="38" y="13"/>
                      <a:pt x="42" y="9"/>
                      <a:pt x="46" y="6"/>
                    </a:cubicBezTo>
                    <a:cubicBezTo>
                      <a:pt x="51" y="3"/>
                      <a:pt x="47" y="6"/>
                      <a:pt x="45" y="8"/>
                    </a:cubicBezTo>
                    <a:cubicBezTo>
                      <a:pt x="43" y="10"/>
                      <a:pt x="40" y="11"/>
                      <a:pt x="38" y="14"/>
                    </a:cubicBezTo>
                    <a:cubicBezTo>
                      <a:pt x="38" y="14"/>
                      <a:pt x="38" y="15"/>
                      <a:pt x="39" y="14"/>
                    </a:cubicBezTo>
                    <a:close/>
                    <a:moveTo>
                      <a:pt x="56" y="6"/>
                    </a:moveTo>
                    <a:cubicBezTo>
                      <a:pt x="54" y="7"/>
                      <a:pt x="52" y="9"/>
                      <a:pt x="49" y="10"/>
                    </a:cubicBezTo>
                    <a:cubicBezTo>
                      <a:pt x="48" y="11"/>
                      <a:pt x="48" y="12"/>
                      <a:pt x="47" y="12"/>
                    </a:cubicBezTo>
                    <a:cubicBezTo>
                      <a:pt x="47" y="12"/>
                      <a:pt x="46" y="12"/>
                      <a:pt x="46" y="12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49" y="7"/>
                      <a:pt x="45" y="11"/>
                      <a:pt x="40" y="13"/>
                    </a:cubicBezTo>
                    <a:cubicBezTo>
                      <a:pt x="41" y="13"/>
                      <a:pt x="43" y="10"/>
                      <a:pt x="44" y="9"/>
                    </a:cubicBezTo>
                    <a:cubicBezTo>
                      <a:pt x="46" y="8"/>
                      <a:pt x="48" y="6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4"/>
                    </a:cubicBezTo>
                    <a:cubicBezTo>
                      <a:pt x="56" y="5"/>
                      <a:pt x="56" y="5"/>
                      <a:pt x="56" y="6"/>
                    </a:cubicBezTo>
                    <a:close/>
                    <a:moveTo>
                      <a:pt x="34" y="13"/>
                    </a:moveTo>
                    <a:cubicBezTo>
                      <a:pt x="38" y="12"/>
                      <a:pt x="42" y="8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4"/>
                      <a:pt x="48" y="4"/>
                      <a:pt x="49" y="4"/>
                    </a:cubicBezTo>
                    <a:cubicBezTo>
                      <a:pt x="44" y="6"/>
                      <a:pt x="40" y="11"/>
                      <a:pt x="34" y="13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3" y="4"/>
                      <a:pt x="44" y="4"/>
                    </a:cubicBezTo>
                    <a:cubicBezTo>
                      <a:pt x="40" y="6"/>
                      <a:pt x="36" y="9"/>
                      <a:pt x="33" y="11"/>
                    </a:cubicBezTo>
                    <a:cubicBezTo>
                      <a:pt x="36" y="9"/>
                      <a:pt x="38" y="7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4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6" y="4"/>
                      <a:pt x="38" y="4"/>
                      <a:pt x="39" y="4"/>
                    </a:cubicBezTo>
                    <a:cubicBezTo>
                      <a:pt x="35" y="7"/>
                      <a:pt x="30" y="9"/>
                      <a:pt x="26" y="12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6" y="12"/>
                      <a:pt x="27" y="11"/>
                      <a:pt x="27" y="10"/>
                    </a:cubicBezTo>
                    <a:cubicBezTo>
                      <a:pt x="30" y="8"/>
                      <a:pt x="32" y="6"/>
                      <a:pt x="34" y="4"/>
                    </a:cubicBezTo>
                    <a:close/>
                    <a:moveTo>
                      <a:pt x="26" y="14"/>
                    </a:moveTo>
                    <a:cubicBezTo>
                      <a:pt x="26" y="14"/>
                      <a:pt x="25" y="14"/>
                      <a:pt x="24" y="14"/>
                    </a:cubicBezTo>
                    <a:cubicBezTo>
                      <a:pt x="29" y="11"/>
                      <a:pt x="34" y="8"/>
                      <a:pt x="38" y="5"/>
                    </a:cubicBezTo>
                    <a:cubicBezTo>
                      <a:pt x="36" y="7"/>
                      <a:pt x="35" y="9"/>
                      <a:pt x="33" y="10"/>
                    </a:cubicBezTo>
                    <a:cubicBezTo>
                      <a:pt x="31" y="11"/>
                      <a:pt x="30" y="12"/>
                      <a:pt x="28" y="13"/>
                    </a:cubicBezTo>
                    <a:cubicBezTo>
                      <a:pt x="28" y="14"/>
                      <a:pt x="28" y="14"/>
                      <a:pt x="29" y="14"/>
                    </a:cubicBezTo>
                    <a:cubicBezTo>
                      <a:pt x="34" y="12"/>
                      <a:pt x="38" y="8"/>
                      <a:pt x="42" y="6"/>
                    </a:cubicBezTo>
                    <a:cubicBezTo>
                      <a:pt x="44" y="4"/>
                      <a:pt x="44" y="5"/>
                      <a:pt x="42" y="6"/>
                    </a:cubicBezTo>
                    <a:cubicBezTo>
                      <a:pt x="41" y="7"/>
                      <a:pt x="40" y="9"/>
                      <a:pt x="38" y="10"/>
                    </a:cubicBezTo>
                    <a:cubicBezTo>
                      <a:pt x="36" y="11"/>
                      <a:pt x="34" y="12"/>
                      <a:pt x="33" y="14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1" y="14"/>
                      <a:pt x="28" y="14"/>
                      <a:pt x="26" y="14"/>
                    </a:cubicBezTo>
                    <a:close/>
                    <a:moveTo>
                      <a:pt x="32" y="11"/>
                    </a:moveTo>
                    <a:cubicBezTo>
                      <a:pt x="32" y="11"/>
                      <a:pt x="32" y="12"/>
                      <a:pt x="31" y="12"/>
                    </a:cubicBezTo>
                    <a:cubicBezTo>
                      <a:pt x="32" y="12"/>
                      <a:pt x="32" y="11"/>
                      <a:pt x="32" y="11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9"/>
                      <a:pt x="24" y="7"/>
                      <a:pt x="25" y="4"/>
                    </a:cubicBezTo>
                    <a:cubicBezTo>
                      <a:pt x="26" y="4"/>
                      <a:pt x="25" y="3"/>
                      <a:pt x="25" y="4"/>
                    </a:cubicBezTo>
                    <a:cubicBezTo>
                      <a:pt x="21" y="7"/>
                      <a:pt x="16" y="10"/>
                      <a:pt x="12" y="13"/>
                    </a:cubicBezTo>
                    <a:cubicBezTo>
                      <a:pt x="12" y="13"/>
                      <a:pt x="15" y="9"/>
                      <a:pt x="15" y="9"/>
                    </a:cubicBezTo>
                    <a:cubicBezTo>
                      <a:pt x="17" y="7"/>
                      <a:pt x="19" y="6"/>
                      <a:pt x="20" y="4"/>
                    </a:cubicBezTo>
                    <a:cubicBezTo>
                      <a:pt x="21" y="4"/>
                      <a:pt x="20" y="3"/>
                      <a:pt x="20" y="4"/>
                    </a:cubicBezTo>
                    <a:cubicBezTo>
                      <a:pt x="17" y="5"/>
                      <a:pt x="14" y="7"/>
                      <a:pt x="12" y="9"/>
                    </a:cubicBezTo>
                    <a:cubicBezTo>
                      <a:pt x="11" y="10"/>
                      <a:pt x="10" y="11"/>
                      <a:pt x="8" y="11"/>
                    </a:cubicBezTo>
                    <a:cubicBezTo>
                      <a:pt x="5" y="14"/>
                      <a:pt x="9" y="10"/>
                      <a:pt x="9" y="10"/>
                    </a:cubicBezTo>
                    <a:cubicBezTo>
                      <a:pt x="11" y="8"/>
                      <a:pt x="13" y="6"/>
                      <a:pt x="15" y="4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1" y="6"/>
                      <a:pt x="7" y="10"/>
                      <a:pt x="4" y="12"/>
                    </a:cubicBezTo>
                    <a:cubicBezTo>
                      <a:pt x="7" y="9"/>
                      <a:pt x="10" y="7"/>
                      <a:pt x="11" y="3"/>
                    </a:cubicBezTo>
                    <a:cubicBezTo>
                      <a:pt x="17" y="3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8" y="12"/>
                      <a:pt x="18" y="11"/>
                    </a:cubicBezTo>
                    <a:cubicBezTo>
                      <a:pt x="18" y="12"/>
                      <a:pt x="17" y="12"/>
                      <a:pt x="17" y="12"/>
                    </a:cubicBezTo>
                    <a:close/>
                    <a:moveTo>
                      <a:pt x="10" y="3"/>
                    </a:moveTo>
                    <a:cubicBezTo>
                      <a:pt x="8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8" y="3"/>
                      <a:pt x="9" y="3"/>
                      <a:pt x="1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1" name="Freeform 66"/>
              <p:cNvSpPr>
                <a:spLocks noEditPoints="1" noChangeArrowheads="1"/>
              </p:cNvSpPr>
              <p:nvPr/>
            </p:nvSpPr>
            <p:spPr bwMode="auto">
              <a:xfrm>
                <a:off x="3769" y="859"/>
                <a:ext cx="59" cy="52"/>
              </a:xfrm>
              <a:custGeom>
                <a:avLst/>
                <a:gdLst>
                  <a:gd name="T0" fmla="*/ 2261 w 25"/>
                  <a:gd name="T1" fmla="*/ 3843 h 22"/>
                  <a:gd name="T2" fmla="*/ 2261 w 25"/>
                  <a:gd name="T3" fmla="*/ 3843 h 22"/>
                  <a:gd name="T4" fmla="*/ 4194 w 25"/>
                  <a:gd name="T5" fmla="*/ 2061 h 22"/>
                  <a:gd name="T6" fmla="*/ 2785 w 25"/>
                  <a:gd name="T7" fmla="*/ 369 h 22"/>
                  <a:gd name="T8" fmla="*/ 2261 w 25"/>
                  <a:gd name="T9" fmla="*/ 3843 h 22"/>
                  <a:gd name="T10" fmla="*/ 1237 w 25"/>
                  <a:gd name="T11" fmla="*/ 1900 h 22"/>
                  <a:gd name="T12" fmla="*/ 1392 w 25"/>
                  <a:gd name="T13" fmla="*/ 1900 h 22"/>
                  <a:gd name="T14" fmla="*/ 2579 w 25"/>
                  <a:gd name="T15" fmla="*/ 1028 h 22"/>
                  <a:gd name="T16" fmla="*/ 1237 w 25"/>
                  <a:gd name="T17" fmla="*/ 2061 h 22"/>
                  <a:gd name="T18" fmla="*/ 1237 w 25"/>
                  <a:gd name="T19" fmla="*/ 1900 h 22"/>
                  <a:gd name="T20" fmla="*/ 3285 w 25"/>
                  <a:gd name="T21" fmla="*/ 1257 h 22"/>
                  <a:gd name="T22" fmla="*/ 1392 w 25"/>
                  <a:gd name="T23" fmla="*/ 2286 h 22"/>
                  <a:gd name="T24" fmla="*/ 1392 w 25"/>
                  <a:gd name="T25" fmla="*/ 2286 h 22"/>
                  <a:gd name="T26" fmla="*/ 2785 w 25"/>
                  <a:gd name="T27" fmla="*/ 872 h 22"/>
                  <a:gd name="T28" fmla="*/ 2785 w 25"/>
                  <a:gd name="T29" fmla="*/ 872 h 22"/>
                  <a:gd name="T30" fmla="*/ 3285 w 25"/>
                  <a:gd name="T31" fmla="*/ 1257 h 22"/>
                  <a:gd name="T32" fmla="*/ 3285 w 25"/>
                  <a:gd name="T33" fmla="*/ 1257 h 22"/>
                  <a:gd name="T34" fmla="*/ 2919 w 25"/>
                  <a:gd name="T35" fmla="*/ 1558 h 22"/>
                  <a:gd name="T36" fmla="*/ 1548 w 25"/>
                  <a:gd name="T37" fmla="*/ 2810 h 22"/>
                  <a:gd name="T38" fmla="*/ 1392 w 25"/>
                  <a:gd name="T39" fmla="*/ 2430 h 22"/>
                  <a:gd name="T40" fmla="*/ 2919 w 25"/>
                  <a:gd name="T41" fmla="*/ 1558 h 22"/>
                  <a:gd name="T42" fmla="*/ 1777 w 25"/>
                  <a:gd name="T43" fmla="*/ 2971 h 22"/>
                  <a:gd name="T44" fmla="*/ 2919 w 25"/>
                  <a:gd name="T45" fmla="*/ 2286 h 22"/>
                  <a:gd name="T46" fmla="*/ 1893 w 25"/>
                  <a:gd name="T47" fmla="*/ 3184 h 22"/>
                  <a:gd name="T48" fmla="*/ 1893 w 25"/>
                  <a:gd name="T49" fmla="*/ 3184 h 22"/>
                  <a:gd name="T50" fmla="*/ 1777 w 25"/>
                  <a:gd name="T51" fmla="*/ 2971 h 22"/>
                  <a:gd name="T52" fmla="*/ 3809 w 25"/>
                  <a:gd name="T53" fmla="*/ 2061 h 22"/>
                  <a:gd name="T54" fmla="*/ 2261 w 25"/>
                  <a:gd name="T55" fmla="*/ 3314 h 22"/>
                  <a:gd name="T56" fmla="*/ 2048 w 25"/>
                  <a:gd name="T57" fmla="*/ 3184 h 22"/>
                  <a:gd name="T58" fmla="*/ 3285 w 25"/>
                  <a:gd name="T59" fmla="*/ 2430 h 22"/>
                  <a:gd name="T60" fmla="*/ 2785 w 25"/>
                  <a:gd name="T61" fmla="*/ 2810 h 22"/>
                  <a:gd name="T62" fmla="*/ 2919 w 25"/>
                  <a:gd name="T63" fmla="*/ 2971 h 22"/>
                  <a:gd name="T64" fmla="*/ 3441 w 25"/>
                  <a:gd name="T65" fmla="*/ 2430 h 22"/>
                  <a:gd name="T66" fmla="*/ 3441 w 25"/>
                  <a:gd name="T67" fmla="*/ 2286 h 22"/>
                  <a:gd name="T68" fmla="*/ 2261 w 25"/>
                  <a:gd name="T69" fmla="*/ 2971 h 22"/>
                  <a:gd name="T70" fmla="*/ 3441 w 25"/>
                  <a:gd name="T71" fmla="*/ 1900 h 22"/>
                  <a:gd name="T72" fmla="*/ 3285 w 25"/>
                  <a:gd name="T73" fmla="*/ 1900 h 22"/>
                  <a:gd name="T74" fmla="*/ 1893 w 25"/>
                  <a:gd name="T75" fmla="*/ 2810 h 22"/>
                  <a:gd name="T76" fmla="*/ 3441 w 25"/>
                  <a:gd name="T77" fmla="*/ 1257 h 22"/>
                  <a:gd name="T78" fmla="*/ 3441 w 25"/>
                  <a:gd name="T79" fmla="*/ 1257 h 22"/>
                  <a:gd name="T80" fmla="*/ 3809 w 25"/>
                  <a:gd name="T81" fmla="*/ 2061 h 22"/>
                  <a:gd name="T82" fmla="*/ 2417 w 25"/>
                  <a:gd name="T83" fmla="*/ 872 h 22"/>
                  <a:gd name="T84" fmla="*/ 2579 w 25"/>
                  <a:gd name="T85" fmla="*/ 872 h 22"/>
                  <a:gd name="T86" fmla="*/ 1392 w 25"/>
                  <a:gd name="T87" fmla="*/ 1782 h 22"/>
                  <a:gd name="T88" fmla="*/ 2417 w 25"/>
                  <a:gd name="T89" fmla="*/ 872 h 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2"/>
                  <a:gd name="T137" fmla="*/ 25 w 25"/>
                  <a:gd name="T138" fmla="*/ 22 h 2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2" name="Freeform 67"/>
              <p:cNvSpPr>
                <a:spLocks noEditPoints="1" noChangeArrowheads="1"/>
              </p:cNvSpPr>
              <p:nvPr/>
            </p:nvSpPr>
            <p:spPr bwMode="auto">
              <a:xfrm>
                <a:off x="3722" y="921"/>
                <a:ext cx="163" cy="45"/>
              </a:xfrm>
              <a:custGeom>
                <a:avLst/>
                <a:gdLst>
                  <a:gd name="T0" fmla="*/ 11982 w 69"/>
                  <a:gd name="T1" fmla="*/ 661 h 19"/>
                  <a:gd name="T2" fmla="*/ 156 w 69"/>
                  <a:gd name="T3" fmla="*/ 156 h 19"/>
                  <a:gd name="T4" fmla="*/ 369 w 69"/>
                  <a:gd name="T5" fmla="*/ 2989 h 19"/>
                  <a:gd name="T6" fmla="*/ 8004 w 69"/>
                  <a:gd name="T7" fmla="*/ 1262 h 19"/>
                  <a:gd name="T8" fmla="*/ 6629 w 69"/>
                  <a:gd name="T9" fmla="*/ 2669 h 19"/>
                  <a:gd name="T10" fmla="*/ 7288 w 69"/>
                  <a:gd name="T11" fmla="*/ 1566 h 19"/>
                  <a:gd name="T12" fmla="*/ 5072 w 69"/>
                  <a:gd name="T13" fmla="*/ 1262 h 19"/>
                  <a:gd name="T14" fmla="*/ 3678 w 69"/>
                  <a:gd name="T15" fmla="*/ 2669 h 19"/>
                  <a:gd name="T16" fmla="*/ 1238 w 69"/>
                  <a:gd name="T17" fmla="*/ 2456 h 19"/>
                  <a:gd name="T18" fmla="*/ 524 w 69"/>
                  <a:gd name="T19" fmla="*/ 1795 h 19"/>
                  <a:gd name="T20" fmla="*/ 2060 w 69"/>
                  <a:gd name="T21" fmla="*/ 533 h 19"/>
                  <a:gd name="T22" fmla="*/ 3834 w 69"/>
                  <a:gd name="T23" fmla="*/ 661 h 19"/>
                  <a:gd name="T24" fmla="*/ 1897 w 69"/>
                  <a:gd name="T25" fmla="*/ 2070 h 19"/>
                  <a:gd name="T26" fmla="*/ 3175 w 69"/>
                  <a:gd name="T27" fmla="*/ 533 h 19"/>
                  <a:gd name="T28" fmla="*/ 524 w 69"/>
                  <a:gd name="T29" fmla="*/ 1419 h 19"/>
                  <a:gd name="T30" fmla="*/ 1897 w 69"/>
                  <a:gd name="T31" fmla="*/ 874 h 19"/>
                  <a:gd name="T32" fmla="*/ 2265 w 69"/>
                  <a:gd name="T33" fmla="*/ 533 h 19"/>
                  <a:gd name="T34" fmla="*/ 524 w 69"/>
                  <a:gd name="T35" fmla="*/ 1262 h 19"/>
                  <a:gd name="T36" fmla="*/ 2806 w 69"/>
                  <a:gd name="T37" fmla="*/ 1566 h 19"/>
                  <a:gd name="T38" fmla="*/ 2428 w 69"/>
                  <a:gd name="T39" fmla="*/ 2456 h 19"/>
                  <a:gd name="T40" fmla="*/ 3978 w 69"/>
                  <a:gd name="T41" fmla="*/ 874 h 19"/>
                  <a:gd name="T42" fmla="*/ 2806 w 69"/>
                  <a:gd name="T43" fmla="*/ 2456 h 19"/>
                  <a:gd name="T44" fmla="*/ 2925 w 69"/>
                  <a:gd name="T45" fmla="*/ 2456 h 19"/>
                  <a:gd name="T46" fmla="*/ 3454 w 69"/>
                  <a:gd name="T47" fmla="*/ 2669 h 19"/>
                  <a:gd name="T48" fmla="*/ 6263 w 69"/>
                  <a:gd name="T49" fmla="*/ 1037 h 19"/>
                  <a:gd name="T50" fmla="*/ 5736 w 69"/>
                  <a:gd name="T51" fmla="*/ 2669 h 19"/>
                  <a:gd name="T52" fmla="*/ 6763 w 69"/>
                  <a:gd name="T53" fmla="*/ 1419 h 19"/>
                  <a:gd name="T54" fmla="*/ 10430 w 69"/>
                  <a:gd name="T55" fmla="*/ 874 h 19"/>
                  <a:gd name="T56" fmla="*/ 10085 w 69"/>
                  <a:gd name="T57" fmla="*/ 2070 h 19"/>
                  <a:gd name="T58" fmla="*/ 9560 w 69"/>
                  <a:gd name="T59" fmla="*/ 661 h 19"/>
                  <a:gd name="T60" fmla="*/ 8816 w 69"/>
                  <a:gd name="T61" fmla="*/ 661 h 19"/>
                  <a:gd name="T62" fmla="*/ 9560 w 69"/>
                  <a:gd name="T63" fmla="*/ 874 h 19"/>
                  <a:gd name="T64" fmla="*/ 9057 w 69"/>
                  <a:gd name="T65" fmla="*/ 1419 h 19"/>
                  <a:gd name="T66" fmla="*/ 10085 w 69"/>
                  <a:gd name="T67" fmla="*/ 1262 h 19"/>
                  <a:gd name="T68" fmla="*/ 7500 w 69"/>
                  <a:gd name="T69" fmla="*/ 2669 h 19"/>
                  <a:gd name="T70" fmla="*/ 10430 w 69"/>
                  <a:gd name="T71" fmla="*/ 1566 h 19"/>
                  <a:gd name="T72" fmla="*/ 10217 w 69"/>
                  <a:gd name="T73" fmla="*/ 1419 h 19"/>
                  <a:gd name="T74" fmla="*/ 10430 w 69"/>
                  <a:gd name="T75" fmla="*/ 2828 h 19"/>
                  <a:gd name="T76" fmla="*/ 11495 w 69"/>
                  <a:gd name="T77" fmla="*/ 2669 h 19"/>
                  <a:gd name="T78" fmla="*/ 11495 w 69"/>
                  <a:gd name="T79" fmla="*/ 1795 h 19"/>
                  <a:gd name="T80" fmla="*/ 11495 w 69"/>
                  <a:gd name="T81" fmla="*/ 874 h 19"/>
                  <a:gd name="T82" fmla="*/ 10966 w 69"/>
                  <a:gd name="T83" fmla="*/ 1419 h 19"/>
                  <a:gd name="T84" fmla="*/ 8159 w 69"/>
                  <a:gd name="T85" fmla="*/ 874 h 19"/>
                  <a:gd name="T86" fmla="*/ 7500 w 69"/>
                  <a:gd name="T87" fmla="*/ 661 h 19"/>
                  <a:gd name="T88" fmla="*/ 6629 w 69"/>
                  <a:gd name="T89" fmla="*/ 874 h 19"/>
                  <a:gd name="T90" fmla="*/ 5736 w 69"/>
                  <a:gd name="T91" fmla="*/ 661 h 19"/>
                  <a:gd name="T92" fmla="*/ 4207 w 69"/>
                  <a:gd name="T93" fmla="*/ 1795 h 19"/>
                  <a:gd name="T94" fmla="*/ 2925 w 69"/>
                  <a:gd name="T95" fmla="*/ 2456 h 19"/>
                  <a:gd name="T96" fmla="*/ 6418 w 69"/>
                  <a:gd name="T97" fmla="*/ 533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19"/>
                  <a:gd name="T149" fmla="*/ 69 w 69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19">
                    <a:moveTo>
                      <a:pt x="67" y="19"/>
                    </a:moveTo>
                    <a:cubicBezTo>
                      <a:pt x="68" y="19"/>
                      <a:pt x="69" y="19"/>
                      <a:pt x="69" y="18"/>
                    </a:cubicBezTo>
                    <a:cubicBezTo>
                      <a:pt x="69" y="13"/>
                      <a:pt x="69" y="8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3"/>
                      <a:pt x="69" y="3"/>
                      <a:pt x="68" y="3"/>
                    </a:cubicBezTo>
                    <a:cubicBezTo>
                      <a:pt x="59" y="1"/>
                      <a:pt x="50" y="1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7"/>
                      <a:pt x="1" y="11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4" y="17"/>
                      <a:pt x="45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8" y="15"/>
                    </a:moveTo>
                    <a:cubicBezTo>
                      <a:pt x="41" y="13"/>
                      <a:pt x="43" y="10"/>
                      <a:pt x="46" y="7"/>
                    </a:cubicBezTo>
                    <a:cubicBezTo>
                      <a:pt x="47" y="6"/>
                      <a:pt x="48" y="5"/>
                      <a:pt x="50" y="5"/>
                    </a:cubicBezTo>
                    <a:cubicBezTo>
                      <a:pt x="50" y="5"/>
                      <a:pt x="48" y="8"/>
                      <a:pt x="48" y="8"/>
                    </a:cubicBezTo>
                    <a:cubicBezTo>
                      <a:pt x="47" y="11"/>
                      <a:pt x="44" y="13"/>
                      <a:pt x="42" y="15"/>
                    </a:cubicBezTo>
                    <a:cubicBezTo>
                      <a:pt x="41" y="15"/>
                      <a:pt x="39" y="15"/>
                      <a:pt x="38" y="15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39" y="10"/>
                      <a:pt x="42" y="8"/>
                    </a:cubicBezTo>
                    <a:cubicBezTo>
                      <a:pt x="43" y="7"/>
                      <a:pt x="44" y="6"/>
                      <a:pt x="46" y="5"/>
                    </a:cubicBezTo>
                    <a:cubicBezTo>
                      <a:pt x="45" y="6"/>
                      <a:pt x="43" y="8"/>
                      <a:pt x="42" y="9"/>
                    </a:cubicBezTo>
                    <a:cubicBezTo>
                      <a:pt x="41" y="11"/>
                      <a:pt x="39" y="13"/>
                      <a:pt x="36" y="15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2"/>
                      <a:pt x="26" y="10"/>
                      <a:pt x="29" y="7"/>
                    </a:cubicBezTo>
                    <a:cubicBezTo>
                      <a:pt x="30" y="6"/>
                      <a:pt x="31" y="6"/>
                      <a:pt x="32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22" y="15"/>
                      <a:pt x="21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8"/>
                      <a:pt x="15" y="5"/>
                    </a:cubicBezTo>
                    <a:cubicBezTo>
                      <a:pt x="19" y="3"/>
                      <a:pt x="13" y="8"/>
                      <a:pt x="13" y="9"/>
                    </a:cubicBezTo>
                    <a:cubicBezTo>
                      <a:pt x="11" y="11"/>
                      <a:pt x="9" y="12"/>
                      <a:pt x="7" y="14"/>
                    </a:cubicBezTo>
                    <a:cubicBezTo>
                      <a:pt x="6" y="14"/>
                      <a:pt x="5" y="14"/>
                      <a:pt x="4" y="14"/>
                    </a:cubicBezTo>
                    <a:close/>
                    <a:moveTo>
                      <a:pt x="12" y="3"/>
                    </a:moveTo>
                    <a:cubicBezTo>
                      <a:pt x="9" y="5"/>
                      <a:pt x="7" y="7"/>
                      <a:pt x="4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5" y="8"/>
                      <a:pt x="5" y="8"/>
                    </a:cubicBezTo>
                    <a:cubicBezTo>
                      <a:pt x="6" y="6"/>
                      <a:pt x="7" y="5"/>
                      <a:pt x="8" y="3"/>
                    </a:cubicBezTo>
                    <a:cubicBezTo>
                      <a:pt x="9" y="3"/>
                      <a:pt x="11" y="3"/>
                      <a:pt x="12" y="3"/>
                    </a:cubicBezTo>
                    <a:close/>
                    <a:moveTo>
                      <a:pt x="22" y="3"/>
                    </a:moveTo>
                    <a:cubicBezTo>
                      <a:pt x="23" y="3"/>
                      <a:pt x="24" y="3"/>
                      <a:pt x="25" y="3"/>
                    </a:cubicBezTo>
                    <a:cubicBezTo>
                      <a:pt x="23" y="4"/>
                      <a:pt x="22" y="5"/>
                      <a:pt x="21" y="6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3" y="3"/>
                      <a:pt x="22" y="3"/>
                    </a:cubicBezTo>
                    <a:close/>
                    <a:moveTo>
                      <a:pt x="18" y="3"/>
                    </a:moveTo>
                    <a:cubicBezTo>
                      <a:pt x="19" y="3"/>
                      <a:pt x="20" y="3"/>
                      <a:pt x="22" y="3"/>
                    </a:cubicBezTo>
                    <a:cubicBezTo>
                      <a:pt x="18" y="6"/>
                      <a:pt x="15" y="10"/>
                      <a:pt x="11" y="12"/>
                    </a:cubicBezTo>
                    <a:cubicBezTo>
                      <a:pt x="10" y="13"/>
                      <a:pt x="7" y="15"/>
                      <a:pt x="10" y="13"/>
                    </a:cubicBezTo>
                    <a:cubicBezTo>
                      <a:pt x="11" y="12"/>
                      <a:pt x="12" y="11"/>
                      <a:pt x="13" y="10"/>
                    </a:cubicBezTo>
                    <a:cubicBezTo>
                      <a:pt x="15" y="8"/>
                      <a:pt x="17" y="6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  <a:moveTo>
                      <a:pt x="3" y="8"/>
                    </a:moveTo>
                    <a:cubicBezTo>
                      <a:pt x="4" y="7"/>
                      <a:pt x="9" y="2"/>
                      <a:pt x="6" y="5"/>
                    </a:cubicBezTo>
                    <a:cubicBezTo>
                      <a:pt x="5" y="6"/>
                      <a:pt x="4" y="8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lose/>
                    <a:moveTo>
                      <a:pt x="3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2" y="4"/>
                      <a:pt x="12" y="4"/>
                      <a:pt x="11" y="5"/>
                    </a:cubicBezTo>
                    <a:cubicBezTo>
                      <a:pt x="9" y="8"/>
                      <a:pt x="6" y="11"/>
                      <a:pt x="3" y="13"/>
                    </a:cubicBezTo>
                    <a:cubicBezTo>
                      <a:pt x="3" y="13"/>
                      <a:pt x="3" y="12"/>
                      <a:pt x="3" y="11"/>
                    </a:cubicBezTo>
                    <a:close/>
                    <a:moveTo>
                      <a:pt x="13" y="4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3" y="6"/>
                      <a:pt x="9" y="10"/>
                      <a:pt x="4" y="13"/>
                    </a:cubicBezTo>
                    <a:cubicBezTo>
                      <a:pt x="7" y="11"/>
                      <a:pt x="11" y="7"/>
                      <a:pt x="13" y="4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5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6"/>
                      <a:pt x="3" y="7"/>
                    </a:cubicBezTo>
                    <a:close/>
                    <a:moveTo>
                      <a:pt x="16" y="9"/>
                    </a:moveTo>
                    <a:cubicBezTo>
                      <a:pt x="17" y="8"/>
                      <a:pt x="18" y="7"/>
                      <a:pt x="18" y="7"/>
                    </a:cubicBezTo>
                    <a:cubicBezTo>
                      <a:pt x="19" y="6"/>
                      <a:pt x="22" y="3"/>
                      <a:pt x="21" y="5"/>
                    </a:cubicBezTo>
                    <a:cubicBezTo>
                      <a:pt x="18" y="8"/>
                      <a:pt x="16" y="11"/>
                      <a:pt x="14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12" y="13"/>
                      <a:pt x="14" y="11"/>
                      <a:pt x="16" y="9"/>
                    </a:cubicBezTo>
                    <a:close/>
                    <a:moveTo>
                      <a:pt x="14" y="14"/>
                    </a:moveTo>
                    <a:cubicBezTo>
                      <a:pt x="17" y="11"/>
                      <a:pt x="20" y="7"/>
                      <a:pt x="23" y="5"/>
                    </a:cubicBezTo>
                    <a:cubicBezTo>
                      <a:pt x="25" y="4"/>
                      <a:pt x="24" y="4"/>
                      <a:pt x="23" y="5"/>
                    </a:cubicBezTo>
                    <a:cubicBezTo>
                      <a:pt x="22" y="6"/>
                      <a:pt x="21" y="8"/>
                      <a:pt x="20" y="9"/>
                    </a:cubicBezTo>
                    <a:cubicBezTo>
                      <a:pt x="18" y="11"/>
                      <a:pt x="17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20" y="15"/>
                    </a:moveTo>
                    <a:cubicBezTo>
                      <a:pt x="19" y="14"/>
                      <a:pt x="18" y="14"/>
                      <a:pt x="17" y="14"/>
                    </a:cubicBezTo>
                    <a:cubicBezTo>
                      <a:pt x="21" y="12"/>
                      <a:pt x="23" y="9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1" y="12"/>
                      <a:pt x="20" y="14"/>
                    </a:cubicBezTo>
                    <a:cubicBezTo>
                      <a:pt x="20" y="14"/>
                      <a:pt x="20" y="14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6" y="15"/>
                      <a:pt x="25" y="15"/>
                    </a:cubicBezTo>
                    <a:cubicBezTo>
                      <a:pt x="28" y="13"/>
                      <a:pt x="30" y="11"/>
                      <a:pt x="32" y="9"/>
                    </a:cubicBezTo>
                    <a:cubicBezTo>
                      <a:pt x="33" y="8"/>
                      <a:pt x="35" y="7"/>
                      <a:pt x="36" y="6"/>
                    </a:cubicBezTo>
                    <a:cubicBezTo>
                      <a:pt x="38" y="4"/>
                      <a:pt x="36" y="6"/>
                      <a:pt x="35" y="7"/>
                    </a:cubicBezTo>
                    <a:cubicBezTo>
                      <a:pt x="33" y="9"/>
                      <a:pt x="31" y="12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8"/>
                      <a:pt x="41" y="5"/>
                    </a:cubicBezTo>
                    <a:cubicBezTo>
                      <a:pt x="44" y="3"/>
                      <a:pt x="40" y="7"/>
                      <a:pt x="39" y="8"/>
                    </a:cubicBezTo>
                    <a:cubicBezTo>
                      <a:pt x="37" y="10"/>
                      <a:pt x="35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8" y="8"/>
                      <a:pt x="55" y="11"/>
                      <a:pt x="52" y="15"/>
                    </a:cubicBezTo>
                    <a:cubicBezTo>
                      <a:pt x="55" y="11"/>
                      <a:pt x="58" y="8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2" y="4"/>
                      <a:pt x="64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3" y="7"/>
                      <a:pt x="61" y="10"/>
                      <a:pt x="58" y="12"/>
                    </a:cubicBezTo>
                    <a:cubicBezTo>
                      <a:pt x="59" y="12"/>
                      <a:pt x="59" y="12"/>
                      <a:pt x="59" y="11"/>
                    </a:cubicBezTo>
                    <a:cubicBezTo>
                      <a:pt x="61" y="9"/>
                      <a:pt x="61" y="8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5"/>
                      <a:pt x="51" y="7"/>
                      <a:pt x="49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9" y="8"/>
                      <a:pt x="50" y="6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4" y="4"/>
                      <a:pt x="56" y="4"/>
                      <a:pt x="59" y="4"/>
                    </a:cubicBezTo>
                    <a:cubicBezTo>
                      <a:pt x="56" y="7"/>
                      <a:pt x="53" y="9"/>
                      <a:pt x="50" y="12"/>
                    </a:cubicBezTo>
                    <a:cubicBezTo>
                      <a:pt x="50" y="12"/>
                      <a:pt x="51" y="11"/>
                      <a:pt x="51" y="11"/>
                    </a:cubicBezTo>
                    <a:cubicBezTo>
                      <a:pt x="52" y="9"/>
                      <a:pt x="54" y="7"/>
                      <a:pt x="55" y="5"/>
                    </a:cubicBezTo>
                    <a:cubicBezTo>
                      <a:pt x="56" y="4"/>
                      <a:pt x="55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6"/>
                      <a:pt x="54" y="5"/>
                    </a:cubicBezTo>
                    <a:cubicBezTo>
                      <a:pt x="53" y="6"/>
                      <a:pt x="53" y="7"/>
                      <a:pt x="52" y="8"/>
                    </a:cubicBezTo>
                    <a:cubicBezTo>
                      <a:pt x="51" y="10"/>
                      <a:pt x="49" y="13"/>
                      <a:pt x="47" y="15"/>
                    </a:cubicBezTo>
                    <a:cubicBezTo>
                      <a:pt x="47" y="15"/>
                      <a:pt x="48" y="16"/>
                      <a:pt x="48" y="15"/>
                    </a:cubicBezTo>
                    <a:cubicBezTo>
                      <a:pt x="51" y="12"/>
                      <a:pt x="54" y="9"/>
                      <a:pt x="57" y="6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9"/>
                      <a:pt x="55" y="10"/>
                    </a:cubicBezTo>
                    <a:cubicBezTo>
                      <a:pt x="53" y="12"/>
                      <a:pt x="52" y="14"/>
                      <a:pt x="50" y="15"/>
                    </a:cubicBezTo>
                    <a:cubicBezTo>
                      <a:pt x="50" y="15"/>
                      <a:pt x="50" y="16"/>
                      <a:pt x="50" y="16"/>
                    </a:cubicBezTo>
                    <a:cubicBezTo>
                      <a:pt x="48" y="16"/>
                      <a:pt x="46" y="16"/>
                      <a:pt x="43" y="15"/>
                    </a:cubicBezTo>
                    <a:cubicBezTo>
                      <a:pt x="46" y="13"/>
                      <a:pt x="48" y="11"/>
                      <a:pt x="51" y="8"/>
                    </a:cubicBezTo>
                    <a:close/>
                    <a:moveTo>
                      <a:pt x="59" y="8"/>
                    </a:moveTo>
                    <a:cubicBezTo>
                      <a:pt x="59" y="8"/>
                      <a:pt x="60" y="7"/>
                      <a:pt x="61" y="6"/>
                    </a:cubicBezTo>
                    <a:cubicBezTo>
                      <a:pt x="61" y="8"/>
                      <a:pt x="60" y="9"/>
                      <a:pt x="60" y="9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1" y="16"/>
                    </a:cubicBezTo>
                    <a:cubicBezTo>
                      <a:pt x="54" y="14"/>
                      <a:pt x="56" y="11"/>
                      <a:pt x="59" y="8"/>
                    </a:cubicBezTo>
                    <a:close/>
                    <a:moveTo>
                      <a:pt x="63" y="8"/>
                    </a:moveTo>
                    <a:cubicBezTo>
                      <a:pt x="63" y="8"/>
                      <a:pt x="66" y="5"/>
                      <a:pt x="64" y="8"/>
                    </a:cubicBezTo>
                    <a:cubicBezTo>
                      <a:pt x="63" y="10"/>
                      <a:pt x="61" y="13"/>
                      <a:pt x="59" y="15"/>
                    </a:cubicBezTo>
                    <a:cubicBezTo>
                      <a:pt x="59" y="15"/>
                      <a:pt x="59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2"/>
                      <a:pt x="66" y="11"/>
                      <a:pt x="63" y="15"/>
                    </a:cubicBezTo>
                    <a:cubicBezTo>
                      <a:pt x="62" y="15"/>
                      <a:pt x="63" y="16"/>
                      <a:pt x="63" y="16"/>
                    </a:cubicBezTo>
                    <a:cubicBezTo>
                      <a:pt x="64" y="15"/>
                      <a:pt x="65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5" y="15"/>
                      <a:pt x="63" y="15"/>
                      <a:pt x="64" y="15"/>
                    </a:cubicBezTo>
                    <a:cubicBezTo>
                      <a:pt x="65" y="13"/>
                      <a:pt x="66" y="12"/>
                      <a:pt x="67" y="10"/>
                    </a:cubicBezTo>
                    <a:cubicBezTo>
                      <a:pt x="67" y="10"/>
                      <a:pt x="66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59" y="16"/>
                      <a:pt x="62" y="13"/>
                    </a:cubicBezTo>
                    <a:cubicBezTo>
                      <a:pt x="64" y="11"/>
                      <a:pt x="65" y="8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9"/>
                      <a:pt x="67" y="12"/>
                      <a:pt x="67" y="16"/>
                    </a:cubicBezTo>
                    <a:cubicBezTo>
                      <a:pt x="63" y="16"/>
                      <a:pt x="59" y="16"/>
                      <a:pt x="55" y="16"/>
                    </a:cubicBezTo>
                    <a:cubicBezTo>
                      <a:pt x="58" y="14"/>
                      <a:pt x="60" y="11"/>
                      <a:pt x="63" y="8"/>
                    </a:cubicBezTo>
                    <a:close/>
                    <a:moveTo>
                      <a:pt x="37" y="3"/>
                    </a:moveTo>
                    <a:cubicBezTo>
                      <a:pt x="41" y="3"/>
                      <a:pt x="46" y="4"/>
                      <a:pt x="50" y="4"/>
                    </a:cubicBezTo>
                    <a:cubicBezTo>
                      <a:pt x="48" y="5"/>
                      <a:pt x="46" y="6"/>
                      <a:pt x="44" y="8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7" y="11"/>
                      <a:pt x="37" y="11"/>
                      <a:pt x="38" y="11"/>
                    </a:cubicBezTo>
                    <a:cubicBezTo>
                      <a:pt x="40" y="9"/>
                      <a:pt x="41" y="6"/>
                      <a:pt x="43" y="4"/>
                    </a:cubicBezTo>
                    <a:cubicBezTo>
                      <a:pt x="43" y="4"/>
                      <a:pt x="43" y="3"/>
                      <a:pt x="43" y="4"/>
                    </a:cubicBezTo>
                    <a:cubicBezTo>
                      <a:pt x="39" y="5"/>
                      <a:pt x="36" y="8"/>
                      <a:pt x="33" y="11"/>
                    </a:cubicBezTo>
                    <a:cubicBezTo>
                      <a:pt x="32" y="12"/>
                      <a:pt x="29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4" y="5"/>
                      <a:pt x="32" y="8"/>
                      <a:pt x="29" y="11"/>
                    </a:cubicBezTo>
                    <a:cubicBezTo>
                      <a:pt x="28" y="12"/>
                      <a:pt x="23" y="16"/>
                      <a:pt x="26" y="12"/>
                    </a:cubicBezTo>
                    <a:cubicBezTo>
                      <a:pt x="28" y="10"/>
                      <a:pt x="31" y="7"/>
                      <a:pt x="33" y="4"/>
                    </a:cubicBezTo>
                    <a:cubicBezTo>
                      <a:pt x="33" y="4"/>
                      <a:pt x="33" y="3"/>
                      <a:pt x="33" y="4"/>
                    </a:cubicBezTo>
                    <a:cubicBezTo>
                      <a:pt x="29" y="5"/>
                      <a:pt x="27" y="8"/>
                      <a:pt x="24" y="11"/>
                    </a:cubicBezTo>
                    <a:cubicBezTo>
                      <a:pt x="24" y="11"/>
                      <a:pt x="23" y="12"/>
                      <a:pt x="22" y="13"/>
                    </a:cubicBezTo>
                    <a:cubicBezTo>
                      <a:pt x="19" y="15"/>
                      <a:pt x="24" y="10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3"/>
                      <a:pt x="29" y="4"/>
                    </a:cubicBezTo>
                    <a:cubicBezTo>
                      <a:pt x="26" y="6"/>
                      <a:pt x="23" y="8"/>
                      <a:pt x="20" y="11"/>
                    </a:cubicBezTo>
                    <a:cubicBezTo>
                      <a:pt x="19" y="12"/>
                      <a:pt x="18" y="13"/>
                      <a:pt x="17" y="14"/>
                    </a:cubicBezTo>
                    <a:cubicBezTo>
                      <a:pt x="18" y="13"/>
                      <a:pt x="19" y="11"/>
                      <a:pt x="19" y="11"/>
                    </a:cubicBezTo>
                    <a:cubicBezTo>
                      <a:pt x="21" y="8"/>
                      <a:pt x="23" y="6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9" y="3"/>
                      <a:pt x="33" y="3"/>
                      <a:pt x="3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3" name="Freeform 68"/>
              <p:cNvSpPr>
                <a:spLocks noEditPoints="1" noChangeArrowheads="1"/>
              </p:cNvSpPr>
              <p:nvPr/>
            </p:nvSpPr>
            <p:spPr bwMode="auto">
              <a:xfrm>
                <a:off x="3778" y="978"/>
                <a:ext cx="43" cy="40"/>
              </a:xfrm>
              <a:custGeom>
                <a:avLst/>
                <a:gdLst>
                  <a:gd name="T0" fmla="*/ 1854 w 18"/>
                  <a:gd name="T1" fmla="*/ 2725 h 17"/>
                  <a:gd name="T2" fmla="*/ 3189 w 18"/>
                  <a:gd name="T3" fmla="*/ 1158 h 17"/>
                  <a:gd name="T4" fmla="*/ 1335 w 18"/>
                  <a:gd name="T5" fmla="*/ 0 h 17"/>
                  <a:gd name="T6" fmla="*/ 1335 w 18"/>
                  <a:gd name="T7" fmla="*/ 0 h 17"/>
                  <a:gd name="T8" fmla="*/ 0 w 18"/>
                  <a:gd name="T9" fmla="*/ 1501 h 17"/>
                  <a:gd name="T10" fmla="*/ 1854 w 18"/>
                  <a:gd name="T11" fmla="*/ 2725 h 17"/>
                  <a:gd name="T12" fmla="*/ 1854 w 18"/>
                  <a:gd name="T13" fmla="*/ 2242 h 17"/>
                  <a:gd name="T14" fmla="*/ 559 w 18"/>
                  <a:gd name="T15" fmla="*/ 1501 h 17"/>
                  <a:gd name="T16" fmla="*/ 559 w 18"/>
                  <a:gd name="T17" fmla="*/ 1501 h 17"/>
                  <a:gd name="T18" fmla="*/ 1730 w 18"/>
                  <a:gd name="T19" fmla="*/ 1019 h 17"/>
                  <a:gd name="T20" fmla="*/ 776 w 18"/>
                  <a:gd name="T21" fmla="*/ 1878 h 17"/>
                  <a:gd name="T22" fmla="*/ 941 w 18"/>
                  <a:gd name="T23" fmla="*/ 1878 h 17"/>
                  <a:gd name="T24" fmla="*/ 1854 w 18"/>
                  <a:gd name="T25" fmla="*/ 1158 h 17"/>
                  <a:gd name="T26" fmla="*/ 1335 w 18"/>
                  <a:gd name="T27" fmla="*/ 2021 h 17"/>
                  <a:gd name="T28" fmla="*/ 1335 w 18"/>
                  <a:gd name="T29" fmla="*/ 2242 h 17"/>
                  <a:gd name="T30" fmla="*/ 2248 w 18"/>
                  <a:gd name="T31" fmla="*/ 1722 h 17"/>
                  <a:gd name="T32" fmla="*/ 1854 w 18"/>
                  <a:gd name="T33" fmla="*/ 2242 h 17"/>
                  <a:gd name="T34" fmla="*/ 2021 w 18"/>
                  <a:gd name="T35" fmla="*/ 2242 h 17"/>
                  <a:gd name="T36" fmla="*/ 1854 w 18"/>
                  <a:gd name="T37" fmla="*/ 2242 h 17"/>
                  <a:gd name="T38" fmla="*/ 2021 w 18"/>
                  <a:gd name="T39" fmla="*/ 2242 h 17"/>
                  <a:gd name="T40" fmla="*/ 2415 w 18"/>
                  <a:gd name="T41" fmla="*/ 1722 h 17"/>
                  <a:gd name="T42" fmla="*/ 2415 w 18"/>
                  <a:gd name="T43" fmla="*/ 1501 h 17"/>
                  <a:gd name="T44" fmla="*/ 1472 w 18"/>
                  <a:gd name="T45" fmla="*/ 1878 h 17"/>
                  <a:gd name="T46" fmla="*/ 2248 w 18"/>
                  <a:gd name="T47" fmla="*/ 1158 h 17"/>
                  <a:gd name="T48" fmla="*/ 2021 w 18"/>
                  <a:gd name="T49" fmla="*/ 1019 h 17"/>
                  <a:gd name="T50" fmla="*/ 1335 w 18"/>
                  <a:gd name="T51" fmla="*/ 1501 h 17"/>
                  <a:gd name="T52" fmla="*/ 2021 w 18"/>
                  <a:gd name="T53" fmla="*/ 859 h 17"/>
                  <a:gd name="T54" fmla="*/ 2021 w 18"/>
                  <a:gd name="T55" fmla="*/ 638 h 17"/>
                  <a:gd name="T56" fmla="*/ 1080 w 18"/>
                  <a:gd name="T57" fmla="*/ 1158 h 17"/>
                  <a:gd name="T58" fmla="*/ 1730 w 18"/>
                  <a:gd name="T59" fmla="*/ 492 h 17"/>
                  <a:gd name="T60" fmla="*/ 2021 w 18"/>
                  <a:gd name="T61" fmla="*/ 2242 h 17"/>
                  <a:gd name="T62" fmla="*/ 1080 w 18"/>
                  <a:gd name="T63" fmla="*/ 492 h 17"/>
                  <a:gd name="T64" fmla="*/ 776 w 18"/>
                  <a:gd name="T65" fmla="*/ 859 h 17"/>
                  <a:gd name="T66" fmla="*/ 1080 w 18"/>
                  <a:gd name="T67" fmla="*/ 492 h 17"/>
                  <a:gd name="T68" fmla="*/ 776 w 18"/>
                  <a:gd name="T69" fmla="*/ 859 h 17"/>
                  <a:gd name="T70" fmla="*/ 776 w 18"/>
                  <a:gd name="T71" fmla="*/ 859 h 17"/>
                  <a:gd name="T72" fmla="*/ 1472 w 18"/>
                  <a:gd name="T73" fmla="*/ 492 h 17"/>
                  <a:gd name="T74" fmla="*/ 559 w 18"/>
                  <a:gd name="T75" fmla="*/ 1379 h 17"/>
                  <a:gd name="T76" fmla="*/ 559 w 18"/>
                  <a:gd name="T77" fmla="*/ 1379 h 17"/>
                  <a:gd name="T78" fmla="*/ 776 w 18"/>
                  <a:gd name="T79" fmla="*/ 859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0" y="16"/>
                    </a:moveTo>
                    <a:cubicBezTo>
                      <a:pt x="14" y="16"/>
                      <a:pt x="18" y="12"/>
                      <a:pt x="17" y="7"/>
                    </a:cubicBezTo>
                    <a:cubicBezTo>
                      <a:pt x="16" y="2"/>
                      <a:pt x="1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4"/>
                      <a:pt x="5" y="17"/>
                      <a:pt x="10" y="16"/>
                    </a:cubicBezTo>
                    <a:close/>
                    <a:moveTo>
                      <a:pt x="10" y="13"/>
                    </a:moveTo>
                    <a:cubicBezTo>
                      <a:pt x="6" y="14"/>
                      <a:pt x="3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7"/>
                      <a:pt x="9" y="6"/>
                    </a:cubicBezTo>
                    <a:cubicBezTo>
                      <a:pt x="8" y="7"/>
                      <a:pt x="6" y="9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7" y="10"/>
                      <a:pt x="8" y="9"/>
                      <a:pt x="10" y="7"/>
                    </a:cubicBezTo>
                    <a:cubicBezTo>
                      <a:pt x="9" y="9"/>
                      <a:pt x="8" y="10"/>
                      <a:pt x="7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9" y="12"/>
                      <a:pt x="10" y="11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lose/>
                    <a:moveTo>
                      <a:pt x="11" y="13"/>
                    </a:moveTo>
                    <a:cubicBezTo>
                      <a:pt x="12" y="12"/>
                      <a:pt x="13" y="11"/>
                      <a:pt x="13" y="10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1" y="9"/>
                      <a:pt x="10" y="10"/>
                      <a:pt x="8" y="11"/>
                    </a:cubicBezTo>
                    <a:cubicBezTo>
                      <a:pt x="9" y="10"/>
                      <a:pt x="11" y="8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7"/>
                      <a:pt x="8" y="8"/>
                      <a:pt x="7" y="9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9" y="5"/>
                      <a:pt x="7" y="6"/>
                      <a:pt x="6" y="7"/>
                    </a:cubicBezTo>
                    <a:cubicBezTo>
                      <a:pt x="7" y="6"/>
                      <a:pt x="8" y="4"/>
                      <a:pt x="9" y="3"/>
                    </a:cubicBezTo>
                    <a:cubicBezTo>
                      <a:pt x="14" y="4"/>
                      <a:pt x="16" y="11"/>
                      <a:pt x="11" y="13"/>
                    </a:cubicBezTo>
                    <a:close/>
                    <a:moveTo>
                      <a:pt x="6" y="3"/>
                    </a:moveTo>
                    <a:cubicBezTo>
                      <a:pt x="6" y="4"/>
                      <a:pt x="5" y="4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7" y="4"/>
                      <a:pt x="8" y="3"/>
                    </a:cubicBezTo>
                    <a:cubicBezTo>
                      <a:pt x="6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4" name="Freeform 69"/>
              <p:cNvSpPr>
                <a:spLocks noEditPoints="1" noChangeArrowheads="1"/>
              </p:cNvSpPr>
              <p:nvPr/>
            </p:nvSpPr>
            <p:spPr bwMode="auto">
              <a:xfrm>
                <a:off x="4119" y="1233"/>
                <a:ext cx="125" cy="119"/>
              </a:xfrm>
              <a:custGeom>
                <a:avLst/>
                <a:gdLst>
                  <a:gd name="T0" fmla="*/ 7215 w 53"/>
                  <a:gd name="T1" fmla="*/ 0 h 50"/>
                  <a:gd name="T2" fmla="*/ 2259 w 53"/>
                  <a:gd name="T3" fmla="*/ 164 h 50"/>
                  <a:gd name="T4" fmla="*/ 1892 w 53"/>
                  <a:gd name="T5" fmla="*/ 164 h 50"/>
                  <a:gd name="T6" fmla="*/ 2571 w 53"/>
                  <a:gd name="T7" fmla="*/ 4884 h 50"/>
                  <a:gd name="T8" fmla="*/ 1892 w 53"/>
                  <a:gd name="T9" fmla="*/ 9087 h 50"/>
                  <a:gd name="T10" fmla="*/ 6875 w 53"/>
                  <a:gd name="T11" fmla="*/ 8927 h 50"/>
                  <a:gd name="T12" fmla="*/ 8972 w 53"/>
                  <a:gd name="T13" fmla="*/ 6859 h 50"/>
                  <a:gd name="T14" fmla="*/ 9134 w 53"/>
                  <a:gd name="T15" fmla="*/ 1994 h 50"/>
                  <a:gd name="T16" fmla="*/ 6559 w 53"/>
                  <a:gd name="T17" fmla="*/ 8021 h 50"/>
                  <a:gd name="T18" fmla="*/ 6191 w 53"/>
                  <a:gd name="T19" fmla="*/ 7630 h 50"/>
                  <a:gd name="T20" fmla="*/ 5851 w 53"/>
                  <a:gd name="T21" fmla="*/ 7249 h 50"/>
                  <a:gd name="T22" fmla="*/ 5467 w 53"/>
                  <a:gd name="T23" fmla="*/ 6702 h 50"/>
                  <a:gd name="T24" fmla="*/ 5467 w 53"/>
                  <a:gd name="T25" fmla="*/ 6702 h 50"/>
                  <a:gd name="T26" fmla="*/ 5328 w 53"/>
                  <a:gd name="T27" fmla="*/ 6576 h 50"/>
                  <a:gd name="T28" fmla="*/ 6064 w 53"/>
                  <a:gd name="T29" fmla="*/ 4746 h 50"/>
                  <a:gd name="T30" fmla="*/ 7358 w 53"/>
                  <a:gd name="T31" fmla="*/ 7630 h 50"/>
                  <a:gd name="T32" fmla="*/ 6875 w 53"/>
                  <a:gd name="T33" fmla="*/ 7483 h 50"/>
                  <a:gd name="T34" fmla="*/ 7358 w 53"/>
                  <a:gd name="T35" fmla="*/ 6026 h 50"/>
                  <a:gd name="T36" fmla="*/ 7087 w 53"/>
                  <a:gd name="T37" fmla="*/ 5648 h 50"/>
                  <a:gd name="T38" fmla="*/ 7358 w 53"/>
                  <a:gd name="T39" fmla="*/ 7630 h 50"/>
                  <a:gd name="T40" fmla="*/ 6559 w 53"/>
                  <a:gd name="T41" fmla="*/ 4884 h 50"/>
                  <a:gd name="T42" fmla="*/ 6191 w 53"/>
                  <a:gd name="T43" fmla="*/ 4582 h 50"/>
                  <a:gd name="T44" fmla="*/ 6191 w 53"/>
                  <a:gd name="T45" fmla="*/ 4582 h 50"/>
                  <a:gd name="T46" fmla="*/ 6064 w 53"/>
                  <a:gd name="T47" fmla="*/ 4367 h 50"/>
                  <a:gd name="T48" fmla="*/ 6191 w 53"/>
                  <a:gd name="T49" fmla="*/ 3275 h 50"/>
                  <a:gd name="T50" fmla="*/ 4672 w 53"/>
                  <a:gd name="T51" fmla="*/ 4746 h 50"/>
                  <a:gd name="T52" fmla="*/ 2415 w 53"/>
                  <a:gd name="T53" fmla="*/ 5812 h 50"/>
                  <a:gd name="T54" fmla="*/ 3804 w 53"/>
                  <a:gd name="T55" fmla="*/ 4884 h 50"/>
                  <a:gd name="T56" fmla="*/ 3059 w 53"/>
                  <a:gd name="T57" fmla="*/ 2882 h 50"/>
                  <a:gd name="T58" fmla="*/ 2915 w 53"/>
                  <a:gd name="T59" fmla="*/ 2373 h 50"/>
                  <a:gd name="T60" fmla="*/ 2259 w 53"/>
                  <a:gd name="T61" fmla="*/ 1445 h 50"/>
                  <a:gd name="T62" fmla="*/ 1547 w 53"/>
                  <a:gd name="T63" fmla="*/ 2882 h 50"/>
                  <a:gd name="T64" fmla="*/ 1547 w 53"/>
                  <a:gd name="T65" fmla="*/ 1445 h 50"/>
                  <a:gd name="T66" fmla="*/ 1892 w 53"/>
                  <a:gd name="T67" fmla="*/ 771 h 50"/>
                  <a:gd name="T68" fmla="*/ 2571 w 53"/>
                  <a:gd name="T69" fmla="*/ 1835 h 50"/>
                  <a:gd name="T70" fmla="*/ 2415 w 53"/>
                  <a:gd name="T71" fmla="*/ 1280 h 50"/>
                  <a:gd name="T72" fmla="*/ 1757 w 53"/>
                  <a:gd name="T73" fmla="*/ 2882 h 50"/>
                  <a:gd name="T74" fmla="*/ 3283 w 53"/>
                  <a:gd name="T75" fmla="*/ 2763 h 50"/>
                  <a:gd name="T76" fmla="*/ 3649 w 53"/>
                  <a:gd name="T77" fmla="*/ 2882 h 50"/>
                  <a:gd name="T78" fmla="*/ 3804 w 53"/>
                  <a:gd name="T79" fmla="*/ 2882 h 50"/>
                  <a:gd name="T80" fmla="*/ 3804 w 53"/>
                  <a:gd name="T81" fmla="*/ 2882 h 50"/>
                  <a:gd name="T82" fmla="*/ 7215 w 53"/>
                  <a:gd name="T83" fmla="*/ 771 h 50"/>
                  <a:gd name="T84" fmla="*/ 3649 w 53"/>
                  <a:gd name="T85" fmla="*/ 3977 h 50"/>
                  <a:gd name="T86" fmla="*/ 4462 w 53"/>
                  <a:gd name="T87" fmla="*/ 3439 h 50"/>
                  <a:gd name="T88" fmla="*/ 3283 w 53"/>
                  <a:gd name="T89" fmla="*/ 4884 h 50"/>
                  <a:gd name="T90" fmla="*/ 4672 w 53"/>
                  <a:gd name="T91" fmla="*/ 3439 h 50"/>
                  <a:gd name="T92" fmla="*/ 7583 w 53"/>
                  <a:gd name="T93" fmla="*/ 928 h 50"/>
                  <a:gd name="T94" fmla="*/ 6719 w 53"/>
                  <a:gd name="T95" fmla="*/ 1994 h 50"/>
                  <a:gd name="T96" fmla="*/ 3059 w 53"/>
                  <a:gd name="T97" fmla="*/ 4746 h 50"/>
                  <a:gd name="T98" fmla="*/ 2915 w 53"/>
                  <a:gd name="T99" fmla="*/ 4367 h 50"/>
                  <a:gd name="T100" fmla="*/ 3059 w 53"/>
                  <a:gd name="T101" fmla="*/ 6576 h 50"/>
                  <a:gd name="T102" fmla="*/ 2259 w 53"/>
                  <a:gd name="T103" fmla="*/ 7483 h 50"/>
                  <a:gd name="T104" fmla="*/ 4462 w 53"/>
                  <a:gd name="T105" fmla="*/ 4367 h 50"/>
                  <a:gd name="T106" fmla="*/ 4144 w 53"/>
                  <a:gd name="T107" fmla="*/ 4582 h 50"/>
                  <a:gd name="T108" fmla="*/ 3283 w 53"/>
                  <a:gd name="T109" fmla="*/ 3275 h 50"/>
                  <a:gd name="T110" fmla="*/ 1892 w 53"/>
                  <a:gd name="T111" fmla="*/ 8304 h 50"/>
                  <a:gd name="T112" fmla="*/ 7215 w 53"/>
                  <a:gd name="T113" fmla="*/ 2882 h 50"/>
                  <a:gd name="T114" fmla="*/ 4462 w 53"/>
                  <a:gd name="T115" fmla="*/ 5812 h 50"/>
                  <a:gd name="T116" fmla="*/ 6875 w 53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2" y="10"/>
                    </a:moveTo>
                    <a:cubicBezTo>
                      <a:pt x="50" y="6"/>
                      <a:pt x="46" y="4"/>
                      <a:pt x="43" y="0"/>
                    </a:cubicBezTo>
                    <a:cubicBezTo>
                      <a:pt x="43" y="0"/>
                      <a:pt x="43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5" y="5"/>
                      <a:pt x="30" y="10"/>
                      <a:pt x="25" y="15"/>
                    </a:cubicBezTo>
                    <a:cubicBezTo>
                      <a:pt x="21" y="11"/>
                      <a:pt x="17" y="6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6" y="16"/>
                      <a:pt x="10" y="21"/>
                      <a:pt x="15" y="27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2" y="42"/>
                    </a:cubicBezTo>
                    <a:cubicBezTo>
                      <a:pt x="4" y="45"/>
                      <a:pt x="7" y="47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1" y="40"/>
                      <a:pt x="35" y="45"/>
                      <a:pt x="40" y="49"/>
                    </a:cubicBezTo>
                    <a:cubicBezTo>
                      <a:pt x="40" y="49"/>
                      <a:pt x="40" y="50"/>
                      <a:pt x="40" y="50"/>
                    </a:cubicBezTo>
                    <a:cubicBezTo>
                      <a:pt x="41" y="50"/>
                      <a:pt x="41" y="50"/>
                      <a:pt x="42" y="49"/>
                    </a:cubicBezTo>
                    <a:cubicBezTo>
                      <a:pt x="45" y="46"/>
                      <a:pt x="49" y="44"/>
                      <a:pt x="52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1" y="38"/>
                    </a:cubicBezTo>
                    <a:cubicBezTo>
                      <a:pt x="47" y="33"/>
                      <a:pt x="43" y="28"/>
                      <a:pt x="38" y="24"/>
                    </a:cubicBezTo>
                    <a:cubicBezTo>
                      <a:pt x="43" y="20"/>
                      <a:pt x="47" y="16"/>
                      <a:pt x="52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3" y="11"/>
                      <a:pt x="53" y="10"/>
                      <a:pt x="52" y="10"/>
                    </a:cubicBezTo>
                    <a:close/>
                    <a:moveTo>
                      <a:pt x="39" y="45"/>
                    </a:move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4"/>
                      <a:pt x="38" y="44"/>
                    </a:cubicBezTo>
                    <a:cubicBezTo>
                      <a:pt x="39" y="43"/>
                      <a:pt x="40" y="42"/>
                      <a:pt x="41" y="41"/>
                    </a:cubicBezTo>
                    <a:cubicBezTo>
                      <a:pt x="42" y="40"/>
                      <a:pt x="44" y="40"/>
                      <a:pt x="45" y="39"/>
                    </a:cubicBezTo>
                    <a:cubicBezTo>
                      <a:pt x="43" y="41"/>
                      <a:pt x="41" y="43"/>
                      <a:pt x="39" y="45"/>
                    </a:cubicBezTo>
                    <a:close/>
                    <a:moveTo>
                      <a:pt x="36" y="42"/>
                    </a:moveTo>
                    <a:cubicBezTo>
                      <a:pt x="38" y="40"/>
                      <a:pt x="41" y="38"/>
                      <a:pt x="43" y="36"/>
                    </a:cubicBezTo>
                    <a:cubicBezTo>
                      <a:pt x="41" y="38"/>
                      <a:pt x="39" y="41"/>
                      <a:pt x="38" y="43"/>
                    </a:cubicBezTo>
                    <a:cubicBezTo>
                      <a:pt x="37" y="43"/>
                      <a:pt x="37" y="42"/>
                      <a:pt x="36" y="42"/>
                    </a:cubicBezTo>
                    <a:close/>
                    <a:moveTo>
                      <a:pt x="34" y="40"/>
                    </a:moveTo>
                    <a:cubicBezTo>
                      <a:pt x="36" y="38"/>
                      <a:pt x="39" y="36"/>
                      <a:pt x="40" y="35"/>
                    </a:cubicBezTo>
                    <a:cubicBezTo>
                      <a:pt x="39" y="37"/>
                      <a:pt x="37" y="39"/>
                      <a:pt x="35" y="41"/>
                    </a:cubicBezTo>
                    <a:cubicBezTo>
                      <a:pt x="35" y="40"/>
                      <a:pt x="35" y="40"/>
                      <a:pt x="34" y="40"/>
                    </a:cubicBezTo>
                    <a:close/>
                    <a:moveTo>
                      <a:pt x="32" y="37"/>
                    </a:moveTo>
                    <a:cubicBezTo>
                      <a:pt x="35" y="35"/>
                      <a:pt x="37" y="33"/>
                      <a:pt x="39" y="31"/>
                    </a:cubicBezTo>
                    <a:cubicBezTo>
                      <a:pt x="39" y="31"/>
                      <a:pt x="37" y="34"/>
                      <a:pt x="38" y="34"/>
                    </a:cubicBezTo>
                    <a:cubicBezTo>
                      <a:pt x="36" y="36"/>
                      <a:pt x="35" y="37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lose/>
                    <a:moveTo>
                      <a:pt x="30" y="34"/>
                    </a:moveTo>
                    <a:cubicBezTo>
                      <a:pt x="32" y="33"/>
                      <a:pt x="34" y="31"/>
                      <a:pt x="37" y="29"/>
                    </a:cubicBezTo>
                    <a:cubicBezTo>
                      <a:pt x="36" y="30"/>
                      <a:pt x="35" y="33"/>
                      <a:pt x="34" y="33"/>
                    </a:cubicBezTo>
                    <a:cubicBezTo>
                      <a:pt x="33" y="34"/>
                      <a:pt x="32" y="35"/>
                      <a:pt x="31" y="36"/>
                    </a:cubicBezTo>
                    <a:cubicBezTo>
                      <a:pt x="31" y="36"/>
                      <a:pt x="30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9"/>
                      <a:pt x="35" y="26"/>
                    </a:cubicBezTo>
                    <a:cubicBezTo>
                      <a:pt x="34" y="27"/>
                      <a:pt x="33" y="29"/>
                      <a:pt x="32" y="31"/>
                    </a:cubicBezTo>
                    <a:cubicBezTo>
                      <a:pt x="31" y="32"/>
                      <a:pt x="30" y="32"/>
                      <a:pt x="29" y="34"/>
                    </a:cubicBezTo>
                    <a:cubicBezTo>
                      <a:pt x="28" y="33"/>
                      <a:pt x="28" y="33"/>
                      <a:pt x="28" y="32"/>
                    </a:cubicBezTo>
                    <a:close/>
                    <a:moveTo>
                      <a:pt x="43" y="42"/>
                    </a:moveTo>
                    <a:cubicBezTo>
                      <a:pt x="44" y="40"/>
                      <a:pt x="46" y="39"/>
                      <a:pt x="47" y="38"/>
                    </a:cubicBezTo>
                    <a:cubicBezTo>
                      <a:pt x="47" y="38"/>
                      <a:pt x="47" y="37"/>
                      <a:pt x="46" y="37"/>
                    </a:cubicBezTo>
                    <a:cubicBezTo>
                      <a:pt x="44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1"/>
                    </a:cubicBezTo>
                    <a:cubicBezTo>
                      <a:pt x="41" y="39"/>
                      <a:pt x="43" y="37"/>
                      <a:pt x="44" y="36"/>
                    </a:cubicBezTo>
                    <a:cubicBezTo>
                      <a:pt x="45" y="35"/>
                      <a:pt x="44" y="35"/>
                      <a:pt x="44" y="35"/>
                    </a:cubicBezTo>
                    <a:cubicBezTo>
                      <a:pt x="41" y="36"/>
                      <a:pt x="38" y="39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2" y="32"/>
                      <a:pt x="42" y="33"/>
                    </a:cubicBezTo>
                    <a:cubicBezTo>
                      <a:pt x="40" y="34"/>
                      <a:pt x="38" y="36"/>
                      <a:pt x="36" y="37"/>
                    </a:cubicBezTo>
                    <a:cubicBezTo>
                      <a:pt x="33" y="40"/>
                      <a:pt x="37" y="36"/>
                      <a:pt x="37" y="36"/>
                    </a:cubicBezTo>
                    <a:cubicBezTo>
                      <a:pt x="38" y="34"/>
                      <a:pt x="40" y="32"/>
                      <a:pt x="41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3" y="33"/>
                      <a:pt x="46" y="36"/>
                      <a:pt x="48" y="39"/>
                    </a:cubicBezTo>
                    <a:cubicBezTo>
                      <a:pt x="47" y="40"/>
                      <a:pt x="45" y="41"/>
                      <a:pt x="43" y="42"/>
                    </a:cubicBezTo>
                    <a:cubicBezTo>
                      <a:pt x="38" y="46"/>
                      <a:pt x="42" y="43"/>
                      <a:pt x="43" y="42"/>
                    </a:cubicBezTo>
                    <a:close/>
                    <a:moveTo>
                      <a:pt x="40" y="30"/>
                    </a:moveTo>
                    <a:cubicBezTo>
                      <a:pt x="38" y="31"/>
                      <a:pt x="37" y="32"/>
                      <a:pt x="35" y="34"/>
                    </a:cubicBezTo>
                    <a:cubicBezTo>
                      <a:pt x="34" y="35"/>
                      <a:pt x="30" y="38"/>
                      <a:pt x="34" y="35"/>
                    </a:cubicBezTo>
                    <a:cubicBezTo>
                      <a:pt x="36" y="33"/>
                      <a:pt x="37" y="30"/>
                      <a:pt x="38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5" y="29"/>
                      <a:pt x="34" y="31"/>
                      <a:pt x="31" y="32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4" y="30"/>
                      <a:pt x="35" y="28"/>
                      <a:pt x="36" y="25"/>
                    </a:cubicBezTo>
                    <a:cubicBezTo>
                      <a:pt x="38" y="27"/>
                      <a:pt x="39" y="29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3" y="27"/>
                      <a:pt x="30" y="29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30" y="29"/>
                      <a:pt x="31" y="27"/>
                      <a:pt x="33" y="26"/>
                    </a:cubicBezTo>
                    <a:cubicBezTo>
                      <a:pt x="34" y="25"/>
                      <a:pt x="34" y="24"/>
                      <a:pt x="35" y="24"/>
                    </a:cubicBezTo>
                    <a:cubicBezTo>
                      <a:pt x="35" y="24"/>
                      <a:pt x="35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2" y="37"/>
                      <a:pt x="19" y="33"/>
                      <a:pt x="25" y="27"/>
                    </a:cubicBezTo>
                    <a:cubicBezTo>
                      <a:pt x="28" y="23"/>
                      <a:pt x="32" y="21"/>
                      <a:pt x="36" y="18"/>
                    </a:cubicBezTo>
                    <a:cubicBezTo>
                      <a:pt x="39" y="15"/>
                      <a:pt x="41" y="12"/>
                      <a:pt x="44" y="10"/>
                    </a:cubicBezTo>
                    <a:cubicBezTo>
                      <a:pt x="47" y="7"/>
                      <a:pt x="42" y="12"/>
                      <a:pt x="42" y="12"/>
                    </a:cubicBezTo>
                    <a:cubicBezTo>
                      <a:pt x="40" y="14"/>
                      <a:pt x="39" y="15"/>
                      <a:pt x="37" y="17"/>
                    </a:cubicBezTo>
                    <a:cubicBezTo>
                      <a:pt x="34" y="20"/>
                      <a:pt x="31" y="23"/>
                      <a:pt x="27" y="26"/>
                    </a:cubicBezTo>
                    <a:cubicBezTo>
                      <a:pt x="21" y="32"/>
                      <a:pt x="14" y="38"/>
                      <a:pt x="9" y="45"/>
                    </a:cubicBezTo>
                    <a:cubicBezTo>
                      <a:pt x="8" y="44"/>
                      <a:pt x="7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4" y="32"/>
                      <a:pt x="15" y="31"/>
                      <a:pt x="15" y="31"/>
                    </a:cubicBezTo>
                    <a:cubicBezTo>
                      <a:pt x="18" y="28"/>
                      <a:pt x="21" y="25"/>
                      <a:pt x="24" y="23"/>
                    </a:cubicBezTo>
                    <a:cubicBezTo>
                      <a:pt x="26" y="21"/>
                      <a:pt x="29" y="19"/>
                      <a:pt x="32" y="17"/>
                    </a:cubicBezTo>
                    <a:cubicBezTo>
                      <a:pt x="28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6" y="42"/>
                    </a:cubicBezTo>
                    <a:cubicBezTo>
                      <a:pt x="6" y="42"/>
                      <a:pt x="5" y="42"/>
                      <a:pt x="5" y="41"/>
                    </a:cubicBezTo>
                    <a:close/>
                    <a:moveTo>
                      <a:pt x="11" y="18"/>
                    </a:moveTo>
                    <a:cubicBezTo>
                      <a:pt x="14" y="18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2" y="19"/>
                    </a:cubicBezTo>
                    <a:cubicBezTo>
                      <a:pt x="12" y="19"/>
                      <a:pt x="12" y="19"/>
                      <a:pt x="11" y="18"/>
                    </a:cubicBezTo>
                    <a:close/>
                    <a:moveTo>
                      <a:pt x="10" y="16"/>
                    </a:moveTo>
                    <a:cubicBezTo>
                      <a:pt x="13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7"/>
                    </a:cubicBezTo>
                    <a:cubicBezTo>
                      <a:pt x="10" y="17"/>
                      <a:pt x="10" y="17"/>
                      <a:pt x="10" y="16"/>
                    </a:cubicBezTo>
                    <a:close/>
                    <a:moveTo>
                      <a:pt x="6" y="13"/>
                    </a:moveTo>
                    <a:cubicBezTo>
                      <a:pt x="9" y="12"/>
                      <a:pt x="11" y="10"/>
                      <a:pt x="13" y="8"/>
                    </a:cubicBezTo>
                    <a:cubicBezTo>
                      <a:pt x="11" y="10"/>
                      <a:pt x="9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4"/>
                      <a:pt x="12" y="12"/>
                      <a:pt x="14" y="11"/>
                    </a:cubicBezTo>
                    <a:cubicBezTo>
                      <a:pt x="13" y="12"/>
                      <a:pt x="11" y="14"/>
                      <a:pt x="9" y="16"/>
                    </a:cubicBezTo>
                    <a:cubicBezTo>
                      <a:pt x="8" y="15"/>
                      <a:pt x="7" y="14"/>
                      <a:pt x="6" y="13"/>
                    </a:cubicBezTo>
                    <a:close/>
                    <a:moveTo>
                      <a:pt x="4" y="11"/>
                    </a:moveTo>
                    <a:cubicBezTo>
                      <a:pt x="6" y="9"/>
                      <a:pt x="8" y="8"/>
                      <a:pt x="10" y="7"/>
                    </a:cubicBezTo>
                    <a:cubicBezTo>
                      <a:pt x="10" y="7"/>
                      <a:pt x="9" y="8"/>
                      <a:pt x="9" y="8"/>
                    </a:cubicBezTo>
                    <a:cubicBezTo>
                      <a:pt x="8" y="9"/>
                      <a:pt x="7" y="11"/>
                      <a:pt x="6" y="12"/>
                    </a:cubicBezTo>
                    <a:cubicBezTo>
                      <a:pt x="5" y="12"/>
                      <a:pt x="5" y="11"/>
                      <a:pt x="4" y="11"/>
                    </a:cubicBezTo>
                    <a:close/>
                    <a:moveTo>
                      <a:pt x="3" y="10"/>
                    </a:moveTo>
                    <a:cubicBezTo>
                      <a:pt x="6" y="8"/>
                      <a:pt x="9" y="6"/>
                      <a:pt x="11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9" y="7"/>
                      <a:pt x="7" y="8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lose/>
                    <a:moveTo>
                      <a:pt x="15" y="10"/>
                    </a:moveTo>
                    <a:cubicBezTo>
                      <a:pt x="14" y="11"/>
                      <a:pt x="12" y="12"/>
                      <a:pt x="10" y="13"/>
                    </a:cubicBezTo>
                    <a:cubicBezTo>
                      <a:pt x="10" y="12"/>
                      <a:pt x="10" y="11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5" y="8"/>
                      <a:pt x="14" y="7"/>
                      <a:pt x="14" y="7"/>
                    </a:cubicBezTo>
                    <a:cubicBezTo>
                      <a:pt x="11" y="8"/>
                      <a:pt x="9" y="10"/>
                      <a:pt x="6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6" y="9"/>
                      <a:pt x="18" y="11"/>
                    </a:cubicBezTo>
                    <a:cubicBezTo>
                      <a:pt x="15" y="13"/>
                      <a:pt x="13" y="15"/>
                      <a:pt x="10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6" y="10"/>
                      <a:pt x="16" y="10"/>
                      <a:pt x="15" y="10"/>
                    </a:cubicBezTo>
                    <a:close/>
                    <a:moveTo>
                      <a:pt x="19" y="15"/>
                    </a:moveTo>
                    <a:cubicBezTo>
                      <a:pt x="20" y="15"/>
                      <a:pt x="19" y="14"/>
                      <a:pt x="19" y="15"/>
                    </a:cubicBezTo>
                    <a:cubicBezTo>
                      <a:pt x="17" y="16"/>
                      <a:pt x="15" y="16"/>
                      <a:pt x="13" y="17"/>
                    </a:cubicBezTo>
                    <a:cubicBezTo>
                      <a:pt x="10" y="18"/>
                      <a:pt x="14" y="16"/>
                      <a:pt x="14" y="16"/>
                    </a:cubicBezTo>
                    <a:cubicBezTo>
                      <a:pt x="16" y="15"/>
                      <a:pt x="17" y="14"/>
                      <a:pt x="19" y="12"/>
                    </a:cubicBezTo>
                    <a:cubicBezTo>
                      <a:pt x="19" y="13"/>
                      <a:pt x="20" y="14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8" y="17"/>
                      <a:pt x="16" y="18"/>
                      <a:pt x="13" y="20"/>
                    </a:cubicBezTo>
                    <a:cubicBezTo>
                      <a:pt x="15" y="19"/>
                      <a:pt x="18" y="17"/>
                      <a:pt x="19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3" y="17"/>
                      <a:pt x="23" y="17"/>
                    </a:cubicBezTo>
                    <a:cubicBezTo>
                      <a:pt x="21" y="19"/>
                      <a:pt x="18" y="20"/>
                      <a:pt x="16" y="22"/>
                    </a:cubicBezTo>
                    <a:cubicBezTo>
                      <a:pt x="18" y="20"/>
                      <a:pt x="20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1" y="14"/>
                      <a:pt x="36" y="8"/>
                      <a:pt x="42" y="3"/>
                    </a:cubicBezTo>
                    <a:cubicBezTo>
                      <a:pt x="42" y="4"/>
                      <a:pt x="42" y="4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37" y="9"/>
                      <a:pt x="31" y="14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4" y="20"/>
                      <a:pt x="24" y="20"/>
                      <a:pt x="23" y="21"/>
                    </a:cubicBezTo>
                    <a:cubicBezTo>
                      <a:pt x="22" y="21"/>
                      <a:pt x="22" y="22"/>
                      <a:pt x="21" y="22"/>
                    </a:cubicBezTo>
                    <a:cubicBezTo>
                      <a:pt x="20" y="23"/>
                      <a:pt x="18" y="25"/>
                      <a:pt x="18" y="25"/>
                    </a:cubicBezTo>
                    <a:cubicBezTo>
                      <a:pt x="19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9"/>
                      <a:pt x="25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7"/>
                      <a:pt x="26" y="20"/>
                    </a:cubicBezTo>
                    <a:cubicBezTo>
                      <a:pt x="24" y="22"/>
                      <a:pt x="21" y="24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19" y="26"/>
                      <a:pt x="20" y="25"/>
                      <a:pt x="21" y="24"/>
                    </a:cubicBezTo>
                    <a:cubicBezTo>
                      <a:pt x="21" y="24"/>
                      <a:pt x="21" y="24"/>
                      <a:pt x="21" y="23"/>
                    </a:cubicBezTo>
                    <a:cubicBezTo>
                      <a:pt x="23" y="22"/>
                      <a:pt x="25" y="20"/>
                      <a:pt x="27" y="19"/>
                    </a:cubicBezTo>
                    <a:cubicBezTo>
                      <a:pt x="29" y="17"/>
                      <a:pt x="31" y="16"/>
                      <a:pt x="32" y="15"/>
                    </a:cubicBezTo>
                    <a:cubicBezTo>
                      <a:pt x="36" y="12"/>
                      <a:pt x="39" y="8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1" y="7"/>
                      <a:pt x="38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0" y="9"/>
                      <a:pt x="39" y="11"/>
                      <a:pt x="37" y="12"/>
                    </a:cubicBezTo>
                    <a:cubicBezTo>
                      <a:pt x="38" y="12"/>
                      <a:pt x="38" y="11"/>
                      <a:pt x="39" y="11"/>
                    </a:cubicBezTo>
                    <a:cubicBezTo>
                      <a:pt x="39" y="10"/>
                      <a:pt x="45" y="4"/>
                      <a:pt x="42" y="8"/>
                    </a:cubicBezTo>
                    <a:close/>
                    <a:moveTo>
                      <a:pt x="18" y="25"/>
                    </a:moveTo>
                    <a:cubicBezTo>
                      <a:pt x="18" y="25"/>
                      <a:pt x="19" y="25"/>
                      <a:pt x="19" y="25"/>
                    </a:cubicBezTo>
                    <a:cubicBezTo>
                      <a:pt x="19" y="25"/>
                      <a:pt x="18" y="25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5"/>
                      <a:pt x="18" y="25"/>
                      <a:pt x="18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7" y="24"/>
                    </a:cubicBezTo>
                    <a:cubicBezTo>
                      <a:pt x="17" y="24"/>
                      <a:pt x="16" y="23"/>
                      <a:pt x="15" y="23"/>
                    </a:cubicBezTo>
                    <a:cubicBezTo>
                      <a:pt x="18" y="22"/>
                      <a:pt x="20" y="20"/>
                      <a:pt x="23" y="18"/>
                    </a:cubicBezTo>
                    <a:close/>
                    <a:moveTo>
                      <a:pt x="13" y="41"/>
                    </a:moveTo>
                    <a:cubicBezTo>
                      <a:pt x="15" y="39"/>
                      <a:pt x="16" y="37"/>
                      <a:pt x="18" y="36"/>
                    </a:cubicBezTo>
                    <a:cubicBezTo>
                      <a:pt x="21" y="33"/>
                      <a:pt x="24" y="30"/>
                      <a:pt x="28" y="27"/>
                    </a:cubicBezTo>
                    <a:cubicBezTo>
                      <a:pt x="34" y="21"/>
                      <a:pt x="41" y="15"/>
                      <a:pt x="47" y="8"/>
                    </a:cubicBezTo>
                    <a:cubicBezTo>
                      <a:pt x="47" y="9"/>
                      <a:pt x="48" y="9"/>
                      <a:pt x="49" y="10"/>
                    </a:cubicBezTo>
                    <a:cubicBezTo>
                      <a:pt x="36" y="19"/>
                      <a:pt x="25" y="30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lose/>
                    <a:moveTo>
                      <a:pt x="46" y="8"/>
                    </a:moveTo>
                    <a:cubicBezTo>
                      <a:pt x="43" y="10"/>
                      <a:pt x="41" y="12"/>
                      <a:pt x="38" y="15"/>
                    </a:cubicBezTo>
                    <a:cubicBezTo>
                      <a:pt x="34" y="18"/>
                      <a:pt x="30" y="20"/>
                      <a:pt x="26" y="24"/>
                    </a:cubicBezTo>
                    <a:cubicBezTo>
                      <a:pt x="23" y="27"/>
                      <a:pt x="21" y="30"/>
                      <a:pt x="18" y="33"/>
                    </a:cubicBezTo>
                    <a:cubicBezTo>
                      <a:pt x="14" y="36"/>
                      <a:pt x="10" y="39"/>
                      <a:pt x="7" y="42"/>
                    </a:cubicBezTo>
                    <a:cubicBezTo>
                      <a:pt x="9" y="40"/>
                      <a:pt x="12" y="37"/>
                      <a:pt x="14" y="34"/>
                    </a:cubicBezTo>
                    <a:cubicBezTo>
                      <a:pt x="18" y="31"/>
                      <a:pt x="21" y="28"/>
                      <a:pt x="24" y="25"/>
                    </a:cubicBezTo>
                    <a:cubicBezTo>
                      <a:pt x="31" y="18"/>
                      <a:pt x="38" y="13"/>
                      <a:pt x="44" y="6"/>
                    </a:cubicBezTo>
                    <a:cubicBezTo>
                      <a:pt x="45" y="7"/>
                      <a:pt x="46" y="7"/>
                      <a:pt x="46" y="8"/>
                    </a:cubicBezTo>
                    <a:close/>
                    <a:moveTo>
                      <a:pt x="13" y="20"/>
                    </a:moveTo>
                    <a:cubicBezTo>
                      <a:pt x="15" y="19"/>
                      <a:pt x="17" y="19"/>
                      <a:pt x="19" y="18"/>
                    </a:cubicBezTo>
                    <a:cubicBezTo>
                      <a:pt x="22" y="16"/>
                      <a:pt x="19" y="19"/>
                      <a:pt x="18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4" y="21"/>
                      <a:pt x="14" y="21"/>
                      <a:pt x="13" y="20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0" y="46"/>
                      <a:pt x="9" y="45"/>
                    </a:cubicBezTo>
                    <a:cubicBezTo>
                      <a:pt x="10" y="45"/>
                      <a:pt x="10" y="45"/>
                      <a:pt x="10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5"/>
                      <a:pt x="31" y="25"/>
                      <a:pt x="42" y="16"/>
                    </a:cubicBezTo>
                    <a:cubicBezTo>
                      <a:pt x="44" y="15"/>
                      <a:pt x="45" y="14"/>
                      <a:pt x="47" y="12"/>
                    </a:cubicBezTo>
                    <a:cubicBezTo>
                      <a:pt x="45" y="15"/>
                      <a:pt x="42" y="16"/>
                      <a:pt x="39" y="18"/>
                    </a:cubicBezTo>
                    <a:cubicBezTo>
                      <a:pt x="34" y="22"/>
                      <a:pt x="30" y="27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2"/>
                      <a:pt x="11" y="46"/>
                    </a:cubicBezTo>
                    <a:close/>
                    <a:moveTo>
                      <a:pt x="41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3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5" name="Freeform 70"/>
              <p:cNvSpPr>
                <a:spLocks noEditPoints="1" noChangeArrowheads="1"/>
              </p:cNvSpPr>
              <p:nvPr/>
            </p:nvSpPr>
            <p:spPr bwMode="auto">
              <a:xfrm>
                <a:off x="1007" y="1354"/>
                <a:ext cx="128" cy="119"/>
              </a:xfrm>
              <a:custGeom>
                <a:avLst/>
                <a:gdLst>
                  <a:gd name="T0" fmla="*/ 7647 w 54"/>
                  <a:gd name="T1" fmla="*/ 0 h 50"/>
                  <a:gd name="T2" fmla="*/ 2304 w 54"/>
                  <a:gd name="T3" fmla="*/ 164 h 50"/>
                  <a:gd name="T4" fmla="*/ 2079 w 54"/>
                  <a:gd name="T5" fmla="*/ 0 h 50"/>
                  <a:gd name="T6" fmla="*/ 2837 w 54"/>
                  <a:gd name="T7" fmla="*/ 4746 h 50"/>
                  <a:gd name="T8" fmla="*/ 1956 w 54"/>
                  <a:gd name="T9" fmla="*/ 8927 h 50"/>
                  <a:gd name="T10" fmla="*/ 7097 w 54"/>
                  <a:gd name="T11" fmla="*/ 8927 h 50"/>
                  <a:gd name="T12" fmla="*/ 9214 w 54"/>
                  <a:gd name="T13" fmla="*/ 6859 h 50"/>
                  <a:gd name="T14" fmla="*/ 9446 w 54"/>
                  <a:gd name="T15" fmla="*/ 1994 h 50"/>
                  <a:gd name="T16" fmla="*/ 6884 w 54"/>
                  <a:gd name="T17" fmla="*/ 8021 h 50"/>
                  <a:gd name="T18" fmla="*/ 6590 w 54"/>
                  <a:gd name="T19" fmla="*/ 7630 h 50"/>
                  <a:gd name="T20" fmla="*/ 6220 w 54"/>
                  <a:gd name="T21" fmla="*/ 7249 h 50"/>
                  <a:gd name="T22" fmla="*/ 5850 w 54"/>
                  <a:gd name="T23" fmla="*/ 6702 h 50"/>
                  <a:gd name="T24" fmla="*/ 5850 w 54"/>
                  <a:gd name="T25" fmla="*/ 6702 h 50"/>
                  <a:gd name="T26" fmla="*/ 5687 w 54"/>
                  <a:gd name="T27" fmla="*/ 6576 h 50"/>
                  <a:gd name="T28" fmla="*/ 6338 w 54"/>
                  <a:gd name="T29" fmla="*/ 4746 h 50"/>
                  <a:gd name="T30" fmla="*/ 7794 w 54"/>
                  <a:gd name="T31" fmla="*/ 7483 h 50"/>
                  <a:gd name="T32" fmla="*/ 7097 w 54"/>
                  <a:gd name="T33" fmla="*/ 7483 h 50"/>
                  <a:gd name="T34" fmla="*/ 7647 w 54"/>
                  <a:gd name="T35" fmla="*/ 6026 h 50"/>
                  <a:gd name="T36" fmla="*/ 7260 w 54"/>
                  <a:gd name="T37" fmla="*/ 5422 h 50"/>
                  <a:gd name="T38" fmla="*/ 7794 w 54"/>
                  <a:gd name="T39" fmla="*/ 7483 h 50"/>
                  <a:gd name="T40" fmla="*/ 6725 w 54"/>
                  <a:gd name="T41" fmla="*/ 4884 h 50"/>
                  <a:gd name="T42" fmla="*/ 6590 w 54"/>
                  <a:gd name="T43" fmla="*/ 4582 h 50"/>
                  <a:gd name="T44" fmla="*/ 6338 w 54"/>
                  <a:gd name="T45" fmla="*/ 4582 h 50"/>
                  <a:gd name="T46" fmla="*/ 6338 w 54"/>
                  <a:gd name="T47" fmla="*/ 4208 h 50"/>
                  <a:gd name="T48" fmla="*/ 6590 w 54"/>
                  <a:gd name="T49" fmla="*/ 3046 h 50"/>
                  <a:gd name="T50" fmla="*/ 4928 w 54"/>
                  <a:gd name="T51" fmla="*/ 4746 h 50"/>
                  <a:gd name="T52" fmla="*/ 2468 w 54"/>
                  <a:gd name="T53" fmla="*/ 5812 h 50"/>
                  <a:gd name="T54" fmla="*/ 3887 w 54"/>
                  <a:gd name="T55" fmla="*/ 4746 h 50"/>
                  <a:gd name="T56" fmla="*/ 3226 w 54"/>
                  <a:gd name="T57" fmla="*/ 2882 h 50"/>
                  <a:gd name="T58" fmla="*/ 3226 w 54"/>
                  <a:gd name="T59" fmla="*/ 2209 h 50"/>
                  <a:gd name="T60" fmla="*/ 2304 w 54"/>
                  <a:gd name="T61" fmla="*/ 1445 h 50"/>
                  <a:gd name="T62" fmla="*/ 1799 w 54"/>
                  <a:gd name="T63" fmla="*/ 2763 h 50"/>
                  <a:gd name="T64" fmla="*/ 1799 w 54"/>
                  <a:gd name="T65" fmla="*/ 1445 h 50"/>
                  <a:gd name="T66" fmla="*/ 2079 w 54"/>
                  <a:gd name="T67" fmla="*/ 771 h 50"/>
                  <a:gd name="T68" fmla="*/ 2837 w 54"/>
                  <a:gd name="T69" fmla="*/ 1835 h 50"/>
                  <a:gd name="T70" fmla="*/ 2674 w 54"/>
                  <a:gd name="T71" fmla="*/ 1280 h 50"/>
                  <a:gd name="T72" fmla="*/ 1956 w 54"/>
                  <a:gd name="T73" fmla="*/ 2763 h 50"/>
                  <a:gd name="T74" fmla="*/ 3383 w 54"/>
                  <a:gd name="T75" fmla="*/ 2532 h 50"/>
                  <a:gd name="T76" fmla="*/ 3887 w 54"/>
                  <a:gd name="T77" fmla="*/ 2763 h 50"/>
                  <a:gd name="T78" fmla="*/ 3887 w 54"/>
                  <a:gd name="T79" fmla="*/ 2882 h 50"/>
                  <a:gd name="T80" fmla="*/ 3887 w 54"/>
                  <a:gd name="T81" fmla="*/ 2882 h 50"/>
                  <a:gd name="T82" fmla="*/ 7647 w 54"/>
                  <a:gd name="T83" fmla="*/ 771 h 50"/>
                  <a:gd name="T84" fmla="*/ 3887 w 54"/>
                  <a:gd name="T85" fmla="*/ 3977 h 50"/>
                  <a:gd name="T86" fmla="*/ 4636 w 54"/>
                  <a:gd name="T87" fmla="*/ 3275 h 50"/>
                  <a:gd name="T88" fmla="*/ 3383 w 54"/>
                  <a:gd name="T89" fmla="*/ 4746 h 50"/>
                  <a:gd name="T90" fmla="*/ 4928 w 54"/>
                  <a:gd name="T91" fmla="*/ 3275 h 50"/>
                  <a:gd name="T92" fmla="*/ 7794 w 54"/>
                  <a:gd name="T93" fmla="*/ 928 h 50"/>
                  <a:gd name="T94" fmla="*/ 6884 w 54"/>
                  <a:gd name="T95" fmla="*/ 1994 h 50"/>
                  <a:gd name="T96" fmla="*/ 3383 w 54"/>
                  <a:gd name="T97" fmla="*/ 4582 h 50"/>
                  <a:gd name="T98" fmla="*/ 3226 w 54"/>
                  <a:gd name="T99" fmla="*/ 4367 h 50"/>
                  <a:gd name="T100" fmla="*/ 3383 w 54"/>
                  <a:gd name="T101" fmla="*/ 6576 h 50"/>
                  <a:gd name="T102" fmla="*/ 2468 w 54"/>
                  <a:gd name="T103" fmla="*/ 7483 h 50"/>
                  <a:gd name="T104" fmla="*/ 4793 w 54"/>
                  <a:gd name="T105" fmla="*/ 4367 h 50"/>
                  <a:gd name="T106" fmla="*/ 4421 w 54"/>
                  <a:gd name="T107" fmla="*/ 4367 h 50"/>
                  <a:gd name="T108" fmla="*/ 3501 w 54"/>
                  <a:gd name="T109" fmla="*/ 3046 h 50"/>
                  <a:gd name="T110" fmla="*/ 2079 w 54"/>
                  <a:gd name="T111" fmla="*/ 8304 h 50"/>
                  <a:gd name="T112" fmla="*/ 7483 w 54"/>
                  <a:gd name="T113" fmla="*/ 2882 h 50"/>
                  <a:gd name="T114" fmla="*/ 4636 w 54"/>
                  <a:gd name="T115" fmla="*/ 5812 h 50"/>
                  <a:gd name="T116" fmla="*/ 7260 w 54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7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0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40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1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3" y="36"/>
                    </a:cubicBezTo>
                    <a:cubicBezTo>
                      <a:pt x="41" y="38"/>
                      <a:pt x="40" y="41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8"/>
                      <a:pt x="40" y="36"/>
                      <a:pt x="41" y="35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4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0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3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0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6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2"/>
                      <a:pt x="9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9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5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9"/>
                      <a:pt x="18" y="20"/>
                      <a:pt x="17" y="22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7" y="18"/>
                    </a:cubicBezTo>
                    <a:close/>
                    <a:moveTo>
                      <a:pt x="36" y="13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5"/>
                      <a:pt x="21" y="24"/>
                    </a:cubicBezTo>
                    <a:cubicBezTo>
                      <a:pt x="22" y="24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5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1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6" name="Freeform 71"/>
              <p:cNvSpPr>
                <a:spLocks noEditPoints="1" noChangeArrowheads="1"/>
              </p:cNvSpPr>
              <p:nvPr/>
            </p:nvSpPr>
            <p:spPr bwMode="auto">
              <a:xfrm>
                <a:off x="1858" y="987"/>
                <a:ext cx="126" cy="119"/>
              </a:xfrm>
              <a:custGeom>
                <a:avLst/>
                <a:gdLst>
                  <a:gd name="T0" fmla="*/ 7726 w 53"/>
                  <a:gd name="T1" fmla="*/ 0 h 50"/>
                  <a:gd name="T2" fmla="*/ 2363 w 53"/>
                  <a:gd name="T3" fmla="*/ 164 h 50"/>
                  <a:gd name="T4" fmla="*/ 1973 w 53"/>
                  <a:gd name="T5" fmla="*/ 164 h 50"/>
                  <a:gd name="T6" fmla="*/ 2877 w 53"/>
                  <a:gd name="T7" fmla="*/ 4884 h 50"/>
                  <a:gd name="T8" fmla="*/ 1973 w 53"/>
                  <a:gd name="T9" fmla="*/ 9087 h 50"/>
                  <a:gd name="T10" fmla="*/ 7218 w 53"/>
                  <a:gd name="T11" fmla="*/ 8927 h 50"/>
                  <a:gd name="T12" fmla="*/ 9421 w 53"/>
                  <a:gd name="T13" fmla="*/ 6859 h 50"/>
                  <a:gd name="T14" fmla="*/ 9581 w 53"/>
                  <a:gd name="T15" fmla="*/ 1994 h 50"/>
                  <a:gd name="T16" fmla="*/ 7054 w 53"/>
                  <a:gd name="T17" fmla="*/ 8021 h 50"/>
                  <a:gd name="T18" fmla="*/ 6680 w 53"/>
                  <a:gd name="T19" fmla="*/ 7630 h 50"/>
                  <a:gd name="T20" fmla="*/ 6290 w 53"/>
                  <a:gd name="T21" fmla="*/ 7249 h 50"/>
                  <a:gd name="T22" fmla="*/ 5912 w 53"/>
                  <a:gd name="T23" fmla="*/ 6702 h 50"/>
                  <a:gd name="T24" fmla="*/ 5912 w 53"/>
                  <a:gd name="T25" fmla="*/ 6702 h 50"/>
                  <a:gd name="T26" fmla="*/ 5777 w 53"/>
                  <a:gd name="T27" fmla="*/ 6576 h 50"/>
                  <a:gd name="T28" fmla="*/ 6290 w 53"/>
                  <a:gd name="T29" fmla="*/ 4746 h 50"/>
                  <a:gd name="T30" fmla="*/ 7981 w 53"/>
                  <a:gd name="T31" fmla="*/ 7630 h 50"/>
                  <a:gd name="T32" fmla="*/ 7218 w 53"/>
                  <a:gd name="T33" fmla="*/ 7483 h 50"/>
                  <a:gd name="T34" fmla="*/ 7726 w 53"/>
                  <a:gd name="T35" fmla="*/ 6026 h 50"/>
                  <a:gd name="T36" fmla="*/ 7375 w 53"/>
                  <a:gd name="T37" fmla="*/ 5648 h 50"/>
                  <a:gd name="T38" fmla="*/ 7981 w 53"/>
                  <a:gd name="T39" fmla="*/ 7630 h 50"/>
                  <a:gd name="T40" fmla="*/ 6840 w 53"/>
                  <a:gd name="T41" fmla="*/ 5098 h 50"/>
                  <a:gd name="T42" fmla="*/ 6680 w 53"/>
                  <a:gd name="T43" fmla="*/ 4582 h 50"/>
                  <a:gd name="T44" fmla="*/ 6516 w 53"/>
                  <a:gd name="T45" fmla="*/ 4582 h 50"/>
                  <a:gd name="T46" fmla="*/ 6290 w 53"/>
                  <a:gd name="T47" fmla="*/ 4367 h 50"/>
                  <a:gd name="T48" fmla="*/ 6516 w 53"/>
                  <a:gd name="T49" fmla="*/ 3275 h 50"/>
                  <a:gd name="T50" fmla="*/ 5080 w 53"/>
                  <a:gd name="T51" fmla="*/ 4746 h 50"/>
                  <a:gd name="T52" fmla="*/ 2487 w 53"/>
                  <a:gd name="T53" fmla="*/ 5812 h 50"/>
                  <a:gd name="T54" fmla="*/ 3963 w 53"/>
                  <a:gd name="T55" fmla="*/ 4884 h 50"/>
                  <a:gd name="T56" fmla="*/ 3250 w 53"/>
                  <a:gd name="T57" fmla="*/ 2882 h 50"/>
                  <a:gd name="T58" fmla="*/ 3250 w 53"/>
                  <a:gd name="T59" fmla="*/ 2373 h 50"/>
                  <a:gd name="T60" fmla="*/ 2363 w 53"/>
                  <a:gd name="T61" fmla="*/ 1445 h 50"/>
                  <a:gd name="T62" fmla="*/ 1600 w 53"/>
                  <a:gd name="T63" fmla="*/ 2882 h 50"/>
                  <a:gd name="T64" fmla="*/ 1826 w 53"/>
                  <a:gd name="T65" fmla="*/ 1445 h 50"/>
                  <a:gd name="T66" fmla="*/ 2204 w 53"/>
                  <a:gd name="T67" fmla="*/ 771 h 50"/>
                  <a:gd name="T68" fmla="*/ 2877 w 53"/>
                  <a:gd name="T69" fmla="*/ 1835 h 50"/>
                  <a:gd name="T70" fmla="*/ 2487 w 53"/>
                  <a:gd name="T71" fmla="*/ 1280 h 50"/>
                  <a:gd name="T72" fmla="*/ 1973 w 53"/>
                  <a:gd name="T73" fmla="*/ 2882 h 50"/>
                  <a:gd name="T74" fmla="*/ 3414 w 53"/>
                  <a:gd name="T75" fmla="*/ 2763 h 50"/>
                  <a:gd name="T76" fmla="*/ 3963 w 53"/>
                  <a:gd name="T77" fmla="*/ 2882 h 50"/>
                  <a:gd name="T78" fmla="*/ 3963 w 53"/>
                  <a:gd name="T79" fmla="*/ 2882 h 50"/>
                  <a:gd name="T80" fmla="*/ 3963 w 53"/>
                  <a:gd name="T81" fmla="*/ 2882 h 50"/>
                  <a:gd name="T82" fmla="*/ 7726 w 53"/>
                  <a:gd name="T83" fmla="*/ 771 h 50"/>
                  <a:gd name="T84" fmla="*/ 3963 w 53"/>
                  <a:gd name="T85" fmla="*/ 3977 h 50"/>
                  <a:gd name="T86" fmla="*/ 4691 w 53"/>
                  <a:gd name="T87" fmla="*/ 3439 h 50"/>
                  <a:gd name="T88" fmla="*/ 3414 w 53"/>
                  <a:gd name="T89" fmla="*/ 4884 h 50"/>
                  <a:gd name="T90" fmla="*/ 5080 w 53"/>
                  <a:gd name="T91" fmla="*/ 3439 h 50"/>
                  <a:gd name="T92" fmla="*/ 7981 w 53"/>
                  <a:gd name="T93" fmla="*/ 928 h 50"/>
                  <a:gd name="T94" fmla="*/ 7054 w 53"/>
                  <a:gd name="T95" fmla="*/ 1994 h 50"/>
                  <a:gd name="T96" fmla="*/ 3414 w 53"/>
                  <a:gd name="T97" fmla="*/ 4746 h 50"/>
                  <a:gd name="T98" fmla="*/ 3250 w 53"/>
                  <a:gd name="T99" fmla="*/ 4582 h 50"/>
                  <a:gd name="T100" fmla="*/ 3250 w 53"/>
                  <a:gd name="T101" fmla="*/ 6576 h 50"/>
                  <a:gd name="T102" fmla="*/ 2363 w 53"/>
                  <a:gd name="T103" fmla="*/ 7483 h 50"/>
                  <a:gd name="T104" fmla="*/ 4850 w 53"/>
                  <a:gd name="T105" fmla="*/ 4367 h 50"/>
                  <a:gd name="T106" fmla="*/ 4477 w 53"/>
                  <a:gd name="T107" fmla="*/ 4582 h 50"/>
                  <a:gd name="T108" fmla="*/ 3414 w 53"/>
                  <a:gd name="T109" fmla="*/ 3275 h 50"/>
                  <a:gd name="T110" fmla="*/ 2204 w 53"/>
                  <a:gd name="T111" fmla="*/ 8304 h 50"/>
                  <a:gd name="T112" fmla="*/ 7608 w 53"/>
                  <a:gd name="T113" fmla="*/ 2882 h 50"/>
                  <a:gd name="T114" fmla="*/ 4691 w 53"/>
                  <a:gd name="T115" fmla="*/ 5812 h 50"/>
                  <a:gd name="T116" fmla="*/ 7218 w 53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3" y="10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5"/>
                      <a:pt x="31" y="10"/>
                      <a:pt x="25" y="15"/>
                    </a:cubicBezTo>
                    <a:cubicBezTo>
                      <a:pt x="21" y="11"/>
                      <a:pt x="17" y="6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1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6" y="16"/>
                      <a:pt x="10" y="21"/>
                      <a:pt x="16" y="27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0" y="49"/>
                      <a:pt x="40" y="50"/>
                      <a:pt x="41" y="50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4"/>
                      <a:pt x="52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4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3" y="11"/>
                      <a:pt x="53" y="10"/>
                      <a:pt x="53" y="10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40"/>
                      <a:pt x="46" y="39"/>
                    </a:cubicBezTo>
                    <a:cubicBezTo>
                      <a:pt x="43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3" y="36"/>
                    </a:cubicBezTo>
                    <a:cubicBezTo>
                      <a:pt x="41" y="38"/>
                      <a:pt x="39" y="41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8"/>
                      <a:pt x="40" y="36"/>
                      <a:pt x="41" y="35"/>
                    </a:cubicBezTo>
                    <a:cubicBezTo>
                      <a:pt x="39" y="37"/>
                      <a:pt x="37" y="39"/>
                      <a:pt x="36" y="41"/>
                    </a:cubicBezTo>
                    <a:cubicBezTo>
                      <a:pt x="36" y="40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8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3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6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9"/>
                      <a:pt x="35" y="26"/>
                    </a:cubicBezTo>
                    <a:cubicBezTo>
                      <a:pt x="34" y="27"/>
                      <a:pt x="33" y="29"/>
                      <a:pt x="32" y="31"/>
                    </a:cubicBezTo>
                    <a:cubicBezTo>
                      <a:pt x="31" y="32"/>
                      <a:pt x="30" y="32"/>
                      <a:pt x="29" y="34"/>
                    </a:cubicBezTo>
                    <a:cubicBezTo>
                      <a:pt x="29" y="33"/>
                      <a:pt x="28" y="33"/>
                      <a:pt x="28" y="32"/>
                    </a:cubicBezTo>
                    <a:close/>
                    <a:moveTo>
                      <a:pt x="44" y="42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8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1"/>
                    </a:cubicBezTo>
                    <a:cubicBezTo>
                      <a:pt x="41" y="39"/>
                      <a:pt x="43" y="37"/>
                      <a:pt x="45" y="36"/>
                    </a:cubicBezTo>
                    <a:cubicBezTo>
                      <a:pt x="45" y="35"/>
                      <a:pt x="45" y="35"/>
                      <a:pt x="44" y="35"/>
                    </a:cubicBezTo>
                    <a:cubicBezTo>
                      <a:pt x="41" y="36"/>
                      <a:pt x="39" y="39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3" y="32"/>
                      <a:pt x="42" y="33"/>
                    </a:cubicBezTo>
                    <a:cubicBezTo>
                      <a:pt x="40" y="34"/>
                      <a:pt x="38" y="36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1"/>
                    </a:cubicBezTo>
                    <a:cubicBezTo>
                      <a:pt x="41" y="31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8" y="46"/>
                      <a:pt x="43" y="43"/>
                      <a:pt x="44" y="42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4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3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1"/>
                      <a:pt x="29" y="31"/>
                    </a:cubicBezTo>
                    <a:cubicBezTo>
                      <a:pt x="30" y="29"/>
                      <a:pt x="32" y="27"/>
                      <a:pt x="33" y="26"/>
                    </a:cubicBezTo>
                    <a:cubicBezTo>
                      <a:pt x="34" y="25"/>
                      <a:pt x="35" y="24"/>
                      <a:pt x="35" y="24"/>
                    </a:cubicBezTo>
                    <a:cubicBezTo>
                      <a:pt x="35" y="24"/>
                      <a:pt x="36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1"/>
                      <a:pt x="36" y="18"/>
                    </a:cubicBezTo>
                    <a:cubicBezTo>
                      <a:pt x="39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2" y="12"/>
                    </a:cubicBezTo>
                    <a:cubicBezTo>
                      <a:pt x="41" y="14"/>
                      <a:pt x="39" y="16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1" y="25"/>
                      <a:pt x="24" y="23"/>
                    </a:cubicBezTo>
                    <a:cubicBezTo>
                      <a:pt x="27" y="21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6" y="42"/>
                    </a:cubicBezTo>
                    <a:cubicBezTo>
                      <a:pt x="6" y="42"/>
                      <a:pt x="6" y="42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8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6"/>
                      <a:pt x="15" y="14"/>
                      <a:pt x="18" y="13"/>
                    </a:cubicBezTo>
                    <a:cubicBezTo>
                      <a:pt x="16" y="14"/>
                      <a:pt x="13" y="16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0"/>
                      <a:pt x="13" y="8"/>
                    </a:cubicBezTo>
                    <a:cubicBezTo>
                      <a:pt x="12" y="10"/>
                      <a:pt x="10" y="12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8" y="9"/>
                      <a:pt x="7" y="11"/>
                      <a:pt x="6" y="12"/>
                    </a:cubicBezTo>
                    <a:cubicBezTo>
                      <a:pt x="6" y="12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2" y="4"/>
                      <a:pt x="13" y="5"/>
                    </a:cubicBezTo>
                    <a:cubicBezTo>
                      <a:pt x="10" y="7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5"/>
                      <a:pt x="11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7" y="10"/>
                      <a:pt x="16" y="10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5"/>
                    </a:cubicBezTo>
                    <a:cubicBezTo>
                      <a:pt x="17" y="16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6" y="15"/>
                      <a:pt x="18" y="14"/>
                      <a:pt x="19" y="12"/>
                    </a:cubicBezTo>
                    <a:cubicBezTo>
                      <a:pt x="20" y="13"/>
                      <a:pt x="21" y="14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8"/>
                      <a:pt x="13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3" y="17"/>
                    </a:cubicBezTo>
                    <a:cubicBezTo>
                      <a:pt x="21" y="19"/>
                      <a:pt x="18" y="20"/>
                      <a:pt x="17" y="22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4"/>
                      <a:pt x="37" y="8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0" y="23"/>
                      <a:pt x="18" y="25"/>
                      <a:pt x="18" y="25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20" y="26"/>
                      <a:pt x="21" y="25"/>
                      <a:pt x="21" y="24"/>
                    </a:cubicBezTo>
                    <a:cubicBezTo>
                      <a:pt x="21" y="24"/>
                      <a:pt x="22" y="24"/>
                      <a:pt x="22" y="23"/>
                    </a:cubicBezTo>
                    <a:cubicBezTo>
                      <a:pt x="24" y="22"/>
                      <a:pt x="26" y="20"/>
                      <a:pt x="28" y="19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1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9"/>
                    </a:moveTo>
                    <a:cubicBezTo>
                      <a:pt x="21" y="20"/>
                      <a:pt x="19" y="22"/>
                      <a:pt x="18" y="25"/>
                    </a:cubicBezTo>
                    <a:cubicBezTo>
                      <a:pt x="17" y="24"/>
                      <a:pt x="16" y="23"/>
                      <a:pt x="16" y="23"/>
                    </a:cubicBezTo>
                    <a:cubicBezTo>
                      <a:pt x="19" y="22"/>
                      <a:pt x="21" y="20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5" y="39"/>
                      <a:pt x="17" y="37"/>
                      <a:pt x="18" y="36"/>
                    </a:cubicBezTo>
                    <a:cubicBezTo>
                      <a:pt x="22" y="33"/>
                      <a:pt x="25" y="30"/>
                      <a:pt x="28" y="27"/>
                    </a:cubicBezTo>
                    <a:cubicBezTo>
                      <a:pt x="35" y="21"/>
                      <a:pt x="41" y="15"/>
                      <a:pt x="47" y="8"/>
                    </a:cubicBezTo>
                    <a:cubicBezTo>
                      <a:pt x="48" y="9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3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1" y="12"/>
                      <a:pt x="39" y="15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3"/>
                    </a:cubicBezTo>
                    <a:cubicBezTo>
                      <a:pt x="14" y="36"/>
                      <a:pt x="11" y="39"/>
                      <a:pt x="7" y="42"/>
                    </a:cubicBezTo>
                    <a:cubicBezTo>
                      <a:pt x="9" y="40"/>
                      <a:pt x="12" y="37"/>
                      <a:pt x="15" y="34"/>
                    </a:cubicBezTo>
                    <a:cubicBezTo>
                      <a:pt x="18" y="31"/>
                      <a:pt x="22" y="28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7"/>
                      <a:pt x="46" y="7"/>
                      <a:pt x="47" y="8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9"/>
                      <a:pt x="19" y="18"/>
                    </a:cubicBezTo>
                    <a:cubicBezTo>
                      <a:pt x="23" y="16"/>
                      <a:pt x="19" y="19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6"/>
                      <a:pt x="10" y="45"/>
                    </a:cubicBezTo>
                    <a:cubicBezTo>
                      <a:pt x="10" y="45"/>
                      <a:pt x="11" y="45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5"/>
                      <a:pt x="32" y="25"/>
                      <a:pt x="42" y="16"/>
                    </a:cubicBezTo>
                    <a:cubicBezTo>
                      <a:pt x="44" y="15"/>
                      <a:pt x="46" y="14"/>
                      <a:pt x="47" y="12"/>
                    </a:cubicBezTo>
                    <a:cubicBezTo>
                      <a:pt x="45" y="15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2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3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7" name="Freeform 72"/>
              <p:cNvSpPr>
                <a:spLocks noEditPoints="1" noChangeArrowheads="1"/>
              </p:cNvSpPr>
              <p:nvPr/>
            </p:nvSpPr>
            <p:spPr bwMode="auto">
              <a:xfrm>
                <a:off x="1452" y="1702"/>
                <a:ext cx="127" cy="119"/>
              </a:xfrm>
              <a:custGeom>
                <a:avLst/>
                <a:gdLst>
                  <a:gd name="T0" fmla="*/ 7284 w 54"/>
                  <a:gd name="T1" fmla="*/ 164 h 50"/>
                  <a:gd name="T2" fmla="*/ 2241 w 54"/>
                  <a:gd name="T3" fmla="*/ 164 h 50"/>
                  <a:gd name="T4" fmla="*/ 2018 w 54"/>
                  <a:gd name="T5" fmla="*/ 164 h 50"/>
                  <a:gd name="T6" fmla="*/ 2721 w 54"/>
                  <a:gd name="T7" fmla="*/ 4884 h 50"/>
                  <a:gd name="T8" fmla="*/ 1858 w 54"/>
                  <a:gd name="T9" fmla="*/ 9087 h 50"/>
                  <a:gd name="T10" fmla="*/ 6764 w 54"/>
                  <a:gd name="T11" fmla="*/ 9087 h 50"/>
                  <a:gd name="T12" fmla="*/ 8777 w 54"/>
                  <a:gd name="T13" fmla="*/ 7092 h 50"/>
                  <a:gd name="T14" fmla="*/ 8989 w 54"/>
                  <a:gd name="T15" fmla="*/ 2209 h 50"/>
                  <a:gd name="T16" fmla="*/ 6609 w 54"/>
                  <a:gd name="T17" fmla="*/ 8185 h 50"/>
                  <a:gd name="T18" fmla="*/ 6272 w 54"/>
                  <a:gd name="T19" fmla="*/ 7630 h 50"/>
                  <a:gd name="T20" fmla="*/ 5908 w 54"/>
                  <a:gd name="T21" fmla="*/ 7249 h 50"/>
                  <a:gd name="T22" fmla="*/ 5593 w 54"/>
                  <a:gd name="T23" fmla="*/ 6702 h 50"/>
                  <a:gd name="T24" fmla="*/ 5593 w 54"/>
                  <a:gd name="T25" fmla="*/ 6702 h 50"/>
                  <a:gd name="T26" fmla="*/ 5388 w 54"/>
                  <a:gd name="T27" fmla="*/ 6702 h 50"/>
                  <a:gd name="T28" fmla="*/ 6112 w 54"/>
                  <a:gd name="T29" fmla="*/ 4884 h 50"/>
                  <a:gd name="T30" fmla="*/ 7401 w 54"/>
                  <a:gd name="T31" fmla="*/ 7630 h 50"/>
                  <a:gd name="T32" fmla="*/ 6764 w 54"/>
                  <a:gd name="T33" fmla="*/ 7630 h 50"/>
                  <a:gd name="T34" fmla="*/ 7284 w 54"/>
                  <a:gd name="T35" fmla="*/ 6186 h 50"/>
                  <a:gd name="T36" fmla="*/ 6919 w 54"/>
                  <a:gd name="T37" fmla="*/ 5648 h 50"/>
                  <a:gd name="T38" fmla="*/ 7401 w 54"/>
                  <a:gd name="T39" fmla="*/ 7630 h 50"/>
                  <a:gd name="T40" fmla="*/ 6399 w 54"/>
                  <a:gd name="T41" fmla="*/ 5098 h 50"/>
                  <a:gd name="T42" fmla="*/ 6272 w 54"/>
                  <a:gd name="T43" fmla="*/ 4746 h 50"/>
                  <a:gd name="T44" fmla="*/ 6112 w 54"/>
                  <a:gd name="T45" fmla="*/ 4582 h 50"/>
                  <a:gd name="T46" fmla="*/ 6112 w 54"/>
                  <a:gd name="T47" fmla="*/ 4367 h 50"/>
                  <a:gd name="T48" fmla="*/ 6272 w 54"/>
                  <a:gd name="T49" fmla="*/ 3275 h 50"/>
                  <a:gd name="T50" fmla="*/ 4746 w 54"/>
                  <a:gd name="T51" fmla="*/ 4884 h 50"/>
                  <a:gd name="T52" fmla="*/ 2378 w 54"/>
                  <a:gd name="T53" fmla="*/ 6026 h 50"/>
                  <a:gd name="T54" fmla="*/ 3735 w 54"/>
                  <a:gd name="T55" fmla="*/ 4884 h 50"/>
                  <a:gd name="T56" fmla="*/ 3241 w 54"/>
                  <a:gd name="T57" fmla="*/ 2882 h 50"/>
                  <a:gd name="T58" fmla="*/ 3032 w 54"/>
                  <a:gd name="T59" fmla="*/ 2373 h 50"/>
                  <a:gd name="T60" fmla="*/ 2378 w 54"/>
                  <a:gd name="T61" fmla="*/ 1604 h 50"/>
                  <a:gd name="T62" fmla="*/ 1714 w 54"/>
                  <a:gd name="T63" fmla="*/ 2882 h 50"/>
                  <a:gd name="T64" fmla="*/ 1714 w 54"/>
                  <a:gd name="T65" fmla="*/ 1445 h 50"/>
                  <a:gd name="T66" fmla="*/ 2018 w 54"/>
                  <a:gd name="T67" fmla="*/ 771 h 50"/>
                  <a:gd name="T68" fmla="*/ 2721 w 54"/>
                  <a:gd name="T69" fmla="*/ 1835 h 50"/>
                  <a:gd name="T70" fmla="*/ 2512 w 54"/>
                  <a:gd name="T71" fmla="*/ 1445 h 50"/>
                  <a:gd name="T72" fmla="*/ 1858 w 54"/>
                  <a:gd name="T73" fmla="*/ 2882 h 50"/>
                  <a:gd name="T74" fmla="*/ 3396 w 54"/>
                  <a:gd name="T75" fmla="*/ 2763 h 50"/>
                  <a:gd name="T76" fmla="*/ 3735 w 54"/>
                  <a:gd name="T77" fmla="*/ 2882 h 50"/>
                  <a:gd name="T78" fmla="*/ 3735 w 54"/>
                  <a:gd name="T79" fmla="*/ 3046 h 50"/>
                  <a:gd name="T80" fmla="*/ 3735 w 54"/>
                  <a:gd name="T81" fmla="*/ 3046 h 50"/>
                  <a:gd name="T82" fmla="*/ 7284 w 54"/>
                  <a:gd name="T83" fmla="*/ 928 h 50"/>
                  <a:gd name="T84" fmla="*/ 3735 w 54"/>
                  <a:gd name="T85" fmla="*/ 4208 h 50"/>
                  <a:gd name="T86" fmla="*/ 4370 w 54"/>
                  <a:gd name="T87" fmla="*/ 3439 h 50"/>
                  <a:gd name="T88" fmla="*/ 3241 w 54"/>
                  <a:gd name="T89" fmla="*/ 4884 h 50"/>
                  <a:gd name="T90" fmla="*/ 4746 w 54"/>
                  <a:gd name="T91" fmla="*/ 3439 h 50"/>
                  <a:gd name="T92" fmla="*/ 7622 w 54"/>
                  <a:gd name="T93" fmla="*/ 1064 h 50"/>
                  <a:gd name="T94" fmla="*/ 6609 w 54"/>
                  <a:gd name="T95" fmla="*/ 1994 h 50"/>
                  <a:gd name="T96" fmla="*/ 3241 w 54"/>
                  <a:gd name="T97" fmla="*/ 4746 h 50"/>
                  <a:gd name="T98" fmla="*/ 3032 w 54"/>
                  <a:gd name="T99" fmla="*/ 4582 h 50"/>
                  <a:gd name="T100" fmla="*/ 3241 w 54"/>
                  <a:gd name="T101" fmla="*/ 6576 h 50"/>
                  <a:gd name="T102" fmla="*/ 2378 w 54"/>
                  <a:gd name="T103" fmla="*/ 7483 h 50"/>
                  <a:gd name="T104" fmla="*/ 4525 w 54"/>
                  <a:gd name="T105" fmla="*/ 4582 h 50"/>
                  <a:gd name="T106" fmla="*/ 4255 w 54"/>
                  <a:gd name="T107" fmla="*/ 4582 h 50"/>
                  <a:gd name="T108" fmla="*/ 3396 w 54"/>
                  <a:gd name="T109" fmla="*/ 3275 h 50"/>
                  <a:gd name="T110" fmla="*/ 2018 w 54"/>
                  <a:gd name="T111" fmla="*/ 8558 h 50"/>
                  <a:gd name="T112" fmla="*/ 7284 w 54"/>
                  <a:gd name="T113" fmla="*/ 3046 h 50"/>
                  <a:gd name="T114" fmla="*/ 4370 w 54"/>
                  <a:gd name="T115" fmla="*/ 6026 h 50"/>
                  <a:gd name="T116" fmla="*/ 6919 w 54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10"/>
                    </a:moveTo>
                    <a:cubicBezTo>
                      <a:pt x="50" y="7"/>
                      <a:pt x="47" y="4"/>
                      <a:pt x="44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36" y="5"/>
                      <a:pt x="31" y="11"/>
                      <a:pt x="26" y="16"/>
                    </a:cubicBezTo>
                    <a:cubicBezTo>
                      <a:pt x="22" y="11"/>
                      <a:pt x="18" y="6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5" y="7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2"/>
                      <a:pt x="6" y="35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1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50"/>
                    </a:cubicBezTo>
                    <a:cubicBezTo>
                      <a:pt x="18" y="45"/>
                      <a:pt x="23" y="41"/>
                      <a:pt x="27" y="36"/>
                    </a:cubicBezTo>
                    <a:cubicBezTo>
                      <a:pt x="32" y="40"/>
                      <a:pt x="35" y="46"/>
                      <a:pt x="40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3" y="50"/>
                    </a:cubicBezTo>
                    <a:cubicBezTo>
                      <a:pt x="46" y="47"/>
                      <a:pt x="50" y="44"/>
                      <a:pt x="52" y="40"/>
                    </a:cubicBezTo>
                    <a:cubicBezTo>
                      <a:pt x="53" y="40"/>
                      <a:pt x="53" y="39"/>
                      <a:pt x="52" y="39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48" y="34"/>
                      <a:pt x="44" y="29"/>
                      <a:pt x="39" y="24"/>
                    </a:cubicBezTo>
                    <a:cubicBezTo>
                      <a:pt x="44" y="20"/>
                      <a:pt x="48" y="16"/>
                      <a:pt x="53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1"/>
                      <a:pt x="54" y="11"/>
                      <a:pt x="53" y="10"/>
                    </a:cubicBez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39" y="45"/>
                      <a:pt x="39" y="45"/>
                    </a:cubicBezTo>
                    <a:cubicBezTo>
                      <a:pt x="40" y="44"/>
                      <a:pt x="41" y="43"/>
                      <a:pt x="42" y="42"/>
                    </a:cubicBezTo>
                    <a:cubicBezTo>
                      <a:pt x="43" y="41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6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7"/>
                    </a:cubicBezTo>
                    <a:cubicBezTo>
                      <a:pt x="41" y="39"/>
                      <a:pt x="40" y="41"/>
                      <a:pt x="38" y="44"/>
                    </a:cubicBezTo>
                    <a:cubicBezTo>
                      <a:pt x="38" y="43"/>
                      <a:pt x="37" y="43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40" y="37"/>
                      <a:pt x="41" y="35"/>
                    </a:cubicBezTo>
                    <a:cubicBezTo>
                      <a:pt x="39" y="37"/>
                      <a:pt x="38" y="39"/>
                      <a:pt x="36" y="41"/>
                    </a:cubicBezTo>
                    <a:cubicBezTo>
                      <a:pt x="36" y="41"/>
                      <a:pt x="36" y="41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6"/>
                      <a:pt x="37" y="34"/>
                      <a:pt x="40" y="32"/>
                    </a:cubicBezTo>
                    <a:cubicBezTo>
                      <a:pt x="40" y="32"/>
                      <a:pt x="38" y="35"/>
                      <a:pt x="38" y="35"/>
                    </a:cubicBezTo>
                    <a:cubicBezTo>
                      <a:pt x="37" y="36"/>
                      <a:pt x="36" y="38"/>
                      <a:pt x="35" y="40"/>
                    </a:cubicBezTo>
                    <a:cubicBezTo>
                      <a:pt x="34" y="39"/>
                      <a:pt x="33" y="38"/>
                      <a:pt x="33" y="37"/>
                    </a:cubicBezTo>
                    <a:close/>
                    <a:moveTo>
                      <a:pt x="30" y="35"/>
                    </a:moveTo>
                    <a:cubicBezTo>
                      <a:pt x="33" y="33"/>
                      <a:pt x="35" y="32"/>
                      <a:pt x="37" y="29"/>
                    </a:cubicBezTo>
                    <a:cubicBezTo>
                      <a:pt x="37" y="30"/>
                      <a:pt x="35" y="33"/>
                      <a:pt x="35" y="34"/>
                    </a:cubicBezTo>
                    <a:cubicBezTo>
                      <a:pt x="34" y="35"/>
                      <a:pt x="33" y="36"/>
                      <a:pt x="32" y="37"/>
                    </a:cubicBezTo>
                    <a:cubicBezTo>
                      <a:pt x="32" y="36"/>
                      <a:pt x="31" y="35"/>
                      <a:pt x="30" y="35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1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2" y="31"/>
                    </a:cubicBezTo>
                    <a:cubicBezTo>
                      <a:pt x="31" y="32"/>
                      <a:pt x="30" y="33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1"/>
                      <a:pt x="46" y="40"/>
                      <a:pt x="48" y="38"/>
                    </a:cubicBezTo>
                    <a:cubicBezTo>
                      <a:pt x="48" y="38"/>
                      <a:pt x="48" y="38"/>
                      <a:pt x="47" y="38"/>
                    </a:cubicBezTo>
                    <a:cubicBezTo>
                      <a:pt x="45" y="38"/>
                      <a:pt x="43" y="40"/>
                      <a:pt x="41" y="41"/>
                    </a:cubicBezTo>
                    <a:cubicBezTo>
                      <a:pt x="41" y="42"/>
                      <a:pt x="39" y="45"/>
                      <a:pt x="40" y="42"/>
                    </a:cubicBezTo>
                    <a:cubicBezTo>
                      <a:pt x="42" y="40"/>
                      <a:pt x="43" y="38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1" y="37"/>
                      <a:pt x="39" y="39"/>
                      <a:pt x="37" y="42"/>
                    </a:cubicBezTo>
                    <a:cubicBezTo>
                      <a:pt x="38" y="40"/>
                      <a:pt x="41" y="36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4"/>
                      <a:pt x="39" y="36"/>
                      <a:pt x="37" y="38"/>
                    </a:cubicBezTo>
                    <a:cubicBezTo>
                      <a:pt x="34" y="41"/>
                      <a:pt x="38" y="37"/>
                      <a:pt x="38" y="36"/>
                    </a:cubicBezTo>
                    <a:cubicBezTo>
                      <a:pt x="39" y="35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4" y="34"/>
                      <a:pt x="46" y="37"/>
                      <a:pt x="49" y="39"/>
                    </a:cubicBezTo>
                    <a:cubicBezTo>
                      <a:pt x="47" y="40"/>
                      <a:pt x="46" y="42"/>
                      <a:pt x="44" y="43"/>
                    </a:cubicBezTo>
                    <a:cubicBezTo>
                      <a:pt x="39" y="47"/>
                      <a:pt x="43" y="43"/>
                      <a:pt x="44" y="42"/>
                    </a:cubicBezTo>
                    <a:close/>
                    <a:moveTo>
                      <a:pt x="41" y="31"/>
                    </a:moveTo>
                    <a:cubicBezTo>
                      <a:pt x="39" y="32"/>
                      <a:pt x="38" y="33"/>
                      <a:pt x="36" y="34"/>
                    </a:cubicBezTo>
                    <a:cubicBezTo>
                      <a:pt x="34" y="36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6" y="30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9"/>
                      <a:pt x="37" y="26"/>
                    </a:cubicBezTo>
                    <a:cubicBezTo>
                      <a:pt x="38" y="27"/>
                      <a:pt x="40" y="29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8"/>
                      <a:pt x="31" y="30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1" y="29"/>
                      <a:pt x="32" y="28"/>
                      <a:pt x="34" y="26"/>
                    </a:cubicBezTo>
                    <a:cubicBezTo>
                      <a:pt x="34" y="25"/>
                      <a:pt x="35" y="25"/>
                      <a:pt x="36" y="24"/>
                    </a:cubicBezTo>
                    <a:cubicBezTo>
                      <a:pt x="36" y="25"/>
                      <a:pt x="36" y="25"/>
                      <a:pt x="36" y="25"/>
                    </a:cubicBezTo>
                    <a:close/>
                    <a:moveTo>
                      <a:pt x="8" y="44"/>
                    </a:moveTo>
                    <a:cubicBezTo>
                      <a:pt x="13" y="38"/>
                      <a:pt x="20" y="33"/>
                      <a:pt x="25" y="27"/>
                    </a:cubicBezTo>
                    <a:cubicBezTo>
                      <a:pt x="29" y="24"/>
                      <a:pt x="33" y="21"/>
                      <a:pt x="37" y="18"/>
                    </a:cubicBezTo>
                    <a:cubicBezTo>
                      <a:pt x="40" y="16"/>
                      <a:pt x="42" y="13"/>
                      <a:pt x="45" y="10"/>
                    </a:cubicBezTo>
                    <a:cubicBezTo>
                      <a:pt x="48" y="8"/>
                      <a:pt x="43" y="12"/>
                      <a:pt x="43" y="13"/>
                    </a:cubicBezTo>
                    <a:cubicBezTo>
                      <a:pt x="41" y="14"/>
                      <a:pt x="39" y="16"/>
                      <a:pt x="38" y="18"/>
                    </a:cubicBezTo>
                    <a:cubicBezTo>
                      <a:pt x="35" y="21"/>
                      <a:pt x="31" y="24"/>
                      <a:pt x="28" y="27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5"/>
                      <a:pt x="8" y="44"/>
                      <a:pt x="8" y="44"/>
                    </a:cubicBezTo>
                    <a:close/>
                    <a:moveTo>
                      <a:pt x="6" y="42"/>
                    </a:moveTo>
                    <a:cubicBezTo>
                      <a:pt x="8" y="39"/>
                      <a:pt x="11" y="36"/>
                      <a:pt x="14" y="33"/>
                    </a:cubicBezTo>
                    <a:cubicBezTo>
                      <a:pt x="15" y="32"/>
                      <a:pt x="15" y="32"/>
                      <a:pt x="16" y="31"/>
                    </a:cubicBezTo>
                    <a:cubicBezTo>
                      <a:pt x="19" y="29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2" y="18"/>
                    </a:cubicBezTo>
                    <a:cubicBezTo>
                      <a:pt x="29" y="21"/>
                      <a:pt x="25" y="24"/>
                      <a:pt x="22" y="27"/>
                    </a:cubicBezTo>
                    <a:cubicBezTo>
                      <a:pt x="17" y="32"/>
                      <a:pt x="10" y="36"/>
                      <a:pt x="7" y="43"/>
                    </a:cubicBezTo>
                    <a:cubicBezTo>
                      <a:pt x="6" y="42"/>
                      <a:pt x="6" y="42"/>
                      <a:pt x="6" y="42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7" y="17"/>
                      <a:pt x="19" y="16"/>
                    </a:cubicBezTo>
                    <a:cubicBezTo>
                      <a:pt x="17" y="17"/>
                      <a:pt x="15" y="18"/>
                      <a:pt x="13" y="20"/>
                    </a:cubicBezTo>
                    <a:cubicBezTo>
                      <a:pt x="13" y="20"/>
                      <a:pt x="13" y="19"/>
                      <a:pt x="12" y="19"/>
                    </a:cubicBezTo>
                    <a:close/>
                    <a:moveTo>
                      <a:pt x="11" y="17"/>
                    </a:moveTo>
                    <a:cubicBezTo>
                      <a:pt x="13" y="16"/>
                      <a:pt x="16" y="15"/>
                      <a:pt x="18" y="13"/>
                    </a:cubicBezTo>
                    <a:cubicBezTo>
                      <a:pt x="16" y="14"/>
                      <a:pt x="13" y="16"/>
                      <a:pt x="11" y="18"/>
                    </a:cubicBezTo>
                    <a:cubicBezTo>
                      <a:pt x="11" y="18"/>
                      <a:pt x="11" y="17"/>
                      <a:pt x="11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1"/>
                      <a:pt x="14" y="9"/>
                    </a:cubicBezTo>
                    <a:cubicBezTo>
                      <a:pt x="12" y="11"/>
                      <a:pt x="10" y="12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4"/>
                      <a:pt x="13" y="13"/>
                      <a:pt x="15" y="11"/>
                    </a:cubicBezTo>
                    <a:cubicBezTo>
                      <a:pt x="13" y="13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8" y="11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0" y="7"/>
                      <a:pt x="7" y="9"/>
                      <a:pt x="5" y="11"/>
                    </a:cubicBezTo>
                    <a:cubicBezTo>
                      <a:pt x="4" y="11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9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2" y="16"/>
                      <a:pt x="15" y="12"/>
                      <a:pt x="17" y="11"/>
                    </a:cubicBezTo>
                    <a:cubicBezTo>
                      <a:pt x="17" y="11"/>
                      <a:pt x="17" y="10"/>
                      <a:pt x="16" y="10"/>
                    </a:cubicBezTo>
                    <a:close/>
                    <a:moveTo>
                      <a:pt x="20" y="16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6"/>
                      <a:pt x="16" y="17"/>
                      <a:pt x="14" y="17"/>
                    </a:cubicBezTo>
                    <a:cubicBezTo>
                      <a:pt x="10" y="19"/>
                      <a:pt x="14" y="17"/>
                      <a:pt x="15" y="16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9"/>
                      <a:pt x="14" y="20"/>
                    </a:cubicBezTo>
                    <a:cubicBezTo>
                      <a:pt x="15" y="19"/>
                      <a:pt x="18" y="17"/>
                      <a:pt x="20" y="16"/>
                    </a:cubicBezTo>
                    <a:close/>
                    <a:moveTo>
                      <a:pt x="22" y="17"/>
                    </a:moveTo>
                    <a:cubicBezTo>
                      <a:pt x="22" y="17"/>
                      <a:pt x="22" y="16"/>
                      <a:pt x="23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2" y="19"/>
                      <a:pt x="19" y="21"/>
                      <a:pt x="17" y="22"/>
                    </a:cubicBezTo>
                    <a:cubicBezTo>
                      <a:pt x="19" y="20"/>
                      <a:pt x="21" y="19"/>
                      <a:pt x="22" y="17"/>
                    </a:cubicBezTo>
                    <a:close/>
                    <a:moveTo>
                      <a:pt x="27" y="19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8" y="10"/>
                      <a:pt x="32" y="14"/>
                      <a:pt x="27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5" y="20"/>
                      <a:pt x="25" y="21"/>
                      <a:pt x="24" y="21"/>
                    </a:cubicBezTo>
                    <a:cubicBezTo>
                      <a:pt x="23" y="22"/>
                      <a:pt x="23" y="22"/>
                      <a:pt x="22" y="23"/>
                    </a:cubicBezTo>
                    <a:cubicBezTo>
                      <a:pt x="21" y="24"/>
                      <a:pt x="19" y="25"/>
                      <a:pt x="19" y="25"/>
                    </a:cubicBezTo>
                    <a:cubicBezTo>
                      <a:pt x="20" y="23"/>
                      <a:pt x="23" y="21"/>
                      <a:pt x="24" y="19"/>
                    </a:cubicBezTo>
                    <a:cubicBezTo>
                      <a:pt x="24" y="19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lose/>
                    <a:moveTo>
                      <a:pt x="36" y="13"/>
                    </a:moveTo>
                    <a:cubicBezTo>
                      <a:pt x="34" y="16"/>
                      <a:pt x="30" y="18"/>
                      <a:pt x="27" y="20"/>
                    </a:cubicBezTo>
                    <a:cubicBezTo>
                      <a:pt x="24" y="23"/>
                      <a:pt x="22" y="25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1"/>
                      <a:pt x="28" y="19"/>
                    </a:cubicBezTo>
                    <a:cubicBezTo>
                      <a:pt x="30" y="18"/>
                      <a:pt x="31" y="17"/>
                      <a:pt x="33" y="16"/>
                    </a:cubicBezTo>
                    <a:cubicBezTo>
                      <a:pt x="37" y="13"/>
                      <a:pt x="40" y="9"/>
                      <a:pt x="44" y="6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6"/>
                      <a:pt x="45" y="6"/>
                    </a:cubicBezTo>
                    <a:cubicBezTo>
                      <a:pt x="41" y="8"/>
                      <a:pt x="39" y="11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10"/>
                      <a:pt x="40" y="11"/>
                      <a:pt x="38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40" y="11"/>
                      <a:pt x="46" y="5"/>
                      <a:pt x="42" y="8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3" y="19"/>
                    </a:moveTo>
                    <a:cubicBezTo>
                      <a:pt x="21" y="21"/>
                      <a:pt x="19" y="23"/>
                      <a:pt x="18" y="25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9" y="22"/>
                      <a:pt x="21" y="21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8"/>
                      <a:pt x="19" y="36"/>
                    </a:cubicBezTo>
                    <a:cubicBezTo>
                      <a:pt x="22" y="33"/>
                      <a:pt x="25" y="30"/>
                      <a:pt x="29" y="27"/>
                    </a:cubicBezTo>
                    <a:cubicBezTo>
                      <a:pt x="35" y="21"/>
                      <a:pt x="42" y="15"/>
                      <a:pt x="47" y="9"/>
                    </a:cubicBezTo>
                    <a:cubicBezTo>
                      <a:pt x="48" y="9"/>
                      <a:pt x="49" y="10"/>
                      <a:pt x="50" y="10"/>
                    </a:cubicBezTo>
                    <a:cubicBezTo>
                      <a:pt x="37" y="20"/>
                      <a:pt x="25" y="3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2" y="13"/>
                      <a:pt x="39" y="15"/>
                    </a:cubicBezTo>
                    <a:cubicBezTo>
                      <a:pt x="35" y="19"/>
                      <a:pt x="31" y="21"/>
                      <a:pt x="27" y="25"/>
                    </a:cubicBezTo>
                    <a:cubicBezTo>
                      <a:pt x="24" y="27"/>
                      <a:pt x="22" y="31"/>
                      <a:pt x="18" y="33"/>
                    </a:cubicBezTo>
                    <a:cubicBezTo>
                      <a:pt x="15" y="36"/>
                      <a:pt x="11" y="39"/>
                      <a:pt x="7" y="43"/>
                    </a:cubicBezTo>
                    <a:cubicBezTo>
                      <a:pt x="9" y="41"/>
                      <a:pt x="12" y="37"/>
                      <a:pt x="15" y="35"/>
                    </a:cubicBezTo>
                    <a:cubicBezTo>
                      <a:pt x="19" y="32"/>
                      <a:pt x="22" y="29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8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20"/>
                    </a:cubicBezTo>
                    <a:cubicBezTo>
                      <a:pt x="18" y="21"/>
                      <a:pt x="17" y="21"/>
                      <a:pt x="16" y="23"/>
                    </a:cubicBezTo>
                    <a:cubicBezTo>
                      <a:pt x="15" y="22"/>
                      <a:pt x="15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7"/>
                      <a:pt x="11" y="46"/>
                      <a:pt x="10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22" y="35"/>
                      <a:pt x="32" y="26"/>
                      <a:pt x="43" y="17"/>
                    </a:cubicBezTo>
                    <a:cubicBezTo>
                      <a:pt x="44" y="15"/>
                      <a:pt x="46" y="14"/>
                      <a:pt x="48" y="13"/>
                    </a:cubicBezTo>
                    <a:cubicBezTo>
                      <a:pt x="45" y="15"/>
                      <a:pt x="43" y="17"/>
                      <a:pt x="40" y="19"/>
                    </a:cubicBezTo>
                    <a:cubicBezTo>
                      <a:pt x="35" y="23"/>
                      <a:pt x="31" y="28"/>
                      <a:pt x="27" y="33"/>
                    </a:cubicBezTo>
                    <a:cubicBezTo>
                      <a:pt x="27" y="33"/>
                      <a:pt x="26" y="33"/>
                      <a:pt x="26" y="33"/>
                    </a:cubicBezTo>
                    <a:cubicBezTo>
                      <a:pt x="22" y="38"/>
                      <a:pt x="16" y="42"/>
                      <a:pt x="12" y="47"/>
                    </a:cubicBezTo>
                    <a:close/>
                    <a:moveTo>
                      <a:pt x="41" y="47"/>
                    </a:move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1"/>
                    </a:cubicBezTo>
                    <a:cubicBezTo>
                      <a:pt x="46" y="43"/>
                      <a:pt x="44" y="45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8" name="Freeform 73"/>
              <p:cNvSpPr>
                <a:spLocks noEditPoints="1" noChangeArrowheads="1"/>
              </p:cNvSpPr>
              <p:nvPr/>
            </p:nvSpPr>
            <p:spPr bwMode="auto">
              <a:xfrm>
                <a:off x="1823" y="1536"/>
                <a:ext cx="104" cy="112"/>
              </a:xfrm>
              <a:custGeom>
                <a:avLst/>
                <a:gdLst>
                  <a:gd name="T0" fmla="*/ 4871 w 44"/>
                  <a:gd name="T1" fmla="*/ 8610 h 47"/>
                  <a:gd name="T2" fmla="*/ 7145 w 44"/>
                  <a:gd name="T3" fmla="*/ 6065 h 47"/>
                  <a:gd name="T4" fmla="*/ 7670 w 44"/>
                  <a:gd name="T5" fmla="*/ 3679 h 47"/>
                  <a:gd name="T6" fmla="*/ 5240 w 44"/>
                  <a:gd name="T7" fmla="*/ 3289 h 47"/>
                  <a:gd name="T8" fmla="*/ 3184 w 44"/>
                  <a:gd name="T9" fmla="*/ 164 h 47"/>
                  <a:gd name="T10" fmla="*/ 369 w 44"/>
                  <a:gd name="T11" fmla="*/ 3169 h 47"/>
                  <a:gd name="T12" fmla="*/ 369 w 44"/>
                  <a:gd name="T13" fmla="*/ 5667 h 47"/>
                  <a:gd name="T14" fmla="*/ 872 w 44"/>
                  <a:gd name="T15" fmla="*/ 5157 h 47"/>
                  <a:gd name="T16" fmla="*/ 1257 w 44"/>
                  <a:gd name="T17" fmla="*/ 4616 h 47"/>
                  <a:gd name="T18" fmla="*/ 659 w 44"/>
                  <a:gd name="T19" fmla="*/ 4616 h 47"/>
                  <a:gd name="T20" fmla="*/ 532 w 44"/>
                  <a:gd name="T21" fmla="*/ 4385 h 47"/>
                  <a:gd name="T22" fmla="*/ 532 w 44"/>
                  <a:gd name="T23" fmla="*/ 3679 h 47"/>
                  <a:gd name="T24" fmla="*/ 1257 w 44"/>
                  <a:gd name="T25" fmla="*/ 4616 h 47"/>
                  <a:gd name="T26" fmla="*/ 1558 w 44"/>
                  <a:gd name="T27" fmla="*/ 4616 h 47"/>
                  <a:gd name="T28" fmla="*/ 3184 w 44"/>
                  <a:gd name="T29" fmla="*/ 3679 h 47"/>
                  <a:gd name="T30" fmla="*/ 2586 w 44"/>
                  <a:gd name="T31" fmla="*/ 4220 h 47"/>
                  <a:gd name="T32" fmla="*/ 4715 w 44"/>
                  <a:gd name="T33" fmla="*/ 772 h 47"/>
                  <a:gd name="T34" fmla="*/ 3458 w 44"/>
                  <a:gd name="T35" fmla="*/ 3169 h 47"/>
                  <a:gd name="T36" fmla="*/ 3314 w 44"/>
                  <a:gd name="T37" fmla="*/ 2545 h 47"/>
                  <a:gd name="T38" fmla="*/ 3314 w 44"/>
                  <a:gd name="T39" fmla="*/ 1840 h 47"/>
                  <a:gd name="T40" fmla="*/ 6112 w 44"/>
                  <a:gd name="T41" fmla="*/ 3844 h 47"/>
                  <a:gd name="T42" fmla="*/ 5614 w 44"/>
                  <a:gd name="T43" fmla="*/ 3844 h 47"/>
                  <a:gd name="T44" fmla="*/ 6642 w 44"/>
                  <a:gd name="T45" fmla="*/ 4775 h 47"/>
                  <a:gd name="T46" fmla="*/ 3843 w 44"/>
                  <a:gd name="T47" fmla="*/ 7671 h 47"/>
                  <a:gd name="T48" fmla="*/ 4491 w 44"/>
                  <a:gd name="T49" fmla="*/ 6389 h 47"/>
                  <a:gd name="T50" fmla="*/ 4715 w 44"/>
                  <a:gd name="T51" fmla="*/ 3453 h 47"/>
                  <a:gd name="T52" fmla="*/ 4715 w 44"/>
                  <a:gd name="T53" fmla="*/ 3289 h 47"/>
                  <a:gd name="T54" fmla="*/ 3184 w 44"/>
                  <a:gd name="T55" fmla="*/ 5831 h 47"/>
                  <a:gd name="T56" fmla="*/ 4491 w 44"/>
                  <a:gd name="T57" fmla="*/ 6224 h 47"/>
                  <a:gd name="T58" fmla="*/ 3184 w 44"/>
                  <a:gd name="T59" fmla="*/ 7161 h 47"/>
                  <a:gd name="T60" fmla="*/ 4715 w 44"/>
                  <a:gd name="T61" fmla="*/ 5667 h 47"/>
                  <a:gd name="T62" fmla="*/ 4715 w 44"/>
                  <a:gd name="T63" fmla="*/ 5452 h 47"/>
                  <a:gd name="T64" fmla="*/ 3184 w 44"/>
                  <a:gd name="T65" fmla="*/ 6615 h 47"/>
                  <a:gd name="T66" fmla="*/ 3184 w 44"/>
                  <a:gd name="T67" fmla="*/ 6389 h 47"/>
                  <a:gd name="T68" fmla="*/ 5403 w 44"/>
                  <a:gd name="T69" fmla="*/ 3844 h 47"/>
                  <a:gd name="T70" fmla="*/ 3314 w 44"/>
                  <a:gd name="T71" fmla="*/ 5831 h 47"/>
                  <a:gd name="T72" fmla="*/ 5240 w 44"/>
                  <a:gd name="T73" fmla="*/ 3844 h 47"/>
                  <a:gd name="T74" fmla="*/ 4491 w 44"/>
                  <a:gd name="T75" fmla="*/ 2936 h 47"/>
                  <a:gd name="T76" fmla="*/ 3314 w 44"/>
                  <a:gd name="T77" fmla="*/ 1330 h 47"/>
                  <a:gd name="T78" fmla="*/ 3843 w 44"/>
                  <a:gd name="T79" fmla="*/ 1840 h 47"/>
                  <a:gd name="T80" fmla="*/ 4347 w 44"/>
                  <a:gd name="T81" fmla="*/ 2221 h 47"/>
                  <a:gd name="T82" fmla="*/ 4347 w 44"/>
                  <a:gd name="T83" fmla="*/ 2221 h 47"/>
                  <a:gd name="T84" fmla="*/ 1558 w 44"/>
                  <a:gd name="T85" fmla="*/ 5157 h 47"/>
                  <a:gd name="T86" fmla="*/ 4715 w 44"/>
                  <a:gd name="T87" fmla="*/ 3289 h 47"/>
                  <a:gd name="T88" fmla="*/ 3683 w 44"/>
                  <a:gd name="T89" fmla="*/ 4385 h 47"/>
                  <a:gd name="T90" fmla="*/ 2971 w 44"/>
                  <a:gd name="T91" fmla="*/ 5157 h 47"/>
                  <a:gd name="T92" fmla="*/ 3184 w 44"/>
                  <a:gd name="T93" fmla="*/ 8064 h 47"/>
                  <a:gd name="T94" fmla="*/ 3683 w 44"/>
                  <a:gd name="T95" fmla="*/ 7838 h 47"/>
                  <a:gd name="T96" fmla="*/ 4491 w 44"/>
                  <a:gd name="T97" fmla="*/ 7838 h 47"/>
                  <a:gd name="T98" fmla="*/ 4715 w 44"/>
                  <a:gd name="T99" fmla="*/ 5452 h 47"/>
                  <a:gd name="T100" fmla="*/ 5403 w 44"/>
                  <a:gd name="T101" fmla="*/ 5293 h 47"/>
                  <a:gd name="T102" fmla="*/ 6112 w 44"/>
                  <a:gd name="T103" fmla="*/ 5293 h 47"/>
                  <a:gd name="T104" fmla="*/ 7022 w 44"/>
                  <a:gd name="T105" fmla="*/ 5452 h 47"/>
                  <a:gd name="T106" fmla="*/ 5744 w 44"/>
                  <a:gd name="T107" fmla="*/ 4940 h 47"/>
                  <a:gd name="T108" fmla="*/ 3314 w 44"/>
                  <a:gd name="T109" fmla="*/ 558 h 47"/>
                  <a:gd name="T110" fmla="*/ 872 w 44"/>
                  <a:gd name="T111" fmla="*/ 4775 h 47"/>
                  <a:gd name="T112" fmla="*/ 872 w 44"/>
                  <a:gd name="T113" fmla="*/ 4220 h 47"/>
                  <a:gd name="T114" fmla="*/ 1028 w 44"/>
                  <a:gd name="T115" fmla="*/ 5157 h 47"/>
                  <a:gd name="T116" fmla="*/ 1402 w 44"/>
                  <a:gd name="T117" fmla="*/ 5157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7"/>
                  <a:gd name="T179" fmla="*/ 44 w 44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5" y="46"/>
                      <a:pt x="16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1" y="47"/>
                      <a:pt x="24" y="47"/>
                      <a:pt x="28" y="47"/>
                    </a:cubicBezTo>
                    <a:cubicBezTo>
                      <a:pt x="29" y="47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3" y="32"/>
                      <a:pt x="43" y="32"/>
                      <a:pt x="43" y="31"/>
                    </a:cubicBezTo>
                    <a:cubicBezTo>
                      <a:pt x="43" y="28"/>
                      <a:pt x="44" y="24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3" y="19"/>
                      <a:pt x="43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1" y="7"/>
                      <a:pt x="30" y="2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5" y="1"/>
                      <a:pt x="21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1" y="17"/>
                      <a:pt x="7" y="17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1" y="22"/>
                      <a:pt x="0" y="26"/>
                      <a:pt x="1" y="30"/>
                    </a:cubicBezTo>
                    <a:cubicBezTo>
                      <a:pt x="1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1" y="31"/>
                      <a:pt x="15" y="31"/>
                    </a:cubicBezTo>
                    <a:cubicBezTo>
                      <a:pt x="15" y="36"/>
                      <a:pt x="15" y="41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7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5"/>
                    </a:cubicBezTo>
                    <a:cubicBezTo>
                      <a:pt x="5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4" y="22"/>
                      <a:pt x="3" y="24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5"/>
                    </a:cubicBezTo>
                    <a:cubicBezTo>
                      <a:pt x="9" y="25"/>
                      <a:pt x="5" y="29"/>
                      <a:pt x="7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20" y="18"/>
                      <a:pt x="21" y="18"/>
                      <a:pt x="23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10" y="27"/>
                    </a:cubicBezTo>
                    <a:cubicBezTo>
                      <a:pt x="11" y="25"/>
                      <a:pt x="13" y="23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7" y="4"/>
                    </a:moveTo>
                    <a:cubicBezTo>
                      <a:pt x="28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2" y="17"/>
                    </a:cubicBezTo>
                    <a:cubicBezTo>
                      <a:pt x="21" y="17"/>
                      <a:pt x="17" y="19"/>
                      <a:pt x="20" y="17"/>
                    </a:cubicBezTo>
                    <a:cubicBezTo>
                      <a:pt x="23" y="15"/>
                      <a:pt x="26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4" y="6"/>
                      <a:pt x="21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7"/>
                      <a:pt x="22" y="7"/>
                    </a:cubicBezTo>
                    <a:cubicBezTo>
                      <a:pt x="23" y="6"/>
                      <a:pt x="23" y="5"/>
                      <a:pt x="24" y="3"/>
                    </a:cubicBezTo>
                    <a:cubicBezTo>
                      <a:pt x="25" y="3"/>
                      <a:pt x="26" y="3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8" y="28"/>
                      <a:pt x="28" y="27"/>
                    </a:cubicBezTo>
                    <a:cubicBezTo>
                      <a:pt x="30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6" y="37"/>
                      <a:pt x="25" y="37"/>
                    </a:cubicBezTo>
                    <a:cubicBezTo>
                      <a:pt x="24" y="38"/>
                      <a:pt x="22" y="40"/>
                      <a:pt x="20" y="41"/>
                    </a:cubicBezTo>
                    <a:cubicBezTo>
                      <a:pt x="22" y="39"/>
                      <a:pt x="25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5" y="41"/>
                      <a:pt x="23" y="42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8" y="20"/>
                      <a:pt x="28" y="21"/>
                    </a:cubicBezTo>
                    <a:cubicBezTo>
                      <a:pt x="25" y="23"/>
                      <a:pt x="22" y="26"/>
                      <a:pt x="19" y="28"/>
                    </a:cubicBezTo>
                    <a:cubicBezTo>
                      <a:pt x="22" y="26"/>
                      <a:pt x="24" y="21"/>
                      <a:pt x="27" y="18"/>
                    </a:cubicBezTo>
                    <a:close/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3"/>
                      <a:pt x="29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5"/>
                      <a:pt x="22" y="36"/>
                      <a:pt x="20" y="37"/>
                    </a:cubicBezTo>
                    <a:cubicBezTo>
                      <a:pt x="22" y="35"/>
                      <a:pt x="25" y="34"/>
                      <a:pt x="26" y="32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8"/>
                      <a:pt x="21" y="40"/>
                      <a:pt x="18" y="42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1"/>
                    </a:moveTo>
                    <a:cubicBezTo>
                      <a:pt x="27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7"/>
                      <a:pt x="18" y="36"/>
                    </a:cubicBezTo>
                    <a:cubicBezTo>
                      <a:pt x="20" y="35"/>
                      <a:pt x="23" y="33"/>
                      <a:pt x="25" y="32"/>
                    </a:cubicBezTo>
                    <a:close/>
                    <a:moveTo>
                      <a:pt x="25" y="31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8" y="23"/>
                      <a:pt x="29" y="23"/>
                    </a:cubicBezTo>
                    <a:cubicBezTo>
                      <a:pt x="29" y="22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5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20" y="31"/>
                    </a:cubicBezTo>
                    <a:cubicBezTo>
                      <a:pt x="20" y="30"/>
                      <a:pt x="21" y="29"/>
                      <a:pt x="22" y="29"/>
                    </a:cubicBezTo>
                    <a:cubicBezTo>
                      <a:pt x="25" y="26"/>
                      <a:pt x="27" y="24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5" y="16"/>
                      <a:pt x="25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2" y="6"/>
                      <a:pt x="21" y="6"/>
                    </a:cubicBezTo>
                    <a:close/>
                    <a:moveTo>
                      <a:pt x="25" y="7"/>
                    </a:moveTo>
                    <a:cubicBezTo>
                      <a:pt x="28" y="5"/>
                      <a:pt x="23" y="10"/>
                      <a:pt x="22" y="10"/>
                    </a:cubicBezTo>
                    <a:cubicBezTo>
                      <a:pt x="21" y="12"/>
                      <a:pt x="20" y="13"/>
                      <a:pt x="19" y="14"/>
                    </a:cubicBezTo>
                    <a:cubicBezTo>
                      <a:pt x="19" y="13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7"/>
                    </a:cubicBezTo>
                    <a:close/>
                    <a:moveTo>
                      <a:pt x="25" y="12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7"/>
                      <a:pt x="19" y="16"/>
                      <a:pt x="19" y="15"/>
                    </a:cubicBezTo>
                    <a:cubicBezTo>
                      <a:pt x="21" y="14"/>
                      <a:pt x="23" y="13"/>
                      <a:pt x="25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5"/>
                      <a:pt x="19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6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8" y="26"/>
                      <a:pt x="19" y="25"/>
                      <a:pt x="21" y="24"/>
                    </a:cubicBezTo>
                    <a:cubicBezTo>
                      <a:pt x="22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8" y="28"/>
                      <a:pt x="18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3"/>
                    </a:cubicBezTo>
                    <a:cubicBezTo>
                      <a:pt x="21" y="43"/>
                      <a:pt x="21" y="44"/>
                      <a:pt x="21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6" y="41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4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8" y="30"/>
                      <a:pt x="28" y="30"/>
                      <a:pt x="27" y="30"/>
                    </a:cubicBezTo>
                    <a:cubicBezTo>
                      <a:pt x="30" y="28"/>
                      <a:pt x="32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2" y="27"/>
                      <a:pt x="31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8" y="24"/>
                      <a:pt x="40" y="22"/>
                      <a:pt x="38" y="25"/>
                    </a:cubicBezTo>
                    <a:cubicBezTo>
                      <a:pt x="37" y="26"/>
                      <a:pt x="36" y="27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7" y="29"/>
                      <a:pt x="40" y="26"/>
                      <a:pt x="39" y="28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0"/>
                    </a:cubicBezTo>
                    <a:cubicBezTo>
                      <a:pt x="9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2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9" name="Freeform 74"/>
              <p:cNvSpPr>
                <a:spLocks noEditPoints="1" noChangeArrowheads="1"/>
              </p:cNvSpPr>
              <p:nvPr/>
            </p:nvSpPr>
            <p:spPr bwMode="auto">
              <a:xfrm>
                <a:off x="7129" y="1321"/>
                <a:ext cx="52" cy="45"/>
              </a:xfrm>
              <a:custGeom>
                <a:avLst/>
                <a:gdLst>
                  <a:gd name="T0" fmla="*/ 2971 w 22"/>
                  <a:gd name="T1" fmla="*/ 1419 h 19"/>
                  <a:gd name="T2" fmla="*/ 2061 w 22"/>
                  <a:gd name="T3" fmla="*/ 533 h 19"/>
                  <a:gd name="T4" fmla="*/ 659 w 22"/>
                  <a:gd name="T5" fmla="*/ 156 h 19"/>
                  <a:gd name="T6" fmla="*/ 369 w 22"/>
                  <a:gd name="T7" fmla="*/ 156 h 19"/>
                  <a:gd name="T8" fmla="*/ 0 w 22"/>
                  <a:gd name="T9" fmla="*/ 369 h 19"/>
                  <a:gd name="T10" fmla="*/ 1257 w 22"/>
                  <a:gd name="T11" fmla="*/ 2070 h 19"/>
                  <a:gd name="T12" fmla="*/ 2971 w 22"/>
                  <a:gd name="T13" fmla="*/ 3214 h 19"/>
                  <a:gd name="T14" fmla="*/ 2971 w 22"/>
                  <a:gd name="T15" fmla="*/ 1419 h 19"/>
                  <a:gd name="T16" fmla="*/ 872 w 22"/>
                  <a:gd name="T17" fmla="*/ 874 h 19"/>
                  <a:gd name="T18" fmla="*/ 2061 w 22"/>
                  <a:gd name="T19" fmla="*/ 1419 h 19"/>
                  <a:gd name="T20" fmla="*/ 2286 w 22"/>
                  <a:gd name="T21" fmla="*/ 1419 h 19"/>
                  <a:gd name="T22" fmla="*/ 1257 w 22"/>
                  <a:gd name="T23" fmla="*/ 1419 h 19"/>
                  <a:gd name="T24" fmla="*/ 1257 w 22"/>
                  <a:gd name="T25" fmla="*/ 1419 h 19"/>
                  <a:gd name="T26" fmla="*/ 2430 w 22"/>
                  <a:gd name="T27" fmla="*/ 2070 h 19"/>
                  <a:gd name="T28" fmla="*/ 1782 w 22"/>
                  <a:gd name="T29" fmla="*/ 2070 h 19"/>
                  <a:gd name="T30" fmla="*/ 1402 w 22"/>
                  <a:gd name="T31" fmla="*/ 1566 h 19"/>
                  <a:gd name="T32" fmla="*/ 872 w 22"/>
                  <a:gd name="T33" fmla="*/ 874 h 19"/>
                  <a:gd name="T34" fmla="*/ 659 w 22"/>
                  <a:gd name="T35" fmla="*/ 661 h 19"/>
                  <a:gd name="T36" fmla="*/ 872 w 22"/>
                  <a:gd name="T37" fmla="*/ 661 h 19"/>
                  <a:gd name="T38" fmla="*/ 659 w 22"/>
                  <a:gd name="T39" fmla="*/ 661 h 19"/>
                  <a:gd name="T40" fmla="*/ 659 w 22"/>
                  <a:gd name="T41" fmla="*/ 661 h 19"/>
                  <a:gd name="T42" fmla="*/ 659 w 22"/>
                  <a:gd name="T43" fmla="*/ 661 h 19"/>
                  <a:gd name="T44" fmla="*/ 2061 w 22"/>
                  <a:gd name="T45" fmla="*/ 1262 h 19"/>
                  <a:gd name="T46" fmla="*/ 1028 w 22"/>
                  <a:gd name="T47" fmla="*/ 874 h 19"/>
                  <a:gd name="T48" fmla="*/ 1900 w 22"/>
                  <a:gd name="T49" fmla="*/ 1037 h 19"/>
                  <a:gd name="T50" fmla="*/ 2061 w 22"/>
                  <a:gd name="T51" fmla="*/ 1262 h 19"/>
                  <a:gd name="T52" fmla="*/ 2586 w 22"/>
                  <a:gd name="T53" fmla="*/ 1952 h 19"/>
                  <a:gd name="T54" fmla="*/ 1402 w 22"/>
                  <a:gd name="T55" fmla="*/ 1566 h 19"/>
                  <a:gd name="T56" fmla="*/ 2286 w 22"/>
                  <a:gd name="T57" fmla="*/ 1566 h 19"/>
                  <a:gd name="T58" fmla="*/ 2586 w 22"/>
                  <a:gd name="T59" fmla="*/ 1952 h 19"/>
                  <a:gd name="T60" fmla="*/ 2810 w 22"/>
                  <a:gd name="T61" fmla="*/ 2669 h 19"/>
                  <a:gd name="T62" fmla="*/ 2586 w 22"/>
                  <a:gd name="T63" fmla="*/ 2669 h 19"/>
                  <a:gd name="T64" fmla="*/ 2286 w 22"/>
                  <a:gd name="T65" fmla="*/ 2456 h 19"/>
                  <a:gd name="T66" fmla="*/ 1900 w 22"/>
                  <a:gd name="T67" fmla="*/ 2300 h 19"/>
                  <a:gd name="T68" fmla="*/ 2586 w 22"/>
                  <a:gd name="T69" fmla="*/ 2070 h 19"/>
                  <a:gd name="T70" fmla="*/ 2586 w 22"/>
                  <a:gd name="T71" fmla="*/ 2070 h 19"/>
                  <a:gd name="T72" fmla="*/ 2810 w 22"/>
                  <a:gd name="T73" fmla="*/ 266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17" y="8"/>
                    </a:moveTo>
                    <a:cubicBezTo>
                      <a:pt x="15" y="7"/>
                      <a:pt x="14" y="4"/>
                      <a:pt x="12" y="3"/>
                    </a:cubicBezTo>
                    <a:cubicBezTo>
                      <a:pt x="9" y="2"/>
                      <a:pt x="6" y="2"/>
                      <a:pt x="4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6"/>
                      <a:pt x="4" y="10"/>
                      <a:pt x="7" y="12"/>
                    </a:cubicBezTo>
                    <a:cubicBezTo>
                      <a:pt x="9" y="15"/>
                      <a:pt x="13" y="19"/>
                      <a:pt x="17" y="18"/>
                    </a:cubicBezTo>
                    <a:cubicBezTo>
                      <a:pt x="22" y="17"/>
                      <a:pt x="19" y="11"/>
                      <a:pt x="17" y="8"/>
                    </a:cubicBezTo>
                    <a:close/>
                    <a:moveTo>
                      <a:pt x="5" y="5"/>
                    </a:moveTo>
                    <a:cubicBezTo>
                      <a:pt x="7" y="7"/>
                      <a:pt x="10" y="7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11"/>
                      <a:pt x="12" y="11"/>
                      <a:pt x="14" y="12"/>
                    </a:cubicBezTo>
                    <a:cubicBezTo>
                      <a:pt x="13" y="12"/>
                      <a:pt x="12" y="12"/>
                      <a:pt x="10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7" y="8"/>
                      <a:pt x="6" y="7"/>
                      <a:pt x="5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7"/>
                    </a:moveTo>
                    <a:cubicBezTo>
                      <a:pt x="10" y="6"/>
                      <a:pt x="8" y="6"/>
                      <a:pt x="6" y="5"/>
                    </a:cubicBezTo>
                    <a:cubicBezTo>
                      <a:pt x="8" y="5"/>
                      <a:pt x="9" y="6"/>
                      <a:pt x="11" y="6"/>
                    </a:cubicBezTo>
                    <a:cubicBezTo>
                      <a:pt x="11" y="6"/>
                      <a:pt x="12" y="7"/>
                      <a:pt x="12" y="7"/>
                    </a:cubicBezTo>
                    <a:close/>
                    <a:moveTo>
                      <a:pt x="15" y="11"/>
                    </a:moveTo>
                    <a:cubicBezTo>
                      <a:pt x="13" y="10"/>
                      <a:pt x="10" y="10"/>
                      <a:pt x="8" y="9"/>
                    </a:cubicBezTo>
                    <a:cubicBezTo>
                      <a:pt x="10" y="9"/>
                      <a:pt x="12" y="9"/>
                      <a:pt x="13" y="9"/>
                    </a:cubicBezTo>
                    <a:cubicBezTo>
                      <a:pt x="14" y="10"/>
                      <a:pt x="14" y="10"/>
                      <a:pt x="15" y="11"/>
                    </a:cubicBezTo>
                    <a:close/>
                    <a:moveTo>
                      <a:pt x="16" y="15"/>
                    </a:move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4" y="14"/>
                      <a:pt x="13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14"/>
                      <a:pt x="17" y="16"/>
                      <a:pt x="1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0" name="Freeform 75"/>
              <p:cNvSpPr>
                <a:spLocks noEditPoints="1" noChangeArrowheads="1"/>
              </p:cNvSpPr>
              <p:nvPr/>
            </p:nvSpPr>
            <p:spPr bwMode="auto">
              <a:xfrm>
                <a:off x="6954" y="933"/>
                <a:ext cx="553" cy="660"/>
              </a:xfrm>
              <a:custGeom>
                <a:avLst/>
                <a:gdLst>
                  <a:gd name="T0" fmla="*/ 13941 w 234"/>
                  <a:gd name="T1" fmla="*/ 3480 h 279"/>
                  <a:gd name="T2" fmla="*/ 9952 w 234"/>
                  <a:gd name="T3" fmla="*/ 15618 h 279"/>
                  <a:gd name="T4" fmla="*/ 9198 w 234"/>
                  <a:gd name="T5" fmla="*/ 18601 h 279"/>
                  <a:gd name="T6" fmla="*/ 8328 w 234"/>
                  <a:gd name="T7" fmla="*/ 15618 h 279"/>
                  <a:gd name="T8" fmla="*/ 16592 w 234"/>
                  <a:gd name="T9" fmla="*/ 16973 h 279"/>
                  <a:gd name="T10" fmla="*/ 10980 w 234"/>
                  <a:gd name="T11" fmla="*/ 17354 h 279"/>
                  <a:gd name="T12" fmla="*/ 16219 w 234"/>
                  <a:gd name="T13" fmla="*/ 19630 h 279"/>
                  <a:gd name="T14" fmla="*/ 15994 w 234"/>
                  <a:gd name="T15" fmla="*/ 23325 h 279"/>
                  <a:gd name="T16" fmla="*/ 22860 w 234"/>
                  <a:gd name="T17" fmla="*/ 26968 h 279"/>
                  <a:gd name="T18" fmla="*/ 19034 w 234"/>
                  <a:gd name="T19" fmla="*/ 28210 h 279"/>
                  <a:gd name="T20" fmla="*/ 17252 w 234"/>
                  <a:gd name="T21" fmla="*/ 28595 h 279"/>
                  <a:gd name="T22" fmla="*/ 13409 w 234"/>
                  <a:gd name="T23" fmla="*/ 24739 h 279"/>
                  <a:gd name="T24" fmla="*/ 9952 w 234"/>
                  <a:gd name="T25" fmla="*/ 21551 h 279"/>
                  <a:gd name="T26" fmla="*/ 10476 w 234"/>
                  <a:gd name="T27" fmla="*/ 20666 h 279"/>
                  <a:gd name="T28" fmla="*/ 14969 w 234"/>
                  <a:gd name="T29" fmla="*/ 21047 h 279"/>
                  <a:gd name="T30" fmla="*/ 11348 w 234"/>
                  <a:gd name="T31" fmla="*/ 17567 h 279"/>
                  <a:gd name="T32" fmla="*/ 20206 w 234"/>
                  <a:gd name="T33" fmla="*/ 18875 h 279"/>
                  <a:gd name="T34" fmla="*/ 7825 w 234"/>
                  <a:gd name="T35" fmla="*/ 13716 h 279"/>
                  <a:gd name="T36" fmla="*/ 4715 w 234"/>
                  <a:gd name="T37" fmla="*/ 16654 h 279"/>
                  <a:gd name="T38" fmla="*/ 3457 w 234"/>
                  <a:gd name="T39" fmla="*/ 19474 h 279"/>
                  <a:gd name="T40" fmla="*/ 5239 w 234"/>
                  <a:gd name="T41" fmla="*/ 15412 h 279"/>
                  <a:gd name="T42" fmla="*/ 8697 w 234"/>
                  <a:gd name="T43" fmla="*/ 13117 h 279"/>
                  <a:gd name="T44" fmla="*/ 25790 w 234"/>
                  <a:gd name="T45" fmla="*/ 11400 h 279"/>
                  <a:gd name="T46" fmla="*/ 17620 w 234"/>
                  <a:gd name="T47" fmla="*/ 8966 h 279"/>
                  <a:gd name="T48" fmla="*/ 12381 w 234"/>
                  <a:gd name="T49" fmla="*/ 7040 h 279"/>
                  <a:gd name="T50" fmla="*/ 11143 w 234"/>
                  <a:gd name="T51" fmla="*/ 8076 h 279"/>
                  <a:gd name="T52" fmla="*/ 11627 w 234"/>
                  <a:gd name="T53" fmla="*/ 9995 h 279"/>
                  <a:gd name="T54" fmla="*/ 11852 w 234"/>
                  <a:gd name="T55" fmla="*/ 12592 h 279"/>
                  <a:gd name="T56" fmla="*/ 23150 w 234"/>
                  <a:gd name="T57" fmla="*/ 15618 h 279"/>
                  <a:gd name="T58" fmla="*/ 25076 w 234"/>
                  <a:gd name="T59" fmla="*/ 13990 h 279"/>
                  <a:gd name="T60" fmla="*/ 22491 w 234"/>
                  <a:gd name="T61" fmla="*/ 11556 h 279"/>
                  <a:gd name="T62" fmla="*/ 22992 w 234"/>
                  <a:gd name="T63" fmla="*/ 14880 h 279"/>
                  <a:gd name="T64" fmla="*/ 10611 w 234"/>
                  <a:gd name="T65" fmla="*/ 12592 h 279"/>
                  <a:gd name="T66" fmla="*/ 9082 w 234"/>
                  <a:gd name="T67" fmla="*/ 10527 h 279"/>
                  <a:gd name="T68" fmla="*/ 9952 w 234"/>
                  <a:gd name="T69" fmla="*/ 6290 h 279"/>
                  <a:gd name="T70" fmla="*/ 12762 w 234"/>
                  <a:gd name="T71" fmla="*/ 4729 h 279"/>
                  <a:gd name="T72" fmla="*/ 16883 w 234"/>
                  <a:gd name="T73" fmla="*/ 6671 h 279"/>
                  <a:gd name="T74" fmla="*/ 16883 w 234"/>
                  <a:gd name="T75" fmla="*/ 5110 h 279"/>
                  <a:gd name="T76" fmla="*/ 19034 w 234"/>
                  <a:gd name="T77" fmla="*/ 6671 h 279"/>
                  <a:gd name="T78" fmla="*/ 14437 w 234"/>
                  <a:gd name="T79" fmla="*/ 5914 h 279"/>
                  <a:gd name="T80" fmla="*/ 38710 w 234"/>
                  <a:gd name="T81" fmla="*/ 22239 h 279"/>
                  <a:gd name="T82" fmla="*/ 37798 w 234"/>
                  <a:gd name="T83" fmla="*/ 22452 h 279"/>
                  <a:gd name="T84" fmla="*/ 36403 w 234"/>
                  <a:gd name="T85" fmla="*/ 10896 h 279"/>
                  <a:gd name="T86" fmla="*/ 38485 w 234"/>
                  <a:gd name="T87" fmla="*/ 16162 h 279"/>
                  <a:gd name="T88" fmla="*/ 38989 w 234"/>
                  <a:gd name="T89" fmla="*/ 20134 h 279"/>
                  <a:gd name="T90" fmla="*/ 35687 w 234"/>
                  <a:gd name="T91" fmla="*/ 20018 h 279"/>
                  <a:gd name="T92" fmla="*/ 35028 w 234"/>
                  <a:gd name="T93" fmla="*/ 15781 h 279"/>
                  <a:gd name="T94" fmla="*/ 36269 w 234"/>
                  <a:gd name="T95" fmla="*/ 12814 h 279"/>
                  <a:gd name="T96" fmla="*/ 6272 w 234"/>
                  <a:gd name="T97" fmla="*/ 16810 h 279"/>
                  <a:gd name="T98" fmla="*/ 20709 w 234"/>
                  <a:gd name="T99" fmla="*/ 7336 h 279"/>
                  <a:gd name="T100" fmla="*/ 31852 w 234"/>
                  <a:gd name="T101" fmla="*/ 5914 h 279"/>
                  <a:gd name="T102" fmla="*/ 20062 w 234"/>
                  <a:gd name="T103" fmla="*/ 39766 h 279"/>
                  <a:gd name="T104" fmla="*/ 29259 w 234"/>
                  <a:gd name="T105" fmla="*/ 47858 h 279"/>
                  <a:gd name="T106" fmla="*/ 10108 w 234"/>
                  <a:gd name="T107" fmla="*/ 45937 h 279"/>
                  <a:gd name="T108" fmla="*/ 17408 w 234"/>
                  <a:gd name="T109" fmla="*/ 47629 h 279"/>
                  <a:gd name="T110" fmla="*/ 25301 w 234"/>
                  <a:gd name="T111" fmla="*/ 48227 h 279"/>
                  <a:gd name="T112" fmla="*/ 21581 w 234"/>
                  <a:gd name="T113" fmla="*/ 40802 h 279"/>
                  <a:gd name="T114" fmla="*/ 22992 w 234"/>
                  <a:gd name="T115" fmla="*/ 41712 h 279"/>
                  <a:gd name="T116" fmla="*/ 31029 w 234"/>
                  <a:gd name="T117" fmla="*/ 45564 h 279"/>
                  <a:gd name="T118" fmla="*/ 17776 w 234"/>
                  <a:gd name="T119" fmla="*/ 44532 h 279"/>
                  <a:gd name="T120" fmla="*/ 12171 w 234"/>
                  <a:gd name="T121" fmla="*/ 47354 h 279"/>
                  <a:gd name="T122" fmla="*/ 20430 w 234"/>
                  <a:gd name="T123" fmla="*/ 38893 h 2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4"/>
                  <a:gd name="T187" fmla="*/ 0 h 279"/>
                  <a:gd name="T188" fmla="*/ 234 w 234"/>
                  <a:gd name="T189" fmla="*/ 279 h 2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4" h="279">
                    <a:moveTo>
                      <a:pt x="7" y="94"/>
                    </a:moveTo>
                    <a:cubicBezTo>
                      <a:pt x="0" y="132"/>
                      <a:pt x="15" y="175"/>
                      <a:pt x="47" y="199"/>
                    </a:cubicBezTo>
                    <a:cubicBezTo>
                      <a:pt x="61" y="208"/>
                      <a:pt x="77" y="215"/>
                      <a:pt x="93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1" y="228"/>
                      <a:pt x="109" y="235"/>
                      <a:pt x="110" y="243"/>
                    </a:cubicBezTo>
                    <a:cubicBezTo>
                      <a:pt x="92" y="246"/>
                      <a:pt x="71" y="249"/>
                      <a:pt x="55" y="261"/>
                    </a:cubicBezTo>
                    <a:cubicBezTo>
                      <a:pt x="52" y="263"/>
                      <a:pt x="49" y="268"/>
                      <a:pt x="52" y="271"/>
                    </a:cubicBezTo>
                    <a:cubicBezTo>
                      <a:pt x="56" y="274"/>
                      <a:pt x="62" y="275"/>
                      <a:pt x="66" y="276"/>
                    </a:cubicBezTo>
                    <a:cubicBezTo>
                      <a:pt x="84" y="279"/>
                      <a:pt x="102" y="279"/>
                      <a:pt x="120" y="279"/>
                    </a:cubicBezTo>
                    <a:cubicBezTo>
                      <a:pt x="138" y="279"/>
                      <a:pt x="156" y="278"/>
                      <a:pt x="173" y="275"/>
                    </a:cubicBezTo>
                    <a:cubicBezTo>
                      <a:pt x="178" y="275"/>
                      <a:pt x="186" y="274"/>
                      <a:pt x="189" y="270"/>
                    </a:cubicBezTo>
                    <a:cubicBezTo>
                      <a:pt x="192" y="266"/>
                      <a:pt x="183" y="260"/>
                      <a:pt x="180" y="258"/>
                    </a:cubicBezTo>
                    <a:cubicBezTo>
                      <a:pt x="172" y="252"/>
                      <a:pt x="163" y="249"/>
                      <a:pt x="153" y="247"/>
                    </a:cubicBezTo>
                    <a:cubicBezTo>
                      <a:pt x="147" y="245"/>
                      <a:pt x="140" y="245"/>
                      <a:pt x="134" y="243"/>
                    </a:cubicBezTo>
                    <a:cubicBezTo>
                      <a:pt x="134" y="243"/>
                      <a:pt x="134" y="243"/>
                      <a:pt x="134" y="243"/>
                    </a:cubicBezTo>
                    <a:cubicBezTo>
                      <a:pt x="137" y="235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4" y="220"/>
                      <a:pt x="168" y="224"/>
                      <a:pt x="173" y="221"/>
                    </a:cubicBezTo>
                    <a:cubicBezTo>
                      <a:pt x="179" y="216"/>
                      <a:pt x="168" y="206"/>
                      <a:pt x="166" y="201"/>
                    </a:cubicBezTo>
                    <a:cubicBezTo>
                      <a:pt x="185" y="193"/>
                      <a:pt x="200" y="180"/>
                      <a:pt x="211" y="163"/>
                    </a:cubicBezTo>
                    <a:cubicBezTo>
                      <a:pt x="234" y="127"/>
                      <a:pt x="231" y="80"/>
                      <a:pt x="203" y="48"/>
                    </a:cubicBezTo>
                    <a:cubicBezTo>
                      <a:pt x="175" y="15"/>
                      <a:pt x="128" y="3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12"/>
                      <a:pt x="83" y="0"/>
                      <a:pt x="74" y="4"/>
                    </a:cubicBezTo>
                    <a:cubicBezTo>
                      <a:pt x="72" y="6"/>
                      <a:pt x="71" y="8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8" y="58"/>
                      <a:pt x="10" y="76"/>
                      <a:pt x="7" y="94"/>
                    </a:cubicBezTo>
                    <a:close/>
                    <a:moveTo>
                      <a:pt x="84" y="18"/>
                    </a:moveTo>
                    <a:cubicBezTo>
                      <a:pt x="83" y="19"/>
                      <a:pt x="82" y="19"/>
                      <a:pt x="80" y="20"/>
                    </a:cubicBezTo>
                    <a:cubicBezTo>
                      <a:pt x="78" y="17"/>
                      <a:pt x="70" y="8"/>
                      <a:pt x="77" y="6"/>
                    </a:cubicBezTo>
                    <a:cubicBezTo>
                      <a:pt x="82" y="5"/>
                      <a:pt x="83" y="15"/>
                      <a:pt x="84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4" y="84"/>
                      <a:pt x="52" y="84"/>
                    </a:cubicBezTo>
                    <a:cubicBezTo>
                      <a:pt x="49" y="82"/>
                      <a:pt x="57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6" y="101"/>
                    </a:moveTo>
                    <a:cubicBezTo>
                      <a:pt x="53" y="99"/>
                      <a:pt x="48" y="100"/>
                      <a:pt x="45" y="99"/>
                    </a:cubicBezTo>
                    <a:cubicBezTo>
                      <a:pt x="40" y="97"/>
                      <a:pt x="46" y="98"/>
                      <a:pt x="47" y="98"/>
                    </a:cubicBezTo>
                    <a:cubicBezTo>
                      <a:pt x="48" y="98"/>
                      <a:pt x="49" y="99"/>
                      <a:pt x="51" y="99"/>
                    </a:cubicBezTo>
                    <a:cubicBezTo>
                      <a:pt x="53" y="99"/>
                      <a:pt x="54" y="100"/>
                      <a:pt x="56" y="99"/>
                    </a:cubicBezTo>
                    <a:cubicBezTo>
                      <a:pt x="56" y="100"/>
                      <a:pt x="56" y="100"/>
                      <a:pt x="56" y="101"/>
                    </a:cubicBezTo>
                    <a:close/>
                    <a:moveTo>
                      <a:pt x="56" y="97"/>
                    </a:moveTo>
                    <a:cubicBezTo>
                      <a:pt x="56" y="98"/>
                      <a:pt x="56" y="98"/>
                      <a:pt x="56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7" y="95"/>
                      <a:pt x="51" y="95"/>
                      <a:pt x="52" y="96"/>
                    </a:cubicBezTo>
                    <a:cubicBezTo>
                      <a:pt x="54" y="96"/>
                      <a:pt x="55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lose/>
                    <a:moveTo>
                      <a:pt x="56" y="96"/>
                    </a:moveTo>
                    <a:cubicBezTo>
                      <a:pt x="53" y="94"/>
                      <a:pt x="50" y="93"/>
                      <a:pt x="47" y="92"/>
                    </a:cubicBezTo>
                    <a:cubicBezTo>
                      <a:pt x="50" y="93"/>
                      <a:pt x="53" y="93"/>
                      <a:pt x="56" y="93"/>
                    </a:cubicBezTo>
                    <a:cubicBezTo>
                      <a:pt x="56" y="94"/>
                      <a:pt x="56" y="95"/>
                      <a:pt x="56" y="96"/>
                    </a:cubicBezTo>
                    <a:close/>
                    <a:moveTo>
                      <a:pt x="51" y="90"/>
                    </a:moveTo>
                    <a:cubicBezTo>
                      <a:pt x="49" y="89"/>
                      <a:pt x="54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6" y="91"/>
                      <a:pt x="56" y="92"/>
                    </a:cubicBezTo>
                    <a:cubicBezTo>
                      <a:pt x="55" y="91"/>
                      <a:pt x="53" y="90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49" y="87"/>
                      <a:pt x="49" y="87"/>
                      <a:pt x="49" y="86"/>
                    </a:cubicBezTo>
                    <a:cubicBezTo>
                      <a:pt x="51" y="87"/>
                      <a:pt x="55" y="89"/>
                      <a:pt x="57" y="89"/>
                    </a:cubicBezTo>
                    <a:cubicBezTo>
                      <a:pt x="54" y="89"/>
                      <a:pt x="51" y="88"/>
                      <a:pt x="49" y="88"/>
                    </a:cubicBezTo>
                    <a:close/>
                    <a:moveTo>
                      <a:pt x="49" y="83"/>
                    </a:moveTo>
                    <a:cubicBezTo>
                      <a:pt x="49" y="83"/>
                      <a:pt x="49" y="83"/>
                      <a:pt x="49" y="83"/>
                    </a:cubicBezTo>
                    <a:cubicBezTo>
                      <a:pt x="51" y="84"/>
                      <a:pt x="52" y="84"/>
                      <a:pt x="53" y="85"/>
                    </a:cubicBezTo>
                    <a:cubicBezTo>
                      <a:pt x="55" y="85"/>
                      <a:pt x="60" y="87"/>
                      <a:pt x="55" y="86"/>
                    </a:cubicBezTo>
                    <a:cubicBezTo>
                      <a:pt x="53" y="86"/>
                      <a:pt x="51" y="85"/>
                      <a:pt x="49" y="86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4"/>
                      <a:pt x="49" y="84"/>
                      <a:pt x="49" y="83"/>
                    </a:cubicBezTo>
                    <a:close/>
                    <a:moveTo>
                      <a:pt x="57" y="87"/>
                    </a:moveTo>
                    <a:cubicBezTo>
                      <a:pt x="57" y="88"/>
                      <a:pt x="57" y="88"/>
                      <a:pt x="57" y="88"/>
                    </a:cubicBezTo>
                    <a:cubicBezTo>
                      <a:pt x="56" y="88"/>
                      <a:pt x="55" y="88"/>
                      <a:pt x="55" y="87"/>
                    </a:cubicBezTo>
                    <a:cubicBezTo>
                      <a:pt x="54" y="87"/>
                      <a:pt x="51" y="86"/>
                      <a:pt x="53" y="86"/>
                    </a:cubicBezTo>
                    <a:cubicBezTo>
                      <a:pt x="54" y="87"/>
                      <a:pt x="56" y="87"/>
                      <a:pt x="57" y="87"/>
                    </a:cubicBezTo>
                    <a:close/>
                    <a:moveTo>
                      <a:pt x="55" y="106"/>
                    </a:moveTo>
                    <a:cubicBezTo>
                      <a:pt x="53" y="106"/>
                      <a:pt x="51" y="105"/>
                      <a:pt x="49" y="105"/>
                    </a:cubicBezTo>
                    <a:cubicBezTo>
                      <a:pt x="47" y="104"/>
                      <a:pt x="46" y="104"/>
                      <a:pt x="44" y="103"/>
                    </a:cubicBezTo>
                    <a:cubicBezTo>
                      <a:pt x="43" y="102"/>
                      <a:pt x="40" y="101"/>
                      <a:pt x="44" y="102"/>
                    </a:cubicBezTo>
                    <a:cubicBezTo>
                      <a:pt x="48" y="102"/>
                      <a:pt x="52" y="104"/>
                      <a:pt x="56" y="103"/>
                    </a:cubicBezTo>
                    <a:cubicBezTo>
                      <a:pt x="56" y="104"/>
                      <a:pt x="56" y="105"/>
                      <a:pt x="55" y="106"/>
                    </a:cubicBezTo>
                    <a:close/>
                    <a:moveTo>
                      <a:pt x="45" y="106"/>
                    </a:moveTo>
                    <a:cubicBezTo>
                      <a:pt x="46" y="107"/>
                      <a:pt x="47" y="107"/>
                      <a:pt x="48" y="107"/>
                    </a:cubicBezTo>
                    <a:cubicBezTo>
                      <a:pt x="50" y="107"/>
                      <a:pt x="52" y="108"/>
                      <a:pt x="54" y="108"/>
                    </a:cubicBezTo>
                    <a:cubicBezTo>
                      <a:pt x="53" y="108"/>
                      <a:pt x="52" y="109"/>
                      <a:pt x="50" y="109"/>
                    </a:cubicBezTo>
                    <a:cubicBezTo>
                      <a:pt x="49" y="109"/>
                      <a:pt x="48" y="109"/>
                      <a:pt x="47" y="108"/>
                    </a:cubicBezTo>
                    <a:cubicBezTo>
                      <a:pt x="45" y="108"/>
                      <a:pt x="44" y="108"/>
                      <a:pt x="42" y="107"/>
                    </a:cubicBezTo>
                    <a:cubicBezTo>
                      <a:pt x="40" y="105"/>
                      <a:pt x="45" y="106"/>
                      <a:pt x="45" y="106"/>
                    </a:cubicBezTo>
                    <a:close/>
                    <a:moveTo>
                      <a:pt x="40" y="102"/>
                    </a:moveTo>
                    <a:cubicBezTo>
                      <a:pt x="40" y="102"/>
                      <a:pt x="40" y="102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4" y="104"/>
                      <a:pt x="49" y="105"/>
                      <a:pt x="53" y="106"/>
                    </a:cubicBezTo>
                    <a:cubicBezTo>
                      <a:pt x="53" y="106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1" y="107"/>
                      <a:pt x="50" y="106"/>
                    </a:cubicBezTo>
                    <a:cubicBezTo>
                      <a:pt x="47" y="106"/>
                      <a:pt x="44" y="105"/>
                      <a:pt x="40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3"/>
                      <a:pt x="40" y="102"/>
                    </a:cubicBezTo>
                    <a:close/>
                    <a:moveTo>
                      <a:pt x="41" y="101"/>
                    </a:moveTo>
                    <a:cubicBezTo>
                      <a:pt x="41" y="100"/>
                      <a:pt x="42" y="99"/>
                      <a:pt x="42" y="98"/>
                    </a:cubicBezTo>
                    <a:cubicBezTo>
                      <a:pt x="45" y="100"/>
                      <a:pt x="50" y="100"/>
                      <a:pt x="53" y="101"/>
                    </a:cubicBezTo>
                    <a:cubicBezTo>
                      <a:pt x="54" y="101"/>
                      <a:pt x="56" y="101"/>
                      <a:pt x="56" y="102"/>
                    </a:cubicBezTo>
                    <a:cubicBezTo>
                      <a:pt x="56" y="102"/>
                      <a:pt x="56" y="102"/>
                      <a:pt x="56" y="103"/>
                    </a:cubicBezTo>
                    <a:cubicBezTo>
                      <a:pt x="56" y="103"/>
                      <a:pt x="55" y="103"/>
                      <a:pt x="54" y="103"/>
                    </a:cubicBezTo>
                    <a:cubicBezTo>
                      <a:pt x="52" y="103"/>
                      <a:pt x="51" y="102"/>
                      <a:pt x="49" y="102"/>
                    </a:cubicBezTo>
                    <a:cubicBezTo>
                      <a:pt x="46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3" y="97"/>
                    </a:moveTo>
                    <a:cubicBezTo>
                      <a:pt x="43" y="96"/>
                      <a:pt x="44" y="96"/>
                      <a:pt x="44" y="95"/>
                    </a:cubicBezTo>
                    <a:cubicBezTo>
                      <a:pt x="44" y="95"/>
                      <a:pt x="44" y="95"/>
                      <a:pt x="45" y="95"/>
                    </a:cubicBezTo>
                    <a:cubicBezTo>
                      <a:pt x="46" y="96"/>
                      <a:pt x="48" y="96"/>
                      <a:pt x="50" y="97"/>
                    </a:cubicBezTo>
                    <a:cubicBezTo>
                      <a:pt x="51" y="98"/>
                      <a:pt x="53" y="98"/>
                      <a:pt x="54" y="98"/>
                    </a:cubicBezTo>
                    <a:cubicBezTo>
                      <a:pt x="56" y="99"/>
                      <a:pt x="56" y="99"/>
                      <a:pt x="55" y="99"/>
                    </a:cubicBezTo>
                    <a:cubicBezTo>
                      <a:pt x="51" y="99"/>
                      <a:pt x="47" y="97"/>
                      <a:pt x="43" y="97"/>
                    </a:cubicBezTo>
                    <a:close/>
                    <a:moveTo>
                      <a:pt x="45" y="94"/>
                    </a:moveTo>
                    <a:cubicBezTo>
                      <a:pt x="46" y="93"/>
                      <a:pt x="46" y="93"/>
                      <a:pt x="46" y="92"/>
                    </a:cubicBezTo>
                    <a:cubicBezTo>
                      <a:pt x="49" y="93"/>
                      <a:pt x="51" y="94"/>
                      <a:pt x="53" y="95"/>
                    </a:cubicBezTo>
                    <a:cubicBezTo>
                      <a:pt x="54" y="95"/>
                      <a:pt x="58" y="97"/>
                      <a:pt x="54" y="96"/>
                    </a:cubicBezTo>
                    <a:cubicBezTo>
                      <a:pt x="51" y="95"/>
                      <a:pt x="48" y="94"/>
                      <a:pt x="45" y="94"/>
                    </a:cubicBezTo>
                    <a:close/>
                    <a:moveTo>
                      <a:pt x="47" y="92"/>
                    </a:moveTo>
                    <a:cubicBezTo>
                      <a:pt x="47" y="91"/>
                      <a:pt x="48" y="90"/>
                      <a:pt x="48" y="89"/>
                    </a:cubicBezTo>
                    <a:cubicBezTo>
                      <a:pt x="50" y="90"/>
                      <a:pt x="52" y="91"/>
                      <a:pt x="54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4" y="80"/>
                      <a:pt x="44" y="81"/>
                      <a:pt x="43" y="81"/>
                    </a:cubicBezTo>
                    <a:cubicBezTo>
                      <a:pt x="39" y="80"/>
                      <a:pt x="35" y="78"/>
                      <a:pt x="31" y="77"/>
                    </a:cubicBezTo>
                    <a:cubicBezTo>
                      <a:pt x="27" y="75"/>
                      <a:pt x="31" y="77"/>
                      <a:pt x="33" y="77"/>
                    </a:cubicBezTo>
                    <a:cubicBezTo>
                      <a:pt x="34" y="77"/>
                      <a:pt x="35" y="78"/>
                      <a:pt x="36" y="78"/>
                    </a:cubicBezTo>
                    <a:cubicBezTo>
                      <a:pt x="44" y="79"/>
                      <a:pt x="51" y="82"/>
                      <a:pt x="59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5" y="83"/>
                      <a:pt x="52" y="83"/>
                      <a:pt x="49" y="82"/>
                    </a:cubicBezTo>
                    <a:cubicBezTo>
                      <a:pt x="49" y="82"/>
                      <a:pt x="49" y="83"/>
                      <a:pt x="49" y="83"/>
                    </a:cubicBezTo>
                    <a:cubicBezTo>
                      <a:pt x="48" y="81"/>
                      <a:pt x="47" y="80"/>
                      <a:pt x="45" y="80"/>
                    </a:cubicBezTo>
                    <a:close/>
                    <a:moveTo>
                      <a:pt x="85" y="94"/>
                    </a:moveTo>
                    <a:cubicBezTo>
                      <a:pt x="94" y="98"/>
                      <a:pt x="103" y="101"/>
                      <a:pt x="113" y="104"/>
                    </a:cubicBezTo>
                    <a:cubicBezTo>
                      <a:pt x="115" y="104"/>
                      <a:pt x="117" y="105"/>
                      <a:pt x="119" y="106"/>
                    </a:cubicBezTo>
                    <a:cubicBezTo>
                      <a:pt x="119" y="106"/>
                      <a:pt x="119" y="106"/>
                      <a:pt x="119" y="106"/>
                    </a:cubicBezTo>
                    <a:cubicBezTo>
                      <a:pt x="118" y="106"/>
                      <a:pt x="116" y="106"/>
                      <a:pt x="116" y="106"/>
                    </a:cubicBezTo>
                    <a:cubicBezTo>
                      <a:pt x="113" y="105"/>
                      <a:pt x="111" y="104"/>
                      <a:pt x="108" y="103"/>
                    </a:cubicBezTo>
                    <a:cubicBezTo>
                      <a:pt x="102" y="101"/>
                      <a:pt x="95" y="100"/>
                      <a:pt x="89" y="98"/>
                    </a:cubicBezTo>
                    <a:cubicBezTo>
                      <a:pt x="83" y="97"/>
                      <a:pt x="78" y="95"/>
                      <a:pt x="72" y="93"/>
                    </a:cubicBezTo>
                    <a:cubicBezTo>
                      <a:pt x="70" y="92"/>
                      <a:pt x="68" y="91"/>
                      <a:pt x="66" y="91"/>
                    </a:cubicBezTo>
                    <a:cubicBezTo>
                      <a:pt x="66" y="91"/>
                      <a:pt x="66" y="90"/>
                      <a:pt x="67" y="90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73" y="91"/>
                      <a:pt x="79" y="93"/>
                      <a:pt x="85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5" y="97"/>
                    </a:cubicBezTo>
                    <a:cubicBezTo>
                      <a:pt x="103" y="99"/>
                      <a:pt x="111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6" y="104"/>
                      <a:pt x="113" y="104"/>
                      <a:pt x="111" y="102"/>
                    </a:cubicBezTo>
                    <a:cubicBezTo>
                      <a:pt x="106" y="101"/>
                      <a:pt x="100" y="99"/>
                      <a:pt x="95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19" y="101"/>
                    </a:moveTo>
                    <a:cubicBezTo>
                      <a:pt x="116" y="100"/>
                      <a:pt x="114" y="100"/>
                      <a:pt x="111" y="99"/>
                    </a:cubicBezTo>
                    <a:cubicBezTo>
                      <a:pt x="107" y="98"/>
                      <a:pt x="102" y="96"/>
                      <a:pt x="97" y="95"/>
                    </a:cubicBezTo>
                    <a:cubicBezTo>
                      <a:pt x="88" y="91"/>
                      <a:pt x="78" y="89"/>
                      <a:pt x="70" y="84"/>
                    </a:cubicBezTo>
                    <a:cubicBezTo>
                      <a:pt x="76" y="88"/>
                      <a:pt x="87" y="90"/>
                      <a:pt x="95" y="92"/>
                    </a:cubicBezTo>
                    <a:cubicBezTo>
                      <a:pt x="103" y="94"/>
                      <a:pt x="112" y="95"/>
                      <a:pt x="120" y="99"/>
                    </a:cubicBezTo>
                    <a:cubicBezTo>
                      <a:pt x="119" y="99"/>
                      <a:pt x="119" y="100"/>
                      <a:pt x="119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6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7" y="99"/>
                      <a:pt x="81" y="97"/>
                      <a:pt x="76" y="95"/>
                    </a:cubicBezTo>
                    <a:cubicBezTo>
                      <a:pt x="83" y="97"/>
                      <a:pt x="90" y="99"/>
                      <a:pt x="97" y="101"/>
                    </a:cubicBezTo>
                    <a:cubicBezTo>
                      <a:pt x="102" y="102"/>
                      <a:pt x="106" y="103"/>
                      <a:pt x="110" y="105"/>
                    </a:cubicBezTo>
                    <a:cubicBezTo>
                      <a:pt x="113" y="106"/>
                      <a:pt x="116" y="107"/>
                      <a:pt x="119" y="107"/>
                    </a:cubicBezTo>
                    <a:cubicBezTo>
                      <a:pt x="119" y="107"/>
                      <a:pt x="119" y="108"/>
                      <a:pt x="120" y="109"/>
                    </a:cubicBezTo>
                    <a:close/>
                    <a:moveTo>
                      <a:pt x="121" y="113"/>
                    </a:moveTo>
                    <a:cubicBezTo>
                      <a:pt x="117" y="111"/>
                      <a:pt x="113" y="110"/>
                      <a:pt x="109" y="109"/>
                    </a:cubicBezTo>
                    <a:cubicBezTo>
                      <a:pt x="105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09" y="108"/>
                    </a:cubicBezTo>
                    <a:cubicBezTo>
                      <a:pt x="113" y="109"/>
                      <a:pt x="116" y="110"/>
                      <a:pt x="120" y="110"/>
                    </a:cubicBezTo>
                    <a:cubicBezTo>
                      <a:pt x="120" y="111"/>
                      <a:pt x="121" y="112"/>
                      <a:pt x="121" y="113"/>
                    </a:cubicBezTo>
                    <a:close/>
                    <a:moveTo>
                      <a:pt x="122" y="116"/>
                    </a:moveTo>
                    <a:cubicBezTo>
                      <a:pt x="114" y="112"/>
                      <a:pt x="104" y="110"/>
                      <a:pt x="95" y="108"/>
                    </a:cubicBezTo>
                    <a:cubicBezTo>
                      <a:pt x="84" y="105"/>
                      <a:pt x="74" y="102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8"/>
                      <a:pt x="63" y="98"/>
                      <a:pt x="63" y="97"/>
                    </a:cubicBezTo>
                    <a:cubicBezTo>
                      <a:pt x="74" y="101"/>
                      <a:pt x="85" y="104"/>
                      <a:pt x="96" y="108"/>
                    </a:cubicBezTo>
                    <a:cubicBezTo>
                      <a:pt x="101" y="109"/>
                      <a:pt x="106" y="110"/>
                      <a:pt x="111" y="112"/>
                    </a:cubicBezTo>
                    <a:cubicBezTo>
                      <a:pt x="114" y="113"/>
                      <a:pt x="118" y="114"/>
                      <a:pt x="122" y="114"/>
                    </a:cubicBezTo>
                    <a:cubicBezTo>
                      <a:pt x="122" y="115"/>
                      <a:pt x="122" y="116"/>
                      <a:pt x="122" y="116"/>
                    </a:cubicBezTo>
                    <a:close/>
                    <a:moveTo>
                      <a:pt x="123" y="120"/>
                    </a:moveTo>
                    <a:cubicBezTo>
                      <a:pt x="115" y="116"/>
                      <a:pt x="106" y="113"/>
                      <a:pt x="97" y="110"/>
                    </a:cubicBezTo>
                    <a:cubicBezTo>
                      <a:pt x="90" y="108"/>
                      <a:pt x="83" y="105"/>
                      <a:pt x="76" y="103"/>
                    </a:cubicBezTo>
                    <a:cubicBezTo>
                      <a:pt x="77" y="103"/>
                      <a:pt x="77" y="103"/>
                      <a:pt x="78" y="104"/>
                    </a:cubicBezTo>
                    <a:cubicBezTo>
                      <a:pt x="83" y="105"/>
                      <a:pt x="88" y="107"/>
                      <a:pt x="93" y="108"/>
                    </a:cubicBezTo>
                    <a:cubicBezTo>
                      <a:pt x="103" y="111"/>
                      <a:pt x="113" y="113"/>
                      <a:pt x="123" y="117"/>
                    </a:cubicBezTo>
                    <a:cubicBezTo>
                      <a:pt x="123" y="118"/>
                      <a:pt x="123" y="119"/>
                      <a:pt x="123" y="120"/>
                    </a:cubicBezTo>
                    <a:close/>
                    <a:moveTo>
                      <a:pt x="71" y="110"/>
                    </a:moveTo>
                    <a:cubicBezTo>
                      <a:pt x="77" y="112"/>
                      <a:pt x="83" y="114"/>
                      <a:pt x="90" y="115"/>
                    </a:cubicBezTo>
                    <a:cubicBezTo>
                      <a:pt x="96" y="117"/>
                      <a:pt x="102" y="119"/>
                      <a:pt x="108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1" y="126"/>
                      <a:pt x="123" y="126"/>
                    </a:cubicBezTo>
                    <a:cubicBezTo>
                      <a:pt x="123" y="127"/>
                      <a:pt x="123" y="128"/>
                      <a:pt x="123" y="129"/>
                    </a:cubicBezTo>
                    <a:cubicBezTo>
                      <a:pt x="113" y="125"/>
                      <a:pt x="104" y="122"/>
                      <a:pt x="94" y="119"/>
                    </a:cubicBezTo>
                    <a:cubicBezTo>
                      <a:pt x="88" y="117"/>
                      <a:pt x="82" y="115"/>
                      <a:pt x="76" y="114"/>
                    </a:cubicBezTo>
                    <a:cubicBezTo>
                      <a:pt x="71" y="112"/>
                      <a:pt x="67" y="111"/>
                      <a:pt x="62" y="109"/>
                    </a:cubicBezTo>
                    <a:cubicBezTo>
                      <a:pt x="62" y="109"/>
                      <a:pt x="62" y="108"/>
                      <a:pt x="62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3" y="125"/>
                    </a:moveTo>
                    <a:cubicBezTo>
                      <a:pt x="119" y="123"/>
                      <a:pt x="115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0" y="112"/>
                      <a:pt x="85" y="111"/>
                      <a:pt x="79" y="109"/>
                    </a:cubicBezTo>
                    <a:cubicBezTo>
                      <a:pt x="79" y="109"/>
                      <a:pt x="78" y="108"/>
                      <a:pt x="77" y="108"/>
                    </a:cubicBezTo>
                    <a:cubicBezTo>
                      <a:pt x="77" y="108"/>
                      <a:pt x="77" y="108"/>
                      <a:pt x="78" y="108"/>
                    </a:cubicBezTo>
                    <a:cubicBezTo>
                      <a:pt x="83" y="110"/>
                      <a:pt x="88" y="111"/>
                      <a:pt x="93" y="112"/>
                    </a:cubicBezTo>
                    <a:cubicBezTo>
                      <a:pt x="103" y="115"/>
                      <a:pt x="113" y="120"/>
                      <a:pt x="123" y="122"/>
                    </a:cubicBezTo>
                    <a:cubicBezTo>
                      <a:pt x="123" y="123"/>
                      <a:pt x="123" y="124"/>
                      <a:pt x="123" y="125"/>
                    </a:cubicBezTo>
                    <a:close/>
                    <a:moveTo>
                      <a:pt x="123" y="133"/>
                    </a:moveTo>
                    <a:cubicBezTo>
                      <a:pt x="120" y="131"/>
                      <a:pt x="118" y="130"/>
                      <a:pt x="115" y="129"/>
                    </a:cubicBezTo>
                    <a:cubicBezTo>
                      <a:pt x="117" y="130"/>
                      <a:pt x="120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3" y="132"/>
                      <a:pt x="123" y="133"/>
                    </a:cubicBezTo>
                    <a:close/>
                    <a:moveTo>
                      <a:pt x="125" y="138"/>
                    </a:moveTo>
                    <a:cubicBezTo>
                      <a:pt x="117" y="134"/>
                      <a:pt x="109" y="130"/>
                      <a:pt x="100" y="127"/>
                    </a:cubicBezTo>
                    <a:cubicBezTo>
                      <a:pt x="104" y="128"/>
                      <a:pt x="108" y="130"/>
                      <a:pt x="112" y="131"/>
                    </a:cubicBezTo>
                    <a:cubicBezTo>
                      <a:pt x="116" y="132"/>
                      <a:pt x="120" y="135"/>
                      <a:pt x="124" y="136"/>
                    </a:cubicBezTo>
                    <a:cubicBezTo>
                      <a:pt x="124" y="136"/>
                      <a:pt x="125" y="137"/>
                      <a:pt x="125" y="138"/>
                    </a:cubicBezTo>
                    <a:cubicBezTo>
                      <a:pt x="125" y="138"/>
                      <a:pt x="125" y="138"/>
                      <a:pt x="125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8" y="138"/>
                      <a:pt x="114" y="137"/>
                    </a:cubicBezTo>
                    <a:cubicBezTo>
                      <a:pt x="108" y="134"/>
                      <a:pt x="103" y="132"/>
                      <a:pt x="97" y="130"/>
                    </a:cubicBezTo>
                    <a:cubicBezTo>
                      <a:pt x="94" y="129"/>
                      <a:pt x="90" y="128"/>
                      <a:pt x="87" y="126"/>
                    </a:cubicBezTo>
                    <a:cubicBezTo>
                      <a:pt x="89" y="127"/>
                      <a:pt x="91" y="128"/>
                      <a:pt x="93" y="128"/>
                    </a:cubicBezTo>
                    <a:cubicBezTo>
                      <a:pt x="100" y="130"/>
                      <a:pt x="108" y="132"/>
                      <a:pt x="115" y="135"/>
                    </a:cubicBezTo>
                    <a:cubicBezTo>
                      <a:pt x="118" y="137"/>
                      <a:pt x="122" y="139"/>
                      <a:pt x="126" y="140"/>
                    </a:cubicBezTo>
                    <a:cubicBezTo>
                      <a:pt x="126" y="140"/>
                      <a:pt x="126" y="141"/>
                      <a:pt x="127" y="141"/>
                    </a:cubicBezTo>
                    <a:close/>
                    <a:moveTo>
                      <a:pt x="129" y="146"/>
                    </a:moveTo>
                    <a:cubicBezTo>
                      <a:pt x="125" y="144"/>
                      <a:pt x="120" y="143"/>
                      <a:pt x="116" y="141"/>
                    </a:cubicBezTo>
                    <a:cubicBezTo>
                      <a:pt x="109" y="139"/>
                      <a:pt x="103" y="136"/>
                      <a:pt x="96" y="133"/>
                    </a:cubicBezTo>
                    <a:cubicBezTo>
                      <a:pt x="95" y="133"/>
                      <a:pt x="95" y="133"/>
                      <a:pt x="94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2" y="142"/>
                      <a:pt x="127" y="143"/>
                    </a:cubicBezTo>
                    <a:cubicBezTo>
                      <a:pt x="128" y="144"/>
                      <a:pt x="128" y="145"/>
                      <a:pt x="129" y="146"/>
                    </a:cubicBezTo>
                    <a:close/>
                    <a:moveTo>
                      <a:pt x="80" y="129"/>
                    </a:moveTo>
                    <a:cubicBezTo>
                      <a:pt x="84" y="130"/>
                      <a:pt x="88" y="132"/>
                      <a:pt x="92" y="133"/>
                    </a:cubicBezTo>
                    <a:cubicBezTo>
                      <a:pt x="99" y="135"/>
                      <a:pt x="106" y="138"/>
                      <a:pt x="112" y="141"/>
                    </a:cubicBezTo>
                    <a:cubicBezTo>
                      <a:pt x="118" y="143"/>
                      <a:pt x="124" y="144"/>
                      <a:pt x="129" y="147"/>
                    </a:cubicBezTo>
                    <a:cubicBezTo>
                      <a:pt x="129" y="147"/>
                      <a:pt x="129" y="147"/>
                      <a:pt x="129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5" y="139"/>
                      <a:pt x="99" y="137"/>
                      <a:pt x="93" y="134"/>
                    </a:cubicBezTo>
                    <a:cubicBezTo>
                      <a:pt x="86" y="132"/>
                      <a:pt x="79" y="130"/>
                      <a:pt x="72" y="128"/>
                    </a:cubicBezTo>
                    <a:cubicBezTo>
                      <a:pt x="67" y="126"/>
                      <a:pt x="61" y="124"/>
                      <a:pt x="55" y="122"/>
                    </a:cubicBezTo>
                    <a:cubicBezTo>
                      <a:pt x="55" y="121"/>
                      <a:pt x="55" y="121"/>
                      <a:pt x="56" y="120"/>
                    </a:cubicBezTo>
                    <a:cubicBezTo>
                      <a:pt x="58" y="121"/>
                      <a:pt x="60" y="121"/>
                      <a:pt x="61" y="122"/>
                    </a:cubicBezTo>
                    <a:cubicBezTo>
                      <a:pt x="62" y="122"/>
                      <a:pt x="62" y="122"/>
                      <a:pt x="63" y="122"/>
                    </a:cubicBezTo>
                    <a:cubicBezTo>
                      <a:pt x="66" y="123"/>
                      <a:pt x="69" y="125"/>
                      <a:pt x="72" y="126"/>
                    </a:cubicBezTo>
                    <a:cubicBezTo>
                      <a:pt x="75" y="127"/>
                      <a:pt x="78" y="128"/>
                      <a:pt x="80" y="129"/>
                    </a:cubicBezTo>
                    <a:close/>
                    <a:moveTo>
                      <a:pt x="74" y="129"/>
                    </a:moveTo>
                    <a:cubicBezTo>
                      <a:pt x="74" y="129"/>
                      <a:pt x="75" y="129"/>
                      <a:pt x="76" y="130"/>
                    </a:cubicBezTo>
                    <a:cubicBezTo>
                      <a:pt x="75" y="130"/>
                      <a:pt x="75" y="129"/>
                      <a:pt x="75" y="129"/>
                    </a:cubicBezTo>
                    <a:cubicBezTo>
                      <a:pt x="71" y="128"/>
                      <a:pt x="68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0" y="152"/>
                    </a:moveTo>
                    <a:cubicBezTo>
                      <a:pt x="119" y="146"/>
                      <a:pt x="107" y="142"/>
                      <a:pt x="95" y="137"/>
                    </a:cubicBezTo>
                    <a:cubicBezTo>
                      <a:pt x="91" y="135"/>
                      <a:pt x="86" y="133"/>
                      <a:pt x="82" y="132"/>
                    </a:cubicBezTo>
                    <a:cubicBezTo>
                      <a:pt x="86" y="133"/>
                      <a:pt x="90" y="134"/>
                      <a:pt x="94" y="136"/>
                    </a:cubicBezTo>
                    <a:cubicBezTo>
                      <a:pt x="101" y="138"/>
                      <a:pt x="108" y="140"/>
                      <a:pt x="115" y="142"/>
                    </a:cubicBezTo>
                    <a:cubicBezTo>
                      <a:pt x="118" y="144"/>
                      <a:pt x="122" y="145"/>
                      <a:pt x="125" y="146"/>
                    </a:cubicBezTo>
                    <a:cubicBezTo>
                      <a:pt x="127" y="147"/>
                      <a:pt x="128" y="148"/>
                      <a:pt x="129" y="148"/>
                    </a:cubicBezTo>
                    <a:cubicBezTo>
                      <a:pt x="130" y="149"/>
                      <a:pt x="130" y="151"/>
                      <a:pt x="130" y="152"/>
                    </a:cubicBezTo>
                    <a:close/>
                    <a:moveTo>
                      <a:pt x="63" y="129"/>
                    </a:moveTo>
                    <a:cubicBezTo>
                      <a:pt x="66" y="130"/>
                      <a:pt x="69" y="131"/>
                      <a:pt x="73" y="132"/>
                    </a:cubicBezTo>
                    <a:cubicBezTo>
                      <a:pt x="80" y="134"/>
                      <a:pt x="86" y="137"/>
                      <a:pt x="93" y="140"/>
                    </a:cubicBezTo>
                    <a:cubicBezTo>
                      <a:pt x="100" y="142"/>
                      <a:pt x="106" y="145"/>
                      <a:pt x="113" y="148"/>
                    </a:cubicBezTo>
                    <a:cubicBezTo>
                      <a:pt x="119" y="150"/>
                      <a:pt x="125" y="152"/>
                      <a:pt x="131" y="154"/>
                    </a:cubicBezTo>
                    <a:cubicBezTo>
                      <a:pt x="131" y="156"/>
                      <a:pt x="131" y="157"/>
                      <a:pt x="132" y="158"/>
                    </a:cubicBezTo>
                    <a:cubicBezTo>
                      <a:pt x="120" y="151"/>
                      <a:pt x="108" y="147"/>
                      <a:pt x="96" y="142"/>
                    </a:cubicBezTo>
                    <a:cubicBezTo>
                      <a:pt x="90" y="139"/>
                      <a:pt x="83" y="137"/>
                      <a:pt x="77" y="134"/>
                    </a:cubicBezTo>
                    <a:cubicBezTo>
                      <a:pt x="70" y="132"/>
                      <a:pt x="63" y="130"/>
                      <a:pt x="58" y="127"/>
                    </a:cubicBezTo>
                    <a:cubicBezTo>
                      <a:pt x="54" y="124"/>
                      <a:pt x="61" y="128"/>
                      <a:pt x="63" y="129"/>
                    </a:cubicBezTo>
                    <a:close/>
                    <a:moveTo>
                      <a:pt x="132" y="163"/>
                    </a:moveTo>
                    <a:cubicBezTo>
                      <a:pt x="127" y="160"/>
                      <a:pt x="121" y="159"/>
                      <a:pt x="116" y="157"/>
                    </a:cubicBezTo>
                    <a:cubicBezTo>
                      <a:pt x="109" y="154"/>
                      <a:pt x="103" y="151"/>
                      <a:pt x="96" y="148"/>
                    </a:cubicBezTo>
                    <a:cubicBezTo>
                      <a:pt x="94" y="147"/>
                      <a:pt x="92" y="146"/>
                      <a:pt x="90" y="144"/>
                    </a:cubicBezTo>
                    <a:cubicBezTo>
                      <a:pt x="92" y="145"/>
                      <a:pt x="93" y="146"/>
                      <a:pt x="95" y="146"/>
                    </a:cubicBezTo>
                    <a:cubicBezTo>
                      <a:pt x="102" y="149"/>
                      <a:pt x="109" y="151"/>
                      <a:pt x="116" y="153"/>
                    </a:cubicBezTo>
                    <a:cubicBezTo>
                      <a:pt x="121" y="155"/>
                      <a:pt x="126" y="158"/>
                      <a:pt x="132" y="159"/>
                    </a:cubicBezTo>
                    <a:cubicBezTo>
                      <a:pt x="132" y="160"/>
                      <a:pt x="132" y="162"/>
                      <a:pt x="132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8" y="162"/>
                      <a:pt x="128" y="162"/>
                    </a:cubicBezTo>
                    <a:cubicBezTo>
                      <a:pt x="128" y="162"/>
                      <a:pt x="129" y="162"/>
                      <a:pt x="129" y="162"/>
                    </a:cubicBezTo>
                    <a:close/>
                    <a:moveTo>
                      <a:pt x="130" y="163"/>
                    </a:move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lose/>
                    <a:moveTo>
                      <a:pt x="132" y="164"/>
                    </a:moveTo>
                    <a:cubicBezTo>
                      <a:pt x="132" y="165"/>
                      <a:pt x="132" y="166"/>
                      <a:pt x="132" y="167"/>
                    </a:cubicBezTo>
                    <a:cubicBezTo>
                      <a:pt x="130" y="165"/>
                      <a:pt x="128" y="164"/>
                      <a:pt x="126" y="163"/>
                    </a:cubicBezTo>
                    <a:cubicBezTo>
                      <a:pt x="120" y="161"/>
                      <a:pt x="114" y="159"/>
                      <a:pt x="109" y="156"/>
                    </a:cubicBezTo>
                    <a:cubicBezTo>
                      <a:pt x="105" y="155"/>
                      <a:pt x="101" y="153"/>
                      <a:pt x="97" y="151"/>
                    </a:cubicBezTo>
                    <a:cubicBezTo>
                      <a:pt x="99" y="152"/>
                      <a:pt x="102" y="153"/>
                      <a:pt x="104" y="154"/>
                    </a:cubicBezTo>
                    <a:cubicBezTo>
                      <a:pt x="113" y="157"/>
                      <a:pt x="123" y="161"/>
                      <a:pt x="132" y="164"/>
                    </a:cubicBezTo>
                    <a:close/>
                    <a:moveTo>
                      <a:pt x="132" y="169"/>
                    </a:moveTo>
                    <a:cubicBezTo>
                      <a:pt x="131" y="170"/>
                      <a:pt x="131" y="171"/>
                      <a:pt x="131" y="171"/>
                    </a:cubicBezTo>
                    <a:cubicBezTo>
                      <a:pt x="129" y="170"/>
                      <a:pt x="126" y="169"/>
                      <a:pt x="124" y="168"/>
                    </a:cubicBezTo>
                    <a:cubicBezTo>
                      <a:pt x="119" y="166"/>
                      <a:pt x="114" y="163"/>
                      <a:pt x="109" y="161"/>
                    </a:cubicBezTo>
                    <a:cubicBezTo>
                      <a:pt x="104" y="159"/>
                      <a:pt x="100" y="158"/>
                      <a:pt x="95" y="156"/>
                    </a:cubicBezTo>
                    <a:cubicBezTo>
                      <a:pt x="94" y="155"/>
                      <a:pt x="93" y="155"/>
                      <a:pt x="92" y="155"/>
                    </a:cubicBezTo>
                    <a:cubicBezTo>
                      <a:pt x="97" y="156"/>
                      <a:pt x="101" y="158"/>
                      <a:pt x="105" y="159"/>
                    </a:cubicBezTo>
                    <a:cubicBezTo>
                      <a:pt x="110" y="161"/>
                      <a:pt x="116" y="162"/>
                      <a:pt x="121" y="164"/>
                    </a:cubicBezTo>
                    <a:cubicBezTo>
                      <a:pt x="124" y="165"/>
                      <a:pt x="128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2" y="160"/>
                      <a:pt x="95" y="160"/>
                      <a:pt x="98" y="161"/>
                    </a:cubicBezTo>
                    <a:cubicBezTo>
                      <a:pt x="102" y="162"/>
                      <a:pt x="106" y="164"/>
                      <a:pt x="110" y="166"/>
                    </a:cubicBezTo>
                    <a:cubicBezTo>
                      <a:pt x="117" y="169"/>
                      <a:pt x="123" y="172"/>
                      <a:pt x="130" y="172"/>
                    </a:cubicBezTo>
                    <a:cubicBezTo>
                      <a:pt x="129" y="174"/>
                      <a:pt x="128" y="175"/>
                      <a:pt x="125" y="176"/>
                    </a:cubicBezTo>
                    <a:cubicBezTo>
                      <a:pt x="120" y="177"/>
                      <a:pt x="114" y="174"/>
                      <a:pt x="109" y="170"/>
                    </a:cubicBezTo>
                    <a:cubicBezTo>
                      <a:pt x="110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5" y="172"/>
                    </a:cubicBezTo>
                    <a:cubicBezTo>
                      <a:pt x="115" y="172"/>
                      <a:pt x="119" y="174"/>
                      <a:pt x="119" y="174"/>
                    </a:cubicBezTo>
                    <a:cubicBezTo>
                      <a:pt x="118" y="174"/>
                      <a:pt x="118" y="175"/>
                      <a:pt x="119" y="175"/>
                    </a:cubicBezTo>
                    <a:cubicBezTo>
                      <a:pt x="119" y="175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18" y="173"/>
                      <a:pt x="116" y="172"/>
                      <a:pt x="114" y="171"/>
                    </a:cubicBezTo>
                    <a:cubicBezTo>
                      <a:pt x="112" y="171"/>
                      <a:pt x="110" y="170"/>
                      <a:pt x="109" y="169"/>
                    </a:cubicBezTo>
                    <a:cubicBezTo>
                      <a:pt x="107" y="168"/>
                      <a:pt x="111" y="170"/>
                      <a:pt x="111" y="170"/>
                    </a:cubicBezTo>
                    <a:cubicBezTo>
                      <a:pt x="115" y="171"/>
                      <a:pt x="118" y="173"/>
                      <a:pt x="122" y="174"/>
                    </a:cubicBezTo>
                    <a:cubicBezTo>
                      <a:pt x="123" y="175"/>
                      <a:pt x="125" y="175"/>
                      <a:pt x="127" y="175"/>
                    </a:cubicBezTo>
                    <a:cubicBezTo>
                      <a:pt x="127" y="175"/>
                      <a:pt x="127" y="174"/>
                      <a:pt x="127" y="174"/>
                    </a:cubicBezTo>
                    <a:cubicBezTo>
                      <a:pt x="125" y="172"/>
                      <a:pt x="122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6" y="165"/>
                      <a:pt x="102" y="163"/>
                      <a:pt x="98" y="162"/>
                    </a:cubicBezTo>
                    <a:cubicBezTo>
                      <a:pt x="96" y="161"/>
                      <a:pt x="94" y="160"/>
                      <a:pt x="91" y="160"/>
                    </a:cubicBezTo>
                    <a:cubicBezTo>
                      <a:pt x="91" y="159"/>
                      <a:pt x="90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8" y="162"/>
                      <a:pt x="99" y="163"/>
                    </a:cubicBezTo>
                    <a:cubicBezTo>
                      <a:pt x="105" y="165"/>
                      <a:pt x="111" y="167"/>
                      <a:pt x="116" y="170"/>
                    </a:cubicBezTo>
                    <a:cubicBezTo>
                      <a:pt x="119" y="171"/>
                      <a:pt x="121" y="172"/>
                      <a:pt x="123" y="173"/>
                    </a:cubicBezTo>
                    <a:cubicBezTo>
                      <a:pt x="127" y="174"/>
                      <a:pt x="124" y="174"/>
                      <a:pt x="123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5" y="170"/>
                      <a:pt x="111" y="169"/>
                      <a:pt x="107" y="168"/>
                    </a:cubicBezTo>
                    <a:cubicBezTo>
                      <a:pt x="106" y="168"/>
                      <a:pt x="106" y="168"/>
                      <a:pt x="106" y="168"/>
                    </a:cubicBezTo>
                    <a:cubicBezTo>
                      <a:pt x="103" y="166"/>
                      <a:pt x="99" y="164"/>
                      <a:pt x="96" y="162"/>
                    </a:cubicBezTo>
                    <a:close/>
                    <a:moveTo>
                      <a:pt x="79" y="150"/>
                    </a:moveTo>
                    <a:cubicBezTo>
                      <a:pt x="87" y="154"/>
                      <a:pt x="95" y="157"/>
                      <a:pt x="104" y="160"/>
                    </a:cubicBezTo>
                    <a:cubicBezTo>
                      <a:pt x="111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8" y="172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6" y="168"/>
                      <a:pt x="113" y="166"/>
                      <a:pt x="109" y="164"/>
                    </a:cubicBezTo>
                    <a:cubicBezTo>
                      <a:pt x="101" y="161"/>
                      <a:pt x="94" y="159"/>
                      <a:pt x="86" y="157"/>
                    </a:cubicBezTo>
                    <a:cubicBezTo>
                      <a:pt x="83" y="155"/>
                      <a:pt x="80" y="153"/>
                      <a:pt x="79" y="150"/>
                    </a:cubicBezTo>
                    <a:close/>
                    <a:moveTo>
                      <a:pt x="78" y="146"/>
                    </a:moveTo>
                    <a:cubicBezTo>
                      <a:pt x="78" y="145"/>
                      <a:pt x="78" y="145"/>
                      <a:pt x="78" y="144"/>
                    </a:cubicBezTo>
                    <a:cubicBezTo>
                      <a:pt x="80" y="145"/>
                      <a:pt x="81" y="146"/>
                      <a:pt x="83" y="147"/>
                    </a:cubicBezTo>
                    <a:cubicBezTo>
                      <a:pt x="84" y="147"/>
                      <a:pt x="85" y="147"/>
                      <a:pt x="85" y="148"/>
                    </a:cubicBezTo>
                    <a:cubicBezTo>
                      <a:pt x="90" y="149"/>
                      <a:pt x="94" y="151"/>
                      <a:pt x="99" y="153"/>
                    </a:cubicBezTo>
                    <a:cubicBezTo>
                      <a:pt x="109" y="157"/>
                      <a:pt x="119" y="161"/>
                      <a:pt x="128" y="166"/>
                    </a:cubicBezTo>
                    <a:cubicBezTo>
                      <a:pt x="129" y="166"/>
                      <a:pt x="131" y="168"/>
                      <a:pt x="131" y="168"/>
                    </a:cubicBezTo>
                    <a:cubicBezTo>
                      <a:pt x="130" y="167"/>
                      <a:pt x="128" y="167"/>
                      <a:pt x="127" y="166"/>
                    </a:cubicBezTo>
                    <a:cubicBezTo>
                      <a:pt x="125" y="165"/>
                      <a:pt x="124" y="164"/>
                      <a:pt x="122" y="164"/>
                    </a:cubicBezTo>
                    <a:cubicBezTo>
                      <a:pt x="117" y="162"/>
                      <a:pt x="112" y="160"/>
                      <a:pt x="107" y="159"/>
                    </a:cubicBezTo>
                    <a:cubicBezTo>
                      <a:pt x="98" y="156"/>
                      <a:pt x="88" y="154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8" y="149"/>
                      <a:pt x="78" y="147"/>
                      <a:pt x="78" y="146"/>
                    </a:cubicBezTo>
                    <a:close/>
                    <a:moveTo>
                      <a:pt x="77" y="141"/>
                    </a:moveTo>
                    <a:cubicBezTo>
                      <a:pt x="77" y="141"/>
                      <a:pt x="78" y="141"/>
                      <a:pt x="78" y="141"/>
                    </a:cubicBezTo>
                    <a:cubicBezTo>
                      <a:pt x="80" y="141"/>
                      <a:pt x="83" y="142"/>
                      <a:pt x="85" y="143"/>
                    </a:cubicBezTo>
                    <a:cubicBezTo>
                      <a:pt x="87" y="144"/>
                      <a:pt x="88" y="144"/>
                      <a:pt x="90" y="145"/>
                    </a:cubicBezTo>
                    <a:cubicBezTo>
                      <a:pt x="98" y="150"/>
                      <a:pt x="108" y="154"/>
                      <a:pt x="117" y="158"/>
                    </a:cubicBezTo>
                    <a:cubicBezTo>
                      <a:pt x="107" y="154"/>
                      <a:pt x="97" y="151"/>
                      <a:pt x="87" y="148"/>
                    </a:cubicBezTo>
                    <a:cubicBezTo>
                      <a:pt x="85" y="147"/>
                      <a:pt x="83" y="146"/>
                      <a:pt x="81" y="145"/>
                    </a:cubicBezTo>
                    <a:cubicBezTo>
                      <a:pt x="80" y="144"/>
                      <a:pt x="80" y="144"/>
                      <a:pt x="79" y="144"/>
                    </a:cubicBezTo>
                    <a:cubicBezTo>
                      <a:pt x="79" y="144"/>
                      <a:pt x="78" y="144"/>
                      <a:pt x="78" y="143"/>
                    </a:cubicBezTo>
                    <a:cubicBezTo>
                      <a:pt x="78" y="142"/>
                      <a:pt x="78" y="141"/>
                      <a:pt x="77" y="141"/>
                    </a:cubicBezTo>
                    <a:close/>
                    <a:moveTo>
                      <a:pt x="76" y="138"/>
                    </a:moveTo>
                    <a:cubicBezTo>
                      <a:pt x="78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7" y="140"/>
                    </a:cubicBezTo>
                    <a:cubicBezTo>
                      <a:pt x="77" y="139"/>
                      <a:pt x="76" y="139"/>
                      <a:pt x="76" y="138"/>
                    </a:cubicBezTo>
                    <a:close/>
                    <a:moveTo>
                      <a:pt x="57" y="127"/>
                    </a:moveTo>
                    <a:cubicBezTo>
                      <a:pt x="61" y="129"/>
                      <a:pt x="65" y="131"/>
                      <a:pt x="70" y="132"/>
                    </a:cubicBezTo>
                    <a:cubicBezTo>
                      <a:pt x="77" y="135"/>
                      <a:pt x="83" y="137"/>
                      <a:pt x="90" y="140"/>
                    </a:cubicBezTo>
                    <a:cubicBezTo>
                      <a:pt x="103" y="146"/>
                      <a:pt x="117" y="150"/>
                      <a:pt x="130" y="158"/>
                    </a:cubicBezTo>
                    <a:cubicBezTo>
                      <a:pt x="130" y="158"/>
                      <a:pt x="131" y="158"/>
                      <a:pt x="132" y="158"/>
                    </a:cubicBezTo>
                    <a:cubicBezTo>
                      <a:pt x="131" y="158"/>
                      <a:pt x="131" y="158"/>
                      <a:pt x="130" y="158"/>
                    </a:cubicBezTo>
                    <a:cubicBezTo>
                      <a:pt x="129" y="157"/>
                      <a:pt x="127" y="157"/>
                      <a:pt x="126" y="156"/>
                    </a:cubicBezTo>
                    <a:cubicBezTo>
                      <a:pt x="123" y="155"/>
                      <a:pt x="120" y="154"/>
                      <a:pt x="116" y="153"/>
                    </a:cubicBezTo>
                    <a:cubicBezTo>
                      <a:pt x="110" y="150"/>
                      <a:pt x="102" y="148"/>
                      <a:pt x="96" y="145"/>
                    </a:cubicBezTo>
                    <a:cubicBezTo>
                      <a:pt x="93" y="145"/>
                      <a:pt x="90" y="144"/>
                      <a:pt x="87" y="143"/>
                    </a:cubicBezTo>
                    <a:cubicBezTo>
                      <a:pt x="84" y="141"/>
                      <a:pt x="80" y="139"/>
                      <a:pt x="77" y="138"/>
                    </a:cubicBezTo>
                    <a:cubicBezTo>
                      <a:pt x="76" y="138"/>
                      <a:pt x="75" y="137"/>
                      <a:pt x="75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0" y="133"/>
                      <a:pt x="61" y="131"/>
                      <a:pt x="57" y="127"/>
                    </a:cubicBezTo>
                    <a:close/>
                    <a:moveTo>
                      <a:pt x="55" y="123"/>
                    </a:moveTo>
                    <a:cubicBezTo>
                      <a:pt x="56" y="123"/>
                      <a:pt x="56" y="123"/>
                      <a:pt x="56" y="123"/>
                    </a:cubicBezTo>
                    <a:cubicBezTo>
                      <a:pt x="56" y="123"/>
                      <a:pt x="56" y="123"/>
                      <a:pt x="57" y="123"/>
                    </a:cubicBezTo>
                    <a:cubicBezTo>
                      <a:pt x="62" y="125"/>
                      <a:pt x="67" y="128"/>
                      <a:pt x="73" y="130"/>
                    </a:cubicBezTo>
                    <a:cubicBezTo>
                      <a:pt x="80" y="132"/>
                      <a:pt x="86" y="134"/>
                      <a:pt x="93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0" y="150"/>
                      <a:pt x="115" y="148"/>
                    </a:cubicBezTo>
                    <a:cubicBezTo>
                      <a:pt x="108" y="145"/>
                      <a:pt x="101" y="142"/>
                      <a:pt x="95" y="140"/>
                    </a:cubicBezTo>
                    <a:cubicBezTo>
                      <a:pt x="88" y="137"/>
                      <a:pt x="81" y="134"/>
                      <a:pt x="75" y="132"/>
                    </a:cubicBezTo>
                    <a:cubicBezTo>
                      <a:pt x="68" y="130"/>
                      <a:pt x="62" y="127"/>
                      <a:pt x="56" y="125"/>
                    </a:cubicBezTo>
                    <a:cubicBezTo>
                      <a:pt x="56" y="124"/>
                      <a:pt x="55" y="124"/>
                      <a:pt x="55" y="123"/>
                    </a:cubicBezTo>
                    <a:close/>
                    <a:moveTo>
                      <a:pt x="56" y="120"/>
                    </a:moveTo>
                    <a:cubicBezTo>
                      <a:pt x="56" y="119"/>
                      <a:pt x="56" y="118"/>
                      <a:pt x="57" y="118"/>
                    </a:cubicBezTo>
                    <a:cubicBezTo>
                      <a:pt x="62" y="120"/>
                      <a:pt x="68" y="121"/>
                      <a:pt x="73" y="123"/>
                    </a:cubicBezTo>
                    <a:cubicBezTo>
                      <a:pt x="74" y="123"/>
                      <a:pt x="74" y="123"/>
                      <a:pt x="75" y="123"/>
                    </a:cubicBezTo>
                    <a:cubicBezTo>
                      <a:pt x="75" y="123"/>
                      <a:pt x="76" y="123"/>
                      <a:pt x="76" y="123"/>
                    </a:cubicBezTo>
                    <a:cubicBezTo>
                      <a:pt x="83" y="126"/>
                      <a:pt x="91" y="128"/>
                      <a:pt x="98" y="131"/>
                    </a:cubicBezTo>
                    <a:cubicBezTo>
                      <a:pt x="104" y="133"/>
                      <a:pt x="110" y="137"/>
                      <a:pt x="116" y="138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5" y="142"/>
                      <a:pt x="124" y="142"/>
                    </a:cubicBezTo>
                    <a:cubicBezTo>
                      <a:pt x="124" y="141"/>
                      <a:pt x="123" y="141"/>
                      <a:pt x="123" y="141"/>
                    </a:cubicBezTo>
                    <a:cubicBezTo>
                      <a:pt x="121" y="141"/>
                      <a:pt x="119" y="140"/>
                      <a:pt x="118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7" y="123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7" y="120"/>
                      <a:pt x="56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6" y="117"/>
                      <a:pt x="61" y="118"/>
                      <a:pt x="62" y="119"/>
                    </a:cubicBezTo>
                    <a:cubicBezTo>
                      <a:pt x="63" y="119"/>
                      <a:pt x="65" y="120"/>
                      <a:pt x="66" y="120"/>
                    </a:cubicBezTo>
                    <a:cubicBezTo>
                      <a:pt x="67" y="120"/>
                      <a:pt x="68" y="121"/>
                      <a:pt x="69" y="121"/>
                    </a:cubicBezTo>
                    <a:cubicBezTo>
                      <a:pt x="66" y="120"/>
                      <a:pt x="63" y="119"/>
                      <a:pt x="60" y="118"/>
                    </a:cubicBezTo>
                    <a:close/>
                    <a:moveTo>
                      <a:pt x="57" y="117"/>
                    </a:moveTo>
                    <a:cubicBezTo>
                      <a:pt x="58" y="116"/>
                      <a:pt x="58" y="116"/>
                      <a:pt x="58" y="115"/>
                    </a:cubicBezTo>
                    <a:cubicBezTo>
                      <a:pt x="66" y="119"/>
                      <a:pt x="75" y="120"/>
                      <a:pt x="83" y="122"/>
                    </a:cubicBezTo>
                    <a:cubicBezTo>
                      <a:pt x="86" y="123"/>
                      <a:pt x="88" y="124"/>
                      <a:pt x="91" y="125"/>
                    </a:cubicBezTo>
                    <a:cubicBezTo>
                      <a:pt x="98" y="127"/>
                      <a:pt x="105" y="130"/>
                      <a:pt x="112" y="133"/>
                    </a:cubicBezTo>
                    <a:cubicBezTo>
                      <a:pt x="116" y="134"/>
                      <a:pt x="120" y="136"/>
                      <a:pt x="123" y="138"/>
                    </a:cubicBezTo>
                    <a:cubicBezTo>
                      <a:pt x="123" y="138"/>
                      <a:pt x="125" y="138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5" y="139"/>
                      <a:pt x="125" y="139"/>
                    </a:cubicBezTo>
                    <a:cubicBezTo>
                      <a:pt x="123" y="139"/>
                      <a:pt x="121" y="138"/>
                      <a:pt x="119" y="137"/>
                    </a:cubicBezTo>
                    <a:cubicBezTo>
                      <a:pt x="107" y="131"/>
                      <a:pt x="93" y="127"/>
                      <a:pt x="79" y="123"/>
                    </a:cubicBezTo>
                    <a:cubicBezTo>
                      <a:pt x="79" y="123"/>
                      <a:pt x="79" y="123"/>
                      <a:pt x="78" y="123"/>
                    </a:cubicBezTo>
                    <a:cubicBezTo>
                      <a:pt x="71" y="120"/>
                      <a:pt x="64" y="118"/>
                      <a:pt x="57" y="117"/>
                    </a:cubicBezTo>
                    <a:close/>
                    <a:moveTo>
                      <a:pt x="60" y="115"/>
                    </a:moveTo>
                    <a:cubicBezTo>
                      <a:pt x="62" y="116"/>
                      <a:pt x="64" y="116"/>
                      <a:pt x="65" y="117"/>
                    </a:cubicBezTo>
                    <a:cubicBezTo>
                      <a:pt x="64" y="116"/>
                      <a:pt x="62" y="116"/>
                      <a:pt x="60" y="115"/>
                    </a:cubicBezTo>
                    <a:close/>
                    <a:moveTo>
                      <a:pt x="59" y="114"/>
                    </a:moveTo>
                    <a:cubicBezTo>
                      <a:pt x="60" y="114"/>
                      <a:pt x="60" y="113"/>
                      <a:pt x="61" y="112"/>
                    </a:cubicBezTo>
                    <a:cubicBezTo>
                      <a:pt x="73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1" y="133"/>
                      <a:pt x="122" y="133"/>
                      <a:pt x="123" y="134"/>
                    </a:cubicBezTo>
                    <a:cubicBezTo>
                      <a:pt x="124" y="134"/>
                      <a:pt x="124" y="135"/>
                      <a:pt x="124" y="135"/>
                    </a:cubicBezTo>
                    <a:cubicBezTo>
                      <a:pt x="123" y="135"/>
                      <a:pt x="122" y="135"/>
                      <a:pt x="122" y="134"/>
                    </a:cubicBezTo>
                    <a:cubicBezTo>
                      <a:pt x="119" y="133"/>
                      <a:pt x="117" y="132"/>
                      <a:pt x="114" y="131"/>
                    </a:cubicBezTo>
                    <a:cubicBezTo>
                      <a:pt x="101" y="126"/>
                      <a:pt x="89" y="123"/>
                      <a:pt x="76" y="120"/>
                    </a:cubicBezTo>
                    <a:cubicBezTo>
                      <a:pt x="76" y="120"/>
                      <a:pt x="76" y="120"/>
                      <a:pt x="75" y="119"/>
                    </a:cubicBezTo>
                    <a:cubicBezTo>
                      <a:pt x="70" y="118"/>
                      <a:pt x="65" y="116"/>
                      <a:pt x="59" y="114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79" y="118"/>
                      <a:pt x="83" y="119"/>
                      <a:pt x="86" y="120"/>
                    </a:cubicBezTo>
                    <a:cubicBezTo>
                      <a:pt x="82" y="118"/>
                      <a:pt x="77" y="117"/>
                      <a:pt x="73" y="116"/>
                    </a:cubicBezTo>
                    <a:close/>
                    <a:moveTo>
                      <a:pt x="61" y="111"/>
                    </a:moveTo>
                    <a:cubicBezTo>
                      <a:pt x="61" y="111"/>
                      <a:pt x="62" y="110"/>
                      <a:pt x="62" y="110"/>
                    </a:cubicBezTo>
                    <a:cubicBezTo>
                      <a:pt x="66" y="112"/>
                      <a:pt x="70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2" y="130"/>
                    </a:cubicBezTo>
                    <a:cubicBezTo>
                      <a:pt x="120" y="129"/>
                      <a:pt x="117" y="129"/>
                      <a:pt x="115" y="128"/>
                    </a:cubicBezTo>
                    <a:cubicBezTo>
                      <a:pt x="112" y="127"/>
                      <a:pt x="110" y="126"/>
                      <a:pt x="107" y="125"/>
                    </a:cubicBezTo>
                    <a:cubicBezTo>
                      <a:pt x="102" y="123"/>
                      <a:pt x="97" y="122"/>
                      <a:pt x="92" y="120"/>
                    </a:cubicBezTo>
                    <a:cubicBezTo>
                      <a:pt x="81" y="118"/>
                      <a:pt x="71" y="115"/>
                      <a:pt x="61" y="111"/>
                    </a:cubicBezTo>
                    <a:close/>
                    <a:moveTo>
                      <a:pt x="62" y="107"/>
                    </a:moveTo>
                    <a:cubicBezTo>
                      <a:pt x="62" y="105"/>
                      <a:pt x="62" y="104"/>
                      <a:pt x="62" y="103"/>
                    </a:cubicBezTo>
                    <a:cubicBezTo>
                      <a:pt x="62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3" y="111"/>
                      <a:pt x="89" y="112"/>
                      <a:pt x="94" y="114"/>
                    </a:cubicBezTo>
                    <a:cubicBezTo>
                      <a:pt x="99" y="116"/>
                      <a:pt x="105" y="118"/>
                      <a:pt x="111" y="120"/>
                    </a:cubicBezTo>
                    <a:cubicBezTo>
                      <a:pt x="114" y="121"/>
                      <a:pt x="117" y="122"/>
                      <a:pt x="120" y="124"/>
                    </a:cubicBezTo>
                    <a:cubicBezTo>
                      <a:pt x="121" y="124"/>
                      <a:pt x="123" y="125"/>
                      <a:pt x="123" y="125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23" y="125"/>
                      <a:pt x="122" y="125"/>
                      <a:pt x="121" y="124"/>
                    </a:cubicBezTo>
                    <a:cubicBezTo>
                      <a:pt x="111" y="120"/>
                      <a:pt x="100" y="118"/>
                      <a:pt x="90" y="115"/>
                    </a:cubicBezTo>
                    <a:cubicBezTo>
                      <a:pt x="84" y="113"/>
                      <a:pt x="78" y="112"/>
                      <a:pt x="73" y="110"/>
                    </a:cubicBezTo>
                    <a:cubicBezTo>
                      <a:pt x="71" y="109"/>
                      <a:pt x="68" y="109"/>
                      <a:pt x="66" y="109"/>
                    </a:cubicBezTo>
                    <a:cubicBezTo>
                      <a:pt x="66" y="108"/>
                      <a:pt x="65" y="108"/>
                      <a:pt x="63" y="108"/>
                    </a:cubicBezTo>
                    <a:cubicBezTo>
                      <a:pt x="64" y="108"/>
                      <a:pt x="64" y="107"/>
                      <a:pt x="63" y="107"/>
                    </a:cubicBezTo>
                    <a:cubicBezTo>
                      <a:pt x="63" y="107"/>
                      <a:pt x="63" y="107"/>
                      <a:pt x="62" y="107"/>
                    </a:cubicBezTo>
                    <a:close/>
                    <a:moveTo>
                      <a:pt x="62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4" y="100"/>
                      <a:pt x="65" y="100"/>
                    </a:cubicBezTo>
                    <a:cubicBezTo>
                      <a:pt x="65" y="101"/>
                      <a:pt x="65" y="101"/>
                      <a:pt x="66" y="101"/>
                    </a:cubicBezTo>
                    <a:cubicBezTo>
                      <a:pt x="76" y="104"/>
                      <a:pt x="86" y="107"/>
                      <a:pt x="95" y="110"/>
                    </a:cubicBezTo>
                    <a:cubicBezTo>
                      <a:pt x="100" y="112"/>
                      <a:pt x="106" y="113"/>
                      <a:pt x="111" y="115"/>
                    </a:cubicBezTo>
                    <a:cubicBezTo>
                      <a:pt x="114" y="117"/>
                      <a:pt x="117" y="118"/>
                      <a:pt x="120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1" y="109"/>
                      <a:pt x="76" y="107"/>
                    </a:cubicBezTo>
                    <a:cubicBezTo>
                      <a:pt x="72" y="105"/>
                      <a:pt x="67" y="104"/>
                      <a:pt x="63" y="102"/>
                    </a:cubicBezTo>
                    <a:cubicBezTo>
                      <a:pt x="63" y="102"/>
                      <a:pt x="63" y="102"/>
                      <a:pt x="62" y="102"/>
                    </a:cubicBezTo>
                    <a:close/>
                    <a:moveTo>
                      <a:pt x="64" y="97"/>
                    </a:moveTo>
                    <a:cubicBezTo>
                      <a:pt x="64" y="96"/>
                      <a:pt x="64" y="95"/>
                      <a:pt x="65" y="95"/>
                    </a:cubicBezTo>
                    <a:cubicBezTo>
                      <a:pt x="72" y="98"/>
                      <a:pt x="80" y="100"/>
                      <a:pt x="88" y="102"/>
                    </a:cubicBezTo>
                    <a:cubicBezTo>
                      <a:pt x="92" y="103"/>
                      <a:pt x="95" y="104"/>
                      <a:pt x="99" y="106"/>
                    </a:cubicBezTo>
                    <a:cubicBezTo>
                      <a:pt x="105" y="108"/>
                      <a:pt x="111" y="110"/>
                      <a:pt x="118" y="112"/>
                    </a:cubicBezTo>
                    <a:cubicBezTo>
                      <a:pt x="120" y="113"/>
                      <a:pt x="121" y="113"/>
                      <a:pt x="121" y="113"/>
                    </a:cubicBezTo>
                    <a:cubicBezTo>
                      <a:pt x="121" y="113"/>
                      <a:pt x="121" y="113"/>
                      <a:pt x="121" y="113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2" y="106"/>
                      <a:pt x="78" y="102"/>
                      <a:pt x="64" y="97"/>
                    </a:cubicBezTo>
                    <a:close/>
                    <a:moveTo>
                      <a:pt x="66" y="95"/>
                    </a:moveTo>
                    <a:cubicBezTo>
                      <a:pt x="67" y="95"/>
                      <a:pt x="68" y="95"/>
                      <a:pt x="69" y="96"/>
                    </a:cubicBezTo>
                    <a:cubicBezTo>
                      <a:pt x="70" y="96"/>
                      <a:pt x="71" y="96"/>
                      <a:pt x="71" y="96"/>
                    </a:cubicBezTo>
                    <a:cubicBezTo>
                      <a:pt x="70" y="96"/>
                      <a:pt x="68" y="95"/>
                      <a:pt x="66" y="95"/>
                    </a:cubicBezTo>
                    <a:close/>
                    <a:moveTo>
                      <a:pt x="65" y="94"/>
                    </a:moveTo>
                    <a:cubicBezTo>
                      <a:pt x="65" y="93"/>
                      <a:pt x="66" y="93"/>
                      <a:pt x="66" y="92"/>
                    </a:cubicBezTo>
                    <a:cubicBezTo>
                      <a:pt x="68" y="92"/>
                      <a:pt x="70" y="93"/>
                      <a:pt x="72" y="94"/>
                    </a:cubicBezTo>
                    <a:cubicBezTo>
                      <a:pt x="74" y="94"/>
                      <a:pt x="75" y="95"/>
                      <a:pt x="76" y="96"/>
                    </a:cubicBezTo>
                    <a:cubicBezTo>
                      <a:pt x="78" y="97"/>
                      <a:pt x="81" y="98"/>
                      <a:pt x="84" y="99"/>
                    </a:cubicBezTo>
                    <a:cubicBezTo>
                      <a:pt x="91" y="100"/>
                      <a:pt x="99" y="103"/>
                      <a:pt x="106" y="105"/>
                    </a:cubicBezTo>
                    <a:cubicBezTo>
                      <a:pt x="109" y="106"/>
                      <a:pt x="112" y="107"/>
                      <a:pt x="116" y="108"/>
                    </a:cubicBezTo>
                    <a:cubicBezTo>
                      <a:pt x="117" y="109"/>
                      <a:pt x="119" y="109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18" y="110"/>
                      <a:pt x="116" y="109"/>
                      <a:pt x="114" y="109"/>
                    </a:cubicBezTo>
                    <a:cubicBezTo>
                      <a:pt x="107" y="107"/>
                      <a:pt x="100" y="104"/>
                      <a:pt x="93" y="102"/>
                    </a:cubicBezTo>
                    <a:cubicBezTo>
                      <a:pt x="92" y="102"/>
                      <a:pt x="92" y="102"/>
                      <a:pt x="91" y="102"/>
                    </a:cubicBezTo>
                    <a:cubicBezTo>
                      <a:pt x="86" y="100"/>
                      <a:pt x="81" y="99"/>
                      <a:pt x="76" y="98"/>
                    </a:cubicBezTo>
                    <a:cubicBezTo>
                      <a:pt x="72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1" y="81"/>
                      <a:pt x="74" y="82"/>
                    </a:cubicBezTo>
                    <a:cubicBezTo>
                      <a:pt x="90" y="86"/>
                      <a:pt x="106" y="92"/>
                      <a:pt x="122" y="96"/>
                    </a:cubicBezTo>
                    <a:cubicBezTo>
                      <a:pt x="121" y="97"/>
                      <a:pt x="121" y="97"/>
                      <a:pt x="120" y="98"/>
                    </a:cubicBezTo>
                    <a:cubicBezTo>
                      <a:pt x="113" y="95"/>
                      <a:pt x="104" y="93"/>
                      <a:pt x="97" y="91"/>
                    </a:cubicBezTo>
                    <a:cubicBezTo>
                      <a:pt x="87" y="89"/>
                      <a:pt x="77" y="87"/>
                      <a:pt x="68" y="83"/>
                    </a:cubicBezTo>
                    <a:cubicBezTo>
                      <a:pt x="68" y="83"/>
                      <a:pt x="68" y="84"/>
                      <a:pt x="68" y="84"/>
                    </a:cubicBezTo>
                    <a:cubicBezTo>
                      <a:pt x="76" y="89"/>
                      <a:pt x="85" y="91"/>
                      <a:pt x="94" y="94"/>
                    </a:cubicBezTo>
                    <a:cubicBezTo>
                      <a:pt x="101" y="97"/>
                      <a:pt x="110" y="101"/>
                      <a:pt x="118" y="101"/>
                    </a:cubicBezTo>
                    <a:cubicBezTo>
                      <a:pt x="109" y="101"/>
                      <a:pt x="99" y="98"/>
                      <a:pt x="90" y="95"/>
                    </a:cubicBezTo>
                    <a:cubicBezTo>
                      <a:pt x="87" y="94"/>
                      <a:pt x="84" y="93"/>
                      <a:pt x="81" y="92"/>
                    </a:cubicBezTo>
                    <a:cubicBezTo>
                      <a:pt x="76" y="91"/>
                      <a:pt x="72" y="89"/>
                      <a:pt x="67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68" y="85"/>
                      <a:pt x="68" y="81"/>
                      <a:pt x="66" y="80"/>
                    </a:cubicBezTo>
                    <a:close/>
                    <a:moveTo>
                      <a:pt x="50" y="75"/>
                    </a:moveTo>
                    <a:cubicBezTo>
                      <a:pt x="46" y="74"/>
                      <a:pt x="43" y="73"/>
                      <a:pt x="39" y="72"/>
                    </a:cubicBezTo>
                    <a:cubicBezTo>
                      <a:pt x="38" y="71"/>
                      <a:pt x="29" y="69"/>
                      <a:pt x="34" y="70"/>
                    </a:cubicBezTo>
                    <a:cubicBezTo>
                      <a:pt x="50" y="71"/>
                      <a:pt x="67" y="78"/>
                      <a:pt x="83" y="83"/>
                    </a:cubicBezTo>
                    <a:cubicBezTo>
                      <a:pt x="91" y="86"/>
                      <a:pt x="99" y="89"/>
                      <a:pt x="107" y="90"/>
                    </a:cubicBezTo>
                    <a:cubicBezTo>
                      <a:pt x="112" y="92"/>
                      <a:pt x="117" y="92"/>
                      <a:pt x="121" y="95"/>
                    </a:cubicBezTo>
                    <a:cubicBezTo>
                      <a:pt x="105" y="91"/>
                      <a:pt x="90" y="86"/>
                      <a:pt x="74" y="81"/>
                    </a:cubicBezTo>
                    <a:cubicBezTo>
                      <a:pt x="66" y="79"/>
                      <a:pt x="58" y="77"/>
                      <a:pt x="50" y="75"/>
                    </a:cubicBezTo>
                    <a:close/>
                    <a:moveTo>
                      <a:pt x="45" y="78"/>
                    </a:moveTo>
                    <a:cubicBezTo>
                      <a:pt x="42" y="77"/>
                      <a:pt x="39" y="76"/>
                      <a:pt x="37" y="75"/>
                    </a:cubicBezTo>
                    <a:cubicBezTo>
                      <a:pt x="35" y="74"/>
                      <a:pt x="34" y="74"/>
                      <a:pt x="32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7" y="74"/>
                      <a:pt x="42" y="76"/>
                      <a:pt x="47" y="77"/>
                    </a:cubicBezTo>
                    <a:cubicBezTo>
                      <a:pt x="52" y="78"/>
                      <a:pt x="56" y="79"/>
                      <a:pt x="61" y="80"/>
                    </a:cubicBezTo>
                    <a:cubicBezTo>
                      <a:pt x="61" y="80"/>
                      <a:pt x="60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0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4" y="80"/>
                      <a:pt x="38" y="81"/>
                      <a:pt x="42" y="82"/>
                    </a:cubicBezTo>
                    <a:cubicBezTo>
                      <a:pt x="41" y="82"/>
                      <a:pt x="41" y="83"/>
                      <a:pt x="40" y="83"/>
                    </a:cubicBezTo>
                    <a:close/>
                    <a:moveTo>
                      <a:pt x="38" y="87"/>
                    </a:moveTo>
                    <a:cubicBezTo>
                      <a:pt x="36" y="86"/>
                      <a:pt x="34" y="85"/>
                      <a:pt x="32" y="84"/>
                    </a:cubicBezTo>
                    <a:cubicBezTo>
                      <a:pt x="31" y="83"/>
                      <a:pt x="26" y="80"/>
                      <a:pt x="29" y="81"/>
                    </a:cubicBezTo>
                    <a:cubicBezTo>
                      <a:pt x="33" y="82"/>
                      <a:pt x="36" y="84"/>
                      <a:pt x="40" y="84"/>
                    </a:cubicBezTo>
                    <a:cubicBezTo>
                      <a:pt x="39" y="85"/>
                      <a:pt x="39" y="86"/>
                      <a:pt x="38" y="87"/>
                    </a:cubicBezTo>
                    <a:close/>
                    <a:moveTo>
                      <a:pt x="36" y="90"/>
                    </a:moveTo>
                    <a:cubicBezTo>
                      <a:pt x="34" y="89"/>
                      <a:pt x="32" y="88"/>
                      <a:pt x="29" y="87"/>
                    </a:cubicBezTo>
                    <a:cubicBezTo>
                      <a:pt x="28" y="86"/>
                      <a:pt x="23" y="84"/>
                      <a:pt x="27" y="86"/>
                    </a:cubicBezTo>
                    <a:cubicBezTo>
                      <a:pt x="31" y="86"/>
                      <a:pt x="34" y="87"/>
                      <a:pt x="37" y="88"/>
                    </a:cubicBezTo>
                    <a:cubicBezTo>
                      <a:pt x="37" y="88"/>
                      <a:pt x="37" y="88"/>
                      <a:pt x="37" y="89"/>
                    </a:cubicBezTo>
                    <a:cubicBezTo>
                      <a:pt x="37" y="89"/>
                      <a:pt x="36" y="90"/>
                      <a:pt x="36" y="90"/>
                    </a:cubicBezTo>
                    <a:close/>
                    <a:moveTo>
                      <a:pt x="34" y="94"/>
                    </a:moveTo>
                    <a:cubicBezTo>
                      <a:pt x="31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2" y="91"/>
                    </a:cubicBezTo>
                    <a:cubicBezTo>
                      <a:pt x="33" y="91"/>
                      <a:pt x="34" y="91"/>
                      <a:pt x="36" y="91"/>
                    </a:cubicBezTo>
                    <a:cubicBezTo>
                      <a:pt x="35" y="92"/>
                      <a:pt x="34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0" y="97"/>
                      <a:pt x="29" y="96"/>
                      <a:pt x="27" y="95"/>
                    </a:cubicBezTo>
                    <a:cubicBezTo>
                      <a:pt x="26" y="94"/>
                      <a:pt x="21" y="92"/>
                      <a:pt x="25" y="93"/>
                    </a:cubicBezTo>
                    <a:cubicBezTo>
                      <a:pt x="28" y="94"/>
                      <a:pt x="30" y="95"/>
                      <a:pt x="33" y="95"/>
                    </a:cubicBezTo>
                    <a:cubicBezTo>
                      <a:pt x="33" y="96"/>
                      <a:pt x="32" y="97"/>
                      <a:pt x="32" y="97"/>
                    </a:cubicBezTo>
                    <a:close/>
                    <a:moveTo>
                      <a:pt x="30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6" y="98"/>
                      <a:pt x="22" y="96"/>
                      <a:pt x="26" y="97"/>
                    </a:cubicBezTo>
                    <a:cubicBezTo>
                      <a:pt x="27" y="98"/>
                      <a:pt x="29" y="98"/>
                      <a:pt x="31" y="98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9"/>
                      <a:pt x="30" y="99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lose/>
                    <a:moveTo>
                      <a:pt x="25" y="101"/>
                    </a:moveTo>
                    <a:cubicBezTo>
                      <a:pt x="24" y="100"/>
                      <a:pt x="24" y="100"/>
                      <a:pt x="25" y="99"/>
                    </a:cubicBezTo>
                    <a:cubicBezTo>
                      <a:pt x="27" y="100"/>
                      <a:pt x="28" y="100"/>
                      <a:pt x="30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1"/>
                      <a:pt x="26" y="101"/>
                      <a:pt x="25" y="101"/>
                    </a:cubicBezTo>
                    <a:close/>
                    <a:moveTo>
                      <a:pt x="27" y="103"/>
                    </a:moveTo>
                    <a:cubicBezTo>
                      <a:pt x="26" y="103"/>
                      <a:pt x="26" y="104"/>
                      <a:pt x="25" y="104"/>
                    </a:cubicBezTo>
                    <a:cubicBezTo>
                      <a:pt x="25" y="104"/>
                      <a:pt x="24" y="103"/>
                      <a:pt x="23" y="102"/>
                    </a:cubicBezTo>
                    <a:cubicBezTo>
                      <a:pt x="24" y="102"/>
                      <a:pt x="26" y="102"/>
                      <a:pt x="27" y="103"/>
                    </a:cubicBezTo>
                    <a:close/>
                    <a:moveTo>
                      <a:pt x="23" y="107"/>
                    </a:moveTo>
                    <a:cubicBezTo>
                      <a:pt x="22" y="105"/>
                      <a:pt x="23" y="105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4" y="106"/>
                      <a:pt x="23" y="107"/>
                      <a:pt x="23" y="107"/>
                    </a:cubicBezTo>
                    <a:close/>
                    <a:moveTo>
                      <a:pt x="22" y="108"/>
                    </a:moveTo>
                    <a:cubicBezTo>
                      <a:pt x="22" y="109"/>
                      <a:pt x="22" y="109"/>
                      <a:pt x="21" y="110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2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1"/>
                    </a:cubicBezTo>
                    <a:cubicBezTo>
                      <a:pt x="20" y="111"/>
                      <a:pt x="20" y="110"/>
                      <a:pt x="20" y="109"/>
                    </a:cubicBezTo>
                    <a:cubicBezTo>
                      <a:pt x="20" y="110"/>
                      <a:pt x="21" y="110"/>
                      <a:pt x="21" y="111"/>
                    </a:cubicBezTo>
                    <a:close/>
                    <a:moveTo>
                      <a:pt x="20" y="107"/>
                    </a:moveTo>
                    <a:cubicBezTo>
                      <a:pt x="21" y="102"/>
                      <a:pt x="21" y="97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4" y="94"/>
                      <a:pt x="27" y="96"/>
                      <a:pt x="29" y="97"/>
                    </a:cubicBezTo>
                    <a:cubicBezTo>
                      <a:pt x="33" y="99"/>
                      <a:pt x="28" y="97"/>
                      <a:pt x="27" y="97"/>
                    </a:cubicBezTo>
                    <a:cubicBezTo>
                      <a:pt x="26" y="97"/>
                      <a:pt x="25" y="96"/>
                      <a:pt x="23" y="96"/>
                    </a:cubicBezTo>
                    <a:cubicBezTo>
                      <a:pt x="23" y="96"/>
                      <a:pt x="23" y="96"/>
                      <a:pt x="23" y="97"/>
                    </a:cubicBezTo>
                    <a:cubicBezTo>
                      <a:pt x="25" y="98"/>
                      <a:pt x="27" y="98"/>
                      <a:pt x="29" y="99"/>
                    </a:cubicBezTo>
                    <a:cubicBezTo>
                      <a:pt x="27" y="99"/>
                      <a:pt x="24" y="99"/>
                      <a:pt x="23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0"/>
                      <a:pt x="24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3" y="101"/>
                      <a:pt x="24" y="101"/>
                      <a:pt x="22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5"/>
                      <a:pt x="22" y="104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1" y="106"/>
                      <a:pt x="23" y="107"/>
                      <a:pt x="20" y="107"/>
                    </a:cubicBezTo>
                    <a:close/>
                    <a:moveTo>
                      <a:pt x="22" y="92"/>
                    </a:moveTo>
                    <a:cubicBezTo>
                      <a:pt x="23" y="91"/>
                      <a:pt x="23" y="90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5" y="90"/>
                      <a:pt x="26" y="91"/>
                      <a:pt x="28" y="92"/>
                    </a:cubicBezTo>
                    <a:cubicBezTo>
                      <a:pt x="29" y="92"/>
                      <a:pt x="32" y="94"/>
                      <a:pt x="33" y="94"/>
                    </a:cubicBezTo>
                    <a:cubicBezTo>
                      <a:pt x="29" y="94"/>
                      <a:pt x="26" y="92"/>
                      <a:pt x="23" y="91"/>
                    </a:cubicBezTo>
                    <a:cubicBezTo>
                      <a:pt x="23" y="91"/>
                      <a:pt x="22" y="91"/>
                      <a:pt x="22" y="92"/>
                    </a:cubicBezTo>
                    <a:close/>
                    <a:moveTo>
                      <a:pt x="23" y="88"/>
                    </a:moveTo>
                    <a:cubicBezTo>
                      <a:pt x="23" y="87"/>
                      <a:pt x="24" y="86"/>
                      <a:pt x="24" y="85"/>
                    </a:cubicBezTo>
                    <a:cubicBezTo>
                      <a:pt x="26" y="86"/>
                      <a:pt x="28" y="87"/>
                      <a:pt x="30" y="88"/>
                    </a:cubicBezTo>
                    <a:cubicBezTo>
                      <a:pt x="32" y="89"/>
                      <a:pt x="34" y="90"/>
                      <a:pt x="35" y="90"/>
                    </a:cubicBezTo>
                    <a:cubicBezTo>
                      <a:pt x="31" y="90"/>
                      <a:pt x="27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lose/>
                    <a:moveTo>
                      <a:pt x="24" y="84"/>
                    </a:moveTo>
                    <a:cubicBezTo>
                      <a:pt x="25" y="81"/>
                      <a:pt x="26" y="79"/>
                      <a:pt x="27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32" y="78"/>
                      <a:pt x="37" y="80"/>
                      <a:pt x="42" y="81"/>
                    </a:cubicBezTo>
                    <a:cubicBezTo>
                      <a:pt x="37" y="80"/>
                      <a:pt x="32" y="79"/>
                      <a:pt x="28" y="78"/>
                    </a:cubicBezTo>
                    <a:cubicBezTo>
                      <a:pt x="27" y="78"/>
                      <a:pt x="27" y="78"/>
                      <a:pt x="27" y="79"/>
                    </a:cubicBezTo>
                    <a:cubicBezTo>
                      <a:pt x="29" y="80"/>
                      <a:pt x="31" y="81"/>
                      <a:pt x="33" y="81"/>
                    </a:cubicBezTo>
                    <a:cubicBezTo>
                      <a:pt x="34" y="81"/>
                      <a:pt x="41" y="84"/>
                      <a:pt x="38" y="83"/>
                    </a:cubicBezTo>
                    <a:cubicBezTo>
                      <a:pt x="34" y="82"/>
                      <a:pt x="30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6" y="86"/>
                      <a:pt x="33" y="86"/>
                      <a:pt x="31" y="86"/>
                    </a:cubicBezTo>
                    <a:cubicBezTo>
                      <a:pt x="29" y="85"/>
                      <a:pt x="27" y="85"/>
                      <a:pt x="24" y="84"/>
                    </a:cubicBezTo>
                    <a:close/>
                    <a:moveTo>
                      <a:pt x="27" y="76"/>
                    </a:moveTo>
                    <a:cubicBezTo>
                      <a:pt x="29" y="72"/>
                      <a:pt x="31" y="68"/>
                      <a:pt x="33" y="65"/>
                    </a:cubicBezTo>
                    <a:cubicBezTo>
                      <a:pt x="40" y="68"/>
                      <a:pt x="48" y="70"/>
                      <a:pt x="55" y="72"/>
                    </a:cubicBezTo>
                    <a:cubicBezTo>
                      <a:pt x="64" y="75"/>
                      <a:pt x="72" y="78"/>
                      <a:pt x="80" y="80"/>
                    </a:cubicBezTo>
                    <a:cubicBezTo>
                      <a:pt x="89" y="83"/>
                      <a:pt x="97" y="86"/>
                      <a:pt x="106" y="88"/>
                    </a:cubicBezTo>
                    <a:cubicBezTo>
                      <a:pt x="110" y="90"/>
                      <a:pt x="115" y="91"/>
                      <a:pt x="119" y="92"/>
                    </a:cubicBezTo>
                    <a:cubicBezTo>
                      <a:pt x="121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5"/>
                    </a:cubicBezTo>
                    <a:cubicBezTo>
                      <a:pt x="119" y="92"/>
                      <a:pt x="113" y="91"/>
                      <a:pt x="108" y="90"/>
                    </a:cubicBezTo>
                    <a:cubicBezTo>
                      <a:pt x="99" y="88"/>
                      <a:pt x="90" y="85"/>
                      <a:pt x="81" y="82"/>
                    </a:cubicBezTo>
                    <a:cubicBezTo>
                      <a:pt x="72" y="79"/>
                      <a:pt x="63" y="76"/>
                      <a:pt x="53" y="73"/>
                    </a:cubicBezTo>
                    <a:cubicBezTo>
                      <a:pt x="46" y="71"/>
                      <a:pt x="38" y="69"/>
                      <a:pt x="31" y="69"/>
                    </a:cubicBezTo>
                    <a:cubicBezTo>
                      <a:pt x="30" y="69"/>
                      <a:pt x="30" y="69"/>
                      <a:pt x="31" y="70"/>
                    </a:cubicBezTo>
                    <a:cubicBezTo>
                      <a:pt x="36" y="73"/>
                      <a:pt x="44" y="74"/>
                      <a:pt x="50" y="75"/>
                    </a:cubicBezTo>
                    <a:cubicBezTo>
                      <a:pt x="54" y="77"/>
                      <a:pt x="59" y="78"/>
                      <a:pt x="63" y="79"/>
                    </a:cubicBezTo>
                    <a:cubicBezTo>
                      <a:pt x="63" y="79"/>
                      <a:pt x="62" y="79"/>
                      <a:pt x="62" y="79"/>
                    </a:cubicBezTo>
                    <a:cubicBezTo>
                      <a:pt x="56" y="78"/>
                      <a:pt x="50" y="77"/>
                      <a:pt x="44" y="75"/>
                    </a:cubicBezTo>
                    <a:cubicBezTo>
                      <a:pt x="39" y="74"/>
                      <a:pt x="34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7" y="77"/>
                      <a:pt x="46" y="79"/>
                      <a:pt x="55" y="81"/>
                    </a:cubicBezTo>
                    <a:cubicBezTo>
                      <a:pt x="54" y="81"/>
                      <a:pt x="53" y="81"/>
                      <a:pt x="52" y="80"/>
                    </a:cubicBezTo>
                    <a:cubicBezTo>
                      <a:pt x="49" y="80"/>
                      <a:pt x="46" y="79"/>
                      <a:pt x="44" y="78"/>
                    </a:cubicBezTo>
                    <a:cubicBezTo>
                      <a:pt x="38" y="77"/>
                      <a:pt x="33" y="77"/>
                      <a:pt x="28" y="76"/>
                    </a:cubicBezTo>
                    <a:cubicBezTo>
                      <a:pt x="28" y="76"/>
                      <a:pt x="27" y="76"/>
                      <a:pt x="27" y="76"/>
                    </a:cubicBezTo>
                    <a:close/>
                    <a:moveTo>
                      <a:pt x="148" y="65"/>
                    </a:moveTo>
                    <a:cubicBezTo>
                      <a:pt x="147" y="65"/>
                      <a:pt x="147" y="65"/>
                      <a:pt x="147" y="65"/>
                    </a:cubicBezTo>
                    <a:cubicBezTo>
                      <a:pt x="143" y="64"/>
                      <a:pt x="140" y="62"/>
                      <a:pt x="136" y="62"/>
                    </a:cubicBezTo>
                    <a:cubicBezTo>
                      <a:pt x="131" y="61"/>
                      <a:pt x="126" y="60"/>
                      <a:pt x="122" y="59"/>
                    </a:cubicBezTo>
                    <a:cubicBezTo>
                      <a:pt x="113" y="57"/>
                      <a:pt x="105" y="54"/>
                      <a:pt x="96" y="53"/>
                    </a:cubicBezTo>
                    <a:cubicBezTo>
                      <a:pt x="98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7"/>
                    </a:cubicBezTo>
                    <a:cubicBezTo>
                      <a:pt x="138" y="58"/>
                      <a:pt x="140" y="59"/>
                      <a:pt x="142" y="60"/>
                    </a:cubicBezTo>
                    <a:cubicBezTo>
                      <a:pt x="142" y="60"/>
                      <a:pt x="143" y="60"/>
                      <a:pt x="144" y="60"/>
                    </a:cubicBezTo>
                    <a:cubicBezTo>
                      <a:pt x="144" y="60"/>
                      <a:pt x="144" y="61"/>
                      <a:pt x="144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0" y="57"/>
                      <a:pt x="126" y="56"/>
                      <a:pt x="122" y="55"/>
                    </a:cubicBezTo>
                    <a:cubicBezTo>
                      <a:pt x="115" y="53"/>
                      <a:pt x="107" y="51"/>
                      <a:pt x="100" y="50"/>
                    </a:cubicBezTo>
                    <a:cubicBezTo>
                      <a:pt x="99" y="50"/>
                      <a:pt x="99" y="51"/>
                      <a:pt x="99" y="51"/>
                    </a:cubicBezTo>
                    <a:cubicBezTo>
                      <a:pt x="107" y="55"/>
                      <a:pt x="116" y="56"/>
                      <a:pt x="124" y="58"/>
                    </a:cubicBezTo>
                    <a:cubicBezTo>
                      <a:pt x="129" y="59"/>
                      <a:pt x="134" y="60"/>
                      <a:pt x="138" y="61"/>
                    </a:cubicBezTo>
                    <a:cubicBezTo>
                      <a:pt x="140" y="62"/>
                      <a:pt x="142" y="62"/>
                      <a:pt x="144" y="63"/>
                    </a:cubicBezTo>
                    <a:cubicBezTo>
                      <a:pt x="144" y="63"/>
                      <a:pt x="146" y="64"/>
                      <a:pt x="147" y="64"/>
                    </a:cubicBezTo>
                    <a:cubicBezTo>
                      <a:pt x="147" y="65"/>
                      <a:pt x="148" y="65"/>
                      <a:pt x="148" y="65"/>
                    </a:cubicBezTo>
                    <a:close/>
                    <a:moveTo>
                      <a:pt x="103" y="47"/>
                    </a:move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6"/>
                      <a:pt x="106" y="46"/>
                      <a:pt x="106" y="46"/>
                    </a:cubicBezTo>
                    <a:cubicBezTo>
                      <a:pt x="112" y="48"/>
                      <a:pt x="119" y="49"/>
                      <a:pt x="125" y="51"/>
                    </a:cubicBezTo>
                    <a:cubicBezTo>
                      <a:pt x="128" y="52"/>
                      <a:pt x="130" y="53"/>
                      <a:pt x="133" y="54"/>
                    </a:cubicBezTo>
                    <a:cubicBezTo>
                      <a:pt x="133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19" y="51"/>
                    </a:cubicBezTo>
                    <a:cubicBezTo>
                      <a:pt x="114" y="50"/>
                      <a:pt x="108" y="49"/>
                      <a:pt x="103" y="47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1" y="44"/>
                      <a:pt x="114" y="44"/>
                    </a:cubicBezTo>
                    <a:cubicBezTo>
                      <a:pt x="119" y="45"/>
                      <a:pt x="124" y="47"/>
                      <a:pt x="129" y="49"/>
                    </a:cubicBezTo>
                    <a:cubicBezTo>
                      <a:pt x="121" y="47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8" y="55"/>
                    </a:moveTo>
                    <a:cubicBezTo>
                      <a:pt x="135" y="54"/>
                      <a:pt x="132" y="52"/>
                      <a:pt x="128" y="51"/>
                    </a:cubicBezTo>
                    <a:cubicBezTo>
                      <a:pt x="123" y="50"/>
                      <a:pt x="118" y="49"/>
                      <a:pt x="113" y="47"/>
                    </a:cubicBezTo>
                    <a:cubicBezTo>
                      <a:pt x="112" y="47"/>
                      <a:pt x="110" y="47"/>
                      <a:pt x="108" y="46"/>
                    </a:cubicBezTo>
                    <a:cubicBezTo>
                      <a:pt x="109" y="46"/>
                      <a:pt x="110" y="47"/>
                      <a:pt x="111" y="47"/>
                    </a:cubicBezTo>
                    <a:cubicBezTo>
                      <a:pt x="113" y="47"/>
                      <a:pt x="116" y="48"/>
                      <a:pt x="118" y="48"/>
                    </a:cubicBezTo>
                    <a:cubicBezTo>
                      <a:pt x="122" y="49"/>
                      <a:pt x="127" y="49"/>
                      <a:pt x="131" y="50"/>
                    </a:cubicBezTo>
                    <a:cubicBezTo>
                      <a:pt x="134" y="52"/>
                      <a:pt x="136" y="53"/>
                      <a:pt x="138" y="55"/>
                    </a:cubicBezTo>
                    <a:close/>
                    <a:moveTo>
                      <a:pt x="143" y="59"/>
                    </a:moveTo>
                    <a:cubicBezTo>
                      <a:pt x="137" y="57"/>
                      <a:pt x="131" y="55"/>
                      <a:pt x="126" y="54"/>
                    </a:cubicBezTo>
                    <a:cubicBezTo>
                      <a:pt x="120" y="52"/>
                      <a:pt x="114" y="51"/>
                      <a:pt x="108" y="49"/>
                    </a:cubicBezTo>
                    <a:cubicBezTo>
                      <a:pt x="109" y="50"/>
                      <a:pt x="110" y="50"/>
                      <a:pt x="110" y="50"/>
                    </a:cubicBezTo>
                    <a:cubicBezTo>
                      <a:pt x="114" y="50"/>
                      <a:pt x="117" y="51"/>
                      <a:pt x="121" y="52"/>
                    </a:cubicBezTo>
                    <a:cubicBezTo>
                      <a:pt x="127" y="54"/>
                      <a:pt x="134" y="56"/>
                      <a:pt x="141" y="57"/>
                    </a:cubicBezTo>
                    <a:cubicBezTo>
                      <a:pt x="141" y="58"/>
                      <a:pt x="142" y="58"/>
                      <a:pt x="143" y="59"/>
                    </a:cubicBezTo>
                    <a:close/>
                    <a:moveTo>
                      <a:pt x="146" y="63"/>
                    </a:moveTo>
                    <a:cubicBezTo>
                      <a:pt x="132" y="57"/>
                      <a:pt x="115" y="58"/>
                      <a:pt x="101" y="51"/>
                    </a:cubicBezTo>
                    <a:cubicBezTo>
                      <a:pt x="104" y="52"/>
                      <a:pt x="109" y="53"/>
                      <a:pt x="113" y="54"/>
                    </a:cubicBezTo>
                    <a:cubicBezTo>
                      <a:pt x="118" y="55"/>
                      <a:pt x="123" y="56"/>
                      <a:pt x="127" y="57"/>
                    </a:cubicBezTo>
                    <a:cubicBezTo>
                      <a:pt x="131" y="58"/>
                      <a:pt x="136" y="59"/>
                      <a:pt x="140" y="60"/>
                    </a:cubicBezTo>
                    <a:cubicBezTo>
                      <a:pt x="141" y="61"/>
                      <a:pt x="143" y="62"/>
                      <a:pt x="145" y="62"/>
                    </a:cubicBezTo>
                    <a:cubicBezTo>
                      <a:pt x="145" y="62"/>
                      <a:pt x="145" y="62"/>
                      <a:pt x="146" y="63"/>
                    </a:cubicBezTo>
                    <a:cubicBezTo>
                      <a:pt x="146" y="63"/>
                      <a:pt x="146" y="63"/>
                      <a:pt x="146" y="63"/>
                    </a:cubicBezTo>
                    <a:close/>
                    <a:moveTo>
                      <a:pt x="150" y="69"/>
                    </a:moveTo>
                    <a:cubicBezTo>
                      <a:pt x="140" y="67"/>
                      <a:pt x="131" y="64"/>
                      <a:pt x="122" y="62"/>
                    </a:cubicBezTo>
                    <a:cubicBezTo>
                      <a:pt x="113" y="60"/>
                      <a:pt x="104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5" y="54"/>
                      <a:pt x="96" y="54"/>
                    </a:cubicBezTo>
                    <a:cubicBezTo>
                      <a:pt x="107" y="55"/>
                      <a:pt x="118" y="59"/>
                      <a:pt x="128" y="61"/>
                    </a:cubicBezTo>
                    <a:cubicBezTo>
                      <a:pt x="133" y="62"/>
                      <a:pt x="137" y="63"/>
                      <a:pt x="141" y="64"/>
                    </a:cubicBezTo>
                    <a:cubicBezTo>
                      <a:pt x="144" y="65"/>
                      <a:pt x="146" y="66"/>
                      <a:pt x="148" y="66"/>
                    </a:cubicBezTo>
                    <a:cubicBezTo>
                      <a:pt x="149" y="67"/>
                      <a:pt x="149" y="68"/>
                      <a:pt x="150" y="69"/>
                    </a:cubicBezTo>
                    <a:close/>
                    <a:moveTo>
                      <a:pt x="81" y="41"/>
                    </a:moveTo>
                    <a:cubicBezTo>
                      <a:pt x="79" y="39"/>
                      <a:pt x="76" y="37"/>
                      <a:pt x="74" y="35"/>
                    </a:cubicBezTo>
                    <a:cubicBezTo>
                      <a:pt x="73" y="35"/>
                      <a:pt x="73" y="35"/>
                      <a:pt x="72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1" y="40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1" y="41"/>
                    </a:moveTo>
                    <a:cubicBezTo>
                      <a:pt x="80" y="42"/>
                      <a:pt x="80" y="42"/>
                      <a:pt x="80" y="43"/>
                    </a:cubicBezTo>
                    <a:cubicBezTo>
                      <a:pt x="78" y="41"/>
                      <a:pt x="75" y="39"/>
                      <a:pt x="72" y="37"/>
                    </a:cubicBezTo>
                    <a:cubicBezTo>
                      <a:pt x="75" y="39"/>
                      <a:pt x="78" y="40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0" y="44"/>
                    </a:moveTo>
                    <a:cubicBezTo>
                      <a:pt x="79" y="45"/>
                      <a:pt x="79" y="45"/>
                      <a:pt x="78" y="46"/>
                    </a:cubicBezTo>
                    <a:cubicBezTo>
                      <a:pt x="76" y="44"/>
                      <a:pt x="73" y="42"/>
                      <a:pt x="71" y="40"/>
                    </a:cubicBezTo>
                    <a:cubicBezTo>
                      <a:pt x="68" y="38"/>
                      <a:pt x="65" y="37"/>
                      <a:pt x="63" y="35"/>
                    </a:cubicBezTo>
                    <a:cubicBezTo>
                      <a:pt x="61" y="33"/>
                      <a:pt x="66" y="36"/>
                      <a:pt x="67" y="37"/>
                    </a:cubicBezTo>
                    <a:cubicBezTo>
                      <a:pt x="68" y="37"/>
                      <a:pt x="70" y="38"/>
                      <a:pt x="71" y="39"/>
                    </a:cubicBezTo>
                    <a:cubicBezTo>
                      <a:pt x="74" y="40"/>
                      <a:pt x="77" y="42"/>
                      <a:pt x="80" y="44"/>
                    </a:cubicBezTo>
                    <a:close/>
                    <a:moveTo>
                      <a:pt x="78" y="47"/>
                    </a:moveTo>
                    <a:cubicBezTo>
                      <a:pt x="78" y="47"/>
                      <a:pt x="78" y="48"/>
                      <a:pt x="77" y="48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5" y="48"/>
                      <a:pt x="74" y="47"/>
                      <a:pt x="72" y="46"/>
                    </a:cubicBezTo>
                    <a:cubicBezTo>
                      <a:pt x="70" y="45"/>
                      <a:pt x="67" y="43"/>
                      <a:pt x="65" y="41"/>
                    </a:cubicBezTo>
                    <a:cubicBezTo>
                      <a:pt x="63" y="40"/>
                      <a:pt x="61" y="38"/>
                      <a:pt x="59" y="37"/>
                    </a:cubicBezTo>
                    <a:cubicBezTo>
                      <a:pt x="61" y="38"/>
                      <a:pt x="64" y="39"/>
                      <a:pt x="66" y="40"/>
                    </a:cubicBezTo>
                    <a:cubicBezTo>
                      <a:pt x="70" y="42"/>
                      <a:pt x="74" y="45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lose/>
                    <a:moveTo>
                      <a:pt x="76" y="50"/>
                    </a:moveTo>
                    <a:cubicBezTo>
                      <a:pt x="74" y="52"/>
                      <a:pt x="73" y="50"/>
                      <a:pt x="70" y="48"/>
                    </a:cubicBezTo>
                    <a:cubicBezTo>
                      <a:pt x="70" y="48"/>
                      <a:pt x="69" y="48"/>
                      <a:pt x="69" y="48"/>
                    </a:cubicBezTo>
                    <a:cubicBezTo>
                      <a:pt x="68" y="47"/>
                      <a:pt x="67" y="47"/>
                      <a:pt x="66" y="47"/>
                    </a:cubicBezTo>
                    <a:cubicBezTo>
                      <a:pt x="65" y="46"/>
                      <a:pt x="64" y="45"/>
                      <a:pt x="63" y="44"/>
                    </a:cubicBezTo>
                    <a:cubicBezTo>
                      <a:pt x="61" y="43"/>
                      <a:pt x="60" y="42"/>
                      <a:pt x="59" y="41"/>
                    </a:cubicBezTo>
                    <a:cubicBezTo>
                      <a:pt x="57" y="40"/>
                      <a:pt x="57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7" y="44"/>
                      <a:pt x="69" y="45"/>
                      <a:pt x="72" y="47"/>
                    </a:cubicBezTo>
                    <a:cubicBezTo>
                      <a:pt x="73" y="47"/>
                      <a:pt x="74" y="48"/>
                      <a:pt x="75" y="49"/>
                    </a:cubicBezTo>
                    <a:cubicBezTo>
                      <a:pt x="75" y="49"/>
                      <a:pt x="76" y="50"/>
                      <a:pt x="76" y="49"/>
                    </a:cubicBezTo>
                    <a:cubicBezTo>
                      <a:pt x="76" y="49"/>
                      <a:pt x="76" y="50"/>
                      <a:pt x="76" y="50"/>
                    </a:cubicBezTo>
                    <a:close/>
                    <a:moveTo>
                      <a:pt x="67" y="48"/>
                    </a:moveTo>
                    <a:cubicBezTo>
                      <a:pt x="66" y="48"/>
                      <a:pt x="64" y="49"/>
                      <a:pt x="63" y="49"/>
                    </a:cubicBezTo>
                    <a:cubicBezTo>
                      <a:pt x="60" y="47"/>
                      <a:pt x="57" y="46"/>
                      <a:pt x="54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0" y="45"/>
                      <a:pt x="62" y="45"/>
                      <a:pt x="64" y="46"/>
                    </a:cubicBezTo>
                    <a:cubicBezTo>
                      <a:pt x="65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lose/>
                    <a:moveTo>
                      <a:pt x="61" y="50"/>
                    </a:moveTo>
                    <a:cubicBezTo>
                      <a:pt x="61" y="50"/>
                      <a:pt x="60" y="51"/>
                      <a:pt x="59" y="51"/>
                    </a:cubicBezTo>
                    <a:cubicBezTo>
                      <a:pt x="57" y="50"/>
                      <a:pt x="56" y="49"/>
                      <a:pt x="54" y="48"/>
                    </a:cubicBezTo>
                    <a:cubicBezTo>
                      <a:pt x="52" y="47"/>
                      <a:pt x="49" y="44"/>
                      <a:pt x="53" y="46"/>
                    </a:cubicBezTo>
                    <a:cubicBezTo>
                      <a:pt x="56" y="47"/>
                      <a:pt x="59" y="49"/>
                      <a:pt x="61" y="50"/>
                    </a:cubicBezTo>
                    <a:close/>
                    <a:moveTo>
                      <a:pt x="56" y="54"/>
                    </a:moveTo>
                    <a:cubicBezTo>
                      <a:pt x="53" y="52"/>
                      <a:pt x="50" y="50"/>
                      <a:pt x="48" y="48"/>
                    </a:cubicBezTo>
                    <a:cubicBezTo>
                      <a:pt x="50" y="50"/>
                      <a:pt x="55" y="51"/>
                      <a:pt x="58" y="52"/>
                    </a:cubicBezTo>
                    <a:cubicBezTo>
                      <a:pt x="57" y="52"/>
                      <a:pt x="57" y="53"/>
                      <a:pt x="56" y="54"/>
                    </a:cubicBezTo>
                    <a:close/>
                    <a:moveTo>
                      <a:pt x="48" y="55"/>
                    </a:moveTo>
                    <a:cubicBezTo>
                      <a:pt x="50" y="55"/>
                      <a:pt x="52" y="56"/>
                      <a:pt x="54" y="57"/>
                    </a:cubicBezTo>
                    <a:cubicBezTo>
                      <a:pt x="54" y="57"/>
                      <a:pt x="54" y="57"/>
                      <a:pt x="54" y="58"/>
                    </a:cubicBezTo>
                    <a:cubicBezTo>
                      <a:pt x="52" y="57"/>
                      <a:pt x="50" y="56"/>
                      <a:pt x="48" y="55"/>
                    </a:cubicBezTo>
                    <a:close/>
                    <a:moveTo>
                      <a:pt x="61" y="63"/>
                    </a:moveTo>
                    <a:cubicBezTo>
                      <a:pt x="61" y="63"/>
                      <a:pt x="60" y="63"/>
                      <a:pt x="60" y="63"/>
                    </a:cubicBezTo>
                    <a:cubicBezTo>
                      <a:pt x="60" y="63"/>
                      <a:pt x="60" y="62"/>
                      <a:pt x="61" y="62"/>
                    </a:cubicBezTo>
                    <a:cubicBezTo>
                      <a:pt x="61" y="62"/>
                      <a:pt x="61" y="62"/>
                      <a:pt x="61" y="63"/>
                    </a:cubicBezTo>
                    <a:close/>
                    <a:moveTo>
                      <a:pt x="62" y="61"/>
                    </a:moveTo>
                    <a:cubicBezTo>
                      <a:pt x="62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2" y="61"/>
                    </a:cubicBezTo>
                    <a:close/>
                    <a:moveTo>
                      <a:pt x="65" y="59"/>
                    </a:moveTo>
                    <a:cubicBezTo>
                      <a:pt x="67" y="61"/>
                      <a:pt x="65" y="60"/>
                      <a:pt x="64" y="60"/>
                    </a:cubicBezTo>
                    <a:cubicBezTo>
                      <a:pt x="64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5" y="59"/>
                    </a:moveTo>
                    <a:cubicBezTo>
                      <a:pt x="65" y="58"/>
                      <a:pt x="65" y="58"/>
                      <a:pt x="65" y="58"/>
                    </a:cubicBezTo>
                    <a:cubicBezTo>
                      <a:pt x="66" y="58"/>
                      <a:pt x="67" y="58"/>
                      <a:pt x="67" y="57"/>
                    </a:cubicBezTo>
                    <a:cubicBezTo>
                      <a:pt x="67" y="58"/>
                      <a:pt x="68" y="59"/>
                      <a:pt x="68" y="59"/>
                    </a:cubicBezTo>
                    <a:cubicBezTo>
                      <a:pt x="67" y="59"/>
                      <a:pt x="66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7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6" y="61"/>
                      <a:pt x="65" y="61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5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3" y="62"/>
                      <a:pt x="63" y="63"/>
                      <a:pt x="62" y="63"/>
                    </a:cubicBezTo>
                    <a:cubicBezTo>
                      <a:pt x="61" y="61"/>
                      <a:pt x="62" y="62"/>
                      <a:pt x="64" y="62"/>
                    </a:cubicBezTo>
                    <a:close/>
                    <a:moveTo>
                      <a:pt x="61" y="64"/>
                    </a:moveTo>
                    <a:cubicBezTo>
                      <a:pt x="60" y="64"/>
                      <a:pt x="59" y="65"/>
                      <a:pt x="59" y="66"/>
                    </a:cubicBezTo>
                    <a:cubicBezTo>
                      <a:pt x="56" y="64"/>
                      <a:pt x="53" y="63"/>
                      <a:pt x="49" y="61"/>
                    </a:cubicBezTo>
                    <a:cubicBezTo>
                      <a:pt x="46" y="60"/>
                      <a:pt x="43" y="57"/>
                      <a:pt x="40" y="57"/>
                    </a:cubicBezTo>
                    <a:cubicBezTo>
                      <a:pt x="47" y="59"/>
                      <a:pt x="54" y="63"/>
                      <a:pt x="61" y="64"/>
                    </a:cubicBezTo>
                    <a:close/>
                    <a:moveTo>
                      <a:pt x="58" y="69"/>
                    </a:move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7" y="68"/>
                      <a:pt x="57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3" y="62"/>
                      <a:pt x="41" y="60"/>
                      <a:pt x="39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0" y="64"/>
                      <a:pt x="54" y="66"/>
                      <a:pt x="59" y="67"/>
                    </a:cubicBezTo>
                    <a:cubicBezTo>
                      <a:pt x="59" y="68"/>
                      <a:pt x="58" y="68"/>
                      <a:pt x="58" y="69"/>
                    </a:cubicBezTo>
                    <a:close/>
                    <a:moveTo>
                      <a:pt x="68" y="72"/>
                    </a:moveTo>
                    <a:cubicBezTo>
                      <a:pt x="69" y="73"/>
                      <a:pt x="71" y="73"/>
                      <a:pt x="72" y="74"/>
                    </a:cubicBezTo>
                    <a:cubicBezTo>
                      <a:pt x="74" y="75"/>
                      <a:pt x="77" y="76"/>
                      <a:pt x="79" y="76"/>
                    </a:cubicBezTo>
                    <a:cubicBezTo>
                      <a:pt x="83" y="78"/>
                      <a:pt x="87" y="79"/>
                      <a:pt x="90" y="80"/>
                    </a:cubicBezTo>
                    <a:cubicBezTo>
                      <a:pt x="82" y="78"/>
                      <a:pt x="74" y="76"/>
                      <a:pt x="66" y="72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82" y="75"/>
                      <a:pt x="93" y="79"/>
                      <a:pt x="105" y="82"/>
                    </a:cubicBezTo>
                    <a:cubicBezTo>
                      <a:pt x="110" y="84"/>
                      <a:pt x="115" y="86"/>
                      <a:pt x="120" y="88"/>
                    </a:cubicBezTo>
                    <a:cubicBezTo>
                      <a:pt x="123" y="89"/>
                      <a:pt x="127" y="90"/>
                      <a:pt x="130" y="91"/>
                    </a:cubicBezTo>
                    <a:cubicBezTo>
                      <a:pt x="128" y="90"/>
                      <a:pt x="124" y="90"/>
                      <a:pt x="122" y="89"/>
                    </a:cubicBezTo>
                    <a:cubicBezTo>
                      <a:pt x="114" y="87"/>
                      <a:pt x="107" y="85"/>
                      <a:pt x="100" y="83"/>
                    </a:cubicBezTo>
                    <a:cubicBezTo>
                      <a:pt x="93" y="80"/>
                      <a:pt x="86" y="78"/>
                      <a:pt x="79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2" y="74"/>
                    </a:moveTo>
                    <a:cubicBezTo>
                      <a:pt x="79" y="73"/>
                      <a:pt x="75" y="72"/>
                      <a:pt x="72" y="70"/>
                    </a:cubicBezTo>
                    <a:cubicBezTo>
                      <a:pt x="75" y="72"/>
                      <a:pt x="78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2" y="74"/>
                    </a:cubicBezTo>
                    <a:close/>
                    <a:moveTo>
                      <a:pt x="71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5" y="69"/>
                      <a:pt x="76" y="69"/>
                      <a:pt x="77" y="69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9"/>
                      <a:pt x="79" y="69"/>
                      <a:pt x="79" y="69"/>
                    </a:cubicBezTo>
                    <a:cubicBezTo>
                      <a:pt x="79" y="69"/>
                      <a:pt x="79" y="69"/>
                      <a:pt x="80" y="70"/>
                    </a:cubicBezTo>
                    <a:cubicBezTo>
                      <a:pt x="83" y="70"/>
                      <a:pt x="85" y="72"/>
                      <a:pt x="88" y="73"/>
                    </a:cubicBezTo>
                    <a:cubicBezTo>
                      <a:pt x="102" y="78"/>
                      <a:pt x="115" y="83"/>
                      <a:pt x="129" y="88"/>
                    </a:cubicBezTo>
                    <a:cubicBezTo>
                      <a:pt x="130" y="88"/>
                      <a:pt x="132" y="89"/>
                      <a:pt x="133" y="89"/>
                    </a:cubicBezTo>
                    <a:cubicBezTo>
                      <a:pt x="133" y="89"/>
                      <a:pt x="137" y="91"/>
                      <a:pt x="136" y="90"/>
                    </a:cubicBezTo>
                    <a:cubicBezTo>
                      <a:pt x="132" y="89"/>
                      <a:pt x="129" y="88"/>
                      <a:pt x="125" y="87"/>
                    </a:cubicBezTo>
                    <a:cubicBezTo>
                      <a:pt x="119" y="85"/>
                      <a:pt x="113" y="83"/>
                      <a:pt x="106" y="81"/>
                    </a:cubicBezTo>
                    <a:cubicBezTo>
                      <a:pt x="105" y="81"/>
                      <a:pt x="105" y="81"/>
                      <a:pt x="104" y="81"/>
                    </a:cubicBezTo>
                    <a:cubicBezTo>
                      <a:pt x="98" y="79"/>
                      <a:pt x="92" y="77"/>
                      <a:pt x="86" y="75"/>
                    </a:cubicBezTo>
                    <a:cubicBezTo>
                      <a:pt x="82" y="73"/>
                      <a:pt x="77" y="71"/>
                      <a:pt x="71" y="70"/>
                    </a:cubicBezTo>
                    <a:close/>
                    <a:moveTo>
                      <a:pt x="76" y="68"/>
                    </a:moveTo>
                    <a:cubicBezTo>
                      <a:pt x="77" y="67"/>
                      <a:pt x="79" y="67"/>
                      <a:pt x="80" y="66"/>
                    </a:cubicBezTo>
                    <a:cubicBezTo>
                      <a:pt x="89" y="71"/>
                      <a:pt x="100" y="75"/>
                      <a:pt x="110" y="78"/>
                    </a:cubicBezTo>
                    <a:cubicBezTo>
                      <a:pt x="112" y="79"/>
                      <a:pt x="115" y="80"/>
                      <a:pt x="117" y="80"/>
                    </a:cubicBezTo>
                    <a:cubicBezTo>
                      <a:pt x="112" y="79"/>
                      <a:pt x="106" y="77"/>
                      <a:pt x="100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7" y="68"/>
                    </a:cubicBezTo>
                    <a:cubicBezTo>
                      <a:pt x="77" y="68"/>
                      <a:pt x="76" y="68"/>
                      <a:pt x="76" y="68"/>
                    </a:cubicBezTo>
                    <a:close/>
                    <a:moveTo>
                      <a:pt x="81" y="66"/>
                    </a:moveTo>
                    <a:cubicBezTo>
                      <a:pt x="83" y="65"/>
                      <a:pt x="84" y="64"/>
                      <a:pt x="85" y="63"/>
                    </a:cubicBezTo>
                    <a:cubicBezTo>
                      <a:pt x="97" y="67"/>
                      <a:pt x="108" y="72"/>
                      <a:pt x="119" y="76"/>
                    </a:cubicBezTo>
                    <a:cubicBezTo>
                      <a:pt x="125" y="78"/>
                      <a:pt x="131" y="80"/>
                      <a:pt x="136" y="82"/>
                    </a:cubicBezTo>
                    <a:cubicBezTo>
                      <a:pt x="139" y="83"/>
                      <a:pt x="141" y="84"/>
                      <a:pt x="144" y="85"/>
                    </a:cubicBezTo>
                    <a:cubicBezTo>
                      <a:pt x="150" y="87"/>
                      <a:pt x="147" y="86"/>
                      <a:pt x="144" y="85"/>
                    </a:cubicBezTo>
                    <a:cubicBezTo>
                      <a:pt x="139" y="84"/>
                      <a:pt x="134" y="81"/>
                      <a:pt x="129" y="80"/>
                    </a:cubicBezTo>
                    <a:cubicBezTo>
                      <a:pt x="123" y="78"/>
                      <a:pt x="117" y="77"/>
                      <a:pt x="112" y="75"/>
                    </a:cubicBezTo>
                    <a:cubicBezTo>
                      <a:pt x="101" y="72"/>
                      <a:pt x="91" y="69"/>
                      <a:pt x="81" y="66"/>
                    </a:cubicBezTo>
                    <a:close/>
                    <a:moveTo>
                      <a:pt x="86" y="63"/>
                    </a:moveTo>
                    <a:cubicBezTo>
                      <a:pt x="87" y="62"/>
                      <a:pt x="87" y="62"/>
                      <a:pt x="87" y="62"/>
                    </a:cubicBezTo>
                    <a:cubicBezTo>
                      <a:pt x="88" y="62"/>
                      <a:pt x="88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9" y="66"/>
                      <a:pt x="109" y="69"/>
                      <a:pt x="120" y="72"/>
                    </a:cubicBezTo>
                    <a:cubicBezTo>
                      <a:pt x="125" y="74"/>
                      <a:pt x="131" y="76"/>
                      <a:pt x="136" y="78"/>
                    </a:cubicBezTo>
                    <a:cubicBezTo>
                      <a:pt x="139" y="79"/>
                      <a:pt x="141" y="79"/>
                      <a:pt x="144" y="80"/>
                    </a:cubicBezTo>
                    <a:cubicBezTo>
                      <a:pt x="145" y="80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7" y="72"/>
                    </a:cubicBezTo>
                    <a:cubicBezTo>
                      <a:pt x="107" y="69"/>
                      <a:pt x="97" y="66"/>
                      <a:pt x="86" y="63"/>
                    </a:cubicBezTo>
                    <a:close/>
                    <a:moveTo>
                      <a:pt x="89" y="60"/>
                    </a:moveTo>
                    <a:cubicBezTo>
                      <a:pt x="91" y="59"/>
                      <a:pt x="92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8" y="58"/>
                      <a:pt x="103" y="59"/>
                      <a:pt x="108" y="60"/>
                    </a:cubicBezTo>
                    <a:cubicBezTo>
                      <a:pt x="113" y="62"/>
                      <a:pt x="118" y="64"/>
                      <a:pt x="123" y="65"/>
                    </a:cubicBezTo>
                    <a:cubicBezTo>
                      <a:pt x="132" y="69"/>
                      <a:pt x="143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2"/>
                      <a:pt x="142" y="72"/>
                      <a:pt x="137" y="71"/>
                    </a:cubicBezTo>
                    <a:cubicBezTo>
                      <a:pt x="132" y="69"/>
                      <a:pt x="126" y="68"/>
                      <a:pt x="121" y="66"/>
                    </a:cubicBezTo>
                    <a:cubicBezTo>
                      <a:pt x="111" y="63"/>
                      <a:pt x="102" y="60"/>
                      <a:pt x="92" y="58"/>
                    </a:cubicBezTo>
                    <a:cubicBezTo>
                      <a:pt x="91" y="58"/>
                      <a:pt x="91" y="59"/>
                      <a:pt x="92" y="59"/>
                    </a:cubicBezTo>
                    <a:cubicBezTo>
                      <a:pt x="101" y="63"/>
                      <a:pt x="111" y="66"/>
                      <a:pt x="121" y="69"/>
                    </a:cubicBezTo>
                    <a:cubicBezTo>
                      <a:pt x="123" y="70"/>
                      <a:pt x="124" y="70"/>
                      <a:pt x="125" y="71"/>
                    </a:cubicBezTo>
                    <a:cubicBezTo>
                      <a:pt x="124" y="70"/>
                      <a:pt x="122" y="70"/>
                      <a:pt x="120" y="69"/>
                    </a:cubicBezTo>
                    <a:cubicBezTo>
                      <a:pt x="110" y="66"/>
                      <a:pt x="100" y="62"/>
                      <a:pt x="89" y="60"/>
                    </a:cubicBezTo>
                    <a:cubicBezTo>
                      <a:pt x="89" y="60"/>
                      <a:pt x="89" y="60"/>
                      <a:pt x="89" y="60"/>
                    </a:cubicBezTo>
                    <a:close/>
                    <a:moveTo>
                      <a:pt x="152" y="78"/>
                    </a:moveTo>
                    <a:cubicBezTo>
                      <a:pt x="152" y="78"/>
                      <a:pt x="152" y="78"/>
                      <a:pt x="152" y="78"/>
                    </a:cubicBezTo>
                    <a:cubicBezTo>
                      <a:pt x="152" y="78"/>
                      <a:pt x="151" y="78"/>
                      <a:pt x="151" y="78"/>
                    </a:cubicBezTo>
                    <a:cubicBezTo>
                      <a:pt x="141" y="75"/>
                      <a:pt x="132" y="72"/>
                      <a:pt x="123" y="69"/>
                    </a:cubicBezTo>
                    <a:cubicBezTo>
                      <a:pt x="113" y="66"/>
                      <a:pt x="103" y="63"/>
                      <a:pt x="93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7" y="66"/>
                      <a:pt x="122" y="67"/>
                    </a:cubicBezTo>
                    <a:cubicBezTo>
                      <a:pt x="132" y="70"/>
                      <a:pt x="142" y="73"/>
                      <a:pt x="152" y="75"/>
                    </a:cubicBezTo>
                    <a:cubicBezTo>
                      <a:pt x="152" y="76"/>
                      <a:pt x="152" y="77"/>
                      <a:pt x="152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6" y="69"/>
                      <a:pt x="129" y="66"/>
                    </a:cubicBezTo>
                    <a:cubicBezTo>
                      <a:pt x="124" y="65"/>
                      <a:pt x="118" y="63"/>
                      <a:pt x="113" y="61"/>
                    </a:cubicBezTo>
                    <a:cubicBezTo>
                      <a:pt x="109" y="60"/>
                      <a:pt x="105" y="59"/>
                      <a:pt x="101" y="58"/>
                    </a:cubicBezTo>
                    <a:cubicBezTo>
                      <a:pt x="103" y="58"/>
                      <a:pt x="105" y="59"/>
                      <a:pt x="106" y="59"/>
                    </a:cubicBezTo>
                    <a:cubicBezTo>
                      <a:pt x="112" y="60"/>
                      <a:pt x="117" y="61"/>
                      <a:pt x="122" y="63"/>
                    </a:cubicBezTo>
                    <a:cubicBezTo>
                      <a:pt x="131" y="65"/>
                      <a:pt x="141" y="68"/>
                      <a:pt x="150" y="69"/>
                    </a:cubicBezTo>
                    <a:cubicBezTo>
                      <a:pt x="151" y="71"/>
                      <a:pt x="151" y="72"/>
                      <a:pt x="152" y="74"/>
                    </a:cubicBezTo>
                    <a:close/>
                    <a:moveTo>
                      <a:pt x="152" y="79"/>
                    </a:moveTo>
                    <a:cubicBezTo>
                      <a:pt x="152" y="80"/>
                      <a:pt x="152" y="81"/>
                      <a:pt x="151" y="81"/>
                    </a:cubicBezTo>
                    <a:cubicBezTo>
                      <a:pt x="151" y="81"/>
                      <a:pt x="151" y="82"/>
                      <a:pt x="151" y="82"/>
                    </a:cubicBezTo>
                    <a:cubicBezTo>
                      <a:pt x="147" y="80"/>
                      <a:pt x="142" y="79"/>
                      <a:pt x="138" y="78"/>
                    </a:cubicBezTo>
                    <a:cubicBezTo>
                      <a:pt x="133" y="76"/>
                      <a:pt x="128" y="74"/>
                      <a:pt x="123" y="73"/>
                    </a:cubicBezTo>
                    <a:cubicBezTo>
                      <a:pt x="113" y="69"/>
                      <a:pt x="101" y="66"/>
                      <a:pt x="91" y="61"/>
                    </a:cubicBezTo>
                    <a:cubicBezTo>
                      <a:pt x="95" y="63"/>
                      <a:pt x="101" y="64"/>
                      <a:pt x="106" y="66"/>
                    </a:cubicBezTo>
                    <a:cubicBezTo>
                      <a:pt x="111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2" y="79"/>
                    </a:cubicBezTo>
                    <a:close/>
                    <a:moveTo>
                      <a:pt x="151" y="83"/>
                    </a:moveTo>
                    <a:cubicBezTo>
                      <a:pt x="150" y="84"/>
                      <a:pt x="149" y="85"/>
                      <a:pt x="148" y="86"/>
                    </a:cubicBezTo>
                    <a:cubicBezTo>
                      <a:pt x="138" y="81"/>
                      <a:pt x="127" y="78"/>
                      <a:pt x="116" y="74"/>
                    </a:cubicBezTo>
                    <a:cubicBezTo>
                      <a:pt x="110" y="72"/>
                      <a:pt x="105" y="70"/>
                      <a:pt x="99" y="67"/>
                    </a:cubicBezTo>
                    <a:cubicBezTo>
                      <a:pt x="98" y="67"/>
                      <a:pt x="98" y="67"/>
                      <a:pt x="97" y="67"/>
                    </a:cubicBezTo>
                    <a:cubicBezTo>
                      <a:pt x="106" y="69"/>
                      <a:pt x="115" y="72"/>
                      <a:pt x="124" y="75"/>
                    </a:cubicBezTo>
                    <a:cubicBezTo>
                      <a:pt x="129" y="76"/>
                      <a:pt x="135" y="78"/>
                      <a:pt x="140" y="80"/>
                    </a:cubicBezTo>
                    <a:cubicBezTo>
                      <a:pt x="143" y="81"/>
                      <a:pt x="147" y="83"/>
                      <a:pt x="151" y="83"/>
                    </a:cubicBezTo>
                    <a:close/>
                    <a:moveTo>
                      <a:pt x="147" y="87"/>
                    </a:moveTo>
                    <a:cubicBezTo>
                      <a:pt x="146" y="88"/>
                      <a:pt x="145" y="88"/>
                      <a:pt x="143" y="89"/>
                    </a:cubicBezTo>
                    <a:cubicBezTo>
                      <a:pt x="143" y="89"/>
                      <a:pt x="142" y="88"/>
                      <a:pt x="142" y="88"/>
                    </a:cubicBezTo>
                    <a:cubicBezTo>
                      <a:pt x="142" y="88"/>
                      <a:pt x="141" y="88"/>
                      <a:pt x="140" y="88"/>
                    </a:cubicBezTo>
                    <a:cubicBezTo>
                      <a:pt x="140" y="88"/>
                      <a:pt x="139" y="87"/>
                      <a:pt x="139" y="87"/>
                    </a:cubicBezTo>
                    <a:cubicBezTo>
                      <a:pt x="138" y="87"/>
                      <a:pt x="138" y="87"/>
                      <a:pt x="137" y="86"/>
                    </a:cubicBezTo>
                    <a:cubicBezTo>
                      <a:pt x="135" y="86"/>
                      <a:pt x="133" y="85"/>
                      <a:pt x="132" y="85"/>
                    </a:cubicBezTo>
                    <a:cubicBezTo>
                      <a:pt x="124" y="82"/>
                      <a:pt x="116" y="79"/>
                      <a:pt x="108" y="76"/>
                    </a:cubicBezTo>
                    <a:cubicBezTo>
                      <a:pt x="101" y="74"/>
                      <a:pt x="93" y="71"/>
                      <a:pt x="86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7" y="71"/>
                      <a:pt x="101" y="72"/>
                    </a:cubicBezTo>
                    <a:cubicBezTo>
                      <a:pt x="110" y="75"/>
                      <a:pt x="118" y="78"/>
                      <a:pt x="127" y="80"/>
                    </a:cubicBezTo>
                    <a:cubicBezTo>
                      <a:pt x="134" y="82"/>
                      <a:pt x="140" y="85"/>
                      <a:pt x="147" y="87"/>
                    </a:cubicBezTo>
                    <a:close/>
                    <a:moveTo>
                      <a:pt x="142" y="89"/>
                    </a:moveTo>
                    <a:cubicBezTo>
                      <a:pt x="141" y="90"/>
                      <a:pt x="139" y="90"/>
                      <a:pt x="138" y="90"/>
                    </a:cubicBezTo>
                    <a:cubicBezTo>
                      <a:pt x="134" y="88"/>
                      <a:pt x="129" y="87"/>
                      <a:pt x="125" y="85"/>
                    </a:cubicBezTo>
                    <a:cubicBezTo>
                      <a:pt x="119" y="83"/>
                      <a:pt x="112" y="81"/>
                      <a:pt x="106" y="79"/>
                    </a:cubicBezTo>
                    <a:cubicBezTo>
                      <a:pt x="100" y="77"/>
                      <a:pt x="94" y="74"/>
                      <a:pt x="88" y="72"/>
                    </a:cubicBezTo>
                    <a:cubicBezTo>
                      <a:pt x="87" y="72"/>
                      <a:pt x="87" y="71"/>
                      <a:pt x="86" y="71"/>
                    </a:cubicBezTo>
                    <a:cubicBezTo>
                      <a:pt x="91" y="72"/>
                      <a:pt x="96" y="74"/>
                      <a:pt x="102" y="76"/>
                    </a:cubicBezTo>
                    <a:cubicBezTo>
                      <a:pt x="110" y="79"/>
                      <a:pt x="119" y="82"/>
                      <a:pt x="128" y="84"/>
                    </a:cubicBezTo>
                    <a:cubicBezTo>
                      <a:pt x="130" y="85"/>
                      <a:pt x="133" y="86"/>
                      <a:pt x="135" y="87"/>
                    </a:cubicBezTo>
                    <a:cubicBezTo>
                      <a:pt x="137" y="88"/>
                      <a:pt x="140" y="88"/>
                      <a:pt x="142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1"/>
                    </a:cubicBezTo>
                    <a:cubicBezTo>
                      <a:pt x="129" y="89"/>
                      <a:pt x="125" y="89"/>
                      <a:pt x="122" y="87"/>
                    </a:cubicBezTo>
                    <a:cubicBezTo>
                      <a:pt x="119" y="86"/>
                      <a:pt x="116" y="85"/>
                      <a:pt x="114" y="84"/>
                    </a:cubicBezTo>
                    <a:cubicBezTo>
                      <a:pt x="117" y="85"/>
                      <a:pt x="120" y="86"/>
                      <a:pt x="124" y="87"/>
                    </a:cubicBezTo>
                    <a:cubicBezTo>
                      <a:pt x="127" y="88"/>
                      <a:pt x="131" y="90"/>
                      <a:pt x="135" y="91"/>
                    </a:cubicBezTo>
                    <a:close/>
                    <a:moveTo>
                      <a:pt x="130" y="92"/>
                    </a:moveTo>
                    <a:cubicBezTo>
                      <a:pt x="129" y="92"/>
                      <a:pt x="129" y="92"/>
                      <a:pt x="128" y="93"/>
                    </a:cubicBezTo>
                    <a:cubicBezTo>
                      <a:pt x="126" y="91"/>
                      <a:pt x="123" y="90"/>
                      <a:pt x="120" y="90"/>
                    </a:cubicBezTo>
                    <a:cubicBezTo>
                      <a:pt x="115" y="88"/>
                      <a:pt x="111" y="87"/>
                      <a:pt x="106" y="85"/>
                    </a:cubicBezTo>
                    <a:cubicBezTo>
                      <a:pt x="114" y="88"/>
                      <a:pt x="122" y="90"/>
                      <a:pt x="130" y="92"/>
                    </a:cubicBezTo>
                    <a:close/>
                    <a:moveTo>
                      <a:pt x="33" y="64"/>
                    </a:moveTo>
                    <a:cubicBezTo>
                      <a:pt x="33" y="64"/>
                      <a:pt x="34" y="63"/>
                      <a:pt x="34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4" y="73"/>
                      <a:pt x="64" y="73"/>
                      <a:pt x="65" y="73"/>
                    </a:cubicBezTo>
                    <a:cubicBezTo>
                      <a:pt x="65" y="73"/>
                      <a:pt x="65" y="73"/>
                      <a:pt x="66" y="73"/>
                    </a:cubicBezTo>
                    <a:cubicBezTo>
                      <a:pt x="71" y="75"/>
                      <a:pt x="77" y="78"/>
                      <a:pt x="83" y="79"/>
                    </a:cubicBezTo>
                    <a:cubicBezTo>
                      <a:pt x="89" y="81"/>
                      <a:pt x="96" y="82"/>
                      <a:pt x="102" y="85"/>
                    </a:cubicBezTo>
                    <a:cubicBezTo>
                      <a:pt x="109" y="87"/>
                      <a:pt x="115" y="89"/>
                      <a:pt x="122" y="91"/>
                    </a:cubicBezTo>
                    <a:cubicBezTo>
                      <a:pt x="123" y="91"/>
                      <a:pt x="127" y="93"/>
                      <a:pt x="127" y="93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26" y="93"/>
                      <a:pt x="126" y="93"/>
                      <a:pt x="124" y="93"/>
                    </a:cubicBezTo>
                    <a:cubicBezTo>
                      <a:pt x="121" y="92"/>
                      <a:pt x="118" y="91"/>
                      <a:pt x="115" y="90"/>
                    </a:cubicBezTo>
                    <a:cubicBezTo>
                      <a:pt x="101" y="87"/>
                      <a:pt x="87" y="82"/>
                      <a:pt x="74" y="77"/>
                    </a:cubicBezTo>
                    <a:cubicBezTo>
                      <a:pt x="60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7" y="58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4" y="61"/>
                      <a:pt x="51" y="62"/>
                      <a:pt x="58" y="66"/>
                    </a:cubicBezTo>
                    <a:cubicBezTo>
                      <a:pt x="52" y="63"/>
                      <a:pt x="44" y="60"/>
                      <a:pt x="38" y="59"/>
                    </a:cubicBezTo>
                    <a:cubicBezTo>
                      <a:pt x="38" y="58"/>
                      <a:pt x="37" y="59"/>
                      <a:pt x="38" y="59"/>
                    </a:cubicBezTo>
                    <a:cubicBezTo>
                      <a:pt x="43" y="64"/>
                      <a:pt x="51" y="66"/>
                      <a:pt x="58" y="69"/>
                    </a:cubicBezTo>
                    <a:cubicBezTo>
                      <a:pt x="59" y="70"/>
                      <a:pt x="59" y="70"/>
                      <a:pt x="59" y="71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5" y="69"/>
                      <a:pt x="52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39" y="55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5" y="56"/>
                      <a:pt x="49" y="58"/>
                      <a:pt x="54" y="59"/>
                    </a:cubicBezTo>
                    <a:cubicBezTo>
                      <a:pt x="54" y="59"/>
                      <a:pt x="54" y="60"/>
                      <a:pt x="54" y="60"/>
                    </a:cubicBezTo>
                    <a:cubicBezTo>
                      <a:pt x="55" y="60"/>
                      <a:pt x="55" y="61"/>
                      <a:pt x="55" y="61"/>
                    </a:cubicBezTo>
                    <a:cubicBezTo>
                      <a:pt x="54" y="61"/>
                      <a:pt x="53" y="60"/>
                      <a:pt x="52" y="60"/>
                    </a:cubicBezTo>
                    <a:cubicBezTo>
                      <a:pt x="48" y="58"/>
                      <a:pt x="43" y="57"/>
                      <a:pt x="39" y="56"/>
                    </a:cubicBezTo>
                    <a:close/>
                    <a:moveTo>
                      <a:pt x="40" y="53"/>
                    </a:moveTo>
                    <a:cubicBezTo>
                      <a:pt x="41" y="53"/>
                      <a:pt x="41" y="53"/>
                      <a:pt x="41" y="52"/>
                    </a:cubicBezTo>
                    <a:cubicBezTo>
                      <a:pt x="45" y="54"/>
                      <a:pt x="50" y="56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49" y="57"/>
                      <a:pt x="45" y="55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lose/>
                    <a:moveTo>
                      <a:pt x="42" y="52"/>
                    </a:moveTo>
                    <a:cubicBezTo>
                      <a:pt x="42" y="51"/>
                      <a:pt x="43" y="50"/>
                      <a:pt x="43" y="50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7" y="51"/>
                      <a:pt x="51" y="53"/>
                      <a:pt x="55" y="55"/>
                    </a:cubicBezTo>
                    <a:cubicBezTo>
                      <a:pt x="55" y="55"/>
                      <a:pt x="55" y="55"/>
                      <a:pt x="54" y="56"/>
                    </a:cubicBezTo>
                    <a:cubicBezTo>
                      <a:pt x="50" y="55"/>
                      <a:pt x="46" y="53"/>
                      <a:pt x="42" y="52"/>
                    </a:cubicBezTo>
                    <a:close/>
                    <a:moveTo>
                      <a:pt x="44" y="49"/>
                    </a:moveTo>
                    <a:cubicBezTo>
                      <a:pt x="45" y="47"/>
                      <a:pt x="47" y="46"/>
                      <a:pt x="49" y="44"/>
                    </a:cubicBezTo>
                    <a:cubicBezTo>
                      <a:pt x="51" y="47"/>
                      <a:pt x="54" y="49"/>
                      <a:pt x="57" y="51"/>
                    </a:cubicBezTo>
                    <a:cubicBezTo>
                      <a:pt x="59" y="52"/>
                      <a:pt x="57" y="51"/>
                      <a:pt x="56" y="51"/>
                    </a:cubicBezTo>
                    <a:cubicBezTo>
                      <a:pt x="55" y="50"/>
                      <a:pt x="53" y="49"/>
                      <a:pt x="52" y="49"/>
                    </a:cubicBezTo>
                    <a:cubicBezTo>
                      <a:pt x="50" y="48"/>
                      <a:pt x="49" y="47"/>
                      <a:pt x="47" y="47"/>
                    </a:cubicBezTo>
                    <a:cubicBezTo>
                      <a:pt x="47" y="46"/>
                      <a:pt x="46" y="47"/>
                      <a:pt x="47" y="47"/>
                    </a:cubicBezTo>
                    <a:cubicBezTo>
                      <a:pt x="49" y="49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4" y="49"/>
                    </a:cubicBezTo>
                    <a:close/>
                    <a:moveTo>
                      <a:pt x="49" y="43"/>
                    </a:move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4"/>
                      <a:pt x="57" y="47"/>
                      <a:pt x="61" y="49"/>
                    </a:cubicBezTo>
                    <a:cubicBezTo>
                      <a:pt x="59" y="48"/>
                      <a:pt x="58" y="48"/>
                      <a:pt x="56" y="47"/>
                    </a:cubicBezTo>
                    <a:cubicBezTo>
                      <a:pt x="54" y="46"/>
                      <a:pt x="52" y="44"/>
                      <a:pt x="49" y="43"/>
                    </a:cubicBezTo>
                    <a:close/>
                    <a:moveTo>
                      <a:pt x="52" y="41"/>
                    </a:moveTo>
                    <a:cubicBezTo>
                      <a:pt x="53" y="40"/>
                      <a:pt x="55" y="39"/>
                      <a:pt x="56" y="38"/>
                    </a:cubicBezTo>
                    <a:cubicBezTo>
                      <a:pt x="56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8" y="37"/>
                    </a:cubicBezTo>
                    <a:cubicBezTo>
                      <a:pt x="60" y="39"/>
                      <a:pt x="63" y="41"/>
                      <a:pt x="66" y="43"/>
                    </a:cubicBezTo>
                    <a:cubicBezTo>
                      <a:pt x="63" y="41"/>
                      <a:pt x="59" y="40"/>
                      <a:pt x="56" y="39"/>
                    </a:cubicBezTo>
                    <a:cubicBezTo>
                      <a:pt x="56" y="38"/>
                      <a:pt x="55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5" y="42"/>
                      <a:pt x="52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0" y="34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9"/>
                      <a:pt x="71" y="41"/>
                      <a:pt x="75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2" y="43"/>
                      <a:pt x="71" y="42"/>
                      <a:pt x="69" y="41"/>
                    </a:cubicBezTo>
                    <a:cubicBezTo>
                      <a:pt x="65" y="39"/>
                      <a:pt x="62" y="38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lose/>
                    <a:moveTo>
                      <a:pt x="61" y="33"/>
                    </a:moveTo>
                    <a:cubicBezTo>
                      <a:pt x="62" y="33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6" y="34"/>
                      <a:pt x="68" y="36"/>
                      <a:pt x="70" y="37"/>
                    </a:cubicBezTo>
                    <a:cubicBezTo>
                      <a:pt x="67" y="36"/>
                      <a:pt x="64" y="35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64" y="32"/>
                    </a:moveTo>
                    <a:cubicBezTo>
                      <a:pt x="68" y="29"/>
                      <a:pt x="72" y="26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4"/>
                      <a:pt x="77" y="25"/>
                      <a:pt x="77" y="25"/>
                    </a:cubicBezTo>
                    <a:cubicBezTo>
                      <a:pt x="78" y="25"/>
                      <a:pt x="79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6" y="25"/>
                      <a:pt x="76" y="26"/>
                      <a:pt x="76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5" y="27"/>
                      <a:pt x="74" y="26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4" y="28"/>
                      <a:pt x="72" y="28"/>
                      <a:pt x="71" y="28"/>
                    </a:cubicBezTo>
                    <a:cubicBezTo>
                      <a:pt x="71" y="28"/>
                      <a:pt x="71" y="28"/>
                      <a:pt x="71" y="29"/>
                    </a:cubicBezTo>
                    <a:cubicBezTo>
                      <a:pt x="72" y="29"/>
                      <a:pt x="74" y="30"/>
                      <a:pt x="75" y="30"/>
                    </a:cubicBezTo>
                    <a:cubicBezTo>
                      <a:pt x="74" y="32"/>
                      <a:pt x="76" y="34"/>
                      <a:pt x="78" y="34"/>
                    </a:cubicBezTo>
                    <a:cubicBezTo>
                      <a:pt x="78" y="34"/>
                      <a:pt x="79" y="34"/>
                      <a:pt x="79" y="34"/>
                    </a:cubicBezTo>
                    <a:cubicBezTo>
                      <a:pt x="80" y="35"/>
                      <a:pt x="81" y="36"/>
                      <a:pt x="83" y="37"/>
                    </a:cubicBezTo>
                    <a:cubicBezTo>
                      <a:pt x="83" y="37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3" y="38"/>
                      <a:pt x="83" y="38"/>
                      <a:pt x="83" y="37"/>
                    </a:cubicBezTo>
                    <a:cubicBezTo>
                      <a:pt x="82" y="37"/>
                      <a:pt x="80" y="36"/>
                      <a:pt x="79" y="36"/>
                    </a:cubicBezTo>
                    <a:cubicBezTo>
                      <a:pt x="76" y="34"/>
                      <a:pt x="72" y="31"/>
                      <a:pt x="68" y="29"/>
                    </a:cubicBezTo>
                    <a:cubicBezTo>
                      <a:pt x="68" y="29"/>
                      <a:pt x="68" y="30"/>
                      <a:pt x="68" y="30"/>
                    </a:cubicBezTo>
                    <a:cubicBezTo>
                      <a:pt x="73" y="32"/>
                      <a:pt x="78" y="36"/>
                      <a:pt x="83" y="38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7"/>
                      <a:pt x="76" y="36"/>
                      <a:pt x="73" y="34"/>
                    </a:cubicBezTo>
                    <a:cubicBezTo>
                      <a:pt x="72" y="33"/>
                      <a:pt x="71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8" y="31"/>
                      <a:pt x="67" y="30"/>
                      <a:pt x="67" y="30"/>
                    </a:cubicBezTo>
                    <a:cubicBezTo>
                      <a:pt x="66" y="30"/>
                      <a:pt x="66" y="31"/>
                      <a:pt x="66" y="31"/>
                    </a:cubicBezTo>
                    <a:cubicBezTo>
                      <a:pt x="71" y="34"/>
                      <a:pt x="75" y="38"/>
                      <a:pt x="79" y="40"/>
                    </a:cubicBezTo>
                    <a:cubicBezTo>
                      <a:pt x="74" y="38"/>
                      <a:pt x="69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3" y="36"/>
                    </a:moveTo>
                    <a:cubicBezTo>
                      <a:pt x="92" y="35"/>
                      <a:pt x="91" y="35"/>
                      <a:pt x="90" y="34"/>
                    </a:cubicBezTo>
                    <a:cubicBezTo>
                      <a:pt x="86" y="31"/>
                      <a:pt x="91" y="33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4" y="35"/>
                      <a:pt x="96" y="37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7"/>
                    </a:cubicBezTo>
                    <a:cubicBezTo>
                      <a:pt x="96" y="37"/>
                      <a:pt x="94" y="36"/>
                      <a:pt x="93" y="36"/>
                    </a:cubicBez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2" y="31"/>
                      <a:pt x="93" y="32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3"/>
                      <a:pt x="93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0" y="32"/>
                      <a:pt x="89" y="31"/>
                      <a:pt x="89" y="31"/>
                    </a:cubicBezTo>
                    <a:close/>
                    <a:moveTo>
                      <a:pt x="92" y="29"/>
                    </a:move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9"/>
                      <a:pt x="93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5" y="30"/>
                      <a:pt x="98" y="32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close/>
                    <a:moveTo>
                      <a:pt x="94" y="28"/>
                    </a:move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6"/>
                      <a:pt x="97" y="27"/>
                      <a:pt x="97" y="28"/>
                    </a:cubicBezTo>
                    <a:cubicBezTo>
                      <a:pt x="96" y="28"/>
                      <a:pt x="95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6" y="29"/>
                      <a:pt x="95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2" y="36"/>
                      <a:pt x="102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1" y="38"/>
                      <a:pt x="99" y="36"/>
                      <a:pt x="96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5" y="31"/>
                      <a:pt x="96" y="31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7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6" y="36"/>
                      <a:pt x="107" y="37"/>
                      <a:pt x="108" y="37"/>
                    </a:cubicBezTo>
                    <a:cubicBezTo>
                      <a:pt x="106" y="37"/>
                      <a:pt x="105" y="36"/>
                      <a:pt x="103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6" y="35"/>
                    </a:moveTo>
                    <a:cubicBezTo>
                      <a:pt x="107" y="35"/>
                      <a:pt x="108" y="34"/>
                      <a:pt x="109" y="34"/>
                    </a:cubicBezTo>
                    <a:cubicBezTo>
                      <a:pt x="109" y="34"/>
                      <a:pt x="109" y="34"/>
                      <a:pt x="109" y="35"/>
                    </a:cubicBezTo>
                    <a:cubicBezTo>
                      <a:pt x="109" y="36"/>
                      <a:pt x="111" y="37"/>
                      <a:pt x="109" y="36"/>
                    </a:cubicBezTo>
                    <a:cubicBezTo>
                      <a:pt x="107" y="35"/>
                      <a:pt x="107" y="35"/>
                      <a:pt x="106" y="35"/>
                    </a:cubicBezTo>
                    <a:close/>
                    <a:moveTo>
                      <a:pt x="110" y="34"/>
                    </a:moveTo>
                    <a:cubicBezTo>
                      <a:pt x="111" y="34"/>
                      <a:pt x="113" y="34"/>
                      <a:pt x="112" y="35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1" y="35"/>
                      <a:pt x="110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1" y="36"/>
                      <a:pt x="111" y="36"/>
                      <a:pt x="111" y="37"/>
                    </a:cubicBezTo>
                    <a:cubicBezTo>
                      <a:pt x="110" y="35"/>
                      <a:pt x="110" y="35"/>
                      <a:pt x="112" y="36"/>
                    </a:cubicBezTo>
                    <a:close/>
                    <a:moveTo>
                      <a:pt x="110" y="37"/>
                    </a:moveTo>
                    <a:cubicBezTo>
                      <a:pt x="110" y="37"/>
                      <a:pt x="109" y="37"/>
                      <a:pt x="109" y="38"/>
                    </a:cubicBezTo>
                    <a:cubicBezTo>
                      <a:pt x="107" y="36"/>
                      <a:pt x="109" y="37"/>
                      <a:pt x="110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6" y="38"/>
                      <a:pt x="105" y="38"/>
                    </a:cubicBezTo>
                    <a:cubicBezTo>
                      <a:pt x="105" y="38"/>
                      <a:pt x="103" y="36"/>
                      <a:pt x="103" y="36"/>
                    </a:cubicBezTo>
                    <a:cubicBezTo>
                      <a:pt x="105" y="37"/>
                      <a:pt x="106" y="37"/>
                      <a:pt x="108" y="38"/>
                    </a:cubicBezTo>
                    <a:close/>
                    <a:moveTo>
                      <a:pt x="103" y="39"/>
                    </a:moveTo>
                    <a:cubicBezTo>
                      <a:pt x="102" y="39"/>
                      <a:pt x="101" y="39"/>
                      <a:pt x="101" y="39"/>
                    </a:cubicBezTo>
                    <a:cubicBezTo>
                      <a:pt x="99" y="38"/>
                      <a:pt x="98" y="37"/>
                      <a:pt x="97" y="37"/>
                    </a:cubicBezTo>
                    <a:cubicBezTo>
                      <a:pt x="96" y="36"/>
                      <a:pt x="95" y="35"/>
                      <a:pt x="95" y="35"/>
                    </a:cubicBezTo>
                    <a:cubicBezTo>
                      <a:pt x="95" y="35"/>
                      <a:pt x="95" y="35"/>
                      <a:pt x="95" y="35"/>
                    </a:cubicBezTo>
                    <a:cubicBezTo>
                      <a:pt x="98" y="36"/>
                      <a:pt x="100" y="38"/>
                      <a:pt x="103" y="39"/>
                    </a:cubicBezTo>
                    <a:close/>
                    <a:moveTo>
                      <a:pt x="91" y="35"/>
                    </a:move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4"/>
                      <a:pt x="87" y="33"/>
                      <a:pt x="85" y="33"/>
                    </a:cubicBezTo>
                    <a:cubicBezTo>
                      <a:pt x="86" y="33"/>
                      <a:pt x="86" y="32"/>
                      <a:pt x="87" y="32"/>
                    </a:cubicBezTo>
                    <a:cubicBezTo>
                      <a:pt x="88" y="33"/>
                      <a:pt x="89" y="34"/>
                      <a:pt x="91" y="35"/>
                    </a:cubicBezTo>
                    <a:close/>
                    <a:moveTo>
                      <a:pt x="81" y="26"/>
                    </a:moveTo>
                    <a:cubicBezTo>
                      <a:pt x="80" y="26"/>
                      <a:pt x="79" y="25"/>
                      <a:pt x="78" y="25"/>
                    </a:cubicBezTo>
                    <a:cubicBezTo>
                      <a:pt x="80" y="25"/>
                      <a:pt x="82" y="25"/>
                      <a:pt x="83" y="26"/>
                    </a:cubicBezTo>
                    <a:cubicBezTo>
                      <a:pt x="83" y="26"/>
                      <a:pt x="82" y="26"/>
                      <a:pt x="81" y="26"/>
                    </a:cubicBezTo>
                    <a:close/>
                    <a:moveTo>
                      <a:pt x="76" y="28"/>
                    </a:moveTo>
                    <a:cubicBezTo>
                      <a:pt x="75" y="28"/>
                      <a:pt x="74" y="28"/>
                      <a:pt x="74" y="27"/>
                    </a:cubicBezTo>
                    <a:cubicBezTo>
                      <a:pt x="75" y="27"/>
                      <a:pt x="75" y="27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8" y="26"/>
                      <a:pt x="79" y="26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lose/>
                    <a:moveTo>
                      <a:pt x="83" y="34"/>
                    </a:moveTo>
                    <a:cubicBezTo>
                      <a:pt x="83" y="34"/>
                      <a:pt x="82" y="34"/>
                      <a:pt x="82" y="34"/>
                    </a:cubicBezTo>
                    <a:cubicBezTo>
                      <a:pt x="83" y="33"/>
                      <a:pt x="83" y="33"/>
                      <a:pt x="84" y="33"/>
                    </a:cubicBezTo>
                    <a:cubicBezTo>
                      <a:pt x="85" y="34"/>
                      <a:pt x="86" y="34"/>
                      <a:pt x="86" y="35"/>
                    </a:cubicBezTo>
                    <a:cubicBezTo>
                      <a:pt x="86" y="35"/>
                      <a:pt x="87" y="36"/>
                      <a:pt x="87" y="36"/>
                    </a:cubicBezTo>
                    <a:cubicBezTo>
                      <a:pt x="87" y="36"/>
                      <a:pt x="86" y="36"/>
                      <a:pt x="86" y="36"/>
                    </a:cubicBezTo>
                    <a:cubicBezTo>
                      <a:pt x="85" y="36"/>
                      <a:pt x="84" y="35"/>
                      <a:pt x="83" y="34"/>
                    </a:cubicBezTo>
                    <a:close/>
                    <a:moveTo>
                      <a:pt x="89" y="35"/>
                    </a:moveTo>
                    <a:cubicBezTo>
                      <a:pt x="88" y="35"/>
                      <a:pt x="88" y="35"/>
                      <a:pt x="87" y="36"/>
                    </a:cubicBezTo>
                    <a:cubicBezTo>
                      <a:pt x="87" y="35"/>
                      <a:pt x="86" y="34"/>
                      <a:pt x="85" y="33"/>
                    </a:cubicBezTo>
                    <a:cubicBezTo>
                      <a:pt x="86" y="34"/>
                      <a:pt x="87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5" y="37"/>
                      <a:pt x="85" y="37"/>
                      <a:pt x="84" y="37"/>
                    </a:cubicBezTo>
                    <a:cubicBezTo>
                      <a:pt x="83" y="36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0" y="34"/>
                      <a:pt x="81" y="34"/>
                      <a:pt x="81" y="34"/>
                    </a:cubicBezTo>
                    <a:cubicBezTo>
                      <a:pt x="81" y="34"/>
                      <a:pt x="82" y="34"/>
                      <a:pt x="82" y="34"/>
                    </a:cubicBezTo>
                    <a:cubicBezTo>
                      <a:pt x="83" y="35"/>
                      <a:pt x="84" y="36"/>
                      <a:pt x="86" y="36"/>
                    </a:cubicBezTo>
                    <a:close/>
                    <a:moveTo>
                      <a:pt x="221" y="133"/>
                    </a:moveTo>
                    <a:cubicBezTo>
                      <a:pt x="220" y="132"/>
                      <a:pt x="219" y="132"/>
                      <a:pt x="219" y="131"/>
                    </a:cubicBezTo>
                    <a:cubicBezTo>
                      <a:pt x="217" y="128"/>
                      <a:pt x="220" y="130"/>
                      <a:pt x="221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1" y="132"/>
                      <a:pt x="221" y="133"/>
                    </a:cubicBezTo>
                    <a:close/>
                    <a:moveTo>
                      <a:pt x="222" y="126"/>
                    </a:moveTo>
                    <a:cubicBezTo>
                      <a:pt x="221" y="125"/>
                      <a:pt x="220" y="124"/>
                      <a:pt x="218" y="123"/>
                    </a:cubicBezTo>
                    <a:cubicBezTo>
                      <a:pt x="218" y="123"/>
                      <a:pt x="217" y="122"/>
                      <a:pt x="217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7" y="121"/>
                      <a:pt x="218" y="122"/>
                      <a:pt x="218" y="122"/>
                    </a:cubicBezTo>
                    <a:cubicBezTo>
                      <a:pt x="220" y="122"/>
                      <a:pt x="221" y="123"/>
                      <a:pt x="223" y="124"/>
                    </a:cubicBezTo>
                    <a:cubicBezTo>
                      <a:pt x="223" y="125"/>
                      <a:pt x="223" y="125"/>
                      <a:pt x="222" y="126"/>
                    </a:cubicBezTo>
                    <a:close/>
                    <a:moveTo>
                      <a:pt x="222" y="127"/>
                    </a:moveTo>
                    <a:cubicBezTo>
                      <a:pt x="222" y="128"/>
                      <a:pt x="222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19" y="127"/>
                      <a:pt x="218" y="126"/>
                    </a:cubicBezTo>
                    <a:cubicBezTo>
                      <a:pt x="219" y="126"/>
                      <a:pt x="220" y="126"/>
                      <a:pt x="220" y="126"/>
                    </a:cubicBezTo>
                    <a:cubicBezTo>
                      <a:pt x="221" y="127"/>
                      <a:pt x="222" y="127"/>
                      <a:pt x="222" y="127"/>
                    </a:cubicBezTo>
                    <a:cubicBezTo>
                      <a:pt x="222" y="127"/>
                      <a:pt x="222" y="127"/>
                      <a:pt x="222" y="127"/>
                    </a:cubicBezTo>
                    <a:close/>
                    <a:moveTo>
                      <a:pt x="217" y="129"/>
                    </a:moveTo>
                    <a:cubicBezTo>
                      <a:pt x="217" y="130"/>
                      <a:pt x="218" y="131"/>
                      <a:pt x="219" y="132"/>
                    </a:cubicBezTo>
                    <a:cubicBezTo>
                      <a:pt x="220" y="133"/>
                      <a:pt x="218" y="132"/>
                      <a:pt x="217" y="132"/>
                    </a:cubicBezTo>
                    <a:cubicBezTo>
                      <a:pt x="217" y="132"/>
                      <a:pt x="217" y="132"/>
                      <a:pt x="217" y="132"/>
                    </a:cubicBezTo>
                    <a:cubicBezTo>
                      <a:pt x="217" y="131"/>
                      <a:pt x="217" y="130"/>
                      <a:pt x="217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0" y="137"/>
                      <a:pt x="220" y="138"/>
                    </a:cubicBezTo>
                    <a:cubicBezTo>
                      <a:pt x="220" y="137"/>
                      <a:pt x="220" y="137"/>
                      <a:pt x="219" y="136"/>
                    </a:cubicBezTo>
                    <a:cubicBezTo>
                      <a:pt x="219" y="135"/>
                      <a:pt x="218" y="135"/>
                      <a:pt x="218" y="134"/>
                    </a:cubicBezTo>
                    <a:cubicBezTo>
                      <a:pt x="217" y="132"/>
                      <a:pt x="220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19" y="139"/>
                      <a:pt x="219" y="139"/>
                      <a:pt x="219" y="140"/>
                    </a:cubicBezTo>
                    <a:cubicBezTo>
                      <a:pt x="219" y="140"/>
                      <a:pt x="219" y="140"/>
                      <a:pt x="219" y="139"/>
                    </a:cubicBezTo>
                    <a:cubicBezTo>
                      <a:pt x="219" y="139"/>
                      <a:pt x="219" y="139"/>
                      <a:pt x="219" y="139"/>
                    </a:cubicBezTo>
                    <a:cubicBezTo>
                      <a:pt x="219" y="139"/>
                      <a:pt x="219" y="139"/>
                      <a:pt x="220" y="139"/>
                    </a:cubicBezTo>
                    <a:close/>
                    <a:moveTo>
                      <a:pt x="218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8" y="136"/>
                      <a:pt x="219" y="137"/>
                      <a:pt x="219" y="139"/>
                    </a:cubicBezTo>
                    <a:cubicBezTo>
                      <a:pt x="219" y="138"/>
                      <a:pt x="218" y="137"/>
                      <a:pt x="218" y="136"/>
                    </a:cubicBezTo>
                    <a:close/>
                    <a:moveTo>
                      <a:pt x="217" y="126"/>
                    </a:moveTo>
                    <a:cubicBezTo>
                      <a:pt x="218" y="127"/>
                      <a:pt x="218" y="127"/>
                      <a:pt x="219" y="128"/>
                    </a:cubicBezTo>
                    <a:cubicBezTo>
                      <a:pt x="220" y="128"/>
                      <a:pt x="222" y="130"/>
                      <a:pt x="219" y="129"/>
                    </a:cubicBezTo>
                    <a:cubicBezTo>
                      <a:pt x="219" y="129"/>
                      <a:pt x="218" y="128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17" y="128"/>
                      <a:pt x="217" y="127"/>
                      <a:pt x="217" y="127"/>
                    </a:cubicBezTo>
                    <a:cubicBezTo>
                      <a:pt x="217" y="126"/>
                      <a:pt x="217" y="126"/>
                      <a:pt x="217" y="126"/>
                    </a:cubicBezTo>
                    <a:close/>
                    <a:moveTo>
                      <a:pt x="217" y="123"/>
                    </a:moveTo>
                    <a:cubicBezTo>
                      <a:pt x="218" y="124"/>
                      <a:pt x="220" y="125"/>
                      <a:pt x="221" y="126"/>
                    </a:cubicBezTo>
                    <a:cubicBezTo>
                      <a:pt x="222" y="126"/>
                      <a:pt x="222" y="126"/>
                      <a:pt x="221" y="126"/>
                    </a:cubicBezTo>
                    <a:cubicBezTo>
                      <a:pt x="220" y="125"/>
                      <a:pt x="219" y="125"/>
                      <a:pt x="219" y="125"/>
                    </a:cubicBezTo>
                    <a:cubicBezTo>
                      <a:pt x="218" y="124"/>
                      <a:pt x="218" y="124"/>
                      <a:pt x="217" y="124"/>
                    </a:cubicBezTo>
                    <a:cubicBezTo>
                      <a:pt x="217" y="124"/>
                      <a:pt x="217" y="123"/>
                      <a:pt x="217" y="123"/>
                    </a:cubicBezTo>
                    <a:close/>
                    <a:moveTo>
                      <a:pt x="214" y="117"/>
                    </a:moveTo>
                    <a:cubicBezTo>
                      <a:pt x="213" y="117"/>
                      <a:pt x="212" y="117"/>
                      <a:pt x="212" y="117"/>
                    </a:cubicBezTo>
                    <a:cubicBezTo>
                      <a:pt x="210" y="116"/>
                      <a:pt x="209" y="115"/>
                      <a:pt x="207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09" y="114"/>
                      <a:pt x="211" y="115"/>
                      <a:pt x="212" y="116"/>
                    </a:cubicBezTo>
                    <a:cubicBezTo>
                      <a:pt x="216" y="118"/>
                      <a:pt x="219" y="120"/>
                      <a:pt x="223" y="121"/>
                    </a:cubicBezTo>
                    <a:cubicBezTo>
                      <a:pt x="223" y="121"/>
                      <a:pt x="223" y="122"/>
                      <a:pt x="223" y="123"/>
                    </a:cubicBezTo>
                    <a:cubicBezTo>
                      <a:pt x="221" y="122"/>
                      <a:pt x="219" y="121"/>
                      <a:pt x="217" y="120"/>
                    </a:cubicBezTo>
                    <a:cubicBezTo>
                      <a:pt x="216" y="119"/>
                      <a:pt x="215" y="118"/>
                      <a:pt x="214" y="117"/>
                    </a:cubicBezTo>
                    <a:close/>
                    <a:moveTo>
                      <a:pt x="217" y="77"/>
                    </a:moveTo>
                    <a:cubicBezTo>
                      <a:pt x="215" y="76"/>
                      <a:pt x="213" y="76"/>
                      <a:pt x="211" y="74"/>
                    </a:cubicBezTo>
                    <a:cubicBezTo>
                      <a:pt x="208" y="72"/>
                      <a:pt x="212" y="75"/>
                      <a:pt x="213" y="75"/>
                    </a:cubicBezTo>
                    <a:cubicBezTo>
                      <a:pt x="214" y="76"/>
                      <a:pt x="215" y="76"/>
                      <a:pt x="216" y="76"/>
                    </a:cubicBezTo>
                    <a:cubicBezTo>
                      <a:pt x="217" y="77"/>
                      <a:pt x="217" y="77"/>
                      <a:pt x="217" y="77"/>
                    </a:cubicBezTo>
                    <a:close/>
                    <a:moveTo>
                      <a:pt x="208" y="61"/>
                    </a:moveTo>
                    <a:cubicBezTo>
                      <a:pt x="206" y="59"/>
                      <a:pt x="206" y="60"/>
                      <a:pt x="208" y="60"/>
                    </a:cubicBezTo>
                    <a:cubicBezTo>
                      <a:pt x="208" y="60"/>
                      <a:pt x="208" y="60"/>
                      <a:pt x="208" y="61"/>
                    </a:cubicBezTo>
                    <a:close/>
                    <a:moveTo>
                      <a:pt x="210" y="64"/>
                    </a:moveTo>
                    <a:cubicBezTo>
                      <a:pt x="210" y="63"/>
                      <a:pt x="209" y="63"/>
                      <a:pt x="209" y="63"/>
                    </a:cubicBezTo>
                    <a:cubicBezTo>
                      <a:pt x="208" y="62"/>
                      <a:pt x="207" y="61"/>
                      <a:pt x="206" y="61"/>
                    </a:cubicBezTo>
                    <a:cubicBezTo>
                      <a:pt x="207" y="61"/>
                      <a:pt x="208" y="62"/>
                      <a:pt x="209" y="62"/>
                    </a:cubicBezTo>
                    <a:cubicBezTo>
                      <a:pt x="210" y="63"/>
                      <a:pt x="210" y="63"/>
                      <a:pt x="210" y="64"/>
                    </a:cubicBezTo>
                    <a:close/>
                    <a:moveTo>
                      <a:pt x="213" y="70"/>
                    </a:moveTo>
                    <a:cubicBezTo>
                      <a:pt x="211" y="68"/>
                      <a:pt x="209" y="67"/>
                      <a:pt x="207" y="66"/>
                    </a:cubicBezTo>
                    <a:cubicBezTo>
                      <a:pt x="203" y="63"/>
                      <a:pt x="208" y="65"/>
                      <a:pt x="210" y="66"/>
                    </a:cubicBezTo>
                    <a:cubicBezTo>
                      <a:pt x="211" y="66"/>
                      <a:pt x="211" y="67"/>
                      <a:pt x="212" y="67"/>
                    </a:cubicBezTo>
                    <a:cubicBezTo>
                      <a:pt x="212" y="68"/>
                      <a:pt x="213" y="69"/>
                      <a:pt x="213" y="70"/>
                    </a:cubicBezTo>
                    <a:close/>
                    <a:moveTo>
                      <a:pt x="215" y="73"/>
                    </a:moveTo>
                    <a:cubicBezTo>
                      <a:pt x="213" y="72"/>
                      <a:pt x="211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09" y="70"/>
                      <a:pt x="211" y="71"/>
                    </a:cubicBezTo>
                    <a:cubicBezTo>
                      <a:pt x="212" y="71"/>
                      <a:pt x="213" y="71"/>
                      <a:pt x="214" y="71"/>
                    </a:cubicBezTo>
                    <a:cubicBezTo>
                      <a:pt x="215" y="72"/>
                      <a:pt x="215" y="73"/>
                      <a:pt x="215" y="73"/>
                    </a:cubicBezTo>
                    <a:close/>
                    <a:moveTo>
                      <a:pt x="219" y="83"/>
                    </a:moveTo>
                    <a:cubicBezTo>
                      <a:pt x="216" y="81"/>
                      <a:pt x="214" y="80"/>
                      <a:pt x="211" y="79"/>
                    </a:cubicBezTo>
                    <a:cubicBezTo>
                      <a:pt x="207" y="76"/>
                      <a:pt x="213" y="78"/>
                      <a:pt x="214" y="79"/>
                    </a:cubicBezTo>
                    <a:cubicBezTo>
                      <a:pt x="215" y="79"/>
                      <a:pt x="217" y="80"/>
                      <a:pt x="218" y="80"/>
                    </a:cubicBezTo>
                    <a:cubicBezTo>
                      <a:pt x="218" y="81"/>
                      <a:pt x="219" y="82"/>
                      <a:pt x="219" y="83"/>
                    </a:cubicBezTo>
                    <a:close/>
                    <a:moveTo>
                      <a:pt x="208" y="77"/>
                    </a:moveTo>
                    <a:cubicBezTo>
                      <a:pt x="211" y="80"/>
                      <a:pt x="215" y="81"/>
                      <a:pt x="218" y="83"/>
                    </a:cubicBezTo>
                    <a:cubicBezTo>
                      <a:pt x="221" y="85"/>
                      <a:pt x="214" y="82"/>
                      <a:pt x="215" y="82"/>
                    </a:cubicBezTo>
                    <a:cubicBezTo>
                      <a:pt x="214" y="82"/>
                      <a:pt x="213" y="81"/>
                      <a:pt x="212" y="81"/>
                    </a:cubicBezTo>
                    <a:cubicBezTo>
                      <a:pt x="211" y="80"/>
                      <a:pt x="209" y="80"/>
                      <a:pt x="208" y="79"/>
                    </a:cubicBezTo>
                    <a:cubicBezTo>
                      <a:pt x="208" y="79"/>
                      <a:pt x="208" y="78"/>
                      <a:pt x="208" y="77"/>
                    </a:cubicBezTo>
                    <a:close/>
                    <a:moveTo>
                      <a:pt x="220" y="87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09" y="81"/>
                    </a:cubicBezTo>
                    <a:cubicBezTo>
                      <a:pt x="211" y="81"/>
                      <a:pt x="213" y="82"/>
                      <a:pt x="215" y="83"/>
                    </a:cubicBezTo>
                    <a:cubicBezTo>
                      <a:pt x="216" y="84"/>
                      <a:pt x="218" y="84"/>
                      <a:pt x="219" y="85"/>
                    </a:cubicBezTo>
                    <a:cubicBezTo>
                      <a:pt x="220" y="86"/>
                      <a:pt x="220" y="87"/>
                      <a:pt x="220" y="87"/>
                    </a:cubicBezTo>
                    <a:close/>
                    <a:moveTo>
                      <a:pt x="221" y="92"/>
                    </a:moveTo>
                    <a:cubicBezTo>
                      <a:pt x="217" y="89"/>
                      <a:pt x="211" y="87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2" y="86"/>
                      <a:pt x="214" y="86"/>
                    </a:cubicBezTo>
                    <a:cubicBezTo>
                      <a:pt x="216" y="87"/>
                      <a:pt x="218" y="88"/>
                      <a:pt x="221" y="89"/>
                    </a:cubicBezTo>
                    <a:cubicBezTo>
                      <a:pt x="221" y="90"/>
                      <a:pt x="221" y="91"/>
                      <a:pt x="221" y="92"/>
                    </a:cubicBezTo>
                    <a:close/>
                    <a:moveTo>
                      <a:pt x="222" y="97"/>
                    </a:moveTo>
                    <a:cubicBezTo>
                      <a:pt x="217" y="93"/>
                      <a:pt x="211" y="91"/>
                      <a:pt x="206" y="88"/>
                    </a:cubicBezTo>
                    <a:cubicBezTo>
                      <a:pt x="205" y="87"/>
                      <a:pt x="200" y="85"/>
                      <a:pt x="204" y="87"/>
                    </a:cubicBezTo>
                    <a:cubicBezTo>
                      <a:pt x="207" y="88"/>
                      <a:pt x="210" y="89"/>
                      <a:pt x="212" y="90"/>
                    </a:cubicBezTo>
                    <a:cubicBezTo>
                      <a:pt x="215" y="91"/>
                      <a:pt x="218" y="93"/>
                      <a:pt x="222" y="94"/>
                    </a:cubicBezTo>
                    <a:cubicBezTo>
                      <a:pt x="222" y="95"/>
                      <a:pt x="222" y="96"/>
                      <a:pt x="222" y="97"/>
                    </a:cubicBezTo>
                    <a:close/>
                    <a:moveTo>
                      <a:pt x="223" y="102"/>
                    </a:moveTo>
                    <a:cubicBezTo>
                      <a:pt x="220" y="100"/>
                      <a:pt x="217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4" y="91"/>
                      <a:pt x="203" y="90"/>
                    </a:cubicBezTo>
                    <a:cubicBezTo>
                      <a:pt x="204" y="91"/>
                      <a:pt x="205" y="91"/>
                      <a:pt x="207" y="92"/>
                    </a:cubicBezTo>
                    <a:cubicBezTo>
                      <a:pt x="209" y="92"/>
                      <a:pt x="212" y="93"/>
                      <a:pt x="214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3" y="102"/>
                    </a:cubicBezTo>
                    <a:close/>
                    <a:moveTo>
                      <a:pt x="223" y="106"/>
                    </a:moveTo>
                    <a:cubicBezTo>
                      <a:pt x="217" y="101"/>
                      <a:pt x="210" y="98"/>
                      <a:pt x="203" y="94"/>
                    </a:cubicBezTo>
                    <a:cubicBezTo>
                      <a:pt x="199" y="92"/>
                      <a:pt x="205" y="95"/>
                      <a:pt x="205" y="95"/>
                    </a:cubicBezTo>
                    <a:cubicBezTo>
                      <a:pt x="207" y="96"/>
                      <a:pt x="209" y="97"/>
                      <a:pt x="211" y="98"/>
                    </a:cubicBezTo>
                    <a:cubicBezTo>
                      <a:pt x="215" y="99"/>
                      <a:pt x="219" y="101"/>
                      <a:pt x="223" y="102"/>
                    </a:cubicBezTo>
                    <a:cubicBezTo>
                      <a:pt x="223" y="102"/>
                      <a:pt x="223" y="102"/>
                      <a:pt x="223" y="102"/>
                    </a:cubicBezTo>
                    <a:cubicBezTo>
                      <a:pt x="223" y="104"/>
                      <a:pt x="223" y="105"/>
                      <a:pt x="223" y="106"/>
                    </a:cubicBezTo>
                    <a:close/>
                    <a:moveTo>
                      <a:pt x="203" y="103"/>
                    </a:moveTo>
                    <a:cubicBezTo>
                      <a:pt x="209" y="107"/>
                      <a:pt x="216" y="110"/>
                      <a:pt x="223" y="112"/>
                    </a:cubicBezTo>
                    <a:cubicBezTo>
                      <a:pt x="223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1" y="113"/>
                      <a:pt x="218" y="111"/>
                      <a:pt x="215" y="110"/>
                    </a:cubicBezTo>
                    <a:cubicBezTo>
                      <a:pt x="211" y="108"/>
                      <a:pt x="207" y="105"/>
                      <a:pt x="203" y="103"/>
                    </a:cubicBezTo>
                    <a:close/>
                    <a:moveTo>
                      <a:pt x="213" y="104"/>
                    </a:moveTo>
                    <a:cubicBezTo>
                      <a:pt x="209" y="102"/>
                      <a:pt x="205" y="100"/>
                      <a:pt x="201" y="98"/>
                    </a:cubicBezTo>
                    <a:cubicBezTo>
                      <a:pt x="201" y="98"/>
                      <a:pt x="200" y="98"/>
                      <a:pt x="200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3" y="99"/>
                      <a:pt x="204" y="99"/>
                      <a:pt x="205" y="100"/>
                    </a:cubicBezTo>
                    <a:cubicBezTo>
                      <a:pt x="207" y="100"/>
                      <a:pt x="208" y="101"/>
                      <a:pt x="210" y="101"/>
                    </a:cubicBezTo>
                    <a:cubicBezTo>
                      <a:pt x="214" y="103"/>
                      <a:pt x="219" y="106"/>
                      <a:pt x="223" y="107"/>
                    </a:cubicBezTo>
                    <a:cubicBezTo>
                      <a:pt x="224" y="108"/>
                      <a:pt x="224" y="110"/>
                      <a:pt x="224" y="111"/>
                    </a:cubicBezTo>
                    <a:cubicBezTo>
                      <a:pt x="220" y="109"/>
                      <a:pt x="217" y="106"/>
                      <a:pt x="213" y="104"/>
                    </a:cubicBezTo>
                    <a:close/>
                    <a:moveTo>
                      <a:pt x="223" y="120"/>
                    </a:moveTo>
                    <a:cubicBezTo>
                      <a:pt x="217" y="116"/>
                      <a:pt x="211" y="112"/>
                      <a:pt x="205" y="109"/>
                    </a:cubicBezTo>
                    <a:cubicBezTo>
                      <a:pt x="205" y="109"/>
                      <a:pt x="205" y="109"/>
                      <a:pt x="205" y="109"/>
                    </a:cubicBezTo>
                    <a:cubicBezTo>
                      <a:pt x="209" y="110"/>
                      <a:pt x="212" y="112"/>
                      <a:pt x="216" y="113"/>
                    </a:cubicBezTo>
                    <a:cubicBezTo>
                      <a:pt x="218" y="115"/>
                      <a:pt x="221" y="116"/>
                      <a:pt x="223" y="116"/>
                    </a:cubicBezTo>
                    <a:cubicBezTo>
                      <a:pt x="223" y="116"/>
                      <a:pt x="223" y="116"/>
                      <a:pt x="224" y="116"/>
                    </a:cubicBezTo>
                    <a:cubicBezTo>
                      <a:pt x="223" y="117"/>
                      <a:pt x="223" y="119"/>
                      <a:pt x="223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0" y="118"/>
                      <a:pt x="209" y="119"/>
                      <a:pt x="209" y="119"/>
                    </a:cubicBezTo>
                    <a:cubicBezTo>
                      <a:pt x="208" y="120"/>
                      <a:pt x="207" y="120"/>
                      <a:pt x="206" y="119"/>
                    </a:cubicBezTo>
                    <a:cubicBezTo>
                      <a:pt x="207" y="119"/>
                      <a:pt x="208" y="119"/>
                      <a:pt x="208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5" y="114"/>
                    </a:moveTo>
                    <a:cubicBezTo>
                      <a:pt x="207" y="115"/>
                      <a:pt x="208" y="116"/>
                      <a:pt x="210" y="117"/>
                    </a:cubicBezTo>
                    <a:cubicBezTo>
                      <a:pt x="212" y="118"/>
                      <a:pt x="208" y="116"/>
                      <a:pt x="207" y="117"/>
                    </a:cubicBezTo>
                    <a:cubicBezTo>
                      <a:pt x="206" y="117"/>
                      <a:pt x="206" y="117"/>
                      <a:pt x="206" y="117"/>
                    </a:cubicBezTo>
                    <a:cubicBezTo>
                      <a:pt x="207" y="118"/>
                      <a:pt x="207" y="119"/>
                      <a:pt x="206" y="118"/>
                    </a:cubicBezTo>
                    <a:cubicBezTo>
                      <a:pt x="206" y="117"/>
                      <a:pt x="205" y="115"/>
                      <a:pt x="205" y="114"/>
                    </a:cubicBezTo>
                    <a:close/>
                    <a:moveTo>
                      <a:pt x="205" y="109"/>
                    </a:moveTo>
                    <a:cubicBezTo>
                      <a:pt x="210" y="113"/>
                      <a:pt x="216" y="116"/>
                      <a:pt x="221" y="119"/>
                    </a:cubicBezTo>
                    <a:cubicBezTo>
                      <a:pt x="225" y="122"/>
                      <a:pt x="218" y="118"/>
                      <a:pt x="218" y="118"/>
                    </a:cubicBezTo>
                    <a:cubicBezTo>
                      <a:pt x="217" y="117"/>
                      <a:pt x="215" y="117"/>
                      <a:pt x="214" y="116"/>
                    </a:cubicBezTo>
                    <a:cubicBezTo>
                      <a:pt x="211" y="114"/>
                      <a:pt x="208" y="113"/>
                      <a:pt x="205" y="112"/>
                    </a:cubicBezTo>
                    <a:cubicBezTo>
                      <a:pt x="205" y="111"/>
                      <a:pt x="205" y="110"/>
                      <a:pt x="205" y="109"/>
                    </a:cubicBezTo>
                    <a:close/>
                    <a:moveTo>
                      <a:pt x="203" y="104"/>
                    </a:moveTo>
                    <a:cubicBezTo>
                      <a:pt x="206" y="106"/>
                      <a:pt x="209" y="107"/>
                      <a:pt x="212" y="109"/>
                    </a:cubicBezTo>
                    <a:cubicBezTo>
                      <a:pt x="215" y="111"/>
                      <a:pt x="220" y="112"/>
                      <a:pt x="222" y="115"/>
                    </a:cubicBezTo>
                    <a:cubicBezTo>
                      <a:pt x="223" y="115"/>
                      <a:pt x="217" y="113"/>
                      <a:pt x="218" y="113"/>
                    </a:cubicBezTo>
                    <a:cubicBezTo>
                      <a:pt x="216" y="113"/>
                      <a:pt x="215" y="112"/>
                      <a:pt x="214" y="112"/>
                    </a:cubicBezTo>
                    <a:cubicBezTo>
                      <a:pt x="211" y="110"/>
                      <a:pt x="208" y="109"/>
                      <a:pt x="205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4" y="105"/>
                      <a:pt x="204" y="105"/>
                      <a:pt x="203" y="104"/>
                    </a:cubicBezTo>
                    <a:close/>
                    <a:moveTo>
                      <a:pt x="198" y="97"/>
                    </a:moveTo>
                    <a:cubicBezTo>
                      <a:pt x="205" y="102"/>
                      <a:pt x="213" y="104"/>
                      <a:pt x="219" y="109"/>
                    </a:cubicBezTo>
                    <a:cubicBezTo>
                      <a:pt x="224" y="113"/>
                      <a:pt x="221" y="111"/>
                      <a:pt x="219" y="110"/>
                    </a:cubicBezTo>
                    <a:cubicBezTo>
                      <a:pt x="216" y="109"/>
                      <a:pt x="214" y="108"/>
                      <a:pt x="211" y="107"/>
                    </a:cubicBezTo>
                    <a:cubicBezTo>
                      <a:pt x="208" y="105"/>
                      <a:pt x="205" y="103"/>
                      <a:pt x="201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200" y="101"/>
                      <a:pt x="198" y="99"/>
                      <a:pt x="198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199" y="95"/>
                    </a:cubicBezTo>
                    <a:cubicBezTo>
                      <a:pt x="200" y="95"/>
                      <a:pt x="200" y="94"/>
                      <a:pt x="200" y="94"/>
                    </a:cubicBezTo>
                    <a:cubicBezTo>
                      <a:pt x="204" y="96"/>
                      <a:pt x="208" y="98"/>
                      <a:pt x="211" y="100"/>
                    </a:cubicBezTo>
                    <a:cubicBezTo>
                      <a:pt x="213" y="101"/>
                      <a:pt x="215" y="102"/>
                      <a:pt x="217" y="103"/>
                    </a:cubicBezTo>
                    <a:cubicBezTo>
                      <a:pt x="219" y="104"/>
                      <a:pt x="221" y="105"/>
                      <a:pt x="222" y="106"/>
                    </a:cubicBezTo>
                    <a:cubicBezTo>
                      <a:pt x="214" y="103"/>
                      <a:pt x="207" y="99"/>
                      <a:pt x="199" y="96"/>
                    </a:cubicBezTo>
                    <a:close/>
                    <a:moveTo>
                      <a:pt x="201" y="93"/>
                    </a:moveTo>
                    <a:cubicBezTo>
                      <a:pt x="201" y="92"/>
                      <a:pt x="202" y="91"/>
                      <a:pt x="201" y="90"/>
                    </a:cubicBezTo>
                    <a:cubicBezTo>
                      <a:pt x="201" y="88"/>
                      <a:pt x="201" y="87"/>
                      <a:pt x="201" y="86"/>
                    </a:cubicBezTo>
                    <a:cubicBezTo>
                      <a:pt x="207" y="90"/>
                      <a:pt x="214" y="91"/>
                      <a:pt x="220" y="96"/>
                    </a:cubicBezTo>
                    <a:cubicBezTo>
                      <a:pt x="225" y="99"/>
                      <a:pt x="219" y="96"/>
                      <a:pt x="217" y="95"/>
                    </a:cubicBezTo>
                    <a:cubicBezTo>
                      <a:pt x="215" y="94"/>
                      <a:pt x="214" y="93"/>
                      <a:pt x="212" y="92"/>
                    </a:cubicBezTo>
                    <a:cubicBezTo>
                      <a:pt x="208" y="91"/>
                      <a:pt x="205" y="90"/>
                      <a:pt x="202" y="89"/>
                    </a:cubicBezTo>
                    <a:cubicBezTo>
                      <a:pt x="202" y="89"/>
                      <a:pt x="201" y="90"/>
                      <a:pt x="202" y="90"/>
                    </a:cubicBezTo>
                    <a:cubicBezTo>
                      <a:pt x="207" y="95"/>
                      <a:pt x="215" y="97"/>
                      <a:pt x="221" y="101"/>
                    </a:cubicBezTo>
                    <a:cubicBezTo>
                      <a:pt x="223" y="102"/>
                      <a:pt x="219" y="100"/>
                      <a:pt x="218" y="100"/>
                    </a:cubicBezTo>
                    <a:cubicBezTo>
                      <a:pt x="216" y="99"/>
                      <a:pt x="213" y="98"/>
                      <a:pt x="210" y="96"/>
                    </a:cubicBezTo>
                    <a:cubicBezTo>
                      <a:pt x="207" y="95"/>
                      <a:pt x="204" y="94"/>
                      <a:pt x="201" y="93"/>
                    </a:cubicBezTo>
                    <a:close/>
                    <a:moveTo>
                      <a:pt x="201" y="85"/>
                    </a:moveTo>
                    <a:cubicBezTo>
                      <a:pt x="202" y="84"/>
                      <a:pt x="202" y="83"/>
                      <a:pt x="203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4"/>
                      <a:pt x="219" y="92"/>
                      <a:pt x="217" y="91"/>
                    </a:cubicBezTo>
                    <a:cubicBezTo>
                      <a:pt x="215" y="90"/>
                      <a:pt x="213" y="89"/>
                      <a:pt x="211" y="89"/>
                    </a:cubicBezTo>
                    <a:cubicBezTo>
                      <a:pt x="208" y="87"/>
                      <a:pt x="205" y="86"/>
                      <a:pt x="201" y="85"/>
                    </a:cubicBezTo>
                    <a:close/>
                    <a:moveTo>
                      <a:pt x="204" y="82"/>
                    </a:moveTo>
                    <a:cubicBezTo>
                      <a:pt x="204" y="82"/>
                      <a:pt x="205" y="82"/>
                      <a:pt x="205" y="82"/>
                    </a:cubicBezTo>
                    <a:cubicBezTo>
                      <a:pt x="206" y="82"/>
                      <a:pt x="207" y="81"/>
                      <a:pt x="207" y="81"/>
                    </a:cubicBezTo>
                    <a:cubicBezTo>
                      <a:pt x="209" y="82"/>
                      <a:pt x="211" y="83"/>
                      <a:pt x="214" y="84"/>
                    </a:cubicBezTo>
                    <a:cubicBezTo>
                      <a:pt x="215" y="85"/>
                      <a:pt x="216" y="86"/>
                      <a:pt x="218" y="86"/>
                    </a:cubicBezTo>
                    <a:cubicBezTo>
                      <a:pt x="218" y="87"/>
                      <a:pt x="222" y="89"/>
                      <a:pt x="219" y="88"/>
                    </a:cubicBezTo>
                    <a:cubicBezTo>
                      <a:pt x="214" y="86"/>
                      <a:pt x="209" y="83"/>
                      <a:pt x="204" y="82"/>
                    </a:cubicBezTo>
                    <a:close/>
                    <a:moveTo>
                      <a:pt x="206" y="69"/>
                    </a:moveTo>
                    <a:cubicBezTo>
                      <a:pt x="208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5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3" y="74"/>
                      <a:pt x="212" y="74"/>
                    </a:cubicBezTo>
                    <a:cubicBezTo>
                      <a:pt x="211" y="73"/>
                      <a:pt x="210" y="73"/>
                      <a:pt x="208" y="72"/>
                    </a:cubicBezTo>
                    <a:cubicBezTo>
                      <a:pt x="208" y="72"/>
                      <a:pt x="208" y="73"/>
                      <a:pt x="208" y="73"/>
                    </a:cubicBezTo>
                    <a:cubicBezTo>
                      <a:pt x="211" y="75"/>
                      <a:pt x="214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8" y="76"/>
                    </a:cubicBezTo>
                    <a:cubicBezTo>
                      <a:pt x="208" y="75"/>
                      <a:pt x="208" y="74"/>
                      <a:pt x="208" y="73"/>
                    </a:cubicBezTo>
                    <a:cubicBezTo>
                      <a:pt x="207" y="72"/>
                      <a:pt x="207" y="70"/>
                      <a:pt x="206" y="69"/>
                    </a:cubicBezTo>
                    <a:close/>
                    <a:moveTo>
                      <a:pt x="204" y="64"/>
                    </a:moveTo>
                    <a:cubicBezTo>
                      <a:pt x="206" y="66"/>
                      <a:pt x="209" y="68"/>
                      <a:pt x="211" y="69"/>
                    </a:cubicBezTo>
                    <a:cubicBezTo>
                      <a:pt x="215" y="71"/>
                      <a:pt x="211" y="70"/>
                      <a:pt x="209" y="69"/>
                    </a:cubicBezTo>
                    <a:cubicBezTo>
                      <a:pt x="208" y="68"/>
                      <a:pt x="207" y="68"/>
                      <a:pt x="205" y="67"/>
                    </a:cubicBezTo>
                    <a:cubicBezTo>
                      <a:pt x="205" y="66"/>
                      <a:pt x="205" y="65"/>
                      <a:pt x="204" y="64"/>
                    </a:cubicBezTo>
                    <a:close/>
                    <a:moveTo>
                      <a:pt x="204" y="61"/>
                    </a:moveTo>
                    <a:cubicBezTo>
                      <a:pt x="206" y="62"/>
                      <a:pt x="209" y="63"/>
                      <a:pt x="211" y="65"/>
                    </a:cubicBezTo>
                    <a:cubicBezTo>
                      <a:pt x="211" y="65"/>
                      <a:pt x="211" y="65"/>
                      <a:pt x="211" y="66"/>
                    </a:cubicBezTo>
                    <a:cubicBezTo>
                      <a:pt x="210" y="65"/>
                      <a:pt x="209" y="65"/>
                      <a:pt x="207" y="64"/>
                    </a:cubicBezTo>
                    <a:cubicBezTo>
                      <a:pt x="206" y="64"/>
                      <a:pt x="206" y="63"/>
                      <a:pt x="204" y="63"/>
                    </a:cubicBezTo>
                    <a:cubicBezTo>
                      <a:pt x="204" y="63"/>
                      <a:pt x="204" y="63"/>
                      <a:pt x="204" y="63"/>
                    </a:cubicBezTo>
                    <a:cubicBezTo>
                      <a:pt x="204" y="63"/>
                      <a:pt x="204" y="62"/>
                      <a:pt x="204" y="62"/>
                    </a:cubicBezTo>
                    <a:cubicBezTo>
                      <a:pt x="204" y="62"/>
                      <a:pt x="204" y="61"/>
                      <a:pt x="204" y="61"/>
                    </a:cubicBezTo>
                    <a:close/>
                    <a:moveTo>
                      <a:pt x="205" y="56"/>
                    </a:moveTo>
                    <a:cubicBezTo>
                      <a:pt x="206" y="57"/>
                      <a:pt x="207" y="58"/>
                      <a:pt x="207" y="59"/>
                    </a:cubicBezTo>
                    <a:cubicBezTo>
                      <a:pt x="207" y="59"/>
                      <a:pt x="206" y="59"/>
                      <a:pt x="205" y="59"/>
                    </a:cubicBezTo>
                    <a:cubicBezTo>
                      <a:pt x="205" y="58"/>
                      <a:pt x="204" y="59"/>
                      <a:pt x="205" y="59"/>
                    </a:cubicBezTo>
                    <a:cubicBezTo>
                      <a:pt x="206" y="60"/>
                      <a:pt x="206" y="60"/>
                      <a:pt x="207" y="61"/>
                    </a:cubicBezTo>
                    <a:cubicBezTo>
                      <a:pt x="206" y="60"/>
                      <a:pt x="205" y="60"/>
                      <a:pt x="205" y="60"/>
                    </a:cubicBezTo>
                    <a:cubicBezTo>
                      <a:pt x="205" y="59"/>
                      <a:pt x="205" y="57"/>
                      <a:pt x="205" y="56"/>
                    </a:cubicBezTo>
                    <a:close/>
                    <a:moveTo>
                      <a:pt x="99" y="206"/>
                    </a:moveTo>
                    <a:cubicBezTo>
                      <a:pt x="58" y="196"/>
                      <a:pt x="26" y="163"/>
                      <a:pt x="21" y="121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2" y="115"/>
                      <a:pt x="24" y="110"/>
                      <a:pt x="28" y="105"/>
                    </a:cubicBezTo>
                    <a:cubicBezTo>
                      <a:pt x="32" y="103"/>
                      <a:pt x="34" y="100"/>
                      <a:pt x="36" y="96"/>
                    </a:cubicBezTo>
                    <a:cubicBezTo>
                      <a:pt x="38" y="92"/>
                      <a:pt x="41" y="86"/>
                      <a:pt x="45" y="83"/>
                    </a:cubicBezTo>
                    <a:cubicBezTo>
                      <a:pt x="48" y="82"/>
                      <a:pt x="45" y="89"/>
                      <a:pt x="45" y="88"/>
                    </a:cubicBezTo>
                    <a:cubicBezTo>
                      <a:pt x="45" y="89"/>
                      <a:pt x="45" y="89"/>
                      <a:pt x="44" y="90"/>
                    </a:cubicBezTo>
                    <a:cubicBezTo>
                      <a:pt x="43" y="91"/>
                      <a:pt x="42" y="93"/>
                      <a:pt x="42" y="94"/>
                    </a:cubicBezTo>
                    <a:cubicBezTo>
                      <a:pt x="39" y="97"/>
                      <a:pt x="36" y="101"/>
                      <a:pt x="37" y="106"/>
                    </a:cubicBezTo>
                    <a:cubicBezTo>
                      <a:pt x="38" y="109"/>
                      <a:pt x="43" y="111"/>
                      <a:pt x="46" y="111"/>
                    </a:cubicBezTo>
                    <a:cubicBezTo>
                      <a:pt x="49" y="112"/>
                      <a:pt x="54" y="113"/>
                      <a:pt x="57" y="110"/>
                    </a:cubicBezTo>
                    <a:cubicBezTo>
                      <a:pt x="59" y="107"/>
                      <a:pt x="59" y="104"/>
                      <a:pt x="59" y="101"/>
                    </a:cubicBezTo>
                    <a:cubicBezTo>
                      <a:pt x="59" y="95"/>
                      <a:pt x="59" y="88"/>
                      <a:pt x="62" y="83"/>
                    </a:cubicBezTo>
                    <a:cubicBezTo>
                      <a:pt x="64" y="83"/>
                      <a:pt x="65" y="85"/>
                      <a:pt x="65" y="87"/>
                    </a:cubicBezTo>
                    <a:cubicBezTo>
                      <a:pt x="64" y="87"/>
                      <a:pt x="64" y="88"/>
                      <a:pt x="64" y="88"/>
                    </a:cubicBezTo>
                    <a:cubicBezTo>
                      <a:pt x="64" y="89"/>
                      <a:pt x="63" y="91"/>
                      <a:pt x="62" y="92"/>
                    </a:cubicBezTo>
                    <a:cubicBezTo>
                      <a:pt x="61" y="95"/>
                      <a:pt x="60" y="97"/>
                      <a:pt x="60" y="99"/>
                    </a:cubicBezTo>
                    <a:cubicBezTo>
                      <a:pt x="59" y="102"/>
                      <a:pt x="60" y="106"/>
                      <a:pt x="59" y="109"/>
                    </a:cubicBezTo>
                    <a:cubicBezTo>
                      <a:pt x="58" y="112"/>
                      <a:pt x="55" y="114"/>
                      <a:pt x="54" y="117"/>
                    </a:cubicBezTo>
                    <a:cubicBezTo>
                      <a:pt x="52" y="120"/>
                      <a:pt x="52" y="123"/>
                      <a:pt x="53" y="126"/>
                    </a:cubicBezTo>
                    <a:cubicBezTo>
                      <a:pt x="57" y="133"/>
                      <a:pt x="66" y="134"/>
                      <a:pt x="72" y="138"/>
                    </a:cubicBezTo>
                    <a:cubicBezTo>
                      <a:pt x="77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8" y="161"/>
                    </a:cubicBezTo>
                    <a:cubicBezTo>
                      <a:pt x="95" y="164"/>
                      <a:pt x="101" y="167"/>
                      <a:pt x="106" y="172"/>
                    </a:cubicBezTo>
                    <a:cubicBezTo>
                      <a:pt x="111" y="175"/>
                      <a:pt x="115" y="178"/>
                      <a:pt x="120" y="178"/>
                    </a:cubicBezTo>
                    <a:cubicBezTo>
                      <a:pt x="126" y="179"/>
                      <a:pt x="131" y="178"/>
                      <a:pt x="134" y="173"/>
                    </a:cubicBezTo>
                    <a:cubicBezTo>
                      <a:pt x="136" y="167"/>
                      <a:pt x="135" y="159"/>
                      <a:pt x="134" y="153"/>
                    </a:cubicBezTo>
                    <a:cubicBezTo>
                      <a:pt x="133" y="150"/>
                      <a:pt x="132" y="146"/>
                      <a:pt x="131" y="143"/>
                    </a:cubicBezTo>
                    <a:cubicBezTo>
                      <a:pt x="129" y="139"/>
                      <a:pt x="125" y="134"/>
                      <a:pt x="126" y="130"/>
                    </a:cubicBezTo>
                    <a:cubicBezTo>
                      <a:pt x="126" y="126"/>
                      <a:pt x="127" y="123"/>
                      <a:pt x="126" y="120"/>
                    </a:cubicBezTo>
                    <a:cubicBezTo>
                      <a:pt x="126" y="118"/>
                      <a:pt x="125" y="116"/>
                      <a:pt x="124" y="113"/>
                    </a:cubicBezTo>
                    <a:cubicBezTo>
                      <a:pt x="122" y="108"/>
                      <a:pt x="119" y="100"/>
                      <a:pt x="126" y="97"/>
                    </a:cubicBezTo>
                    <a:cubicBezTo>
                      <a:pt x="134" y="92"/>
                      <a:pt x="148" y="95"/>
                      <a:pt x="153" y="85"/>
                    </a:cubicBezTo>
                    <a:cubicBezTo>
                      <a:pt x="162" y="65"/>
                      <a:pt x="135" y="46"/>
                      <a:pt x="119" y="42"/>
                    </a:cubicBezTo>
                    <a:cubicBezTo>
                      <a:pt x="114" y="41"/>
                      <a:pt x="109" y="41"/>
                      <a:pt x="105" y="43"/>
                    </a:cubicBezTo>
                    <a:cubicBezTo>
                      <a:pt x="101" y="44"/>
                      <a:pt x="97" y="48"/>
                      <a:pt x="95" y="51"/>
                    </a:cubicBezTo>
                    <a:cubicBezTo>
                      <a:pt x="90" y="56"/>
                      <a:pt x="86" y="60"/>
                      <a:pt x="80" y="63"/>
                    </a:cubicBezTo>
                    <a:cubicBezTo>
                      <a:pt x="75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1" y="66"/>
                      <a:pt x="64" y="65"/>
                    </a:cubicBezTo>
                    <a:cubicBezTo>
                      <a:pt x="64" y="65"/>
                      <a:pt x="64" y="65"/>
                      <a:pt x="65" y="65"/>
                    </a:cubicBezTo>
                    <a:cubicBezTo>
                      <a:pt x="67" y="64"/>
                      <a:pt x="72" y="62"/>
                      <a:pt x="71" y="59"/>
                    </a:cubicBezTo>
                    <a:cubicBezTo>
                      <a:pt x="71" y="56"/>
                      <a:pt x="70" y="54"/>
                      <a:pt x="68" y="54"/>
                    </a:cubicBezTo>
                    <a:cubicBezTo>
                      <a:pt x="64" y="55"/>
                      <a:pt x="62" y="58"/>
                      <a:pt x="59" y="60"/>
                    </a:cubicBezTo>
                    <a:cubicBezTo>
                      <a:pt x="55" y="62"/>
                      <a:pt x="58" y="56"/>
                      <a:pt x="58" y="56"/>
                    </a:cubicBezTo>
                    <a:cubicBezTo>
                      <a:pt x="59" y="55"/>
                      <a:pt x="60" y="54"/>
                      <a:pt x="61" y="53"/>
                    </a:cubicBezTo>
                    <a:cubicBezTo>
                      <a:pt x="63" y="52"/>
                      <a:pt x="65" y="51"/>
                      <a:pt x="67" y="51"/>
                    </a:cubicBezTo>
                    <a:cubicBezTo>
                      <a:pt x="71" y="50"/>
                      <a:pt x="73" y="56"/>
                      <a:pt x="77" y="53"/>
                    </a:cubicBezTo>
                    <a:cubicBezTo>
                      <a:pt x="81" y="50"/>
                      <a:pt x="81" y="44"/>
                      <a:pt x="84" y="41"/>
                    </a:cubicBezTo>
                    <a:cubicBezTo>
                      <a:pt x="88" y="37"/>
                      <a:pt x="92" y="38"/>
                      <a:pt x="96" y="41"/>
                    </a:cubicBezTo>
                    <a:cubicBezTo>
                      <a:pt x="98" y="41"/>
                      <a:pt x="99" y="42"/>
                      <a:pt x="101" y="42"/>
                    </a:cubicBezTo>
                    <a:cubicBezTo>
                      <a:pt x="104" y="42"/>
                      <a:pt x="109" y="41"/>
                      <a:pt x="112" y="40"/>
                    </a:cubicBezTo>
                    <a:cubicBezTo>
                      <a:pt x="116" y="37"/>
                      <a:pt x="117" y="30"/>
                      <a:pt x="110" y="31"/>
                    </a:cubicBezTo>
                    <a:cubicBezTo>
                      <a:pt x="107" y="31"/>
                      <a:pt x="104" y="33"/>
                      <a:pt x="101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99" y="26"/>
                      <a:pt x="99" y="25"/>
                      <a:pt x="98" y="24"/>
                    </a:cubicBezTo>
                    <a:cubicBezTo>
                      <a:pt x="95" y="22"/>
                      <a:pt x="91" y="27"/>
                      <a:pt x="89" y="28"/>
                    </a:cubicBezTo>
                    <a:cubicBezTo>
                      <a:pt x="86" y="29"/>
                      <a:pt x="82" y="31"/>
                      <a:pt x="79" y="31"/>
                    </a:cubicBezTo>
                    <a:cubicBezTo>
                      <a:pt x="79" y="29"/>
                      <a:pt x="79" y="29"/>
                      <a:pt x="80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2" y="29"/>
                      <a:pt x="83" y="30"/>
                      <a:pt x="84" y="29"/>
                    </a:cubicBezTo>
                    <a:cubicBezTo>
                      <a:pt x="86" y="29"/>
                      <a:pt x="88" y="26"/>
                      <a:pt x="86" y="25"/>
                    </a:cubicBezTo>
                    <a:cubicBezTo>
                      <a:pt x="85" y="23"/>
                      <a:pt x="83" y="23"/>
                      <a:pt x="81" y="22"/>
                    </a:cubicBezTo>
                    <a:cubicBezTo>
                      <a:pt x="115" y="9"/>
                      <a:pt x="154" y="12"/>
                      <a:pt x="183" y="34"/>
                    </a:cubicBezTo>
                    <a:cubicBezTo>
                      <a:pt x="191" y="39"/>
                      <a:pt x="197" y="45"/>
                      <a:pt x="202" y="52"/>
                    </a:cubicBezTo>
                    <a:cubicBezTo>
                      <a:pt x="202" y="56"/>
                      <a:pt x="201" y="60"/>
                      <a:pt x="201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5" y="73"/>
                      <a:pt x="207" y="78"/>
                      <a:pt x="203" y="80"/>
                    </a:cubicBezTo>
                    <a:cubicBezTo>
                      <a:pt x="202" y="80"/>
                      <a:pt x="201" y="80"/>
                      <a:pt x="201" y="80"/>
                    </a:cubicBezTo>
                    <a:cubicBezTo>
                      <a:pt x="199" y="81"/>
                      <a:pt x="198" y="83"/>
                      <a:pt x="198" y="85"/>
                    </a:cubicBezTo>
                    <a:cubicBezTo>
                      <a:pt x="197" y="86"/>
                      <a:pt x="198" y="88"/>
                      <a:pt x="198" y="90"/>
                    </a:cubicBezTo>
                    <a:cubicBezTo>
                      <a:pt x="199" y="92"/>
                      <a:pt x="197" y="93"/>
                      <a:pt x="196" y="94"/>
                    </a:cubicBezTo>
                    <a:cubicBezTo>
                      <a:pt x="194" y="97"/>
                      <a:pt x="196" y="102"/>
                      <a:pt x="199" y="104"/>
                    </a:cubicBezTo>
                    <a:cubicBezTo>
                      <a:pt x="202" y="107"/>
                      <a:pt x="202" y="110"/>
                      <a:pt x="203" y="114"/>
                    </a:cubicBezTo>
                    <a:cubicBezTo>
                      <a:pt x="203" y="116"/>
                      <a:pt x="203" y="118"/>
                      <a:pt x="203" y="120"/>
                    </a:cubicBezTo>
                    <a:cubicBezTo>
                      <a:pt x="204" y="122"/>
                      <a:pt x="206" y="123"/>
                      <a:pt x="209" y="123"/>
                    </a:cubicBezTo>
                    <a:cubicBezTo>
                      <a:pt x="210" y="123"/>
                      <a:pt x="211" y="122"/>
                      <a:pt x="211" y="121"/>
                    </a:cubicBezTo>
                    <a:cubicBezTo>
                      <a:pt x="214" y="118"/>
                      <a:pt x="214" y="125"/>
                      <a:pt x="214" y="127"/>
                    </a:cubicBezTo>
                    <a:cubicBezTo>
                      <a:pt x="214" y="129"/>
                      <a:pt x="213" y="132"/>
                      <a:pt x="214" y="134"/>
                    </a:cubicBezTo>
                    <a:cubicBezTo>
                      <a:pt x="215" y="137"/>
                      <a:pt x="217" y="140"/>
                      <a:pt x="217" y="144"/>
                    </a:cubicBezTo>
                    <a:cubicBezTo>
                      <a:pt x="217" y="144"/>
                      <a:pt x="217" y="144"/>
                      <a:pt x="218" y="145"/>
                    </a:cubicBezTo>
                    <a:cubicBezTo>
                      <a:pt x="216" y="147"/>
                      <a:pt x="215" y="150"/>
                      <a:pt x="214" y="153"/>
                    </a:cubicBezTo>
                    <a:cubicBezTo>
                      <a:pt x="193" y="194"/>
                      <a:pt x="144" y="216"/>
                      <a:pt x="99" y="206"/>
                    </a:cubicBezTo>
                    <a:close/>
                    <a:moveTo>
                      <a:pt x="160" y="204"/>
                    </a:moveTo>
                    <a:cubicBezTo>
                      <a:pt x="161" y="203"/>
                      <a:pt x="163" y="203"/>
                      <a:pt x="164" y="203"/>
                    </a:cubicBezTo>
                    <a:cubicBezTo>
                      <a:pt x="165" y="205"/>
                      <a:pt x="166" y="207"/>
                      <a:pt x="168" y="209"/>
                    </a:cubicBezTo>
                    <a:cubicBezTo>
                      <a:pt x="169" y="211"/>
                      <a:pt x="173" y="216"/>
                      <a:pt x="172" y="218"/>
                    </a:cubicBezTo>
                    <a:cubicBezTo>
                      <a:pt x="168" y="223"/>
                      <a:pt x="162" y="209"/>
                      <a:pt x="160" y="204"/>
                    </a:cubicBezTo>
                    <a:close/>
                    <a:moveTo>
                      <a:pt x="127" y="221"/>
                    </a:moveTo>
                    <a:cubicBezTo>
                      <a:pt x="127" y="222"/>
                      <a:pt x="127" y="222"/>
                      <a:pt x="128" y="223"/>
                    </a:cubicBezTo>
                    <a:cubicBezTo>
                      <a:pt x="124" y="223"/>
                      <a:pt x="121" y="222"/>
                      <a:pt x="118" y="221"/>
                    </a:cubicBezTo>
                    <a:cubicBezTo>
                      <a:pt x="121" y="221"/>
                      <a:pt x="123" y="221"/>
                      <a:pt x="126" y="221"/>
                    </a:cubicBezTo>
                    <a:cubicBezTo>
                      <a:pt x="126" y="221"/>
                      <a:pt x="127" y="221"/>
                      <a:pt x="127" y="221"/>
                    </a:cubicBezTo>
                    <a:close/>
                    <a:moveTo>
                      <a:pt x="115" y="227"/>
                    </a:moveTo>
                    <a:cubicBezTo>
                      <a:pt x="118" y="228"/>
                      <a:pt x="122" y="230"/>
                      <a:pt x="125" y="232"/>
                    </a:cubicBezTo>
                    <a:cubicBezTo>
                      <a:pt x="127" y="232"/>
                      <a:pt x="128" y="233"/>
                      <a:pt x="130" y="234"/>
                    </a:cubicBezTo>
                    <a:cubicBezTo>
                      <a:pt x="130" y="234"/>
                      <a:pt x="130" y="234"/>
                      <a:pt x="131" y="234"/>
                    </a:cubicBezTo>
                    <a:cubicBezTo>
                      <a:pt x="131" y="234"/>
                      <a:pt x="130" y="234"/>
                      <a:pt x="130" y="234"/>
                    </a:cubicBezTo>
                    <a:cubicBezTo>
                      <a:pt x="125" y="233"/>
                      <a:pt x="119" y="231"/>
                      <a:pt x="114" y="229"/>
                    </a:cubicBezTo>
                    <a:cubicBezTo>
                      <a:pt x="114" y="228"/>
                      <a:pt x="114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7" y="231"/>
                      <a:pt x="120" y="233"/>
                      <a:pt x="123" y="234"/>
                    </a:cubicBezTo>
                    <a:cubicBezTo>
                      <a:pt x="126" y="235"/>
                      <a:pt x="129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5" y="237"/>
                      <a:pt x="119" y="235"/>
                      <a:pt x="113" y="233"/>
                    </a:cubicBezTo>
                    <a:cubicBezTo>
                      <a:pt x="113" y="233"/>
                      <a:pt x="113" y="233"/>
                      <a:pt x="113" y="233"/>
                    </a:cubicBezTo>
                    <a:cubicBezTo>
                      <a:pt x="113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0" y="255"/>
                      <a:pt x="141" y="258"/>
                    </a:cubicBezTo>
                    <a:cubicBezTo>
                      <a:pt x="147" y="261"/>
                      <a:pt x="154" y="263"/>
                      <a:pt x="160" y="265"/>
                    </a:cubicBezTo>
                    <a:cubicBezTo>
                      <a:pt x="165" y="267"/>
                      <a:pt x="172" y="270"/>
                      <a:pt x="177" y="271"/>
                    </a:cubicBezTo>
                    <a:cubicBezTo>
                      <a:pt x="163" y="268"/>
                      <a:pt x="150" y="263"/>
                      <a:pt x="137" y="259"/>
                    </a:cubicBezTo>
                    <a:cubicBezTo>
                      <a:pt x="130" y="257"/>
                      <a:pt x="124" y="255"/>
                      <a:pt x="117" y="253"/>
                    </a:cubicBezTo>
                    <a:cubicBezTo>
                      <a:pt x="115" y="253"/>
                      <a:pt x="112" y="252"/>
                      <a:pt x="110" y="252"/>
                    </a:cubicBezTo>
                    <a:cubicBezTo>
                      <a:pt x="106" y="250"/>
                      <a:pt x="102" y="249"/>
                      <a:pt x="99" y="248"/>
                    </a:cubicBezTo>
                    <a:cubicBezTo>
                      <a:pt x="102" y="247"/>
                      <a:pt x="105" y="246"/>
                      <a:pt x="109" y="246"/>
                    </a:cubicBezTo>
                    <a:close/>
                    <a:moveTo>
                      <a:pt x="97" y="248"/>
                    </a:moveTo>
                    <a:cubicBezTo>
                      <a:pt x="101" y="250"/>
                      <a:pt x="105" y="251"/>
                      <a:pt x="109" y="252"/>
                    </a:cubicBezTo>
                    <a:cubicBezTo>
                      <a:pt x="111" y="253"/>
                      <a:pt x="113" y="254"/>
                      <a:pt x="115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0" y="263"/>
                      <a:pt x="147" y="266"/>
                      <a:pt x="154" y="268"/>
                    </a:cubicBezTo>
                    <a:cubicBezTo>
                      <a:pt x="157" y="269"/>
                      <a:pt x="160" y="270"/>
                      <a:pt x="164" y="271"/>
                    </a:cubicBezTo>
                    <a:cubicBezTo>
                      <a:pt x="165" y="272"/>
                      <a:pt x="167" y="272"/>
                      <a:pt x="168" y="273"/>
                    </a:cubicBezTo>
                    <a:cubicBezTo>
                      <a:pt x="167" y="272"/>
                      <a:pt x="166" y="272"/>
                      <a:pt x="165" y="272"/>
                    </a:cubicBezTo>
                    <a:cubicBezTo>
                      <a:pt x="152" y="270"/>
                      <a:pt x="139" y="265"/>
                      <a:pt x="126" y="260"/>
                    </a:cubicBezTo>
                    <a:cubicBezTo>
                      <a:pt x="114" y="256"/>
                      <a:pt x="102" y="253"/>
                      <a:pt x="90" y="250"/>
                    </a:cubicBezTo>
                    <a:cubicBezTo>
                      <a:pt x="92" y="249"/>
                      <a:pt x="95" y="249"/>
                      <a:pt x="97" y="248"/>
                    </a:cubicBezTo>
                    <a:close/>
                    <a:moveTo>
                      <a:pt x="88" y="250"/>
                    </a:moveTo>
                    <a:cubicBezTo>
                      <a:pt x="88" y="250"/>
                      <a:pt x="88" y="250"/>
                      <a:pt x="88" y="250"/>
                    </a:cubicBezTo>
                    <a:cubicBezTo>
                      <a:pt x="100" y="254"/>
                      <a:pt x="112" y="259"/>
                      <a:pt x="124" y="263"/>
                    </a:cubicBezTo>
                    <a:cubicBezTo>
                      <a:pt x="129" y="266"/>
                      <a:pt x="135" y="268"/>
                      <a:pt x="141" y="269"/>
                    </a:cubicBezTo>
                    <a:cubicBezTo>
                      <a:pt x="144" y="270"/>
                      <a:pt x="147" y="271"/>
                      <a:pt x="149" y="271"/>
                    </a:cubicBezTo>
                    <a:cubicBezTo>
                      <a:pt x="150" y="272"/>
                      <a:pt x="157" y="274"/>
                      <a:pt x="152" y="273"/>
                    </a:cubicBezTo>
                    <a:cubicBezTo>
                      <a:pt x="146" y="271"/>
                      <a:pt x="140" y="269"/>
                      <a:pt x="134" y="268"/>
                    </a:cubicBezTo>
                    <a:cubicBezTo>
                      <a:pt x="129" y="266"/>
                      <a:pt x="123" y="264"/>
                      <a:pt x="117" y="262"/>
                    </a:cubicBezTo>
                    <a:cubicBezTo>
                      <a:pt x="106" y="258"/>
                      <a:pt x="95" y="254"/>
                      <a:pt x="83" y="252"/>
                    </a:cubicBezTo>
                    <a:cubicBezTo>
                      <a:pt x="85" y="251"/>
                      <a:pt x="86" y="251"/>
                      <a:pt x="88" y="250"/>
                    </a:cubicBezTo>
                    <a:close/>
                    <a:moveTo>
                      <a:pt x="71" y="255"/>
                    </a:moveTo>
                    <a:cubicBezTo>
                      <a:pt x="74" y="257"/>
                      <a:pt x="77" y="258"/>
                      <a:pt x="81" y="259"/>
                    </a:cubicBezTo>
                    <a:cubicBezTo>
                      <a:pt x="85" y="261"/>
                      <a:pt x="89" y="263"/>
                      <a:pt x="94" y="265"/>
                    </a:cubicBezTo>
                    <a:cubicBezTo>
                      <a:pt x="98" y="267"/>
                      <a:pt x="103" y="269"/>
                      <a:pt x="108" y="271"/>
                    </a:cubicBezTo>
                    <a:cubicBezTo>
                      <a:pt x="103" y="270"/>
                      <a:pt x="99" y="268"/>
                      <a:pt x="95" y="267"/>
                    </a:cubicBezTo>
                    <a:cubicBezTo>
                      <a:pt x="86" y="264"/>
                      <a:pt x="76" y="260"/>
                      <a:pt x="67" y="257"/>
                    </a:cubicBezTo>
                    <a:cubicBezTo>
                      <a:pt x="68" y="257"/>
                      <a:pt x="70" y="256"/>
                      <a:pt x="71" y="255"/>
                    </a:cubicBezTo>
                    <a:close/>
                    <a:moveTo>
                      <a:pt x="62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3" y="275"/>
                      <a:pt x="94" y="275"/>
                    </a:cubicBezTo>
                    <a:cubicBezTo>
                      <a:pt x="92" y="275"/>
                      <a:pt x="91" y="274"/>
                      <a:pt x="89" y="274"/>
                    </a:cubicBezTo>
                    <a:cubicBezTo>
                      <a:pt x="86" y="273"/>
                      <a:pt x="84" y="272"/>
                      <a:pt x="81" y="270"/>
                    </a:cubicBezTo>
                    <a:cubicBezTo>
                      <a:pt x="76" y="268"/>
                      <a:pt x="71" y="267"/>
                      <a:pt x="66" y="265"/>
                    </a:cubicBezTo>
                    <a:cubicBezTo>
                      <a:pt x="66" y="265"/>
                      <a:pt x="66" y="265"/>
                      <a:pt x="65" y="265"/>
                    </a:cubicBezTo>
                    <a:cubicBezTo>
                      <a:pt x="63" y="264"/>
                      <a:pt x="61" y="263"/>
                      <a:pt x="58" y="262"/>
                    </a:cubicBez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1"/>
                      <a:pt x="61" y="260"/>
                      <a:pt x="62" y="259"/>
                    </a:cubicBezTo>
                    <a:close/>
                    <a:moveTo>
                      <a:pt x="54" y="266"/>
                    </a:moveTo>
                    <a:cubicBezTo>
                      <a:pt x="58" y="269"/>
                      <a:pt x="62" y="270"/>
                      <a:pt x="66" y="272"/>
                    </a:cubicBezTo>
                    <a:cubicBezTo>
                      <a:pt x="66" y="272"/>
                      <a:pt x="66" y="272"/>
                      <a:pt x="66" y="272"/>
                    </a:cubicBezTo>
                    <a:cubicBezTo>
                      <a:pt x="65" y="272"/>
                      <a:pt x="63" y="271"/>
                      <a:pt x="62" y="271"/>
                    </a:cubicBezTo>
                    <a:cubicBezTo>
                      <a:pt x="59" y="270"/>
                      <a:pt x="57" y="269"/>
                      <a:pt x="54" y="268"/>
                    </a:cubicBezTo>
                    <a:cubicBezTo>
                      <a:pt x="54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4" y="266"/>
                    </a:cubicBezTo>
                    <a:cubicBezTo>
                      <a:pt x="54" y="266"/>
                      <a:pt x="54" y="266"/>
                      <a:pt x="54" y="266"/>
                    </a:cubicBezTo>
                    <a:close/>
                    <a:moveTo>
                      <a:pt x="56" y="266"/>
                    </a:moveTo>
                    <a:cubicBezTo>
                      <a:pt x="57" y="266"/>
                      <a:pt x="59" y="267"/>
                      <a:pt x="60" y="267"/>
                    </a:cubicBezTo>
                    <a:cubicBezTo>
                      <a:pt x="67" y="270"/>
                      <a:pt x="74" y="271"/>
                      <a:pt x="81" y="275"/>
                    </a:cubicBezTo>
                    <a:cubicBezTo>
                      <a:pt x="77" y="274"/>
                      <a:pt x="73" y="274"/>
                      <a:pt x="69" y="273"/>
                    </a:cubicBezTo>
                    <a:cubicBezTo>
                      <a:pt x="69" y="273"/>
                      <a:pt x="69" y="273"/>
                      <a:pt x="69" y="273"/>
                    </a:cubicBezTo>
                    <a:cubicBezTo>
                      <a:pt x="66" y="271"/>
                      <a:pt x="63" y="270"/>
                      <a:pt x="59" y="268"/>
                    </a:cubicBezTo>
                    <a:cubicBezTo>
                      <a:pt x="59" y="268"/>
                      <a:pt x="58" y="267"/>
                      <a:pt x="57" y="267"/>
                    </a:cubicBezTo>
                    <a:cubicBezTo>
                      <a:pt x="57" y="266"/>
                      <a:pt x="56" y="266"/>
                      <a:pt x="56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2" y="268"/>
                      <a:pt x="74" y="269"/>
                    </a:cubicBezTo>
                    <a:cubicBezTo>
                      <a:pt x="80" y="271"/>
                      <a:pt x="86" y="274"/>
                      <a:pt x="92" y="275"/>
                    </a:cubicBezTo>
                    <a:cubicBezTo>
                      <a:pt x="89" y="275"/>
                      <a:pt x="86" y="275"/>
                      <a:pt x="83" y="275"/>
                    </a:cubicBezTo>
                    <a:cubicBezTo>
                      <a:pt x="83" y="275"/>
                      <a:pt x="83" y="275"/>
                      <a:pt x="83" y="275"/>
                    </a:cubicBezTo>
                    <a:cubicBezTo>
                      <a:pt x="83" y="275"/>
                      <a:pt x="83" y="274"/>
                      <a:pt x="83" y="274"/>
                    </a:cubicBezTo>
                    <a:cubicBezTo>
                      <a:pt x="78" y="271"/>
                      <a:pt x="73" y="269"/>
                      <a:pt x="69" y="267"/>
                    </a:cubicBezTo>
                    <a:close/>
                    <a:moveTo>
                      <a:pt x="107" y="276"/>
                    </a:moveTo>
                    <a:cubicBezTo>
                      <a:pt x="92" y="272"/>
                      <a:pt x="78" y="265"/>
                      <a:pt x="63" y="259"/>
                    </a:cubicBezTo>
                    <a:cubicBezTo>
                      <a:pt x="64" y="258"/>
                      <a:pt x="65" y="258"/>
                      <a:pt x="66" y="257"/>
                    </a:cubicBezTo>
                    <a:cubicBezTo>
                      <a:pt x="66" y="258"/>
                      <a:pt x="66" y="258"/>
                      <a:pt x="66" y="258"/>
                    </a:cubicBezTo>
                    <a:cubicBezTo>
                      <a:pt x="74" y="262"/>
                      <a:pt x="82" y="265"/>
                      <a:pt x="90" y="268"/>
                    </a:cubicBezTo>
                    <a:cubicBezTo>
                      <a:pt x="93" y="269"/>
                      <a:pt x="97" y="271"/>
                      <a:pt x="100" y="272"/>
                    </a:cubicBezTo>
                    <a:cubicBezTo>
                      <a:pt x="103" y="273"/>
                      <a:pt x="105" y="274"/>
                      <a:pt x="108" y="275"/>
                    </a:cubicBezTo>
                    <a:cubicBezTo>
                      <a:pt x="108" y="276"/>
                      <a:pt x="109" y="276"/>
                      <a:pt x="109" y="276"/>
                    </a:cubicBezTo>
                    <a:cubicBezTo>
                      <a:pt x="109" y="276"/>
                      <a:pt x="109" y="276"/>
                      <a:pt x="109" y="276"/>
                    </a:cubicBezTo>
                    <a:cubicBezTo>
                      <a:pt x="109" y="276"/>
                      <a:pt x="108" y="276"/>
                      <a:pt x="107" y="276"/>
                    </a:cubicBezTo>
                    <a:close/>
                    <a:moveTo>
                      <a:pt x="83" y="259"/>
                    </a:moveTo>
                    <a:cubicBezTo>
                      <a:pt x="92" y="263"/>
                      <a:pt x="101" y="266"/>
                      <a:pt x="111" y="268"/>
                    </a:cubicBezTo>
                    <a:cubicBezTo>
                      <a:pt x="116" y="270"/>
                      <a:pt x="122" y="272"/>
                      <a:pt x="127" y="274"/>
                    </a:cubicBezTo>
                    <a:cubicBezTo>
                      <a:pt x="129" y="274"/>
                      <a:pt x="131" y="275"/>
                      <a:pt x="133" y="276"/>
                    </a:cubicBezTo>
                    <a:cubicBezTo>
                      <a:pt x="130" y="276"/>
                      <a:pt x="126" y="276"/>
                      <a:pt x="123" y="276"/>
                    </a:cubicBezTo>
                    <a:cubicBezTo>
                      <a:pt x="112" y="272"/>
                      <a:pt x="101" y="268"/>
                      <a:pt x="91" y="263"/>
                    </a:cubicBezTo>
                    <a:cubicBezTo>
                      <a:pt x="88" y="262"/>
                      <a:pt x="86" y="260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1" y="268"/>
                      <a:pt x="112" y="265"/>
                    </a:cubicBezTo>
                    <a:cubicBezTo>
                      <a:pt x="107" y="264"/>
                      <a:pt x="101" y="262"/>
                      <a:pt x="96" y="260"/>
                    </a:cubicBezTo>
                    <a:cubicBezTo>
                      <a:pt x="93" y="259"/>
                      <a:pt x="89" y="258"/>
                      <a:pt x="86" y="256"/>
                    </a:cubicBezTo>
                    <a:cubicBezTo>
                      <a:pt x="84" y="255"/>
                      <a:pt x="82" y="254"/>
                      <a:pt x="80" y="253"/>
                    </a:cubicBezTo>
                    <a:cubicBezTo>
                      <a:pt x="91" y="255"/>
                      <a:pt x="101" y="261"/>
                      <a:pt x="112" y="264"/>
                    </a:cubicBezTo>
                    <a:cubicBezTo>
                      <a:pt x="122" y="268"/>
                      <a:pt x="133" y="272"/>
                      <a:pt x="144" y="275"/>
                    </a:cubicBezTo>
                    <a:cubicBezTo>
                      <a:pt x="142" y="275"/>
                      <a:pt x="141" y="275"/>
                      <a:pt x="139" y="275"/>
                    </a:cubicBezTo>
                    <a:close/>
                    <a:moveTo>
                      <a:pt x="146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1" y="255"/>
                      <a:pt x="88" y="254"/>
                    </a:cubicBezTo>
                    <a:cubicBezTo>
                      <a:pt x="87" y="254"/>
                      <a:pt x="83" y="252"/>
                      <a:pt x="84" y="253"/>
                    </a:cubicBezTo>
                    <a:cubicBezTo>
                      <a:pt x="85" y="253"/>
                      <a:pt x="86" y="253"/>
                      <a:pt x="87" y="253"/>
                    </a:cubicBezTo>
                    <a:cubicBezTo>
                      <a:pt x="100" y="257"/>
                      <a:pt x="112" y="261"/>
                      <a:pt x="124" y="265"/>
                    </a:cubicBezTo>
                    <a:cubicBezTo>
                      <a:pt x="130" y="267"/>
                      <a:pt x="136" y="269"/>
                      <a:pt x="142" y="271"/>
                    </a:cubicBezTo>
                    <a:cubicBezTo>
                      <a:pt x="147" y="272"/>
                      <a:pt x="151" y="274"/>
                      <a:pt x="155" y="274"/>
                    </a:cubicBezTo>
                    <a:cubicBezTo>
                      <a:pt x="152" y="274"/>
                      <a:pt x="149" y="275"/>
                      <a:pt x="146" y="275"/>
                    </a:cubicBezTo>
                    <a:close/>
                    <a:moveTo>
                      <a:pt x="145" y="275"/>
                    </a:moveTo>
                    <a:cubicBezTo>
                      <a:pt x="145" y="275"/>
                      <a:pt x="145" y="275"/>
                      <a:pt x="145" y="275"/>
                    </a:cubicBezTo>
                    <a:cubicBezTo>
                      <a:pt x="140" y="272"/>
                      <a:pt x="133" y="271"/>
                      <a:pt x="128" y="269"/>
                    </a:cubicBezTo>
                    <a:cubicBezTo>
                      <a:pt x="122" y="267"/>
                      <a:pt x="116" y="265"/>
                      <a:pt x="110" y="263"/>
                    </a:cubicBezTo>
                    <a:cubicBezTo>
                      <a:pt x="107" y="262"/>
                      <a:pt x="105" y="261"/>
                      <a:pt x="102" y="260"/>
                    </a:cubicBezTo>
                    <a:cubicBezTo>
                      <a:pt x="106" y="261"/>
                      <a:pt x="110" y="263"/>
                      <a:pt x="114" y="264"/>
                    </a:cubicBezTo>
                    <a:cubicBezTo>
                      <a:pt x="124" y="268"/>
                      <a:pt x="136" y="270"/>
                      <a:pt x="145" y="275"/>
                    </a:cubicBezTo>
                    <a:close/>
                    <a:moveTo>
                      <a:pt x="80" y="253"/>
                    </a:moveTo>
                    <a:cubicBezTo>
                      <a:pt x="80" y="252"/>
                      <a:pt x="81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3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3" y="269"/>
                      <a:pt x="167" y="267"/>
                      <a:pt x="162" y="265"/>
                    </a:cubicBezTo>
                    <a:cubicBezTo>
                      <a:pt x="156" y="263"/>
                      <a:pt x="150" y="261"/>
                      <a:pt x="144" y="259"/>
                    </a:cubicBezTo>
                    <a:cubicBezTo>
                      <a:pt x="134" y="255"/>
                      <a:pt x="123" y="253"/>
                      <a:pt x="114" y="248"/>
                    </a:cubicBezTo>
                    <a:cubicBezTo>
                      <a:pt x="115" y="248"/>
                      <a:pt x="115" y="249"/>
                      <a:pt x="116" y="249"/>
                    </a:cubicBezTo>
                    <a:cubicBezTo>
                      <a:pt x="119" y="250"/>
                      <a:pt x="122" y="251"/>
                      <a:pt x="124" y="252"/>
                    </a:cubicBezTo>
                    <a:cubicBezTo>
                      <a:pt x="130" y="254"/>
                      <a:pt x="136" y="255"/>
                      <a:pt x="142" y="257"/>
                    </a:cubicBezTo>
                    <a:cubicBezTo>
                      <a:pt x="148" y="259"/>
                      <a:pt x="154" y="260"/>
                      <a:pt x="160" y="262"/>
                    </a:cubicBezTo>
                    <a:cubicBezTo>
                      <a:pt x="168" y="265"/>
                      <a:pt x="176" y="267"/>
                      <a:pt x="183" y="270"/>
                    </a:cubicBezTo>
                    <a:cubicBezTo>
                      <a:pt x="182" y="271"/>
                      <a:pt x="180" y="271"/>
                      <a:pt x="179" y="272"/>
                    </a:cubicBezTo>
                    <a:close/>
                    <a:moveTo>
                      <a:pt x="110" y="246"/>
                    </a:moveTo>
                    <a:cubicBezTo>
                      <a:pt x="110" y="246"/>
                      <a:pt x="110" y="246"/>
                      <a:pt x="111" y="246"/>
                    </a:cubicBez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3" y="246"/>
                      <a:pt x="115" y="246"/>
                      <a:pt x="117" y="246"/>
                    </a:cubicBezTo>
                    <a:cubicBezTo>
                      <a:pt x="117" y="246"/>
                      <a:pt x="117" y="247"/>
                      <a:pt x="118" y="247"/>
                    </a:cubicBezTo>
                    <a:cubicBezTo>
                      <a:pt x="126" y="251"/>
                      <a:pt x="135" y="254"/>
                      <a:pt x="144" y="257"/>
                    </a:cubicBezTo>
                    <a:cubicBezTo>
                      <a:pt x="132" y="254"/>
                      <a:pt x="121" y="250"/>
                      <a:pt x="110" y="246"/>
                    </a:cubicBezTo>
                    <a:close/>
                    <a:moveTo>
                      <a:pt x="132" y="237"/>
                    </a:moveTo>
                    <a:cubicBezTo>
                      <a:pt x="129" y="235"/>
                      <a:pt x="126" y="234"/>
                      <a:pt x="124" y="233"/>
                    </a:cubicBezTo>
                    <a:cubicBezTo>
                      <a:pt x="122" y="233"/>
                      <a:pt x="120" y="232"/>
                      <a:pt x="119" y="231"/>
                    </a:cubicBezTo>
                    <a:cubicBezTo>
                      <a:pt x="123" y="233"/>
                      <a:pt x="127" y="234"/>
                      <a:pt x="132" y="235"/>
                    </a:cubicBezTo>
                    <a:cubicBezTo>
                      <a:pt x="132" y="235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5" y="253"/>
                    </a:cubicBezTo>
                    <a:cubicBezTo>
                      <a:pt x="137" y="251"/>
                      <a:pt x="128" y="249"/>
                      <a:pt x="120" y="246"/>
                    </a:cubicBezTo>
                    <a:cubicBezTo>
                      <a:pt x="122" y="246"/>
                      <a:pt x="124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4" y="241"/>
                      <a:pt x="116" y="242"/>
                      <a:pt x="118" y="243"/>
                    </a:cubicBezTo>
                    <a:cubicBezTo>
                      <a:pt x="117" y="242"/>
                      <a:pt x="115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3"/>
                      <a:pt x="113" y="243"/>
                      <a:pt x="113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4" y="240"/>
                    </a:moveTo>
                    <a:cubicBezTo>
                      <a:pt x="117" y="240"/>
                      <a:pt x="119" y="241"/>
                      <a:pt x="121" y="241"/>
                    </a:cubicBezTo>
                    <a:cubicBezTo>
                      <a:pt x="124" y="242"/>
                      <a:pt x="126" y="242"/>
                      <a:pt x="128" y="243"/>
                    </a:cubicBezTo>
                    <a:cubicBezTo>
                      <a:pt x="125" y="243"/>
                      <a:pt x="122" y="243"/>
                      <a:pt x="119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8" y="242"/>
                      <a:pt x="115" y="240"/>
                      <a:pt x="114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0" y="239"/>
                      <a:pt x="118" y="239"/>
                    </a:cubicBezTo>
                    <a:cubicBezTo>
                      <a:pt x="119" y="239"/>
                      <a:pt x="113" y="237"/>
                      <a:pt x="116" y="237"/>
                    </a:cubicBezTo>
                    <a:cubicBezTo>
                      <a:pt x="122" y="239"/>
                      <a:pt x="126" y="241"/>
                      <a:pt x="132" y="241"/>
                    </a:cubicBezTo>
                    <a:cubicBezTo>
                      <a:pt x="132" y="241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29" y="241"/>
                      <a:pt x="126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29" y="239"/>
                      <a:pt x="127" y="238"/>
                      <a:pt x="124" y="237"/>
                    </a:cubicBezTo>
                    <a:cubicBezTo>
                      <a:pt x="124" y="237"/>
                      <a:pt x="124" y="237"/>
                      <a:pt x="124" y="237"/>
                    </a:cubicBezTo>
                    <a:cubicBezTo>
                      <a:pt x="127" y="238"/>
                      <a:pt x="129" y="238"/>
                      <a:pt x="132" y="238"/>
                    </a:cubicBezTo>
                    <a:cubicBezTo>
                      <a:pt x="132" y="239"/>
                      <a:pt x="132" y="239"/>
                      <a:pt x="132" y="240"/>
                    </a:cubicBezTo>
                    <a:close/>
                    <a:moveTo>
                      <a:pt x="119" y="228"/>
                    </a:moveTo>
                    <a:cubicBezTo>
                      <a:pt x="121" y="228"/>
                      <a:pt x="122" y="228"/>
                      <a:pt x="124" y="229"/>
                    </a:cubicBezTo>
                    <a:cubicBezTo>
                      <a:pt x="126" y="230"/>
                      <a:pt x="128" y="230"/>
                      <a:pt x="130" y="231"/>
                    </a:cubicBezTo>
                    <a:cubicBezTo>
                      <a:pt x="131" y="232"/>
                      <a:pt x="131" y="233"/>
                      <a:pt x="131" y="234"/>
                    </a:cubicBezTo>
                    <a:cubicBezTo>
                      <a:pt x="127" y="231"/>
                      <a:pt x="123" y="229"/>
                      <a:pt x="118" y="227"/>
                    </a:cubicBezTo>
                    <a:cubicBezTo>
                      <a:pt x="114" y="226"/>
                      <a:pt x="119" y="228"/>
                      <a:pt x="119" y="228"/>
                    </a:cubicBezTo>
                    <a:close/>
                    <a:moveTo>
                      <a:pt x="130" y="229"/>
                    </a:moveTo>
                    <a:cubicBezTo>
                      <a:pt x="126" y="227"/>
                      <a:pt x="122" y="226"/>
                      <a:pt x="118" y="224"/>
                    </a:cubicBezTo>
                    <a:cubicBezTo>
                      <a:pt x="121" y="226"/>
                      <a:pt x="125" y="227"/>
                      <a:pt x="129" y="227"/>
                    </a:cubicBezTo>
                    <a:cubicBezTo>
                      <a:pt x="129" y="228"/>
                      <a:pt x="130" y="229"/>
                      <a:pt x="130" y="229"/>
                    </a:cubicBezTo>
                    <a:close/>
                    <a:moveTo>
                      <a:pt x="128" y="225"/>
                    </a:moveTo>
                    <a:cubicBezTo>
                      <a:pt x="126" y="224"/>
                      <a:pt x="123" y="224"/>
                      <a:pt x="121" y="223"/>
                    </a:cubicBezTo>
                    <a:cubicBezTo>
                      <a:pt x="120" y="222"/>
                      <a:pt x="120" y="222"/>
                      <a:pt x="120" y="222"/>
                    </a:cubicBezTo>
                    <a:cubicBezTo>
                      <a:pt x="121" y="223"/>
                      <a:pt x="121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8" y="224"/>
                      <a:pt x="128" y="225"/>
                      <a:pt x="128" y="225"/>
                    </a:cubicBezTo>
                    <a:close/>
                    <a:moveTo>
                      <a:pt x="177" y="259"/>
                    </a:moveTo>
                    <a:cubicBezTo>
                      <a:pt x="168" y="256"/>
                      <a:pt x="159" y="254"/>
                      <a:pt x="150" y="251"/>
                    </a:cubicBezTo>
                    <a:cubicBezTo>
                      <a:pt x="144" y="250"/>
                      <a:pt x="138" y="247"/>
                      <a:pt x="132" y="245"/>
                    </a:cubicBezTo>
                    <a:cubicBezTo>
                      <a:pt x="132" y="245"/>
                      <a:pt x="132" y="245"/>
                      <a:pt x="133" y="245"/>
                    </a:cubicBezTo>
                    <a:cubicBezTo>
                      <a:pt x="139" y="247"/>
                      <a:pt x="146" y="248"/>
                      <a:pt x="153" y="250"/>
                    </a:cubicBezTo>
                    <a:cubicBezTo>
                      <a:pt x="161" y="252"/>
                      <a:pt x="170" y="255"/>
                      <a:pt x="177" y="259"/>
                    </a:cubicBezTo>
                    <a:close/>
                    <a:moveTo>
                      <a:pt x="186" y="267"/>
                    </a:moveTo>
                    <a:cubicBezTo>
                      <a:pt x="168" y="259"/>
                      <a:pt x="149" y="255"/>
                      <a:pt x="131" y="247"/>
                    </a:cubicBezTo>
                    <a:cubicBezTo>
                      <a:pt x="130" y="247"/>
                      <a:pt x="129" y="246"/>
                      <a:pt x="128" y="246"/>
                    </a:cubicBezTo>
                    <a:cubicBezTo>
                      <a:pt x="129" y="246"/>
                      <a:pt x="129" y="246"/>
                      <a:pt x="130" y="246"/>
                    </a:cubicBezTo>
                    <a:cubicBezTo>
                      <a:pt x="130" y="246"/>
                      <a:pt x="131" y="246"/>
                      <a:pt x="132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7" y="254"/>
                      <a:pt x="168" y="256"/>
                      <a:pt x="178" y="260"/>
                    </a:cubicBezTo>
                    <a:cubicBezTo>
                      <a:pt x="178" y="260"/>
                      <a:pt x="178" y="260"/>
                      <a:pt x="178" y="260"/>
                    </a:cubicBezTo>
                    <a:cubicBezTo>
                      <a:pt x="179" y="260"/>
                      <a:pt x="179" y="261"/>
                      <a:pt x="179" y="261"/>
                    </a:cubicBezTo>
                    <a:cubicBezTo>
                      <a:pt x="180" y="262"/>
                      <a:pt x="184" y="265"/>
                      <a:pt x="186" y="267"/>
                    </a:cubicBezTo>
                    <a:close/>
                    <a:moveTo>
                      <a:pt x="172" y="262"/>
                    </a:moveTo>
                    <a:cubicBezTo>
                      <a:pt x="175" y="263"/>
                      <a:pt x="178" y="264"/>
                      <a:pt x="181" y="266"/>
                    </a:cubicBezTo>
                    <a:cubicBezTo>
                      <a:pt x="182" y="266"/>
                      <a:pt x="183" y="266"/>
                      <a:pt x="184" y="267"/>
                    </a:cubicBezTo>
                    <a:cubicBezTo>
                      <a:pt x="176" y="264"/>
                      <a:pt x="167" y="261"/>
                      <a:pt x="159" y="258"/>
                    </a:cubicBezTo>
                    <a:cubicBezTo>
                      <a:pt x="164" y="259"/>
                      <a:pt x="168" y="260"/>
                      <a:pt x="172" y="262"/>
                    </a:cubicBezTo>
                    <a:close/>
                    <a:moveTo>
                      <a:pt x="186" y="269"/>
                    </a:moveTo>
                    <a:cubicBezTo>
                      <a:pt x="186" y="269"/>
                      <a:pt x="185" y="270"/>
                      <a:pt x="184" y="270"/>
                    </a:cubicBezTo>
                    <a:cubicBezTo>
                      <a:pt x="178" y="267"/>
                      <a:pt x="171" y="265"/>
                      <a:pt x="164" y="263"/>
                    </a:cubicBezTo>
                    <a:cubicBezTo>
                      <a:pt x="161" y="262"/>
                      <a:pt x="158" y="260"/>
                      <a:pt x="154" y="259"/>
                    </a:cubicBezTo>
                    <a:cubicBezTo>
                      <a:pt x="144" y="256"/>
                      <a:pt x="133" y="253"/>
                      <a:pt x="123" y="248"/>
                    </a:cubicBezTo>
                    <a:cubicBezTo>
                      <a:pt x="124" y="248"/>
                      <a:pt x="124" y="249"/>
                      <a:pt x="125" y="249"/>
                    </a:cubicBezTo>
                    <a:cubicBezTo>
                      <a:pt x="128" y="250"/>
                      <a:pt x="131" y="250"/>
                      <a:pt x="134" y="251"/>
                    </a:cubicBezTo>
                    <a:cubicBezTo>
                      <a:pt x="140" y="253"/>
                      <a:pt x="146" y="254"/>
                      <a:pt x="152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6" y="269"/>
                      <a:pt x="186" y="269"/>
                    </a:cubicBezTo>
                    <a:close/>
                    <a:moveTo>
                      <a:pt x="170" y="273"/>
                    </a:moveTo>
                    <a:cubicBezTo>
                      <a:pt x="170" y="273"/>
                      <a:pt x="170" y="273"/>
                      <a:pt x="170" y="273"/>
                    </a:cubicBezTo>
                    <a:cubicBezTo>
                      <a:pt x="158" y="268"/>
                      <a:pt x="146" y="265"/>
                      <a:pt x="134" y="260"/>
                    </a:cubicBezTo>
                    <a:cubicBezTo>
                      <a:pt x="128" y="258"/>
                      <a:pt x="121" y="256"/>
                      <a:pt x="115" y="254"/>
                    </a:cubicBezTo>
                    <a:cubicBezTo>
                      <a:pt x="122" y="255"/>
                      <a:pt x="128" y="257"/>
                      <a:pt x="135" y="259"/>
                    </a:cubicBezTo>
                    <a:cubicBezTo>
                      <a:pt x="149" y="264"/>
                      <a:pt x="162" y="269"/>
                      <a:pt x="177" y="272"/>
                    </a:cubicBezTo>
                    <a:cubicBezTo>
                      <a:pt x="174" y="272"/>
                      <a:pt x="172" y="273"/>
                      <a:pt x="170" y="273"/>
                    </a:cubicBezTo>
                    <a:close/>
                    <a:moveTo>
                      <a:pt x="159" y="274"/>
                    </a:moveTo>
                    <a:cubicBezTo>
                      <a:pt x="159" y="274"/>
                      <a:pt x="158" y="274"/>
                      <a:pt x="157" y="274"/>
                    </a:cubicBezTo>
                    <a:cubicBezTo>
                      <a:pt x="157" y="274"/>
                      <a:pt x="157" y="274"/>
                      <a:pt x="157" y="274"/>
                    </a:cubicBezTo>
                    <a:cubicBezTo>
                      <a:pt x="146" y="269"/>
                      <a:pt x="134" y="267"/>
                      <a:pt x="122" y="262"/>
                    </a:cubicBezTo>
                    <a:cubicBezTo>
                      <a:pt x="115" y="259"/>
                      <a:pt x="109" y="257"/>
                      <a:pt x="102" y="254"/>
                    </a:cubicBezTo>
                    <a:cubicBezTo>
                      <a:pt x="100" y="253"/>
                      <a:pt x="99" y="253"/>
                      <a:pt x="97" y="252"/>
                    </a:cubicBezTo>
                    <a:cubicBezTo>
                      <a:pt x="110" y="256"/>
                      <a:pt x="122" y="260"/>
                      <a:pt x="134" y="264"/>
                    </a:cubicBezTo>
                    <a:cubicBezTo>
                      <a:pt x="145" y="268"/>
                      <a:pt x="156" y="271"/>
                      <a:pt x="168" y="273"/>
                    </a:cubicBezTo>
                    <a:cubicBezTo>
                      <a:pt x="165" y="273"/>
                      <a:pt x="162" y="274"/>
                      <a:pt x="159" y="274"/>
                    </a:cubicBezTo>
                    <a:close/>
                    <a:moveTo>
                      <a:pt x="110" y="276"/>
                    </a:moveTo>
                    <a:cubicBezTo>
                      <a:pt x="104" y="272"/>
                      <a:pt x="97" y="270"/>
                      <a:pt x="90" y="267"/>
                    </a:cubicBezTo>
                    <a:cubicBezTo>
                      <a:pt x="85" y="265"/>
                      <a:pt x="80" y="263"/>
                      <a:pt x="75" y="261"/>
                    </a:cubicBezTo>
                    <a:cubicBezTo>
                      <a:pt x="74" y="261"/>
                      <a:pt x="73" y="260"/>
                      <a:pt x="72" y="260"/>
                    </a:cubicBezTo>
                    <a:cubicBezTo>
                      <a:pt x="80" y="263"/>
                      <a:pt x="88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7" y="276"/>
                      <a:pt x="114" y="276"/>
                      <a:pt x="110" y="276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6" y="276"/>
                      <a:pt x="96" y="276"/>
                    </a:cubicBezTo>
                    <a:cubicBezTo>
                      <a:pt x="91" y="272"/>
                      <a:pt x="85" y="269"/>
                      <a:pt x="79" y="267"/>
                    </a:cubicBezTo>
                    <a:cubicBezTo>
                      <a:pt x="76" y="266"/>
                      <a:pt x="72" y="264"/>
                      <a:pt x="68" y="262"/>
                    </a:cubicBezTo>
                    <a:cubicBezTo>
                      <a:pt x="67" y="262"/>
                      <a:pt x="65" y="261"/>
                      <a:pt x="64" y="260"/>
                    </a:cubicBezTo>
                    <a:cubicBezTo>
                      <a:pt x="65" y="261"/>
                      <a:pt x="66" y="261"/>
                      <a:pt x="68" y="262"/>
                    </a:cubicBezTo>
                    <a:cubicBezTo>
                      <a:pt x="75" y="265"/>
                      <a:pt x="81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3" y="276"/>
                      <a:pt x="100" y="276"/>
                      <a:pt x="97" y="276"/>
                    </a:cubicBezTo>
                    <a:close/>
                    <a:moveTo>
                      <a:pt x="54" y="269"/>
                    </a:moveTo>
                    <a:cubicBezTo>
                      <a:pt x="57" y="270"/>
                      <a:pt x="60" y="271"/>
                      <a:pt x="64" y="272"/>
                    </a:cubicBezTo>
                    <a:cubicBezTo>
                      <a:pt x="60" y="272"/>
                      <a:pt x="56" y="270"/>
                      <a:pt x="54" y="269"/>
                    </a:cubicBezTo>
                    <a:close/>
                    <a:moveTo>
                      <a:pt x="58" y="262"/>
                    </a:move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3"/>
                      <a:pt x="62" y="264"/>
                      <a:pt x="63" y="265"/>
                    </a:cubicBezTo>
                    <a:cubicBezTo>
                      <a:pt x="65" y="266"/>
                      <a:pt x="66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8" y="272"/>
                      <a:pt x="77" y="272"/>
                    </a:cubicBezTo>
                    <a:cubicBezTo>
                      <a:pt x="75" y="271"/>
                      <a:pt x="72" y="270"/>
                      <a:pt x="70" y="270"/>
                    </a:cubicBezTo>
                    <a:cubicBezTo>
                      <a:pt x="65" y="268"/>
                      <a:pt x="60" y="267"/>
                      <a:pt x="55" y="265"/>
                    </a:cubicBezTo>
                    <a:cubicBezTo>
                      <a:pt x="56" y="264"/>
                      <a:pt x="57" y="263"/>
                      <a:pt x="58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8" y="253"/>
                    </a:cubicBezTo>
                    <a:cubicBezTo>
                      <a:pt x="78" y="253"/>
                      <a:pt x="78" y="253"/>
                      <a:pt x="78" y="253"/>
                    </a:cubicBezTo>
                    <a:cubicBezTo>
                      <a:pt x="89" y="258"/>
                      <a:pt x="100" y="262"/>
                      <a:pt x="111" y="266"/>
                    </a:cubicBezTo>
                    <a:cubicBezTo>
                      <a:pt x="115" y="267"/>
                      <a:pt x="120" y="268"/>
                      <a:pt x="125" y="270"/>
                    </a:cubicBezTo>
                    <a:cubicBezTo>
                      <a:pt x="128" y="271"/>
                      <a:pt x="130" y="272"/>
                      <a:pt x="133" y="273"/>
                    </a:cubicBezTo>
                    <a:cubicBezTo>
                      <a:pt x="134" y="273"/>
                      <a:pt x="136" y="275"/>
                      <a:pt x="137" y="275"/>
                    </a:cubicBezTo>
                    <a:cubicBezTo>
                      <a:pt x="137" y="275"/>
                      <a:pt x="136" y="275"/>
                      <a:pt x="136" y="275"/>
                    </a:cubicBezTo>
                    <a:cubicBezTo>
                      <a:pt x="131" y="275"/>
                      <a:pt x="126" y="273"/>
                      <a:pt x="121" y="271"/>
                    </a:cubicBezTo>
                    <a:cubicBezTo>
                      <a:pt x="116" y="269"/>
                      <a:pt x="110" y="267"/>
                      <a:pt x="104" y="266"/>
                    </a:cubicBezTo>
                    <a:cubicBezTo>
                      <a:pt x="94" y="263"/>
                      <a:pt x="83" y="259"/>
                      <a:pt x="73" y="255"/>
                    </a:cubicBezTo>
                    <a:cubicBezTo>
                      <a:pt x="74" y="255"/>
                      <a:pt x="75" y="254"/>
                      <a:pt x="76" y="254"/>
                    </a:cubicBezTo>
                    <a:close/>
                    <a:moveTo>
                      <a:pt x="113" y="234"/>
                    </a:moveTo>
                    <a:cubicBezTo>
                      <a:pt x="116" y="235"/>
                      <a:pt x="119" y="236"/>
                      <a:pt x="122" y="237"/>
                    </a:cubicBezTo>
                    <a:cubicBezTo>
                      <a:pt x="125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0" y="237"/>
                      <a:pt x="114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4" y="241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29" y="242"/>
                      <a:pt x="126" y="242"/>
                      <a:pt x="126" y="242"/>
                    </a:cubicBezTo>
                    <a:cubicBezTo>
                      <a:pt x="125" y="241"/>
                      <a:pt x="123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2" y="237"/>
                      <a:pt x="113" y="236"/>
                      <a:pt x="113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1"/>
                      <a:pt x="117" y="222"/>
                    </a:cubicBezTo>
                    <a:cubicBezTo>
                      <a:pt x="120" y="223"/>
                      <a:pt x="125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7" y="226"/>
                      <a:pt x="125" y="225"/>
                      <a:pt x="123" y="225"/>
                    </a:cubicBezTo>
                    <a:cubicBezTo>
                      <a:pt x="121" y="225"/>
                      <a:pt x="119" y="224"/>
                      <a:pt x="117" y="224"/>
                    </a:cubicBezTo>
                    <a:cubicBezTo>
                      <a:pt x="117" y="224"/>
                      <a:pt x="116" y="224"/>
                      <a:pt x="117" y="224"/>
                    </a:cubicBezTo>
                    <a:cubicBezTo>
                      <a:pt x="119" y="226"/>
                      <a:pt x="121" y="226"/>
                      <a:pt x="123" y="227"/>
                    </a:cubicBezTo>
                    <a:cubicBezTo>
                      <a:pt x="125" y="228"/>
                      <a:pt x="128" y="229"/>
                      <a:pt x="130" y="230"/>
                    </a:cubicBezTo>
                    <a:cubicBezTo>
                      <a:pt x="125" y="229"/>
                      <a:pt x="120" y="227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5" y="225"/>
                      <a:pt x="116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1" y="60"/>
                      <a:pt x="28" y="47"/>
                      <a:pt x="38" y="36"/>
                    </a:cubicBezTo>
                    <a:cubicBezTo>
                      <a:pt x="48" y="26"/>
                      <a:pt x="60" y="19"/>
                      <a:pt x="72" y="13"/>
                    </a:cubicBezTo>
                    <a:cubicBezTo>
                      <a:pt x="73" y="16"/>
                      <a:pt x="76" y="19"/>
                      <a:pt x="77" y="21"/>
                    </a:cubicBezTo>
                    <a:cubicBezTo>
                      <a:pt x="42" y="37"/>
                      <a:pt x="18" y="71"/>
                      <a:pt x="17" y="111"/>
                    </a:cubicBezTo>
                    <a:cubicBezTo>
                      <a:pt x="18" y="159"/>
                      <a:pt x="54" y="200"/>
                      <a:pt x="101" y="209"/>
                    </a:cubicBezTo>
                    <a:cubicBezTo>
                      <a:pt x="120" y="213"/>
                      <a:pt x="140" y="211"/>
                      <a:pt x="157" y="205"/>
                    </a:cubicBezTo>
                    <a:cubicBezTo>
                      <a:pt x="158" y="207"/>
                      <a:pt x="159" y="209"/>
                      <a:pt x="160" y="212"/>
                    </a:cubicBezTo>
                    <a:cubicBezTo>
                      <a:pt x="149" y="217"/>
                      <a:pt x="135" y="218"/>
                      <a:pt x="123" y="218"/>
                    </a:cubicBezTo>
                    <a:cubicBezTo>
                      <a:pt x="113" y="218"/>
                      <a:pt x="102" y="218"/>
                      <a:pt x="92" y="215"/>
                    </a:cubicBezTo>
                    <a:cubicBezTo>
                      <a:pt x="60" y="208"/>
                      <a:pt x="32" y="189"/>
                      <a:pt x="18" y="158"/>
                    </a:cubicBezTo>
                    <a:cubicBezTo>
                      <a:pt x="6" y="131"/>
                      <a:pt x="5" y="101"/>
                      <a:pt x="1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1" name="Freeform 76"/>
              <p:cNvSpPr>
                <a:spLocks noEditPoints="1" noChangeArrowheads="1"/>
              </p:cNvSpPr>
              <p:nvPr/>
            </p:nvSpPr>
            <p:spPr bwMode="auto">
              <a:xfrm>
                <a:off x="4681" y="1321"/>
                <a:ext cx="52" cy="45"/>
              </a:xfrm>
              <a:custGeom>
                <a:avLst/>
                <a:gdLst>
                  <a:gd name="T0" fmla="*/ 2971 w 22"/>
                  <a:gd name="T1" fmla="*/ 1419 h 19"/>
                  <a:gd name="T2" fmla="*/ 2061 w 22"/>
                  <a:gd name="T3" fmla="*/ 533 h 19"/>
                  <a:gd name="T4" fmla="*/ 659 w 22"/>
                  <a:gd name="T5" fmla="*/ 156 h 19"/>
                  <a:gd name="T6" fmla="*/ 369 w 22"/>
                  <a:gd name="T7" fmla="*/ 156 h 19"/>
                  <a:gd name="T8" fmla="*/ 0 w 22"/>
                  <a:gd name="T9" fmla="*/ 369 h 19"/>
                  <a:gd name="T10" fmla="*/ 1257 w 22"/>
                  <a:gd name="T11" fmla="*/ 2070 h 19"/>
                  <a:gd name="T12" fmla="*/ 2971 w 22"/>
                  <a:gd name="T13" fmla="*/ 3214 h 19"/>
                  <a:gd name="T14" fmla="*/ 2971 w 22"/>
                  <a:gd name="T15" fmla="*/ 1419 h 19"/>
                  <a:gd name="T16" fmla="*/ 872 w 22"/>
                  <a:gd name="T17" fmla="*/ 874 h 19"/>
                  <a:gd name="T18" fmla="*/ 2061 w 22"/>
                  <a:gd name="T19" fmla="*/ 1419 h 19"/>
                  <a:gd name="T20" fmla="*/ 2286 w 22"/>
                  <a:gd name="T21" fmla="*/ 1419 h 19"/>
                  <a:gd name="T22" fmla="*/ 1257 w 22"/>
                  <a:gd name="T23" fmla="*/ 1419 h 19"/>
                  <a:gd name="T24" fmla="*/ 1257 w 22"/>
                  <a:gd name="T25" fmla="*/ 1419 h 19"/>
                  <a:gd name="T26" fmla="*/ 2430 w 22"/>
                  <a:gd name="T27" fmla="*/ 2070 h 19"/>
                  <a:gd name="T28" fmla="*/ 1782 w 22"/>
                  <a:gd name="T29" fmla="*/ 2070 h 19"/>
                  <a:gd name="T30" fmla="*/ 1402 w 22"/>
                  <a:gd name="T31" fmla="*/ 1566 h 19"/>
                  <a:gd name="T32" fmla="*/ 872 w 22"/>
                  <a:gd name="T33" fmla="*/ 874 h 19"/>
                  <a:gd name="T34" fmla="*/ 659 w 22"/>
                  <a:gd name="T35" fmla="*/ 661 h 19"/>
                  <a:gd name="T36" fmla="*/ 872 w 22"/>
                  <a:gd name="T37" fmla="*/ 661 h 19"/>
                  <a:gd name="T38" fmla="*/ 659 w 22"/>
                  <a:gd name="T39" fmla="*/ 661 h 19"/>
                  <a:gd name="T40" fmla="*/ 659 w 22"/>
                  <a:gd name="T41" fmla="*/ 661 h 19"/>
                  <a:gd name="T42" fmla="*/ 659 w 22"/>
                  <a:gd name="T43" fmla="*/ 661 h 19"/>
                  <a:gd name="T44" fmla="*/ 2061 w 22"/>
                  <a:gd name="T45" fmla="*/ 1262 h 19"/>
                  <a:gd name="T46" fmla="*/ 1028 w 22"/>
                  <a:gd name="T47" fmla="*/ 874 h 19"/>
                  <a:gd name="T48" fmla="*/ 1900 w 22"/>
                  <a:gd name="T49" fmla="*/ 1037 h 19"/>
                  <a:gd name="T50" fmla="*/ 2061 w 22"/>
                  <a:gd name="T51" fmla="*/ 1262 h 19"/>
                  <a:gd name="T52" fmla="*/ 2586 w 22"/>
                  <a:gd name="T53" fmla="*/ 1952 h 19"/>
                  <a:gd name="T54" fmla="*/ 1402 w 22"/>
                  <a:gd name="T55" fmla="*/ 1566 h 19"/>
                  <a:gd name="T56" fmla="*/ 2286 w 22"/>
                  <a:gd name="T57" fmla="*/ 1566 h 19"/>
                  <a:gd name="T58" fmla="*/ 2586 w 22"/>
                  <a:gd name="T59" fmla="*/ 1952 h 19"/>
                  <a:gd name="T60" fmla="*/ 2810 w 22"/>
                  <a:gd name="T61" fmla="*/ 2669 h 19"/>
                  <a:gd name="T62" fmla="*/ 2586 w 22"/>
                  <a:gd name="T63" fmla="*/ 2669 h 19"/>
                  <a:gd name="T64" fmla="*/ 2286 w 22"/>
                  <a:gd name="T65" fmla="*/ 2456 h 19"/>
                  <a:gd name="T66" fmla="*/ 1900 w 22"/>
                  <a:gd name="T67" fmla="*/ 2300 h 19"/>
                  <a:gd name="T68" fmla="*/ 2586 w 22"/>
                  <a:gd name="T69" fmla="*/ 2070 h 19"/>
                  <a:gd name="T70" fmla="*/ 2586 w 22"/>
                  <a:gd name="T71" fmla="*/ 2070 h 19"/>
                  <a:gd name="T72" fmla="*/ 2810 w 22"/>
                  <a:gd name="T73" fmla="*/ 266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17" y="8"/>
                    </a:moveTo>
                    <a:cubicBezTo>
                      <a:pt x="15" y="7"/>
                      <a:pt x="14" y="4"/>
                      <a:pt x="12" y="3"/>
                    </a:cubicBezTo>
                    <a:cubicBezTo>
                      <a:pt x="9" y="2"/>
                      <a:pt x="6" y="2"/>
                      <a:pt x="4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6"/>
                      <a:pt x="4" y="10"/>
                      <a:pt x="7" y="12"/>
                    </a:cubicBezTo>
                    <a:cubicBezTo>
                      <a:pt x="9" y="15"/>
                      <a:pt x="13" y="19"/>
                      <a:pt x="17" y="18"/>
                    </a:cubicBezTo>
                    <a:cubicBezTo>
                      <a:pt x="22" y="17"/>
                      <a:pt x="19" y="11"/>
                      <a:pt x="17" y="8"/>
                    </a:cubicBezTo>
                    <a:close/>
                    <a:moveTo>
                      <a:pt x="5" y="5"/>
                    </a:moveTo>
                    <a:cubicBezTo>
                      <a:pt x="7" y="7"/>
                      <a:pt x="10" y="7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11"/>
                      <a:pt x="12" y="11"/>
                      <a:pt x="14" y="12"/>
                    </a:cubicBezTo>
                    <a:cubicBezTo>
                      <a:pt x="13" y="12"/>
                      <a:pt x="12" y="12"/>
                      <a:pt x="10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7" y="8"/>
                      <a:pt x="6" y="7"/>
                      <a:pt x="5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7"/>
                    </a:moveTo>
                    <a:cubicBezTo>
                      <a:pt x="10" y="6"/>
                      <a:pt x="8" y="6"/>
                      <a:pt x="6" y="5"/>
                    </a:cubicBezTo>
                    <a:cubicBezTo>
                      <a:pt x="8" y="5"/>
                      <a:pt x="9" y="6"/>
                      <a:pt x="11" y="6"/>
                    </a:cubicBezTo>
                    <a:cubicBezTo>
                      <a:pt x="11" y="6"/>
                      <a:pt x="12" y="7"/>
                      <a:pt x="12" y="7"/>
                    </a:cubicBezTo>
                    <a:close/>
                    <a:moveTo>
                      <a:pt x="15" y="11"/>
                    </a:moveTo>
                    <a:cubicBezTo>
                      <a:pt x="13" y="10"/>
                      <a:pt x="10" y="10"/>
                      <a:pt x="8" y="9"/>
                    </a:cubicBezTo>
                    <a:cubicBezTo>
                      <a:pt x="10" y="9"/>
                      <a:pt x="12" y="9"/>
                      <a:pt x="13" y="9"/>
                    </a:cubicBezTo>
                    <a:cubicBezTo>
                      <a:pt x="14" y="10"/>
                      <a:pt x="14" y="10"/>
                      <a:pt x="15" y="11"/>
                    </a:cubicBezTo>
                    <a:close/>
                    <a:moveTo>
                      <a:pt x="16" y="15"/>
                    </a:move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4" y="14"/>
                      <a:pt x="13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14"/>
                      <a:pt x="17" y="16"/>
                      <a:pt x="1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2" name="Freeform 77"/>
              <p:cNvSpPr>
                <a:spLocks noEditPoints="1" noChangeArrowheads="1"/>
              </p:cNvSpPr>
              <p:nvPr/>
            </p:nvSpPr>
            <p:spPr bwMode="auto">
              <a:xfrm>
                <a:off x="4506" y="933"/>
                <a:ext cx="554" cy="660"/>
              </a:xfrm>
              <a:custGeom>
                <a:avLst/>
                <a:gdLst>
                  <a:gd name="T0" fmla="*/ 14042 w 234"/>
                  <a:gd name="T1" fmla="*/ 3480 h 279"/>
                  <a:gd name="T2" fmla="*/ 10062 w 234"/>
                  <a:gd name="T3" fmla="*/ 15618 h 279"/>
                  <a:gd name="T4" fmla="*/ 9304 w 234"/>
                  <a:gd name="T5" fmla="*/ 18601 h 279"/>
                  <a:gd name="T6" fmla="*/ 8480 w 234"/>
                  <a:gd name="T7" fmla="*/ 15618 h 279"/>
                  <a:gd name="T8" fmla="*/ 16748 w 234"/>
                  <a:gd name="T9" fmla="*/ 16973 h 279"/>
                  <a:gd name="T10" fmla="*/ 11092 w 234"/>
                  <a:gd name="T11" fmla="*/ 17354 h 279"/>
                  <a:gd name="T12" fmla="*/ 16362 w 234"/>
                  <a:gd name="T13" fmla="*/ 19630 h 279"/>
                  <a:gd name="T14" fmla="*/ 16215 w 234"/>
                  <a:gd name="T15" fmla="*/ 23325 h 279"/>
                  <a:gd name="T16" fmla="*/ 23064 w 234"/>
                  <a:gd name="T17" fmla="*/ 26968 h 279"/>
                  <a:gd name="T18" fmla="*/ 19203 w 234"/>
                  <a:gd name="T19" fmla="*/ 28210 h 279"/>
                  <a:gd name="T20" fmla="*/ 17411 w 234"/>
                  <a:gd name="T21" fmla="*/ 28595 h 279"/>
                  <a:gd name="T22" fmla="*/ 13537 w 234"/>
                  <a:gd name="T23" fmla="*/ 24739 h 279"/>
                  <a:gd name="T24" fmla="*/ 10062 w 234"/>
                  <a:gd name="T25" fmla="*/ 21551 h 279"/>
                  <a:gd name="T26" fmla="*/ 10550 w 234"/>
                  <a:gd name="T27" fmla="*/ 20666 h 279"/>
                  <a:gd name="T28" fmla="*/ 15178 w 234"/>
                  <a:gd name="T29" fmla="*/ 21047 h 279"/>
                  <a:gd name="T30" fmla="*/ 11468 w 234"/>
                  <a:gd name="T31" fmla="*/ 17567 h 279"/>
                  <a:gd name="T32" fmla="*/ 20448 w 234"/>
                  <a:gd name="T33" fmla="*/ 18875 h 279"/>
                  <a:gd name="T34" fmla="*/ 7948 w 234"/>
                  <a:gd name="T35" fmla="*/ 13716 h 279"/>
                  <a:gd name="T36" fmla="*/ 4775 w 234"/>
                  <a:gd name="T37" fmla="*/ 16654 h 279"/>
                  <a:gd name="T38" fmla="*/ 3492 w 234"/>
                  <a:gd name="T39" fmla="*/ 19474 h 279"/>
                  <a:gd name="T40" fmla="*/ 5280 w 234"/>
                  <a:gd name="T41" fmla="*/ 15412 h 279"/>
                  <a:gd name="T42" fmla="*/ 8772 w 234"/>
                  <a:gd name="T43" fmla="*/ 13117 h 279"/>
                  <a:gd name="T44" fmla="*/ 26047 w 234"/>
                  <a:gd name="T45" fmla="*/ 11400 h 279"/>
                  <a:gd name="T46" fmla="*/ 17780 w 234"/>
                  <a:gd name="T47" fmla="*/ 8966 h 279"/>
                  <a:gd name="T48" fmla="*/ 12501 w 234"/>
                  <a:gd name="T49" fmla="*/ 7040 h 279"/>
                  <a:gd name="T50" fmla="*/ 11305 w 234"/>
                  <a:gd name="T51" fmla="*/ 8076 h 279"/>
                  <a:gd name="T52" fmla="*/ 11809 w 234"/>
                  <a:gd name="T53" fmla="*/ 9995 h 279"/>
                  <a:gd name="T54" fmla="*/ 11973 w 234"/>
                  <a:gd name="T55" fmla="*/ 12592 h 279"/>
                  <a:gd name="T56" fmla="*/ 23436 w 234"/>
                  <a:gd name="T57" fmla="*/ 15618 h 279"/>
                  <a:gd name="T58" fmla="*/ 25359 w 234"/>
                  <a:gd name="T59" fmla="*/ 13990 h 279"/>
                  <a:gd name="T60" fmla="*/ 22678 w 234"/>
                  <a:gd name="T61" fmla="*/ 11556 h 279"/>
                  <a:gd name="T62" fmla="*/ 23277 w 234"/>
                  <a:gd name="T63" fmla="*/ 14880 h 279"/>
                  <a:gd name="T64" fmla="*/ 10711 w 234"/>
                  <a:gd name="T65" fmla="*/ 12592 h 279"/>
                  <a:gd name="T66" fmla="*/ 9141 w 234"/>
                  <a:gd name="T67" fmla="*/ 10527 h 279"/>
                  <a:gd name="T68" fmla="*/ 10062 w 234"/>
                  <a:gd name="T69" fmla="*/ 6290 h 279"/>
                  <a:gd name="T70" fmla="*/ 12886 w 234"/>
                  <a:gd name="T71" fmla="*/ 4729 h 279"/>
                  <a:gd name="T72" fmla="*/ 17117 w 234"/>
                  <a:gd name="T73" fmla="*/ 6671 h 279"/>
                  <a:gd name="T74" fmla="*/ 17117 w 234"/>
                  <a:gd name="T75" fmla="*/ 5110 h 279"/>
                  <a:gd name="T76" fmla="*/ 19203 w 234"/>
                  <a:gd name="T77" fmla="*/ 6671 h 279"/>
                  <a:gd name="T78" fmla="*/ 14636 w 234"/>
                  <a:gd name="T79" fmla="*/ 5914 h 279"/>
                  <a:gd name="T80" fmla="*/ 39119 w 234"/>
                  <a:gd name="T81" fmla="*/ 22239 h 279"/>
                  <a:gd name="T82" fmla="*/ 38233 w 234"/>
                  <a:gd name="T83" fmla="*/ 22452 h 279"/>
                  <a:gd name="T84" fmla="*/ 36827 w 234"/>
                  <a:gd name="T85" fmla="*/ 10896 h 279"/>
                  <a:gd name="T86" fmla="*/ 38894 w 234"/>
                  <a:gd name="T87" fmla="*/ 16162 h 279"/>
                  <a:gd name="T88" fmla="*/ 39426 w 234"/>
                  <a:gd name="T89" fmla="*/ 20134 h 279"/>
                  <a:gd name="T90" fmla="*/ 36069 w 234"/>
                  <a:gd name="T91" fmla="*/ 20018 h 279"/>
                  <a:gd name="T92" fmla="*/ 35409 w 234"/>
                  <a:gd name="T93" fmla="*/ 15781 h 279"/>
                  <a:gd name="T94" fmla="*/ 36602 w 234"/>
                  <a:gd name="T95" fmla="*/ 12814 h 279"/>
                  <a:gd name="T96" fmla="*/ 6317 w 234"/>
                  <a:gd name="T97" fmla="*/ 16810 h 279"/>
                  <a:gd name="T98" fmla="*/ 20990 w 234"/>
                  <a:gd name="T99" fmla="*/ 7336 h 279"/>
                  <a:gd name="T100" fmla="*/ 32208 w 234"/>
                  <a:gd name="T101" fmla="*/ 5914 h 279"/>
                  <a:gd name="T102" fmla="*/ 20235 w 234"/>
                  <a:gd name="T103" fmla="*/ 39766 h 279"/>
                  <a:gd name="T104" fmla="*/ 29596 w 234"/>
                  <a:gd name="T105" fmla="*/ 47858 h 279"/>
                  <a:gd name="T106" fmla="*/ 10178 w 234"/>
                  <a:gd name="T107" fmla="*/ 45937 h 279"/>
                  <a:gd name="T108" fmla="*/ 17621 w 234"/>
                  <a:gd name="T109" fmla="*/ 47629 h 279"/>
                  <a:gd name="T110" fmla="*/ 25503 w 234"/>
                  <a:gd name="T111" fmla="*/ 48227 h 279"/>
                  <a:gd name="T112" fmla="*/ 21871 w 234"/>
                  <a:gd name="T113" fmla="*/ 40802 h 279"/>
                  <a:gd name="T114" fmla="*/ 23277 w 234"/>
                  <a:gd name="T115" fmla="*/ 41712 h 279"/>
                  <a:gd name="T116" fmla="*/ 31315 w 234"/>
                  <a:gd name="T117" fmla="*/ 45564 h 279"/>
                  <a:gd name="T118" fmla="*/ 17941 w 234"/>
                  <a:gd name="T119" fmla="*/ 44532 h 279"/>
                  <a:gd name="T120" fmla="*/ 12342 w 234"/>
                  <a:gd name="T121" fmla="*/ 47354 h 279"/>
                  <a:gd name="T122" fmla="*/ 20609 w 234"/>
                  <a:gd name="T123" fmla="*/ 38893 h 2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4"/>
                  <a:gd name="T187" fmla="*/ 0 h 279"/>
                  <a:gd name="T188" fmla="*/ 234 w 234"/>
                  <a:gd name="T189" fmla="*/ 279 h 2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4" h="279">
                    <a:moveTo>
                      <a:pt x="7" y="94"/>
                    </a:moveTo>
                    <a:cubicBezTo>
                      <a:pt x="0" y="132"/>
                      <a:pt x="15" y="175"/>
                      <a:pt x="47" y="199"/>
                    </a:cubicBezTo>
                    <a:cubicBezTo>
                      <a:pt x="61" y="208"/>
                      <a:pt x="77" y="215"/>
                      <a:pt x="93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1" y="228"/>
                      <a:pt x="109" y="235"/>
                      <a:pt x="110" y="243"/>
                    </a:cubicBezTo>
                    <a:cubicBezTo>
                      <a:pt x="92" y="246"/>
                      <a:pt x="71" y="249"/>
                      <a:pt x="55" y="261"/>
                    </a:cubicBezTo>
                    <a:cubicBezTo>
                      <a:pt x="52" y="263"/>
                      <a:pt x="49" y="268"/>
                      <a:pt x="52" y="271"/>
                    </a:cubicBezTo>
                    <a:cubicBezTo>
                      <a:pt x="56" y="274"/>
                      <a:pt x="62" y="275"/>
                      <a:pt x="66" y="276"/>
                    </a:cubicBezTo>
                    <a:cubicBezTo>
                      <a:pt x="84" y="279"/>
                      <a:pt x="102" y="279"/>
                      <a:pt x="120" y="279"/>
                    </a:cubicBezTo>
                    <a:cubicBezTo>
                      <a:pt x="138" y="279"/>
                      <a:pt x="156" y="278"/>
                      <a:pt x="173" y="275"/>
                    </a:cubicBezTo>
                    <a:cubicBezTo>
                      <a:pt x="178" y="275"/>
                      <a:pt x="186" y="274"/>
                      <a:pt x="189" y="270"/>
                    </a:cubicBezTo>
                    <a:cubicBezTo>
                      <a:pt x="192" y="266"/>
                      <a:pt x="183" y="260"/>
                      <a:pt x="180" y="258"/>
                    </a:cubicBezTo>
                    <a:cubicBezTo>
                      <a:pt x="172" y="252"/>
                      <a:pt x="163" y="249"/>
                      <a:pt x="153" y="247"/>
                    </a:cubicBezTo>
                    <a:cubicBezTo>
                      <a:pt x="147" y="245"/>
                      <a:pt x="140" y="245"/>
                      <a:pt x="134" y="243"/>
                    </a:cubicBezTo>
                    <a:cubicBezTo>
                      <a:pt x="134" y="243"/>
                      <a:pt x="134" y="243"/>
                      <a:pt x="134" y="243"/>
                    </a:cubicBezTo>
                    <a:cubicBezTo>
                      <a:pt x="137" y="235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4" y="220"/>
                      <a:pt x="168" y="224"/>
                      <a:pt x="173" y="221"/>
                    </a:cubicBezTo>
                    <a:cubicBezTo>
                      <a:pt x="179" y="216"/>
                      <a:pt x="168" y="206"/>
                      <a:pt x="166" y="201"/>
                    </a:cubicBezTo>
                    <a:cubicBezTo>
                      <a:pt x="185" y="193"/>
                      <a:pt x="200" y="180"/>
                      <a:pt x="211" y="163"/>
                    </a:cubicBezTo>
                    <a:cubicBezTo>
                      <a:pt x="234" y="127"/>
                      <a:pt x="231" y="80"/>
                      <a:pt x="203" y="48"/>
                    </a:cubicBezTo>
                    <a:cubicBezTo>
                      <a:pt x="175" y="15"/>
                      <a:pt x="128" y="3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12"/>
                      <a:pt x="83" y="0"/>
                      <a:pt x="74" y="4"/>
                    </a:cubicBezTo>
                    <a:cubicBezTo>
                      <a:pt x="72" y="6"/>
                      <a:pt x="71" y="8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8" y="58"/>
                      <a:pt x="10" y="76"/>
                      <a:pt x="7" y="94"/>
                    </a:cubicBezTo>
                    <a:close/>
                    <a:moveTo>
                      <a:pt x="84" y="18"/>
                    </a:moveTo>
                    <a:cubicBezTo>
                      <a:pt x="83" y="19"/>
                      <a:pt x="82" y="19"/>
                      <a:pt x="80" y="20"/>
                    </a:cubicBezTo>
                    <a:cubicBezTo>
                      <a:pt x="78" y="17"/>
                      <a:pt x="70" y="8"/>
                      <a:pt x="77" y="6"/>
                    </a:cubicBezTo>
                    <a:cubicBezTo>
                      <a:pt x="82" y="5"/>
                      <a:pt x="83" y="15"/>
                      <a:pt x="84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4" y="84"/>
                      <a:pt x="52" y="84"/>
                    </a:cubicBezTo>
                    <a:cubicBezTo>
                      <a:pt x="49" y="82"/>
                      <a:pt x="57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6" y="101"/>
                    </a:moveTo>
                    <a:cubicBezTo>
                      <a:pt x="53" y="99"/>
                      <a:pt x="48" y="100"/>
                      <a:pt x="45" y="99"/>
                    </a:cubicBezTo>
                    <a:cubicBezTo>
                      <a:pt x="40" y="97"/>
                      <a:pt x="46" y="98"/>
                      <a:pt x="47" y="98"/>
                    </a:cubicBezTo>
                    <a:cubicBezTo>
                      <a:pt x="48" y="99"/>
                      <a:pt x="49" y="99"/>
                      <a:pt x="51" y="99"/>
                    </a:cubicBezTo>
                    <a:cubicBezTo>
                      <a:pt x="53" y="99"/>
                      <a:pt x="54" y="100"/>
                      <a:pt x="56" y="99"/>
                    </a:cubicBezTo>
                    <a:cubicBezTo>
                      <a:pt x="56" y="100"/>
                      <a:pt x="56" y="100"/>
                      <a:pt x="56" y="101"/>
                    </a:cubicBezTo>
                    <a:close/>
                    <a:moveTo>
                      <a:pt x="56" y="97"/>
                    </a:moveTo>
                    <a:cubicBezTo>
                      <a:pt x="56" y="98"/>
                      <a:pt x="56" y="98"/>
                      <a:pt x="56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7" y="95"/>
                      <a:pt x="51" y="95"/>
                      <a:pt x="52" y="96"/>
                    </a:cubicBezTo>
                    <a:cubicBezTo>
                      <a:pt x="54" y="96"/>
                      <a:pt x="55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lose/>
                    <a:moveTo>
                      <a:pt x="56" y="96"/>
                    </a:moveTo>
                    <a:cubicBezTo>
                      <a:pt x="53" y="94"/>
                      <a:pt x="50" y="93"/>
                      <a:pt x="47" y="92"/>
                    </a:cubicBezTo>
                    <a:cubicBezTo>
                      <a:pt x="50" y="93"/>
                      <a:pt x="53" y="93"/>
                      <a:pt x="56" y="93"/>
                    </a:cubicBezTo>
                    <a:cubicBezTo>
                      <a:pt x="56" y="94"/>
                      <a:pt x="56" y="95"/>
                      <a:pt x="56" y="96"/>
                    </a:cubicBezTo>
                    <a:close/>
                    <a:moveTo>
                      <a:pt x="51" y="90"/>
                    </a:moveTo>
                    <a:cubicBezTo>
                      <a:pt x="49" y="89"/>
                      <a:pt x="54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6" y="91"/>
                      <a:pt x="56" y="92"/>
                    </a:cubicBezTo>
                    <a:cubicBezTo>
                      <a:pt x="55" y="91"/>
                      <a:pt x="53" y="90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49" y="87"/>
                      <a:pt x="49" y="87"/>
                      <a:pt x="49" y="86"/>
                    </a:cubicBezTo>
                    <a:cubicBezTo>
                      <a:pt x="51" y="87"/>
                      <a:pt x="55" y="89"/>
                      <a:pt x="57" y="89"/>
                    </a:cubicBezTo>
                    <a:cubicBezTo>
                      <a:pt x="54" y="89"/>
                      <a:pt x="51" y="88"/>
                      <a:pt x="49" y="88"/>
                    </a:cubicBezTo>
                    <a:close/>
                    <a:moveTo>
                      <a:pt x="49" y="83"/>
                    </a:moveTo>
                    <a:cubicBezTo>
                      <a:pt x="49" y="83"/>
                      <a:pt x="49" y="83"/>
                      <a:pt x="49" y="83"/>
                    </a:cubicBezTo>
                    <a:cubicBezTo>
                      <a:pt x="51" y="84"/>
                      <a:pt x="52" y="84"/>
                      <a:pt x="53" y="85"/>
                    </a:cubicBezTo>
                    <a:cubicBezTo>
                      <a:pt x="55" y="85"/>
                      <a:pt x="60" y="87"/>
                      <a:pt x="55" y="86"/>
                    </a:cubicBezTo>
                    <a:cubicBezTo>
                      <a:pt x="53" y="86"/>
                      <a:pt x="51" y="85"/>
                      <a:pt x="49" y="86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4"/>
                      <a:pt x="49" y="84"/>
                      <a:pt x="49" y="83"/>
                    </a:cubicBezTo>
                    <a:close/>
                    <a:moveTo>
                      <a:pt x="57" y="87"/>
                    </a:moveTo>
                    <a:cubicBezTo>
                      <a:pt x="57" y="88"/>
                      <a:pt x="57" y="88"/>
                      <a:pt x="57" y="88"/>
                    </a:cubicBezTo>
                    <a:cubicBezTo>
                      <a:pt x="56" y="88"/>
                      <a:pt x="55" y="88"/>
                      <a:pt x="55" y="87"/>
                    </a:cubicBezTo>
                    <a:cubicBezTo>
                      <a:pt x="54" y="87"/>
                      <a:pt x="51" y="86"/>
                      <a:pt x="53" y="86"/>
                    </a:cubicBezTo>
                    <a:cubicBezTo>
                      <a:pt x="54" y="87"/>
                      <a:pt x="56" y="87"/>
                      <a:pt x="57" y="87"/>
                    </a:cubicBezTo>
                    <a:close/>
                    <a:moveTo>
                      <a:pt x="55" y="106"/>
                    </a:moveTo>
                    <a:cubicBezTo>
                      <a:pt x="53" y="106"/>
                      <a:pt x="51" y="105"/>
                      <a:pt x="49" y="105"/>
                    </a:cubicBezTo>
                    <a:cubicBezTo>
                      <a:pt x="47" y="104"/>
                      <a:pt x="46" y="104"/>
                      <a:pt x="44" y="103"/>
                    </a:cubicBezTo>
                    <a:cubicBezTo>
                      <a:pt x="43" y="102"/>
                      <a:pt x="40" y="101"/>
                      <a:pt x="44" y="102"/>
                    </a:cubicBezTo>
                    <a:cubicBezTo>
                      <a:pt x="48" y="102"/>
                      <a:pt x="52" y="104"/>
                      <a:pt x="56" y="103"/>
                    </a:cubicBezTo>
                    <a:cubicBezTo>
                      <a:pt x="56" y="104"/>
                      <a:pt x="56" y="105"/>
                      <a:pt x="55" y="106"/>
                    </a:cubicBezTo>
                    <a:close/>
                    <a:moveTo>
                      <a:pt x="45" y="106"/>
                    </a:moveTo>
                    <a:cubicBezTo>
                      <a:pt x="46" y="107"/>
                      <a:pt x="47" y="107"/>
                      <a:pt x="48" y="107"/>
                    </a:cubicBezTo>
                    <a:cubicBezTo>
                      <a:pt x="50" y="107"/>
                      <a:pt x="52" y="108"/>
                      <a:pt x="54" y="108"/>
                    </a:cubicBezTo>
                    <a:cubicBezTo>
                      <a:pt x="53" y="108"/>
                      <a:pt x="52" y="109"/>
                      <a:pt x="50" y="109"/>
                    </a:cubicBezTo>
                    <a:cubicBezTo>
                      <a:pt x="49" y="109"/>
                      <a:pt x="48" y="109"/>
                      <a:pt x="47" y="108"/>
                    </a:cubicBezTo>
                    <a:cubicBezTo>
                      <a:pt x="45" y="108"/>
                      <a:pt x="44" y="108"/>
                      <a:pt x="42" y="107"/>
                    </a:cubicBezTo>
                    <a:cubicBezTo>
                      <a:pt x="40" y="105"/>
                      <a:pt x="45" y="106"/>
                      <a:pt x="45" y="106"/>
                    </a:cubicBezTo>
                    <a:close/>
                    <a:moveTo>
                      <a:pt x="40" y="102"/>
                    </a:moveTo>
                    <a:cubicBezTo>
                      <a:pt x="40" y="102"/>
                      <a:pt x="40" y="102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4" y="104"/>
                      <a:pt x="49" y="105"/>
                      <a:pt x="53" y="106"/>
                    </a:cubicBezTo>
                    <a:cubicBezTo>
                      <a:pt x="53" y="106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1" y="107"/>
                      <a:pt x="50" y="106"/>
                    </a:cubicBezTo>
                    <a:cubicBezTo>
                      <a:pt x="47" y="106"/>
                      <a:pt x="44" y="105"/>
                      <a:pt x="40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3"/>
                      <a:pt x="40" y="102"/>
                    </a:cubicBezTo>
                    <a:close/>
                    <a:moveTo>
                      <a:pt x="41" y="101"/>
                    </a:moveTo>
                    <a:cubicBezTo>
                      <a:pt x="41" y="100"/>
                      <a:pt x="42" y="99"/>
                      <a:pt x="42" y="98"/>
                    </a:cubicBezTo>
                    <a:cubicBezTo>
                      <a:pt x="45" y="100"/>
                      <a:pt x="50" y="100"/>
                      <a:pt x="53" y="101"/>
                    </a:cubicBezTo>
                    <a:cubicBezTo>
                      <a:pt x="54" y="101"/>
                      <a:pt x="56" y="101"/>
                      <a:pt x="56" y="102"/>
                    </a:cubicBezTo>
                    <a:cubicBezTo>
                      <a:pt x="56" y="102"/>
                      <a:pt x="56" y="102"/>
                      <a:pt x="56" y="103"/>
                    </a:cubicBezTo>
                    <a:cubicBezTo>
                      <a:pt x="56" y="103"/>
                      <a:pt x="55" y="103"/>
                      <a:pt x="54" y="103"/>
                    </a:cubicBezTo>
                    <a:cubicBezTo>
                      <a:pt x="52" y="103"/>
                      <a:pt x="51" y="102"/>
                      <a:pt x="49" y="102"/>
                    </a:cubicBezTo>
                    <a:cubicBezTo>
                      <a:pt x="46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3" y="97"/>
                    </a:moveTo>
                    <a:cubicBezTo>
                      <a:pt x="43" y="96"/>
                      <a:pt x="44" y="96"/>
                      <a:pt x="44" y="95"/>
                    </a:cubicBezTo>
                    <a:cubicBezTo>
                      <a:pt x="44" y="95"/>
                      <a:pt x="44" y="95"/>
                      <a:pt x="45" y="95"/>
                    </a:cubicBezTo>
                    <a:cubicBezTo>
                      <a:pt x="46" y="96"/>
                      <a:pt x="48" y="96"/>
                      <a:pt x="50" y="97"/>
                    </a:cubicBezTo>
                    <a:cubicBezTo>
                      <a:pt x="51" y="98"/>
                      <a:pt x="53" y="98"/>
                      <a:pt x="54" y="98"/>
                    </a:cubicBezTo>
                    <a:cubicBezTo>
                      <a:pt x="56" y="99"/>
                      <a:pt x="56" y="99"/>
                      <a:pt x="55" y="99"/>
                    </a:cubicBezTo>
                    <a:cubicBezTo>
                      <a:pt x="51" y="99"/>
                      <a:pt x="47" y="97"/>
                      <a:pt x="43" y="97"/>
                    </a:cubicBezTo>
                    <a:close/>
                    <a:moveTo>
                      <a:pt x="45" y="94"/>
                    </a:moveTo>
                    <a:cubicBezTo>
                      <a:pt x="46" y="93"/>
                      <a:pt x="46" y="93"/>
                      <a:pt x="46" y="92"/>
                    </a:cubicBezTo>
                    <a:cubicBezTo>
                      <a:pt x="49" y="93"/>
                      <a:pt x="51" y="94"/>
                      <a:pt x="53" y="95"/>
                    </a:cubicBezTo>
                    <a:cubicBezTo>
                      <a:pt x="54" y="95"/>
                      <a:pt x="58" y="97"/>
                      <a:pt x="54" y="96"/>
                    </a:cubicBezTo>
                    <a:cubicBezTo>
                      <a:pt x="51" y="95"/>
                      <a:pt x="48" y="94"/>
                      <a:pt x="45" y="94"/>
                    </a:cubicBezTo>
                    <a:close/>
                    <a:moveTo>
                      <a:pt x="47" y="92"/>
                    </a:moveTo>
                    <a:cubicBezTo>
                      <a:pt x="47" y="91"/>
                      <a:pt x="48" y="90"/>
                      <a:pt x="48" y="89"/>
                    </a:cubicBezTo>
                    <a:cubicBezTo>
                      <a:pt x="50" y="90"/>
                      <a:pt x="52" y="91"/>
                      <a:pt x="54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4" y="80"/>
                      <a:pt x="44" y="81"/>
                      <a:pt x="43" y="81"/>
                    </a:cubicBezTo>
                    <a:cubicBezTo>
                      <a:pt x="39" y="80"/>
                      <a:pt x="35" y="78"/>
                      <a:pt x="31" y="77"/>
                    </a:cubicBezTo>
                    <a:cubicBezTo>
                      <a:pt x="27" y="75"/>
                      <a:pt x="31" y="77"/>
                      <a:pt x="33" y="77"/>
                    </a:cubicBezTo>
                    <a:cubicBezTo>
                      <a:pt x="34" y="77"/>
                      <a:pt x="35" y="78"/>
                      <a:pt x="36" y="78"/>
                    </a:cubicBezTo>
                    <a:cubicBezTo>
                      <a:pt x="44" y="79"/>
                      <a:pt x="51" y="82"/>
                      <a:pt x="59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5" y="83"/>
                      <a:pt x="52" y="83"/>
                      <a:pt x="49" y="82"/>
                    </a:cubicBezTo>
                    <a:cubicBezTo>
                      <a:pt x="49" y="82"/>
                      <a:pt x="49" y="83"/>
                      <a:pt x="49" y="83"/>
                    </a:cubicBezTo>
                    <a:cubicBezTo>
                      <a:pt x="48" y="81"/>
                      <a:pt x="47" y="80"/>
                      <a:pt x="45" y="80"/>
                    </a:cubicBezTo>
                    <a:close/>
                    <a:moveTo>
                      <a:pt x="85" y="94"/>
                    </a:moveTo>
                    <a:cubicBezTo>
                      <a:pt x="94" y="98"/>
                      <a:pt x="103" y="101"/>
                      <a:pt x="113" y="104"/>
                    </a:cubicBezTo>
                    <a:cubicBezTo>
                      <a:pt x="115" y="104"/>
                      <a:pt x="117" y="105"/>
                      <a:pt x="119" y="106"/>
                    </a:cubicBezTo>
                    <a:cubicBezTo>
                      <a:pt x="119" y="106"/>
                      <a:pt x="119" y="106"/>
                      <a:pt x="119" y="106"/>
                    </a:cubicBezTo>
                    <a:cubicBezTo>
                      <a:pt x="118" y="106"/>
                      <a:pt x="116" y="106"/>
                      <a:pt x="116" y="106"/>
                    </a:cubicBezTo>
                    <a:cubicBezTo>
                      <a:pt x="113" y="105"/>
                      <a:pt x="111" y="104"/>
                      <a:pt x="108" y="103"/>
                    </a:cubicBezTo>
                    <a:cubicBezTo>
                      <a:pt x="102" y="101"/>
                      <a:pt x="95" y="100"/>
                      <a:pt x="89" y="98"/>
                    </a:cubicBezTo>
                    <a:cubicBezTo>
                      <a:pt x="83" y="97"/>
                      <a:pt x="78" y="95"/>
                      <a:pt x="72" y="93"/>
                    </a:cubicBezTo>
                    <a:cubicBezTo>
                      <a:pt x="70" y="92"/>
                      <a:pt x="68" y="91"/>
                      <a:pt x="66" y="91"/>
                    </a:cubicBezTo>
                    <a:cubicBezTo>
                      <a:pt x="66" y="91"/>
                      <a:pt x="66" y="90"/>
                      <a:pt x="67" y="90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73" y="91"/>
                      <a:pt x="79" y="93"/>
                      <a:pt x="85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5" y="97"/>
                    </a:cubicBezTo>
                    <a:cubicBezTo>
                      <a:pt x="103" y="99"/>
                      <a:pt x="111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6" y="104"/>
                      <a:pt x="113" y="104"/>
                      <a:pt x="111" y="102"/>
                    </a:cubicBezTo>
                    <a:cubicBezTo>
                      <a:pt x="106" y="101"/>
                      <a:pt x="100" y="99"/>
                      <a:pt x="95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19" y="101"/>
                    </a:moveTo>
                    <a:cubicBezTo>
                      <a:pt x="116" y="100"/>
                      <a:pt x="114" y="100"/>
                      <a:pt x="111" y="99"/>
                    </a:cubicBezTo>
                    <a:cubicBezTo>
                      <a:pt x="107" y="98"/>
                      <a:pt x="102" y="96"/>
                      <a:pt x="97" y="95"/>
                    </a:cubicBezTo>
                    <a:cubicBezTo>
                      <a:pt x="88" y="91"/>
                      <a:pt x="78" y="89"/>
                      <a:pt x="70" y="84"/>
                    </a:cubicBezTo>
                    <a:cubicBezTo>
                      <a:pt x="76" y="88"/>
                      <a:pt x="87" y="90"/>
                      <a:pt x="95" y="92"/>
                    </a:cubicBezTo>
                    <a:cubicBezTo>
                      <a:pt x="103" y="94"/>
                      <a:pt x="112" y="95"/>
                      <a:pt x="120" y="99"/>
                    </a:cubicBezTo>
                    <a:cubicBezTo>
                      <a:pt x="119" y="99"/>
                      <a:pt x="119" y="100"/>
                      <a:pt x="119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6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7" y="99"/>
                      <a:pt x="81" y="97"/>
                      <a:pt x="76" y="95"/>
                    </a:cubicBezTo>
                    <a:cubicBezTo>
                      <a:pt x="83" y="97"/>
                      <a:pt x="90" y="99"/>
                      <a:pt x="97" y="101"/>
                    </a:cubicBezTo>
                    <a:cubicBezTo>
                      <a:pt x="102" y="102"/>
                      <a:pt x="106" y="103"/>
                      <a:pt x="110" y="105"/>
                    </a:cubicBezTo>
                    <a:cubicBezTo>
                      <a:pt x="113" y="106"/>
                      <a:pt x="116" y="107"/>
                      <a:pt x="119" y="107"/>
                    </a:cubicBezTo>
                    <a:cubicBezTo>
                      <a:pt x="119" y="107"/>
                      <a:pt x="119" y="108"/>
                      <a:pt x="120" y="109"/>
                    </a:cubicBezTo>
                    <a:close/>
                    <a:moveTo>
                      <a:pt x="121" y="113"/>
                    </a:moveTo>
                    <a:cubicBezTo>
                      <a:pt x="117" y="111"/>
                      <a:pt x="113" y="110"/>
                      <a:pt x="109" y="109"/>
                    </a:cubicBezTo>
                    <a:cubicBezTo>
                      <a:pt x="105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09" y="108"/>
                    </a:cubicBezTo>
                    <a:cubicBezTo>
                      <a:pt x="113" y="109"/>
                      <a:pt x="116" y="110"/>
                      <a:pt x="120" y="110"/>
                    </a:cubicBezTo>
                    <a:cubicBezTo>
                      <a:pt x="120" y="111"/>
                      <a:pt x="121" y="112"/>
                      <a:pt x="121" y="113"/>
                    </a:cubicBezTo>
                    <a:close/>
                    <a:moveTo>
                      <a:pt x="122" y="116"/>
                    </a:moveTo>
                    <a:cubicBezTo>
                      <a:pt x="114" y="112"/>
                      <a:pt x="104" y="110"/>
                      <a:pt x="95" y="108"/>
                    </a:cubicBezTo>
                    <a:cubicBezTo>
                      <a:pt x="84" y="105"/>
                      <a:pt x="74" y="102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8"/>
                      <a:pt x="63" y="98"/>
                      <a:pt x="63" y="97"/>
                    </a:cubicBezTo>
                    <a:cubicBezTo>
                      <a:pt x="74" y="101"/>
                      <a:pt x="85" y="105"/>
                      <a:pt x="96" y="108"/>
                    </a:cubicBezTo>
                    <a:cubicBezTo>
                      <a:pt x="101" y="109"/>
                      <a:pt x="106" y="110"/>
                      <a:pt x="111" y="112"/>
                    </a:cubicBezTo>
                    <a:cubicBezTo>
                      <a:pt x="114" y="113"/>
                      <a:pt x="118" y="114"/>
                      <a:pt x="122" y="114"/>
                    </a:cubicBezTo>
                    <a:cubicBezTo>
                      <a:pt x="122" y="115"/>
                      <a:pt x="122" y="116"/>
                      <a:pt x="122" y="116"/>
                    </a:cubicBezTo>
                    <a:close/>
                    <a:moveTo>
                      <a:pt x="123" y="120"/>
                    </a:moveTo>
                    <a:cubicBezTo>
                      <a:pt x="115" y="116"/>
                      <a:pt x="106" y="113"/>
                      <a:pt x="97" y="110"/>
                    </a:cubicBezTo>
                    <a:cubicBezTo>
                      <a:pt x="90" y="108"/>
                      <a:pt x="83" y="105"/>
                      <a:pt x="76" y="103"/>
                    </a:cubicBezTo>
                    <a:cubicBezTo>
                      <a:pt x="77" y="103"/>
                      <a:pt x="77" y="103"/>
                      <a:pt x="78" y="104"/>
                    </a:cubicBezTo>
                    <a:cubicBezTo>
                      <a:pt x="83" y="105"/>
                      <a:pt x="88" y="107"/>
                      <a:pt x="93" y="108"/>
                    </a:cubicBezTo>
                    <a:cubicBezTo>
                      <a:pt x="103" y="111"/>
                      <a:pt x="113" y="113"/>
                      <a:pt x="123" y="117"/>
                    </a:cubicBezTo>
                    <a:cubicBezTo>
                      <a:pt x="123" y="118"/>
                      <a:pt x="123" y="119"/>
                      <a:pt x="123" y="120"/>
                    </a:cubicBezTo>
                    <a:close/>
                    <a:moveTo>
                      <a:pt x="71" y="110"/>
                    </a:moveTo>
                    <a:cubicBezTo>
                      <a:pt x="77" y="112"/>
                      <a:pt x="83" y="114"/>
                      <a:pt x="90" y="115"/>
                    </a:cubicBezTo>
                    <a:cubicBezTo>
                      <a:pt x="96" y="117"/>
                      <a:pt x="102" y="119"/>
                      <a:pt x="108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1" y="126"/>
                      <a:pt x="123" y="126"/>
                    </a:cubicBezTo>
                    <a:cubicBezTo>
                      <a:pt x="123" y="127"/>
                      <a:pt x="123" y="128"/>
                      <a:pt x="123" y="129"/>
                    </a:cubicBezTo>
                    <a:cubicBezTo>
                      <a:pt x="113" y="125"/>
                      <a:pt x="104" y="122"/>
                      <a:pt x="94" y="119"/>
                    </a:cubicBezTo>
                    <a:cubicBezTo>
                      <a:pt x="88" y="117"/>
                      <a:pt x="82" y="115"/>
                      <a:pt x="76" y="114"/>
                    </a:cubicBezTo>
                    <a:cubicBezTo>
                      <a:pt x="71" y="112"/>
                      <a:pt x="67" y="111"/>
                      <a:pt x="62" y="109"/>
                    </a:cubicBezTo>
                    <a:cubicBezTo>
                      <a:pt x="62" y="109"/>
                      <a:pt x="62" y="108"/>
                      <a:pt x="62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3" y="125"/>
                    </a:moveTo>
                    <a:cubicBezTo>
                      <a:pt x="119" y="123"/>
                      <a:pt x="115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0" y="112"/>
                      <a:pt x="85" y="111"/>
                      <a:pt x="79" y="109"/>
                    </a:cubicBezTo>
                    <a:cubicBezTo>
                      <a:pt x="79" y="109"/>
                      <a:pt x="78" y="108"/>
                      <a:pt x="77" y="108"/>
                    </a:cubicBezTo>
                    <a:cubicBezTo>
                      <a:pt x="77" y="108"/>
                      <a:pt x="77" y="108"/>
                      <a:pt x="78" y="108"/>
                    </a:cubicBezTo>
                    <a:cubicBezTo>
                      <a:pt x="83" y="110"/>
                      <a:pt x="88" y="111"/>
                      <a:pt x="93" y="112"/>
                    </a:cubicBezTo>
                    <a:cubicBezTo>
                      <a:pt x="103" y="115"/>
                      <a:pt x="113" y="120"/>
                      <a:pt x="123" y="122"/>
                    </a:cubicBezTo>
                    <a:cubicBezTo>
                      <a:pt x="123" y="123"/>
                      <a:pt x="123" y="124"/>
                      <a:pt x="123" y="125"/>
                    </a:cubicBezTo>
                    <a:close/>
                    <a:moveTo>
                      <a:pt x="123" y="133"/>
                    </a:moveTo>
                    <a:cubicBezTo>
                      <a:pt x="120" y="131"/>
                      <a:pt x="118" y="130"/>
                      <a:pt x="115" y="129"/>
                    </a:cubicBezTo>
                    <a:cubicBezTo>
                      <a:pt x="117" y="130"/>
                      <a:pt x="120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3" y="132"/>
                      <a:pt x="123" y="133"/>
                    </a:cubicBezTo>
                    <a:close/>
                    <a:moveTo>
                      <a:pt x="125" y="138"/>
                    </a:moveTo>
                    <a:cubicBezTo>
                      <a:pt x="117" y="134"/>
                      <a:pt x="109" y="130"/>
                      <a:pt x="100" y="127"/>
                    </a:cubicBezTo>
                    <a:cubicBezTo>
                      <a:pt x="104" y="128"/>
                      <a:pt x="108" y="130"/>
                      <a:pt x="112" y="131"/>
                    </a:cubicBezTo>
                    <a:cubicBezTo>
                      <a:pt x="116" y="132"/>
                      <a:pt x="120" y="135"/>
                      <a:pt x="124" y="136"/>
                    </a:cubicBezTo>
                    <a:cubicBezTo>
                      <a:pt x="124" y="136"/>
                      <a:pt x="125" y="137"/>
                      <a:pt x="125" y="138"/>
                    </a:cubicBezTo>
                    <a:cubicBezTo>
                      <a:pt x="125" y="138"/>
                      <a:pt x="125" y="138"/>
                      <a:pt x="125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8" y="138"/>
                      <a:pt x="114" y="137"/>
                    </a:cubicBezTo>
                    <a:cubicBezTo>
                      <a:pt x="108" y="134"/>
                      <a:pt x="103" y="132"/>
                      <a:pt x="97" y="130"/>
                    </a:cubicBezTo>
                    <a:cubicBezTo>
                      <a:pt x="94" y="129"/>
                      <a:pt x="90" y="128"/>
                      <a:pt x="87" y="126"/>
                    </a:cubicBezTo>
                    <a:cubicBezTo>
                      <a:pt x="89" y="127"/>
                      <a:pt x="91" y="128"/>
                      <a:pt x="93" y="128"/>
                    </a:cubicBezTo>
                    <a:cubicBezTo>
                      <a:pt x="100" y="130"/>
                      <a:pt x="108" y="132"/>
                      <a:pt x="115" y="135"/>
                    </a:cubicBezTo>
                    <a:cubicBezTo>
                      <a:pt x="118" y="137"/>
                      <a:pt x="122" y="139"/>
                      <a:pt x="126" y="140"/>
                    </a:cubicBezTo>
                    <a:cubicBezTo>
                      <a:pt x="126" y="140"/>
                      <a:pt x="126" y="141"/>
                      <a:pt x="127" y="141"/>
                    </a:cubicBezTo>
                    <a:close/>
                    <a:moveTo>
                      <a:pt x="129" y="146"/>
                    </a:moveTo>
                    <a:cubicBezTo>
                      <a:pt x="125" y="144"/>
                      <a:pt x="120" y="143"/>
                      <a:pt x="116" y="141"/>
                    </a:cubicBezTo>
                    <a:cubicBezTo>
                      <a:pt x="109" y="139"/>
                      <a:pt x="103" y="136"/>
                      <a:pt x="96" y="133"/>
                    </a:cubicBezTo>
                    <a:cubicBezTo>
                      <a:pt x="95" y="133"/>
                      <a:pt x="95" y="133"/>
                      <a:pt x="94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2" y="142"/>
                      <a:pt x="127" y="143"/>
                    </a:cubicBezTo>
                    <a:cubicBezTo>
                      <a:pt x="128" y="144"/>
                      <a:pt x="128" y="145"/>
                      <a:pt x="129" y="146"/>
                    </a:cubicBezTo>
                    <a:close/>
                    <a:moveTo>
                      <a:pt x="80" y="129"/>
                    </a:moveTo>
                    <a:cubicBezTo>
                      <a:pt x="84" y="130"/>
                      <a:pt x="88" y="132"/>
                      <a:pt x="92" y="133"/>
                    </a:cubicBezTo>
                    <a:cubicBezTo>
                      <a:pt x="99" y="135"/>
                      <a:pt x="106" y="138"/>
                      <a:pt x="112" y="141"/>
                    </a:cubicBezTo>
                    <a:cubicBezTo>
                      <a:pt x="118" y="143"/>
                      <a:pt x="124" y="144"/>
                      <a:pt x="129" y="147"/>
                    </a:cubicBezTo>
                    <a:cubicBezTo>
                      <a:pt x="129" y="147"/>
                      <a:pt x="129" y="147"/>
                      <a:pt x="129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5" y="139"/>
                      <a:pt x="99" y="137"/>
                      <a:pt x="93" y="134"/>
                    </a:cubicBezTo>
                    <a:cubicBezTo>
                      <a:pt x="86" y="132"/>
                      <a:pt x="79" y="130"/>
                      <a:pt x="72" y="128"/>
                    </a:cubicBezTo>
                    <a:cubicBezTo>
                      <a:pt x="67" y="126"/>
                      <a:pt x="61" y="124"/>
                      <a:pt x="55" y="122"/>
                    </a:cubicBezTo>
                    <a:cubicBezTo>
                      <a:pt x="55" y="121"/>
                      <a:pt x="55" y="121"/>
                      <a:pt x="56" y="120"/>
                    </a:cubicBezTo>
                    <a:cubicBezTo>
                      <a:pt x="58" y="121"/>
                      <a:pt x="60" y="121"/>
                      <a:pt x="61" y="122"/>
                    </a:cubicBezTo>
                    <a:cubicBezTo>
                      <a:pt x="62" y="122"/>
                      <a:pt x="62" y="122"/>
                      <a:pt x="63" y="122"/>
                    </a:cubicBezTo>
                    <a:cubicBezTo>
                      <a:pt x="66" y="123"/>
                      <a:pt x="69" y="125"/>
                      <a:pt x="72" y="126"/>
                    </a:cubicBezTo>
                    <a:cubicBezTo>
                      <a:pt x="75" y="127"/>
                      <a:pt x="78" y="128"/>
                      <a:pt x="80" y="129"/>
                    </a:cubicBezTo>
                    <a:close/>
                    <a:moveTo>
                      <a:pt x="74" y="129"/>
                    </a:moveTo>
                    <a:cubicBezTo>
                      <a:pt x="74" y="129"/>
                      <a:pt x="75" y="129"/>
                      <a:pt x="76" y="130"/>
                    </a:cubicBezTo>
                    <a:cubicBezTo>
                      <a:pt x="75" y="130"/>
                      <a:pt x="75" y="129"/>
                      <a:pt x="75" y="129"/>
                    </a:cubicBezTo>
                    <a:cubicBezTo>
                      <a:pt x="71" y="128"/>
                      <a:pt x="68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0" y="152"/>
                    </a:moveTo>
                    <a:cubicBezTo>
                      <a:pt x="119" y="146"/>
                      <a:pt x="107" y="142"/>
                      <a:pt x="95" y="137"/>
                    </a:cubicBezTo>
                    <a:cubicBezTo>
                      <a:pt x="91" y="135"/>
                      <a:pt x="86" y="133"/>
                      <a:pt x="82" y="132"/>
                    </a:cubicBezTo>
                    <a:cubicBezTo>
                      <a:pt x="86" y="133"/>
                      <a:pt x="90" y="134"/>
                      <a:pt x="94" y="136"/>
                    </a:cubicBezTo>
                    <a:cubicBezTo>
                      <a:pt x="101" y="138"/>
                      <a:pt x="108" y="140"/>
                      <a:pt x="115" y="142"/>
                    </a:cubicBezTo>
                    <a:cubicBezTo>
                      <a:pt x="118" y="144"/>
                      <a:pt x="122" y="145"/>
                      <a:pt x="125" y="146"/>
                    </a:cubicBezTo>
                    <a:cubicBezTo>
                      <a:pt x="127" y="147"/>
                      <a:pt x="128" y="148"/>
                      <a:pt x="129" y="148"/>
                    </a:cubicBezTo>
                    <a:cubicBezTo>
                      <a:pt x="130" y="149"/>
                      <a:pt x="130" y="151"/>
                      <a:pt x="130" y="152"/>
                    </a:cubicBezTo>
                    <a:close/>
                    <a:moveTo>
                      <a:pt x="63" y="129"/>
                    </a:moveTo>
                    <a:cubicBezTo>
                      <a:pt x="66" y="130"/>
                      <a:pt x="69" y="131"/>
                      <a:pt x="73" y="132"/>
                    </a:cubicBezTo>
                    <a:cubicBezTo>
                      <a:pt x="80" y="134"/>
                      <a:pt x="86" y="137"/>
                      <a:pt x="93" y="140"/>
                    </a:cubicBezTo>
                    <a:cubicBezTo>
                      <a:pt x="100" y="142"/>
                      <a:pt x="106" y="145"/>
                      <a:pt x="113" y="148"/>
                    </a:cubicBezTo>
                    <a:cubicBezTo>
                      <a:pt x="119" y="150"/>
                      <a:pt x="125" y="152"/>
                      <a:pt x="131" y="154"/>
                    </a:cubicBezTo>
                    <a:cubicBezTo>
                      <a:pt x="131" y="156"/>
                      <a:pt x="131" y="157"/>
                      <a:pt x="132" y="158"/>
                    </a:cubicBezTo>
                    <a:cubicBezTo>
                      <a:pt x="120" y="151"/>
                      <a:pt x="108" y="147"/>
                      <a:pt x="96" y="142"/>
                    </a:cubicBezTo>
                    <a:cubicBezTo>
                      <a:pt x="90" y="139"/>
                      <a:pt x="83" y="137"/>
                      <a:pt x="77" y="134"/>
                    </a:cubicBezTo>
                    <a:cubicBezTo>
                      <a:pt x="70" y="132"/>
                      <a:pt x="63" y="130"/>
                      <a:pt x="58" y="127"/>
                    </a:cubicBezTo>
                    <a:cubicBezTo>
                      <a:pt x="54" y="124"/>
                      <a:pt x="61" y="128"/>
                      <a:pt x="63" y="129"/>
                    </a:cubicBezTo>
                    <a:close/>
                    <a:moveTo>
                      <a:pt x="132" y="163"/>
                    </a:moveTo>
                    <a:cubicBezTo>
                      <a:pt x="127" y="160"/>
                      <a:pt x="121" y="159"/>
                      <a:pt x="116" y="157"/>
                    </a:cubicBezTo>
                    <a:cubicBezTo>
                      <a:pt x="109" y="154"/>
                      <a:pt x="103" y="151"/>
                      <a:pt x="96" y="148"/>
                    </a:cubicBezTo>
                    <a:cubicBezTo>
                      <a:pt x="94" y="147"/>
                      <a:pt x="92" y="146"/>
                      <a:pt x="90" y="144"/>
                    </a:cubicBezTo>
                    <a:cubicBezTo>
                      <a:pt x="92" y="145"/>
                      <a:pt x="93" y="146"/>
                      <a:pt x="95" y="146"/>
                    </a:cubicBezTo>
                    <a:cubicBezTo>
                      <a:pt x="102" y="149"/>
                      <a:pt x="109" y="151"/>
                      <a:pt x="116" y="153"/>
                    </a:cubicBezTo>
                    <a:cubicBezTo>
                      <a:pt x="121" y="155"/>
                      <a:pt x="126" y="158"/>
                      <a:pt x="132" y="159"/>
                    </a:cubicBezTo>
                    <a:cubicBezTo>
                      <a:pt x="132" y="160"/>
                      <a:pt x="132" y="162"/>
                      <a:pt x="132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8" y="162"/>
                      <a:pt x="128" y="162"/>
                    </a:cubicBezTo>
                    <a:cubicBezTo>
                      <a:pt x="128" y="162"/>
                      <a:pt x="129" y="162"/>
                      <a:pt x="129" y="162"/>
                    </a:cubicBezTo>
                    <a:close/>
                    <a:moveTo>
                      <a:pt x="130" y="163"/>
                    </a:move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lose/>
                    <a:moveTo>
                      <a:pt x="132" y="164"/>
                    </a:moveTo>
                    <a:cubicBezTo>
                      <a:pt x="132" y="165"/>
                      <a:pt x="132" y="166"/>
                      <a:pt x="132" y="167"/>
                    </a:cubicBezTo>
                    <a:cubicBezTo>
                      <a:pt x="130" y="165"/>
                      <a:pt x="128" y="164"/>
                      <a:pt x="126" y="163"/>
                    </a:cubicBezTo>
                    <a:cubicBezTo>
                      <a:pt x="120" y="161"/>
                      <a:pt x="114" y="159"/>
                      <a:pt x="109" y="156"/>
                    </a:cubicBezTo>
                    <a:cubicBezTo>
                      <a:pt x="105" y="155"/>
                      <a:pt x="101" y="153"/>
                      <a:pt x="97" y="151"/>
                    </a:cubicBezTo>
                    <a:cubicBezTo>
                      <a:pt x="99" y="152"/>
                      <a:pt x="102" y="153"/>
                      <a:pt x="104" y="154"/>
                    </a:cubicBezTo>
                    <a:cubicBezTo>
                      <a:pt x="113" y="157"/>
                      <a:pt x="123" y="161"/>
                      <a:pt x="132" y="164"/>
                    </a:cubicBezTo>
                    <a:close/>
                    <a:moveTo>
                      <a:pt x="132" y="169"/>
                    </a:moveTo>
                    <a:cubicBezTo>
                      <a:pt x="131" y="170"/>
                      <a:pt x="131" y="171"/>
                      <a:pt x="131" y="171"/>
                    </a:cubicBezTo>
                    <a:cubicBezTo>
                      <a:pt x="129" y="170"/>
                      <a:pt x="126" y="169"/>
                      <a:pt x="124" y="168"/>
                    </a:cubicBezTo>
                    <a:cubicBezTo>
                      <a:pt x="119" y="166"/>
                      <a:pt x="114" y="163"/>
                      <a:pt x="109" y="161"/>
                    </a:cubicBezTo>
                    <a:cubicBezTo>
                      <a:pt x="104" y="159"/>
                      <a:pt x="100" y="158"/>
                      <a:pt x="95" y="156"/>
                    </a:cubicBezTo>
                    <a:cubicBezTo>
                      <a:pt x="94" y="155"/>
                      <a:pt x="93" y="155"/>
                      <a:pt x="92" y="155"/>
                    </a:cubicBezTo>
                    <a:cubicBezTo>
                      <a:pt x="97" y="156"/>
                      <a:pt x="101" y="158"/>
                      <a:pt x="105" y="159"/>
                    </a:cubicBezTo>
                    <a:cubicBezTo>
                      <a:pt x="110" y="161"/>
                      <a:pt x="116" y="162"/>
                      <a:pt x="121" y="164"/>
                    </a:cubicBezTo>
                    <a:cubicBezTo>
                      <a:pt x="124" y="165"/>
                      <a:pt x="128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2" y="160"/>
                      <a:pt x="95" y="160"/>
                      <a:pt x="98" y="161"/>
                    </a:cubicBezTo>
                    <a:cubicBezTo>
                      <a:pt x="102" y="162"/>
                      <a:pt x="106" y="164"/>
                      <a:pt x="110" y="166"/>
                    </a:cubicBezTo>
                    <a:cubicBezTo>
                      <a:pt x="117" y="169"/>
                      <a:pt x="123" y="172"/>
                      <a:pt x="130" y="172"/>
                    </a:cubicBezTo>
                    <a:cubicBezTo>
                      <a:pt x="129" y="174"/>
                      <a:pt x="128" y="175"/>
                      <a:pt x="125" y="176"/>
                    </a:cubicBezTo>
                    <a:cubicBezTo>
                      <a:pt x="120" y="177"/>
                      <a:pt x="114" y="174"/>
                      <a:pt x="109" y="170"/>
                    </a:cubicBezTo>
                    <a:cubicBezTo>
                      <a:pt x="110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5" y="172"/>
                    </a:cubicBezTo>
                    <a:cubicBezTo>
                      <a:pt x="115" y="172"/>
                      <a:pt x="119" y="174"/>
                      <a:pt x="119" y="174"/>
                    </a:cubicBezTo>
                    <a:cubicBezTo>
                      <a:pt x="118" y="174"/>
                      <a:pt x="118" y="175"/>
                      <a:pt x="119" y="175"/>
                    </a:cubicBezTo>
                    <a:cubicBezTo>
                      <a:pt x="119" y="175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18" y="173"/>
                      <a:pt x="116" y="172"/>
                      <a:pt x="114" y="171"/>
                    </a:cubicBezTo>
                    <a:cubicBezTo>
                      <a:pt x="112" y="171"/>
                      <a:pt x="110" y="170"/>
                      <a:pt x="109" y="169"/>
                    </a:cubicBezTo>
                    <a:cubicBezTo>
                      <a:pt x="107" y="168"/>
                      <a:pt x="111" y="170"/>
                      <a:pt x="111" y="170"/>
                    </a:cubicBezTo>
                    <a:cubicBezTo>
                      <a:pt x="115" y="171"/>
                      <a:pt x="118" y="173"/>
                      <a:pt x="122" y="174"/>
                    </a:cubicBezTo>
                    <a:cubicBezTo>
                      <a:pt x="123" y="175"/>
                      <a:pt x="125" y="175"/>
                      <a:pt x="127" y="175"/>
                    </a:cubicBezTo>
                    <a:cubicBezTo>
                      <a:pt x="127" y="175"/>
                      <a:pt x="127" y="174"/>
                      <a:pt x="127" y="174"/>
                    </a:cubicBezTo>
                    <a:cubicBezTo>
                      <a:pt x="125" y="172"/>
                      <a:pt x="122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6" y="165"/>
                      <a:pt x="102" y="163"/>
                      <a:pt x="98" y="162"/>
                    </a:cubicBezTo>
                    <a:cubicBezTo>
                      <a:pt x="96" y="161"/>
                      <a:pt x="94" y="160"/>
                      <a:pt x="91" y="160"/>
                    </a:cubicBezTo>
                    <a:cubicBezTo>
                      <a:pt x="91" y="159"/>
                      <a:pt x="90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8" y="162"/>
                      <a:pt x="99" y="163"/>
                    </a:cubicBezTo>
                    <a:cubicBezTo>
                      <a:pt x="105" y="165"/>
                      <a:pt x="111" y="167"/>
                      <a:pt x="116" y="170"/>
                    </a:cubicBezTo>
                    <a:cubicBezTo>
                      <a:pt x="119" y="171"/>
                      <a:pt x="121" y="172"/>
                      <a:pt x="123" y="173"/>
                    </a:cubicBezTo>
                    <a:cubicBezTo>
                      <a:pt x="127" y="174"/>
                      <a:pt x="124" y="174"/>
                      <a:pt x="123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5" y="170"/>
                      <a:pt x="111" y="169"/>
                      <a:pt x="107" y="168"/>
                    </a:cubicBezTo>
                    <a:cubicBezTo>
                      <a:pt x="106" y="168"/>
                      <a:pt x="106" y="168"/>
                      <a:pt x="106" y="168"/>
                    </a:cubicBezTo>
                    <a:cubicBezTo>
                      <a:pt x="103" y="166"/>
                      <a:pt x="99" y="164"/>
                      <a:pt x="96" y="162"/>
                    </a:cubicBezTo>
                    <a:close/>
                    <a:moveTo>
                      <a:pt x="79" y="150"/>
                    </a:moveTo>
                    <a:cubicBezTo>
                      <a:pt x="87" y="154"/>
                      <a:pt x="95" y="157"/>
                      <a:pt x="104" y="160"/>
                    </a:cubicBezTo>
                    <a:cubicBezTo>
                      <a:pt x="111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8" y="172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6" y="168"/>
                      <a:pt x="113" y="166"/>
                      <a:pt x="109" y="164"/>
                    </a:cubicBezTo>
                    <a:cubicBezTo>
                      <a:pt x="101" y="161"/>
                      <a:pt x="94" y="159"/>
                      <a:pt x="86" y="157"/>
                    </a:cubicBezTo>
                    <a:cubicBezTo>
                      <a:pt x="83" y="155"/>
                      <a:pt x="80" y="153"/>
                      <a:pt x="79" y="150"/>
                    </a:cubicBezTo>
                    <a:close/>
                    <a:moveTo>
                      <a:pt x="78" y="146"/>
                    </a:moveTo>
                    <a:cubicBezTo>
                      <a:pt x="78" y="145"/>
                      <a:pt x="78" y="145"/>
                      <a:pt x="78" y="144"/>
                    </a:cubicBezTo>
                    <a:cubicBezTo>
                      <a:pt x="80" y="145"/>
                      <a:pt x="81" y="146"/>
                      <a:pt x="83" y="147"/>
                    </a:cubicBezTo>
                    <a:cubicBezTo>
                      <a:pt x="84" y="147"/>
                      <a:pt x="85" y="147"/>
                      <a:pt x="85" y="148"/>
                    </a:cubicBezTo>
                    <a:cubicBezTo>
                      <a:pt x="90" y="149"/>
                      <a:pt x="94" y="151"/>
                      <a:pt x="99" y="153"/>
                    </a:cubicBezTo>
                    <a:cubicBezTo>
                      <a:pt x="109" y="157"/>
                      <a:pt x="119" y="161"/>
                      <a:pt x="128" y="166"/>
                    </a:cubicBezTo>
                    <a:cubicBezTo>
                      <a:pt x="129" y="166"/>
                      <a:pt x="131" y="168"/>
                      <a:pt x="131" y="168"/>
                    </a:cubicBezTo>
                    <a:cubicBezTo>
                      <a:pt x="130" y="167"/>
                      <a:pt x="128" y="167"/>
                      <a:pt x="127" y="166"/>
                    </a:cubicBezTo>
                    <a:cubicBezTo>
                      <a:pt x="125" y="165"/>
                      <a:pt x="124" y="164"/>
                      <a:pt x="122" y="164"/>
                    </a:cubicBezTo>
                    <a:cubicBezTo>
                      <a:pt x="117" y="162"/>
                      <a:pt x="112" y="160"/>
                      <a:pt x="107" y="159"/>
                    </a:cubicBezTo>
                    <a:cubicBezTo>
                      <a:pt x="98" y="156"/>
                      <a:pt x="88" y="154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8" y="149"/>
                      <a:pt x="78" y="147"/>
                      <a:pt x="78" y="146"/>
                    </a:cubicBezTo>
                    <a:close/>
                    <a:moveTo>
                      <a:pt x="77" y="141"/>
                    </a:moveTo>
                    <a:cubicBezTo>
                      <a:pt x="77" y="141"/>
                      <a:pt x="78" y="141"/>
                      <a:pt x="78" y="141"/>
                    </a:cubicBezTo>
                    <a:cubicBezTo>
                      <a:pt x="80" y="141"/>
                      <a:pt x="83" y="142"/>
                      <a:pt x="85" y="143"/>
                    </a:cubicBezTo>
                    <a:cubicBezTo>
                      <a:pt x="87" y="144"/>
                      <a:pt x="88" y="144"/>
                      <a:pt x="90" y="145"/>
                    </a:cubicBezTo>
                    <a:cubicBezTo>
                      <a:pt x="98" y="150"/>
                      <a:pt x="108" y="154"/>
                      <a:pt x="117" y="158"/>
                    </a:cubicBezTo>
                    <a:cubicBezTo>
                      <a:pt x="107" y="154"/>
                      <a:pt x="97" y="151"/>
                      <a:pt x="87" y="148"/>
                    </a:cubicBezTo>
                    <a:cubicBezTo>
                      <a:pt x="85" y="147"/>
                      <a:pt x="83" y="146"/>
                      <a:pt x="81" y="145"/>
                    </a:cubicBezTo>
                    <a:cubicBezTo>
                      <a:pt x="80" y="144"/>
                      <a:pt x="80" y="144"/>
                      <a:pt x="79" y="144"/>
                    </a:cubicBezTo>
                    <a:cubicBezTo>
                      <a:pt x="79" y="144"/>
                      <a:pt x="78" y="144"/>
                      <a:pt x="78" y="143"/>
                    </a:cubicBezTo>
                    <a:cubicBezTo>
                      <a:pt x="78" y="142"/>
                      <a:pt x="78" y="141"/>
                      <a:pt x="77" y="141"/>
                    </a:cubicBezTo>
                    <a:close/>
                    <a:moveTo>
                      <a:pt x="76" y="138"/>
                    </a:moveTo>
                    <a:cubicBezTo>
                      <a:pt x="78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7" y="140"/>
                    </a:cubicBezTo>
                    <a:cubicBezTo>
                      <a:pt x="77" y="139"/>
                      <a:pt x="76" y="139"/>
                      <a:pt x="76" y="138"/>
                    </a:cubicBezTo>
                    <a:close/>
                    <a:moveTo>
                      <a:pt x="57" y="127"/>
                    </a:moveTo>
                    <a:cubicBezTo>
                      <a:pt x="61" y="129"/>
                      <a:pt x="65" y="131"/>
                      <a:pt x="70" y="132"/>
                    </a:cubicBezTo>
                    <a:cubicBezTo>
                      <a:pt x="77" y="135"/>
                      <a:pt x="83" y="137"/>
                      <a:pt x="90" y="140"/>
                    </a:cubicBezTo>
                    <a:cubicBezTo>
                      <a:pt x="103" y="146"/>
                      <a:pt x="117" y="150"/>
                      <a:pt x="130" y="158"/>
                    </a:cubicBezTo>
                    <a:cubicBezTo>
                      <a:pt x="130" y="158"/>
                      <a:pt x="131" y="158"/>
                      <a:pt x="132" y="158"/>
                    </a:cubicBezTo>
                    <a:cubicBezTo>
                      <a:pt x="131" y="158"/>
                      <a:pt x="131" y="158"/>
                      <a:pt x="130" y="158"/>
                    </a:cubicBezTo>
                    <a:cubicBezTo>
                      <a:pt x="129" y="157"/>
                      <a:pt x="127" y="157"/>
                      <a:pt x="126" y="156"/>
                    </a:cubicBezTo>
                    <a:cubicBezTo>
                      <a:pt x="123" y="155"/>
                      <a:pt x="120" y="154"/>
                      <a:pt x="116" y="153"/>
                    </a:cubicBezTo>
                    <a:cubicBezTo>
                      <a:pt x="110" y="150"/>
                      <a:pt x="102" y="148"/>
                      <a:pt x="96" y="145"/>
                    </a:cubicBezTo>
                    <a:cubicBezTo>
                      <a:pt x="93" y="145"/>
                      <a:pt x="90" y="144"/>
                      <a:pt x="87" y="143"/>
                    </a:cubicBezTo>
                    <a:cubicBezTo>
                      <a:pt x="84" y="141"/>
                      <a:pt x="80" y="139"/>
                      <a:pt x="77" y="138"/>
                    </a:cubicBezTo>
                    <a:cubicBezTo>
                      <a:pt x="76" y="138"/>
                      <a:pt x="75" y="137"/>
                      <a:pt x="75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0" y="133"/>
                      <a:pt x="61" y="131"/>
                      <a:pt x="57" y="127"/>
                    </a:cubicBezTo>
                    <a:close/>
                    <a:moveTo>
                      <a:pt x="55" y="123"/>
                    </a:moveTo>
                    <a:cubicBezTo>
                      <a:pt x="56" y="123"/>
                      <a:pt x="56" y="123"/>
                      <a:pt x="56" y="123"/>
                    </a:cubicBezTo>
                    <a:cubicBezTo>
                      <a:pt x="56" y="123"/>
                      <a:pt x="56" y="123"/>
                      <a:pt x="57" y="123"/>
                    </a:cubicBezTo>
                    <a:cubicBezTo>
                      <a:pt x="62" y="125"/>
                      <a:pt x="67" y="128"/>
                      <a:pt x="73" y="130"/>
                    </a:cubicBezTo>
                    <a:cubicBezTo>
                      <a:pt x="80" y="132"/>
                      <a:pt x="86" y="134"/>
                      <a:pt x="93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0" y="150"/>
                      <a:pt x="115" y="148"/>
                    </a:cubicBezTo>
                    <a:cubicBezTo>
                      <a:pt x="108" y="145"/>
                      <a:pt x="101" y="142"/>
                      <a:pt x="95" y="140"/>
                    </a:cubicBezTo>
                    <a:cubicBezTo>
                      <a:pt x="88" y="137"/>
                      <a:pt x="81" y="134"/>
                      <a:pt x="75" y="132"/>
                    </a:cubicBezTo>
                    <a:cubicBezTo>
                      <a:pt x="68" y="130"/>
                      <a:pt x="62" y="127"/>
                      <a:pt x="56" y="125"/>
                    </a:cubicBezTo>
                    <a:cubicBezTo>
                      <a:pt x="56" y="124"/>
                      <a:pt x="55" y="124"/>
                      <a:pt x="55" y="123"/>
                    </a:cubicBezTo>
                    <a:close/>
                    <a:moveTo>
                      <a:pt x="56" y="120"/>
                    </a:moveTo>
                    <a:cubicBezTo>
                      <a:pt x="56" y="119"/>
                      <a:pt x="56" y="118"/>
                      <a:pt x="57" y="118"/>
                    </a:cubicBezTo>
                    <a:cubicBezTo>
                      <a:pt x="62" y="120"/>
                      <a:pt x="68" y="121"/>
                      <a:pt x="73" y="123"/>
                    </a:cubicBezTo>
                    <a:cubicBezTo>
                      <a:pt x="74" y="123"/>
                      <a:pt x="74" y="123"/>
                      <a:pt x="75" y="123"/>
                    </a:cubicBezTo>
                    <a:cubicBezTo>
                      <a:pt x="75" y="123"/>
                      <a:pt x="76" y="123"/>
                      <a:pt x="76" y="123"/>
                    </a:cubicBezTo>
                    <a:cubicBezTo>
                      <a:pt x="83" y="126"/>
                      <a:pt x="91" y="128"/>
                      <a:pt x="98" y="131"/>
                    </a:cubicBezTo>
                    <a:cubicBezTo>
                      <a:pt x="104" y="133"/>
                      <a:pt x="110" y="137"/>
                      <a:pt x="116" y="138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5" y="142"/>
                      <a:pt x="124" y="142"/>
                    </a:cubicBezTo>
                    <a:cubicBezTo>
                      <a:pt x="124" y="141"/>
                      <a:pt x="123" y="141"/>
                      <a:pt x="123" y="141"/>
                    </a:cubicBezTo>
                    <a:cubicBezTo>
                      <a:pt x="121" y="141"/>
                      <a:pt x="119" y="140"/>
                      <a:pt x="118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7" y="123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7" y="120"/>
                      <a:pt x="56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6" y="117"/>
                      <a:pt x="61" y="118"/>
                      <a:pt x="62" y="119"/>
                    </a:cubicBezTo>
                    <a:cubicBezTo>
                      <a:pt x="63" y="119"/>
                      <a:pt x="65" y="120"/>
                      <a:pt x="66" y="120"/>
                    </a:cubicBezTo>
                    <a:cubicBezTo>
                      <a:pt x="67" y="120"/>
                      <a:pt x="68" y="121"/>
                      <a:pt x="69" y="121"/>
                    </a:cubicBezTo>
                    <a:cubicBezTo>
                      <a:pt x="66" y="120"/>
                      <a:pt x="63" y="119"/>
                      <a:pt x="60" y="118"/>
                    </a:cubicBezTo>
                    <a:close/>
                    <a:moveTo>
                      <a:pt x="57" y="117"/>
                    </a:moveTo>
                    <a:cubicBezTo>
                      <a:pt x="58" y="116"/>
                      <a:pt x="58" y="116"/>
                      <a:pt x="58" y="115"/>
                    </a:cubicBezTo>
                    <a:cubicBezTo>
                      <a:pt x="66" y="119"/>
                      <a:pt x="75" y="120"/>
                      <a:pt x="83" y="122"/>
                    </a:cubicBezTo>
                    <a:cubicBezTo>
                      <a:pt x="86" y="123"/>
                      <a:pt x="88" y="124"/>
                      <a:pt x="91" y="125"/>
                    </a:cubicBezTo>
                    <a:cubicBezTo>
                      <a:pt x="98" y="127"/>
                      <a:pt x="105" y="130"/>
                      <a:pt x="112" y="133"/>
                    </a:cubicBezTo>
                    <a:cubicBezTo>
                      <a:pt x="116" y="134"/>
                      <a:pt x="120" y="136"/>
                      <a:pt x="123" y="138"/>
                    </a:cubicBezTo>
                    <a:cubicBezTo>
                      <a:pt x="123" y="138"/>
                      <a:pt x="125" y="138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5" y="139"/>
                      <a:pt x="125" y="139"/>
                    </a:cubicBezTo>
                    <a:cubicBezTo>
                      <a:pt x="123" y="139"/>
                      <a:pt x="121" y="138"/>
                      <a:pt x="119" y="137"/>
                    </a:cubicBezTo>
                    <a:cubicBezTo>
                      <a:pt x="107" y="131"/>
                      <a:pt x="93" y="127"/>
                      <a:pt x="79" y="123"/>
                    </a:cubicBezTo>
                    <a:cubicBezTo>
                      <a:pt x="79" y="123"/>
                      <a:pt x="79" y="123"/>
                      <a:pt x="78" y="123"/>
                    </a:cubicBezTo>
                    <a:cubicBezTo>
                      <a:pt x="71" y="121"/>
                      <a:pt x="64" y="118"/>
                      <a:pt x="57" y="117"/>
                    </a:cubicBezTo>
                    <a:close/>
                    <a:moveTo>
                      <a:pt x="60" y="115"/>
                    </a:moveTo>
                    <a:cubicBezTo>
                      <a:pt x="62" y="116"/>
                      <a:pt x="64" y="116"/>
                      <a:pt x="65" y="117"/>
                    </a:cubicBezTo>
                    <a:cubicBezTo>
                      <a:pt x="64" y="116"/>
                      <a:pt x="62" y="116"/>
                      <a:pt x="60" y="115"/>
                    </a:cubicBezTo>
                    <a:close/>
                    <a:moveTo>
                      <a:pt x="59" y="114"/>
                    </a:moveTo>
                    <a:cubicBezTo>
                      <a:pt x="60" y="114"/>
                      <a:pt x="60" y="113"/>
                      <a:pt x="61" y="112"/>
                    </a:cubicBezTo>
                    <a:cubicBezTo>
                      <a:pt x="73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1" y="133"/>
                      <a:pt x="122" y="133"/>
                      <a:pt x="123" y="134"/>
                    </a:cubicBezTo>
                    <a:cubicBezTo>
                      <a:pt x="124" y="134"/>
                      <a:pt x="124" y="135"/>
                      <a:pt x="124" y="135"/>
                    </a:cubicBezTo>
                    <a:cubicBezTo>
                      <a:pt x="123" y="135"/>
                      <a:pt x="122" y="135"/>
                      <a:pt x="122" y="134"/>
                    </a:cubicBezTo>
                    <a:cubicBezTo>
                      <a:pt x="119" y="133"/>
                      <a:pt x="117" y="132"/>
                      <a:pt x="114" y="131"/>
                    </a:cubicBezTo>
                    <a:cubicBezTo>
                      <a:pt x="101" y="126"/>
                      <a:pt x="89" y="123"/>
                      <a:pt x="76" y="120"/>
                    </a:cubicBezTo>
                    <a:cubicBezTo>
                      <a:pt x="76" y="120"/>
                      <a:pt x="76" y="120"/>
                      <a:pt x="75" y="119"/>
                    </a:cubicBezTo>
                    <a:cubicBezTo>
                      <a:pt x="70" y="118"/>
                      <a:pt x="65" y="116"/>
                      <a:pt x="59" y="114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79" y="118"/>
                      <a:pt x="83" y="119"/>
                      <a:pt x="86" y="120"/>
                    </a:cubicBezTo>
                    <a:cubicBezTo>
                      <a:pt x="82" y="118"/>
                      <a:pt x="77" y="117"/>
                      <a:pt x="73" y="116"/>
                    </a:cubicBezTo>
                    <a:close/>
                    <a:moveTo>
                      <a:pt x="61" y="111"/>
                    </a:moveTo>
                    <a:cubicBezTo>
                      <a:pt x="61" y="111"/>
                      <a:pt x="62" y="110"/>
                      <a:pt x="62" y="110"/>
                    </a:cubicBezTo>
                    <a:cubicBezTo>
                      <a:pt x="66" y="112"/>
                      <a:pt x="70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2" y="130"/>
                    </a:cubicBezTo>
                    <a:cubicBezTo>
                      <a:pt x="120" y="129"/>
                      <a:pt x="117" y="129"/>
                      <a:pt x="115" y="128"/>
                    </a:cubicBezTo>
                    <a:cubicBezTo>
                      <a:pt x="112" y="127"/>
                      <a:pt x="110" y="126"/>
                      <a:pt x="107" y="125"/>
                    </a:cubicBezTo>
                    <a:cubicBezTo>
                      <a:pt x="102" y="123"/>
                      <a:pt x="97" y="122"/>
                      <a:pt x="92" y="120"/>
                    </a:cubicBezTo>
                    <a:cubicBezTo>
                      <a:pt x="81" y="118"/>
                      <a:pt x="71" y="115"/>
                      <a:pt x="61" y="111"/>
                    </a:cubicBezTo>
                    <a:close/>
                    <a:moveTo>
                      <a:pt x="62" y="107"/>
                    </a:moveTo>
                    <a:cubicBezTo>
                      <a:pt x="62" y="105"/>
                      <a:pt x="62" y="104"/>
                      <a:pt x="62" y="103"/>
                    </a:cubicBezTo>
                    <a:cubicBezTo>
                      <a:pt x="62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3" y="111"/>
                      <a:pt x="89" y="112"/>
                      <a:pt x="94" y="114"/>
                    </a:cubicBezTo>
                    <a:cubicBezTo>
                      <a:pt x="99" y="116"/>
                      <a:pt x="105" y="118"/>
                      <a:pt x="111" y="120"/>
                    </a:cubicBezTo>
                    <a:cubicBezTo>
                      <a:pt x="114" y="121"/>
                      <a:pt x="117" y="122"/>
                      <a:pt x="120" y="124"/>
                    </a:cubicBezTo>
                    <a:cubicBezTo>
                      <a:pt x="121" y="124"/>
                      <a:pt x="123" y="125"/>
                      <a:pt x="123" y="125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23" y="125"/>
                      <a:pt x="122" y="125"/>
                      <a:pt x="121" y="124"/>
                    </a:cubicBezTo>
                    <a:cubicBezTo>
                      <a:pt x="111" y="120"/>
                      <a:pt x="100" y="118"/>
                      <a:pt x="90" y="115"/>
                    </a:cubicBezTo>
                    <a:cubicBezTo>
                      <a:pt x="84" y="113"/>
                      <a:pt x="78" y="112"/>
                      <a:pt x="73" y="110"/>
                    </a:cubicBezTo>
                    <a:cubicBezTo>
                      <a:pt x="71" y="109"/>
                      <a:pt x="68" y="109"/>
                      <a:pt x="66" y="109"/>
                    </a:cubicBezTo>
                    <a:cubicBezTo>
                      <a:pt x="66" y="108"/>
                      <a:pt x="65" y="108"/>
                      <a:pt x="63" y="108"/>
                    </a:cubicBezTo>
                    <a:cubicBezTo>
                      <a:pt x="64" y="108"/>
                      <a:pt x="64" y="107"/>
                      <a:pt x="63" y="107"/>
                    </a:cubicBezTo>
                    <a:cubicBezTo>
                      <a:pt x="63" y="107"/>
                      <a:pt x="63" y="107"/>
                      <a:pt x="62" y="107"/>
                    </a:cubicBezTo>
                    <a:close/>
                    <a:moveTo>
                      <a:pt x="62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4" y="100"/>
                      <a:pt x="65" y="100"/>
                    </a:cubicBezTo>
                    <a:cubicBezTo>
                      <a:pt x="65" y="101"/>
                      <a:pt x="65" y="101"/>
                      <a:pt x="66" y="101"/>
                    </a:cubicBezTo>
                    <a:cubicBezTo>
                      <a:pt x="76" y="104"/>
                      <a:pt x="86" y="107"/>
                      <a:pt x="95" y="110"/>
                    </a:cubicBezTo>
                    <a:cubicBezTo>
                      <a:pt x="100" y="112"/>
                      <a:pt x="106" y="113"/>
                      <a:pt x="111" y="115"/>
                    </a:cubicBezTo>
                    <a:cubicBezTo>
                      <a:pt x="114" y="117"/>
                      <a:pt x="117" y="118"/>
                      <a:pt x="120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1" y="109"/>
                      <a:pt x="76" y="107"/>
                    </a:cubicBezTo>
                    <a:cubicBezTo>
                      <a:pt x="72" y="105"/>
                      <a:pt x="67" y="104"/>
                      <a:pt x="63" y="102"/>
                    </a:cubicBezTo>
                    <a:cubicBezTo>
                      <a:pt x="63" y="102"/>
                      <a:pt x="63" y="102"/>
                      <a:pt x="62" y="102"/>
                    </a:cubicBezTo>
                    <a:close/>
                    <a:moveTo>
                      <a:pt x="64" y="97"/>
                    </a:moveTo>
                    <a:cubicBezTo>
                      <a:pt x="64" y="96"/>
                      <a:pt x="64" y="95"/>
                      <a:pt x="65" y="95"/>
                    </a:cubicBezTo>
                    <a:cubicBezTo>
                      <a:pt x="72" y="98"/>
                      <a:pt x="80" y="100"/>
                      <a:pt x="88" y="102"/>
                    </a:cubicBezTo>
                    <a:cubicBezTo>
                      <a:pt x="92" y="103"/>
                      <a:pt x="95" y="104"/>
                      <a:pt x="99" y="106"/>
                    </a:cubicBezTo>
                    <a:cubicBezTo>
                      <a:pt x="105" y="108"/>
                      <a:pt x="111" y="110"/>
                      <a:pt x="118" y="112"/>
                    </a:cubicBezTo>
                    <a:cubicBezTo>
                      <a:pt x="120" y="113"/>
                      <a:pt x="121" y="113"/>
                      <a:pt x="121" y="113"/>
                    </a:cubicBezTo>
                    <a:cubicBezTo>
                      <a:pt x="121" y="113"/>
                      <a:pt x="121" y="113"/>
                      <a:pt x="121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2" y="106"/>
                      <a:pt x="78" y="102"/>
                      <a:pt x="64" y="97"/>
                    </a:cubicBezTo>
                    <a:close/>
                    <a:moveTo>
                      <a:pt x="66" y="95"/>
                    </a:moveTo>
                    <a:cubicBezTo>
                      <a:pt x="67" y="95"/>
                      <a:pt x="68" y="95"/>
                      <a:pt x="69" y="96"/>
                    </a:cubicBezTo>
                    <a:cubicBezTo>
                      <a:pt x="70" y="96"/>
                      <a:pt x="71" y="96"/>
                      <a:pt x="71" y="96"/>
                    </a:cubicBezTo>
                    <a:cubicBezTo>
                      <a:pt x="70" y="96"/>
                      <a:pt x="68" y="95"/>
                      <a:pt x="66" y="95"/>
                    </a:cubicBezTo>
                    <a:close/>
                    <a:moveTo>
                      <a:pt x="65" y="94"/>
                    </a:moveTo>
                    <a:cubicBezTo>
                      <a:pt x="65" y="93"/>
                      <a:pt x="66" y="93"/>
                      <a:pt x="66" y="92"/>
                    </a:cubicBezTo>
                    <a:cubicBezTo>
                      <a:pt x="68" y="92"/>
                      <a:pt x="70" y="93"/>
                      <a:pt x="72" y="94"/>
                    </a:cubicBezTo>
                    <a:cubicBezTo>
                      <a:pt x="74" y="94"/>
                      <a:pt x="75" y="95"/>
                      <a:pt x="76" y="96"/>
                    </a:cubicBezTo>
                    <a:cubicBezTo>
                      <a:pt x="78" y="97"/>
                      <a:pt x="81" y="98"/>
                      <a:pt x="84" y="99"/>
                    </a:cubicBezTo>
                    <a:cubicBezTo>
                      <a:pt x="91" y="100"/>
                      <a:pt x="99" y="103"/>
                      <a:pt x="106" y="105"/>
                    </a:cubicBezTo>
                    <a:cubicBezTo>
                      <a:pt x="109" y="106"/>
                      <a:pt x="112" y="107"/>
                      <a:pt x="116" y="108"/>
                    </a:cubicBezTo>
                    <a:cubicBezTo>
                      <a:pt x="117" y="109"/>
                      <a:pt x="119" y="109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18" y="110"/>
                      <a:pt x="116" y="109"/>
                      <a:pt x="114" y="109"/>
                    </a:cubicBezTo>
                    <a:cubicBezTo>
                      <a:pt x="107" y="107"/>
                      <a:pt x="100" y="104"/>
                      <a:pt x="93" y="102"/>
                    </a:cubicBezTo>
                    <a:cubicBezTo>
                      <a:pt x="92" y="102"/>
                      <a:pt x="92" y="102"/>
                      <a:pt x="91" y="102"/>
                    </a:cubicBezTo>
                    <a:cubicBezTo>
                      <a:pt x="86" y="100"/>
                      <a:pt x="81" y="99"/>
                      <a:pt x="76" y="98"/>
                    </a:cubicBezTo>
                    <a:cubicBezTo>
                      <a:pt x="72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1" y="81"/>
                      <a:pt x="74" y="82"/>
                    </a:cubicBezTo>
                    <a:cubicBezTo>
                      <a:pt x="90" y="86"/>
                      <a:pt x="106" y="92"/>
                      <a:pt x="122" y="96"/>
                    </a:cubicBezTo>
                    <a:cubicBezTo>
                      <a:pt x="121" y="97"/>
                      <a:pt x="121" y="97"/>
                      <a:pt x="120" y="98"/>
                    </a:cubicBezTo>
                    <a:cubicBezTo>
                      <a:pt x="113" y="95"/>
                      <a:pt x="104" y="93"/>
                      <a:pt x="97" y="91"/>
                    </a:cubicBezTo>
                    <a:cubicBezTo>
                      <a:pt x="87" y="89"/>
                      <a:pt x="77" y="87"/>
                      <a:pt x="68" y="83"/>
                    </a:cubicBezTo>
                    <a:cubicBezTo>
                      <a:pt x="68" y="83"/>
                      <a:pt x="68" y="84"/>
                      <a:pt x="68" y="84"/>
                    </a:cubicBezTo>
                    <a:cubicBezTo>
                      <a:pt x="76" y="89"/>
                      <a:pt x="85" y="91"/>
                      <a:pt x="94" y="94"/>
                    </a:cubicBezTo>
                    <a:cubicBezTo>
                      <a:pt x="101" y="97"/>
                      <a:pt x="110" y="101"/>
                      <a:pt x="118" y="101"/>
                    </a:cubicBezTo>
                    <a:cubicBezTo>
                      <a:pt x="109" y="101"/>
                      <a:pt x="99" y="98"/>
                      <a:pt x="90" y="95"/>
                    </a:cubicBezTo>
                    <a:cubicBezTo>
                      <a:pt x="87" y="94"/>
                      <a:pt x="84" y="93"/>
                      <a:pt x="81" y="92"/>
                    </a:cubicBezTo>
                    <a:cubicBezTo>
                      <a:pt x="76" y="91"/>
                      <a:pt x="72" y="89"/>
                      <a:pt x="67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68" y="85"/>
                      <a:pt x="68" y="81"/>
                      <a:pt x="66" y="80"/>
                    </a:cubicBezTo>
                    <a:close/>
                    <a:moveTo>
                      <a:pt x="50" y="75"/>
                    </a:moveTo>
                    <a:cubicBezTo>
                      <a:pt x="46" y="74"/>
                      <a:pt x="43" y="73"/>
                      <a:pt x="39" y="72"/>
                    </a:cubicBezTo>
                    <a:cubicBezTo>
                      <a:pt x="38" y="71"/>
                      <a:pt x="29" y="69"/>
                      <a:pt x="34" y="70"/>
                    </a:cubicBezTo>
                    <a:cubicBezTo>
                      <a:pt x="50" y="71"/>
                      <a:pt x="67" y="78"/>
                      <a:pt x="83" y="83"/>
                    </a:cubicBezTo>
                    <a:cubicBezTo>
                      <a:pt x="91" y="86"/>
                      <a:pt x="99" y="89"/>
                      <a:pt x="107" y="90"/>
                    </a:cubicBezTo>
                    <a:cubicBezTo>
                      <a:pt x="112" y="92"/>
                      <a:pt x="117" y="92"/>
                      <a:pt x="121" y="95"/>
                    </a:cubicBezTo>
                    <a:cubicBezTo>
                      <a:pt x="105" y="91"/>
                      <a:pt x="90" y="86"/>
                      <a:pt x="74" y="81"/>
                    </a:cubicBezTo>
                    <a:cubicBezTo>
                      <a:pt x="66" y="79"/>
                      <a:pt x="58" y="77"/>
                      <a:pt x="50" y="75"/>
                    </a:cubicBezTo>
                    <a:close/>
                    <a:moveTo>
                      <a:pt x="45" y="78"/>
                    </a:moveTo>
                    <a:cubicBezTo>
                      <a:pt x="42" y="77"/>
                      <a:pt x="39" y="76"/>
                      <a:pt x="37" y="75"/>
                    </a:cubicBezTo>
                    <a:cubicBezTo>
                      <a:pt x="35" y="74"/>
                      <a:pt x="34" y="74"/>
                      <a:pt x="32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7" y="74"/>
                      <a:pt x="42" y="76"/>
                      <a:pt x="47" y="77"/>
                    </a:cubicBezTo>
                    <a:cubicBezTo>
                      <a:pt x="52" y="78"/>
                      <a:pt x="56" y="79"/>
                      <a:pt x="61" y="80"/>
                    </a:cubicBezTo>
                    <a:cubicBezTo>
                      <a:pt x="61" y="80"/>
                      <a:pt x="60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0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4" y="80"/>
                      <a:pt x="38" y="81"/>
                      <a:pt x="42" y="82"/>
                    </a:cubicBezTo>
                    <a:cubicBezTo>
                      <a:pt x="41" y="82"/>
                      <a:pt x="41" y="83"/>
                      <a:pt x="40" y="83"/>
                    </a:cubicBezTo>
                    <a:close/>
                    <a:moveTo>
                      <a:pt x="38" y="87"/>
                    </a:moveTo>
                    <a:cubicBezTo>
                      <a:pt x="36" y="86"/>
                      <a:pt x="34" y="85"/>
                      <a:pt x="32" y="84"/>
                    </a:cubicBezTo>
                    <a:cubicBezTo>
                      <a:pt x="31" y="83"/>
                      <a:pt x="26" y="80"/>
                      <a:pt x="29" y="81"/>
                    </a:cubicBezTo>
                    <a:cubicBezTo>
                      <a:pt x="33" y="82"/>
                      <a:pt x="36" y="84"/>
                      <a:pt x="40" y="84"/>
                    </a:cubicBezTo>
                    <a:cubicBezTo>
                      <a:pt x="39" y="85"/>
                      <a:pt x="39" y="86"/>
                      <a:pt x="38" y="87"/>
                    </a:cubicBezTo>
                    <a:close/>
                    <a:moveTo>
                      <a:pt x="36" y="90"/>
                    </a:moveTo>
                    <a:cubicBezTo>
                      <a:pt x="34" y="89"/>
                      <a:pt x="32" y="88"/>
                      <a:pt x="29" y="87"/>
                    </a:cubicBezTo>
                    <a:cubicBezTo>
                      <a:pt x="28" y="86"/>
                      <a:pt x="23" y="84"/>
                      <a:pt x="27" y="86"/>
                    </a:cubicBezTo>
                    <a:cubicBezTo>
                      <a:pt x="31" y="86"/>
                      <a:pt x="34" y="87"/>
                      <a:pt x="37" y="88"/>
                    </a:cubicBezTo>
                    <a:cubicBezTo>
                      <a:pt x="37" y="88"/>
                      <a:pt x="37" y="88"/>
                      <a:pt x="37" y="89"/>
                    </a:cubicBezTo>
                    <a:cubicBezTo>
                      <a:pt x="37" y="89"/>
                      <a:pt x="36" y="90"/>
                      <a:pt x="36" y="90"/>
                    </a:cubicBezTo>
                    <a:close/>
                    <a:moveTo>
                      <a:pt x="34" y="94"/>
                    </a:moveTo>
                    <a:cubicBezTo>
                      <a:pt x="31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2" y="91"/>
                    </a:cubicBezTo>
                    <a:cubicBezTo>
                      <a:pt x="33" y="91"/>
                      <a:pt x="34" y="91"/>
                      <a:pt x="36" y="91"/>
                    </a:cubicBezTo>
                    <a:cubicBezTo>
                      <a:pt x="35" y="92"/>
                      <a:pt x="34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0" y="97"/>
                      <a:pt x="29" y="96"/>
                      <a:pt x="27" y="95"/>
                    </a:cubicBezTo>
                    <a:cubicBezTo>
                      <a:pt x="26" y="94"/>
                      <a:pt x="21" y="92"/>
                      <a:pt x="25" y="93"/>
                    </a:cubicBezTo>
                    <a:cubicBezTo>
                      <a:pt x="28" y="94"/>
                      <a:pt x="30" y="95"/>
                      <a:pt x="33" y="95"/>
                    </a:cubicBezTo>
                    <a:cubicBezTo>
                      <a:pt x="33" y="96"/>
                      <a:pt x="32" y="97"/>
                      <a:pt x="32" y="97"/>
                    </a:cubicBezTo>
                    <a:close/>
                    <a:moveTo>
                      <a:pt x="30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6" y="98"/>
                      <a:pt x="22" y="96"/>
                      <a:pt x="26" y="97"/>
                    </a:cubicBezTo>
                    <a:cubicBezTo>
                      <a:pt x="27" y="98"/>
                      <a:pt x="29" y="98"/>
                      <a:pt x="31" y="98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9"/>
                      <a:pt x="30" y="99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lose/>
                    <a:moveTo>
                      <a:pt x="25" y="101"/>
                    </a:moveTo>
                    <a:cubicBezTo>
                      <a:pt x="24" y="100"/>
                      <a:pt x="24" y="100"/>
                      <a:pt x="25" y="99"/>
                    </a:cubicBezTo>
                    <a:cubicBezTo>
                      <a:pt x="27" y="100"/>
                      <a:pt x="28" y="100"/>
                      <a:pt x="30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1"/>
                      <a:pt x="26" y="101"/>
                      <a:pt x="25" y="101"/>
                    </a:cubicBezTo>
                    <a:close/>
                    <a:moveTo>
                      <a:pt x="27" y="103"/>
                    </a:moveTo>
                    <a:cubicBezTo>
                      <a:pt x="26" y="103"/>
                      <a:pt x="26" y="104"/>
                      <a:pt x="25" y="104"/>
                    </a:cubicBezTo>
                    <a:cubicBezTo>
                      <a:pt x="25" y="104"/>
                      <a:pt x="24" y="103"/>
                      <a:pt x="23" y="102"/>
                    </a:cubicBezTo>
                    <a:cubicBezTo>
                      <a:pt x="24" y="102"/>
                      <a:pt x="26" y="102"/>
                      <a:pt x="27" y="103"/>
                    </a:cubicBezTo>
                    <a:close/>
                    <a:moveTo>
                      <a:pt x="23" y="107"/>
                    </a:moveTo>
                    <a:cubicBezTo>
                      <a:pt x="22" y="105"/>
                      <a:pt x="23" y="105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4" y="106"/>
                      <a:pt x="23" y="107"/>
                      <a:pt x="23" y="107"/>
                    </a:cubicBezTo>
                    <a:close/>
                    <a:moveTo>
                      <a:pt x="22" y="108"/>
                    </a:moveTo>
                    <a:cubicBezTo>
                      <a:pt x="22" y="109"/>
                      <a:pt x="22" y="109"/>
                      <a:pt x="21" y="110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2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1"/>
                    </a:cubicBezTo>
                    <a:cubicBezTo>
                      <a:pt x="20" y="111"/>
                      <a:pt x="20" y="110"/>
                      <a:pt x="20" y="109"/>
                    </a:cubicBezTo>
                    <a:cubicBezTo>
                      <a:pt x="20" y="110"/>
                      <a:pt x="21" y="110"/>
                      <a:pt x="21" y="111"/>
                    </a:cubicBezTo>
                    <a:close/>
                    <a:moveTo>
                      <a:pt x="20" y="107"/>
                    </a:moveTo>
                    <a:cubicBezTo>
                      <a:pt x="21" y="102"/>
                      <a:pt x="21" y="97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4" y="94"/>
                      <a:pt x="27" y="96"/>
                      <a:pt x="29" y="97"/>
                    </a:cubicBezTo>
                    <a:cubicBezTo>
                      <a:pt x="33" y="99"/>
                      <a:pt x="28" y="97"/>
                      <a:pt x="27" y="97"/>
                    </a:cubicBezTo>
                    <a:cubicBezTo>
                      <a:pt x="26" y="97"/>
                      <a:pt x="25" y="96"/>
                      <a:pt x="23" y="96"/>
                    </a:cubicBezTo>
                    <a:cubicBezTo>
                      <a:pt x="23" y="96"/>
                      <a:pt x="23" y="96"/>
                      <a:pt x="23" y="97"/>
                    </a:cubicBezTo>
                    <a:cubicBezTo>
                      <a:pt x="25" y="98"/>
                      <a:pt x="27" y="98"/>
                      <a:pt x="29" y="99"/>
                    </a:cubicBezTo>
                    <a:cubicBezTo>
                      <a:pt x="27" y="99"/>
                      <a:pt x="24" y="99"/>
                      <a:pt x="23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0"/>
                      <a:pt x="24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3" y="101"/>
                      <a:pt x="24" y="101"/>
                      <a:pt x="22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5"/>
                      <a:pt x="22" y="104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1" y="106"/>
                      <a:pt x="23" y="107"/>
                      <a:pt x="20" y="107"/>
                    </a:cubicBezTo>
                    <a:close/>
                    <a:moveTo>
                      <a:pt x="22" y="92"/>
                    </a:moveTo>
                    <a:cubicBezTo>
                      <a:pt x="23" y="91"/>
                      <a:pt x="23" y="90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5" y="90"/>
                      <a:pt x="26" y="91"/>
                      <a:pt x="28" y="92"/>
                    </a:cubicBezTo>
                    <a:cubicBezTo>
                      <a:pt x="29" y="92"/>
                      <a:pt x="32" y="94"/>
                      <a:pt x="33" y="94"/>
                    </a:cubicBezTo>
                    <a:cubicBezTo>
                      <a:pt x="29" y="94"/>
                      <a:pt x="26" y="92"/>
                      <a:pt x="23" y="91"/>
                    </a:cubicBezTo>
                    <a:cubicBezTo>
                      <a:pt x="23" y="91"/>
                      <a:pt x="22" y="91"/>
                      <a:pt x="22" y="92"/>
                    </a:cubicBezTo>
                    <a:close/>
                    <a:moveTo>
                      <a:pt x="23" y="88"/>
                    </a:moveTo>
                    <a:cubicBezTo>
                      <a:pt x="23" y="87"/>
                      <a:pt x="24" y="86"/>
                      <a:pt x="24" y="85"/>
                    </a:cubicBezTo>
                    <a:cubicBezTo>
                      <a:pt x="26" y="86"/>
                      <a:pt x="28" y="87"/>
                      <a:pt x="30" y="88"/>
                    </a:cubicBezTo>
                    <a:cubicBezTo>
                      <a:pt x="32" y="89"/>
                      <a:pt x="34" y="90"/>
                      <a:pt x="35" y="90"/>
                    </a:cubicBezTo>
                    <a:cubicBezTo>
                      <a:pt x="31" y="90"/>
                      <a:pt x="27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lose/>
                    <a:moveTo>
                      <a:pt x="24" y="84"/>
                    </a:moveTo>
                    <a:cubicBezTo>
                      <a:pt x="25" y="81"/>
                      <a:pt x="26" y="79"/>
                      <a:pt x="27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32" y="78"/>
                      <a:pt x="37" y="80"/>
                      <a:pt x="42" y="81"/>
                    </a:cubicBezTo>
                    <a:cubicBezTo>
                      <a:pt x="37" y="80"/>
                      <a:pt x="32" y="79"/>
                      <a:pt x="28" y="78"/>
                    </a:cubicBezTo>
                    <a:cubicBezTo>
                      <a:pt x="27" y="78"/>
                      <a:pt x="27" y="78"/>
                      <a:pt x="27" y="79"/>
                    </a:cubicBezTo>
                    <a:cubicBezTo>
                      <a:pt x="29" y="80"/>
                      <a:pt x="31" y="81"/>
                      <a:pt x="33" y="81"/>
                    </a:cubicBezTo>
                    <a:cubicBezTo>
                      <a:pt x="34" y="81"/>
                      <a:pt x="41" y="84"/>
                      <a:pt x="38" y="83"/>
                    </a:cubicBezTo>
                    <a:cubicBezTo>
                      <a:pt x="34" y="82"/>
                      <a:pt x="30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6" y="86"/>
                      <a:pt x="33" y="86"/>
                      <a:pt x="31" y="86"/>
                    </a:cubicBezTo>
                    <a:cubicBezTo>
                      <a:pt x="29" y="85"/>
                      <a:pt x="27" y="85"/>
                      <a:pt x="24" y="84"/>
                    </a:cubicBezTo>
                    <a:close/>
                    <a:moveTo>
                      <a:pt x="27" y="76"/>
                    </a:moveTo>
                    <a:cubicBezTo>
                      <a:pt x="29" y="72"/>
                      <a:pt x="31" y="68"/>
                      <a:pt x="33" y="65"/>
                    </a:cubicBezTo>
                    <a:cubicBezTo>
                      <a:pt x="40" y="68"/>
                      <a:pt x="48" y="70"/>
                      <a:pt x="55" y="72"/>
                    </a:cubicBezTo>
                    <a:cubicBezTo>
                      <a:pt x="64" y="75"/>
                      <a:pt x="72" y="78"/>
                      <a:pt x="80" y="80"/>
                    </a:cubicBezTo>
                    <a:cubicBezTo>
                      <a:pt x="89" y="83"/>
                      <a:pt x="97" y="86"/>
                      <a:pt x="106" y="88"/>
                    </a:cubicBezTo>
                    <a:cubicBezTo>
                      <a:pt x="110" y="90"/>
                      <a:pt x="115" y="91"/>
                      <a:pt x="119" y="92"/>
                    </a:cubicBezTo>
                    <a:cubicBezTo>
                      <a:pt x="121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5"/>
                    </a:cubicBezTo>
                    <a:cubicBezTo>
                      <a:pt x="119" y="92"/>
                      <a:pt x="113" y="91"/>
                      <a:pt x="108" y="90"/>
                    </a:cubicBezTo>
                    <a:cubicBezTo>
                      <a:pt x="99" y="88"/>
                      <a:pt x="90" y="85"/>
                      <a:pt x="81" y="82"/>
                    </a:cubicBezTo>
                    <a:cubicBezTo>
                      <a:pt x="72" y="79"/>
                      <a:pt x="63" y="76"/>
                      <a:pt x="53" y="73"/>
                    </a:cubicBezTo>
                    <a:cubicBezTo>
                      <a:pt x="46" y="71"/>
                      <a:pt x="38" y="69"/>
                      <a:pt x="31" y="69"/>
                    </a:cubicBezTo>
                    <a:cubicBezTo>
                      <a:pt x="30" y="69"/>
                      <a:pt x="30" y="69"/>
                      <a:pt x="31" y="70"/>
                    </a:cubicBezTo>
                    <a:cubicBezTo>
                      <a:pt x="36" y="73"/>
                      <a:pt x="44" y="74"/>
                      <a:pt x="50" y="75"/>
                    </a:cubicBezTo>
                    <a:cubicBezTo>
                      <a:pt x="54" y="77"/>
                      <a:pt x="59" y="78"/>
                      <a:pt x="63" y="79"/>
                    </a:cubicBezTo>
                    <a:cubicBezTo>
                      <a:pt x="63" y="79"/>
                      <a:pt x="62" y="79"/>
                      <a:pt x="62" y="79"/>
                    </a:cubicBezTo>
                    <a:cubicBezTo>
                      <a:pt x="56" y="78"/>
                      <a:pt x="50" y="77"/>
                      <a:pt x="44" y="75"/>
                    </a:cubicBezTo>
                    <a:cubicBezTo>
                      <a:pt x="39" y="74"/>
                      <a:pt x="34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7" y="77"/>
                      <a:pt x="46" y="79"/>
                      <a:pt x="55" y="81"/>
                    </a:cubicBezTo>
                    <a:cubicBezTo>
                      <a:pt x="54" y="81"/>
                      <a:pt x="53" y="81"/>
                      <a:pt x="52" y="80"/>
                    </a:cubicBezTo>
                    <a:cubicBezTo>
                      <a:pt x="49" y="80"/>
                      <a:pt x="46" y="79"/>
                      <a:pt x="44" y="78"/>
                    </a:cubicBezTo>
                    <a:cubicBezTo>
                      <a:pt x="38" y="77"/>
                      <a:pt x="33" y="77"/>
                      <a:pt x="28" y="76"/>
                    </a:cubicBezTo>
                    <a:cubicBezTo>
                      <a:pt x="28" y="76"/>
                      <a:pt x="27" y="76"/>
                      <a:pt x="27" y="76"/>
                    </a:cubicBezTo>
                    <a:close/>
                    <a:moveTo>
                      <a:pt x="148" y="65"/>
                    </a:moveTo>
                    <a:cubicBezTo>
                      <a:pt x="147" y="65"/>
                      <a:pt x="147" y="65"/>
                      <a:pt x="147" y="65"/>
                    </a:cubicBezTo>
                    <a:cubicBezTo>
                      <a:pt x="143" y="64"/>
                      <a:pt x="140" y="62"/>
                      <a:pt x="136" y="62"/>
                    </a:cubicBezTo>
                    <a:cubicBezTo>
                      <a:pt x="131" y="61"/>
                      <a:pt x="126" y="60"/>
                      <a:pt x="122" y="59"/>
                    </a:cubicBezTo>
                    <a:cubicBezTo>
                      <a:pt x="113" y="57"/>
                      <a:pt x="105" y="54"/>
                      <a:pt x="96" y="53"/>
                    </a:cubicBezTo>
                    <a:cubicBezTo>
                      <a:pt x="98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7"/>
                    </a:cubicBezTo>
                    <a:cubicBezTo>
                      <a:pt x="138" y="58"/>
                      <a:pt x="140" y="59"/>
                      <a:pt x="142" y="60"/>
                    </a:cubicBezTo>
                    <a:cubicBezTo>
                      <a:pt x="142" y="60"/>
                      <a:pt x="143" y="60"/>
                      <a:pt x="144" y="60"/>
                    </a:cubicBezTo>
                    <a:cubicBezTo>
                      <a:pt x="144" y="60"/>
                      <a:pt x="144" y="61"/>
                      <a:pt x="144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0" y="57"/>
                      <a:pt x="126" y="56"/>
                      <a:pt x="122" y="55"/>
                    </a:cubicBezTo>
                    <a:cubicBezTo>
                      <a:pt x="115" y="53"/>
                      <a:pt x="107" y="51"/>
                      <a:pt x="100" y="50"/>
                    </a:cubicBezTo>
                    <a:cubicBezTo>
                      <a:pt x="99" y="50"/>
                      <a:pt x="99" y="51"/>
                      <a:pt x="99" y="51"/>
                    </a:cubicBezTo>
                    <a:cubicBezTo>
                      <a:pt x="107" y="55"/>
                      <a:pt x="116" y="56"/>
                      <a:pt x="124" y="58"/>
                    </a:cubicBezTo>
                    <a:cubicBezTo>
                      <a:pt x="129" y="59"/>
                      <a:pt x="134" y="60"/>
                      <a:pt x="138" y="61"/>
                    </a:cubicBezTo>
                    <a:cubicBezTo>
                      <a:pt x="140" y="62"/>
                      <a:pt x="142" y="62"/>
                      <a:pt x="144" y="63"/>
                    </a:cubicBezTo>
                    <a:cubicBezTo>
                      <a:pt x="144" y="63"/>
                      <a:pt x="146" y="64"/>
                      <a:pt x="147" y="64"/>
                    </a:cubicBezTo>
                    <a:cubicBezTo>
                      <a:pt x="147" y="65"/>
                      <a:pt x="148" y="65"/>
                      <a:pt x="148" y="65"/>
                    </a:cubicBezTo>
                    <a:close/>
                    <a:moveTo>
                      <a:pt x="103" y="47"/>
                    </a:move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6"/>
                      <a:pt x="106" y="46"/>
                      <a:pt x="106" y="46"/>
                    </a:cubicBezTo>
                    <a:cubicBezTo>
                      <a:pt x="112" y="48"/>
                      <a:pt x="119" y="49"/>
                      <a:pt x="125" y="51"/>
                    </a:cubicBezTo>
                    <a:cubicBezTo>
                      <a:pt x="128" y="52"/>
                      <a:pt x="130" y="53"/>
                      <a:pt x="133" y="54"/>
                    </a:cubicBezTo>
                    <a:cubicBezTo>
                      <a:pt x="133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19" y="51"/>
                    </a:cubicBezTo>
                    <a:cubicBezTo>
                      <a:pt x="114" y="50"/>
                      <a:pt x="108" y="49"/>
                      <a:pt x="103" y="47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1" y="44"/>
                      <a:pt x="114" y="44"/>
                    </a:cubicBezTo>
                    <a:cubicBezTo>
                      <a:pt x="119" y="45"/>
                      <a:pt x="124" y="47"/>
                      <a:pt x="129" y="49"/>
                    </a:cubicBezTo>
                    <a:cubicBezTo>
                      <a:pt x="121" y="47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8" y="55"/>
                    </a:moveTo>
                    <a:cubicBezTo>
                      <a:pt x="135" y="54"/>
                      <a:pt x="132" y="52"/>
                      <a:pt x="128" y="51"/>
                    </a:cubicBezTo>
                    <a:cubicBezTo>
                      <a:pt x="123" y="50"/>
                      <a:pt x="118" y="49"/>
                      <a:pt x="113" y="48"/>
                    </a:cubicBezTo>
                    <a:cubicBezTo>
                      <a:pt x="112" y="47"/>
                      <a:pt x="110" y="47"/>
                      <a:pt x="108" y="46"/>
                    </a:cubicBezTo>
                    <a:cubicBezTo>
                      <a:pt x="109" y="46"/>
                      <a:pt x="110" y="47"/>
                      <a:pt x="111" y="47"/>
                    </a:cubicBezTo>
                    <a:cubicBezTo>
                      <a:pt x="113" y="47"/>
                      <a:pt x="116" y="48"/>
                      <a:pt x="118" y="48"/>
                    </a:cubicBezTo>
                    <a:cubicBezTo>
                      <a:pt x="122" y="49"/>
                      <a:pt x="127" y="49"/>
                      <a:pt x="131" y="50"/>
                    </a:cubicBezTo>
                    <a:cubicBezTo>
                      <a:pt x="134" y="52"/>
                      <a:pt x="136" y="53"/>
                      <a:pt x="138" y="55"/>
                    </a:cubicBezTo>
                    <a:close/>
                    <a:moveTo>
                      <a:pt x="143" y="59"/>
                    </a:moveTo>
                    <a:cubicBezTo>
                      <a:pt x="137" y="57"/>
                      <a:pt x="131" y="55"/>
                      <a:pt x="126" y="54"/>
                    </a:cubicBezTo>
                    <a:cubicBezTo>
                      <a:pt x="120" y="52"/>
                      <a:pt x="114" y="51"/>
                      <a:pt x="108" y="49"/>
                    </a:cubicBezTo>
                    <a:cubicBezTo>
                      <a:pt x="109" y="50"/>
                      <a:pt x="110" y="50"/>
                      <a:pt x="110" y="50"/>
                    </a:cubicBezTo>
                    <a:cubicBezTo>
                      <a:pt x="114" y="50"/>
                      <a:pt x="117" y="51"/>
                      <a:pt x="121" y="52"/>
                    </a:cubicBezTo>
                    <a:cubicBezTo>
                      <a:pt x="127" y="54"/>
                      <a:pt x="134" y="56"/>
                      <a:pt x="141" y="57"/>
                    </a:cubicBezTo>
                    <a:cubicBezTo>
                      <a:pt x="141" y="58"/>
                      <a:pt x="142" y="58"/>
                      <a:pt x="143" y="59"/>
                    </a:cubicBezTo>
                    <a:close/>
                    <a:moveTo>
                      <a:pt x="146" y="63"/>
                    </a:moveTo>
                    <a:cubicBezTo>
                      <a:pt x="132" y="57"/>
                      <a:pt x="115" y="58"/>
                      <a:pt x="101" y="51"/>
                    </a:cubicBezTo>
                    <a:cubicBezTo>
                      <a:pt x="104" y="52"/>
                      <a:pt x="109" y="53"/>
                      <a:pt x="113" y="54"/>
                    </a:cubicBezTo>
                    <a:cubicBezTo>
                      <a:pt x="118" y="55"/>
                      <a:pt x="123" y="56"/>
                      <a:pt x="127" y="57"/>
                    </a:cubicBezTo>
                    <a:cubicBezTo>
                      <a:pt x="131" y="58"/>
                      <a:pt x="136" y="59"/>
                      <a:pt x="140" y="60"/>
                    </a:cubicBezTo>
                    <a:cubicBezTo>
                      <a:pt x="141" y="61"/>
                      <a:pt x="143" y="62"/>
                      <a:pt x="145" y="62"/>
                    </a:cubicBezTo>
                    <a:cubicBezTo>
                      <a:pt x="145" y="62"/>
                      <a:pt x="145" y="62"/>
                      <a:pt x="146" y="63"/>
                    </a:cubicBezTo>
                    <a:cubicBezTo>
                      <a:pt x="146" y="63"/>
                      <a:pt x="146" y="63"/>
                      <a:pt x="146" y="63"/>
                    </a:cubicBezTo>
                    <a:close/>
                    <a:moveTo>
                      <a:pt x="150" y="69"/>
                    </a:moveTo>
                    <a:cubicBezTo>
                      <a:pt x="140" y="67"/>
                      <a:pt x="131" y="64"/>
                      <a:pt x="122" y="62"/>
                    </a:cubicBezTo>
                    <a:cubicBezTo>
                      <a:pt x="113" y="60"/>
                      <a:pt x="104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5" y="54"/>
                      <a:pt x="96" y="54"/>
                    </a:cubicBezTo>
                    <a:cubicBezTo>
                      <a:pt x="107" y="55"/>
                      <a:pt x="118" y="59"/>
                      <a:pt x="128" y="61"/>
                    </a:cubicBezTo>
                    <a:cubicBezTo>
                      <a:pt x="133" y="62"/>
                      <a:pt x="137" y="63"/>
                      <a:pt x="141" y="64"/>
                    </a:cubicBezTo>
                    <a:cubicBezTo>
                      <a:pt x="144" y="65"/>
                      <a:pt x="146" y="66"/>
                      <a:pt x="148" y="66"/>
                    </a:cubicBezTo>
                    <a:cubicBezTo>
                      <a:pt x="149" y="67"/>
                      <a:pt x="149" y="68"/>
                      <a:pt x="150" y="69"/>
                    </a:cubicBezTo>
                    <a:close/>
                    <a:moveTo>
                      <a:pt x="81" y="41"/>
                    </a:moveTo>
                    <a:cubicBezTo>
                      <a:pt x="79" y="39"/>
                      <a:pt x="76" y="37"/>
                      <a:pt x="74" y="35"/>
                    </a:cubicBezTo>
                    <a:cubicBezTo>
                      <a:pt x="73" y="35"/>
                      <a:pt x="73" y="35"/>
                      <a:pt x="72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1" y="40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1" y="41"/>
                    </a:moveTo>
                    <a:cubicBezTo>
                      <a:pt x="80" y="42"/>
                      <a:pt x="80" y="42"/>
                      <a:pt x="80" y="43"/>
                    </a:cubicBezTo>
                    <a:cubicBezTo>
                      <a:pt x="78" y="41"/>
                      <a:pt x="75" y="39"/>
                      <a:pt x="72" y="37"/>
                    </a:cubicBezTo>
                    <a:cubicBezTo>
                      <a:pt x="75" y="39"/>
                      <a:pt x="78" y="40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0" y="44"/>
                    </a:moveTo>
                    <a:cubicBezTo>
                      <a:pt x="79" y="45"/>
                      <a:pt x="79" y="45"/>
                      <a:pt x="78" y="46"/>
                    </a:cubicBezTo>
                    <a:cubicBezTo>
                      <a:pt x="76" y="44"/>
                      <a:pt x="73" y="42"/>
                      <a:pt x="71" y="40"/>
                    </a:cubicBezTo>
                    <a:cubicBezTo>
                      <a:pt x="68" y="38"/>
                      <a:pt x="65" y="37"/>
                      <a:pt x="63" y="35"/>
                    </a:cubicBezTo>
                    <a:cubicBezTo>
                      <a:pt x="61" y="33"/>
                      <a:pt x="66" y="36"/>
                      <a:pt x="67" y="37"/>
                    </a:cubicBezTo>
                    <a:cubicBezTo>
                      <a:pt x="68" y="37"/>
                      <a:pt x="70" y="38"/>
                      <a:pt x="71" y="39"/>
                    </a:cubicBezTo>
                    <a:cubicBezTo>
                      <a:pt x="74" y="40"/>
                      <a:pt x="77" y="42"/>
                      <a:pt x="80" y="44"/>
                    </a:cubicBezTo>
                    <a:close/>
                    <a:moveTo>
                      <a:pt x="78" y="47"/>
                    </a:moveTo>
                    <a:cubicBezTo>
                      <a:pt x="78" y="47"/>
                      <a:pt x="78" y="48"/>
                      <a:pt x="77" y="48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5" y="48"/>
                      <a:pt x="74" y="47"/>
                      <a:pt x="72" y="46"/>
                    </a:cubicBezTo>
                    <a:cubicBezTo>
                      <a:pt x="70" y="45"/>
                      <a:pt x="67" y="43"/>
                      <a:pt x="65" y="41"/>
                    </a:cubicBezTo>
                    <a:cubicBezTo>
                      <a:pt x="63" y="40"/>
                      <a:pt x="61" y="38"/>
                      <a:pt x="59" y="37"/>
                    </a:cubicBezTo>
                    <a:cubicBezTo>
                      <a:pt x="61" y="38"/>
                      <a:pt x="64" y="39"/>
                      <a:pt x="66" y="40"/>
                    </a:cubicBezTo>
                    <a:cubicBezTo>
                      <a:pt x="70" y="42"/>
                      <a:pt x="74" y="45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lose/>
                    <a:moveTo>
                      <a:pt x="76" y="50"/>
                    </a:moveTo>
                    <a:cubicBezTo>
                      <a:pt x="74" y="52"/>
                      <a:pt x="73" y="50"/>
                      <a:pt x="70" y="48"/>
                    </a:cubicBezTo>
                    <a:cubicBezTo>
                      <a:pt x="70" y="48"/>
                      <a:pt x="69" y="48"/>
                      <a:pt x="69" y="48"/>
                    </a:cubicBezTo>
                    <a:cubicBezTo>
                      <a:pt x="68" y="47"/>
                      <a:pt x="67" y="47"/>
                      <a:pt x="66" y="47"/>
                    </a:cubicBezTo>
                    <a:cubicBezTo>
                      <a:pt x="65" y="46"/>
                      <a:pt x="64" y="45"/>
                      <a:pt x="63" y="44"/>
                    </a:cubicBezTo>
                    <a:cubicBezTo>
                      <a:pt x="61" y="43"/>
                      <a:pt x="60" y="42"/>
                      <a:pt x="59" y="41"/>
                    </a:cubicBezTo>
                    <a:cubicBezTo>
                      <a:pt x="57" y="40"/>
                      <a:pt x="57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7" y="44"/>
                      <a:pt x="69" y="45"/>
                      <a:pt x="72" y="47"/>
                    </a:cubicBezTo>
                    <a:cubicBezTo>
                      <a:pt x="73" y="47"/>
                      <a:pt x="74" y="48"/>
                      <a:pt x="75" y="49"/>
                    </a:cubicBezTo>
                    <a:cubicBezTo>
                      <a:pt x="75" y="49"/>
                      <a:pt x="76" y="50"/>
                      <a:pt x="76" y="49"/>
                    </a:cubicBezTo>
                    <a:cubicBezTo>
                      <a:pt x="76" y="49"/>
                      <a:pt x="76" y="50"/>
                      <a:pt x="76" y="50"/>
                    </a:cubicBezTo>
                    <a:close/>
                    <a:moveTo>
                      <a:pt x="67" y="48"/>
                    </a:moveTo>
                    <a:cubicBezTo>
                      <a:pt x="66" y="48"/>
                      <a:pt x="64" y="49"/>
                      <a:pt x="63" y="49"/>
                    </a:cubicBezTo>
                    <a:cubicBezTo>
                      <a:pt x="60" y="47"/>
                      <a:pt x="57" y="46"/>
                      <a:pt x="54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0" y="45"/>
                      <a:pt x="62" y="45"/>
                      <a:pt x="64" y="46"/>
                    </a:cubicBezTo>
                    <a:cubicBezTo>
                      <a:pt x="65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lose/>
                    <a:moveTo>
                      <a:pt x="61" y="50"/>
                    </a:moveTo>
                    <a:cubicBezTo>
                      <a:pt x="61" y="50"/>
                      <a:pt x="60" y="51"/>
                      <a:pt x="59" y="51"/>
                    </a:cubicBezTo>
                    <a:cubicBezTo>
                      <a:pt x="57" y="50"/>
                      <a:pt x="56" y="49"/>
                      <a:pt x="54" y="48"/>
                    </a:cubicBezTo>
                    <a:cubicBezTo>
                      <a:pt x="52" y="47"/>
                      <a:pt x="49" y="44"/>
                      <a:pt x="53" y="46"/>
                    </a:cubicBezTo>
                    <a:cubicBezTo>
                      <a:pt x="56" y="47"/>
                      <a:pt x="59" y="49"/>
                      <a:pt x="61" y="50"/>
                    </a:cubicBezTo>
                    <a:close/>
                    <a:moveTo>
                      <a:pt x="56" y="54"/>
                    </a:moveTo>
                    <a:cubicBezTo>
                      <a:pt x="53" y="52"/>
                      <a:pt x="50" y="50"/>
                      <a:pt x="48" y="48"/>
                    </a:cubicBezTo>
                    <a:cubicBezTo>
                      <a:pt x="50" y="50"/>
                      <a:pt x="55" y="51"/>
                      <a:pt x="58" y="52"/>
                    </a:cubicBezTo>
                    <a:cubicBezTo>
                      <a:pt x="57" y="52"/>
                      <a:pt x="57" y="53"/>
                      <a:pt x="56" y="54"/>
                    </a:cubicBezTo>
                    <a:close/>
                    <a:moveTo>
                      <a:pt x="48" y="55"/>
                    </a:moveTo>
                    <a:cubicBezTo>
                      <a:pt x="50" y="55"/>
                      <a:pt x="52" y="56"/>
                      <a:pt x="54" y="57"/>
                    </a:cubicBezTo>
                    <a:cubicBezTo>
                      <a:pt x="54" y="57"/>
                      <a:pt x="54" y="57"/>
                      <a:pt x="54" y="58"/>
                    </a:cubicBezTo>
                    <a:cubicBezTo>
                      <a:pt x="52" y="57"/>
                      <a:pt x="50" y="56"/>
                      <a:pt x="48" y="55"/>
                    </a:cubicBezTo>
                    <a:close/>
                    <a:moveTo>
                      <a:pt x="61" y="63"/>
                    </a:moveTo>
                    <a:cubicBezTo>
                      <a:pt x="61" y="63"/>
                      <a:pt x="60" y="63"/>
                      <a:pt x="60" y="63"/>
                    </a:cubicBezTo>
                    <a:cubicBezTo>
                      <a:pt x="60" y="63"/>
                      <a:pt x="60" y="62"/>
                      <a:pt x="61" y="62"/>
                    </a:cubicBezTo>
                    <a:cubicBezTo>
                      <a:pt x="61" y="62"/>
                      <a:pt x="61" y="62"/>
                      <a:pt x="61" y="63"/>
                    </a:cubicBezTo>
                    <a:close/>
                    <a:moveTo>
                      <a:pt x="62" y="61"/>
                    </a:moveTo>
                    <a:cubicBezTo>
                      <a:pt x="62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2" y="61"/>
                    </a:cubicBezTo>
                    <a:close/>
                    <a:moveTo>
                      <a:pt x="65" y="59"/>
                    </a:moveTo>
                    <a:cubicBezTo>
                      <a:pt x="67" y="61"/>
                      <a:pt x="65" y="60"/>
                      <a:pt x="64" y="60"/>
                    </a:cubicBezTo>
                    <a:cubicBezTo>
                      <a:pt x="64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5" y="59"/>
                    </a:moveTo>
                    <a:cubicBezTo>
                      <a:pt x="65" y="59"/>
                      <a:pt x="65" y="58"/>
                      <a:pt x="65" y="58"/>
                    </a:cubicBezTo>
                    <a:cubicBezTo>
                      <a:pt x="66" y="58"/>
                      <a:pt x="67" y="58"/>
                      <a:pt x="67" y="57"/>
                    </a:cubicBezTo>
                    <a:cubicBezTo>
                      <a:pt x="67" y="58"/>
                      <a:pt x="68" y="59"/>
                      <a:pt x="68" y="59"/>
                    </a:cubicBezTo>
                    <a:cubicBezTo>
                      <a:pt x="67" y="59"/>
                      <a:pt x="66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7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6" y="61"/>
                      <a:pt x="65" y="61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5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3" y="62"/>
                      <a:pt x="63" y="63"/>
                      <a:pt x="62" y="63"/>
                    </a:cubicBezTo>
                    <a:cubicBezTo>
                      <a:pt x="61" y="61"/>
                      <a:pt x="62" y="62"/>
                      <a:pt x="64" y="62"/>
                    </a:cubicBezTo>
                    <a:close/>
                    <a:moveTo>
                      <a:pt x="61" y="64"/>
                    </a:moveTo>
                    <a:cubicBezTo>
                      <a:pt x="60" y="64"/>
                      <a:pt x="59" y="65"/>
                      <a:pt x="59" y="66"/>
                    </a:cubicBezTo>
                    <a:cubicBezTo>
                      <a:pt x="56" y="64"/>
                      <a:pt x="53" y="63"/>
                      <a:pt x="49" y="61"/>
                    </a:cubicBezTo>
                    <a:cubicBezTo>
                      <a:pt x="46" y="60"/>
                      <a:pt x="43" y="57"/>
                      <a:pt x="40" y="57"/>
                    </a:cubicBezTo>
                    <a:cubicBezTo>
                      <a:pt x="47" y="59"/>
                      <a:pt x="54" y="63"/>
                      <a:pt x="61" y="64"/>
                    </a:cubicBezTo>
                    <a:close/>
                    <a:moveTo>
                      <a:pt x="58" y="69"/>
                    </a:move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7" y="68"/>
                      <a:pt x="57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3" y="62"/>
                      <a:pt x="41" y="60"/>
                      <a:pt x="39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0" y="64"/>
                      <a:pt x="54" y="66"/>
                      <a:pt x="59" y="67"/>
                    </a:cubicBezTo>
                    <a:cubicBezTo>
                      <a:pt x="59" y="68"/>
                      <a:pt x="58" y="68"/>
                      <a:pt x="58" y="69"/>
                    </a:cubicBezTo>
                    <a:close/>
                    <a:moveTo>
                      <a:pt x="68" y="72"/>
                    </a:moveTo>
                    <a:cubicBezTo>
                      <a:pt x="69" y="73"/>
                      <a:pt x="71" y="73"/>
                      <a:pt x="72" y="74"/>
                    </a:cubicBezTo>
                    <a:cubicBezTo>
                      <a:pt x="74" y="75"/>
                      <a:pt x="77" y="76"/>
                      <a:pt x="79" y="76"/>
                    </a:cubicBezTo>
                    <a:cubicBezTo>
                      <a:pt x="83" y="78"/>
                      <a:pt x="87" y="79"/>
                      <a:pt x="90" y="80"/>
                    </a:cubicBezTo>
                    <a:cubicBezTo>
                      <a:pt x="82" y="78"/>
                      <a:pt x="74" y="76"/>
                      <a:pt x="66" y="72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82" y="75"/>
                      <a:pt x="93" y="79"/>
                      <a:pt x="105" y="82"/>
                    </a:cubicBezTo>
                    <a:cubicBezTo>
                      <a:pt x="110" y="84"/>
                      <a:pt x="115" y="86"/>
                      <a:pt x="120" y="88"/>
                    </a:cubicBezTo>
                    <a:cubicBezTo>
                      <a:pt x="123" y="89"/>
                      <a:pt x="127" y="90"/>
                      <a:pt x="130" y="91"/>
                    </a:cubicBezTo>
                    <a:cubicBezTo>
                      <a:pt x="128" y="90"/>
                      <a:pt x="124" y="90"/>
                      <a:pt x="122" y="89"/>
                    </a:cubicBezTo>
                    <a:cubicBezTo>
                      <a:pt x="114" y="87"/>
                      <a:pt x="107" y="85"/>
                      <a:pt x="100" y="83"/>
                    </a:cubicBezTo>
                    <a:cubicBezTo>
                      <a:pt x="93" y="80"/>
                      <a:pt x="86" y="78"/>
                      <a:pt x="79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2" y="74"/>
                    </a:moveTo>
                    <a:cubicBezTo>
                      <a:pt x="79" y="73"/>
                      <a:pt x="75" y="72"/>
                      <a:pt x="72" y="70"/>
                    </a:cubicBezTo>
                    <a:cubicBezTo>
                      <a:pt x="75" y="72"/>
                      <a:pt x="78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2" y="74"/>
                    </a:cubicBezTo>
                    <a:close/>
                    <a:moveTo>
                      <a:pt x="71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5" y="69"/>
                      <a:pt x="76" y="69"/>
                      <a:pt x="77" y="69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9"/>
                      <a:pt x="79" y="69"/>
                      <a:pt x="79" y="69"/>
                    </a:cubicBezTo>
                    <a:cubicBezTo>
                      <a:pt x="79" y="69"/>
                      <a:pt x="79" y="69"/>
                      <a:pt x="80" y="70"/>
                    </a:cubicBezTo>
                    <a:cubicBezTo>
                      <a:pt x="83" y="70"/>
                      <a:pt x="85" y="72"/>
                      <a:pt x="88" y="73"/>
                    </a:cubicBezTo>
                    <a:cubicBezTo>
                      <a:pt x="102" y="78"/>
                      <a:pt x="115" y="83"/>
                      <a:pt x="129" y="88"/>
                    </a:cubicBezTo>
                    <a:cubicBezTo>
                      <a:pt x="130" y="88"/>
                      <a:pt x="132" y="89"/>
                      <a:pt x="133" y="89"/>
                    </a:cubicBezTo>
                    <a:cubicBezTo>
                      <a:pt x="133" y="89"/>
                      <a:pt x="137" y="91"/>
                      <a:pt x="136" y="90"/>
                    </a:cubicBezTo>
                    <a:cubicBezTo>
                      <a:pt x="132" y="89"/>
                      <a:pt x="129" y="88"/>
                      <a:pt x="125" y="87"/>
                    </a:cubicBezTo>
                    <a:cubicBezTo>
                      <a:pt x="119" y="85"/>
                      <a:pt x="113" y="83"/>
                      <a:pt x="106" y="81"/>
                    </a:cubicBezTo>
                    <a:cubicBezTo>
                      <a:pt x="105" y="81"/>
                      <a:pt x="105" y="81"/>
                      <a:pt x="104" y="81"/>
                    </a:cubicBezTo>
                    <a:cubicBezTo>
                      <a:pt x="98" y="79"/>
                      <a:pt x="92" y="77"/>
                      <a:pt x="86" y="75"/>
                    </a:cubicBezTo>
                    <a:cubicBezTo>
                      <a:pt x="82" y="73"/>
                      <a:pt x="77" y="71"/>
                      <a:pt x="71" y="70"/>
                    </a:cubicBezTo>
                    <a:close/>
                    <a:moveTo>
                      <a:pt x="76" y="68"/>
                    </a:moveTo>
                    <a:cubicBezTo>
                      <a:pt x="77" y="67"/>
                      <a:pt x="79" y="67"/>
                      <a:pt x="80" y="66"/>
                    </a:cubicBezTo>
                    <a:cubicBezTo>
                      <a:pt x="89" y="71"/>
                      <a:pt x="100" y="75"/>
                      <a:pt x="110" y="78"/>
                    </a:cubicBezTo>
                    <a:cubicBezTo>
                      <a:pt x="112" y="79"/>
                      <a:pt x="115" y="80"/>
                      <a:pt x="117" y="80"/>
                    </a:cubicBezTo>
                    <a:cubicBezTo>
                      <a:pt x="112" y="79"/>
                      <a:pt x="106" y="77"/>
                      <a:pt x="100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7" y="68"/>
                    </a:cubicBezTo>
                    <a:cubicBezTo>
                      <a:pt x="77" y="68"/>
                      <a:pt x="76" y="68"/>
                      <a:pt x="76" y="68"/>
                    </a:cubicBezTo>
                    <a:close/>
                    <a:moveTo>
                      <a:pt x="81" y="66"/>
                    </a:moveTo>
                    <a:cubicBezTo>
                      <a:pt x="83" y="65"/>
                      <a:pt x="84" y="64"/>
                      <a:pt x="85" y="63"/>
                    </a:cubicBezTo>
                    <a:cubicBezTo>
                      <a:pt x="97" y="67"/>
                      <a:pt x="108" y="72"/>
                      <a:pt x="119" y="76"/>
                    </a:cubicBezTo>
                    <a:cubicBezTo>
                      <a:pt x="125" y="78"/>
                      <a:pt x="131" y="80"/>
                      <a:pt x="136" y="82"/>
                    </a:cubicBezTo>
                    <a:cubicBezTo>
                      <a:pt x="139" y="83"/>
                      <a:pt x="141" y="84"/>
                      <a:pt x="144" y="85"/>
                    </a:cubicBezTo>
                    <a:cubicBezTo>
                      <a:pt x="150" y="87"/>
                      <a:pt x="147" y="86"/>
                      <a:pt x="144" y="85"/>
                    </a:cubicBezTo>
                    <a:cubicBezTo>
                      <a:pt x="139" y="84"/>
                      <a:pt x="134" y="81"/>
                      <a:pt x="129" y="80"/>
                    </a:cubicBezTo>
                    <a:cubicBezTo>
                      <a:pt x="123" y="78"/>
                      <a:pt x="117" y="77"/>
                      <a:pt x="112" y="75"/>
                    </a:cubicBezTo>
                    <a:cubicBezTo>
                      <a:pt x="101" y="72"/>
                      <a:pt x="91" y="69"/>
                      <a:pt x="81" y="66"/>
                    </a:cubicBezTo>
                    <a:close/>
                    <a:moveTo>
                      <a:pt x="86" y="63"/>
                    </a:moveTo>
                    <a:cubicBezTo>
                      <a:pt x="87" y="62"/>
                      <a:pt x="87" y="62"/>
                      <a:pt x="87" y="62"/>
                    </a:cubicBezTo>
                    <a:cubicBezTo>
                      <a:pt x="88" y="62"/>
                      <a:pt x="88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9" y="66"/>
                      <a:pt x="109" y="69"/>
                      <a:pt x="120" y="72"/>
                    </a:cubicBezTo>
                    <a:cubicBezTo>
                      <a:pt x="125" y="74"/>
                      <a:pt x="131" y="76"/>
                      <a:pt x="136" y="78"/>
                    </a:cubicBezTo>
                    <a:cubicBezTo>
                      <a:pt x="139" y="79"/>
                      <a:pt x="141" y="79"/>
                      <a:pt x="144" y="80"/>
                    </a:cubicBezTo>
                    <a:cubicBezTo>
                      <a:pt x="145" y="80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7" y="72"/>
                    </a:cubicBezTo>
                    <a:cubicBezTo>
                      <a:pt x="107" y="69"/>
                      <a:pt x="97" y="66"/>
                      <a:pt x="86" y="63"/>
                    </a:cubicBezTo>
                    <a:close/>
                    <a:moveTo>
                      <a:pt x="89" y="60"/>
                    </a:moveTo>
                    <a:cubicBezTo>
                      <a:pt x="91" y="59"/>
                      <a:pt x="92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8" y="58"/>
                      <a:pt x="103" y="59"/>
                      <a:pt x="108" y="60"/>
                    </a:cubicBezTo>
                    <a:cubicBezTo>
                      <a:pt x="113" y="62"/>
                      <a:pt x="118" y="64"/>
                      <a:pt x="123" y="65"/>
                    </a:cubicBezTo>
                    <a:cubicBezTo>
                      <a:pt x="132" y="69"/>
                      <a:pt x="143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2"/>
                      <a:pt x="142" y="72"/>
                      <a:pt x="137" y="71"/>
                    </a:cubicBezTo>
                    <a:cubicBezTo>
                      <a:pt x="132" y="69"/>
                      <a:pt x="126" y="68"/>
                      <a:pt x="121" y="66"/>
                    </a:cubicBezTo>
                    <a:cubicBezTo>
                      <a:pt x="111" y="63"/>
                      <a:pt x="102" y="60"/>
                      <a:pt x="92" y="58"/>
                    </a:cubicBezTo>
                    <a:cubicBezTo>
                      <a:pt x="91" y="58"/>
                      <a:pt x="91" y="59"/>
                      <a:pt x="92" y="59"/>
                    </a:cubicBezTo>
                    <a:cubicBezTo>
                      <a:pt x="101" y="63"/>
                      <a:pt x="111" y="66"/>
                      <a:pt x="121" y="69"/>
                    </a:cubicBezTo>
                    <a:cubicBezTo>
                      <a:pt x="123" y="70"/>
                      <a:pt x="124" y="70"/>
                      <a:pt x="125" y="71"/>
                    </a:cubicBezTo>
                    <a:cubicBezTo>
                      <a:pt x="124" y="70"/>
                      <a:pt x="122" y="70"/>
                      <a:pt x="120" y="69"/>
                    </a:cubicBezTo>
                    <a:cubicBezTo>
                      <a:pt x="110" y="66"/>
                      <a:pt x="100" y="62"/>
                      <a:pt x="89" y="60"/>
                    </a:cubicBezTo>
                    <a:cubicBezTo>
                      <a:pt x="89" y="60"/>
                      <a:pt x="89" y="60"/>
                      <a:pt x="89" y="60"/>
                    </a:cubicBezTo>
                    <a:close/>
                    <a:moveTo>
                      <a:pt x="152" y="78"/>
                    </a:moveTo>
                    <a:cubicBezTo>
                      <a:pt x="152" y="78"/>
                      <a:pt x="152" y="78"/>
                      <a:pt x="152" y="78"/>
                    </a:cubicBezTo>
                    <a:cubicBezTo>
                      <a:pt x="152" y="78"/>
                      <a:pt x="151" y="78"/>
                      <a:pt x="151" y="78"/>
                    </a:cubicBezTo>
                    <a:cubicBezTo>
                      <a:pt x="141" y="75"/>
                      <a:pt x="132" y="72"/>
                      <a:pt x="123" y="69"/>
                    </a:cubicBezTo>
                    <a:cubicBezTo>
                      <a:pt x="113" y="66"/>
                      <a:pt x="103" y="63"/>
                      <a:pt x="93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7" y="66"/>
                      <a:pt x="122" y="67"/>
                    </a:cubicBezTo>
                    <a:cubicBezTo>
                      <a:pt x="132" y="70"/>
                      <a:pt x="142" y="73"/>
                      <a:pt x="152" y="75"/>
                    </a:cubicBezTo>
                    <a:cubicBezTo>
                      <a:pt x="152" y="76"/>
                      <a:pt x="152" y="77"/>
                      <a:pt x="152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6" y="69"/>
                      <a:pt x="129" y="66"/>
                    </a:cubicBezTo>
                    <a:cubicBezTo>
                      <a:pt x="124" y="65"/>
                      <a:pt x="118" y="63"/>
                      <a:pt x="113" y="61"/>
                    </a:cubicBezTo>
                    <a:cubicBezTo>
                      <a:pt x="109" y="60"/>
                      <a:pt x="105" y="59"/>
                      <a:pt x="101" y="58"/>
                    </a:cubicBezTo>
                    <a:cubicBezTo>
                      <a:pt x="103" y="58"/>
                      <a:pt x="105" y="59"/>
                      <a:pt x="106" y="59"/>
                    </a:cubicBezTo>
                    <a:cubicBezTo>
                      <a:pt x="112" y="60"/>
                      <a:pt x="117" y="61"/>
                      <a:pt x="122" y="63"/>
                    </a:cubicBezTo>
                    <a:cubicBezTo>
                      <a:pt x="131" y="65"/>
                      <a:pt x="141" y="68"/>
                      <a:pt x="150" y="69"/>
                    </a:cubicBezTo>
                    <a:cubicBezTo>
                      <a:pt x="151" y="71"/>
                      <a:pt x="151" y="72"/>
                      <a:pt x="152" y="74"/>
                    </a:cubicBezTo>
                    <a:close/>
                    <a:moveTo>
                      <a:pt x="152" y="79"/>
                    </a:moveTo>
                    <a:cubicBezTo>
                      <a:pt x="152" y="80"/>
                      <a:pt x="152" y="81"/>
                      <a:pt x="151" y="81"/>
                    </a:cubicBezTo>
                    <a:cubicBezTo>
                      <a:pt x="151" y="82"/>
                      <a:pt x="151" y="82"/>
                      <a:pt x="151" y="82"/>
                    </a:cubicBezTo>
                    <a:cubicBezTo>
                      <a:pt x="147" y="80"/>
                      <a:pt x="142" y="79"/>
                      <a:pt x="138" y="78"/>
                    </a:cubicBezTo>
                    <a:cubicBezTo>
                      <a:pt x="133" y="76"/>
                      <a:pt x="128" y="74"/>
                      <a:pt x="123" y="73"/>
                    </a:cubicBezTo>
                    <a:cubicBezTo>
                      <a:pt x="113" y="69"/>
                      <a:pt x="101" y="66"/>
                      <a:pt x="91" y="61"/>
                    </a:cubicBezTo>
                    <a:cubicBezTo>
                      <a:pt x="95" y="63"/>
                      <a:pt x="101" y="64"/>
                      <a:pt x="106" y="66"/>
                    </a:cubicBezTo>
                    <a:cubicBezTo>
                      <a:pt x="111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2" y="79"/>
                    </a:cubicBezTo>
                    <a:close/>
                    <a:moveTo>
                      <a:pt x="151" y="83"/>
                    </a:moveTo>
                    <a:cubicBezTo>
                      <a:pt x="150" y="84"/>
                      <a:pt x="149" y="85"/>
                      <a:pt x="148" y="86"/>
                    </a:cubicBezTo>
                    <a:cubicBezTo>
                      <a:pt x="138" y="81"/>
                      <a:pt x="127" y="78"/>
                      <a:pt x="116" y="74"/>
                    </a:cubicBezTo>
                    <a:cubicBezTo>
                      <a:pt x="110" y="72"/>
                      <a:pt x="105" y="70"/>
                      <a:pt x="99" y="67"/>
                    </a:cubicBezTo>
                    <a:cubicBezTo>
                      <a:pt x="98" y="67"/>
                      <a:pt x="98" y="67"/>
                      <a:pt x="97" y="67"/>
                    </a:cubicBezTo>
                    <a:cubicBezTo>
                      <a:pt x="106" y="69"/>
                      <a:pt x="115" y="72"/>
                      <a:pt x="124" y="75"/>
                    </a:cubicBezTo>
                    <a:cubicBezTo>
                      <a:pt x="129" y="76"/>
                      <a:pt x="135" y="78"/>
                      <a:pt x="140" y="80"/>
                    </a:cubicBezTo>
                    <a:cubicBezTo>
                      <a:pt x="143" y="81"/>
                      <a:pt x="147" y="83"/>
                      <a:pt x="151" y="83"/>
                    </a:cubicBezTo>
                    <a:close/>
                    <a:moveTo>
                      <a:pt x="147" y="87"/>
                    </a:moveTo>
                    <a:cubicBezTo>
                      <a:pt x="146" y="88"/>
                      <a:pt x="145" y="88"/>
                      <a:pt x="143" y="89"/>
                    </a:cubicBezTo>
                    <a:cubicBezTo>
                      <a:pt x="143" y="89"/>
                      <a:pt x="142" y="88"/>
                      <a:pt x="142" y="88"/>
                    </a:cubicBezTo>
                    <a:cubicBezTo>
                      <a:pt x="142" y="88"/>
                      <a:pt x="141" y="88"/>
                      <a:pt x="140" y="88"/>
                    </a:cubicBezTo>
                    <a:cubicBezTo>
                      <a:pt x="140" y="88"/>
                      <a:pt x="139" y="87"/>
                      <a:pt x="139" y="87"/>
                    </a:cubicBezTo>
                    <a:cubicBezTo>
                      <a:pt x="138" y="87"/>
                      <a:pt x="138" y="87"/>
                      <a:pt x="137" y="86"/>
                    </a:cubicBezTo>
                    <a:cubicBezTo>
                      <a:pt x="135" y="86"/>
                      <a:pt x="133" y="85"/>
                      <a:pt x="132" y="85"/>
                    </a:cubicBezTo>
                    <a:cubicBezTo>
                      <a:pt x="124" y="82"/>
                      <a:pt x="116" y="79"/>
                      <a:pt x="108" y="76"/>
                    </a:cubicBezTo>
                    <a:cubicBezTo>
                      <a:pt x="101" y="74"/>
                      <a:pt x="93" y="71"/>
                      <a:pt x="86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7" y="71"/>
                      <a:pt x="101" y="72"/>
                    </a:cubicBezTo>
                    <a:cubicBezTo>
                      <a:pt x="110" y="75"/>
                      <a:pt x="118" y="78"/>
                      <a:pt x="127" y="80"/>
                    </a:cubicBezTo>
                    <a:cubicBezTo>
                      <a:pt x="134" y="82"/>
                      <a:pt x="140" y="85"/>
                      <a:pt x="147" y="87"/>
                    </a:cubicBezTo>
                    <a:close/>
                    <a:moveTo>
                      <a:pt x="142" y="89"/>
                    </a:moveTo>
                    <a:cubicBezTo>
                      <a:pt x="141" y="90"/>
                      <a:pt x="139" y="90"/>
                      <a:pt x="138" y="90"/>
                    </a:cubicBezTo>
                    <a:cubicBezTo>
                      <a:pt x="134" y="88"/>
                      <a:pt x="129" y="87"/>
                      <a:pt x="125" y="85"/>
                    </a:cubicBezTo>
                    <a:cubicBezTo>
                      <a:pt x="119" y="83"/>
                      <a:pt x="112" y="81"/>
                      <a:pt x="106" y="79"/>
                    </a:cubicBezTo>
                    <a:cubicBezTo>
                      <a:pt x="100" y="77"/>
                      <a:pt x="94" y="74"/>
                      <a:pt x="88" y="72"/>
                    </a:cubicBezTo>
                    <a:cubicBezTo>
                      <a:pt x="87" y="72"/>
                      <a:pt x="87" y="71"/>
                      <a:pt x="86" y="71"/>
                    </a:cubicBezTo>
                    <a:cubicBezTo>
                      <a:pt x="91" y="72"/>
                      <a:pt x="96" y="74"/>
                      <a:pt x="102" y="76"/>
                    </a:cubicBezTo>
                    <a:cubicBezTo>
                      <a:pt x="110" y="79"/>
                      <a:pt x="119" y="82"/>
                      <a:pt x="128" y="84"/>
                    </a:cubicBezTo>
                    <a:cubicBezTo>
                      <a:pt x="130" y="85"/>
                      <a:pt x="133" y="86"/>
                      <a:pt x="135" y="87"/>
                    </a:cubicBezTo>
                    <a:cubicBezTo>
                      <a:pt x="137" y="88"/>
                      <a:pt x="140" y="88"/>
                      <a:pt x="142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29" y="89"/>
                      <a:pt x="125" y="89"/>
                      <a:pt x="122" y="87"/>
                    </a:cubicBezTo>
                    <a:cubicBezTo>
                      <a:pt x="119" y="86"/>
                      <a:pt x="116" y="85"/>
                      <a:pt x="114" y="84"/>
                    </a:cubicBezTo>
                    <a:cubicBezTo>
                      <a:pt x="117" y="85"/>
                      <a:pt x="120" y="86"/>
                      <a:pt x="124" y="87"/>
                    </a:cubicBezTo>
                    <a:cubicBezTo>
                      <a:pt x="127" y="88"/>
                      <a:pt x="131" y="90"/>
                      <a:pt x="135" y="91"/>
                    </a:cubicBezTo>
                    <a:close/>
                    <a:moveTo>
                      <a:pt x="130" y="92"/>
                    </a:moveTo>
                    <a:cubicBezTo>
                      <a:pt x="129" y="92"/>
                      <a:pt x="129" y="92"/>
                      <a:pt x="128" y="93"/>
                    </a:cubicBezTo>
                    <a:cubicBezTo>
                      <a:pt x="126" y="91"/>
                      <a:pt x="123" y="90"/>
                      <a:pt x="120" y="90"/>
                    </a:cubicBezTo>
                    <a:cubicBezTo>
                      <a:pt x="115" y="88"/>
                      <a:pt x="111" y="87"/>
                      <a:pt x="106" y="85"/>
                    </a:cubicBezTo>
                    <a:cubicBezTo>
                      <a:pt x="114" y="88"/>
                      <a:pt x="122" y="90"/>
                      <a:pt x="130" y="92"/>
                    </a:cubicBezTo>
                    <a:close/>
                    <a:moveTo>
                      <a:pt x="33" y="64"/>
                    </a:moveTo>
                    <a:cubicBezTo>
                      <a:pt x="33" y="64"/>
                      <a:pt x="34" y="63"/>
                      <a:pt x="34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4" y="73"/>
                      <a:pt x="64" y="73"/>
                      <a:pt x="65" y="73"/>
                    </a:cubicBezTo>
                    <a:cubicBezTo>
                      <a:pt x="65" y="73"/>
                      <a:pt x="65" y="73"/>
                      <a:pt x="66" y="73"/>
                    </a:cubicBezTo>
                    <a:cubicBezTo>
                      <a:pt x="71" y="75"/>
                      <a:pt x="77" y="78"/>
                      <a:pt x="83" y="79"/>
                    </a:cubicBezTo>
                    <a:cubicBezTo>
                      <a:pt x="89" y="81"/>
                      <a:pt x="96" y="82"/>
                      <a:pt x="102" y="85"/>
                    </a:cubicBezTo>
                    <a:cubicBezTo>
                      <a:pt x="109" y="87"/>
                      <a:pt x="115" y="89"/>
                      <a:pt x="122" y="91"/>
                    </a:cubicBezTo>
                    <a:cubicBezTo>
                      <a:pt x="123" y="91"/>
                      <a:pt x="127" y="93"/>
                      <a:pt x="127" y="93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26" y="93"/>
                      <a:pt x="126" y="93"/>
                      <a:pt x="124" y="93"/>
                    </a:cubicBezTo>
                    <a:cubicBezTo>
                      <a:pt x="121" y="92"/>
                      <a:pt x="118" y="91"/>
                      <a:pt x="115" y="90"/>
                    </a:cubicBezTo>
                    <a:cubicBezTo>
                      <a:pt x="101" y="87"/>
                      <a:pt x="87" y="82"/>
                      <a:pt x="74" y="77"/>
                    </a:cubicBezTo>
                    <a:cubicBezTo>
                      <a:pt x="60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7" y="58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4" y="61"/>
                      <a:pt x="51" y="62"/>
                      <a:pt x="58" y="66"/>
                    </a:cubicBezTo>
                    <a:cubicBezTo>
                      <a:pt x="52" y="63"/>
                      <a:pt x="44" y="60"/>
                      <a:pt x="38" y="59"/>
                    </a:cubicBezTo>
                    <a:cubicBezTo>
                      <a:pt x="38" y="58"/>
                      <a:pt x="37" y="59"/>
                      <a:pt x="38" y="59"/>
                    </a:cubicBezTo>
                    <a:cubicBezTo>
                      <a:pt x="43" y="64"/>
                      <a:pt x="51" y="66"/>
                      <a:pt x="58" y="69"/>
                    </a:cubicBezTo>
                    <a:cubicBezTo>
                      <a:pt x="59" y="70"/>
                      <a:pt x="59" y="70"/>
                      <a:pt x="59" y="71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5" y="69"/>
                      <a:pt x="52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39" y="55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5" y="56"/>
                      <a:pt x="49" y="58"/>
                      <a:pt x="54" y="59"/>
                    </a:cubicBezTo>
                    <a:cubicBezTo>
                      <a:pt x="54" y="59"/>
                      <a:pt x="54" y="60"/>
                      <a:pt x="54" y="60"/>
                    </a:cubicBezTo>
                    <a:cubicBezTo>
                      <a:pt x="55" y="60"/>
                      <a:pt x="55" y="61"/>
                      <a:pt x="55" y="61"/>
                    </a:cubicBezTo>
                    <a:cubicBezTo>
                      <a:pt x="54" y="61"/>
                      <a:pt x="53" y="60"/>
                      <a:pt x="52" y="60"/>
                    </a:cubicBezTo>
                    <a:cubicBezTo>
                      <a:pt x="48" y="58"/>
                      <a:pt x="43" y="57"/>
                      <a:pt x="39" y="56"/>
                    </a:cubicBezTo>
                    <a:close/>
                    <a:moveTo>
                      <a:pt x="40" y="53"/>
                    </a:moveTo>
                    <a:cubicBezTo>
                      <a:pt x="41" y="53"/>
                      <a:pt x="41" y="53"/>
                      <a:pt x="41" y="52"/>
                    </a:cubicBezTo>
                    <a:cubicBezTo>
                      <a:pt x="45" y="54"/>
                      <a:pt x="50" y="56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49" y="57"/>
                      <a:pt x="45" y="55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lose/>
                    <a:moveTo>
                      <a:pt x="42" y="52"/>
                    </a:moveTo>
                    <a:cubicBezTo>
                      <a:pt x="42" y="51"/>
                      <a:pt x="43" y="50"/>
                      <a:pt x="43" y="50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7" y="51"/>
                      <a:pt x="51" y="53"/>
                      <a:pt x="55" y="55"/>
                    </a:cubicBezTo>
                    <a:cubicBezTo>
                      <a:pt x="55" y="55"/>
                      <a:pt x="55" y="55"/>
                      <a:pt x="54" y="56"/>
                    </a:cubicBezTo>
                    <a:cubicBezTo>
                      <a:pt x="50" y="55"/>
                      <a:pt x="46" y="53"/>
                      <a:pt x="42" y="52"/>
                    </a:cubicBezTo>
                    <a:close/>
                    <a:moveTo>
                      <a:pt x="44" y="49"/>
                    </a:moveTo>
                    <a:cubicBezTo>
                      <a:pt x="45" y="47"/>
                      <a:pt x="47" y="46"/>
                      <a:pt x="49" y="44"/>
                    </a:cubicBezTo>
                    <a:cubicBezTo>
                      <a:pt x="51" y="47"/>
                      <a:pt x="54" y="49"/>
                      <a:pt x="57" y="51"/>
                    </a:cubicBezTo>
                    <a:cubicBezTo>
                      <a:pt x="59" y="52"/>
                      <a:pt x="57" y="51"/>
                      <a:pt x="56" y="51"/>
                    </a:cubicBezTo>
                    <a:cubicBezTo>
                      <a:pt x="55" y="50"/>
                      <a:pt x="53" y="49"/>
                      <a:pt x="52" y="49"/>
                    </a:cubicBezTo>
                    <a:cubicBezTo>
                      <a:pt x="50" y="48"/>
                      <a:pt x="49" y="47"/>
                      <a:pt x="47" y="47"/>
                    </a:cubicBezTo>
                    <a:cubicBezTo>
                      <a:pt x="47" y="46"/>
                      <a:pt x="46" y="47"/>
                      <a:pt x="47" y="47"/>
                    </a:cubicBezTo>
                    <a:cubicBezTo>
                      <a:pt x="49" y="49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4" y="49"/>
                    </a:cubicBezTo>
                    <a:close/>
                    <a:moveTo>
                      <a:pt x="49" y="43"/>
                    </a:move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4"/>
                      <a:pt x="57" y="47"/>
                      <a:pt x="61" y="49"/>
                    </a:cubicBezTo>
                    <a:cubicBezTo>
                      <a:pt x="59" y="48"/>
                      <a:pt x="58" y="48"/>
                      <a:pt x="56" y="47"/>
                    </a:cubicBezTo>
                    <a:cubicBezTo>
                      <a:pt x="54" y="46"/>
                      <a:pt x="52" y="44"/>
                      <a:pt x="49" y="43"/>
                    </a:cubicBezTo>
                    <a:close/>
                    <a:moveTo>
                      <a:pt x="52" y="41"/>
                    </a:moveTo>
                    <a:cubicBezTo>
                      <a:pt x="53" y="40"/>
                      <a:pt x="55" y="39"/>
                      <a:pt x="56" y="38"/>
                    </a:cubicBezTo>
                    <a:cubicBezTo>
                      <a:pt x="56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8" y="37"/>
                    </a:cubicBezTo>
                    <a:cubicBezTo>
                      <a:pt x="60" y="39"/>
                      <a:pt x="63" y="41"/>
                      <a:pt x="66" y="43"/>
                    </a:cubicBezTo>
                    <a:cubicBezTo>
                      <a:pt x="63" y="41"/>
                      <a:pt x="59" y="40"/>
                      <a:pt x="56" y="39"/>
                    </a:cubicBezTo>
                    <a:cubicBezTo>
                      <a:pt x="56" y="38"/>
                      <a:pt x="55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5" y="42"/>
                      <a:pt x="52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0" y="34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9"/>
                      <a:pt x="71" y="41"/>
                      <a:pt x="75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2" y="43"/>
                      <a:pt x="71" y="42"/>
                      <a:pt x="69" y="41"/>
                    </a:cubicBezTo>
                    <a:cubicBezTo>
                      <a:pt x="65" y="39"/>
                      <a:pt x="62" y="38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lose/>
                    <a:moveTo>
                      <a:pt x="61" y="33"/>
                    </a:moveTo>
                    <a:cubicBezTo>
                      <a:pt x="62" y="33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6" y="34"/>
                      <a:pt x="68" y="36"/>
                      <a:pt x="70" y="37"/>
                    </a:cubicBezTo>
                    <a:cubicBezTo>
                      <a:pt x="67" y="36"/>
                      <a:pt x="64" y="35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64" y="32"/>
                    </a:moveTo>
                    <a:cubicBezTo>
                      <a:pt x="68" y="29"/>
                      <a:pt x="72" y="26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4"/>
                      <a:pt x="77" y="25"/>
                      <a:pt x="77" y="25"/>
                    </a:cubicBezTo>
                    <a:cubicBezTo>
                      <a:pt x="78" y="25"/>
                      <a:pt x="79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6" y="25"/>
                      <a:pt x="76" y="26"/>
                      <a:pt x="76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5" y="27"/>
                      <a:pt x="74" y="26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4" y="28"/>
                      <a:pt x="72" y="28"/>
                      <a:pt x="71" y="28"/>
                    </a:cubicBezTo>
                    <a:cubicBezTo>
                      <a:pt x="71" y="28"/>
                      <a:pt x="71" y="28"/>
                      <a:pt x="71" y="29"/>
                    </a:cubicBezTo>
                    <a:cubicBezTo>
                      <a:pt x="72" y="29"/>
                      <a:pt x="74" y="30"/>
                      <a:pt x="75" y="30"/>
                    </a:cubicBezTo>
                    <a:cubicBezTo>
                      <a:pt x="74" y="32"/>
                      <a:pt x="76" y="34"/>
                      <a:pt x="78" y="34"/>
                    </a:cubicBezTo>
                    <a:cubicBezTo>
                      <a:pt x="78" y="34"/>
                      <a:pt x="79" y="34"/>
                      <a:pt x="79" y="34"/>
                    </a:cubicBezTo>
                    <a:cubicBezTo>
                      <a:pt x="80" y="35"/>
                      <a:pt x="81" y="36"/>
                      <a:pt x="83" y="37"/>
                    </a:cubicBezTo>
                    <a:cubicBezTo>
                      <a:pt x="83" y="37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3" y="38"/>
                      <a:pt x="83" y="38"/>
                      <a:pt x="83" y="37"/>
                    </a:cubicBezTo>
                    <a:cubicBezTo>
                      <a:pt x="82" y="37"/>
                      <a:pt x="80" y="36"/>
                      <a:pt x="79" y="36"/>
                    </a:cubicBezTo>
                    <a:cubicBezTo>
                      <a:pt x="76" y="34"/>
                      <a:pt x="72" y="31"/>
                      <a:pt x="68" y="29"/>
                    </a:cubicBezTo>
                    <a:cubicBezTo>
                      <a:pt x="68" y="29"/>
                      <a:pt x="68" y="30"/>
                      <a:pt x="68" y="30"/>
                    </a:cubicBezTo>
                    <a:cubicBezTo>
                      <a:pt x="73" y="32"/>
                      <a:pt x="78" y="36"/>
                      <a:pt x="83" y="38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7"/>
                      <a:pt x="76" y="36"/>
                      <a:pt x="73" y="34"/>
                    </a:cubicBezTo>
                    <a:cubicBezTo>
                      <a:pt x="72" y="33"/>
                      <a:pt x="71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8" y="31"/>
                      <a:pt x="67" y="30"/>
                      <a:pt x="67" y="30"/>
                    </a:cubicBezTo>
                    <a:cubicBezTo>
                      <a:pt x="66" y="30"/>
                      <a:pt x="66" y="31"/>
                      <a:pt x="66" y="31"/>
                    </a:cubicBezTo>
                    <a:cubicBezTo>
                      <a:pt x="71" y="34"/>
                      <a:pt x="75" y="38"/>
                      <a:pt x="79" y="40"/>
                    </a:cubicBezTo>
                    <a:cubicBezTo>
                      <a:pt x="74" y="38"/>
                      <a:pt x="69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3" y="36"/>
                    </a:moveTo>
                    <a:cubicBezTo>
                      <a:pt x="92" y="35"/>
                      <a:pt x="91" y="35"/>
                      <a:pt x="90" y="34"/>
                    </a:cubicBezTo>
                    <a:cubicBezTo>
                      <a:pt x="86" y="31"/>
                      <a:pt x="91" y="33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4" y="35"/>
                      <a:pt x="96" y="37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7"/>
                    </a:cubicBezTo>
                    <a:cubicBezTo>
                      <a:pt x="96" y="37"/>
                      <a:pt x="94" y="36"/>
                      <a:pt x="93" y="36"/>
                    </a:cubicBez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2" y="31"/>
                      <a:pt x="93" y="32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3"/>
                      <a:pt x="93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0" y="32"/>
                      <a:pt x="89" y="31"/>
                      <a:pt x="89" y="31"/>
                    </a:cubicBezTo>
                    <a:close/>
                    <a:moveTo>
                      <a:pt x="92" y="29"/>
                    </a:move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9"/>
                      <a:pt x="93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5" y="30"/>
                      <a:pt x="98" y="32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close/>
                    <a:moveTo>
                      <a:pt x="94" y="28"/>
                    </a:move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6"/>
                      <a:pt x="97" y="27"/>
                      <a:pt x="97" y="28"/>
                    </a:cubicBezTo>
                    <a:cubicBezTo>
                      <a:pt x="96" y="28"/>
                      <a:pt x="95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6" y="29"/>
                      <a:pt x="95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2" y="36"/>
                      <a:pt x="102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1" y="38"/>
                      <a:pt x="99" y="36"/>
                      <a:pt x="96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5" y="31"/>
                      <a:pt x="96" y="31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7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6" y="36"/>
                      <a:pt x="107" y="37"/>
                      <a:pt x="108" y="37"/>
                    </a:cubicBezTo>
                    <a:cubicBezTo>
                      <a:pt x="106" y="37"/>
                      <a:pt x="105" y="36"/>
                      <a:pt x="103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6" y="35"/>
                    </a:moveTo>
                    <a:cubicBezTo>
                      <a:pt x="107" y="35"/>
                      <a:pt x="108" y="34"/>
                      <a:pt x="109" y="34"/>
                    </a:cubicBezTo>
                    <a:cubicBezTo>
                      <a:pt x="109" y="34"/>
                      <a:pt x="109" y="34"/>
                      <a:pt x="109" y="35"/>
                    </a:cubicBezTo>
                    <a:cubicBezTo>
                      <a:pt x="109" y="36"/>
                      <a:pt x="111" y="37"/>
                      <a:pt x="109" y="36"/>
                    </a:cubicBezTo>
                    <a:cubicBezTo>
                      <a:pt x="107" y="35"/>
                      <a:pt x="107" y="35"/>
                      <a:pt x="106" y="35"/>
                    </a:cubicBezTo>
                    <a:close/>
                    <a:moveTo>
                      <a:pt x="110" y="34"/>
                    </a:moveTo>
                    <a:cubicBezTo>
                      <a:pt x="111" y="34"/>
                      <a:pt x="113" y="34"/>
                      <a:pt x="112" y="35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1" y="35"/>
                      <a:pt x="110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1" y="36"/>
                      <a:pt x="111" y="36"/>
                      <a:pt x="111" y="37"/>
                    </a:cubicBezTo>
                    <a:cubicBezTo>
                      <a:pt x="110" y="35"/>
                      <a:pt x="110" y="35"/>
                      <a:pt x="112" y="36"/>
                    </a:cubicBezTo>
                    <a:close/>
                    <a:moveTo>
                      <a:pt x="110" y="37"/>
                    </a:moveTo>
                    <a:cubicBezTo>
                      <a:pt x="110" y="37"/>
                      <a:pt x="109" y="37"/>
                      <a:pt x="109" y="38"/>
                    </a:cubicBezTo>
                    <a:cubicBezTo>
                      <a:pt x="107" y="36"/>
                      <a:pt x="109" y="37"/>
                      <a:pt x="110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6" y="38"/>
                      <a:pt x="105" y="38"/>
                    </a:cubicBezTo>
                    <a:cubicBezTo>
                      <a:pt x="105" y="38"/>
                      <a:pt x="103" y="36"/>
                      <a:pt x="103" y="36"/>
                    </a:cubicBezTo>
                    <a:cubicBezTo>
                      <a:pt x="105" y="37"/>
                      <a:pt x="106" y="37"/>
                      <a:pt x="108" y="38"/>
                    </a:cubicBezTo>
                    <a:close/>
                    <a:moveTo>
                      <a:pt x="103" y="39"/>
                    </a:moveTo>
                    <a:cubicBezTo>
                      <a:pt x="102" y="39"/>
                      <a:pt x="101" y="39"/>
                      <a:pt x="101" y="39"/>
                    </a:cubicBezTo>
                    <a:cubicBezTo>
                      <a:pt x="99" y="38"/>
                      <a:pt x="98" y="37"/>
                      <a:pt x="97" y="37"/>
                    </a:cubicBezTo>
                    <a:cubicBezTo>
                      <a:pt x="96" y="36"/>
                      <a:pt x="95" y="35"/>
                      <a:pt x="95" y="35"/>
                    </a:cubicBezTo>
                    <a:cubicBezTo>
                      <a:pt x="95" y="35"/>
                      <a:pt x="95" y="35"/>
                      <a:pt x="95" y="35"/>
                    </a:cubicBezTo>
                    <a:cubicBezTo>
                      <a:pt x="98" y="36"/>
                      <a:pt x="100" y="38"/>
                      <a:pt x="103" y="39"/>
                    </a:cubicBezTo>
                    <a:close/>
                    <a:moveTo>
                      <a:pt x="91" y="35"/>
                    </a:move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4"/>
                      <a:pt x="87" y="33"/>
                      <a:pt x="85" y="33"/>
                    </a:cubicBezTo>
                    <a:cubicBezTo>
                      <a:pt x="86" y="33"/>
                      <a:pt x="86" y="32"/>
                      <a:pt x="87" y="32"/>
                    </a:cubicBezTo>
                    <a:cubicBezTo>
                      <a:pt x="88" y="33"/>
                      <a:pt x="89" y="34"/>
                      <a:pt x="91" y="35"/>
                    </a:cubicBezTo>
                    <a:close/>
                    <a:moveTo>
                      <a:pt x="81" y="26"/>
                    </a:moveTo>
                    <a:cubicBezTo>
                      <a:pt x="80" y="26"/>
                      <a:pt x="79" y="25"/>
                      <a:pt x="78" y="25"/>
                    </a:cubicBezTo>
                    <a:cubicBezTo>
                      <a:pt x="80" y="25"/>
                      <a:pt x="82" y="25"/>
                      <a:pt x="83" y="26"/>
                    </a:cubicBezTo>
                    <a:cubicBezTo>
                      <a:pt x="83" y="26"/>
                      <a:pt x="82" y="26"/>
                      <a:pt x="81" y="26"/>
                    </a:cubicBezTo>
                    <a:close/>
                    <a:moveTo>
                      <a:pt x="76" y="28"/>
                    </a:moveTo>
                    <a:cubicBezTo>
                      <a:pt x="75" y="28"/>
                      <a:pt x="74" y="28"/>
                      <a:pt x="74" y="27"/>
                    </a:cubicBezTo>
                    <a:cubicBezTo>
                      <a:pt x="75" y="27"/>
                      <a:pt x="75" y="28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8" y="26"/>
                      <a:pt x="79" y="26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lose/>
                    <a:moveTo>
                      <a:pt x="83" y="34"/>
                    </a:moveTo>
                    <a:cubicBezTo>
                      <a:pt x="83" y="34"/>
                      <a:pt x="82" y="34"/>
                      <a:pt x="82" y="34"/>
                    </a:cubicBezTo>
                    <a:cubicBezTo>
                      <a:pt x="83" y="33"/>
                      <a:pt x="83" y="33"/>
                      <a:pt x="84" y="33"/>
                    </a:cubicBezTo>
                    <a:cubicBezTo>
                      <a:pt x="85" y="34"/>
                      <a:pt x="86" y="34"/>
                      <a:pt x="86" y="35"/>
                    </a:cubicBezTo>
                    <a:cubicBezTo>
                      <a:pt x="86" y="35"/>
                      <a:pt x="87" y="36"/>
                      <a:pt x="87" y="36"/>
                    </a:cubicBezTo>
                    <a:cubicBezTo>
                      <a:pt x="87" y="36"/>
                      <a:pt x="86" y="36"/>
                      <a:pt x="86" y="36"/>
                    </a:cubicBezTo>
                    <a:cubicBezTo>
                      <a:pt x="85" y="36"/>
                      <a:pt x="84" y="35"/>
                      <a:pt x="83" y="34"/>
                    </a:cubicBezTo>
                    <a:close/>
                    <a:moveTo>
                      <a:pt x="89" y="35"/>
                    </a:moveTo>
                    <a:cubicBezTo>
                      <a:pt x="88" y="35"/>
                      <a:pt x="88" y="35"/>
                      <a:pt x="87" y="36"/>
                    </a:cubicBezTo>
                    <a:cubicBezTo>
                      <a:pt x="87" y="35"/>
                      <a:pt x="86" y="34"/>
                      <a:pt x="85" y="33"/>
                    </a:cubicBezTo>
                    <a:cubicBezTo>
                      <a:pt x="86" y="34"/>
                      <a:pt x="87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5" y="37"/>
                      <a:pt x="85" y="37"/>
                      <a:pt x="84" y="37"/>
                    </a:cubicBezTo>
                    <a:cubicBezTo>
                      <a:pt x="83" y="36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0" y="34"/>
                      <a:pt x="81" y="34"/>
                      <a:pt x="81" y="34"/>
                    </a:cubicBezTo>
                    <a:cubicBezTo>
                      <a:pt x="81" y="34"/>
                      <a:pt x="82" y="34"/>
                      <a:pt x="82" y="34"/>
                    </a:cubicBezTo>
                    <a:cubicBezTo>
                      <a:pt x="83" y="35"/>
                      <a:pt x="84" y="36"/>
                      <a:pt x="86" y="36"/>
                    </a:cubicBezTo>
                    <a:close/>
                    <a:moveTo>
                      <a:pt x="221" y="133"/>
                    </a:moveTo>
                    <a:cubicBezTo>
                      <a:pt x="220" y="132"/>
                      <a:pt x="219" y="132"/>
                      <a:pt x="219" y="131"/>
                    </a:cubicBezTo>
                    <a:cubicBezTo>
                      <a:pt x="217" y="128"/>
                      <a:pt x="220" y="130"/>
                      <a:pt x="221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1" y="132"/>
                      <a:pt x="221" y="133"/>
                    </a:cubicBezTo>
                    <a:close/>
                    <a:moveTo>
                      <a:pt x="222" y="126"/>
                    </a:moveTo>
                    <a:cubicBezTo>
                      <a:pt x="221" y="125"/>
                      <a:pt x="220" y="124"/>
                      <a:pt x="218" y="123"/>
                    </a:cubicBezTo>
                    <a:cubicBezTo>
                      <a:pt x="218" y="123"/>
                      <a:pt x="217" y="122"/>
                      <a:pt x="217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7" y="121"/>
                      <a:pt x="218" y="122"/>
                      <a:pt x="218" y="122"/>
                    </a:cubicBezTo>
                    <a:cubicBezTo>
                      <a:pt x="220" y="122"/>
                      <a:pt x="221" y="123"/>
                      <a:pt x="223" y="124"/>
                    </a:cubicBezTo>
                    <a:cubicBezTo>
                      <a:pt x="223" y="125"/>
                      <a:pt x="223" y="125"/>
                      <a:pt x="222" y="126"/>
                    </a:cubicBezTo>
                    <a:close/>
                    <a:moveTo>
                      <a:pt x="222" y="127"/>
                    </a:moveTo>
                    <a:cubicBezTo>
                      <a:pt x="222" y="128"/>
                      <a:pt x="222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19" y="127"/>
                      <a:pt x="218" y="126"/>
                    </a:cubicBezTo>
                    <a:cubicBezTo>
                      <a:pt x="219" y="126"/>
                      <a:pt x="220" y="126"/>
                      <a:pt x="220" y="126"/>
                    </a:cubicBezTo>
                    <a:cubicBezTo>
                      <a:pt x="221" y="127"/>
                      <a:pt x="222" y="127"/>
                      <a:pt x="222" y="127"/>
                    </a:cubicBezTo>
                    <a:cubicBezTo>
                      <a:pt x="222" y="127"/>
                      <a:pt x="222" y="127"/>
                      <a:pt x="222" y="127"/>
                    </a:cubicBezTo>
                    <a:close/>
                    <a:moveTo>
                      <a:pt x="217" y="129"/>
                    </a:moveTo>
                    <a:cubicBezTo>
                      <a:pt x="217" y="130"/>
                      <a:pt x="218" y="131"/>
                      <a:pt x="219" y="132"/>
                    </a:cubicBezTo>
                    <a:cubicBezTo>
                      <a:pt x="220" y="133"/>
                      <a:pt x="218" y="132"/>
                      <a:pt x="217" y="132"/>
                    </a:cubicBezTo>
                    <a:cubicBezTo>
                      <a:pt x="217" y="132"/>
                      <a:pt x="217" y="132"/>
                      <a:pt x="217" y="132"/>
                    </a:cubicBezTo>
                    <a:cubicBezTo>
                      <a:pt x="217" y="131"/>
                      <a:pt x="217" y="130"/>
                      <a:pt x="217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0" y="137"/>
                      <a:pt x="220" y="138"/>
                    </a:cubicBezTo>
                    <a:cubicBezTo>
                      <a:pt x="220" y="137"/>
                      <a:pt x="220" y="137"/>
                      <a:pt x="219" y="136"/>
                    </a:cubicBezTo>
                    <a:cubicBezTo>
                      <a:pt x="219" y="135"/>
                      <a:pt x="218" y="135"/>
                      <a:pt x="218" y="134"/>
                    </a:cubicBezTo>
                    <a:cubicBezTo>
                      <a:pt x="217" y="132"/>
                      <a:pt x="220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19" y="139"/>
                      <a:pt x="219" y="139"/>
                      <a:pt x="219" y="140"/>
                    </a:cubicBezTo>
                    <a:cubicBezTo>
                      <a:pt x="219" y="140"/>
                      <a:pt x="219" y="140"/>
                      <a:pt x="219" y="139"/>
                    </a:cubicBezTo>
                    <a:cubicBezTo>
                      <a:pt x="219" y="139"/>
                      <a:pt x="219" y="139"/>
                      <a:pt x="219" y="139"/>
                    </a:cubicBezTo>
                    <a:cubicBezTo>
                      <a:pt x="219" y="139"/>
                      <a:pt x="219" y="139"/>
                      <a:pt x="220" y="139"/>
                    </a:cubicBezTo>
                    <a:close/>
                    <a:moveTo>
                      <a:pt x="218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8" y="136"/>
                      <a:pt x="219" y="137"/>
                      <a:pt x="219" y="139"/>
                    </a:cubicBezTo>
                    <a:cubicBezTo>
                      <a:pt x="219" y="138"/>
                      <a:pt x="218" y="137"/>
                      <a:pt x="218" y="136"/>
                    </a:cubicBezTo>
                    <a:close/>
                    <a:moveTo>
                      <a:pt x="217" y="126"/>
                    </a:moveTo>
                    <a:cubicBezTo>
                      <a:pt x="218" y="127"/>
                      <a:pt x="218" y="127"/>
                      <a:pt x="219" y="128"/>
                    </a:cubicBezTo>
                    <a:cubicBezTo>
                      <a:pt x="220" y="128"/>
                      <a:pt x="222" y="130"/>
                      <a:pt x="219" y="129"/>
                    </a:cubicBezTo>
                    <a:cubicBezTo>
                      <a:pt x="219" y="129"/>
                      <a:pt x="218" y="128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17" y="128"/>
                      <a:pt x="217" y="127"/>
                      <a:pt x="217" y="127"/>
                    </a:cubicBezTo>
                    <a:cubicBezTo>
                      <a:pt x="217" y="126"/>
                      <a:pt x="217" y="126"/>
                      <a:pt x="217" y="126"/>
                    </a:cubicBezTo>
                    <a:close/>
                    <a:moveTo>
                      <a:pt x="217" y="123"/>
                    </a:moveTo>
                    <a:cubicBezTo>
                      <a:pt x="218" y="124"/>
                      <a:pt x="220" y="125"/>
                      <a:pt x="221" y="126"/>
                    </a:cubicBezTo>
                    <a:cubicBezTo>
                      <a:pt x="222" y="126"/>
                      <a:pt x="222" y="126"/>
                      <a:pt x="221" y="126"/>
                    </a:cubicBezTo>
                    <a:cubicBezTo>
                      <a:pt x="220" y="125"/>
                      <a:pt x="219" y="125"/>
                      <a:pt x="219" y="125"/>
                    </a:cubicBezTo>
                    <a:cubicBezTo>
                      <a:pt x="218" y="124"/>
                      <a:pt x="218" y="124"/>
                      <a:pt x="217" y="124"/>
                    </a:cubicBezTo>
                    <a:cubicBezTo>
                      <a:pt x="217" y="124"/>
                      <a:pt x="217" y="123"/>
                      <a:pt x="217" y="123"/>
                    </a:cubicBezTo>
                    <a:close/>
                    <a:moveTo>
                      <a:pt x="214" y="117"/>
                    </a:moveTo>
                    <a:cubicBezTo>
                      <a:pt x="213" y="117"/>
                      <a:pt x="212" y="117"/>
                      <a:pt x="212" y="117"/>
                    </a:cubicBezTo>
                    <a:cubicBezTo>
                      <a:pt x="210" y="116"/>
                      <a:pt x="209" y="115"/>
                      <a:pt x="207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09" y="114"/>
                      <a:pt x="211" y="115"/>
                      <a:pt x="212" y="116"/>
                    </a:cubicBezTo>
                    <a:cubicBezTo>
                      <a:pt x="216" y="118"/>
                      <a:pt x="219" y="120"/>
                      <a:pt x="223" y="121"/>
                    </a:cubicBezTo>
                    <a:cubicBezTo>
                      <a:pt x="223" y="121"/>
                      <a:pt x="223" y="122"/>
                      <a:pt x="223" y="123"/>
                    </a:cubicBezTo>
                    <a:cubicBezTo>
                      <a:pt x="221" y="122"/>
                      <a:pt x="219" y="121"/>
                      <a:pt x="217" y="120"/>
                    </a:cubicBezTo>
                    <a:cubicBezTo>
                      <a:pt x="216" y="119"/>
                      <a:pt x="215" y="118"/>
                      <a:pt x="214" y="117"/>
                    </a:cubicBezTo>
                    <a:close/>
                    <a:moveTo>
                      <a:pt x="217" y="77"/>
                    </a:moveTo>
                    <a:cubicBezTo>
                      <a:pt x="215" y="76"/>
                      <a:pt x="213" y="76"/>
                      <a:pt x="211" y="74"/>
                    </a:cubicBezTo>
                    <a:cubicBezTo>
                      <a:pt x="208" y="72"/>
                      <a:pt x="212" y="75"/>
                      <a:pt x="213" y="75"/>
                    </a:cubicBezTo>
                    <a:cubicBezTo>
                      <a:pt x="214" y="76"/>
                      <a:pt x="215" y="76"/>
                      <a:pt x="216" y="76"/>
                    </a:cubicBezTo>
                    <a:cubicBezTo>
                      <a:pt x="217" y="77"/>
                      <a:pt x="217" y="77"/>
                      <a:pt x="217" y="77"/>
                    </a:cubicBezTo>
                    <a:close/>
                    <a:moveTo>
                      <a:pt x="208" y="61"/>
                    </a:moveTo>
                    <a:cubicBezTo>
                      <a:pt x="206" y="59"/>
                      <a:pt x="206" y="60"/>
                      <a:pt x="208" y="60"/>
                    </a:cubicBezTo>
                    <a:cubicBezTo>
                      <a:pt x="208" y="60"/>
                      <a:pt x="208" y="60"/>
                      <a:pt x="208" y="61"/>
                    </a:cubicBezTo>
                    <a:close/>
                    <a:moveTo>
                      <a:pt x="210" y="64"/>
                    </a:moveTo>
                    <a:cubicBezTo>
                      <a:pt x="210" y="63"/>
                      <a:pt x="209" y="63"/>
                      <a:pt x="209" y="63"/>
                    </a:cubicBezTo>
                    <a:cubicBezTo>
                      <a:pt x="208" y="62"/>
                      <a:pt x="207" y="61"/>
                      <a:pt x="206" y="61"/>
                    </a:cubicBezTo>
                    <a:cubicBezTo>
                      <a:pt x="207" y="61"/>
                      <a:pt x="208" y="62"/>
                      <a:pt x="209" y="62"/>
                    </a:cubicBezTo>
                    <a:cubicBezTo>
                      <a:pt x="210" y="63"/>
                      <a:pt x="210" y="63"/>
                      <a:pt x="210" y="64"/>
                    </a:cubicBezTo>
                    <a:close/>
                    <a:moveTo>
                      <a:pt x="213" y="70"/>
                    </a:moveTo>
                    <a:cubicBezTo>
                      <a:pt x="211" y="68"/>
                      <a:pt x="209" y="67"/>
                      <a:pt x="207" y="66"/>
                    </a:cubicBezTo>
                    <a:cubicBezTo>
                      <a:pt x="203" y="63"/>
                      <a:pt x="208" y="65"/>
                      <a:pt x="210" y="66"/>
                    </a:cubicBezTo>
                    <a:cubicBezTo>
                      <a:pt x="211" y="66"/>
                      <a:pt x="211" y="67"/>
                      <a:pt x="212" y="67"/>
                    </a:cubicBezTo>
                    <a:cubicBezTo>
                      <a:pt x="212" y="68"/>
                      <a:pt x="213" y="69"/>
                      <a:pt x="213" y="70"/>
                    </a:cubicBezTo>
                    <a:close/>
                    <a:moveTo>
                      <a:pt x="215" y="73"/>
                    </a:moveTo>
                    <a:cubicBezTo>
                      <a:pt x="213" y="72"/>
                      <a:pt x="211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09" y="70"/>
                      <a:pt x="211" y="71"/>
                    </a:cubicBezTo>
                    <a:cubicBezTo>
                      <a:pt x="212" y="71"/>
                      <a:pt x="213" y="71"/>
                      <a:pt x="214" y="71"/>
                    </a:cubicBezTo>
                    <a:cubicBezTo>
                      <a:pt x="215" y="72"/>
                      <a:pt x="215" y="73"/>
                      <a:pt x="215" y="73"/>
                    </a:cubicBezTo>
                    <a:close/>
                    <a:moveTo>
                      <a:pt x="219" y="83"/>
                    </a:moveTo>
                    <a:cubicBezTo>
                      <a:pt x="216" y="81"/>
                      <a:pt x="214" y="80"/>
                      <a:pt x="211" y="79"/>
                    </a:cubicBezTo>
                    <a:cubicBezTo>
                      <a:pt x="207" y="76"/>
                      <a:pt x="213" y="78"/>
                      <a:pt x="214" y="79"/>
                    </a:cubicBezTo>
                    <a:cubicBezTo>
                      <a:pt x="215" y="79"/>
                      <a:pt x="217" y="80"/>
                      <a:pt x="218" y="80"/>
                    </a:cubicBezTo>
                    <a:cubicBezTo>
                      <a:pt x="218" y="81"/>
                      <a:pt x="219" y="82"/>
                      <a:pt x="219" y="83"/>
                    </a:cubicBezTo>
                    <a:close/>
                    <a:moveTo>
                      <a:pt x="208" y="77"/>
                    </a:moveTo>
                    <a:cubicBezTo>
                      <a:pt x="211" y="80"/>
                      <a:pt x="215" y="81"/>
                      <a:pt x="218" y="83"/>
                    </a:cubicBezTo>
                    <a:cubicBezTo>
                      <a:pt x="221" y="85"/>
                      <a:pt x="214" y="82"/>
                      <a:pt x="215" y="82"/>
                    </a:cubicBezTo>
                    <a:cubicBezTo>
                      <a:pt x="214" y="82"/>
                      <a:pt x="213" y="81"/>
                      <a:pt x="212" y="81"/>
                    </a:cubicBezTo>
                    <a:cubicBezTo>
                      <a:pt x="211" y="80"/>
                      <a:pt x="209" y="80"/>
                      <a:pt x="208" y="79"/>
                    </a:cubicBezTo>
                    <a:cubicBezTo>
                      <a:pt x="208" y="79"/>
                      <a:pt x="208" y="78"/>
                      <a:pt x="208" y="77"/>
                    </a:cubicBezTo>
                    <a:close/>
                    <a:moveTo>
                      <a:pt x="220" y="87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09" y="81"/>
                    </a:cubicBezTo>
                    <a:cubicBezTo>
                      <a:pt x="211" y="81"/>
                      <a:pt x="213" y="82"/>
                      <a:pt x="215" y="83"/>
                    </a:cubicBezTo>
                    <a:cubicBezTo>
                      <a:pt x="216" y="84"/>
                      <a:pt x="218" y="84"/>
                      <a:pt x="219" y="85"/>
                    </a:cubicBezTo>
                    <a:cubicBezTo>
                      <a:pt x="220" y="86"/>
                      <a:pt x="220" y="87"/>
                      <a:pt x="220" y="87"/>
                    </a:cubicBezTo>
                    <a:close/>
                    <a:moveTo>
                      <a:pt x="221" y="92"/>
                    </a:moveTo>
                    <a:cubicBezTo>
                      <a:pt x="217" y="89"/>
                      <a:pt x="211" y="87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2" y="86"/>
                      <a:pt x="214" y="86"/>
                    </a:cubicBezTo>
                    <a:cubicBezTo>
                      <a:pt x="216" y="87"/>
                      <a:pt x="218" y="88"/>
                      <a:pt x="221" y="89"/>
                    </a:cubicBezTo>
                    <a:cubicBezTo>
                      <a:pt x="221" y="90"/>
                      <a:pt x="221" y="91"/>
                      <a:pt x="221" y="92"/>
                    </a:cubicBezTo>
                    <a:close/>
                    <a:moveTo>
                      <a:pt x="222" y="97"/>
                    </a:moveTo>
                    <a:cubicBezTo>
                      <a:pt x="217" y="93"/>
                      <a:pt x="211" y="91"/>
                      <a:pt x="206" y="88"/>
                    </a:cubicBezTo>
                    <a:cubicBezTo>
                      <a:pt x="205" y="87"/>
                      <a:pt x="200" y="85"/>
                      <a:pt x="204" y="87"/>
                    </a:cubicBezTo>
                    <a:cubicBezTo>
                      <a:pt x="207" y="88"/>
                      <a:pt x="210" y="89"/>
                      <a:pt x="212" y="90"/>
                    </a:cubicBezTo>
                    <a:cubicBezTo>
                      <a:pt x="215" y="91"/>
                      <a:pt x="218" y="93"/>
                      <a:pt x="222" y="94"/>
                    </a:cubicBezTo>
                    <a:cubicBezTo>
                      <a:pt x="222" y="95"/>
                      <a:pt x="222" y="96"/>
                      <a:pt x="222" y="97"/>
                    </a:cubicBezTo>
                    <a:close/>
                    <a:moveTo>
                      <a:pt x="223" y="102"/>
                    </a:moveTo>
                    <a:cubicBezTo>
                      <a:pt x="220" y="100"/>
                      <a:pt x="217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4" y="91"/>
                      <a:pt x="203" y="90"/>
                    </a:cubicBezTo>
                    <a:cubicBezTo>
                      <a:pt x="204" y="91"/>
                      <a:pt x="205" y="91"/>
                      <a:pt x="207" y="92"/>
                    </a:cubicBezTo>
                    <a:cubicBezTo>
                      <a:pt x="209" y="92"/>
                      <a:pt x="212" y="93"/>
                      <a:pt x="214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3" y="102"/>
                    </a:cubicBezTo>
                    <a:close/>
                    <a:moveTo>
                      <a:pt x="223" y="106"/>
                    </a:moveTo>
                    <a:cubicBezTo>
                      <a:pt x="217" y="101"/>
                      <a:pt x="210" y="98"/>
                      <a:pt x="203" y="94"/>
                    </a:cubicBezTo>
                    <a:cubicBezTo>
                      <a:pt x="199" y="92"/>
                      <a:pt x="205" y="95"/>
                      <a:pt x="205" y="95"/>
                    </a:cubicBezTo>
                    <a:cubicBezTo>
                      <a:pt x="207" y="96"/>
                      <a:pt x="209" y="97"/>
                      <a:pt x="211" y="98"/>
                    </a:cubicBezTo>
                    <a:cubicBezTo>
                      <a:pt x="215" y="99"/>
                      <a:pt x="219" y="101"/>
                      <a:pt x="223" y="102"/>
                    </a:cubicBezTo>
                    <a:cubicBezTo>
                      <a:pt x="223" y="102"/>
                      <a:pt x="223" y="103"/>
                      <a:pt x="223" y="103"/>
                    </a:cubicBezTo>
                    <a:cubicBezTo>
                      <a:pt x="223" y="104"/>
                      <a:pt x="223" y="105"/>
                      <a:pt x="223" y="106"/>
                    </a:cubicBezTo>
                    <a:close/>
                    <a:moveTo>
                      <a:pt x="203" y="103"/>
                    </a:moveTo>
                    <a:cubicBezTo>
                      <a:pt x="209" y="107"/>
                      <a:pt x="216" y="110"/>
                      <a:pt x="223" y="112"/>
                    </a:cubicBezTo>
                    <a:cubicBezTo>
                      <a:pt x="223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1" y="113"/>
                      <a:pt x="218" y="111"/>
                      <a:pt x="215" y="110"/>
                    </a:cubicBezTo>
                    <a:cubicBezTo>
                      <a:pt x="211" y="108"/>
                      <a:pt x="207" y="105"/>
                      <a:pt x="203" y="103"/>
                    </a:cubicBezTo>
                    <a:close/>
                    <a:moveTo>
                      <a:pt x="213" y="104"/>
                    </a:moveTo>
                    <a:cubicBezTo>
                      <a:pt x="209" y="102"/>
                      <a:pt x="205" y="100"/>
                      <a:pt x="201" y="98"/>
                    </a:cubicBezTo>
                    <a:cubicBezTo>
                      <a:pt x="201" y="98"/>
                      <a:pt x="200" y="98"/>
                      <a:pt x="200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3" y="99"/>
                      <a:pt x="204" y="99"/>
                      <a:pt x="205" y="100"/>
                    </a:cubicBezTo>
                    <a:cubicBezTo>
                      <a:pt x="207" y="100"/>
                      <a:pt x="208" y="101"/>
                      <a:pt x="210" y="101"/>
                    </a:cubicBezTo>
                    <a:cubicBezTo>
                      <a:pt x="214" y="103"/>
                      <a:pt x="219" y="106"/>
                      <a:pt x="223" y="107"/>
                    </a:cubicBezTo>
                    <a:cubicBezTo>
                      <a:pt x="224" y="108"/>
                      <a:pt x="224" y="110"/>
                      <a:pt x="224" y="111"/>
                    </a:cubicBezTo>
                    <a:cubicBezTo>
                      <a:pt x="220" y="109"/>
                      <a:pt x="217" y="106"/>
                      <a:pt x="213" y="104"/>
                    </a:cubicBezTo>
                    <a:close/>
                    <a:moveTo>
                      <a:pt x="223" y="120"/>
                    </a:moveTo>
                    <a:cubicBezTo>
                      <a:pt x="217" y="116"/>
                      <a:pt x="211" y="112"/>
                      <a:pt x="205" y="109"/>
                    </a:cubicBezTo>
                    <a:cubicBezTo>
                      <a:pt x="205" y="109"/>
                      <a:pt x="205" y="109"/>
                      <a:pt x="205" y="109"/>
                    </a:cubicBezTo>
                    <a:cubicBezTo>
                      <a:pt x="209" y="110"/>
                      <a:pt x="212" y="112"/>
                      <a:pt x="216" y="113"/>
                    </a:cubicBezTo>
                    <a:cubicBezTo>
                      <a:pt x="218" y="115"/>
                      <a:pt x="221" y="116"/>
                      <a:pt x="223" y="116"/>
                    </a:cubicBezTo>
                    <a:cubicBezTo>
                      <a:pt x="223" y="116"/>
                      <a:pt x="223" y="116"/>
                      <a:pt x="224" y="116"/>
                    </a:cubicBezTo>
                    <a:cubicBezTo>
                      <a:pt x="223" y="117"/>
                      <a:pt x="223" y="119"/>
                      <a:pt x="223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0" y="118"/>
                      <a:pt x="209" y="119"/>
                      <a:pt x="209" y="119"/>
                    </a:cubicBezTo>
                    <a:cubicBezTo>
                      <a:pt x="208" y="120"/>
                      <a:pt x="207" y="120"/>
                      <a:pt x="206" y="119"/>
                    </a:cubicBezTo>
                    <a:cubicBezTo>
                      <a:pt x="207" y="119"/>
                      <a:pt x="208" y="119"/>
                      <a:pt x="208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5" y="114"/>
                    </a:moveTo>
                    <a:cubicBezTo>
                      <a:pt x="207" y="115"/>
                      <a:pt x="208" y="116"/>
                      <a:pt x="210" y="117"/>
                    </a:cubicBezTo>
                    <a:cubicBezTo>
                      <a:pt x="212" y="118"/>
                      <a:pt x="208" y="116"/>
                      <a:pt x="207" y="117"/>
                    </a:cubicBezTo>
                    <a:cubicBezTo>
                      <a:pt x="206" y="117"/>
                      <a:pt x="206" y="117"/>
                      <a:pt x="206" y="117"/>
                    </a:cubicBezTo>
                    <a:cubicBezTo>
                      <a:pt x="207" y="118"/>
                      <a:pt x="207" y="119"/>
                      <a:pt x="206" y="118"/>
                    </a:cubicBezTo>
                    <a:cubicBezTo>
                      <a:pt x="206" y="117"/>
                      <a:pt x="205" y="115"/>
                      <a:pt x="205" y="114"/>
                    </a:cubicBezTo>
                    <a:close/>
                    <a:moveTo>
                      <a:pt x="205" y="109"/>
                    </a:moveTo>
                    <a:cubicBezTo>
                      <a:pt x="210" y="113"/>
                      <a:pt x="216" y="116"/>
                      <a:pt x="221" y="119"/>
                    </a:cubicBezTo>
                    <a:cubicBezTo>
                      <a:pt x="225" y="122"/>
                      <a:pt x="218" y="118"/>
                      <a:pt x="218" y="118"/>
                    </a:cubicBezTo>
                    <a:cubicBezTo>
                      <a:pt x="217" y="117"/>
                      <a:pt x="215" y="117"/>
                      <a:pt x="214" y="116"/>
                    </a:cubicBezTo>
                    <a:cubicBezTo>
                      <a:pt x="211" y="114"/>
                      <a:pt x="208" y="113"/>
                      <a:pt x="205" y="112"/>
                    </a:cubicBezTo>
                    <a:cubicBezTo>
                      <a:pt x="205" y="111"/>
                      <a:pt x="205" y="110"/>
                      <a:pt x="205" y="109"/>
                    </a:cubicBezTo>
                    <a:close/>
                    <a:moveTo>
                      <a:pt x="203" y="104"/>
                    </a:moveTo>
                    <a:cubicBezTo>
                      <a:pt x="206" y="106"/>
                      <a:pt x="209" y="107"/>
                      <a:pt x="212" y="109"/>
                    </a:cubicBezTo>
                    <a:cubicBezTo>
                      <a:pt x="215" y="111"/>
                      <a:pt x="220" y="112"/>
                      <a:pt x="222" y="115"/>
                    </a:cubicBezTo>
                    <a:cubicBezTo>
                      <a:pt x="223" y="115"/>
                      <a:pt x="217" y="113"/>
                      <a:pt x="218" y="113"/>
                    </a:cubicBezTo>
                    <a:cubicBezTo>
                      <a:pt x="216" y="113"/>
                      <a:pt x="215" y="112"/>
                      <a:pt x="214" y="112"/>
                    </a:cubicBezTo>
                    <a:cubicBezTo>
                      <a:pt x="211" y="110"/>
                      <a:pt x="208" y="109"/>
                      <a:pt x="205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4" y="105"/>
                      <a:pt x="204" y="105"/>
                      <a:pt x="203" y="104"/>
                    </a:cubicBezTo>
                    <a:close/>
                    <a:moveTo>
                      <a:pt x="198" y="97"/>
                    </a:moveTo>
                    <a:cubicBezTo>
                      <a:pt x="205" y="102"/>
                      <a:pt x="213" y="104"/>
                      <a:pt x="219" y="109"/>
                    </a:cubicBezTo>
                    <a:cubicBezTo>
                      <a:pt x="224" y="113"/>
                      <a:pt x="221" y="111"/>
                      <a:pt x="219" y="110"/>
                    </a:cubicBezTo>
                    <a:cubicBezTo>
                      <a:pt x="216" y="109"/>
                      <a:pt x="214" y="108"/>
                      <a:pt x="211" y="107"/>
                    </a:cubicBezTo>
                    <a:cubicBezTo>
                      <a:pt x="208" y="105"/>
                      <a:pt x="205" y="103"/>
                      <a:pt x="201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200" y="101"/>
                      <a:pt x="198" y="99"/>
                      <a:pt x="198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199" y="95"/>
                    </a:cubicBezTo>
                    <a:cubicBezTo>
                      <a:pt x="200" y="95"/>
                      <a:pt x="200" y="94"/>
                      <a:pt x="200" y="94"/>
                    </a:cubicBezTo>
                    <a:cubicBezTo>
                      <a:pt x="204" y="96"/>
                      <a:pt x="208" y="98"/>
                      <a:pt x="211" y="100"/>
                    </a:cubicBezTo>
                    <a:cubicBezTo>
                      <a:pt x="213" y="101"/>
                      <a:pt x="215" y="102"/>
                      <a:pt x="217" y="103"/>
                    </a:cubicBezTo>
                    <a:cubicBezTo>
                      <a:pt x="219" y="104"/>
                      <a:pt x="221" y="105"/>
                      <a:pt x="222" y="106"/>
                    </a:cubicBezTo>
                    <a:cubicBezTo>
                      <a:pt x="214" y="103"/>
                      <a:pt x="207" y="99"/>
                      <a:pt x="199" y="96"/>
                    </a:cubicBezTo>
                    <a:close/>
                    <a:moveTo>
                      <a:pt x="201" y="93"/>
                    </a:moveTo>
                    <a:cubicBezTo>
                      <a:pt x="201" y="92"/>
                      <a:pt x="202" y="91"/>
                      <a:pt x="201" y="90"/>
                    </a:cubicBezTo>
                    <a:cubicBezTo>
                      <a:pt x="201" y="88"/>
                      <a:pt x="201" y="87"/>
                      <a:pt x="201" y="86"/>
                    </a:cubicBezTo>
                    <a:cubicBezTo>
                      <a:pt x="207" y="90"/>
                      <a:pt x="214" y="91"/>
                      <a:pt x="220" y="96"/>
                    </a:cubicBezTo>
                    <a:cubicBezTo>
                      <a:pt x="225" y="99"/>
                      <a:pt x="219" y="96"/>
                      <a:pt x="217" y="95"/>
                    </a:cubicBezTo>
                    <a:cubicBezTo>
                      <a:pt x="215" y="94"/>
                      <a:pt x="214" y="93"/>
                      <a:pt x="212" y="92"/>
                    </a:cubicBezTo>
                    <a:cubicBezTo>
                      <a:pt x="208" y="91"/>
                      <a:pt x="205" y="90"/>
                      <a:pt x="202" y="89"/>
                    </a:cubicBezTo>
                    <a:cubicBezTo>
                      <a:pt x="202" y="89"/>
                      <a:pt x="201" y="90"/>
                      <a:pt x="202" y="90"/>
                    </a:cubicBezTo>
                    <a:cubicBezTo>
                      <a:pt x="207" y="95"/>
                      <a:pt x="215" y="97"/>
                      <a:pt x="221" y="101"/>
                    </a:cubicBezTo>
                    <a:cubicBezTo>
                      <a:pt x="223" y="102"/>
                      <a:pt x="219" y="100"/>
                      <a:pt x="218" y="100"/>
                    </a:cubicBezTo>
                    <a:cubicBezTo>
                      <a:pt x="216" y="99"/>
                      <a:pt x="213" y="98"/>
                      <a:pt x="210" y="96"/>
                    </a:cubicBezTo>
                    <a:cubicBezTo>
                      <a:pt x="207" y="95"/>
                      <a:pt x="204" y="94"/>
                      <a:pt x="201" y="93"/>
                    </a:cubicBezTo>
                    <a:close/>
                    <a:moveTo>
                      <a:pt x="201" y="85"/>
                    </a:moveTo>
                    <a:cubicBezTo>
                      <a:pt x="202" y="84"/>
                      <a:pt x="202" y="83"/>
                      <a:pt x="203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4"/>
                      <a:pt x="219" y="92"/>
                      <a:pt x="217" y="91"/>
                    </a:cubicBezTo>
                    <a:cubicBezTo>
                      <a:pt x="215" y="90"/>
                      <a:pt x="213" y="89"/>
                      <a:pt x="211" y="89"/>
                    </a:cubicBezTo>
                    <a:cubicBezTo>
                      <a:pt x="208" y="87"/>
                      <a:pt x="205" y="86"/>
                      <a:pt x="201" y="85"/>
                    </a:cubicBezTo>
                    <a:close/>
                    <a:moveTo>
                      <a:pt x="204" y="82"/>
                    </a:moveTo>
                    <a:cubicBezTo>
                      <a:pt x="204" y="82"/>
                      <a:pt x="205" y="82"/>
                      <a:pt x="205" y="82"/>
                    </a:cubicBezTo>
                    <a:cubicBezTo>
                      <a:pt x="206" y="82"/>
                      <a:pt x="207" y="81"/>
                      <a:pt x="207" y="81"/>
                    </a:cubicBezTo>
                    <a:cubicBezTo>
                      <a:pt x="209" y="82"/>
                      <a:pt x="211" y="83"/>
                      <a:pt x="214" y="84"/>
                    </a:cubicBezTo>
                    <a:cubicBezTo>
                      <a:pt x="215" y="85"/>
                      <a:pt x="216" y="86"/>
                      <a:pt x="218" y="87"/>
                    </a:cubicBezTo>
                    <a:cubicBezTo>
                      <a:pt x="218" y="87"/>
                      <a:pt x="222" y="89"/>
                      <a:pt x="219" y="88"/>
                    </a:cubicBezTo>
                    <a:cubicBezTo>
                      <a:pt x="214" y="86"/>
                      <a:pt x="209" y="83"/>
                      <a:pt x="204" y="82"/>
                    </a:cubicBezTo>
                    <a:close/>
                    <a:moveTo>
                      <a:pt x="206" y="69"/>
                    </a:moveTo>
                    <a:cubicBezTo>
                      <a:pt x="208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5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3" y="74"/>
                      <a:pt x="212" y="74"/>
                    </a:cubicBezTo>
                    <a:cubicBezTo>
                      <a:pt x="211" y="73"/>
                      <a:pt x="210" y="73"/>
                      <a:pt x="208" y="72"/>
                    </a:cubicBezTo>
                    <a:cubicBezTo>
                      <a:pt x="208" y="72"/>
                      <a:pt x="208" y="73"/>
                      <a:pt x="208" y="73"/>
                    </a:cubicBezTo>
                    <a:cubicBezTo>
                      <a:pt x="211" y="75"/>
                      <a:pt x="214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8" y="76"/>
                    </a:cubicBezTo>
                    <a:cubicBezTo>
                      <a:pt x="208" y="75"/>
                      <a:pt x="208" y="74"/>
                      <a:pt x="208" y="73"/>
                    </a:cubicBezTo>
                    <a:cubicBezTo>
                      <a:pt x="207" y="72"/>
                      <a:pt x="207" y="70"/>
                      <a:pt x="206" y="69"/>
                    </a:cubicBezTo>
                    <a:close/>
                    <a:moveTo>
                      <a:pt x="204" y="64"/>
                    </a:moveTo>
                    <a:cubicBezTo>
                      <a:pt x="206" y="66"/>
                      <a:pt x="209" y="68"/>
                      <a:pt x="211" y="69"/>
                    </a:cubicBezTo>
                    <a:cubicBezTo>
                      <a:pt x="215" y="71"/>
                      <a:pt x="211" y="70"/>
                      <a:pt x="209" y="69"/>
                    </a:cubicBezTo>
                    <a:cubicBezTo>
                      <a:pt x="208" y="68"/>
                      <a:pt x="207" y="68"/>
                      <a:pt x="205" y="67"/>
                    </a:cubicBezTo>
                    <a:cubicBezTo>
                      <a:pt x="205" y="66"/>
                      <a:pt x="205" y="65"/>
                      <a:pt x="204" y="64"/>
                    </a:cubicBezTo>
                    <a:close/>
                    <a:moveTo>
                      <a:pt x="204" y="61"/>
                    </a:moveTo>
                    <a:cubicBezTo>
                      <a:pt x="206" y="62"/>
                      <a:pt x="209" y="63"/>
                      <a:pt x="211" y="65"/>
                    </a:cubicBezTo>
                    <a:cubicBezTo>
                      <a:pt x="211" y="65"/>
                      <a:pt x="211" y="65"/>
                      <a:pt x="211" y="66"/>
                    </a:cubicBezTo>
                    <a:cubicBezTo>
                      <a:pt x="210" y="65"/>
                      <a:pt x="209" y="65"/>
                      <a:pt x="207" y="64"/>
                    </a:cubicBezTo>
                    <a:cubicBezTo>
                      <a:pt x="206" y="64"/>
                      <a:pt x="206" y="63"/>
                      <a:pt x="204" y="63"/>
                    </a:cubicBezTo>
                    <a:cubicBezTo>
                      <a:pt x="204" y="63"/>
                      <a:pt x="204" y="63"/>
                      <a:pt x="204" y="63"/>
                    </a:cubicBezTo>
                    <a:cubicBezTo>
                      <a:pt x="204" y="63"/>
                      <a:pt x="204" y="62"/>
                      <a:pt x="204" y="62"/>
                    </a:cubicBezTo>
                    <a:cubicBezTo>
                      <a:pt x="204" y="62"/>
                      <a:pt x="204" y="61"/>
                      <a:pt x="204" y="61"/>
                    </a:cubicBezTo>
                    <a:close/>
                    <a:moveTo>
                      <a:pt x="205" y="56"/>
                    </a:moveTo>
                    <a:cubicBezTo>
                      <a:pt x="206" y="57"/>
                      <a:pt x="207" y="58"/>
                      <a:pt x="207" y="59"/>
                    </a:cubicBezTo>
                    <a:cubicBezTo>
                      <a:pt x="207" y="59"/>
                      <a:pt x="206" y="59"/>
                      <a:pt x="205" y="59"/>
                    </a:cubicBezTo>
                    <a:cubicBezTo>
                      <a:pt x="205" y="58"/>
                      <a:pt x="204" y="59"/>
                      <a:pt x="205" y="59"/>
                    </a:cubicBezTo>
                    <a:cubicBezTo>
                      <a:pt x="206" y="60"/>
                      <a:pt x="206" y="60"/>
                      <a:pt x="207" y="61"/>
                    </a:cubicBezTo>
                    <a:cubicBezTo>
                      <a:pt x="206" y="60"/>
                      <a:pt x="205" y="60"/>
                      <a:pt x="205" y="60"/>
                    </a:cubicBezTo>
                    <a:cubicBezTo>
                      <a:pt x="205" y="59"/>
                      <a:pt x="205" y="57"/>
                      <a:pt x="205" y="56"/>
                    </a:cubicBezTo>
                    <a:close/>
                    <a:moveTo>
                      <a:pt x="99" y="206"/>
                    </a:moveTo>
                    <a:cubicBezTo>
                      <a:pt x="58" y="196"/>
                      <a:pt x="26" y="163"/>
                      <a:pt x="21" y="121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2" y="115"/>
                      <a:pt x="24" y="110"/>
                      <a:pt x="28" y="105"/>
                    </a:cubicBezTo>
                    <a:cubicBezTo>
                      <a:pt x="32" y="103"/>
                      <a:pt x="34" y="100"/>
                      <a:pt x="36" y="96"/>
                    </a:cubicBezTo>
                    <a:cubicBezTo>
                      <a:pt x="38" y="92"/>
                      <a:pt x="41" y="86"/>
                      <a:pt x="45" y="83"/>
                    </a:cubicBezTo>
                    <a:cubicBezTo>
                      <a:pt x="48" y="82"/>
                      <a:pt x="45" y="89"/>
                      <a:pt x="45" y="88"/>
                    </a:cubicBezTo>
                    <a:cubicBezTo>
                      <a:pt x="45" y="89"/>
                      <a:pt x="45" y="89"/>
                      <a:pt x="44" y="90"/>
                    </a:cubicBezTo>
                    <a:cubicBezTo>
                      <a:pt x="43" y="91"/>
                      <a:pt x="42" y="93"/>
                      <a:pt x="42" y="94"/>
                    </a:cubicBezTo>
                    <a:cubicBezTo>
                      <a:pt x="39" y="97"/>
                      <a:pt x="36" y="101"/>
                      <a:pt x="37" y="106"/>
                    </a:cubicBezTo>
                    <a:cubicBezTo>
                      <a:pt x="38" y="109"/>
                      <a:pt x="43" y="111"/>
                      <a:pt x="46" y="111"/>
                    </a:cubicBezTo>
                    <a:cubicBezTo>
                      <a:pt x="49" y="112"/>
                      <a:pt x="54" y="113"/>
                      <a:pt x="57" y="110"/>
                    </a:cubicBezTo>
                    <a:cubicBezTo>
                      <a:pt x="59" y="107"/>
                      <a:pt x="59" y="104"/>
                      <a:pt x="59" y="101"/>
                    </a:cubicBezTo>
                    <a:cubicBezTo>
                      <a:pt x="59" y="95"/>
                      <a:pt x="59" y="88"/>
                      <a:pt x="62" y="83"/>
                    </a:cubicBezTo>
                    <a:cubicBezTo>
                      <a:pt x="64" y="83"/>
                      <a:pt x="65" y="85"/>
                      <a:pt x="65" y="87"/>
                    </a:cubicBezTo>
                    <a:cubicBezTo>
                      <a:pt x="64" y="87"/>
                      <a:pt x="64" y="88"/>
                      <a:pt x="64" y="88"/>
                    </a:cubicBezTo>
                    <a:cubicBezTo>
                      <a:pt x="64" y="89"/>
                      <a:pt x="63" y="91"/>
                      <a:pt x="62" y="92"/>
                    </a:cubicBezTo>
                    <a:cubicBezTo>
                      <a:pt x="61" y="95"/>
                      <a:pt x="60" y="97"/>
                      <a:pt x="60" y="99"/>
                    </a:cubicBezTo>
                    <a:cubicBezTo>
                      <a:pt x="59" y="102"/>
                      <a:pt x="60" y="106"/>
                      <a:pt x="59" y="109"/>
                    </a:cubicBezTo>
                    <a:cubicBezTo>
                      <a:pt x="58" y="112"/>
                      <a:pt x="55" y="114"/>
                      <a:pt x="54" y="117"/>
                    </a:cubicBezTo>
                    <a:cubicBezTo>
                      <a:pt x="52" y="120"/>
                      <a:pt x="52" y="123"/>
                      <a:pt x="53" y="126"/>
                    </a:cubicBezTo>
                    <a:cubicBezTo>
                      <a:pt x="57" y="133"/>
                      <a:pt x="66" y="134"/>
                      <a:pt x="72" y="138"/>
                    </a:cubicBezTo>
                    <a:cubicBezTo>
                      <a:pt x="77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8" y="161"/>
                    </a:cubicBezTo>
                    <a:cubicBezTo>
                      <a:pt x="95" y="164"/>
                      <a:pt x="101" y="167"/>
                      <a:pt x="106" y="172"/>
                    </a:cubicBezTo>
                    <a:cubicBezTo>
                      <a:pt x="111" y="175"/>
                      <a:pt x="115" y="178"/>
                      <a:pt x="120" y="178"/>
                    </a:cubicBezTo>
                    <a:cubicBezTo>
                      <a:pt x="126" y="179"/>
                      <a:pt x="131" y="178"/>
                      <a:pt x="134" y="173"/>
                    </a:cubicBezTo>
                    <a:cubicBezTo>
                      <a:pt x="136" y="167"/>
                      <a:pt x="135" y="159"/>
                      <a:pt x="134" y="153"/>
                    </a:cubicBezTo>
                    <a:cubicBezTo>
                      <a:pt x="133" y="150"/>
                      <a:pt x="132" y="146"/>
                      <a:pt x="131" y="143"/>
                    </a:cubicBezTo>
                    <a:cubicBezTo>
                      <a:pt x="129" y="139"/>
                      <a:pt x="125" y="134"/>
                      <a:pt x="126" y="130"/>
                    </a:cubicBezTo>
                    <a:cubicBezTo>
                      <a:pt x="126" y="126"/>
                      <a:pt x="127" y="123"/>
                      <a:pt x="126" y="120"/>
                    </a:cubicBezTo>
                    <a:cubicBezTo>
                      <a:pt x="126" y="118"/>
                      <a:pt x="125" y="116"/>
                      <a:pt x="124" y="113"/>
                    </a:cubicBezTo>
                    <a:cubicBezTo>
                      <a:pt x="122" y="108"/>
                      <a:pt x="119" y="100"/>
                      <a:pt x="126" y="97"/>
                    </a:cubicBezTo>
                    <a:cubicBezTo>
                      <a:pt x="134" y="92"/>
                      <a:pt x="148" y="95"/>
                      <a:pt x="153" y="85"/>
                    </a:cubicBezTo>
                    <a:cubicBezTo>
                      <a:pt x="162" y="65"/>
                      <a:pt x="135" y="46"/>
                      <a:pt x="119" y="42"/>
                    </a:cubicBezTo>
                    <a:cubicBezTo>
                      <a:pt x="114" y="41"/>
                      <a:pt x="109" y="41"/>
                      <a:pt x="105" y="43"/>
                    </a:cubicBezTo>
                    <a:cubicBezTo>
                      <a:pt x="101" y="44"/>
                      <a:pt x="97" y="48"/>
                      <a:pt x="95" y="51"/>
                    </a:cubicBezTo>
                    <a:cubicBezTo>
                      <a:pt x="90" y="56"/>
                      <a:pt x="86" y="60"/>
                      <a:pt x="80" y="63"/>
                    </a:cubicBezTo>
                    <a:cubicBezTo>
                      <a:pt x="75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1" y="66"/>
                      <a:pt x="64" y="65"/>
                    </a:cubicBezTo>
                    <a:cubicBezTo>
                      <a:pt x="64" y="65"/>
                      <a:pt x="64" y="65"/>
                      <a:pt x="65" y="65"/>
                    </a:cubicBezTo>
                    <a:cubicBezTo>
                      <a:pt x="67" y="64"/>
                      <a:pt x="72" y="62"/>
                      <a:pt x="71" y="59"/>
                    </a:cubicBezTo>
                    <a:cubicBezTo>
                      <a:pt x="71" y="56"/>
                      <a:pt x="70" y="54"/>
                      <a:pt x="68" y="54"/>
                    </a:cubicBezTo>
                    <a:cubicBezTo>
                      <a:pt x="64" y="55"/>
                      <a:pt x="62" y="58"/>
                      <a:pt x="59" y="60"/>
                    </a:cubicBezTo>
                    <a:cubicBezTo>
                      <a:pt x="55" y="62"/>
                      <a:pt x="58" y="56"/>
                      <a:pt x="58" y="56"/>
                    </a:cubicBezTo>
                    <a:cubicBezTo>
                      <a:pt x="59" y="55"/>
                      <a:pt x="60" y="54"/>
                      <a:pt x="61" y="53"/>
                    </a:cubicBezTo>
                    <a:cubicBezTo>
                      <a:pt x="63" y="52"/>
                      <a:pt x="65" y="51"/>
                      <a:pt x="67" y="51"/>
                    </a:cubicBezTo>
                    <a:cubicBezTo>
                      <a:pt x="71" y="50"/>
                      <a:pt x="73" y="56"/>
                      <a:pt x="77" y="53"/>
                    </a:cubicBezTo>
                    <a:cubicBezTo>
                      <a:pt x="81" y="50"/>
                      <a:pt x="81" y="44"/>
                      <a:pt x="84" y="41"/>
                    </a:cubicBezTo>
                    <a:cubicBezTo>
                      <a:pt x="88" y="37"/>
                      <a:pt x="92" y="38"/>
                      <a:pt x="96" y="41"/>
                    </a:cubicBezTo>
                    <a:cubicBezTo>
                      <a:pt x="98" y="41"/>
                      <a:pt x="99" y="42"/>
                      <a:pt x="101" y="42"/>
                    </a:cubicBezTo>
                    <a:cubicBezTo>
                      <a:pt x="104" y="42"/>
                      <a:pt x="109" y="41"/>
                      <a:pt x="112" y="40"/>
                    </a:cubicBezTo>
                    <a:cubicBezTo>
                      <a:pt x="116" y="37"/>
                      <a:pt x="117" y="30"/>
                      <a:pt x="110" y="31"/>
                    </a:cubicBezTo>
                    <a:cubicBezTo>
                      <a:pt x="107" y="31"/>
                      <a:pt x="104" y="33"/>
                      <a:pt x="101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99" y="26"/>
                      <a:pt x="99" y="25"/>
                      <a:pt x="98" y="24"/>
                    </a:cubicBezTo>
                    <a:cubicBezTo>
                      <a:pt x="95" y="22"/>
                      <a:pt x="91" y="27"/>
                      <a:pt x="89" y="28"/>
                    </a:cubicBezTo>
                    <a:cubicBezTo>
                      <a:pt x="86" y="29"/>
                      <a:pt x="82" y="31"/>
                      <a:pt x="79" y="31"/>
                    </a:cubicBezTo>
                    <a:cubicBezTo>
                      <a:pt x="79" y="29"/>
                      <a:pt x="79" y="29"/>
                      <a:pt x="80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2" y="29"/>
                      <a:pt x="83" y="30"/>
                      <a:pt x="84" y="29"/>
                    </a:cubicBezTo>
                    <a:cubicBezTo>
                      <a:pt x="86" y="29"/>
                      <a:pt x="88" y="26"/>
                      <a:pt x="86" y="25"/>
                    </a:cubicBezTo>
                    <a:cubicBezTo>
                      <a:pt x="85" y="23"/>
                      <a:pt x="83" y="23"/>
                      <a:pt x="81" y="22"/>
                    </a:cubicBezTo>
                    <a:cubicBezTo>
                      <a:pt x="115" y="9"/>
                      <a:pt x="154" y="12"/>
                      <a:pt x="183" y="34"/>
                    </a:cubicBezTo>
                    <a:cubicBezTo>
                      <a:pt x="191" y="39"/>
                      <a:pt x="197" y="45"/>
                      <a:pt x="202" y="52"/>
                    </a:cubicBezTo>
                    <a:cubicBezTo>
                      <a:pt x="202" y="56"/>
                      <a:pt x="201" y="60"/>
                      <a:pt x="201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5" y="73"/>
                      <a:pt x="207" y="78"/>
                      <a:pt x="203" y="80"/>
                    </a:cubicBezTo>
                    <a:cubicBezTo>
                      <a:pt x="202" y="80"/>
                      <a:pt x="201" y="80"/>
                      <a:pt x="201" y="80"/>
                    </a:cubicBezTo>
                    <a:cubicBezTo>
                      <a:pt x="199" y="81"/>
                      <a:pt x="198" y="83"/>
                      <a:pt x="198" y="85"/>
                    </a:cubicBezTo>
                    <a:cubicBezTo>
                      <a:pt x="197" y="86"/>
                      <a:pt x="198" y="88"/>
                      <a:pt x="198" y="90"/>
                    </a:cubicBezTo>
                    <a:cubicBezTo>
                      <a:pt x="199" y="92"/>
                      <a:pt x="197" y="93"/>
                      <a:pt x="196" y="94"/>
                    </a:cubicBezTo>
                    <a:cubicBezTo>
                      <a:pt x="194" y="97"/>
                      <a:pt x="196" y="102"/>
                      <a:pt x="199" y="104"/>
                    </a:cubicBezTo>
                    <a:cubicBezTo>
                      <a:pt x="202" y="107"/>
                      <a:pt x="202" y="110"/>
                      <a:pt x="203" y="114"/>
                    </a:cubicBezTo>
                    <a:cubicBezTo>
                      <a:pt x="203" y="116"/>
                      <a:pt x="203" y="118"/>
                      <a:pt x="203" y="120"/>
                    </a:cubicBezTo>
                    <a:cubicBezTo>
                      <a:pt x="204" y="122"/>
                      <a:pt x="206" y="123"/>
                      <a:pt x="209" y="123"/>
                    </a:cubicBezTo>
                    <a:cubicBezTo>
                      <a:pt x="210" y="123"/>
                      <a:pt x="211" y="122"/>
                      <a:pt x="211" y="121"/>
                    </a:cubicBezTo>
                    <a:cubicBezTo>
                      <a:pt x="214" y="118"/>
                      <a:pt x="214" y="125"/>
                      <a:pt x="214" y="127"/>
                    </a:cubicBezTo>
                    <a:cubicBezTo>
                      <a:pt x="214" y="129"/>
                      <a:pt x="213" y="132"/>
                      <a:pt x="214" y="134"/>
                    </a:cubicBezTo>
                    <a:cubicBezTo>
                      <a:pt x="215" y="137"/>
                      <a:pt x="217" y="140"/>
                      <a:pt x="217" y="144"/>
                    </a:cubicBezTo>
                    <a:cubicBezTo>
                      <a:pt x="217" y="144"/>
                      <a:pt x="217" y="144"/>
                      <a:pt x="218" y="145"/>
                    </a:cubicBezTo>
                    <a:cubicBezTo>
                      <a:pt x="216" y="147"/>
                      <a:pt x="215" y="150"/>
                      <a:pt x="214" y="153"/>
                    </a:cubicBezTo>
                    <a:cubicBezTo>
                      <a:pt x="193" y="194"/>
                      <a:pt x="144" y="216"/>
                      <a:pt x="99" y="206"/>
                    </a:cubicBezTo>
                    <a:close/>
                    <a:moveTo>
                      <a:pt x="160" y="204"/>
                    </a:moveTo>
                    <a:cubicBezTo>
                      <a:pt x="161" y="204"/>
                      <a:pt x="163" y="203"/>
                      <a:pt x="164" y="203"/>
                    </a:cubicBezTo>
                    <a:cubicBezTo>
                      <a:pt x="165" y="205"/>
                      <a:pt x="166" y="207"/>
                      <a:pt x="168" y="209"/>
                    </a:cubicBezTo>
                    <a:cubicBezTo>
                      <a:pt x="169" y="211"/>
                      <a:pt x="173" y="216"/>
                      <a:pt x="172" y="218"/>
                    </a:cubicBezTo>
                    <a:cubicBezTo>
                      <a:pt x="168" y="223"/>
                      <a:pt x="162" y="209"/>
                      <a:pt x="160" y="204"/>
                    </a:cubicBezTo>
                    <a:close/>
                    <a:moveTo>
                      <a:pt x="127" y="221"/>
                    </a:moveTo>
                    <a:cubicBezTo>
                      <a:pt x="127" y="222"/>
                      <a:pt x="127" y="222"/>
                      <a:pt x="128" y="223"/>
                    </a:cubicBezTo>
                    <a:cubicBezTo>
                      <a:pt x="124" y="223"/>
                      <a:pt x="121" y="222"/>
                      <a:pt x="118" y="221"/>
                    </a:cubicBezTo>
                    <a:cubicBezTo>
                      <a:pt x="121" y="221"/>
                      <a:pt x="123" y="221"/>
                      <a:pt x="126" y="221"/>
                    </a:cubicBezTo>
                    <a:cubicBezTo>
                      <a:pt x="126" y="221"/>
                      <a:pt x="127" y="221"/>
                      <a:pt x="127" y="221"/>
                    </a:cubicBezTo>
                    <a:close/>
                    <a:moveTo>
                      <a:pt x="115" y="227"/>
                    </a:moveTo>
                    <a:cubicBezTo>
                      <a:pt x="118" y="228"/>
                      <a:pt x="122" y="230"/>
                      <a:pt x="125" y="232"/>
                    </a:cubicBezTo>
                    <a:cubicBezTo>
                      <a:pt x="127" y="232"/>
                      <a:pt x="128" y="233"/>
                      <a:pt x="130" y="234"/>
                    </a:cubicBezTo>
                    <a:cubicBezTo>
                      <a:pt x="130" y="234"/>
                      <a:pt x="130" y="234"/>
                      <a:pt x="131" y="234"/>
                    </a:cubicBezTo>
                    <a:cubicBezTo>
                      <a:pt x="131" y="234"/>
                      <a:pt x="130" y="234"/>
                      <a:pt x="130" y="234"/>
                    </a:cubicBezTo>
                    <a:cubicBezTo>
                      <a:pt x="125" y="233"/>
                      <a:pt x="119" y="231"/>
                      <a:pt x="114" y="229"/>
                    </a:cubicBezTo>
                    <a:cubicBezTo>
                      <a:pt x="114" y="228"/>
                      <a:pt x="114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7" y="231"/>
                      <a:pt x="120" y="233"/>
                      <a:pt x="123" y="234"/>
                    </a:cubicBezTo>
                    <a:cubicBezTo>
                      <a:pt x="126" y="235"/>
                      <a:pt x="129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5" y="237"/>
                      <a:pt x="119" y="235"/>
                      <a:pt x="113" y="233"/>
                    </a:cubicBezTo>
                    <a:cubicBezTo>
                      <a:pt x="113" y="233"/>
                      <a:pt x="113" y="233"/>
                      <a:pt x="113" y="233"/>
                    </a:cubicBezTo>
                    <a:cubicBezTo>
                      <a:pt x="113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0" y="255"/>
                      <a:pt x="141" y="258"/>
                    </a:cubicBezTo>
                    <a:cubicBezTo>
                      <a:pt x="147" y="261"/>
                      <a:pt x="154" y="263"/>
                      <a:pt x="160" y="265"/>
                    </a:cubicBezTo>
                    <a:cubicBezTo>
                      <a:pt x="165" y="267"/>
                      <a:pt x="172" y="270"/>
                      <a:pt x="177" y="271"/>
                    </a:cubicBezTo>
                    <a:cubicBezTo>
                      <a:pt x="163" y="268"/>
                      <a:pt x="150" y="263"/>
                      <a:pt x="137" y="259"/>
                    </a:cubicBezTo>
                    <a:cubicBezTo>
                      <a:pt x="130" y="257"/>
                      <a:pt x="124" y="255"/>
                      <a:pt x="117" y="253"/>
                    </a:cubicBezTo>
                    <a:cubicBezTo>
                      <a:pt x="115" y="253"/>
                      <a:pt x="112" y="252"/>
                      <a:pt x="110" y="252"/>
                    </a:cubicBezTo>
                    <a:cubicBezTo>
                      <a:pt x="106" y="250"/>
                      <a:pt x="102" y="249"/>
                      <a:pt x="99" y="248"/>
                    </a:cubicBezTo>
                    <a:cubicBezTo>
                      <a:pt x="102" y="247"/>
                      <a:pt x="105" y="246"/>
                      <a:pt x="109" y="246"/>
                    </a:cubicBezTo>
                    <a:close/>
                    <a:moveTo>
                      <a:pt x="97" y="248"/>
                    </a:moveTo>
                    <a:cubicBezTo>
                      <a:pt x="101" y="250"/>
                      <a:pt x="105" y="251"/>
                      <a:pt x="109" y="252"/>
                    </a:cubicBezTo>
                    <a:cubicBezTo>
                      <a:pt x="111" y="253"/>
                      <a:pt x="113" y="254"/>
                      <a:pt x="115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0" y="263"/>
                      <a:pt x="147" y="266"/>
                      <a:pt x="154" y="268"/>
                    </a:cubicBezTo>
                    <a:cubicBezTo>
                      <a:pt x="157" y="269"/>
                      <a:pt x="160" y="270"/>
                      <a:pt x="164" y="271"/>
                    </a:cubicBezTo>
                    <a:cubicBezTo>
                      <a:pt x="165" y="272"/>
                      <a:pt x="167" y="272"/>
                      <a:pt x="168" y="273"/>
                    </a:cubicBezTo>
                    <a:cubicBezTo>
                      <a:pt x="167" y="272"/>
                      <a:pt x="166" y="272"/>
                      <a:pt x="165" y="272"/>
                    </a:cubicBezTo>
                    <a:cubicBezTo>
                      <a:pt x="152" y="270"/>
                      <a:pt x="139" y="265"/>
                      <a:pt x="126" y="260"/>
                    </a:cubicBezTo>
                    <a:cubicBezTo>
                      <a:pt x="114" y="256"/>
                      <a:pt x="102" y="253"/>
                      <a:pt x="90" y="250"/>
                    </a:cubicBezTo>
                    <a:cubicBezTo>
                      <a:pt x="92" y="249"/>
                      <a:pt x="95" y="249"/>
                      <a:pt x="97" y="248"/>
                    </a:cubicBezTo>
                    <a:close/>
                    <a:moveTo>
                      <a:pt x="88" y="250"/>
                    </a:moveTo>
                    <a:cubicBezTo>
                      <a:pt x="88" y="250"/>
                      <a:pt x="88" y="250"/>
                      <a:pt x="88" y="250"/>
                    </a:cubicBezTo>
                    <a:cubicBezTo>
                      <a:pt x="100" y="254"/>
                      <a:pt x="112" y="259"/>
                      <a:pt x="124" y="263"/>
                    </a:cubicBezTo>
                    <a:cubicBezTo>
                      <a:pt x="129" y="266"/>
                      <a:pt x="135" y="268"/>
                      <a:pt x="141" y="269"/>
                    </a:cubicBezTo>
                    <a:cubicBezTo>
                      <a:pt x="144" y="270"/>
                      <a:pt x="147" y="271"/>
                      <a:pt x="149" y="271"/>
                    </a:cubicBezTo>
                    <a:cubicBezTo>
                      <a:pt x="150" y="272"/>
                      <a:pt x="157" y="274"/>
                      <a:pt x="152" y="273"/>
                    </a:cubicBezTo>
                    <a:cubicBezTo>
                      <a:pt x="146" y="271"/>
                      <a:pt x="140" y="269"/>
                      <a:pt x="134" y="268"/>
                    </a:cubicBezTo>
                    <a:cubicBezTo>
                      <a:pt x="129" y="266"/>
                      <a:pt x="123" y="264"/>
                      <a:pt x="117" y="262"/>
                    </a:cubicBezTo>
                    <a:cubicBezTo>
                      <a:pt x="106" y="258"/>
                      <a:pt x="95" y="254"/>
                      <a:pt x="83" y="252"/>
                    </a:cubicBezTo>
                    <a:cubicBezTo>
                      <a:pt x="85" y="251"/>
                      <a:pt x="86" y="251"/>
                      <a:pt x="88" y="250"/>
                    </a:cubicBezTo>
                    <a:close/>
                    <a:moveTo>
                      <a:pt x="71" y="255"/>
                    </a:moveTo>
                    <a:cubicBezTo>
                      <a:pt x="74" y="257"/>
                      <a:pt x="77" y="258"/>
                      <a:pt x="81" y="259"/>
                    </a:cubicBezTo>
                    <a:cubicBezTo>
                      <a:pt x="85" y="261"/>
                      <a:pt x="89" y="263"/>
                      <a:pt x="94" y="265"/>
                    </a:cubicBezTo>
                    <a:cubicBezTo>
                      <a:pt x="98" y="267"/>
                      <a:pt x="103" y="269"/>
                      <a:pt x="108" y="271"/>
                    </a:cubicBezTo>
                    <a:cubicBezTo>
                      <a:pt x="103" y="270"/>
                      <a:pt x="99" y="268"/>
                      <a:pt x="95" y="267"/>
                    </a:cubicBezTo>
                    <a:cubicBezTo>
                      <a:pt x="86" y="264"/>
                      <a:pt x="76" y="260"/>
                      <a:pt x="67" y="257"/>
                    </a:cubicBezTo>
                    <a:cubicBezTo>
                      <a:pt x="68" y="257"/>
                      <a:pt x="70" y="256"/>
                      <a:pt x="71" y="255"/>
                    </a:cubicBezTo>
                    <a:close/>
                    <a:moveTo>
                      <a:pt x="62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3" y="275"/>
                      <a:pt x="94" y="275"/>
                    </a:cubicBezTo>
                    <a:cubicBezTo>
                      <a:pt x="92" y="275"/>
                      <a:pt x="91" y="274"/>
                      <a:pt x="89" y="274"/>
                    </a:cubicBezTo>
                    <a:cubicBezTo>
                      <a:pt x="86" y="273"/>
                      <a:pt x="84" y="272"/>
                      <a:pt x="81" y="270"/>
                    </a:cubicBezTo>
                    <a:cubicBezTo>
                      <a:pt x="76" y="268"/>
                      <a:pt x="71" y="267"/>
                      <a:pt x="66" y="265"/>
                    </a:cubicBezTo>
                    <a:cubicBezTo>
                      <a:pt x="66" y="265"/>
                      <a:pt x="66" y="265"/>
                      <a:pt x="65" y="265"/>
                    </a:cubicBezTo>
                    <a:cubicBezTo>
                      <a:pt x="63" y="264"/>
                      <a:pt x="61" y="263"/>
                      <a:pt x="58" y="262"/>
                    </a:cubicBez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1"/>
                      <a:pt x="61" y="260"/>
                      <a:pt x="62" y="259"/>
                    </a:cubicBezTo>
                    <a:close/>
                    <a:moveTo>
                      <a:pt x="54" y="266"/>
                    </a:moveTo>
                    <a:cubicBezTo>
                      <a:pt x="58" y="269"/>
                      <a:pt x="62" y="270"/>
                      <a:pt x="66" y="272"/>
                    </a:cubicBezTo>
                    <a:cubicBezTo>
                      <a:pt x="66" y="272"/>
                      <a:pt x="66" y="272"/>
                      <a:pt x="66" y="272"/>
                    </a:cubicBezTo>
                    <a:cubicBezTo>
                      <a:pt x="65" y="272"/>
                      <a:pt x="63" y="271"/>
                      <a:pt x="62" y="271"/>
                    </a:cubicBezTo>
                    <a:cubicBezTo>
                      <a:pt x="59" y="270"/>
                      <a:pt x="57" y="269"/>
                      <a:pt x="54" y="268"/>
                    </a:cubicBezTo>
                    <a:cubicBezTo>
                      <a:pt x="54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4" y="266"/>
                    </a:cubicBezTo>
                    <a:cubicBezTo>
                      <a:pt x="54" y="266"/>
                      <a:pt x="54" y="266"/>
                      <a:pt x="54" y="266"/>
                    </a:cubicBezTo>
                    <a:close/>
                    <a:moveTo>
                      <a:pt x="56" y="266"/>
                    </a:moveTo>
                    <a:cubicBezTo>
                      <a:pt x="57" y="266"/>
                      <a:pt x="59" y="267"/>
                      <a:pt x="60" y="267"/>
                    </a:cubicBezTo>
                    <a:cubicBezTo>
                      <a:pt x="67" y="270"/>
                      <a:pt x="74" y="271"/>
                      <a:pt x="81" y="275"/>
                    </a:cubicBezTo>
                    <a:cubicBezTo>
                      <a:pt x="77" y="274"/>
                      <a:pt x="73" y="274"/>
                      <a:pt x="69" y="273"/>
                    </a:cubicBezTo>
                    <a:cubicBezTo>
                      <a:pt x="69" y="273"/>
                      <a:pt x="69" y="273"/>
                      <a:pt x="69" y="273"/>
                    </a:cubicBezTo>
                    <a:cubicBezTo>
                      <a:pt x="66" y="271"/>
                      <a:pt x="63" y="270"/>
                      <a:pt x="59" y="268"/>
                    </a:cubicBezTo>
                    <a:cubicBezTo>
                      <a:pt x="59" y="268"/>
                      <a:pt x="58" y="267"/>
                      <a:pt x="57" y="267"/>
                    </a:cubicBezTo>
                    <a:cubicBezTo>
                      <a:pt x="57" y="266"/>
                      <a:pt x="56" y="266"/>
                      <a:pt x="56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2" y="268"/>
                      <a:pt x="74" y="269"/>
                    </a:cubicBezTo>
                    <a:cubicBezTo>
                      <a:pt x="80" y="271"/>
                      <a:pt x="86" y="274"/>
                      <a:pt x="92" y="275"/>
                    </a:cubicBezTo>
                    <a:cubicBezTo>
                      <a:pt x="89" y="275"/>
                      <a:pt x="86" y="275"/>
                      <a:pt x="83" y="275"/>
                    </a:cubicBezTo>
                    <a:cubicBezTo>
                      <a:pt x="83" y="275"/>
                      <a:pt x="83" y="275"/>
                      <a:pt x="83" y="275"/>
                    </a:cubicBezTo>
                    <a:cubicBezTo>
                      <a:pt x="83" y="275"/>
                      <a:pt x="83" y="274"/>
                      <a:pt x="83" y="274"/>
                    </a:cubicBezTo>
                    <a:cubicBezTo>
                      <a:pt x="78" y="271"/>
                      <a:pt x="73" y="269"/>
                      <a:pt x="69" y="267"/>
                    </a:cubicBezTo>
                    <a:close/>
                    <a:moveTo>
                      <a:pt x="107" y="276"/>
                    </a:moveTo>
                    <a:cubicBezTo>
                      <a:pt x="92" y="272"/>
                      <a:pt x="78" y="265"/>
                      <a:pt x="63" y="259"/>
                    </a:cubicBezTo>
                    <a:cubicBezTo>
                      <a:pt x="64" y="258"/>
                      <a:pt x="65" y="258"/>
                      <a:pt x="66" y="257"/>
                    </a:cubicBezTo>
                    <a:cubicBezTo>
                      <a:pt x="66" y="258"/>
                      <a:pt x="66" y="258"/>
                      <a:pt x="66" y="258"/>
                    </a:cubicBezTo>
                    <a:cubicBezTo>
                      <a:pt x="74" y="262"/>
                      <a:pt x="82" y="265"/>
                      <a:pt x="90" y="268"/>
                    </a:cubicBezTo>
                    <a:cubicBezTo>
                      <a:pt x="93" y="269"/>
                      <a:pt x="97" y="271"/>
                      <a:pt x="100" y="272"/>
                    </a:cubicBezTo>
                    <a:cubicBezTo>
                      <a:pt x="103" y="273"/>
                      <a:pt x="105" y="274"/>
                      <a:pt x="108" y="275"/>
                    </a:cubicBezTo>
                    <a:cubicBezTo>
                      <a:pt x="108" y="276"/>
                      <a:pt x="109" y="276"/>
                      <a:pt x="109" y="276"/>
                    </a:cubicBezTo>
                    <a:cubicBezTo>
                      <a:pt x="109" y="276"/>
                      <a:pt x="109" y="276"/>
                      <a:pt x="109" y="276"/>
                    </a:cubicBezTo>
                    <a:cubicBezTo>
                      <a:pt x="109" y="276"/>
                      <a:pt x="108" y="276"/>
                      <a:pt x="107" y="276"/>
                    </a:cubicBezTo>
                    <a:close/>
                    <a:moveTo>
                      <a:pt x="83" y="259"/>
                    </a:moveTo>
                    <a:cubicBezTo>
                      <a:pt x="92" y="263"/>
                      <a:pt x="101" y="266"/>
                      <a:pt x="111" y="268"/>
                    </a:cubicBezTo>
                    <a:cubicBezTo>
                      <a:pt x="116" y="270"/>
                      <a:pt x="122" y="272"/>
                      <a:pt x="127" y="274"/>
                    </a:cubicBezTo>
                    <a:cubicBezTo>
                      <a:pt x="129" y="274"/>
                      <a:pt x="131" y="275"/>
                      <a:pt x="133" y="276"/>
                    </a:cubicBezTo>
                    <a:cubicBezTo>
                      <a:pt x="130" y="276"/>
                      <a:pt x="126" y="276"/>
                      <a:pt x="123" y="276"/>
                    </a:cubicBezTo>
                    <a:cubicBezTo>
                      <a:pt x="112" y="272"/>
                      <a:pt x="101" y="268"/>
                      <a:pt x="91" y="263"/>
                    </a:cubicBezTo>
                    <a:cubicBezTo>
                      <a:pt x="88" y="262"/>
                      <a:pt x="86" y="260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1" y="268"/>
                      <a:pt x="112" y="265"/>
                    </a:cubicBezTo>
                    <a:cubicBezTo>
                      <a:pt x="107" y="264"/>
                      <a:pt x="101" y="262"/>
                      <a:pt x="96" y="260"/>
                    </a:cubicBezTo>
                    <a:cubicBezTo>
                      <a:pt x="93" y="259"/>
                      <a:pt x="89" y="258"/>
                      <a:pt x="86" y="256"/>
                    </a:cubicBezTo>
                    <a:cubicBezTo>
                      <a:pt x="84" y="255"/>
                      <a:pt x="82" y="254"/>
                      <a:pt x="80" y="253"/>
                    </a:cubicBezTo>
                    <a:cubicBezTo>
                      <a:pt x="91" y="255"/>
                      <a:pt x="101" y="261"/>
                      <a:pt x="112" y="264"/>
                    </a:cubicBezTo>
                    <a:cubicBezTo>
                      <a:pt x="122" y="268"/>
                      <a:pt x="133" y="272"/>
                      <a:pt x="144" y="275"/>
                    </a:cubicBezTo>
                    <a:cubicBezTo>
                      <a:pt x="142" y="275"/>
                      <a:pt x="141" y="275"/>
                      <a:pt x="139" y="275"/>
                    </a:cubicBezTo>
                    <a:close/>
                    <a:moveTo>
                      <a:pt x="146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1" y="255"/>
                      <a:pt x="88" y="254"/>
                    </a:cubicBezTo>
                    <a:cubicBezTo>
                      <a:pt x="87" y="254"/>
                      <a:pt x="83" y="252"/>
                      <a:pt x="84" y="253"/>
                    </a:cubicBezTo>
                    <a:cubicBezTo>
                      <a:pt x="85" y="253"/>
                      <a:pt x="86" y="253"/>
                      <a:pt x="87" y="253"/>
                    </a:cubicBezTo>
                    <a:cubicBezTo>
                      <a:pt x="100" y="257"/>
                      <a:pt x="112" y="261"/>
                      <a:pt x="124" y="265"/>
                    </a:cubicBezTo>
                    <a:cubicBezTo>
                      <a:pt x="130" y="267"/>
                      <a:pt x="136" y="269"/>
                      <a:pt x="142" y="271"/>
                    </a:cubicBezTo>
                    <a:cubicBezTo>
                      <a:pt x="147" y="272"/>
                      <a:pt x="151" y="274"/>
                      <a:pt x="155" y="274"/>
                    </a:cubicBezTo>
                    <a:cubicBezTo>
                      <a:pt x="152" y="274"/>
                      <a:pt x="149" y="275"/>
                      <a:pt x="146" y="275"/>
                    </a:cubicBezTo>
                    <a:close/>
                    <a:moveTo>
                      <a:pt x="145" y="275"/>
                    </a:moveTo>
                    <a:cubicBezTo>
                      <a:pt x="145" y="275"/>
                      <a:pt x="145" y="275"/>
                      <a:pt x="145" y="275"/>
                    </a:cubicBezTo>
                    <a:cubicBezTo>
                      <a:pt x="140" y="272"/>
                      <a:pt x="133" y="271"/>
                      <a:pt x="128" y="269"/>
                    </a:cubicBezTo>
                    <a:cubicBezTo>
                      <a:pt x="122" y="267"/>
                      <a:pt x="116" y="265"/>
                      <a:pt x="110" y="263"/>
                    </a:cubicBezTo>
                    <a:cubicBezTo>
                      <a:pt x="107" y="262"/>
                      <a:pt x="105" y="261"/>
                      <a:pt x="102" y="260"/>
                    </a:cubicBezTo>
                    <a:cubicBezTo>
                      <a:pt x="106" y="261"/>
                      <a:pt x="110" y="263"/>
                      <a:pt x="114" y="264"/>
                    </a:cubicBezTo>
                    <a:cubicBezTo>
                      <a:pt x="124" y="268"/>
                      <a:pt x="136" y="270"/>
                      <a:pt x="145" y="275"/>
                    </a:cubicBezTo>
                    <a:close/>
                    <a:moveTo>
                      <a:pt x="80" y="253"/>
                    </a:moveTo>
                    <a:cubicBezTo>
                      <a:pt x="80" y="252"/>
                      <a:pt x="81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3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3" y="269"/>
                      <a:pt x="167" y="267"/>
                      <a:pt x="162" y="265"/>
                    </a:cubicBezTo>
                    <a:cubicBezTo>
                      <a:pt x="156" y="263"/>
                      <a:pt x="150" y="261"/>
                      <a:pt x="144" y="259"/>
                    </a:cubicBezTo>
                    <a:cubicBezTo>
                      <a:pt x="134" y="255"/>
                      <a:pt x="123" y="253"/>
                      <a:pt x="114" y="248"/>
                    </a:cubicBezTo>
                    <a:cubicBezTo>
                      <a:pt x="115" y="248"/>
                      <a:pt x="115" y="249"/>
                      <a:pt x="116" y="249"/>
                    </a:cubicBezTo>
                    <a:cubicBezTo>
                      <a:pt x="119" y="250"/>
                      <a:pt x="122" y="251"/>
                      <a:pt x="124" y="252"/>
                    </a:cubicBezTo>
                    <a:cubicBezTo>
                      <a:pt x="130" y="254"/>
                      <a:pt x="136" y="255"/>
                      <a:pt x="142" y="257"/>
                    </a:cubicBezTo>
                    <a:cubicBezTo>
                      <a:pt x="148" y="259"/>
                      <a:pt x="154" y="260"/>
                      <a:pt x="160" y="262"/>
                    </a:cubicBezTo>
                    <a:cubicBezTo>
                      <a:pt x="168" y="265"/>
                      <a:pt x="176" y="267"/>
                      <a:pt x="183" y="270"/>
                    </a:cubicBezTo>
                    <a:cubicBezTo>
                      <a:pt x="182" y="271"/>
                      <a:pt x="180" y="271"/>
                      <a:pt x="179" y="272"/>
                    </a:cubicBezTo>
                    <a:close/>
                    <a:moveTo>
                      <a:pt x="110" y="246"/>
                    </a:moveTo>
                    <a:cubicBezTo>
                      <a:pt x="110" y="246"/>
                      <a:pt x="110" y="246"/>
                      <a:pt x="111" y="246"/>
                    </a:cubicBez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3" y="246"/>
                      <a:pt x="115" y="246"/>
                      <a:pt x="117" y="246"/>
                    </a:cubicBezTo>
                    <a:cubicBezTo>
                      <a:pt x="117" y="246"/>
                      <a:pt x="117" y="247"/>
                      <a:pt x="118" y="247"/>
                    </a:cubicBezTo>
                    <a:cubicBezTo>
                      <a:pt x="126" y="251"/>
                      <a:pt x="135" y="254"/>
                      <a:pt x="144" y="257"/>
                    </a:cubicBezTo>
                    <a:cubicBezTo>
                      <a:pt x="132" y="254"/>
                      <a:pt x="121" y="250"/>
                      <a:pt x="110" y="246"/>
                    </a:cubicBezTo>
                    <a:close/>
                    <a:moveTo>
                      <a:pt x="132" y="237"/>
                    </a:moveTo>
                    <a:cubicBezTo>
                      <a:pt x="129" y="235"/>
                      <a:pt x="126" y="234"/>
                      <a:pt x="124" y="233"/>
                    </a:cubicBezTo>
                    <a:cubicBezTo>
                      <a:pt x="122" y="233"/>
                      <a:pt x="120" y="232"/>
                      <a:pt x="119" y="231"/>
                    </a:cubicBezTo>
                    <a:cubicBezTo>
                      <a:pt x="123" y="233"/>
                      <a:pt x="127" y="234"/>
                      <a:pt x="132" y="235"/>
                    </a:cubicBezTo>
                    <a:cubicBezTo>
                      <a:pt x="132" y="235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5" y="253"/>
                    </a:cubicBezTo>
                    <a:cubicBezTo>
                      <a:pt x="137" y="251"/>
                      <a:pt x="128" y="249"/>
                      <a:pt x="120" y="246"/>
                    </a:cubicBezTo>
                    <a:cubicBezTo>
                      <a:pt x="122" y="246"/>
                      <a:pt x="124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4" y="241"/>
                      <a:pt x="116" y="242"/>
                      <a:pt x="118" y="243"/>
                    </a:cubicBezTo>
                    <a:cubicBezTo>
                      <a:pt x="117" y="242"/>
                      <a:pt x="115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3"/>
                      <a:pt x="113" y="243"/>
                      <a:pt x="113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4" y="240"/>
                    </a:moveTo>
                    <a:cubicBezTo>
                      <a:pt x="117" y="240"/>
                      <a:pt x="119" y="241"/>
                      <a:pt x="121" y="241"/>
                    </a:cubicBezTo>
                    <a:cubicBezTo>
                      <a:pt x="124" y="242"/>
                      <a:pt x="126" y="242"/>
                      <a:pt x="128" y="243"/>
                    </a:cubicBezTo>
                    <a:cubicBezTo>
                      <a:pt x="125" y="243"/>
                      <a:pt x="122" y="243"/>
                      <a:pt x="119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8" y="242"/>
                      <a:pt x="115" y="240"/>
                      <a:pt x="114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0" y="239"/>
                      <a:pt x="118" y="239"/>
                    </a:cubicBezTo>
                    <a:cubicBezTo>
                      <a:pt x="119" y="239"/>
                      <a:pt x="113" y="237"/>
                      <a:pt x="116" y="237"/>
                    </a:cubicBezTo>
                    <a:cubicBezTo>
                      <a:pt x="122" y="239"/>
                      <a:pt x="126" y="241"/>
                      <a:pt x="132" y="241"/>
                    </a:cubicBezTo>
                    <a:cubicBezTo>
                      <a:pt x="132" y="241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29" y="241"/>
                      <a:pt x="126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29" y="239"/>
                      <a:pt x="127" y="238"/>
                      <a:pt x="124" y="237"/>
                    </a:cubicBezTo>
                    <a:cubicBezTo>
                      <a:pt x="124" y="237"/>
                      <a:pt x="124" y="237"/>
                      <a:pt x="124" y="237"/>
                    </a:cubicBezTo>
                    <a:cubicBezTo>
                      <a:pt x="127" y="238"/>
                      <a:pt x="129" y="238"/>
                      <a:pt x="132" y="238"/>
                    </a:cubicBezTo>
                    <a:cubicBezTo>
                      <a:pt x="132" y="239"/>
                      <a:pt x="132" y="239"/>
                      <a:pt x="132" y="240"/>
                    </a:cubicBezTo>
                    <a:close/>
                    <a:moveTo>
                      <a:pt x="119" y="228"/>
                    </a:moveTo>
                    <a:cubicBezTo>
                      <a:pt x="121" y="228"/>
                      <a:pt x="122" y="228"/>
                      <a:pt x="124" y="229"/>
                    </a:cubicBezTo>
                    <a:cubicBezTo>
                      <a:pt x="126" y="230"/>
                      <a:pt x="128" y="230"/>
                      <a:pt x="130" y="231"/>
                    </a:cubicBezTo>
                    <a:cubicBezTo>
                      <a:pt x="131" y="232"/>
                      <a:pt x="131" y="233"/>
                      <a:pt x="131" y="234"/>
                    </a:cubicBezTo>
                    <a:cubicBezTo>
                      <a:pt x="127" y="231"/>
                      <a:pt x="123" y="229"/>
                      <a:pt x="118" y="227"/>
                    </a:cubicBezTo>
                    <a:cubicBezTo>
                      <a:pt x="114" y="226"/>
                      <a:pt x="119" y="228"/>
                      <a:pt x="119" y="228"/>
                    </a:cubicBezTo>
                    <a:close/>
                    <a:moveTo>
                      <a:pt x="130" y="229"/>
                    </a:moveTo>
                    <a:cubicBezTo>
                      <a:pt x="126" y="227"/>
                      <a:pt x="122" y="226"/>
                      <a:pt x="118" y="224"/>
                    </a:cubicBezTo>
                    <a:cubicBezTo>
                      <a:pt x="121" y="226"/>
                      <a:pt x="125" y="227"/>
                      <a:pt x="129" y="227"/>
                    </a:cubicBezTo>
                    <a:cubicBezTo>
                      <a:pt x="129" y="228"/>
                      <a:pt x="130" y="229"/>
                      <a:pt x="130" y="229"/>
                    </a:cubicBezTo>
                    <a:close/>
                    <a:moveTo>
                      <a:pt x="128" y="225"/>
                    </a:moveTo>
                    <a:cubicBezTo>
                      <a:pt x="126" y="224"/>
                      <a:pt x="123" y="224"/>
                      <a:pt x="121" y="223"/>
                    </a:cubicBezTo>
                    <a:cubicBezTo>
                      <a:pt x="120" y="222"/>
                      <a:pt x="120" y="222"/>
                      <a:pt x="120" y="222"/>
                    </a:cubicBezTo>
                    <a:cubicBezTo>
                      <a:pt x="121" y="223"/>
                      <a:pt x="121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8" y="224"/>
                      <a:pt x="128" y="225"/>
                      <a:pt x="128" y="225"/>
                    </a:cubicBezTo>
                    <a:close/>
                    <a:moveTo>
                      <a:pt x="177" y="259"/>
                    </a:moveTo>
                    <a:cubicBezTo>
                      <a:pt x="168" y="256"/>
                      <a:pt x="159" y="254"/>
                      <a:pt x="150" y="251"/>
                    </a:cubicBezTo>
                    <a:cubicBezTo>
                      <a:pt x="144" y="250"/>
                      <a:pt x="138" y="247"/>
                      <a:pt x="132" y="245"/>
                    </a:cubicBezTo>
                    <a:cubicBezTo>
                      <a:pt x="132" y="245"/>
                      <a:pt x="132" y="245"/>
                      <a:pt x="133" y="245"/>
                    </a:cubicBezTo>
                    <a:cubicBezTo>
                      <a:pt x="139" y="247"/>
                      <a:pt x="146" y="248"/>
                      <a:pt x="153" y="250"/>
                    </a:cubicBezTo>
                    <a:cubicBezTo>
                      <a:pt x="161" y="252"/>
                      <a:pt x="170" y="255"/>
                      <a:pt x="177" y="259"/>
                    </a:cubicBezTo>
                    <a:close/>
                    <a:moveTo>
                      <a:pt x="186" y="267"/>
                    </a:moveTo>
                    <a:cubicBezTo>
                      <a:pt x="168" y="259"/>
                      <a:pt x="149" y="255"/>
                      <a:pt x="131" y="247"/>
                    </a:cubicBezTo>
                    <a:cubicBezTo>
                      <a:pt x="130" y="247"/>
                      <a:pt x="129" y="246"/>
                      <a:pt x="128" y="246"/>
                    </a:cubicBezTo>
                    <a:cubicBezTo>
                      <a:pt x="129" y="246"/>
                      <a:pt x="129" y="246"/>
                      <a:pt x="130" y="246"/>
                    </a:cubicBezTo>
                    <a:cubicBezTo>
                      <a:pt x="130" y="246"/>
                      <a:pt x="131" y="246"/>
                      <a:pt x="132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7" y="254"/>
                      <a:pt x="168" y="256"/>
                      <a:pt x="178" y="260"/>
                    </a:cubicBezTo>
                    <a:cubicBezTo>
                      <a:pt x="178" y="260"/>
                      <a:pt x="178" y="260"/>
                      <a:pt x="178" y="260"/>
                    </a:cubicBezTo>
                    <a:cubicBezTo>
                      <a:pt x="179" y="260"/>
                      <a:pt x="179" y="261"/>
                      <a:pt x="179" y="261"/>
                    </a:cubicBezTo>
                    <a:cubicBezTo>
                      <a:pt x="180" y="262"/>
                      <a:pt x="184" y="265"/>
                      <a:pt x="186" y="267"/>
                    </a:cubicBezTo>
                    <a:close/>
                    <a:moveTo>
                      <a:pt x="172" y="262"/>
                    </a:moveTo>
                    <a:cubicBezTo>
                      <a:pt x="175" y="263"/>
                      <a:pt x="178" y="264"/>
                      <a:pt x="181" y="266"/>
                    </a:cubicBezTo>
                    <a:cubicBezTo>
                      <a:pt x="182" y="266"/>
                      <a:pt x="183" y="266"/>
                      <a:pt x="184" y="267"/>
                    </a:cubicBezTo>
                    <a:cubicBezTo>
                      <a:pt x="176" y="264"/>
                      <a:pt x="167" y="261"/>
                      <a:pt x="159" y="258"/>
                    </a:cubicBezTo>
                    <a:cubicBezTo>
                      <a:pt x="164" y="259"/>
                      <a:pt x="168" y="260"/>
                      <a:pt x="172" y="262"/>
                    </a:cubicBezTo>
                    <a:close/>
                    <a:moveTo>
                      <a:pt x="186" y="269"/>
                    </a:moveTo>
                    <a:cubicBezTo>
                      <a:pt x="186" y="269"/>
                      <a:pt x="185" y="270"/>
                      <a:pt x="184" y="270"/>
                    </a:cubicBezTo>
                    <a:cubicBezTo>
                      <a:pt x="178" y="267"/>
                      <a:pt x="171" y="265"/>
                      <a:pt x="164" y="263"/>
                    </a:cubicBezTo>
                    <a:cubicBezTo>
                      <a:pt x="161" y="262"/>
                      <a:pt x="158" y="260"/>
                      <a:pt x="154" y="259"/>
                    </a:cubicBezTo>
                    <a:cubicBezTo>
                      <a:pt x="144" y="256"/>
                      <a:pt x="133" y="253"/>
                      <a:pt x="123" y="248"/>
                    </a:cubicBezTo>
                    <a:cubicBezTo>
                      <a:pt x="124" y="248"/>
                      <a:pt x="124" y="249"/>
                      <a:pt x="125" y="249"/>
                    </a:cubicBezTo>
                    <a:cubicBezTo>
                      <a:pt x="128" y="250"/>
                      <a:pt x="131" y="250"/>
                      <a:pt x="134" y="251"/>
                    </a:cubicBezTo>
                    <a:cubicBezTo>
                      <a:pt x="140" y="253"/>
                      <a:pt x="146" y="254"/>
                      <a:pt x="152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6" y="269"/>
                      <a:pt x="186" y="269"/>
                    </a:cubicBezTo>
                    <a:close/>
                    <a:moveTo>
                      <a:pt x="170" y="273"/>
                    </a:moveTo>
                    <a:cubicBezTo>
                      <a:pt x="170" y="273"/>
                      <a:pt x="170" y="273"/>
                      <a:pt x="170" y="273"/>
                    </a:cubicBezTo>
                    <a:cubicBezTo>
                      <a:pt x="158" y="268"/>
                      <a:pt x="146" y="265"/>
                      <a:pt x="134" y="260"/>
                    </a:cubicBezTo>
                    <a:cubicBezTo>
                      <a:pt x="128" y="258"/>
                      <a:pt x="121" y="256"/>
                      <a:pt x="115" y="254"/>
                    </a:cubicBezTo>
                    <a:cubicBezTo>
                      <a:pt x="122" y="255"/>
                      <a:pt x="128" y="257"/>
                      <a:pt x="135" y="259"/>
                    </a:cubicBezTo>
                    <a:cubicBezTo>
                      <a:pt x="149" y="264"/>
                      <a:pt x="162" y="269"/>
                      <a:pt x="177" y="272"/>
                    </a:cubicBezTo>
                    <a:cubicBezTo>
                      <a:pt x="174" y="272"/>
                      <a:pt x="172" y="273"/>
                      <a:pt x="170" y="273"/>
                    </a:cubicBezTo>
                    <a:close/>
                    <a:moveTo>
                      <a:pt x="159" y="274"/>
                    </a:moveTo>
                    <a:cubicBezTo>
                      <a:pt x="159" y="274"/>
                      <a:pt x="158" y="274"/>
                      <a:pt x="157" y="274"/>
                    </a:cubicBezTo>
                    <a:cubicBezTo>
                      <a:pt x="157" y="274"/>
                      <a:pt x="157" y="274"/>
                      <a:pt x="157" y="274"/>
                    </a:cubicBezTo>
                    <a:cubicBezTo>
                      <a:pt x="146" y="269"/>
                      <a:pt x="134" y="267"/>
                      <a:pt x="122" y="262"/>
                    </a:cubicBezTo>
                    <a:cubicBezTo>
                      <a:pt x="115" y="259"/>
                      <a:pt x="109" y="257"/>
                      <a:pt x="102" y="254"/>
                    </a:cubicBezTo>
                    <a:cubicBezTo>
                      <a:pt x="100" y="253"/>
                      <a:pt x="99" y="253"/>
                      <a:pt x="97" y="252"/>
                    </a:cubicBezTo>
                    <a:cubicBezTo>
                      <a:pt x="110" y="256"/>
                      <a:pt x="122" y="260"/>
                      <a:pt x="134" y="264"/>
                    </a:cubicBezTo>
                    <a:cubicBezTo>
                      <a:pt x="145" y="268"/>
                      <a:pt x="156" y="271"/>
                      <a:pt x="168" y="273"/>
                    </a:cubicBezTo>
                    <a:cubicBezTo>
                      <a:pt x="165" y="273"/>
                      <a:pt x="162" y="274"/>
                      <a:pt x="159" y="274"/>
                    </a:cubicBezTo>
                    <a:close/>
                    <a:moveTo>
                      <a:pt x="110" y="276"/>
                    </a:moveTo>
                    <a:cubicBezTo>
                      <a:pt x="104" y="272"/>
                      <a:pt x="97" y="270"/>
                      <a:pt x="90" y="267"/>
                    </a:cubicBezTo>
                    <a:cubicBezTo>
                      <a:pt x="85" y="265"/>
                      <a:pt x="80" y="263"/>
                      <a:pt x="75" y="261"/>
                    </a:cubicBezTo>
                    <a:cubicBezTo>
                      <a:pt x="74" y="261"/>
                      <a:pt x="73" y="260"/>
                      <a:pt x="72" y="260"/>
                    </a:cubicBezTo>
                    <a:cubicBezTo>
                      <a:pt x="80" y="263"/>
                      <a:pt x="88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7" y="276"/>
                      <a:pt x="114" y="276"/>
                      <a:pt x="110" y="276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6" y="276"/>
                      <a:pt x="96" y="276"/>
                    </a:cubicBezTo>
                    <a:cubicBezTo>
                      <a:pt x="91" y="272"/>
                      <a:pt x="85" y="269"/>
                      <a:pt x="79" y="267"/>
                    </a:cubicBezTo>
                    <a:cubicBezTo>
                      <a:pt x="76" y="266"/>
                      <a:pt x="72" y="264"/>
                      <a:pt x="68" y="262"/>
                    </a:cubicBezTo>
                    <a:cubicBezTo>
                      <a:pt x="67" y="262"/>
                      <a:pt x="65" y="261"/>
                      <a:pt x="64" y="260"/>
                    </a:cubicBezTo>
                    <a:cubicBezTo>
                      <a:pt x="65" y="261"/>
                      <a:pt x="66" y="261"/>
                      <a:pt x="68" y="262"/>
                    </a:cubicBezTo>
                    <a:cubicBezTo>
                      <a:pt x="75" y="265"/>
                      <a:pt x="81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3" y="276"/>
                      <a:pt x="100" y="276"/>
                      <a:pt x="97" y="276"/>
                    </a:cubicBezTo>
                    <a:close/>
                    <a:moveTo>
                      <a:pt x="54" y="269"/>
                    </a:moveTo>
                    <a:cubicBezTo>
                      <a:pt x="57" y="270"/>
                      <a:pt x="60" y="271"/>
                      <a:pt x="64" y="272"/>
                    </a:cubicBezTo>
                    <a:cubicBezTo>
                      <a:pt x="60" y="272"/>
                      <a:pt x="56" y="270"/>
                      <a:pt x="54" y="269"/>
                    </a:cubicBezTo>
                    <a:close/>
                    <a:moveTo>
                      <a:pt x="58" y="262"/>
                    </a:move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3"/>
                      <a:pt x="62" y="264"/>
                      <a:pt x="63" y="265"/>
                    </a:cubicBezTo>
                    <a:cubicBezTo>
                      <a:pt x="65" y="266"/>
                      <a:pt x="66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8" y="272"/>
                      <a:pt x="77" y="272"/>
                    </a:cubicBezTo>
                    <a:cubicBezTo>
                      <a:pt x="75" y="271"/>
                      <a:pt x="72" y="270"/>
                      <a:pt x="70" y="270"/>
                    </a:cubicBezTo>
                    <a:cubicBezTo>
                      <a:pt x="65" y="268"/>
                      <a:pt x="60" y="267"/>
                      <a:pt x="55" y="265"/>
                    </a:cubicBezTo>
                    <a:cubicBezTo>
                      <a:pt x="56" y="264"/>
                      <a:pt x="57" y="263"/>
                      <a:pt x="58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8" y="253"/>
                    </a:cubicBezTo>
                    <a:cubicBezTo>
                      <a:pt x="78" y="253"/>
                      <a:pt x="78" y="253"/>
                      <a:pt x="78" y="253"/>
                    </a:cubicBezTo>
                    <a:cubicBezTo>
                      <a:pt x="89" y="258"/>
                      <a:pt x="100" y="262"/>
                      <a:pt x="111" y="266"/>
                    </a:cubicBezTo>
                    <a:cubicBezTo>
                      <a:pt x="115" y="267"/>
                      <a:pt x="120" y="268"/>
                      <a:pt x="125" y="270"/>
                    </a:cubicBezTo>
                    <a:cubicBezTo>
                      <a:pt x="128" y="271"/>
                      <a:pt x="130" y="272"/>
                      <a:pt x="133" y="273"/>
                    </a:cubicBezTo>
                    <a:cubicBezTo>
                      <a:pt x="134" y="273"/>
                      <a:pt x="136" y="275"/>
                      <a:pt x="137" y="275"/>
                    </a:cubicBezTo>
                    <a:cubicBezTo>
                      <a:pt x="137" y="275"/>
                      <a:pt x="136" y="275"/>
                      <a:pt x="136" y="275"/>
                    </a:cubicBezTo>
                    <a:cubicBezTo>
                      <a:pt x="131" y="275"/>
                      <a:pt x="126" y="273"/>
                      <a:pt x="121" y="271"/>
                    </a:cubicBezTo>
                    <a:cubicBezTo>
                      <a:pt x="116" y="269"/>
                      <a:pt x="110" y="267"/>
                      <a:pt x="104" y="266"/>
                    </a:cubicBezTo>
                    <a:cubicBezTo>
                      <a:pt x="94" y="263"/>
                      <a:pt x="83" y="259"/>
                      <a:pt x="73" y="255"/>
                    </a:cubicBezTo>
                    <a:cubicBezTo>
                      <a:pt x="74" y="255"/>
                      <a:pt x="75" y="254"/>
                      <a:pt x="76" y="254"/>
                    </a:cubicBezTo>
                    <a:close/>
                    <a:moveTo>
                      <a:pt x="113" y="234"/>
                    </a:moveTo>
                    <a:cubicBezTo>
                      <a:pt x="116" y="235"/>
                      <a:pt x="119" y="236"/>
                      <a:pt x="122" y="237"/>
                    </a:cubicBezTo>
                    <a:cubicBezTo>
                      <a:pt x="125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0" y="237"/>
                      <a:pt x="114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4" y="241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29" y="242"/>
                      <a:pt x="126" y="242"/>
                      <a:pt x="126" y="242"/>
                    </a:cubicBezTo>
                    <a:cubicBezTo>
                      <a:pt x="125" y="241"/>
                      <a:pt x="123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2" y="237"/>
                      <a:pt x="113" y="236"/>
                      <a:pt x="113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1"/>
                      <a:pt x="117" y="222"/>
                    </a:cubicBezTo>
                    <a:cubicBezTo>
                      <a:pt x="120" y="224"/>
                      <a:pt x="125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7" y="226"/>
                      <a:pt x="125" y="225"/>
                      <a:pt x="123" y="225"/>
                    </a:cubicBezTo>
                    <a:cubicBezTo>
                      <a:pt x="121" y="225"/>
                      <a:pt x="119" y="224"/>
                      <a:pt x="117" y="224"/>
                    </a:cubicBezTo>
                    <a:cubicBezTo>
                      <a:pt x="117" y="224"/>
                      <a:pt x="116" y="224"/>
                      <a:pt x="117" y="224"/>
                    </a:cubicBezTo>
                    <a:cubicBezTo>
                      <a:pt x="119" y="226"/>
                      <a:pt x="121" y="226"/>
                      <a:pt x="123" y="227"/>
                    </a:cubicBezTo>
                    <a:cubicBezTo>
                      <a:pt x="125" y="228"/>
                      <a:pt x="128" y="229"/>
                      <a:pt x="130" y="230"/>
                    </a:cubicBezTo>
                    <a:cubicBezTo>
                      <a:pt x="125" y="229"/>
                      <a:pt x="120" y="227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5" y="225"/>
                      <a:pt x="116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1" y="60"/>
                      <a:pt x="28" y="47"/>
                      <a:pt x="38" y="36"/>
                    </a:cubicBezTo>
                    <a:cubicBezTo>
                      <a:pt x="48" y="26"/>
                      <a:pt x="60" y="19"/>
                      <a:pt x="72" y="13"/>
                    </a:cubicBezTo>
                    <a:cubicBezTo>
                      <a:pt x="73" y="16"/>
                      <a:pt x="76" y="19"/>
                      <a:pt x="77" y="21"/>
                    </a:cubicBezTo>
                    <a:cubicBezTo>
                      <a:pt x="42" y="37"/>
                      <a:pt x="18" y="71"/>
                      <a:pt x="17" y="111"/>
                    </a:cubicBezTo>
                    <a:cubicBezTo>
                      <a:pt x="18" y="159"/>
                      <a:pt x="54" y="200"/>
                      <a:pt x="101" y="209"/>
                    </a:cubicBezTo>
                    <a:cubicBezTo>
                      <a:pt x="120" y="213"/>
                      <a:pt x="140" y="211"/>
                      <a:pt x="157" y="205"/>
                    </a:cubicBezTo>
                    <a:cubicBezTo>
                      <a:pt x="158" y="207"/>
                      <a:pt x="159" y="209"/>
                      <a:pt x="160" y="212"/>
                    </a:cubicBezTo>
                    <a:cubicBezTo>
                      <a:pt x="149" y="217"/>
                      <a:pt x="135" y="218"/>
                      <a:pt x="123" y="218"/>
                    </a:cubicBezTo>
                    <a:cubicBezTo>
                      <a:pt x="113" y="218"/>
                      <a:pt x="102" y="218"/>
                      <a:pt x="92" y="215"/>
                    </a:cubicBezTo>
                    <a:cubicBezTo>
                      <a:pt x="60" y="208"/>
                      <a:pt x="32" y="189"/>
                      <a:pt x="18" y="158"/>
                    </a:cubicBezTo>
                    <a:cubicBezTo>
                      <a:pt x="6" y="131"/>
                      <a:pt x="5" y="101"/>
                      <a:pt x="1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3" name="Freeform 78"/>
              <p:cNvSpPr>
                <a:spLocks noEditPoints="1" noChangeArrowheads="1"/>
              </p:cNvSpPr>
              <p:nvPr/>
            </p:nvSpPr>
            <p:spPr bwMode="auto">
              <a:xfrm>
                <a:off x="4265" y="2628"/>
                <a:ext cx="52" cy="45"/>
              </a:xfrm>
              <a:custGeom>
                <a:avLst/>
                <a:gdLst>
                  <a:gd name="T0" fmla="*/ 2810 w 22"/>
                  <a:gd name="T1" fmla="*/ 1419 h 19"/>
                  <a:gd name="T2" fmla="*/ 2061 w 22"/>
                  <a:gd name="T3" fmla="*/ 533 h 19"/>
                  <a:gd name="T4" fmla="*/ 532 w 22"/>
                  <a:gd name="T5" fmla="*/ 0 h 19"/>
                  <a:gd name="T6" fmla="*/ 156 w 22"/>
                  <a:gd name="T7" fmla="*/ 0 h 19"/>
                  <a:gd name="T8" fmla="*/ 0 w 22"/>
                  <a:gd name="T9" fmla="*/ 369 h 19"/>
                  <a:gd name="T10" fmla="*/ 1028 w 22"/>
                  <a:gd name="T11" fmla="*/ 2070 h 19"/>
                  <a:gd name="T12" fmla="*/ 2971 w 22"/>
                  <a:gd name="T13" fmla="*/ 3214 h 19"/>
                  <a:gd name="T14" fmla="*/ 2810 w 22"/>
                  <a:gd name="T15" fmla="*/ 1419 h 19"/>
                  <a:gd name="T16" fmla="*/ 659 w 22"/>
                  <a:gd name="T17" fmla="*/ 874 h 19"/>
                  <a:gd name="T18" fmla="*/ 2061 w 22"/>
                  <a:gd name="T19" fmla="*/ 1419 h 19"/>
                  <a:gd name="T20" fmla="*/ 2286 w 22"/>
                  <a:gd name="T21" fmla="*/ 1419 h 19"/>
                  <a:gd name="T22" fmla="*/ 1257 w 22"/>
                  <a:gd name="T23" fmla="*/ 1419 h 19"/>
                  <a:gd name="T24" fmla="*/ 1257 w 22"/>
                  <a:gd name="T25" fmla="*/ 1419 h 19"/>
                  <a:gd name="T26" fmla="*/ 2430 w 22"/>
                  <a:gd name="T27" fmla="*/ 2070 h 19"/>
                  <a:gd name="T28" fmla="*/ 1782 w 22"/>
                  <a:gd name="T29" fmla="*/ 2070 h 19"/>
                  <a:gd name="T30" fmla="*/ 1402 w 22"/>
                  <a:gd name="T31" fmla="*/ 1566 h 19"/>
                  <a:gd name="T32" fmla="*/ 659 w 22"/>
                  <a:gd name="T33" fmla="*/ 874 h 19"/>
                  <a:gd name="T34" fmla="*/ 659 w 22"/>
                  <a:gd name="T35" fmla="*/ 661 h 19"/>
                  <a:gd name="T36" fmla="*/ 659 w 22"/>
                  <a:gd name="T37" fmla="*/ 661 h 19"/>
                  <a:gd name="T38" fmla="*/ 659 w 22"/>
                  <a:gd name="T39" fmla="*/ 661 h 19"/>
                  <a:gd name="T40" fmla="*/ 659 w 22"/>
                  <a:gd name="T41" fmla="*/ 661 h 19"/>
                  <a:gd name="T42" fmla="*/ 659 w 22"/>
                  <a:gd name="T43" fmla="*/ 661 h 19"/>
                  <a:gd name="T44" fmla="*/ 2061 w 22"/>
                  <a:gd name="T45" fmla="*/ 1262 h 19"/>
                  <a:gd name="T46" fmla="*/ 1028 w 22"/>
                  <a:gd name="T47" fmla="*/ 874 h 19"/>
                  <a:gd name="T48" fmla="*/ 1900 w 22"/>
                  <a:gd name="T49" fmla="*/ 1037 h 19"/>
                  <a:gd name="T50" fmla="*/ 2061 w 22"/>
                  <a:gd name="T51" fmla="*/ 1262 h 19"/>
                  <a:gd name="T52" fmla="*/ 2586 w 22"/>
                  <a:gd name="T53" fmla="*/ 1952 h 19"/>
                  <a:gd name="T54" fmla="*/ 1402 w 22"/>
                  <a:gd name="T55" fmla="*/ 1419 h 19"/>
                  <a:gd name="T56" fmla="*/ 2286 w 22"/>
                  <a:gd name="T57" fmla="*/ 1566 h 19"/>
                  <a:gd name="T58" fmla="*/ 2586 w 22"/>
                  <a:gd name="T59" fmla="*/ 1952 h 19"/>
                  <a:gd name="T60" fmla="*/ 2810 w 22"/>
                  <a:gd name="T61" fmla="*/ 2669 h 19"/>
                  <a:gd name="T62" fmla="*/ 2586 w 22"/>
                  <a:gd name="T63" fmla="*/ 2669 h 19"/>
                  <a:gd name="T64" fmla="*/ 2061 w 22"/>
                  <a:gd name="T65" fmla="*/ 2456 h 19"/>
                  <a:gd name="T66" fmla="*/ 1900 w 22"/>
                  <a:gd name="T67" fmla="*/ 2300 h 19"/>
                  <a:gd name="T68" fmla="*/ 2586 w 22"/>
                  <a:gd name="T69" fmla="*/ 2070 h 19"/>
                  <a:gd name="T70" fmla="*/ 2586 w 22"/>
                  <a:gd name="T71" fmla="*/ 2070 h 19"/>
                  <a:gd name="T72" fmla="*/ 2810 w 22"/>
                  <a:gd name="T73" fmla="*/ 266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16" y="8"/>
                    </a:moveTo>
                    <a:cubicBezTo>
                      <a:pt x="15" y="7"/>
                      <a:pt x="14" y="4"/>
                      <a:pt x="12" y="3"/>
                    </a:cubicBezTo>
                    <a:cubicBezTo>
                      <a:pt x="9" y="1"/>
                      <a:pt x="6" y="2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4" y="10"/>
                      <a:pt x="6" y="12"/>
                    </a:cubicBezTo>
                    <a:cubicBezTo>
                      <a:pt x="9" y="15"/>
                      <a:pt x="13" y="19"/>
                      <a:pt x="17" y="18"/>
                    </a:cubicBezTo>
                    <a:cubicBezTo>
                      <a:pt x="22" y="17"/>
                      <a:pt x="18" y="11"/>
                      <a:pt x="16" y="8"/>
                    </a:cubicBezTo>
                    <a:close/>
                    <a:moveTo>
                      <a:pt x="4" y="5"/>
                    </a:moveTo>
                    <a:cubicBezTo>
                      <a:pt x="7" y="7"/>
                      <a:pt x="10" y="7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10"/>
                      <a:pt x="12" y="11"/>
                      <a:pt x="14" y="12"/>
                    </a:cubicBezTo>
                    <a:cubicBezTo>
                      <a:pt x="13" y="12"/>
                      <a:pt x="11" y="12"/>
                      <a:pt x="10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7" y="8"/>
                      <a:pt x="5" y="7"/>
                      <a:pt x="4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7"/>
                    </a:moveTo>
                    <a:cubicBezTo>
                      <a:pt x="9" y="6"/>
                      <a:pt x="7" y="6"/>
                      <a:pt x="6" y="5"/>
                    </a:cubicBezTo>
                    <a:cubicBezTo>
                      <a:pt x="7" y="5"/>
                      <a:pt x="9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lose/>
                    <a:moveTo>
                      <a:pt x="15" y="11"/>
                    </a:moveTo>
                    <a:cubicBezTo>
                      <a:pt x="13" y="10"/>
                      <a:pt x="10" y="10"/>
                      <a:pt x="8" y="8"/>
                    </a:cubicBezTo>
                    <a:cubicBezTo>
                      <a:pt x="10" y="8"/>
                      <a:pt x="11" y="9"/>
                      <a:pt x="13" y="9"/>
                    </a:cubicBezTo>
                    <a:cubicBezTo>
                      <a:pt x="14" y="9"/>
                      <a:pt x="14" y="10"/>
                      <a:pt x="15" y="11"/>
                    </a:cubicBezTo>
                    <a:close/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3" y="14"/>
                      <a:pt x="12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2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4"/>
                      <a:pt x="17" y="15"/>
                      <a:pt x="1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4" name="Freeform 79"/>
              <p:cNvSpPr>
                <a:spLocks noEditPoints="1" noChangeArrowheads="1"/>
              </p:cNvSpPr>
              <p:nvPr/>
            </p:nvSpPr>
            <p:spPr bwMode="auto">
              <a:xfrm>
                <a:off x="4088" y="2237"/>
                <a:ext cx="556" cy="663"/>
              </a:xfrm>
              <a:custGeom>
                <a:avLst/>
                <a:gdLst>
                  <a:gd name="T0" fmla="*/ 14224 w 235"/>
                  <a:gd name="T1" fmla="*/ 3706 h 280"/>
                  <a:gd name="T2" fmla="*/ 9999 w 235"/>
                  <a:gd name="T3" fmla="*/ 15839 h 280"/>
                  <a:gd name="T4" fmla="*/ 9495 w 235"/>
                  <a:gd name="T5" fmla="*/ 18827 h 280"/>
                  <a:gd name="T6" fmla="*/ 8581 w 235"/>
                  <a:gd name="T7" fmla="*/ 15839 h 280"/>
                  <a:gd name="T8" fmla="*/ 16831 w 235"/>
                  <a:gd name="T9" fmla="*/ 17257 h 280"/>
                  <a:gd name="T10" fmla="*/ 11191 w 235"/>
                  <a:gd name="T11" fmla="*/ 17633 h 280"/>
                  <a:gd name="T12" fmla="*/ 16453 w 235"/>
                  <a:gd name="T13" fmla="*/ 19966 h 280"/>
                  <a:gd name="T14" fmla="*/ 16327 w 235"/>
                  <a:gd name="T15" fmla="*/ 23605 h 280"/>
                  <a:gd name="T16" fmla="*/ 23125 w 235"/>
                  <a:gd name="T17" fmla="*/ 27323 h 280"/>
                  <a:gd name="T18" fmla="*/ 19268 w 235"/>
                  <a:gd name="T19" fmla="*/ 28573 h 280"/>
                  <a:gd name="T20" fmla="*/ 17577 w 235"/>
                  <a:gd name="T21" fmla="*/ 28885 h 280"/>
                  <a:gd name="T22" fmla="*/ 13720 w 235"/>
                  <a:gd name="T23" fmla="*/ 24865 h 280"/>
                  <a:gd name="T24" fmla="*/ 10159 w 235"/>
                  <a:gd name="T25" fmla="*/ 21877 h 280"/>
                  <a:gd name="T26" fmla="*/ 10529 w 235"/>
                  <a:gd name="T27" fmla="*/ 21003 h 280"/>
                  <a:gd name="T28" fmla="*/ 15260 w 235"/>
                  <a:gd name="T29" fmla="*/ 21121 h 280"/>
                  <a:gd name="T30" fmla="*/ 11402 w 235"/>
                  <a:gd name="T31" fmla="*/ 17790 h 280"/>
                  <a:gd name="T32" fmla="*/ 20302 w 235"/>
                  <a:gd name="T33" fmla="*/ 19208 h 280"/>
                  <a:gd name="T34" fmla="*/ 8077 w 235"/>
                  <a:gd name="T35" fmla="*/ 13764 h 280"/>
                  <a:gd name="T36" fmla="*/ 4886 w 235"/>
                  <a:gd name="T37" fmla="*/ 16916 h 280"/>
                  <a:gd name="T38" fmla="*/ 3696 w 235"/>
                  <a:gd name="T39" fmla="*/ 19712 h 280"/>
                  <a:gd name="T40" fmla="*/ 5418 w 235"/>
                  <a:gd name="T41" fmla="*/ 15720 h 280"/>
                  <a:gd name="T42" fmla="*/ 8745 w 235"/>
                  <a:gd name="T43" fmla="*/ 13395 h 280"/>
                  <a:gd name="T44" fmla="*/ 25945 w 235"/>
                  <a:gd name="T45" fmla="*/ 11605 h 280"/>
                  <a:gd name="T46" fmla="*/ 17868 w 235"/>
                  <a:gd name="T47" fmla="*/ 9145 h 280"/>
                  <a:gd name="T48" fmla="*/ 12438 w 235"/>
                  <a:gd name="T49" fmla="*/ 7234 h 280"/>
                  <a:gd name="T50" fmla="*/ 11402 w 235"/>
                  <a:gd name="T51" fmla="*/ 8271 h 280"/>
                  <a:gd name="T52" fmla="*/ 11934 w 235"/>
                  <a:gd name="T53" fmla="*/ 10182 h 280"/>
                  <a:gd name="T54" fmla="*/ 11934 w 235"/>
                  <a:gd name="T55" fmla="*/ 12891 h 280"/>
                  <a:gd name="T56" fmla="*/ 23494 w 235"/>
                  <a:gd name="T57" fmla="*/ 15839 h 280"/>
                  <a:gd name="T58" fmla="*/ 25441 w 235"/>
                  <a:gd name="T59" fmla="*/ 14297 h 280"/>
                  <a:gd name="T60" fmla="*/ 22843 w 235"/>
                  <a:gd name="T61" fmla="*/ 11813 h 280"/>
                  <a:gd name="T62" fmla="*/ 23125 w 235"/>
                  <a:gd name="T63" fmla="*/ 14965 h 280"/>
                  <a:gd name="T64" fmla="*/ 10687 w 235"/>
                  <a:gd name="T65" fmla="*/ 12891 h 280"/>
                  <a:gd name="T66" fmla="*/ 9270 w 235"/>
                  <a:gd name="T67" fmla="*/ 10715 h 280"/>
                  <a:gd name="T68" fmla="*/ 10159 w 235"/>
                  <a:gd name="T69" fmla="*/ 6542 h 280"/>
                  <a:gd name="T70" fmla="*/ 12819 w 235"/>
                  <a:gd name="T71" fmla="*/ 4776 h 280"/>
                  <a:gd name="T72" fmla="*/ 17203 w 235"/>
                  <a:gd name="T73" fmla="*/ 6853 h 280"/>
                  <a:gd name="T74" fmla="*/ 16978 w 235"/>
                  <a:gd name="T75" fmla="*/ 5124 h 280"/>
                  <a:gd name="T76" fmla="*/ 19268 w 235"/>
                  <a:gd name="T77" fmla="*/ 6689 h 280"/>
                  <a:gd name="T78" fmla="*/ 14756 w 235"/>
                  <a:gd name="T79" fmla="*/ 6185 h 280"/>
                  <a:gd name="T80" fmla="*/ 39133 w 235"/>
                  <a:gd name="T81" fmla="*/ 22544 h 280"/>
                  <a:gd name="T82" fmla="*/ 38260 w 235"/>
                  <a:gd name="T83" fmla="*/ 22701 h 280"/>
                  <a:gd name="T84" fmla="*/ 36845 w 235"/>
                  <a:gd name="T85" fmla="*/ 11101 h 280"/>
                  <a:gd name="T86" fmla="*/ 38927 w 235"/>
                  <a:gd name="T87" fmla="*/ 16383 h 280"/>
                  <a:gd name="T88" fmla="*/ 39296 w 235"/>
                  <a:gd name="T89" fmla="*/ 20458 h 280"/>
                  <a:gd name="T90" fmla="*/ 36105 w 235"/>
                  <a:gd name="T91" fmla="*/ 20089 h 280"/>
                  <a:gd name="T92" fmla="*/ 35440 w 235"/>
                  <a:gd name="T93" fmla="*/ 15995 h 280"/>
                  <a:gd name="T94" fmla="*/ 36632 w 235"/>
                  <a:gd name="T95" fmla="*/ 13014 h 280"/>
                  <a:gd name="T96" fmla="*/ 6516 w 235"/>
                  <a:gd name="T97" fmla="*/ 17129 h 280"/>
                  <a:gd name="T98" fmla="*/ 21059 w 235"/>
                  <a:gd name="T99" fmla="*/ 7608 h 280"/>
                  <a:gd name="T100" fmla="*/ 32248 w 235"/>
                  <a:gd name="T101" fmla="*/ 6185 h 280"/>
                  <a:gd name="T102" fmla="*/ 20302 w 235"/>
                  <a:gd name="T103" fmla="*/ 40201 h 280"/>
                  <a:gd name="T104" fmla="*/ 29641 w 235"/>
                  <a:gd name="T105" fmla="*/ 48314 h 280"/>
                  <a:gd name="T106" fmla="*/ 10372 w 235"/>
                  <a:gd name="T107" fmla="*/ 46150 h 280"/>
                  <a:gd name="T108" fmla="*/ 17707 w 235"/>
                  <a:gd name="T109" fmla="*/ 48101 h 280"/>
                  <a:gd name="T110" fmla="*/ 25576 w 235"/>
                  <a:gd name="T111" fmla="*/ 48695 h 280"/>
                  <a:gd name="T112" fmla="*/ 21719 w 235"/>
                  <a:gd name="T113" fmla="*/ 41248 h 280"/>
                  <a:gd name="T114" fmla="*/ 23347 w 235"/>
                  <a:gd name="T115" fmla="*/ 42124 h 280"/>
                  <a:gd name="T116" fmla="*/ 31425 w 235"/>
                  <a:gd name="T117" fmla="*/ 45986 h 280"/>
                  <a:gd name="T118" fmla="*/ 18081 w 235"/>
                  <a:gd name="T119" fmla="*/ 44954 h 280"/>
                  <a:gd name="T120" fmla="*/ 12315 w 235"/>
                  <a:gd name="T121" fmla="*/ 47568 h 280"/>
                  <a:gd name="T122" fmla="*/ 20527 w 235"/>
                  <a:gd name="T123" fmla="*/ 39136 h 2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5"/>
                  <a:gd name="T187" fmla="*/ 0 h 280"/>
                  <a:gd name="T188" fmla="*/ 235 w 235"/>
                  <a:gd name="T189" fmla="*/ 280 h 2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5" h="280">
                    <a:moveTo>
                      <a:pt x="7" y="95"/>
                    </a:moveTo>
                    <a:cubicBezTo>
                      <a:pt x="0" y="133"/>
                      <a:pt x="16" y="176"/>
                      <a:pt x="48" y="199"/>
                    </a:cubicBezTo>
                    <a:cubicBezTo>
                      <a:pt x="62" y="209"/>
                      <a:pt x="77" y="216"/>
                      <a:pt x="94" y="219"/>
                    </a:cubicBezTo>
                    <a:cubicBezTo>
                      <a:pt x="100" y="221"/>
                      <a:pt x="107" y="222"/>
                      <a:pt x="114" y="222"/>
                    </a:cubicBezTo>
                    <a:cubicBezTo>
                      <a:pt x="112" y="229"/>
                      <a:pt x="110" y="236"/>
                      <a:pt x="111" y="244"/>
                    </a:cubicBezTo>
                    <a:cubicBezTo>
                      <a:pt x="92" y="247"/>
                      <a:pt x="71" y="250"/>
                      <a:pt x="56" y="262"/>
                    </a:cubicBezTo>
                    <a:cubicBezTo>
                      <a:pt x="53" y="264"/>
                      <a:pt x="49" y="268"/>
                      <a:pt x="53" y="272"/>
                    </a:cubicBezTo>
                    <a:cubicBezTo>
                      <a:pt x="57" y="275"/>
                      <a:pt x="62" y="276"/>
                      <a:pt x="67" y="277"/>
                    </a:cubicBezTo>
                    <a:cubicBezTo>
                      <a:pt x="85" y="280"/>
                      <a:pt x="103" y="280"/>
                      <a:pt x="121" y="280"/>
                    </a:cubicBezTo>
                    <a:cubicBezTo>
                      <a:pt x="139" y="279"/>
                      <a:pt x="157" y="279"/>
                      <a:pt x="174" y="276"/>
                    </a:cubicBezTo>
                    <a:cubicBezTo>
                      <a:pt x="178" y="276"/>
                      <a:pt x="187" y="275"/>
                      <a:pt x="190" y="271"/>
                    </a:cubicBezTo>
                    <a:cubicBezTo>
                      <a:pt x="193" y="267"/>
                      <a:pt x="184" y="261"/>
                      <a:pt x="181" y="259"/>
                    </a:cubicBezTo>
                    <a:cubicBezTo>
                      <a:pt x="173" y="253"/>
                      <a:pt x="163" y="250"/>
                      <a:pt x="154" y="248"/>
                    </a:cubicBezTo>
                    <a:cubicBezTo>
                      <a:pt x="148" y="246"/>
                      <a:pt x="141" y="246"/>
                      <a:pt x="135" y="244"/>
                    </a:cubicBezTo>
                    <a:cubicBezTo>
                      <a:pt x="135" y="244"/>
                      <a:pt x="135" y="244"/>
                      <a:pt x="135" y="244"/>
                    </a:cubicBezTo>
                    <a:cubicBezTo>
                      <a:pt x="137" y="236"/>
                      <a:pt x="132" y="229"/>
                      <a:pt x="131" y="222"/>
                    </a:cubicBezTo>
                    <a:cubicBezTo>
                      <a:pt x="141" y="221"/>
                      <a:pt x="153" y="220"/>
                      <a:pt x="162" y="215"/>
                    </a:cubicBezTo>
                    <a:cubicBezTo>
                      <a:pt x="165" y="221"/>
                      <a:pt x="169" y="225"/>
                      <a:pt x="174" y="222"/>
                    </a:cubicBezTo>
                    <a:cubicBezTo>
                      <a:pt x="180" y="217"/>
                      <a:pt x="169" y="207"/>
                      <a:pt x="167" y="202"/>
                    </a:cubicBezTo>
                    <a:cubicBezTo>
                      <a:pt x="185" y="194"/>
                      <a:pt x="201" y="181"/>
                      <a:pt x="212" y="164"/>
                    </a:cubicBezTo>
                    <a:cubicBezTo>
                      <a:pt x="235" y="128"/>
                      <a:pt x="232" y="81"/>
                      <a:pt x="204" y="49"/>
                    </a:cubicBezTo>
                    <a:cubicBezTo>
                      <a:pt x="175" y="16"/>
                      <a:pt x="129" y="4"/>
                      <a:pt x="88" y="18"/>
                    </a:cubicBezTo>
                    <a:cubicBezTo>
                      <a:pt x="88" y="18"/>
                      <a:pt x="88" y="18"/>
                      <a:pt x="88" y="17"/>
                    </a:cubicBezTo>
                    <a:cubicBezTo>
                      <a:pt x="85" y="12"/>
                      <a:pt x="84" y="0"/>
                      <a:pt x="75" y="5"/>
                    </a:cubicBezTo>
                    <a:cubicBezTo>
                      <a:pt x="73" y="6"/>
                      <a:pt x="72" y="8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55" y="19"/>
                      <a:pt x="40" y="29"/>
                      <a:pt x="30" y="44"/>
                    </a:cubicBezTo>
                    <a:cubicBezTo>
                      <a:pt x="19" y="59"/>
                      <a:pt x="11" y="77"/>
                      <a:pt x="7" y="95"/>
                    </a:cubicBezTo>
                    <a:close/>
                    <a:moveTo>
                      <a:pt x="85" y="19"/>
                    </a:moveTo>
                    <a:cubicBezTo>
                      <a:pt x="84" y="19"/>
                      <a:pt x="82" y="20"/>
                      <a:pt x="81" y="21"/>
                    </a:cubicBezTo>
                    <a:cubicBezTo>
                      <a:pt x="79" y="18"/>
                      <a:pt x="71" y="9"/>
                      <a:pt x="78" y="7"/>
                    </a:cubicBezTo>
                    <a:cubicBezTo>
                      <a:pt x="83" y="6"/>
                      <a:pt x="84" y="15"/>
                      <a:pt x="85" y="19"/>
                    </a:cubicBezTo>
                    <a:close/>
                    <a:moveTo>
                      <a:pt x="58" y="87"/>
                    </a:moveTo>
                    <a:cubicBezTo>
                      <a:pt x="57" y="86"/>
                      <a:pt x="55" y="85"/>
                      <a:pt x="53" y="85"/>
                    </a:cubicBezTo>
                    <a:cubicBezTo>
                      <a:pt x="50" y="83"/>
                      <a:pt x="57" y="85"/>
                      <a:pt x="59" y="85"/>
                    </a:cubicBezTo>
                    <a:cubicBezTo>
                      <a:pt x="59" y="85"/>
                      <a:pt x="58" y="86"/>
                      <a:pt x="58" y="87"/>
                    </a:cubicBezTo>
                    <a:close/>
                    <a:moveTo>
                      <a:pt x="57" y="102"/>
                    </a:moveTo>
                    <a:cubicBezTo>
                      <a:pt x="54" y="100"/>
                      <a:pt x="49" y="101"/>
                      <a:pt x="45" y="100"/>
                    </a:cubicBezTo>
                    <a:cubicBezTo>
                      <a:pt x="41" y="98"/>
                      <a:pt x="46" y="99"/>
                      <a:pt x="47" y="99"/>
                    </a:cubicBezTo>
                    <a:cubicBezTo>
                      <a:pt x="49" y="99"/>
                      <a:pt x="50" y="100"/>
                      <a:pt x="52" y="100"/>
                    </a:cubicBezTo>
                    <a:cubicBezTo>
                      <a:pt x="53" y="100"/>
                      <a:pt x="55" y="100"/>
                      <a:pt x="57" y="100"/>
                    </a:cubicBezTo>
                    <a:cubicBezTo>
                      <a:pt x="57" y="101"/>
                      <a:pt x="57" y="101"/>
                      <a:pt x="57" y="102"/>
                    </a:cubicBezTo>
                    <a:close/>
                    <a:moveTo>
                      <a:pt x="57" y="98"/>
                    </a:moveTo>
                    <a:cubicBezTo>
                      <a:pt x="57" y="99"/>
                      <a:pt x="57" y="99"/>
                      <a:pt x="57" y="99"/>
                    </a:cubicBezTo>
                    <a:cubicBezTo>
                      <a:pt x="53" y="98"/>
                      <a:pt x="50" y="97"/>
                      <a:pt x="47" y="95"/>
                    </a:cubicBezTo>
                    <a:cubicBezTo>
                      <a:pt x="48" y="96"/>
                      <a:pt x="51" y="96"/>
                      <a:pt x="53" y="97"/>
                    </a:cubicBezTo>
                    <a:cubicBezTo>
                      <a:pt x="54" y="97"/>
                      <a:pt x="56" y="97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lose/>
                    <a:moveTo>
                      <a:pt x="57" y="97"/>
                    </a:moveTo>
                    <a:cubicBezTo>
                      <a:pt x="54" y="95"/>
                      <a:pt x="51" y="94"/>
                      <a:pt x="48" y="93"/>
                    </a:cubicBezTo>
                    <a:cubicBezTo>
                      <a:pt x="51" y="93"/>
                      <a:pt x="54" y="94"/>
                      <a:pt x="57" y="94"/>
                    </a:cubicBezTo>
                    <a:cubicBezTo>
                      <a:pt x="57" y="95"/>
                      <a:pt x="57" y="96"/>
                      <a:pt x="57" y="97"/>
                    </a:cubicBezTo>
                    <a:close/>
                    <a:moveTo>
                      <a:pt x="52" y="91"/>
                    </a:moveTo>
                    <a:cubicBezTo>
                      <a:pt x="50" y="90"/>
                      <a:pt x="55" y="90"/>
                      <a:pt x="54" y="90"/>
                    </a:cubicBezTo>
                    <a:cubicBezTo>
                      <a:pt x="55" y="91"/>
                      <a:pt x="56" y="91"/>
                      <a:pt x="57" y="91"/>
                    </a:cubicBezTo>
                    <a:cubicBezTo>
                      <a:pt x="57" y="91"/>
                      <a:pt x="57" y="92"/>
                      <a:pt x="57" y="92"/>
                    </a:cubicBezTo>
                    <a:cubicBezTo>
                      <a:pt x="55" y="92"/>
                      <a:pt x="53" y="91"/>
                      <a:pt x="52" y="91"/>
                    </a:cubicBezTo>
                    <a:close/>
                    <a:moveTo>
                      <a:pt x="50" y="89"/>
                    </a:moveTo>
                    <a:cubicBezTo>
                      <a:pt x="50" y="88"/>
                      <a:pt x="50" y="88"/>
                      <a:pt x="50" y="87"/>
                    </a:cubicBezTo>
                    <a:cubicBezTo>
                      <a:pt x="52" y="88"/>
                      <a:pt x="55" y="90"/>
                      <a:pt x="57" y="90"/>
                    </a:cubicBezTo>
                    <a:cubicBezTo>
                      <a:pt x="55" y="90"/>
                      <a:pt x="52" y="89"/>
                      <a:pt x="50" y="89"/>
                    </a:cubicBezTo>
                    <a:close/>
                    <a:moveTo>
                      <a:pt x="50" y="84"/>
                    </a:moveTo>
                    <a:cubicBezTo>
                      <a:pt x="50" y="84"/>
                      <a:pt x="50" y="84"/>
                      <a:pt x="50" y="84"/>
                    </a:cubicBezTo>
                    <a:cubicBezTo>
                      <a:pt x="51" y="85"/>
                      <a:pt x="53" y="85"/>
                      <a:pt x="54" y="86"/>
                    </a:cubicBezTo>
                    <a:cubicBezTo>
                      <a:pt x="55" y="86"/>
                      <a:pt x="61" y="88"/>
                      <a:pt x="56" y="87"/>
                    </a:cubicBezTo>
                    <a:cubicBezTo>
                      <a:pt x="54" y="87"/>
                      <a:pt x="52" y="86"/>
                      <a:pt x="50" y="87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5"/>
                      <a:pt x="50" y="84"/>
                      <a:pt x="50" y="84"/>
                    </a:cubicBezTo>
                    <a:close/>
                    <a:moveTo>
                      <a:pt x="58" y="88"/>
                    </a:moveTo>
                    <a:cubicBezTo>
                      <a:pt x="58" y="88"/>
                      <a:pt x="58" y="89"/>
                      <a:pt x="58" y="89"/>
                    </a:cubicBezTo>
                    <a:cubicBezTo>
                      <a:pt x="57" y="89"/>
                      <a:pt x="56" y="89"/>
                      <a:pt x="55" y="88"/>
                    </a:cubicBezTo>
                    <a:cubicBezTo>
                      <a:pt x="55" y="88"/>
                      <a:pt x="51" y="87"/>
                      <a:pt x="53" y="87"/>
                    </a:cubicBezTo>
                    <a:cubicBezTo>
                      <a:pt x="55" y="88"/>
                      <a:pt x="56" y="88"/>
                      <a:pt x="58" y="88"/>
                    </a:cubicBezTo>
                    <a:close/>
                    <a:moveTo>
                      <a:pt x="56" y="107"/>
                    </a:moveTo>
                    <a:cubicBezTo>
                      <a:pt x="54" y="107"/>
                      <a:pt x="52" y="106"/>
                      <a:pt x="50" y="106"/>
                    </a:cubicBezTo>
                    <a:cubicBezTo>
                      <a:pt x="48" y="105"/>
                      <a:pt x="46" y="105"/>
                      <a:pt x="45" y="104"/>
                    </a:cubicBezTo>
                    <a:cubicBezTo>
                      <a:pt x="43" y="103"/>
                      <a:pt x="41" y="102"/>
                      <a:pt x="45" y="103"/>
                    </a:cubicBezTo>
                    <a:cubicBezTo>
                      <a:pt x="49" y="103"/>
                      <a:pt x="53" y="105"/>
                      <a:pt x="57" y="104"/>
                    </a:cubicBezTo>
                    <a:cubicBezTo>
                      <a:pt x="57" y="105"/>
                      <a:pt x="57" y="106"/>
                      <a:pt x="56" y="107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8"/>
                      <a:pt x="49" y="108"/>
                    </a:cubicBezTo>
                    <a:cubicBezTo>
                      <a:pt x="51" y="108"/>
                      <a:pt x="53" y="109"/>
                      <a:pt x="55" y="109"/>
                    </a:cubicBezTo>
                    <a:cubicBezTo>
                      <a:pt x="54" y="109"/>
                      <a:pt x="53" y="110"/>
                      <a:pt x="51" y="110"/>
                    </a:cubicBezTo>
                    <a:cubicBezTo>
                      <a:pt x="50" y="110"/>
                      <a:pt x="49" y="109"/>
                      <a:pt x="47" y="109"/>
                    </a:cubicBezTo>
                    <a:cubicBezTo>
                      <a:pt x="46" y="109"/>
                      <a:pt x="44" y="108"/>
                      <a:pt x="43" y="108"/>
                    </a:cubicBezTo>
                    <a:cubicBezTo>
                      <a:pt x="41" y="106"/>
                      <a:pt x="46" y="107"/>
                      <a:pt x="46" y="107"/>
                    </a:cubicBezTo>
                    <a:close/>
                    <a:moveTo>
                      <a:pt x="41" y="103"/>
                    </a:moveTo>
                    <a:cubicBezTo>
                      <a:pt x="41" y="103"/>
                      <a:pt x="41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5" y="105"/>
                      <a:pt x="49" y="106"/>
                      <a:pt x="54" y="107"/>
                    </a:cubicBezTo>
                    <a:cubicBezTo>
                      <a:pt x="54" y="107"/>
                      <a:pt x="55" y="108"/>
                      <a:pt x="56" y="108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8"/>
                      <a:pt x="52" y="108"/>
                      <a:pt x="50" y="107"/>
                    </a:cubicBezTo>
                    <a:cubicBezTo>
                      <a:pt x="47" y="107"/>
                      <a:pt x="44" y="106"/>
                      <a:pt x="41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0" y="105"/>
                      <a:pt x="40" y="104"/>
                      <a:pt x="41" y="103"/>
                    </a:cubicBezTo>
                    <a:close/>
                    <a:moveTo>
                      <a:pt x="41" y="102"/>
                    </a:moveTo>
                    <a:cubicBezTo>
                      <a:pt x="42" y="101"/>
                      <a:pt x="42" y="100"/>
                      <a:pt x="43" y="99"/>
                    </a:cubicBezTo>
                    <a:cubicBezTo>
                      <a:pt x="46" y="101"/>
                      <a:pt x="51" y="101"/>
                      <a:pt x="54" y="102"/>
                    </a:cubicBezTo>
                    <a:cubicBezTo>
                      <a:pt x="55" y="102"/>
                      <a:pt x="56" y="102"/>
                      <a:pt x="57" y="103"/>
                    </a:cubicBezTo>
                    <a:cubicBezTo>
                      <a:pt x="57" y="103"/>
                      <a:pt x="57" y="103"/>
                      <a:pt x="57" y="104"/>
                    </a:cubicBezTo>
                    <a:cubicBezTo>
                      <a:pt x="57" y="104"/>
                      <a:pt x="56" y="104"/>
                      <a:pt x="55" y="104"/>
                    </a:cubicBezTo>
                    <a:cubicBezTo>
                      <a:pt x="53" y="103"/>
                      <a:pt x="51" y="103"/>
                      <a:pt x="50" y="103"/>
                    </a:cubicBezTo>
                    <a:cubicBezTo>
                      <a:pt x="47" y="102"/>
                      <a:pt x="44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lose/>
                    <a:moveTo>
                      <a:pt x="44" y="98"/>
                    </a:moveTo>
                    <a:cubicBezTo>
                      <a:pt x="44" y="97"/>
                      <a:pt x="44" y="97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7" y="97"/>
                      <a:pt x="49" y="97"/>
                      <a:pt x="51" y="98"/>
                    </a:cubicBezTo>
                    <a:cubicBezTo>
                      <a:pt x="52" y="98"/>
                      <a:pt x="54" y="99"/>
                      <a:pt x="55" y="99"/>
                    </a:cubicBezTo>
                    <a:cubicBezTo>
                      <a:pt x="57" y="100"/>
                      <a:pt x="57" y="100"/>
                      <a:pt x="56" y="100"/>
                    </a:cubicBezTo>
                    <a:cubicBezTo>
                      <a:pt x="52" y="99"/>
                      <a:pt x="48" y="98"/>
                      <a:pt x="44" y="98"/>
                    </a:cubicBezTo>
                    <a:close/>
                    <a:moveTo>
                      <a:pt x="46" y="95"/>
                    </a:moveTo>
                    <a:cubicBezTo>
                      <a:pt x="46" y="94"/>
                      <a:pt x="47" y="94"/>
                      <a:pt x="47" y="93"/>
                    </a:cubicBezTo>
                    <a:cubicBezTo>
                      <a:pt x="49" y="94"/>
                      <a:pt x="52" y="95"/>
                      <a:pt x="54" y="96"/>
                    </a:cubicBezTo>
                    <a:cubicBezTo>
                      <a:pt x="55" y="96"/>
                      <a:pt x="59" y="98"/>
                      <a:pt x="55" y="97"/>
                    </a:cubicBezTo>
                    <a:cubicBezTo>
                      <a:pt x="52" y="96"/>
                      <a:pt x="49" y="95"/>
                      <a:pt x="46" y="95"/>
                    </a:cubicBezTo>
                    <a:close/>
                    <a:moveTo>
                      <a:pt x="48" y="92"/>
                    </a:moveTo>
                    <a:cubicBezTo>
                      <a:pt x="48" y="92"/>
                      <a:pt x="49" y="91"/>
                      <a:pt x="49" y="90"/>
                    </a:cubicBezTo>
                    <a:cubicBezTo>
                      <a:pt x="51" y="91"/>
                      <a:pt x="53" y="92"/>
                      <a:pt x="55" y="92"/>
                    </a:cubicBezTo>
                    <a:cubicBezTo>
                      <a:pt x="58" y="93"/>
                      <a:pt x="55" y="93"/>
                      <a:pt x="53" y="93"/>
                    </a:cubicBezTo>
                    <a:cubicBezTo>
                      <a:pt x="51" y="93"/>
                      <a:pt x="50" y="92"/>
                      <a:pt x="48" y="92"/>
                    </a:cubicBezTo>
                    <a:close/>
                    <a:moveTo>
                      <a:pt x="45" y="81"/>
                    </a:moveTo>
                    <a:cubicBezTo>
                      <a:pt x="45" y="81"/>
                      <a:pt x="44" y="82"/>
                      <a:pt x="44" y="82"/>
                    </a:cubicBezTo>
                    <a:cubicBezTo>
                      <a:pt x="40" y="80"/>
                      <a:pt x="36" y="79"/>
                      <a:pt x="31" y="78"/>
                    </a:cubicBezTo>
                    <a:cubicBezTo>
                      <a:pt x="28" y="76"/>
                      <a:pt x="32" y="78"/>
                      <a:pt x="34" y="78"/>
                    </a:cubicBezTo>
                    <a:cubicBezTo>
                      <a:pt x="35" y="78"/>
                      <a:pt x="36" y="79"/>
                      <a:pt x="37" y="79"/>
                    </a:cubicBezTo>
                    <a:cubicBezTo>
                      <a:pt x="45" y="80"/>
                      <a:pt x="52" y="82"/>
                      <a:pt x="60" y="83"/>
                    </a:cubicBezTo>
                    <a:cubicBezTo>
                      <a:pt x="60" y="83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6" y="84"/>
                      <a:pt x="53" y="83"/>
                      <a:pt x="50" y="83"/>
                    </a:cubicBezTo>
                    <a:cubicBezTo>
                      <a:pt x="50" y="83"/>
                      <a:pt x="50" y="83"/>
                      <a:pt x="50" y="84"/>
                    </a:cubicBezTo>
                    <a:cubicBezTo>
                      <a:pt x="49" y="82"/>
                      <a:pt x="48" y="81"/>
                      <a:pt x="45" y="81"/>
                    </a:cubicBezTo>
                    <a:close/>
                    <a:moveTo>
                      <a:pt x="86" y="95"/>
                    </a:moveTo>
                    <a:cubicBezTo>
                      <a:pt x="95" y="99"/>
                      <a:pt x="104" y="102"/>
                      <a:pt x="114" y="105"/>
                    </a:cubicBezTo>
                    <a:cubicBezTo>
                      <a:pt x="115" y="105"/>
                      <a:pt x="118" y="106"/>
                      <a:pt x="120" y="107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119" y="107"/>
                      <a:pt x="116" y="107"/>
                      <a:pt x="116" y="107"/>
                    </a:cubicBezTo>
                    <a:cubicBezTo>
                      <a:pt x="114" y="106"/>
                      <a:pt x="111" y="105"/>
                      <a:pt x="109" y="104"/>
                    </a:cubicBezTo>
                    <a:cubicBezTo>
                      <a:pt x="103" y="101"/>
                      <a:pt x="96" y="101"/>
                      <a:pt x="90" y="99"/>
                    </a:cubicBezTo>
                    <a:cubicBezTo>
                      <a:pt x="84" y="98"/>
                      <a:pt x="78" y="96"/>
                      <a:pt x="73" y="94"/>
                    </a:cubicBezTo>
                    <a:cubicBezTo>
                      <a:pt x="71" y="93"/>
                      <a:pt x="69" y="92"/>
                      <a:pt x="67" y="92"/>
                    </a:cubicBezTo>
                    <a:cubicBezTo>
                      <a:pt x="67" y="92"/>
                      <a:pt x="67" y="91"/>
                      <a:pt x="67" y="91"/>
                    </a:cubicBezTo>
                    <a:cubicBezTo>
                      <a:pt x="68" y="90"/>
                      <a:pt x="68" y="90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2"/>
                      <a:pt x="80" y="94"/>
                      <a:pt x="86" y="95"/>
                    </a:cubicBezTo>
                    <a:close/>
                    <a:moveTo>
                      <a:pt x="91" y="97"/>
                    </a:moveTo>
                    <a:cubicBezTo>
                      <a:pt x="92" y="97"/>
                      <a:pt x="94" y="98"/>
                      <a:pt x="96" y="98"/>
                    </a:cubicBezTo>
                    <a:cubicBezTo>
                      <a:pt x="103" y="100"/>
                      <a:pt x="112" y="103"/>
                      <a:pt x="119" y="103"/>
                    </a:cubicBezTo>
                    <a:cubicBezTo>
                      <a:pt x="119" y="104"/>
                      <a:pt x="119" y="105"/>
                      <a:pt x="120" y="106"/>
                    </a:cubicBezTo>
                    <a:cubicBezTo>
                      <a:pt x="117" y="105"/>
                      <a:pt x="114" y="104"/>
                      <a:pt x="111" y="103"/>
                    </a:cubicBezTo>
                    <a:cubicBezTo>
                      <a:pt x="106" y="101"/>
                      <a:pt x="101" y="100"/>
                      <a:pt x="96" y="98"/>
                    </a:cubicBezTo>
                    <a:cubicBezTo>
                      <a:pt x="94" y="98"/>
                      <a:pt x="92" y="97"/>
                      <a:pt x="91" y="97"/>
                    </a:cubicBezTo>
                    <a:close/>
                    <a:moveTo>
                      <a:pt x="120" y="102"/>
                    </a:moveTo>
                    <a:cubicBezTo>
                      <a:pt x="117" y="101"/>
                      <a:pt x="115" y="101"/>
                      <a:pt x="112" y="100"/>
                    </a:cubicBezTo>
                    <a:cubicBezTo>
                      <a:pt x="107" y="99"/>
                      <a:pt x="103" y="97"/>
                      <a:pt x="98" y="96"/>
                    </a:cubicBezTo>
                    <a:cubicBezTo>
                      <a:pt x="89" y="92"/>
                      <a:pt x="78" y="90"/>
                      <a:pt x="70" y="85"/>
                    </a:cubicBezTo>
                    <a:cubicBezTo>
                      <a:pt x="77" y="89"/>
                      <a:pt x="88" y="91"/>
                      <a:pt x="95" y="93"/>
                    </a:cubicBezTo>
                    <a:cubicBezTo>
                      <a:pt x="104" y="95"/>
                      <a:pt x="113" y="96"/>
                      <a:pt x="121" y="100"/>
                    </a:cubicBezTo>
                    <a:cubicBezTo>
                      <a:pt x="120" y="100"/>
                      <a:pt x="120" y="101"/>
                      <a:pt x="120" y="102"/>
                    </a:cubicBezTo>
                    <a:close/>
                    <a:moveTo>
                      <a:pt x="120" y="110"/>
                    </a:moveTo>
                    <a:cubicBezTo>
                      <a:pt x="117" y="108"/>
                      <a:pt x="112" y="107"/>
                      <a:pt x="109" y="106"/>
                    </a:cubicBezTo>
                    <a:cubicBezTo>
                      <a:pt x="104" y="104"/>
                      <a:pt x="99" y="103"/>
                      <a:pt x="94" y="101"/>
                    </a:cubicBezTo>
                    <a:cubicBezTo>
                      <a:pt x="88" y="99"/>
                      <a:pt x="82" y="98"/>
                      <a:pt x="77" y="96"/>
                    </a:cubicBezTo>
                    <a:cubicBezTo>
                      <a:pt x="84" y="98"/>
                      <a:pt x="91" y="100"/>
                      <a:pt x="98" y="102"/>
                    </a:cubicBezTo>
                    <a:cubicBezTo>
                      <a:pt x="103" y="103"/>
                      <a:pt x="107" y="104"/>
                      <a:pt x="111" y="105"/>
                    </a:cubicBezTo>
                    <a:cubicBezTo>
                      <a:pt x="114" y="107"/>
                      <a:pt x="117" y="108"/>
                      <a:pt x="120" y="108"/>
                    </a:cubicBezTo>
                    <a:cubicBezTo>
                      <a:pt x="120" y="108"/>
                      <a:pt x="120" y="109"/>
                      <a:pt x="120" y="110"/>
                    </a:cubicBezTo>
                    <a:close/>
                    <a:moveTo>
                      <a:pt x="122" y="113"/>
                    </a:moveTo>
                    <a:cubicBezTo>
                      <a:pt x="118" y="112"/>
                      <a:pt x="114" y="111"/>
                      <a:pt x="110" y="110"/>
                    </a:cubicBezTo>
                    <a:cubicBezTo>
                      <a:pt x="106" y="108"/>
                      <a:pt x="102" y="107"/>
                      <a:pt x="99" y="105"/>
                    </a:cubicBezTo>
                    <a:cubicBezTo>
                      <a:pt x="103" y="106"/>
                      <a:pt x="106" y="107"/>
                      <a:pt x="110" y="109"/>
                    </a:cubicBezTo>
                    <a:cubicBezTo>
                      <a:pt x="114" y="110"/>
                      <a:pt x="117" y="111"/>
                      <a:pt x="121" y="111"/>
                    </a:cubicBezTo>
                    <a:cubicBezTo>
                      <a:pt x="121" y="112"/>
                      <a:pt x="122" y="113"/>
                      <a:pt x="122" y="113"/>
                    </a:cubicBezTo>
                    <a:close/>
                    <a:moveTo>
                      <a:pt x="123" y="117"/>
                    </a:moveTo>
                    <a:cubicBezTo>
                      <a:pt x="114" y="113"/>
                      <a:pt x="105" y="111"/>
                      <a:pt x="96" y="109"/>
                    </a:cubicBezTo>
                    <a:cubicBezTo>
                      <a:pt x="85" y="106"/>
                      <a:pt x="74" y="103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99"/>
                      <a:pt x="64" y="99"/>
                      <a:pt x="64" y="98"/>
                    </a:cubicBezTo>
                    <a:cubicBezTo>
                      <a:pt x="75" y="102"/>
                      <a:pt x="86" y="105"/>
                      <a:pt x="97" y="109"/>
                    </a:cubicBezTo>
                    <a:cubicBezTo>
                      <a:pt x="102" y="110"/>
                      <a:pt x="107" y="111"/>
                      <a:pt x="112" y="113"/>
                    </a:cubicBezTo>
                    <a:cubicBezTo>
                      <a:pt x="115" y="114"/>
                      <a:pt x="119" y="115"/>
                      <a:pt x="123" y="115"/>
                    </a:cubicBezTo>
                    <a:cubicBezTo>
                      <a:pt x="123" y="116"/>
                      <a:pt x="123" y="117"/>
                      <a:pt x="123" y="117"/>
                    </a:cubicBezTo>
                    <a:close/>
                    <a:moveTo>
                      <a:pt x="124" y="121"/>
                    </a:moveTo>
                    <a:cubicBezTo>
                      <a:pt x="116" y="117"/>
                      <a:pt x="107" y="114"/>
                      <a:pt x="98" y="111"/>
                    </a:cubicBezTo>
                    <a:cubicBezTo>
                      <a:pt x="91" y="109"/>
                      <a:pt x="84" y="106"/>
                      <a:pt x="77" y="104"/>
                    </a:cubicBezTo>
                    <a:cubicBezTo>
                      <a:pt x="77" y="104"/>
                      <a:pt x="78" y="104"/>
                      <a:pt x="79" y="105"/>
                    </a:cubicBezTo>
                    <a:cubicBezTo>
                      <a:pt x="84" y="106"/>
                      <a:pt x="89" y="107"/>
                      <a:pt x="94" y="109"/>
                    </a:cubicBezTo>
                    <a:cubicBezTo>
                      <a:pt x="104" y="111"/>
                      <a:pt x="114" y="114"/>
                      <a:pt x="124" y="118"/>
                    </a:cubicBezTo>
                    <a:cubicBezTo>
                      <a:pt x="124" y="119"/>
                      <a:pt x="124" y="120"/>
                      <a:pt x="124" y="121"/>
                    </a:cubicBezTo>
                    <a:close/>
                    <a:moveTo>
                      <a:pt x="71" y="111"/>
                    </a:moveTo>
                    <a:cubicBezTo>
                      <a:pt x="78" y="113"/>
                      <a:pt x="84" y="115"/>
                      <a:pt x="91" y="116"/>
                    </a:cubicBezTo>
                    <a:cubicBezTo>
                      <a:pt x="97" y="118"/>
                      <a:pt x="103" y="120"/>
                      <a:pt x="109" y="122"/>
                    </a:cubicBezTo>
                    <a:cubicBezTo>
                      <a:pt x="112" y="123"/>
                      <a:pt x="115" y="124"/>
                      <a:pt x="119" y="125"/>
                    </a:cubicBezTo>
                    <a:cubicBezTo>
                      <a:pt x="120" y="125"/>
                      <a:pt x="122" y="126"/>
                      <a:pt x="124" y="127"/>
                    </a:cubicBezTo>
                    <a:cubicBezTo>
                      <a:pt x="124" y="128"/>
                      <a:pt x="124" y="129"/>
                      <a:pt x="124" y="130"/>
                    </a:cubicBezTo>
                    <a:cubicBezTo>
                      <a:pt x="114" y="126"/>
                      <a:pt x="104" y="123"/>
                      <a:pt x="94" y="120"/>
                    </a:cubicBezTo>
                    <a:cubicBezTo>
                      <a:pt x="89" y="118"/>
                      <a:pt x="83" y="116"/>
                      <a:pt x="77" y="115"/>
                    </a:cubicBezTo>
                    <a:cubicBezTo>
                      <a:pt x="72" y="113"/>
                      <a:pt x="67" y="112"/>
                      <a:pt x="63" y="110"/>
                    </a:cubicBezTo>
                    <a:cubicBezTo>
                      <a:pt x="63" y="110"/>
                      <a:pt x="63" y="109"/>
                      <a:pt x="63" y="109"/>
                    </a:cubicBezTo>
                    <a:cubicBezTo>
                      <a:pt x="66" y="110"/>
                      <a:pt x="69" y="110"/>
                      <a:pt x="71" y="111"/>
                    </a:cubicBezTo>
                    <a:close/>
                    <a:moveTo>
                      <a:pt x="124" y="126"/>
                    </a:moveTo>
                    <a:cubicBezTo>
                      <a:pt x="120" y="123"/>
                      <a:pt x="116" y="122"/>
                      <a:pt x="112" y="120"/>
                    </a:cubicBezTo>
                    <a:cubicBezTo>
                      <a:pt x="106" y="119"/>
                      <a:pt x="102" y="117"/>
                      <a:pt x="96" y="115"/>
                    </a:cubicBezTo>
                    <a:cubicBezTo>
                      <a:pt x="91" y="113"/>
                      <a:pt x="86" y="112"/>
                      <a:pt x="80" y="110"/>
                    </a:cubicBezTo>
                    <a:cubicBezTo>
                      <a:pt x="79" y="110"/>
                      <a:pt x="79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3" y="111"/>
                      <a:pt x="89" y="112"/>
                      <a:pt x="94" y="113"/>
                    </a:cubicBezTo>
                    <a:cubicBezTo>
                      <a:pt x="104" y="116"/>
                      <a:pt x="114" y="121"/>
                      <a:pt x="124" y="123"/>
                    </a:cubicBezTo>
                    <a:cubicBezTo>
                      <a:pt x="124" y="124"/>
                      <a:pt x="124" y="125"/>
                      <a:pt x="124" y="126"/>
                    </a:cubicBezTo>
                    <a:close/>
                    <a:moveTo>
                      <a:pt x="124" y="134"/>
                    </a:moveTo>
                    <a:cubicBezTo>
                      <a:pt x="121" y="132"/>
                      <a:pt x="118" y="131"/>
                      <a:pt x="116" y="130"/>
                    </a:cubicBezTo>
                    <a:cubicBezTo>
                      <a:pt x="118" y="130"/>
                      <a:pt x="121" y="131"/>
                      <a:pt x="123" y="131"/>
                    </a:cubicBezTo>
                    <a:cubicBezTo>
                      <a:pt x="124" y="132"/>
                      <a:pt x="123" y="132"/>
                      <a:pt x="124" y="132"/>
                    </a:cubicBezTo>
                    <a:cubicBezTo>
                      <a:pt x="124" y="133"/>
                      <a:pt x="124" y="133"/>
                      <a:pt x="124" y="134"/>
                    </a:cubicBezTo>
                    <a:close/>
                    <a:moveTo>
                      <a:pt x="126" y="139"/>
                    </a:moveTo>
                    <a:cubicBezTo>
                      <a:pt x="118" y="134"/>
                      <a:pt x="109" y="131"/>
                      <a:pt x="101" y="128"/>
                    </a:cubicBezTo>
                    <a:cubicBezTo>
                      <a:pt x="105" y="129"/>
                      <a:pt x="109" y="130"/>
                      <a:pt x="113" y="132"/>
                    </a:cubicBezTo>
                    <a:cubicBezTo>
                      <a:pt x="117" y="133"/>
                      <a:pt x="121" y="136"/>
                      <a:pt x="125" y="137"/>
                    </a:cubicBezTo>
                    <a:cubicBezTo>
                      <a:pt x="125" y="137"/>
                      <a:pt x="125" y="138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lose/>
                    <a:moveTo>
                      <a:pt x="127" y="142"/>
                    </a:moveTo>
                    <a:cubicBezTo>
                      <a:pt x="123" y="140"/>
                      <a:pt x="119" y="139"/>
                      <a:pt x="115" y="137"/>
                    </a:cubicBezTo>
                    <a:cubicBezTo>
                      <a:pt x="109" y="135"/>
                      <a:pt x="103" y="133"/>
                      <a:pt x="97" y="131"/>
                    </a:cubicBezTo>
                    <a:cubicBezTo>
                      <a:pt x="94" y="130"/>
                      <a:pt x="91" y="129"/>
                      <a:pt x="88" y="127"/>
                    </a:cubicBezTo>
                    <a:cubicBezTo>
                      <a:pt x="90" y="128"/>
                      <a:pt x="92" y="128"/>
                      <a:pt x="94" y="129"/>
                    </a:cubicBezTo>
                    <a:cubicBezTo>
                      <a:pt x="101" y="131"/>
                      <a:pt x="109" y="133"/>
                      <a:pt x="115" y="136"/>
                    </a:cubicBezTo>
                    <a:cubicBezTo>
                      <a:pt x="119" y="138"/>
                      <a:pt x="123" y="140"/>
                      <a:pt x="127" y="141"/>
                    </a:cubicBezTo>
                    <a:cubicBezTo>
                      <a:pt x="127" y="141"/>
                      <a:pt x="127" y="141"/>
                      <a:pt x="127" y="142"/>
                    </a:cubicBezTo>
                    <a:close/>
                    <a:moveTo>
                      <a:pt x="130" y="147"/>
                    </a:moveTo>
                    <a:cubicBezTo>
                      <a:pt x="125" y="145"/>
                      <a:pt x="121" y="144"/>
                      <a:pt x="116" y="142"/>
                    </a:cubicBezTo>
                    <a:cubicBezTo>
                      <a:pt x="110" y="139"/>
                      <a:pt x="103" y="137"/>
                      <a:pt x="97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101" y="136"/>
                      <a:pt x="107" y="137"/>
                      <a:pt x="113" y="140"/>
                    </a:cubicBezTo>
                    <a:cubicBezTo>
                      <a:pt x="118" y="141"/>
                      <a:pt x="123" y="143"/>
                      <a:pt x="128" y="144"/>
                    </a:cubicBezTo>
                    <a:cubicBezTo>
                      <a:pt x="129" y="145"/>
                      <a:pt x="129" y="146"/>
                      <a:pt x="130" y="147"/>
                    </a:cubicBezTo>
                    <a:close/>
                    <a:moveTo>
                      <a:pt x="81" y="130"/>
                    </a:moveTo>
                    <a:cubicBezTo>
                      <a:pt x="85" y="131"/>
                      <a:pt x="89" y="133"/>
                      <a:pt x="93" y="134"/>
                    </a:cubicBezTo>
                    <a:cubicBezTo>
                      <a:pt x="100" y="136"/>
                      <a:pt x="106" y="139"/>
                      <a:pt x="113" y="141"/>
                    </a:cubicBezTo>
                    <a:cubicBezTo>
                      <a:pt x="119" y="144"/>
                      <a:pt x="125" y="145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25" y="145"/>
                      <a:pt x="118" y="144"/>
                      <a:pt x="112" y="142"/>
                    </a:cubicBezTo>
                    <a:cubicBezTo>
                      <a:pt x="106" y="139"/>
                      <a:pt x="100" y="138"/>
                      <a:pt x="94" y="135"/>
                    </a:cubicBezTo>
                    <a:cubicBezTo>
                      <a:pt x="87" y="133"/>
                      <a:pt x="80" y="131"/>
                      <a:pt x="73" y="129"/>
                    </a:cubicBezTo>
                    <a:cubicBezTo>
                      <a:pt x="68" y="127"/>
                      <a:pt x="62" y="124"/>
                      <a:pt x="56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58" y="122"/>
                      <a:pt x="60" y="122"/>
                      <a:pt x="62" y="123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67" y="124"/>
                      <a:pt x="70" y="126"/>
                      <a:pt x="73" y="127"/>
                    </a:cubicBezTo>
                    <a:cubicBezTo>
                      <a:pt x="76" y="128"/>
                      <a:pt x="78" y="129"/>
                      <a:pt x="81" y="130"/>
                    </a:cubicBezTo>
                    <a:close/>
                    <a:moveTo>
                      <a:pt x="75" y="130"/>
                    </a:moveTo>
                    <a:cubicBezTo>
                      <a:pt x="75" y="130"/>
                      <a:pt x="76" y="130"/>
                      <a:pt x="76" y="131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2" y="129"/>
                      <a:pt x="69" y="128"/>
                      <a:pt x="66" y="127"/>
                    </a:cubicBezTo>
                    <a:cubicBezTo>
                      <a:pt x="69" y="128"/>
                      <a:pt x="72" y="129"/>
                      <a:pt x="75" y="130"/>
                    </a:cubicBezTo>
                    <a:close/>
                    <a:moveTo>
                      <a:pt x="131" y="153"/>
                    </a:moveTo>
                    <a:cubicBezTo>
                      <a:pt x="120" y="147"/>
                      <a:pt x="108" y="143"/>
                      <a:pt x="96" y="138"/>
                    </a:cubicBezTo>
                    <a:cubicBezTo>
                      <a:pt x="91" y="136"/>
                      <a:pt x="87" y="134"/>
                      <a:pt x="82" y="133"/>
                    </a:cubicBezTo>
                    <a:cubicBezTo>
                      <a:pt x="87" y="134"/>
                      <a:pt x="91" y="135"/>
                      <a:pt x="95" y="137"/>
                    </a:cubicBezTo>
                    <a:cubicBezTo>
                      <a:pt x="102" y="139"/>
                      <a:pt x="109" y="141"/>
                      <a:pt x="115" y="143"/>
                    </a:cubicBezTo>
                    <a:cubicBezTo>
                      <a:pt x="119" y="144"/>
                      <a:pt x="122" y="146"/>
                      <a:pt x="126" y="147"/>
                    </a:cubicBezTo>
                    <a:cubicBezTo>
                      <a:pt x="127" y="148"/>
                      <a:pt x="129" y="149"/>
                      <a:pt x="130" y="149"/>
                    </a:cubicBezTo>
                    <a:cubicBezTo>
                      <a:pt x="131" y="150"/>
                      <a:pt x="131" y="152"/>
                      <a:pt x="131" y="153"/>
                    </a:cubicBezTo>
                    <a:close/>
                    <a:moveTo>
                      <a:pt x="63" y="130"/>
                    </a:moveTo>
                    <a:cubicBezTo>
                      <a:pt x="67" y="131"/>
                      <a:pt x="70" y="132"/>
                      <a:pt x="73" y="133"/>
                    </a:cubicBezTo>
                    <a:cubicBezTo>
                      <a:pt x="80" y="135"/>
                      <a:pt x="87" y="138"/>
                      <a:pt x="94" y="141"/>
                    </a:cubicBezTo>
                    <a:cubicBezTo>
                      <a:pt x="100" y="143"/>
                      <a:pt x="107" y="146"/>
                      <a:pt x="114" y="149"/>
                    </a:cubicBezTo>
                    <a:cubicBezTo>
                      <a:pt x="120" y="151"/>
                      <a:pt x="126" y="153"/>
                      <a:pt x="132" y="155"/>
                    </a:cubicBezTo>
                    <a:cubicBezTo>
                      <a:pt x="132" y="156"/>
                      <a:pt x="132" y="158"/>
                      <a:pt x="132" y="159"/>
                    </a:cubicBezTo>
                    <a:cubicBezTo>
                      <a:pt x="121" y="152"/>
                      <a:pt x="109" y="148"/>
                      <a:pt x="97" y="143"/>
                    </a:cubicBezTo>
                    <a:cubicBezTo>
                      <a:pt x="90" y="140"/>
                      <a:pt x="84" y="137"/>
                      <a:pt x="77" y="135"/>
                    </a:cubicBezTo>
                    <a:cubicBezTo>
                      <a:pt x="71" y="133"/>
                      <a:pt x="64" y="131"/>
                      <a:pt x="58" y="127"/>
                    </a:cubicBezTo>
                    <a:cubicBezTo>
                      <a:pt x="55" y="125"/>
                      <a:pt x="62" y="129"/>
                      <a:pt x="63" y="130"/>
                    </a:cubicBezTo>
                    <a:close/>
                    <a:moveTo>
                      <a:pt x="133" y="164"/>
                    </a:moveTo>
                    <a:cubicBezTo>
                      <a:pt x="128" y="161"/>
                      <a:pt x="122" y="160"/>
                      <a:pt x="117" y="157"/>
                    </a:cubicBezTo>
                    <a:cubicBezTo>
                      <a:pt x="110" y="155"/>
                      <a:pt x="104" y="152"/>
                      <a:pt x="97" y="149"/>
                    </a:cubicBezTo>
                    <a:cubicBezTo>
                      <a:pt x="95" y="148"/>
                      <a:pt x="93" y="146"/>
                      <a:pt x="91" y="145"/>
                    </a:cubicBezTo>
                    <a:cubicBezTo>
                      <a:pt x="92" y="146"/>
                      <a:pt x="94" y="146"/>
                      <a:pt x="96" y="147"/>
                    </a:cubicBezTo>
                    <a:cubicBezTo>
                      <a:pt x="103" y="149"/>
                      <a:pt x="110" y="151"/>
                      <a:pt x="117" y="154"/>
                    </a:cubicBezTo>
                    <a:cubicBezTo>
                      <a:pt x="122" y="156"/>
                      <a:pt x="127" y="158"/>
                      <a:pt x="132" y="160"/>
                    </a:cubicBezTo>
                    <a:cubicBezTo>
                      <a:pt x="133" y="161"/>
                      <a:pt x="133" y="163"/>
                      <a:pt x="133" y="164"/>
                    </a:cubicBezTo>
                    <a:close/>
                    <a:moveTo>
                      <a:pt x="129" y="163"/>
                    </a:move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29" y="163"/>
                      <a:pt x="129" y="163"/>
                      <a:pt x="129" y="163"/>
                    </a:cubicBezTo>
                    <a:close/>
                    <a:moveTo>
                      <a:pt x="131" y="164"/>
                    </a:moveTo>
                    <a:cubicBezTo>
                      <a:pt x="131" y="164"/>
                      <a:pt x="131" y="164"/>
                      <a:pt x="131" y="164"/>
                    </a:cubicBezTo>
                    <a:cubicBezTo>
                      <a:pt x="131" y="164"/>
                      <a:pt x="131" y="164"/>
                      <a:pt x="131" y="164"/>
                    </a:cubicBezTo>
                    <a:close/>
                    <a:moveTo>
                      <a:pt x="133" y="165"/>
                    </a:moveTo>
                    <a:cubicBezTo>
                      <a:pt x="133" y="166"/>
                      <a:pt x="133" y="167"/>
                      <a:pt x="133" y="168"/>
                    </a:cubicBezTo>
                    <a:cubicBezTo>
                      <a:pt x="131" y="166"/>
                      <a:pt x="129" y="165"/>
                      <a:pt x="127" y="164"/>
                    </a:cubicBezTo>
                    <a:cubicBezTo>
                      <a:pt x="121" y="162"/>
                      <a:pt x="115" y="160"/>
                      <a:pt x="109" y="157"/>
                    </a:cubicBezTo>
                    <a:cubicBezTo>
                      <a:pt x="106" y="155"/>
                      <a:pt x="101" y="154"/>
                      <a:pt x="97" y="152"/>
                    </a:cubicBezTo>
                    <a:cubicBezTo>
                      <a:pt x="100" y="153"/>
                      <a:pt x="102" y="154"/>
                      <a:pt x="105" y="155"/>
                    </a:cubicBezTo>
                    <a:cubicBezTo>
                      <a:pt x="114" y="158"/>
                      <a:pt x="123" y="162"/>
                      <a:pt x="133" y="165"/>
                    </a:cubicBezTo>
                    <a:close/>
                    <a:moveTo>
                      <a:pt x="132" y="170"/>
                    </a:moveTo>
                    <a:cubicBezTo>
                      <a:pt x="132" y="171"/>
                      <a:pt x="132" y="171"/>
                      <a:pt x="132" y="172"/>
                    </a:cubicBezTo>
                    <a:cubicBezTo>
                      <a:pt x="130" y="170"/>
                      <a:pt x="127" y="170"/>
                      <a:pt x="124" y="169"/>
                    </a:cubicBezTo>
                    <a:cubicBezTo>
                      <a:pt x="119" y="167"/>
                      <a:pt x="115" y="164"/>
                      <a:pt x="110" y="162"/>
                    </a:cubicBezTo>
                    <a:cubicBezTo>
                      <a:pt x="105" y="160"/>
                      <a:pt x="100" y="159"/>
                      <a:pt x="96" y="157"/>
                    </a:cubicBezTo>
                    <a:cubicBezTo>
                      <a:pt x="95" y="156"/>
                      <a:pt x="94" y="156"/>
                      <a:pt x="93" y="156"/>
                    </a:cubicBezTo>
                    <a:cubicBezTo>
                      <a:pt x="97" y="157"/>
                      <a:pt x="102" y="159"/>
                      <a:pt x="106" y="160"/>
                    </a:cubicBezTo>
                    <a:cubicBezTo>
                      <a:pt x="111" y="161"/>
                      <a:pt x="116" y="163"/>
                      <a:pt x="121" y="165"/>
                    </a:cubicBezTo>
                    <a:cubicBezTo>
                      <a:pt x="125" y="166"/>
                      <a:pt x="129" y="168"/>
                      <a:pt x="132" y="170"/>
                    </a:cubicBezTo>
                    <a:close/>
                    <a:moveTo>
                      <a:pt x="90" y="160"/>
                    </a:moveTo>
                    <a:cubicBezTo>
                      <a:pt x="93" y="161"/>
                      <a:pt x="96" y="161"/>
                      <a:pt x="99" y="162"/>
                    </a:cubicBezTo>
                    <a:cubicBezTo>
                      <a:pt x="103" y="163"/>
                      <a:pt x="107" y="165"/>
                      <a:pt x="111" y="167"/>
                    </a:cubicBezTo>
                    <a:cubicBezTo>
                      <a:pt x="117" y="169"/>
                      <a:pt x="124" y="173"/>
                      <a:pt x="131" y="173"/>
                    </a:cubicBezTo>
                    <a:cubicBezTo>
                      <a:pt x="130" y="175"/>
                      <a:pt x="128" y="176"/>
                      <a:pt x="126" y="177"/>
                    </a:cubicBezTo>
                    <a:cubicBezTo>
                      <a:pt x="120" y="177"/>
                      <a:pt x="115" y="174"/>
                      <a:pt x="110" y="171"/>
                    </a:cubicBezTo>
                    <a:cubicBezTo>
                      <a:pt x="111" y="171"/>
                      <a:pt x="112" y="172"/>
                      <a:pt x="112" y="172"/>
                    </a:cubicBezTo>
                    <a:cubicBezTo>
                      <a:pt x="113" y="172"/>
                      <a:pt x="115" y="173"/>
                      <a:pt x="116" y="173"/>
                    </a:cubicBezTo>
                    <a:cubicBezTo>
                      <a:pt x="116" y="173"/>
                      <a:pt x="120" y="175"/>
                      <a:pt x="120" y="175"/>
                    </a:cubicBezTo>
                    <a:cubicBezTo>
                      <a:pt x="119" y="175"/>
                      <a:pt x="119" y="176"/>
                      <a:pt x="120" y="176"/>
                    </a:cubicBezTo>
                    <a:cubicBezTo>
                      <a:pt x="120" y="176"/>
                      <a:pt x="120" y="176"/>
                      <a:pt x="120" y="176"/>
                    </a:cubicBezTo>
                    <a:cubicBezTo>
                      <a:pt x="121" y="176"/>
                      <a:pt x="121" y="176"/>
                      <a:pt x="120" y="175"/>
                    </a:cubicBezTo>
                    <a:cubicBezTo>
                      <a:pt x="119" y="174"/>
                      <a:pt x="117" y="173"/>
                      <a:pt x="115" y="172"/>
                    </a:cubicBezTo>
                    <a:cubicBezTo>
                      <a:pt x="113" y="171"/>
                      <a:pt x="111" y="171"/>
                      <a:pt x="109" y="170"/>
                    </a:cubicBezTo>
                    <a:cubicBezTo>
                      <a:pt x="107" y="169"/>
                      <a:pt x="112" y="171"/>
                      <a:pt x="112" y="171"/>
                    </a:cubicBezTo>
                    <a:cubicBezTo>
                      <a:pt x="115" y="172"/>
                      <a:pt x="119" y="173"/>
                      <a:pt x="122" y="175"/>
                    </a:cubicBezTo>
                    <a:cubicBezTo>
                      <a:pt x="124" y="175"/>
                      <a:pt x="126" y="176"/>
                      <a:pt x="128" y="176"/>
                    </a:cubicBezTo>
                    <a:cubicBezTo>
                      <a:pt x="128" y="176"/>
                      <a:pt x="128" y="175"/>
                      <a:pt x="128" y="175"/>
                    </a:cubicBezTo>
                    <a:cubicBezTo>
                      <a:pt x="126" y="173"/>
                      <a:pt x="123" y="173"/>
                      <a:pt x="121" y="171"/>
                    </a:cubicBezTo>
                    <a:cubicBezTo>
                      <a:pt x="117" y="170"/>
                      <a:pt x="114" y="169"/>
                      <a:pt x="111" y="167"/>
                    </a:cubicBezTo>
                    <a:cubicBezTo>
                      <a:pt x="107" y="166"/>
                      <a:pt x="103" y="164"/>
                      <a:pt x="98" y="162"/>
                    </a:cubicBezTo>
                    <a:cubicBezTo>
                      <a:pt x="96" y="162"/>
                      <a:pt x="94" y="161"/>
                      <a:pt x="92" y="161"/>
                    </a:cubicBezTo>
                    <a:cubicBezTo>
                      <a:pt x="92" y="160"/>
                      <a:pt x="91" y="160"/>
                      <a:pt x="90" y="160"/>
                    </a:cubicBezTo>
                    <a:close/>
                    <a:moveTo>
                      <a:pt x="96" y="163"/>
                    </a:moveTo>
                    <a:cubicBezTo>
                      <a:pt x="97" y="163"/>
                      <a:pt x="99" y="163"/>
                      <a:pt x="100" y="164"/>
                    </a:cubicBezTo>
                    <a:cubicBezTo>
                      <a:pt x="106" y="166"/>
                      <a:pt x="111" y="168"/>
                      <a:pt x="117" y="171"/>
                    </a:cubicBezTo>
                    <a:cubicBezTo>
                      <a:pt x="119" y="172"/>
                      <a:pt x="122" y="173"/>
                      <a:pt x="124" y="174"/>
                    </a:cubicBezTo>
                    <a:cubicBezTo>
                      <a:pt x="128" y="175"/>
                      <a:pt x="125" y="175"/>
                      <a:pt x="124" y="175"/>
                    </a:cubicBezTo>
                    <a:cubicBezTo>
                      <a:pt x="123" y="174"/>
                      <a:pt x="121" y="174"/>
                      <a:pt x="120" y="173"/>
                    </a:cubicBezTo>
                    <a:cubicBezTo>
                      <a:pt x="116" y="171"/>
                      <a:pt x="112" y="170"/>
                      <a:pt x="107" y="169"/>
                    </a:cubicBezTo>
                    <a:cubicBezTo>
                      <a:pt x="107" y="168"/>
                      <a:pt x="107" y="169"/>
                      <a:pt x="107" y="169"/>
                    </a:cubicBezTo>
                    <a:cubicBezTo>
                      <a:pt x="104" y="166"/>
                      <a:pt x="100" y="164"/>
                      <a:pt x="96" y="163"/>
                    </a:cubicBezTo>
                    <a:close/>
                    <a:moveTo>
                      <a:pt x="80" y="151"/>
                    </a:moveTo>
                    <a:cubicBezTo>
                      <a:pt x="87" y="155"/>
                      <a:pt x="96" y="158"/>
                      <a:pt x="104" y="161"/>
                    </a:cubicBezTo>
                    <a:cubicBezTo>
                      <a:pt x="112" y="164"/>
                      <a:pt x="120" y="168"/>
                      <a:pt x="127" y="171"/>
                    </a:cubicBezTo>
                    <a:cubicBezTo>
                      <a:pt x="128" y="171"/>
                      <a:pt x="129" y="172"/>
                      <a:pt x="130" y="172"/>
                    </a:cubicBezTo>
                    <a:cubicBezTo>
                      <a:pt x="129" y="172"/>
                      <a:pt x="128" y="172"/>
                      <a:pt x="127" y="172"/>
                    </a:cubicBezTo>
                    <a:cubicBezTo>
                      <a:pt x="125" y="171"/>
                      <a:pt x="123" y="171"/>
                      <a:pt x="121" y="170"/>
                    </a:cubicBezTo>
                    <a:cubicBezTo>
                      <a:pt x="117" y="168"/>
                      <a:pt x="113" y="167"/>
                      <a:pt x="110" y="165"/>
                    </a:cubicBezTo>
                    <a:cubicBezTo>
                      <a:pt x="102" y="162"/>
                      <a:pt x="94" y="160"/>
                      <a:pt x="86" y="158"/>
                    </a:cubicBezTo>
                    <a:cubicBezTo>
                      <a:pt x="83" y="156"/>
                      <a:pt x="81" y="154"/>
                      <a:pt x="80" y="151"/>
                    </a:cubicBezTo>
                    <a:close/>
                    <a:moveTo>
                      <a:pt x="79" y="146"/>
                    </a:moveTo>
                    <a:cubicBezTo>
                      <a:pt x="79" y="146"/>
                      <a:pt x="79" y="146"/>
                      <a:pt x="79" y="145"/>
                    </a:cubicBezTo>
                    <a:cubicBezTo>
                      <a:pt x="80" y="146"/>
                      <a:pt x="82" y="147"/>
                      <a:pt x="84" y="147"/>
                    </a:cubicBezTo>
                    <a:cubicBezTo>
                      <a:pt x="85" y="148"/>
                      <a:pt x="85" y="148"/>
                      <a:pt x="86" y="148"/>
                    </a:cubicBezTo>
                    <a:cubicBezTo>
                      <a:pt x="90" y="150"/>
                      <a:pt x="95" y="152"/>
                      <a:pt x="99" y="154"/>
                    </a:cubicBezTo>
                    <a:cubicBezTo>
                      <a:pt x="109" y="158"/>
                      <a:pt x="120" y="162"/>
                      <a:pt x="129" y="166"/>
                    </a:cubicBezTo>
                    <a:cubicBezTo>
                      <a:pt x="130" y="167"/>
                      <a:pt x="131" y="168"/>
                      <a:pt x="132" y="169"/>
                    </a:cubicBezTo>
                    <a:cubicBezTo>
                      <a:pt x="131" y="168"/>
                      <a:pt x="129" y="167"/>
                      <a:pt x="128" y="167"/>
                    </a:cubicBezTo>
                    <a:cubicBezTo>
                      <a:pt x="126" y="166"/>
                      <a:pt x="125" y="165"/>
                      <a:pt x="123" y="165"/>
                    </a:cubicBezTo>
                    <a:cubicBezTo>
                      <a:pt x="118" y="163"/>
                      <a:pt x="113" y="161"/>
                      <a:pt x="108" y="160"/>
                    </a:cubicBezTo>
                    <a:cubicBezTo>
                      <a:pt x="99" y="157"/>
                      <a:pt x="89" y="155"/>
                      <a:pt x="80" y="150"/>
                    </a:cubicBezTo>
                    <a:cubicBezTo>
                      <a:pt x="80" y="150"/>
                      <a:pt x="80" y="150"/>
                      <a:pt x="80" y="151"/>
                    </a:cubicBezTo>
                    <a:cubicBezTo>
                      <a:pt x="79" y="149"/>
                      <a:pt x="79" y="148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2"/>
                      <a:pt x="78" y="142"/>
                    </a:cubicBezTo>
                    <a:cubicBezTo>
                      <a:pt x="81" y="142"/>
                      <a:pt x="84" y="143"/>
                      <a:pt x="86" y="144"/>
                    </a:cubicBezTo>
                    <a:cubicBezTo>
                      <a:pt x="88" y="145"/>
                      <a:pt x="89" y="145"/>
                      <a:pt x="90" y="146"/>
                    </a:cubicBezTo>
                    <a:cubicBezTo>
                      <a:pt x="99" y="151"/>
                      <a:pt x="108" y="155"/>
                      <a:pt x="117" y="159"/>
                    </a:cubicBezTo>
                    <a:cubicBezTo>
                      <a:pt x="108" y="155"/>
                      <a:pt x="98" y="152"/>
                      <a:pt x="88" y="149"/>
                    </a:cubicBezTo>
                    <a:cubicBezTo>
                      <a:pt x="86" y="148"/>
                      <a:pt x="84" y="147"/>
                      <a:pt x="81" y="145"/>
                    </a:cubicBezTo>
                    <a:cubicBezTo>
                      <a:pt x="81" y="145"/>
                      <a:pt x="80" y="145"/>
                      <a:pt x="80" y="145"/>
                    </a:cubicBezTo>
                    <a:cubicBezTo>
                      <a:pt x="80" y="145"/>
                      <a:pt x="79" y="144"/>
                      <a:pt x="79" y="144"/>
                    </a:cubicBezTo>
                    <a:cubicBezTo>
                      <a:pt x="79" y="143"/>
                      <a:pt x="78" y="142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3"/>
                    </a:cubicBezTo>
                    <a:cubicBezTo>
                      <a:pt x="82" y="142"/>
                      <a:pt x="80" y="141"/>
                      <a:pt x="78" y="141"/>
                    </a:cubicBezTo>
                    <a:cubicBezTo>
                      <a:pt x="77" y="140"/>
                      <a:pt x="77" y="140"/>
                      <a:pt x="77" y="139"/>
                    </a:cubicBezTo>
                    <a:close/>
                    <a:moveTo>
                      <a:pt x="58" y="128"/>
                    </a:moveTo>
                    <a:cubicBezTo>
                      <a:pt x="62" y="130"/>
                      <a:pt x="66" y="132"/>
                      <a:pt x="71" y="133"/>
                    </a:cubicBezTo>
                    <a:cubicBezTo>
                      <a:pt x="77" y="136"/>
                      <a:pt x="84" y="138"/>
                      <a:pt x="90" y="141"/>
                    </a:cubicBezTo>
                    <a:cubicBezTo>
                      <a:pt x="104" y="147"/>
                      <a:pt x="118" y="151"/>
                      <a:pt x="131" y="158"/>
                    </a:cubicBezTo>
                    <a:cubicBezTo>
                      <a:pt x="131" y="159"/>
                      <a:pt x="132" y="159"/>
                      <a:pt x="132" y="159"/>
                    </a:cubicBezTo>
                    <a:cubicBezTo>
                      <a:pt x="132" y="159"/>
                      <a:pt x="132" y="159"/>
                      <a:pt x="131" y="159"/>
                    </a:cubicBezTo>
                    <a:cubicBezTo>
                      <a:pt x="129" y="158"/>
                      <a:pt x="128" y="158"/>
                      <a:pt x="126" y="157"/>
                    </a:cubicBezTo>
                    <a:cubicBezTo>
                      <a:pt x="123" y="156"/>
                      <a:pt x="120" y="155"/>
                      <a:pt x="117" y="153"/>
                    </a:cubicBezTo>
                    <a:cubicBezTo>
                      <a:pt x="110" y="151"/>
                      <a:pt x="103" y="149"/>
                      <a:pt x="96" y="146"/>
                    </a:cubicBezTo>
                    <a:cubicBezTo>
                      <a:pt x="94" y="145"/>
                      <a:pt x="91" y="145"/>
                      <a:pt x="88" y="144"/>
                    </a:cubicBezTo>
                    <a:cubicBezTo>
                      <a:pt x="85" y="142"/>
                      <a:pt x="81" y="140"/>
                      <a:pt x="78" y="139"/>
                    </a:cubicBezTo>
                    <a:cubicBezTo>
                      <a:pt x="77" y="138"/>
                      <a:pt x="76" y="138"/>
                      <a:pt x="75" y="138"/>
                    </a:cubicBezTo>
                    <a:cubicBezTo>
                      <a:pt x="75" y="138"/>
                      <a:pt x="75" y="137"/>
                      <a:pt x="75" y="137"/>
                    </a:cubicBezTo>
                    <a:cubicBezTo>
                      <a:pt x="71" y="134"/>
                      <a:pt x="62" y="132"/>
                      <a:pt x="58" y="128"/>
                    </a:cubicBezTo>
                    <a:close/>
                    <a:moveTo>
                      <a:pt x="56" y="124"/>
                    </a:moveTo>
                    <a:cubicBezTo>
                      <a:pt x="56" y="124"/>
                      <a:pt x="57" y="124"/>
                      <a:pt x="57" y="124"/>
                    </a:cubicBezTo>
                    <a:cubicBezTo>
                      <a:pt x="57" y="124"/>
                      <a:pt x="57" y="124"/>
                      <a:pt x="58" y="124"/>
                    </a:cubicBezTo>
                    <a:cubicBezTo>
                      <a:pt x="63" y="126"/>
                      <a:pt x="68" y="129"/>
                      <a:pt x="74" y="130"/>
                    </a:cubicBezTo>
                    <a:cubicBezTo>
                      <a:pt x="81" y="132"/>
                      <a:pt x="87" y="135"/>
                      <a:pt x="94" y="138"/>
                    </a:cubicBezTo>
                    <a:cubicBezTo>
                      <a:pt x="106" y="143"/>
                      <a:pt x="120" y="147"/>
                      <a:pt x="131" y="154"/>
                    </a:cubicBezTo>
                    <a:cubicBezTo>
                      <a:pt x="131" y="154"/>
                      <a:pt x="132" y="154"/>
                      <a:pt x="132" y="154"/>
                    </a:cubicBezTo>
                    <a:cubicBezTo>
                      <a:pt x="126" y="152"/>
                      <a:pt x="121" y="150"/>
                      <a:pt x="116" y="148"/>
                    </a:cubicBezTo>
                    <a:cubicBezTo>
                      <a:pt x="109" y="146"/>
                      <a:pt x="102" y="143"/>
                      <a:pt x="95" y="141"/>
                    </a:cubicBezTo>
                    <a:cubicBezTo>
                      <a:pt x="89" y="138"/>
                      <a:pt x="82" y="135"/>
                      <a:pt x="75" y="133"/>
                    </a:cubicBezTo>
                    <a:cubicBezTo>
                      <a:pt x="69" y="131"/>
                      <a:pt x="63" y="128"/>
                      <a:pt x="57" y="126"/>
                    </a:cubicBezTo>
                    <a:cubicBezTo>
                      <a:pt x="56" y="125"/>
                      <a:pt x="56" y="125"/>
                      <a:pt x="56" y="124"/>
                    </a:cubicBezTo>
                    <a:close/>
                    <a:moveTo>
                      <a:pt x="57" y="120"/>
                    </a:moveTo>
                    <a:cubicBezTo>
                      <a:pt x="57" y="120"/>
                      <a:pt x="57" y="119"/>
                      <a:pt x="57" y="119"/>
                    </a:cubicBezTo>
                    <a:cubicBezTo>
                      <a:pt x="63" y="121"/>
                      <a:pt x="68" y="122"/>
                      <a:pt x="74" y="123"/>
                    </a:cubicBezTo>
                    <a:cubicBezTo>
                      <a:pt x="74" y="124"/>
                      <a:pt x="75" y="124"/>
                      <a:pt x="75" y="124"/>
                    </a:cubicBezTo>
                    <a:cubicBezTo>
                      <a:pt x="76" y="124"/>
                      <a:pt x="76" y="124"/>
                      <a:pt x="77" y="124"/>
                    </a:cubicBezTo>
                    <a:cubicBezTo>
                      <a:pt x="84" y="127"/>
                      <a:pt x="91" y="129"/>
                      <a:pt x="99" y="132"/>
                    </a:cubicBezTo>
                    <a:cubicBezTo>
                      <a:pt x="105" y="134"/>
                      <a:pt x="111" y="137"/>
                      <a:pt x="117" y="139"/>
                    </a:cubicBezTo>
                    <a:cubicBezTo>
                      <a:pt x="120" y="140"/>
                      <a:pt x="124" y="141"/>
                      <a:pt x="127" y="142"/>
                    </a:cubicBezTo>
                    <a:cubicBezTo>
                      <a:pt x="127" y="143"/>
                      <a:pt x="126" y="143"/>
                      <a:pt x="125" y="142"/>
                    </a:cubicBezTo>
                    <a:cubicBezTo>
                      <a:pt x="124" y="142"/>
                      <a:pt x="124" y="142"/>
                      <a:pt x="123" y="142"/>
                    </a:cubicBezTo>
                    <a:cubicBezTo>
                      <a:pt x="122" y="142"/>
                      <a:pt x="120" y="141"/>
                      <a:pt x="119" y="141"/>
                    </a:cubicBezTo>
                    <a:cubicBezTo>
                      <a:pt x="112" y="138"/>
                      <a:pt x="105" y="136"/>
                      <a:pt x="97" y="134"/>
                    </a:cubicBezTo>
                    <a:cubicBezTo>
                      <a:pt x="93" y="133"/>
                      <a:pt x="89" y="131"/>
                      <a:pt x="85" y="130"/>
                    </a:cubicBezTo>
                    <a:cubicBezTo>
                      <a:pt x="77" y="127"/>
                      <a:pt x="68" y="123"/>
                      <a:pt x="59" y="121"/>
                    </a:cubicBezTo>
                    <a:cubicBezTo>
                      <a:pt x="59" y="121"/>
                      <a:pt x="58" y="121"/>
                      <a:pt x="58" y="121"/>
                    </a:cubicBezTo>
                    <a:cubicBezTo>
                      <a:pt x="58" y="121"/>
                      <a:pt x="57" y="121"/>
                      <a:pt x="57" y="120"/>
                    </a:cubicBezTo>
                    <a:close/>
                    <a:moveTo>
                      <a:pt x="60" y="119"/>
                    </a:moveTo>
                    <a:cubicBezTo>
                      <a:pt x="57" y="118"/>
                      <a:pt x="62" y="119"/>
                      <a:pt x="62" y="120"/>
                    </a:cubicBezTo>
                    <a:cubicBezTo>
                      <a:pt x="64" y="120"/>
                      <a:pt x="66" y="120"/>
                      <a:pt x="67" y="121"/>
                    </a:cubicBezTo>
                    <a:cubicBezTo>
                      <a:pt x="68" y="121"/>
                      <a:pt x="69" y="122"/>
                      <a:pt x="70" y="122"/>
                    </a:cubicBezTo>
                    <a:cubicBezTo>
                      <a:pt x="67" y="121"/>
                      <a:pt x="63" y="120"/>
                      <a:pt x="60" y="119"/>
                    </a:cubicBezTo>
                    <a:close/>
                    <a:moveTo>
                      <a:pt x="58" y="118"/>
                    </a:moveTo>
                    <a:cubicBezTo>
                      <a:pt x="58" y="117"/>
                      <a:pt x="59" y="117"/>
                      <a:pt x="59" y="116"/>
                    </a:cubicBezTo>
                    <a:cubicBezTo>
                      <a:pt x="67" y="120"/>
                      <a:pt x="76" y="121"/>
                      <a:pt x="84" y="123"/>
                    </a:cubicBezTo>
                    <a:cubicBezTo>
                      <a:pt x="86" y="124"/>
                      <a:pt x="89" y="125"/>
                      <a:pt x="92" y="125"/>
                    </a:cubicBezTo>
                    <a:cubicBezTo>
                      <a:pt x="99" y="128"/>
                      <a:pt x="106" y="131"/>
                      <a:pt x="113" y="134"/>
                    </a:cubicBezTo>
                    <a:cubicBezTo>
                      <a:pt x="117" y="135"/>
                      <a:pt x="120" y="137"/>
                      <a:pt x="124" y="138"/>
                    </a:cubicBezTo>
                    <a:cubicBezTo>
                      <a:pt x="124" y="139"/>
                      <a:pt x="126" y="139"/>
                      <a:pt x="126" y="140"/>
                    </a:cubicBezTo>
                    <a:cubicBezTo>
                      <a:pt x="126" y="140"/>
                      <a:pt x="127" y="140"/>
                      <a:pt x="127" y="140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24" y="139"/>
                      <a:pt x="122" y="139"/>
                      <a:pt x="120" y="138"/>
                    </a:cubicBezTo>
                    <a:cubicBezTo>
                      <a:pt x="107" y="132"/>
                      <a:pt x="94" y="128"/>
                      <a:pt x="80" y="124"/>
                    </a:cubicBezTo>
                    <a:cubicBezTo>
                      <a:pt x="80" y="124"/>
                      <a:pt x="80" y="124"/>
                      <a:pt x="79" y="124"/>
                    </a:cubicBezTo>
                    <a:cubicBezTo>
                      <a:pt x="72" y="121"/>
                      <a:pt x="65" y="119"/>
                      <a:pt x="58" y="118"/>
                    </a:cubicBezTo>
                    <a:close/>
                    <a:moveTo>
                      <a:pt x="61" y="116"/>
                    </a:moveTo>
                    <a:cubicBezTo>
                      <a:pt x="63" y="117"/>
                      <a:pt x="64" y="117"/>
                      <a:pt x="66" y="118"/>
                    </a:cubicBezTo>
                    <a:cubicBezTo>
                      <a:pt x="64" y="117"/>
                      <a:pt x="63" y="117"/>
                      <a:pt x="61" y="116"/>
                    </a:cubicBezTo>
                    <a:close/>
                    <a:moveTo>
                      <a:pt x="60" y="115"/>
                    </a:moveTo>
                    <a:cubicBezTo>
                      <a:pt x="60" y="115"/>
                      <a:pt x="61" y="114"/>
                      <a:pt x="61" y="113"/>
                    </a:cubicBezTo>
                    <a:cubicBezTo>
                      <a:pt x="74" y="118"/>
                      <a:pt x="88" y="121"/>
                      <a:pt x="100" y="125"/>
                    </a:cubicBezTo>
                    <a:cubicBezTo>
                      <a:pt x="107" y="127"/>
                      <a:pt x="114" y="129"/>
                      <a:pt x="121" y="133"/>
                    </a:cubicBezTo>
                    <a:cubicBezTo>
                      <a:pt x="122" y="134"/>
                      <a:pt x="123" y="134"/>
                      <a:pt x="124" y="135"/>
                    </a:cubicBezTo>
                    <a:cubicBezTo>
                      <a:pt x="124" y="135"/>
                      <a:pt x="124" y="136"/>
                      <a:pt x="125" y="136"/>
                    </a:cubicBezTo>
                    <a:cubicBezTo>
                      <a:pt x="124" y="136"/>
                      <a:pt x="123" y="135"/>
                      <a:pt x="123" y="135"/>
                    </a:cubicBezTo>
                    <a:cubicBezTo>
                      <a:pt x="120" y="134"/>
                      <a:pt x="117" y="133"/>
                      <a:pt x="114" y="132"/>
                    </a:cubicBezTo>
                    <a:cubicBezTo>
                      <a:pt x="102" y="127"/>
                      <a:pt x="90" y="124"/>
                      <a:pt x="77" y="121"/>
                    </a:cubicBezTo>
                    <a:cubicBezTo>
                      <a:pt x="77" y="121"/>
                      <a:pt x="76" y="120"/>
                      <a:pt x="76" y="120"/>
                    </a:cubicBezTo>
                    <a:cubicBezTo>
                      <a:pt x="71" y="119"/>
                      <a:pt x="65" y="116"/>
                      <a:pt x="60" y="115"/>
                    </a:cubicBezTo>
                    <a:close/>
                    <a:moveTo>
                      <a:pt x="74" y="117"/>
                    </a:moveTo>
                    <a:cubicBezTo>
                      <a:pt x="75" y="117"/>
                      <a:pt x="75" y="117"/>
                      <a:pt x="76" y="117"/>
                    </a:cubicBezTo>
                    <a:cubicBezTo>
                      <a:pt x="80" y="119"/>
                      <a:pt x="84" y="120"/>
                      <a:pt x="87" y="120"/>
                    </a:cubicBezTo>
                    <a:cubicBezTo>
                      <a:pt x="83" y="119"/>
                      <a:pt x="78" y="118"/>
                      <a:pt x="74" y="117"/>
                    </a:cubicBezTo>
                    <a:close/>
                    <a:moveTo>
                      <a:pt x="62" y="112"/>
                    </a:moveTo>
                    <a:cubicBezTo>
                      <a:pt x="62" y="112"/>
                      <a:pt x="62" y="111"/>
                      <a:pt x="63" y="111"/>
                    </a:cubicBezTo>
                    <a:cubicBezTo>
                      <a:pt x="67" y="113"/>
                      <a:pt x="71" y="114"/>
                      <a:pt x="75" y="115"/>
                    </a:cubicBezTo>
                    <a:cubicBezTo>
                      <a:pt x="80" y="116"/>
                      <a:pt x="86" y="118"/>
                      <a:pt x="91" y="120"/>
                    </a:cubicBezTo>
                    <a:cubicBezTo>
                      <a:pt x="101" y="123"/>
                      <a:pt x="112" y="126"/>
                      <a:pt x="123" y="131"/>
                    </a:cubicBezTo>
                    <a:cubicBezTo>
                      <a:pt x="121" y="130"/>
                      <a:pt x="118" y="130"/>
                      <a:pt x="115" y="129"/>
                    </a:cubicBezTo>
                    <a:cubicBezTo>
                      <a:pt x="113" y="128"/>
                      <a:pt x="110" y="127"/>
                      <a:pt x="108" y="126"/>
                    </a:cubicBezTo>
                    <a:cubicBezTo>
                      <a:pt x="103" y="124"/>
                      <a:pt x="98" y="123"/>
                      <a:pt x="92" y="121"/>
                    </a:cubicBezTo>
                    <a:cubicBezTo>
                      <a:pt x="82" y="118"/>
                      <a:pt x="72" y="116"/>
                      <a:pt x="62" y="112"/>
                    </a:cubicBezTo>
                    <a:close/>
                    <a:moveTo>
                      <a:pt x="63" y="107"/>
                    </a:moveTo>
                    <a:cubicBezTo>
                      <a:pt x="63" y="106"/>
                      <a:pt x="63" y="105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8" y="106"/>
                      <a:pt x="73" y="108"/>
                      <a:pt x="78" y="110"/>
                    </a:cubicBezTo>
                    <a:cubicBezTo>
                      <a:pt x="84" y="112"/>
                      <a:pt x="89" y="113"/>
                      <a:pt x="95" y="115"/>
                    </a:cubicBezTo>
                    <a:cubicBezTo>
                      <a:pt x="100" y="117"/>
                      <a:pt x="106" y="119"/>
                      <a:pt x="111" y="121"/>
                    </a:cubicBezTo>
                    <a:cubicBezTo>
                      <a:pt x="114" y="122"/>
                      <a:pt x="118" y="123"/>
                      <a:pt x="121" y="125"/>
                    </a:cubicBezTo>
                    <a:cubicBezTo>
                      <a:pt x="121" y="125"/>
                      <a:pt x="123" y="126"/>
                      <a:pt x="124" y="126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23" y="126"/>
                      <a:pt x="122" y="125"/>
                    </a:cubicBezTo>
                    <a:cubicBezTo>
                      <a:pt x="112" y="121"/>
                      <a:pt x="101" y="118"/>
                      <a:pt x="91" y="116"/>
                    </a:cubicBezTo>
                    <a:cubicBezTo>
                      <a:pt x="85" y="114"/>
                      <a:pt x="79" y="112"/>
                      <a:pt x="73" y="111"/>
                    </a:cubicBezTo>
                    <a:cubicBezTo>
                      <a:pt x="71" y="110"/>
                      <a:pt x="69" y="110"/>
                      <a:pt x="67" y="109"/>
                    </a:cubicBezTo>
                    <a:cubicBezTo>
                      <a:pt x="67" y="109"/>
                      <a:pt x="65" y="109"/>
                      <a:pt x="64" y="109"/>
                    </a:cubicBezTo>
                    <a:cubicBezTo>
                      <a:pt x="64" y="108"/>
                      <a:pt x="65" y="108"/>
                      <a:pt x="64" y="108"/>
                    </a:cubicBezTo>
                    <a:cubicBezTo>
                      <a:pt x="64" y="108"/>
                      <a:pt x="63" y="108"/>
                      <a:pt x="63" y="107"/>
                    </a:cubicBezTo>
                    <a:close/>
                    <a:moveTo>
                      <a:pt x="63" y="103"/>
                    </a:moveTo>
                    <a:cubicBezTo>
                      <a:pt x="63" y="102"/>
                      <a:pt x="63" y="101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1"/>
                      <a:pt x="65" y="101"/>
                      <a:pt x="65" y="101"/>
                    </a:cubicBezTo>
                    <a:cubicBezTo>
                      <a:pt x="65" y="101"/>
                      <a:pt x="66" y="102"/>
                      <a:pt x="67" y="102"/>
                    </a:cubicBezTo>
                    <a:cubicBezTo>
                      <a:pt x="77" y="105"/>
                      <a:pt x="86" y="108"/>
                      <a:pt x="96" y="111"/>
                    </a:cubicBezTo>
                    <a:cubicBezTo>
                      <a:pt x="101" y="113"/>
                      <a:pt x="106" y="114"/>
                      <a:pt x="111" y="116"/>
                    </a:cubicBezTo>
                    <a:cubicBezTo>
                      <a:pt x="114" y="117"/>
                      <a:pt x="118" y="119"/>
                      <a:pt x="121" y="120"/>
                    </a:cubicBezTo>
                    <a:cubicBezTo>
                      <a:pt x="122" y="121"/>
                      <a:pt x="126" y="122"/>
                      <a:pt x="122" y="121"/>
                    </a:cubicBezTo>
                    <a:cubicBezTo>
                      <a:pt x="112" y="119"/>
                      <a:pt x="103" y="115"/>
                      <a:pt x="93" y="112"/>
                    </a:cubicBezTo>
                    <a:cubicBezTo>
                      <a:pt x="87" y="111"/>
                      <a:pt x="82" y="110"/>
                      <a:pt x="77" y="108"/>
                    </a:cubicBezTo>
                    <a:cubicBezTo>
                      <a:pt x="72" y="106"/>
                      <a:pt x="68" y="104"/>
                      <a:pt x="64" y="103"/>
                    </a:cubicBezTo>
                    <a:cubicBezTo>
                      <a:pt x="63" y="103"/>
                      <a:pt x="63" y="103"/>
                      <a:pt x="63" y="103"/>
                    </a:cubicBezTo>
                    <a:close/>
                    <a:moveTo>
                      <a:pt x="64" y="98"/>
                    </a:moveTo>
                    <a:cubicBezTo>
                      <a:pt x="65" y="97"/>
                      <a:pt x="65" y="96"/>
                      <a:pt x="65" y="96"/>
                    </a:cubicBezTo>
                    <a:cubicBezTo>
                      <a:pt x="73" y="98"/>
                      <a:pt x="81" y="101"/>
                      <a:pt x="89" y="103"/>
                    </a:cubicBezTo>
                    <a:cubicBezTo>
                      <a:pt x="93" y="104"/>
                      <a:pt x="96" y="105"/>
                      <a:pt x="100" y="107"/>
                    </a:cubicBezTo>
                    <a:cubicBezTo>
                      <a:pt x="106" y="109"/>
                      <a:pt x="112" y="111"/>
                      <a:pt x="119" y="113"/>
                    </a:cubicBezTo>
                    <a:cubicBezTo>
                      <a:pt x="121" y="114"/>
                      <a:pt x="122" y="114"/>
                      <a:pt x="122" y="114"/>
                    </a:cubicBezTo>
                    <a:cubicBezTo>
                      <a:pt x="122" y="114"/>
                      <a:pt x="122" y="114"/>
                      <a:pt x="122" y="114"/>
                    </a:cubicBezTo>
                    <a:cubicBezTo>
                      <a:pt x="122" y="114"/>
                      <a:pt x="119" y="114"/>
                      <a:pt x="116" y="113"/>
                    </a:cubicBezTo>
                    <a:cubicBezTo>
                      <a:pt x="113" y="112"/>
                      <a:pt x="110" y="112"/>
                      <a:pt x="107" y="111"/>
                    </a:cubicBezTo>
                    <a:cubicBezTo>
                      <a:pt x="93" y="107"/>
                      <a:pt x="78" y="103"/>
                      <a:pt x="64" y="98"/>
                    </a:cubicBezTo>
                    <a:close/>
                    <a:moveTo>
                      <a:pt x="67" y="95"/>
                    </a:moveTo>
                    <a:cubicBezTo>
                      <a:pt x="68" y="96"/>
                      <a:pt x="69" y="96"/>
                      <a:pt x="70" y="97"/>
                    </a:cubicBezTo>
                    <a:cubicBezTo>
                      <a:pt x="71" y="97"/>
                      <a:pt x="71" y="97"/>
                      <a:pt x="72" y="97"/>
                    </a:cubicBezTo>
                    <a:cubicBezTo>
                      <a:pt x="70" y="97"/>
                      <a:pt x="69" y="96"/>
                      <a:pt x="67" y="95"/>
                    </a:cubicBezTo>
                    <a:close/>
                    <a:moveTo>
                      <a:pt x="66" y="95"/>
                    </a:moveTo>
                    <a:cubicBezTo>
                      <a:pt x="66" y="94"/>
                      <a:pt x="66" y="93"/>
                      <a:pt x="67" y="93"/>
                    </a:cubicBezTo>
                    <a:cubicBezTo>
                      <a:pt x="69" y="93"/>
                      <a:pt x="71" y="94"/>
                      <a:pt x="73" y="95"/>
                    </a:cubicBezTo>
                    <a:cubicBezTo>
                      <a:pt x="74" y="95"/>
                      <a:pt x="76" y="96"/>
                      <a:pt x="77" y="97"/>
                    </a:cubicBezTo>
                    <a:cubicBezTo>
                      <a:pt x="79" y="98"/>
                      <a:pt x="82" y="99"/>
                      <a:pt x="85" y="99"/>
                    </a:cubicBezTo>
                    <a:cubicBezTo>
                      <a:pt x="92" y="101"/>
                      <a:pt x="100" y="104"/>
                      <a:pt x="107" y="106"/>
                    </a:cubicBezTo>
                    <a:cubicBezTo>
                      <a:pt x="110" y="107"/>
                      <a:pt x="113" y="108"/>
                      <a:pt x="116" y="109"/>
                    </a:cubicBezTo>
                    <a:cubicBezTo>
                      <a:pt x="118" y="109"/>
                      <a:pt x="119" y="110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10"/>
                      <a:pt x="115" y="110"/>
                    </a:cubicBezTo>
                    <a:cubicBezTo>
                      <a:pt x="108" y="107"/>
                      <a:pt x="101" y="105"/>
                      <a:pt x="94" y="103"/>
                    </a:cubicBezTo>
                    <a:cubicBezTo>
                      <a:pt x="93" y="103"/>
                      <a:pt x="93" y="103"/>
                      <a:pt x="92" y="103"/>
                    </a:cubicBezTo>
                    <a:cubicBezTo>
                      <a:pt x="87" y="101"/>
                      <a:pt x="82" y="100"/>
                      <a:pt x="77" y="98"/>
                    </a:cubicBezTo>
                    <a:cubicBezTo>
                      <a:pt x="73" y="97"/>
                      <a:pt x="70" y="95"/>
                      <a:pt x="66" y="95"/>
                    </a:cubicBezTo>
                    <a:close/>
                    <a:moveTo>
                      <a:pt x="67" y="81"/>
                    </a:moveTo>
                    <a:cubicBezTo>
                      <a:pt x="69" y="81"/>
                      <a:pt x="72" y="82"/>
                      <a:pt x="75" y="83"/>
                    </a:cubicBezTo>
                    <a:cubicBezTo>
                      <a:pt x="91" y="87"/>
                      <a:pt x="106" y="93"/>
                      <a:pt x="123" y="97"/>
                    </a:cubicBezTo>
                    <a:cubicBezTo>
                      <a:pt x="122" y="98"/>
                      <a:pt x="121" y="98"/>
                      <a:pt x="121" y="99"/>
                    </a:cubicBezTo>
                    <a:cubicBezTo>
                      <a:pt x="114" y="96"/>
                      <a:pt x="105" y="94"/>
                      <a:pt x="97" y="92"/>
                    </a:cubicBezTo>
                    <a:cubicBezTo>
                      <a:pt x="88" y="90"/>
                      <a:pt x="78" y="87"/>
                      <a:pt x="69" y="84"/>
                    </a:cubicBezTo>
                    <a:cubicBezTo>
                      <a:pt x="69" y="84"/>
                      <a:pt x="68" y="84"/>
                      <a:pt x="69" y="85"/>
                    </a:cubicBezTo>
                    <a:cubicBezTo>
                      <a:pt x="76" y="90"/>
                      <a:pt x="86" y="92"/>
                      <a:pt x="94" y="95"/>
                    </a:cubicBezTo>
                    <a:cubicBezTo>
                      <a:pt x="102" y="98"/>
                      <a:pt x="111" y="102"/>
                      <a:pt x="119" y="102"/>
                    </a:cubicBezTo>
                    <a:cubicBezTo>
                      <a:pt x="110" y="102"/>
                      <a:pt x="100" y="98"/>
                      <a:pt x="91" y="96"/>
                    </a:cubicBezTo>
                    <a:cubicBezTo>
                      <a:pt x="88" y="95"/>
                      <a:pt x="85" y="94"/>
                      <a:pt x="82" y="93"/>
                    </a:cubicBezTo>
                    <a:cubicBezTo>
                      <a:pt x="77" y="91"/>
                      <a:pt x="73" y="90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9" y="86"/>
                      <a:pt x="69" y="82"/>
                      <a:pt x="67" y="81"/>
                    </a:cubicBezTo>
                    <a:close/>
                    <a:moveTo>
                      <a:pt x="51" y="76"/>
                    </a:moveTo>
                    <a:cubicBezTo>
                      <a:pt x="47" y="75"/>
                      <a:pt x="43" y="73"/>
                      <a:pt x="40" y="73"/>
                    </a:cubicBezTo>
                    <a:cubicBezTo>
                      <a:pt x="39" y="72"/>
                      <a:pt x="30" y="70"/>
                      <a:pt x="35" y="70"/>
                    </a:cubicBezTo>
                    <a:cubicBezTo>
                      <a:pt x="51" y="72"/>
                      <a:pt x="68" y="79"/>
                      <a:pt x="83" y="84"/>
                    </a:cubicBezTo>
                    <a:cubicBezTo>
                      <a:pt x="91" y="87"/>
                      <a:pt x="99" y="89"/>
                      <a:pt x="108" y="91"/>
                    </a:cubicBezTo>
                    <a:cubicBezTo>
                      <a:pt x="112" y="92"/>
                      <a:pt x="118" y="93"/>
                      <a:pt x="122" y="96"/>
                    </a:cubicBezTo>
                    <a:cubicBezTo>
                      <a:pt x="106" y="92"/>
                      <a:pt x="91" y="86"/>
                      <a:pt x="75" y="82"/>
                    </a:cubicBezTo>
                    <a:cubicBezTo>
                      <a:pt x="67" y="80"/>
                      <a:pt x="59" y="78"/>
                      <a:pt x="51" y="76"/>
                    </a:cubicBezTo>
                    <a:close/>
                    <a:moveTo>
                      <a:pt x="46" y="78"/>
                    </a:moveTo>
                    <a:cubicBezTo>
                      <a:pt x="43" y="78"/>
                      <a:pt x="40" y="77"/>
                      <a:pt x="38" y="76"/>
                    </a:cubicBezTo>
                    <a:cubicBezTo>
                      <a:pt x="36" y="75"/>
                      <a:pt x="35" y="75"/>
                      <a:pt x="33" y="74"/>
                    </a:cubicBezTo>
                    <a:cubicBezTo>
                      <a:pt x="31" y="73"/>
                      <a:pt x="31" y="73"/>
                      <a:pt x="33" y="74"/>
                    </a:cubicBezTo>
                    <a:cubicBezTo>
                      <a:pt x="38" y="75"/>
                      <a:pt x="43" y="77"/>
                      <a:pt x="48" y="78"/>
                    </a:cubicBezTo>
                    <a:cubicBezTo>
                      <a:pt x="53" y="79"/>
                      <a:pt x="57" y="80"/>
                      <a:pt x="62" y="81"/>
                    </a:cubicBezTo>
                    <a:cubicBezTo>
                      <a:pt x="61" y="81"/>
                      <a:pt x="61" y="82"/>
                      <a:pt x="60" y="82"/>
                    </a:cubicBezTo>
                    <a:cubicBezTo>
                      <a:pt x="55" y="81"/>
                      <a:pt x="50" y="80"/>
                      <a:pt x="46" y="78"/>
                    </a:cubicBezTo>
                    <a:close/>
                    <a:moveTo>
                      <a:pt x="41" y="84"/>
                    </a:moveTo>
                    <a:cubicBezTo>
                      <a:pt x="39" y="83"/>
                      <a:pt x="37" y="83"/>
                      <a:pt x="36" y="82"/>
                    </a:cubicBezTo>
                    <a:cubicBezTo>
                      <a:pt x="35" y="82"/>
                      <a:pt x="26" y="79"/>
                      <a:pt x="31" y="80"/>
                    </a:cubicBezTo>
                    <a:cubicBezTo>
                      <a:pt x="35" y="81"/>
                      <a:pt x="39" y="82"/>
                      <a:pt x="43" y="83"/>
                    </a:cubicBezTo>
                    <a:cubicBezTo>
                      <a:pt x="42" y="83"/>
                      <a:pt x="42" y="84"/>
                      <a:pt x="41" y="84"/>
                    </a:cubicBezTo>
                    <a:close/>
                    <a:moveTo>
                      <a:pt x="39" y="88"/>
                    </a:moveTo>
                    <a:cubicBezTo>
                      <a:pt x="37" y="87"/>
                      <a:pt x="35" y="86"/>
                      <a:pt x="33" y="85"/>
                    </a:cubicBezTo>
                    <a:cubicBezTo>
                      <a:pt x="32" y="84"/>
                      <a:pt x="26" y="81"/>
                      <a:pt x="30" y="82"/>
                    </a:cubicBezTo>
                    <a:cubicBezTo>
                      <a:pt x="33" y="83"/>
                      <a:pt x="37" y="85"/>
                      <a:pt x="41" y="85"/>
                    </a:cubicBezTo>
                    <a:cubicBezTo>
                      <a:pt x="40" y="86"/>
                      <a:pt x="39" y="87"/>
                      <a:pt x="39" y="88"/>
                    </a:cubicBezTo>
                    <a:close/>
                    <a:moveTo>
                      <a:pt x="37" y="91"/>
                    </a:moveTo>
                    <a:cubicBezTo>
                      <a:pt x="35" y="90"/>
                      <a:pt x="32" y="89"/>
                      <a:pt x="30" y="87"/>
                    </a:cubicBezTo>
                    <a:cubicBezTo>
                      <a:pt x="29" y="87"/>
                      <a:pt x="24" y="85"/>
                      <a:pt x="28" y="86"/>
                    </a:cubicBezTo>
                    <a:cubicBezTo>
                      <a:pt x="31" y="87"/>
                      <a:pt x="35" y="88"/>
                      <a:pt x="38" y="89"/>
                    </a:cubicBezTo>
                    <a:cubicBezTo>
                      <a:pt x="38" y="89"/>
                      <a:pt x="38" y="89"/>
                      <a:pt x="38" y="90"/>
                    </a:cubicBezTo>
                    <a:cubicBezTo>
                      <a:pt x="37" y="90"/>
                      <a:pt x="37" y="90"/>
                      <a:pt x="37" y="91"/>
                    </a:cubicBezTo>
                    <a:close/>
                    <a:moveTo>
                      <a:pt x="35" y="95"/>
                    </a:moveTo>
                    <a:cubicBezTo>
                      <a:pt x="32" y="93"/>
                      <a:pt x="28" y="92"/>
                      <a:pt x="25" y="90"/>
                    </a:cubicBezTo>
                    <a:cubicBezTo>
                      <a:pt x="27" y="91"/>
                      <a:pt x="31" y="91"/>
                      <a:pt x="33" y="92"/>
                    </a:cubicBezTo>
                    <a:cubicBezTo>
                      <a:pt x="34" y="92"/>
                      <a:pt x="35" y="92"/>
                      <a:pt x="36" y="92"/>
                    </a:cubicBezTo>
                    <a:cubicBezTo>
                      <a:pt x="36" y="93"/>
                      <a:pt x="35" y="94"/>
                      <a:pt x="35" y="95"/>
                    </a:cubicBezTo>
                    <a:close/>
                    <a:moveTo>
                      <a:pt x="33" y="98"/>
                    </a:moveTo>
                    <a:cubicBezTo>
                      <a:pt x="31" y="97"/>
                      <a:pt x="29" y="97"/>
                      <a:pt x="28" y="96"/>
                    </a:cubicBezTo>
                    <a:cubicBezTo>
                      <a:pt x="27" y="95"/>
                      <a:pt x="22" y="92"/>
                      <a:pt x="26" y="94"/>
                    </a:cubicBezTo>
                    <a:cubicBezTo>
                      <a:pt x="28" y="95"/>
                      <a:pt x="31" y="96"/>
                      <a:pt x="34" y="96"/>
                    </a:cubicBezTo>
                    <a:cubicBezTo>
                      <a:pt x="34" y="97"/>
                      <a:pt x="33" y="98"/>
                      <a:pt x="33" y="98"/>
                    </a:cubicBezTo>
                    <a:close/>
                    <a:moveTo>
                      <a:pt x="31" y="100"/>
                    </a:moveTo>
                    <a:cubicBezTo>
                      <a:pt x="30" y="100"/>
                      <a:pt x="29" y="99"/>
                      <a:pt x="27" y="99"/>
                    </a:cubicBezTo>
                    <a:cubicBezTo>
                      <a:pt x="27" y="98"/>
                      <a:pt x="23" y="97"/>
                      <a:pt x="26" y="98"/>
                    </a:cubicBezTo>
                    <a:cubicBezTo>
                      <a:pt x="28" y="99"/>
                      <a:pt x="30" y="99"/>
                      <a:pt x="32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2" y="100"/>
                      <a:pt x="31" y="100"/>
                      <a:pt x="31" y="101"/>
                    </a:cubicBezTo>
                    <a:cubicBezTo>
                      <a:pt x="31" y="101"/>
                      <a:pt x="31" y="100"/>
                      <a:pt x="31" y="100"/>
                    </a:cubicBezTo>
                    <a:close/>
                    <a:moveTo>
                      <a:pt x="26" y="102"/>
                    </a:moveTo>
                    <a:cubicBezTo>
                      <a:pt x="25" y="101"/>
                      <a:pt x="25" y="101"/>
                      <a:pt x="26" y="100"/>
                    </a:cubicBezTo>
                    <a:cubicBezTo>
                      <a:pt x="27" y="101"/>
                      <a:pt x="29" y="101"/>
                      <a:pt x="30" y="101"/>
                    </a:cubicBezTo>
                    <a:cubicBezTo>
                      <a:pt x="30" y="102"/>
                      <a:pt x="29" y="102"/>
                      <a:pt x="29" y="103"/>
                    </a:cubicBezTo>
                    <a:cubicBezTo>
                      <a:pt x="28" y="102"/>
                      <a:pt x="27" y="102"/>
                      <a:pt x="26" y="102"/>
                    </a:cubicBezTo>
                    <a:close/>
                    <a:moveTo>
                      <a:pt x="28" y="104"/>
                    </a:moveTo>
                    <a:cubicBezTo>
                      <a:pt x="27" y="104"/>
                      <a:pt x="27" y="105"/>
                      <a:pt x="26" y="105"/>
                    </a:cubicBezTo>
                    <a:cubicBezTo>
                      <a:pt x="25" y="105"/>
                      <a:pt x="24" y="104"/>
                      <a:pt x="24" y="103"/>
                    </a:cubicBezTo>
                    <a:cubicBezTo>
                      <a:pt x="24" y="103"/>
                      <a:pt x="26" y="103"/>
                      <a:pt x="28" y="104"/>
                    </a:cubicBezTo>
                    <a:close/>
                    <a:moveTo>
                      <a:pt x="24" y="108"/>
                    </a:moveTo>
                    <a:cubicBezTo>
                      <a:pt x="22" y="106"/>
                      <a:pt x="23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4" y="107"/>
                      <a:pt x="24" y="107"/>
                      <a:pt x="24" y="10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2" y="110"/>
                      <a:pt x="22" y="111"/>
                    </a:cubicBezTo>
                    <a:cubicBezTo>
                      <a:pt x="22" y="110"/>
                      <a:pt x="21" y="108"/>
                      <a:pt x="22" y="109"/>
                    </a:cubicBezTo>
                    <a:cubicBezTo>
                      <a:pt x="22" y="109"/>
                      <a:pt x="23" y="109"/>
                      <a:pt x="23" y="109"/>
                    </a:cubicBezTo>
                    <a:close/>
                    <a:moveTo>
                      <a:pt x="22" y="112"/>
                    </a:moveTo>
                    <a:cubicBezTo>
                      <a:pt x="21" y="112"/>
                      <a:pt x="21" y="113"/>
                      <a:pt x="21" y="113"/>
                    </a:cubicBezTo>
                    <a:cubicBezTo>
                      <a:pt x="21" y="113"/>
                      <a:pt x="21" y="112"/>
                      <a:pt x="21" y="112"/>
                    </a:cubicBezTo>
                    <a:cubicBezTo>
                      <a:pt x="21" y="111"/>
                      <a:pt x="21" y="111"/>
                      <a:pt x="21" y="110"/>
                    </a:cubicBezTo>
                    <a:cubicBezTo>
                      <a:pt x="21" y="111"/>
                      <a:pt x="21" y="111"/>
                      <a:pt x="22" y="112"/>
                    </a:cubicBezTo>
                    <a:close/>
                    <a:moveTo>
                      <a:pt x="21" y="108"/>
                    </a:moveTo>
                    <a:cubicBezTo>
                      <a:pt x="21" y="103"/>
                      <a:pt x="22" y="98"/>
                      <a:pt x="23" y="93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5" y="95"/>
                      <a:pt x="28" y="96"/>
                      <a:pt x="30" y="98"/>
                    </a:cubicBezTo>
                    <a:cubicBezTo>
                      <a:pt x="34" y="100"/>
                      <a:pt x="29" y="98"/>
                      <a:pt x="28" y="98"/>
                    </a:cubicBezTo>
                    <a:cubicBezTo>
                      <a:pt x="27" y="97"/>
                      <a:pt x="25" y="97"/>
                      <a:pt x="24" y="97"/>
                    </a:cubicBezTo>
                    <a:cubicBezTo>
                      <a:pt x="24" y="97"/>
                      <a:pt x="23" y="97"/>
                      <a:pt x="24" y="97"/>
                    </a:cubicBezTo>
                    <a:cubicBezTo>
                      <a:pt x="25" y="99"/>
                      <a:pt x="28" y="99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100"/>
                      <a:pt x="23" y="100"/>
                    </a:cubicBezTo>
                    <a:cubicBezTo>
                      <a:pt x="24" y="101"/>
                      <a:pt x="25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5" y="102"/>
                      <a:pt x="23" y="102"/>
                    </a:cubicBezTo>
                    <a:cubicBezTo>
                      <a:pt x="23" y="102"/>
                      <a:pt x="22" y="102"/>
                      <a:pt x="22" y="102"/>
                    </a:cubicBezTo>
                    <a:cubicBezTo>
                      <a:pt x="23" y="103"/>
                      <a:pt x="23" y="104"/>
                      <a:pt x="24" y="105"/>
                    </a:cubicBezTo>
                    <a:cubicBezTo>
                      <a:pt x="26" y="106"/>
                      <a:pt x="23" y="105"/>
                      <a:pt x="22" y="105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2" y="107"/>
                      <a:pt x="23" y="108"/>
                      <a:pt x="21" y="108"/>
                    </a:cubicBezTo>
                    <a:close/>
                    <a:moveTo>
                      <a:pt x="23" y="92"/>
                    </a:moveTo>
                    <a:cubicBezTo>
                      <a:pt x="23" y="92"/>
                      <a:pt x="24" y="91"/>
                      <a:pt x="24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1"/>
                      <a:pt x="27" y="92"/>
                      <a:pt x="29" y="92"/>
                    </a:cubicBezTo>
                    <a:cubicBezTo>
                      <a:pt x="30" y="93"/>
                      <a:pt x="33" y="95"/>
                      <a:pt x="34" y="95"/>
                    </a:cubicBezTo>
                    <a:cubicBezTo>
                      <a:pt x="30" y="95"/>
                      <a:pt x="27" y="93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lose/>
                    <a:moveTo>
                      <a:pt x="24" y="89"/>
                    </a:moveTo>
                    <a:cubicBezTo>
                      <a:pt x="24" y="88"/>
                      <a:pt x="25" y="87"/>
                      <a:pt x="25" y="86"/>
                    </a:cubicBezTo>
                    <a:cubicBezTo>
                      <a:pt x="27" y="87"/>
                      <a:pt x="29" y="88"/>
                      <a:pt x="31" y="89"/>
                    </a:cubicBezTo>
                    <a:cubicBezTo>
                      <a:pt x="32" y="89"/>
                      <a:pt x="35" y="91"/>
                      <a:pt x="36" y="91"/>
                    </a:cubicBezTo>
                    <a:cubicBezTo>
                      <a:pt x="32" y="91"/>
                      <a:pt x="28" y="89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lose/>
                    <a:moveTo>
                      <a:pt x="25" y="85"/>
                    </a:moveTo>
                    <a:cubicBezTo>
                      <a:pt x="26" y="82"/>
                      <a:pt x="27" y="80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33" y="79"/>
                      <a:pt x="38" y="80"/>
                      <a:pt x="43" y="82"/>
                    </a:cubicBezTo>
                    <a:cubicBezTo>
                      <a:pt x="38" y="81"/>
                      <a:pt x="33" y="79"/>
                      <a:pt x="28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30" y="81"/>
                      <a:pt x="32" y="81"/>
                      <a:pt x="34" y="82"/>
                    </a:cubicBezTo>
                    <a:cubicBezTo>
                      <a:pt x="35" y="82"/>
                      <a:pt x="42" y="85"/>
                      <a:pt x="38" y="84"/>
                    </a:cubicBezTo>
                    <a:cubicBezTo>
                      <a:pt x="35" y="83"/>
                      <a:pt x="31" y="81"/>
                      <a:pt x="27" y="81"/>
                    </a:cubicBezTo>
                    <a:cubicBezTo>
                      <a:pt x="27" y="81"/>
                      <a:pt x="26" y="82"/>
                      <a:pt x="27" y="82"/>
                    </a:cubicBezTo>
                    <a:cubicBezTo>
                      <a:pt x="30" y="84"/>
                      <a:pt x="34" y="86"/>
                      <a:pt x="38" y="88"/>
                    </a:cubicBezTo>
                    <a:cubicBezTo>
                      <a:pt x="37" y="87"/>
                      <a:pt x="33" y="87"/>
                      <a:pt x="32" y="87"/>
                    </a:cubicBezTo>
                    <a:cubicBezTo>
                      <a:pt x="30" y="86"/>
                      <a:pt x="27" y="85"/>
                      <a:pt x="25" y="85"/>
                    </a:cubicBezTo>
                    <a:close/>
                    <a:moveTo>
                      <a:pt x="28" y="77"/>
                    </a:moveTo>
                    <a:cubicBezTo>
                      <a:pt x="30" y="73"/>
                      <a:pt x="31" y="69"/>
                      <a:pt x="33" y="66"/>
                    </a:cubicBezTo>
                    <a:cubicBezTo>
                      <a:pt x="41" y="69"/>
                      <a:pt x="48" y="71"/>
                      <a:pt x="56" y="73"/>
                    </a:cubicBezTo>
                    <a:cubicBezTo>
                      <a:pt x="64" y="75"/>
                      <a:pt x="72" y="79"/>
                      <a:pt x="81" y="81"/>
                    </a:cubicBezTo>
                    <a:cubicBezTo>
                      <a:pt x="89" y="84"/>
                      <a:pt x="98" y="87"/>
                      <a:pt x="106" y="89"/>
                    </a:cubicBezTo>
                    <a:cubicBezTo>
                      <a:pt x="111" y="90"/>
                      <a:pt x="116" y="91"/>
                      <a:pt x="120" y="93"/>
                    </a:cubicBezTo>
                    <a:cubicBezTo>
                      <a:pt x="122" y="94"/>
                      <a:pt x="124" y="94"/>
                      <a:pt x="127" y="95"/>
                    </a:cubicBezTo>
                    <a:cubicBezTo>
                      <a:pt x="125" y="95"/>
                      <a:pt x="124" y="96"/>
                      <a:pt x="123" y="96"/>
                    </a:cubicBezTo>
                    <a:cubicBezTo>
                      <a:pt x="120" y="93"/>
                      <a:pt x="114" y="92"/>
                      <a:pt x="109" y="91"/>
                    </a:cubicBezTo>
                    <a:cubicBezTo>
                      <a:pt x="100" y="89"/>
                      <a:pt x="91" y="86"/>
                      <a:pt x="82" y="83"/>
                    </a:cubicBezTo>
                    <a:cubicBezTo>
                      <a:pt x="73" y="79"/>
                      <a:pt x="63" y="76"/>
                      <a:pt x="54" y="74"/>
                    </a:cubicBezTo>
                    <a:cubicBezTo>
                      <a:pt x="47" y="72"/>
                      <a:pt x="39" y="70"/>
                      <a:pt x="31" y="70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7" y="74"/>
                      <a:pt x="44" y="75"/>
                      <a:pt x="50" y="76"/>
                    </a:cubicBezTo>
                    <a:cubicBezTo>
                      <a:pt x="55" y="78"/>
                      <a:pt x="59" y="79"/>
                      <a:pt x="64" y="80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57" y="79"/>
                      <a:pt x="51" y="78"/>
                      <a:pt x="45" y="76"/>
                    </a:cubicBezTo>
                    <a:cubicBezTo>
                      <a:pt x="40" y="75"/>
                      <a:pt x="35" y="73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8" y="77"/>
                      <a:pt x="47" y="80"/>
                      <a:pt x="56" y="82"/>
                    </a:cubicBezTo>
                    <a:cubicBezTo>
                      <a:pt x="55" y="82"/>
                      <a:pt x="54" y="81"/>
                      <a:pt x="53" y="81"/>
                    </a:cubicBezTo>
                    <a:cubicBezTo>
                      <a:pt x="50" y="81"/>
                      <a:pt x="47" y="80"/>
                      <a:pt x="44" y="79"/>
                    </a:cubicBezTo>
                    <a:cubicBezTo>
                      <a:pt x="39" y="78"/>
                      <a:pt x="34" y="78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lose/>
                    <a:moveTo>
                      <a:pt x="148" y="66"/>
                    </a:moveTo>
                    <a:cubicBezTo>
                      <a:pt x="148" y="66"/>
                      <a:pt x="148" y="66"/>
                      <a:pt x="148" y="66"/>
                    </a:cubicBezTo>
                    <a:cubicBezTo>
                      <a:pt x="144" y="65"/>
                      <a:pt x="140" y="63"/>
                      <a:pt x="136" y="63"/>
                    </a:cubicBezTo>
                    <a:cubicBezTo>
                      <a:pt x="132" y="62"/>
                      <a:pt x="127" y="61"/>
                      <a:pt x="122" y="60"/>
                    </a:cubicBezTo>
                    <a:cubicBezTo>
                      <a:pt x="114" y="58"/>
                      <a:pt x="106" y="55"/>
                      <a:pt x="97" y="54"/>
                    </a:cubicBezTo>
                    <a:cubicBezTo>
                      <a:pt x="99" y="52"/>
                      <a:pt x="101" y="50"/>
                      <a:pt x="102" y="49"/>
                    </a:cubicBezTo>
                    <a:cubicBezTo>
                      <a:pt x="109" y="52"/>
                      <a:pt x="117" y="53"/>
                      <a:pt x="125" y="55"/>
                    </a:cubicBezTo>
                    <a:cubicBezTo>
                      <a:pt x="129" y="56"/>
                      <a:pt x="133" y="57"/>
                      <a:pt x="136" y="58"/>
                    </a:cubicBezTo>
                    <a:cubicBezTo>
                      <a:pt x="139" y="59"/>
                      <a:pt x="141" y="60"/>
                      <a:pt x="143" y="61"/>
                    </a:cubicBezTo>
                    <a:cubicBezTo>
                      <a:pt x="143" y="61"/>
                      <a:pt x="144" y="61"/>
                      <a:pt x="144" y="61"/>
                    </a:cubicBezTo>
                    <a:cubicBezTo>
                      <a:pt x="145" y="61"/>
                      <a:pt x="145" y="62"/>
                      <a:pt x="145" y="62"/>
                    </a:cubicBezTo>
                    <a:cubicBezTo>
                      <a:pt x="142" y="61"/>
                      <a:pt x="139" y="60"/>
                      <a:pt x="135" y="59"/>
                    </a:cubicBezTo>
                    <a:cubicBezTo>
                      <a:pt x="131" y="58"/>
                      <a:pt x="127" y="57"/>
                      <a:pt x="123" y="56"/>
                    </a:cubicBezTo>
                    <a:cubicBezTo>
                      <a:pt x="115" y="54"/>
                      <a:pt x="108" y="52"/>
                      <a:pt x="100" y="51"/>
                    </a:cubicBezTo>
                    <a:cubicBezTo>
                      <a:pt x="100" y="51"/>
                      <a:pt x="100" y="51"/>
                      <a:pt x="100" y="52"/>
                    </a:cubicBezTo>
                    <a:cubicBezTo>
                      <a:pt x="108" y="56"/>
                      <a:pt x="116" y="57"/>
                      <a:pt x="125" y="59"/>
                    </a:cubicBezTo>
                    <a:cubicBezTo>
                      <a:pt x="130" y="60"/>
                      <a:pt x="134" y="61"/>
                      <a:pt x="139" y="62"/>
                    </a:cubicBezTo>
                    <a:cubicBezTo>
                      <a:pt x="141" y="63"/>
                      <a:pt x="143" y="63"/>
                      <a:pt x="145" y="64"/>
                    </a:cubicBezTo>
                    <a:cubicBezTo>
                      <a:pt x="145" y="64"/>
                      <a:pt x="147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lose/>
                    <a:moveTo>
                      <a:pt x="103" y="48"/>
                    </a:moveTo>
                    <a:cubicBezTo>
                      <a:pt x="104" y="48"/>
                      <a:pt x="106" y="47"/>
                      <a:pt x="107" y="46"/>
                    </a:cubicBezTo>
                    <a:cubicBezTo>
                      <a:pt x="107" y="46"/>
                      <a:pt x="107" y="47"/>
                      <a:pt x="107" y="47"/>
                    </a:cubicBezTo>
                    <a:cubicBezTo>
                      <a:pt x="113" y="49"/>
                      <a:pt x="120" y="50"/>
                      <a:pt x="126" y="52"/>
                    </a:cubicBezTo>
                    <a:cubicBezTo>
                      <a:pt x="128" y="53"/>
                      <a:pt x="131" y="53"/>
                      <a:pt x="134" y="55"/>
                    </a:cubicBezTo>
                    <a:cubicBezTo>
                      <a:pt x="134" y="55"/>
                      <a:pt x="144" y="58"/>
                      <a:pt x="139" y="57"/>
                    </a:cubicBezTo>
                    <a:cubicBezTo>
                      <a:pt x="132" y="56"/>
                      <a:pt x="126" y="53"/>
                      <a:pt x="120" y="52"/>
                    </a:cubicBezTo>
                    <a:cubicBezTo>
                      <a:pt x="115" y="50"/>
                      <a:pt x="109" y="50"/>
                      <a:pt x="103" y="48"/>
                    </a:cubicBezTo>
                    <a:close/>
                    <a:moveTo>
                      <a:pt x="107" y="46"/>
                    </a:moveTo>
                    <a:cubicBezTo>
                      <a:pt x="109" y="45"/>
                      <a:pt x="112" y="45"/>
                      <a:pt x="115" y="45"/>
                    </a:cubicBezTo>
                    <a:cubicBezTo>
                      <a:pt x="120" y="46"/>
                      <a:pt x="125" y="48"/>
                      <a:pt x="129" y="50"/>
                    </a:cubicBezTo>
                    <a:cubicBezTo>
                      <a:pt x="122" y="48"/>
                      <a:pt x="115" y="47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lose/>
                    <a:moveTo>
                      <a:pt x="139" y="56"/>
                    </a:moveTo>
                    <a:cubicBezTo>
                      <a:pt x="136" y="54"/>
                      <a:pt x="132" y="53"/>
                      <a:pt x="129" y="52"/>
                    </a:cubicBezTo>
                    <a:cubicBezTo>
                      <a:pt x="124" y="50"/>
                      <a:pt x="119" y="50"/>
                      <a:pt x="114" y="48"/>
                    </a:cubicBezTo>
                    <a:cubicBezTo>
                      <a:pt x="112" y="48"/>
                      <a:pt x="111" y="48"/>
                      <a:pt x="109" y="47"/>
                    </a:cubicBezTo>
                    <a:cubicBezTo>
                      <a:pt x="110" y="47"/>
                      <a:pt x="111" y="47"/>
                      <a:pt x="112" y="48"/>
                    </a:cubicBezTo>
                    <a:cubicBezTo>
                      <a:pt x="114" y="48"/>
                      <a:pt x="116" y="49"/>
                      <a:pt x="119" y="49"/>
                    </a:cubicBezTo>
                    <a:cubicBezTo>
                      <a:pt x="123" y="50"/>
                      <a:pt x="127" y="50"/>
                      <a:pt x="132" y="51"/>
                    </a:cubicBezTo>
                    <a:cubicBezTo>
                      <a:pt x="134" y="53"/>
                      <a:pt x="137" y="54"/>
                      <a:pt x="139" y="56"/>
                    </a:cubicBezTo>
                    <a:close/>
                    <a:moveTo>
                      <a:pt x="143" y="60"/>
                    </a:moveTo>
                    <a:cubicBezTo>
                      <a:pt x="138" y="58"/>
                      <a:pt x="132" y="56"/>
                      <a:pt x="127" y="55"/>
                    </a:cubicBezTo>
                    <a:cubicBezTo>
                      <a:pt x="121" y="53"/>
                      <a:pt x="115" y="52"/>
                      <a:pt x="109" y="50"/>
                    </a:cubicBezTo>
                    <a:cubicBezTo>
                      <a:pt x="109" y="50"/>
                      <a:pt x="110" y="51"/>
                      <a:pt x="111" y="51"/>
                    </a:cubicBezTo>
                    <a:cubicBezTo>
                      <a:pt x="115" y="51"/>
                      <a:pt x="118" y="52"/>
                      <a:pt x="122" y="53"/>
                    </a:cubicBezTo>
                    <a:cubicBezTo>
                      <a:pt x="128" y="55"/>
                      <a:pt x="135" y="57"/>
                      <a:pt x="141" y="58"/>
                    </a:cubicBezTo>
                    <a:cubicBezTo>
                      <a:pt x="142" y="59"/>
                      <a:pt x="143" y="59"/>
                      <a:pt x="143" y="60"/>
                    </a:cubicBezTo>
                    <a:close/>
                    <a:moveTo>
                      <a:pt x="147" y="64"/>
                    </a:moveTo>
                    <a:cubicBezTo>
                      <a:pt x="133" y="58"/>
                      <a:pt x="116" y="59"/>
                      <a:pt x="102" y="52"/>
                    </a:cubicBezTo>
                    <a:cubicBezTo>
                      <a:pt x="105" y="53"/>
                      <a:pt x="110" y="54"/>
                      <a:pt x="114" y="55"/>
                    </a:cubicBezTo>
                    <a:cubicBezTo>
                      <a:pt x="119" y="56"/>
                      <a:pt x="123" y="57"/>
                      <a:pt x="128" y="58"/>
                    </a:cubicBezTo>
                    <a:cubicBezTo>
                      <a:pt x="132" y="59"/>
                      <a:pt x="136" y="60"/>
                      <a:pt x="140" y="61"/>
                    </a:cubicBezTo>
                    <a:cubicBezTo>
                      <a:pt x="142" y="62"/>
                      <a:pt x="144" y="62"/>
                      <a:pt x="146" y="63"/>
                    </a:cubicBezTo>
                    <a:cubicBezTo>
                      <a:pt x="146" y="63"/>
                      <a:pt x="146" y="63"/>
                      <a:pt x="147" y="64"/>
                    </a:cubicBezTo>
                    <a:cubicBezTo>
                      <a:pt x="147" y="64"/>
                      <a:pt x="147" y="64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8"/>
                      <a:pt x="132" y="65"/>
                      <a:pt x="123" y="63"/>
                    </a:cubicBezTo>
                    <a:cubicBezTo>
                      <a:pt x="114" y="60"/>
                      <a:pt x="104" y="58"/>
                      <a:pt x="9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6" y="55"/>
                      <a:pt x="96" y="55"/>
                    </a:cubicBezTo>
                    <a:cubicBezTo>
                      <a:pt x="107" y="56"/>
                      <a:pt x="118" y="60"/>
                      <a:pt x="129" y="62"/>
                    </a:cubicBezTo>
                    <a:cubicBezTo>
                      <a:pt x="134" y="63"/>
                      <a:pt x="138" y="64"/>
                      <a:pt x="142" y="65"/>
                    </a:cubicBezTo>
                    <a:cubicBezTo>
                      <a:pt x="144" y="66"/>
                      <a:pt x="147" y="67"/>
                      <a:pt x="149" y="67"/>
                    </a:cubicBezTo>
                    <a:cubicBezTo>
                      <a:pt x="149" y="68"/>
                      <a:pt x="150" y="69"/>
                      <a:pt x="150" y="69"/>
                    </a:cubicBezTo>
                    <a:close/>
                    <a:moveTo>
                      <a:pt x="82" y="42"/>
                    </a:moveTo>
                    <a:cubicBezTo>
                      <a:pt x="79" y="40"/>
                      <a:pt x="77" y="38"/>
                      <a:pt x="75" y="36"/>
                    </a:cubicBezTo>
                    <a:cubicBezTo>
                      <a:pt x="74" y="36"/>
                      <a:pt x="74" y="36"/>
                      <a:pt x="73" y="35"/>
                    </a:cubicBezTo>
                    <a:cubicBezTo>
                      <a:pt x="76" y="37"/>
                      <a:pt x="79" y="39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2"/>
                    </a:cubicBezTo>
                    <a:cubicBezTo>
                      <a:pt x="82" y="42"/>
                      <a:pt x="82" y="42"/>
                      <a:pt x="82" y="42"/>
                    </a:cubicBezTo>
                    <a:close/>
                    <a:moveTo>
                      <a:pt x="81" y="42"/>
                    </a:moveTo>
                    <a:cubicBezTo>
                      <a:pt x="81" y="43"/>
                      <a:pt x="81" y="43"/>
                      <a:pt x="81" y="44"/>
                    </a:cubicBezTo>
                    <a:cubicBezTo>
                      <a:pt x="78" y="42"/>
                      <a:pt x="76" y="40"/>
                      <a:pt x="73" y="38"/>
                    </a:cubicBezTo>
                    <a:cubicBezTo>
                      <a:pt x="76" y="40"/>
                      <a:pt x="78" y="41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5"/>
                    </a:moveTo>
                    <a:cubicBezTo>
                      <a:pt x="80" y="45"/>
                      <a:pt x="80" y="46"/>
                      <a:pt x="79" y="47"/>
                    </a:cubicBezTo>
                    <a:cubicBezTo>
                      <a:pt x="77" y="45"/>
                      <a:pt x="74" y="43"/>
                      <a:pt x="71" y="41"/>
                    </a:cubicBezTo>
                    <a:cubicBezTo>
                      <a:pt x="69" y="39"/>
                      <a:pt x="66" y="38"/>
                      <a:pt x="64" y="36"/>
                    </a:cubicBezTo>
                    <a:cubicBezTo>
                      <a:pt x="62" y="34"/>
                      <a:pt x="67" y="37"/>
                      <a:pt x="68" y="37"/>
                    </a:cubicBezTo>
                    <a:cubicBezTo>
                      <a:pt x="69" y="38"/>
                      <a:pt x="71" y="39"/>
                      <a:pt x="72" y="40"/>
                    </a:cubicBezTo>
                    <a:cubicBezTo>
                      <a:pt x="75" y="41"/>
                      <a:pt x="78" y="43"/>
                      <a:pt x="80" y="45"/>
                    </a:cubicBezTo>
                    <a:close/>
                    <a:moveTo>
                      <a:pt x="79" y="48"/>
                    </a:moveTo>
                    <a:cubicBezTo>
                      <a:pt x="79" y="48"/>
                      <a:pt x="78" y="49"/>
                      <a:pt x="78" y="49"/>
                    </a:cubicBezTo>
                    <a:cubicBezTo>
                      <a:pt x="78" y="49"/>
                      <a:pt x="78" y="50"/>
                      <a:pt x="78" y="50"/>
                    </a:cubicBezTo>
                    <a:cubicBezTo>
                      <a:pt x="76" y="49"/>
                      <a:pt x="74" y="48"/>
                      <a:pt x="73" y="47"/>
                    </a:cubicBezTo>
                    <a:cubicBezTo>
                      <a:pt x="70" y="46"/>
                      <a:pt x="68" y="44"/>
                      <a:pt x="65" y="42"/>
                    </a:cubicBezTo>
                    <a:cubicBezTo>
                      <a:pt x="64" y="41"/>
                      <a:pt x="62" y="39"/>
                      <a:pt x="60" y="38"/>
                    </a:cubicBezTo>
                    <a:cubicBezTo>
                      <a:pt x="62" y="39"/>
                      <a:pt x="64" y="40"/>
                      <a:pt x="66" y="41"/>
                    </a:cubicBezTo>
                    <a:cubicBezTo>
                      <a:pt x="71" y="43"/>
                      <a:pt x="75" y="46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lose/>
                    <a:moveTo>
                      <a:pt x="77" y="50"/>
                    </a:moveTo>
                    <a:cubicBezTo>
                      <a:pt x="75" y="53"/>
                      <a:pt x="74" y="50"/>
                      <a:pt x="71" y="49"/>
                    </a:cubicBezTo>
                    <a:cubicBezTo>
                      <a:pt x="71" y="49"/>
                      <a:pt x="70" y="49"/>
                      <a:pt x="69" y="49"/>
                    </a:cubicBezTo>
                    <a:cubicBezTo>
                      <a:pt x="69" y="48"/>
                      <a:pt x="68" y="48"/>
                      <a:pt x="67" y="47"/>
                    </a:cubicBezTo>
                    <a:cubicBezTo>
                      <a:pt x="66" y="47"/>
                      <a:pt x="65" y="46"/>
                      <a:pt x="63" y="45"/>
                    </a:cubicBezTo>
                    <a:cubicBezTo>
                      <a:pt x="62" y="44"/>
                      <a:pt x="61" y="43"/>
                      <a:pt x="59" y="42"/>
                    </a:cubicBezTo>
                    <a:cubicBezTo>
                      <a:pt x="58" y="40"/>
                      <a:pt x="58" y="40"/>
                      <a:pt x="59" y="41"/>
                    </a:cubicBezTo>
                    <a:cubicBezTo>
                      <a:pt x="61" y="42"/>
                      <a:pt x="63" y="43"/>
                      <a:pt x="65" y="44"/>
                    </a:cubicBezTo>
                    <a:cubicBezTo>
                      <a:pt x="68" y="45"/>
                      <a:pt x="70" y="46"/>
                      <a:pt x="72" y="48"/>
                    </a:cubicBezTo>
                    <a:cubicBezTo>
                      <a:pt x="74" y="48"/>
                      <a:pt x="75" y="49"/>
                      <a:pt x="76" y="50"/>
                    </a:cubicBezTo>
                    <a:cubicBezTo>
                      <a:pt x="76" y="50"/>
                      <a:pt x="76" y="50"/>
                      <a:pt x="77" y="50"/>
                    </a:cubicBezTo>
                    <a:cubicBezTo>
                      <a:pt x="77" y="50"/>
                      <a:pt x="77" y="50"/>
                      <a:pt x="77" y="50"/>
                    </a:cubicBezTo>
                    <a:close/>
                    <a:moveTo>
                      <a:pt x="68" y="49"/>
                    </a:moveTo>
                    <a:cubicBezTo>
                      <a:pt x="67" y="49"/>
                      <a:pt x="65" y="50"/>
                      <a:pt x="63" y="50"/>
                    </a:cubicBezTo>
                    <a:cubicBezTo>
                      <a:pt x="61" y="48"/>
                      <a:pt x="57" y="46"/>
                      <a:pt x="55" y="44"/>
                    </a:cubicBezTo>
                    <a:cubicBezTo>
                      <a:pt x="51" y="40"/>
                      <a:pt x="58" y="44"/>
                      <a:pt x="59" y="45"/>
                    </a:cubicBezTo>
                    <a:cubicBezTo>
                      <a:pt x="61" y="45"/>
                      <a:pt x="63" y="46"/>
                      <a:pt x="65" y="47"/>
                    </a:cubicBezTo>
                    <a:cubicBezTo>
                      <a:pt x="66" y="47"/>
                      <a:pt x="67" y="48"/>
                      <a:pt x="67" y="48"/>
                    </a:cubicBezTo>
                    <a:cubicBezTo>
                      <a:pt x="67" y="48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lose/>
                    <a:moveTo>
                      <a:pt x="62" y="51"/>
                    </a:moveTo>
                    <a:cubicBezTo>
                      <a:pt x="61" y="51"/>
                      <a:pt x="61" y="52"/>
                      <a:pt x="60" y="52"/>
                    </a:cubicBezTo>
                    <a:cubicBezTo>
                      <a:pt x="58" y="51"/>
                      <a:pt x="56" y="50"/>
                      <a:pt x="55" y="49"/>
                    </a:cubicBezTo>
                    <a:cubicBezTo>
                      <a:pt x="53" y="48"/>
                      <a:pt x="50" y="45"/>
                      <a:pt x="54" y="47"/>
                    </a:cubicBezTo>
                    <a:cubicBezTo>
                      <a:pt x="57" y="48"/>
                      <a:pt x="59" y="50"/>
                      <a:pt x="62" y="51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1"/>
                      <a:pt x="49" y="49"/>
                    </a:cubicBezTo>
                    <a:cubicBezTo>
                      <a:pt x="51" y="51"/>
                      <a:pt x="56" y="52"/>
                      <a:pt x="59" y="53"/>
                    </a:cubicBezTo>
                    <a:cubicBezTo>
                      <a:pt x="58" y="53"/>
                      <a:pt x="57" y="54"/>
                      <a:pt x="57" y="54"/>
                    </a:cubicBezTo>
                    <a:close/>
                    <a:moveTo>
                      <a:pt x="49" y="56"/>
                    </a:moveTo>
                    <a:cubicBezTo>
                      <a:pt x="51" y="56"/>
                      <a:pt x="53" y="57"/>
                      <a:pt x="55" y="58"/>
                    </a:cubicBezTo>
                    <a:cubicBezTo>
                      <a:pt x="55" y="58"/>
                      <a:pt x="55" y="58"/>
                      <a:pt x="55" y="59"/>
                    </a:cubicBezTo>
                    <a:cubicBezTo>
                      <a:pt x="53" y="58"/>
                      <a:pt x="51" y="57"/>
                      <a:pt x="49" y="56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1" y="64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2" y="63"/>
                      <a:pt x="62" y="63"/>
                      <a:pt x="62" y="64"/>
                    </a:cubicBezTo>
                    <a:close/>
                    <a:moveTo>
                      <a:pt x="63" y="62"/>
                    </a:moveTo>
                    <a:cubicBezTo>
                      <a:pt x="63" y="62"/>
                      <a:pt x="63" y="62"/>
                      <a:pt x="63" y="62"/>
                    </a:cubicBezTo>
                    <a:cubicBezTo>
                      <a:pt x="64" y="62"/>
                      <a:pt x="63" y="62"/>
                      <a:pt x="63" y="62"/>
                    </a:cubicBezTo>
                    <a:close/>
                    <a:moveTo>
                      <a:pt x="66" y="60"/>
                    </a:moveTo>
                    <a:cubicBezTo>
                      <a:pt x="68" y="62"/>
                      <a:pt x="66" y="61"/>
                      <a:pt x="64" y="61"/>
                    </a:cubicBezTo>
                    <a:cubicBezTo>
                      <a:pt x="65" y="60"/>
                      <a:pt x="65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9"/>
                      <a:pt x="66" y="59"/>
                    </a:cubicBezTo>
                    <a:cubicBezTo>
                      <a:pt x="67" y="59"/>
                      <a:pt x="67" y="58"/>
                      <a:pt x="68" y="58"/>
                    </a:cubicBezTo>
                    <a:cubicBezTo>
                      <a:pt x="68" y="59"/>
                      <a:pt x="68" y="59"/>
                      <a:pt x="68" y="60"/>
                    </a:cubicBezTo>
                    <a:cubicBezTo>
                      <a:pt x="68" y="60"/>
                      <a:pt x="67" y="60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9" y="61"/>
                    </a:moveTo>
                    <a:cubicBezTo>
                      <a:pt x="68" y="61"/>
                      <a:pt x="68" y="61"/>
                      <a:pt x="68" y="61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7" y="60"/>
                      <a:pt x="68" y="60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lose/>
                    <a:moveTo>
                      <a:pt x="67" y="62"/>
                    </a:moveTo>
                    <a:cubicBezTo>
                      <a:pt x="67" y="62"/>
                      <a:pt x="66" y="62"/>
                      <a:pt x="66" y="62"/>
                    </a:cubicBezTo>
                    <a:cubicBezTo>
                      <a:pt x="66" y="62"/>
                      <a:pt x="65" y="63"/>
                      <a:pt x="65" y="63"/>
                    </a:cubicBezTo>
                    <a:cubicBezTo>
                      <a:pt x="65" y="63"/>
                      <a:pt x="65" y="62"/>
                      <a:pt x="65" y="62"/>
                    </a:cubicBezTo>
                    <a:cubicBezTo>
                      <a:pt x="64" y="62"/>
                      <a:pt x="66" y="62"/>
                      <a:pt x="67" y="62"/>
                    </a:cubicBezTo>
                    <a:close/>
                    <a:moveTo>
                      <a:pt x="64" y="63"/>
                    </a:moveTo>
                    <a:cubicBezTo>
                      <a:pt x="64" y="63"/>
                      <a:pt x="64" y="63"/>
                      <a:pt x="63" y="64"/>
                    </a:cubicBezTo>
                    <a:cubicBezTo>
                      <a:pt x="62" y="62"/>
                      <a:pt x="63" y="63"/>
                      <a:pt x="64" y="63"/>
                    </a:cubicBezTo>
                    <a:close/>
                    <a:moveTo>
                      <a:pt x="62" y="65"/>
                    </a:moveTo>
                    <a:cubicBezTo>
                      <a:pt x="61" y="65"/>
                      <a:pt x="60" y="66"/>
                      <a:pt x="60" y="67"/>
                    </a:cubicBezTo>
                    <a:cubicBezTo>
                      <a:pt x="57" y="65"/>
                      <a:pt x="53" y="64"/>
                      <a:pt x="50" y="62"/>
                    </a:cubicBezTo>
                    <a:cubicBezTo>
                      <a:pt x="47" y="61"/>
                      <a:pt x="43" y="58"/>
                      <a:pt x="41" y="58"/>
                    </a:cubicBezTo>
                    <a:cubicBezTo>
                      <a:pt x="48" y="59"/>
                      <a:pt x="55" y="64"/>
                      <a:pt x="62" y="65"/>
                    </a:cubicBezTo>
                    <a:close/>
                    <a:moveTo>
                      <a:pt x="59" y="69"/>
                    </a:move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0"/>
                      <a:pt x="58" y="69"/>
                      <a:pt x="58" y="69"/>
                    </a:cubicBezTo>
                    <a:cubicBezTo>
                      <a:pt x="54" y="68"/>
                      <a:pt x="49" y="66"/>
                      <a:pt x="45" y="64"/>
                    </a:cubicBezTo>
                    <a:cubicBezTo>
                      <a:pt x="44" y="63"/>
                      <a:pt x="42" y="61"/>
                      <a:pt x="40" y="61"/>
                    </a:cubicBezTo>
                    <a:cubicBezTo>
                      <a:pt x="42" y="61"/>
                      <a:pt x="44" y="62"/>
                      <a:pt x="47" y="63"/>
                    </a:cubicBezTo>
                    <a:cubicBezTo>
                      <a:pt x="51" y="65"/>
                      <a:pt x="55" y="66"/>
                      <a:pt x="59" y="68"/>
                    </a:cubicBezTo>
                    <a:cubicBezTo>
                      <a:pt x="59" y="68"/>
                      <a:pt x="59" y="69"/>
                      <a:pt x="59" y="69"/>
                    </a:cubicBezTo>
                    <a:close/>
                    <a:moveTo>
                      <a:pt x="68" y="73"/>
                    </a:moveTo>
                    <a:cubicBezTo>
                      <a:pt x="70" y="74"/>
                      <a:pt x="71" y="74"/>
                      <a:pt x="73" y="75"/>
                    </a:cubicBezTo>
                    <a:cubicBezTo>
                      <a:pt x="75" y="75"/>
                      <a:pt x="78" y="77"/>
                      <a:pt x="80" y="77"/>
                    </a:cubicBezTo>
                    <a:cubicBezTo>
                      <a:pt x="84" y="79"/>
                      <a:pt x="87" y="80"/>
                      <a:pt x="91" y="81"/>
                    </a:cubicBezTo>
                    <a:cubicBezTo>
                      <a:pt x="83" y="79"/>
                      <a:pt x="75" y="77"/>
                      <a:pt x="67" y="73"/>
                    </a:cubicBezTo>
                    <a:cubicBezTo>
                      <a:pt x="67" y="73"/>
                      <a:pt x="68" y="73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lose/>
                    <a:moveTo>
                      <a:pt x="69" y="73"/>
                    </a:moveTo>
                    <a:cubicBezTo>
                      <a:pt x="69" y="72"/>
                      <a:pt x="70" y="72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6"/>
                      <a:pt x="94" y="79"/>
                      <a:pt x="106" y="83"/>
                    </a:cubicBezTo>
                    <a:cubicBezTo>
                      <a:pt x="111" y="84"/>
                      <a:pt x="116" y="87"/>
                      <a:pt x="121" y="88"/>
                    </a:cubicBezTo>
                    <a:cubicBezTo>
                      <a:pt x="124" y="90"/>
                      <a:pt x="128" y="90"/>
                      <a:pt x="131" y="92"/>
                    </a:cubicBezTo>
                    <a:cubicBezTo>
                      <a:pt x="129" y="91"/>
                      <a:pt x="125" y="91"/>
                      <a:pt x="122" y="90"/>
                    </a:cubicBezTo>
                    <a:cubicBezTo>
                      <a:pt x="115" y="88"/>
                      <a:pt x="108" y="86"/>
                      <a:pt x="101" y="84"/>
                    </a:cubicBezTo>
                    <a:cubicBezTo>
                      <a:pt x="94" y="81"/>
                      <a:pt x="87" y="79"/>
                      <a:pt x="80" y="77"/>
                    </a:cubicBezTo>
                    <a:cubicBezTo>
                      <a:pt x="76" y="75"/>
                      <a:pt x="73" y="74"/>
                      <a:pt x="69" y="73"/>
                    </a:cubicBezTo>
                    <a:close/>
                    <a:moveTo>
                      <a:pt x="83" y="75"/>
                    </a:moveTo>
                    <a:cubicBezTo>
                      <a:pt x="79" y="74"/>
                      <a:pt x="76" y="73"/>
                      <a:pt x="73" y="71"/>
                    </a:cubicBezTo>
                    <a:cubicBezTo>
                      <a:pt x="76" y="73"/>
                      <a:pt x="79" y="73"/>
                      <a:pt x="82" y="74"/>
                    </a:cubicBezTo>
                    <a:cubicBezTo>
                      <a:pt x="86" y="76"/>
                      <a:pt x="90" y="77"/>
                      <a:pt x="94" y="79"/>
                    </a:cubicBezTo>
                    <a:cubicBezTo>
                      <a:pt x="90" y="78"/>
                      <a:pt x="87" y="77"/>
                      <a:pt x="83" y="75"/>
                    </a:cubicBezTo>
                    <a:close/>
                    <a:moveTo>
                      <a:pt x="72" y="71"/>
                    </a:moveTo>
                    <a:cubicBezTo>
                      <a:pt x="73" y="70"/>
                      <a:pt x="74" y="70"/>
                      <a:pt x="75" y="70"/>
                    </a:cubicBezTo>
                    <a:cubicBezTo>
                      <a:pt x="76" y="70"/>
                      <a:pt x="77" y="70"/>
                      <a:pt x="78" y="70"/>
                    </a:cubicBezTo>
                    <a:cubicBezTo>
                      <a:pt x="78" y="70"/>
                      <a:pt x="79" y="70"/>
                      <a:pt x="79" y="70"/>
                    </a:cubicBezTo>
                    <a:cubicBezTo>
                      <a:pt x="79" y="70"/>
                      <a:pt x="79" y="70"/>
                      <a:pt x="80" y="70"/>
                    </a:cubicBezTo>
                    <a:cubicBezTo>
                      <a:pt x="80" y="70"/>
                      <a:pt x="80" y="70"/>
                      <a:pt x="81" y="70"/>
                    </a:cubicBezTo>
                    <a:cubicBezTo>
                      <a:pt x="83" y="71"/>
                      <a:pt x="86" y="73"/>
                      <a:pt x="89" y="74"/>
                    </a:cubicBezTo>
                    <a:cubicBezTo>
                      <a:pt x="103" y="79"/>
                      <a:pt x="116" y="84"/>
                      <a:pt x="130" y="89"/>
                    </a:cubicBezTo>
                    <a:cubicBezTo>
                      <a:pt x="131" y="89"/>
                      <a:pt x="133" y="90"/>
                      <a:pt x="134" y="90"/>
                    </a:cubicBezTo>
                    <a:cubicBezTo>
                      <a:pt x="134" y="90"/>
                      <a:pt x="138" y="92"/>
                      <a:pt x="136" y="91"/>
                    </a:cubicBezTo>
                    <a:cubicBezTo>
                      <a:pt x="133" y="90"/>
                      <a:pt x="130" y="89"/>
                      <a:pt x="126" y="88"/>
                    </a:cubicBezTo>
                    <a:cubicBezTo>
                      <a:pt x="120" y="86"/>
                      <a:pt x="113" y="84"/>
                      <a:pt x="107" y="82"/>
                    </a:cubicBezTo>
                    <a:cubicBezTo>
                      <a:pt x="106" y="82"/>
                      <a:pt x="106" y="82"/>
                      <a:pt x="105" y="82"/>
                    </a:cubicBezTo>
                    <a:cubicBezTo>
                      <a:pt x="99" y="80"/>
                      <a:pt x="93" y="78"/>
                      <a:pt x="87" y="76"/>
                    </a:cubicBezTo>
                    <a:cubicBezTo>
                      <a:pt x="82" y="74"/>
                      <a:pt x="77" y="72"/>
                      <a:pt x="72" y="71"/>
                    </a:cubicBezTo>
                    <a:close/>
                    <a:moveTo>
                      <a:pt x="77" y="69"/>
                    </a:moveTo>
                    <a:cubicBezTo>
                      <a:pt x="78" y="68"/>
                      <a:pt x="79" y="68"/>
                      <a:pt x="81" y="67"/>
                    </a:cubicBezTo>
                    <a:cubicBezTo>
                      <a:pt x="90" y="72"/>
                      <a:pt x="100" y="75"/>
                      <a:pt x="110" y="79"/>
                    </a:cubicBezTo>
                    <a:cubicBezTo>
                      <a:pt x="113" y="79"/>
                      <a:pt x="116" y="80"/>
                      <a:pt x="118" y="81"/>
                    </a:cubicBezTo>
                    <a:cubicBezTo>
                      <a:pt x="112" y="80"/>
                      <a:pt x="107" y="78"/>
                      <a:pt x="101" y="76"/>
                    </a:cubicBezTo>
                    <a:cubicBezTo>
                      <a:pt x="94" y="73"/>
                      <a:pt x="88" y="71"/>
                      <a:pt x="80" y="70"/>
                    </a:cubicBezTo>
                    <a:cubicBezTo>
                      <a:pt x="80" y="69"/>
                      <a:pt x="79" y="69"/>
                      <a:pt x="78" y="69"/>
                    </a:cubicBezTo>
                    <a:cubicBezTo>
                      <a:pt x="77" y="69"/>
                      <a:pt x="77" y="69"/>
                      <a:pt x="77" y="69"/>
                    </a:cubicBezTo>
                    <a:close/>
                    <a:moveTo>
                      <a:pt x="82" y="67"/>
                    </a:moveTo>
                    <a:cubicBezTo>
                      <a:pt x="83" y="66"/>
                      <a:pt x="85" y="65"/>
                      <a:pt x="86" y="64"/>
                    </a:cubicBezTo>
                    <a:cubicBezTo>
                      <a:pt x="98" y="68"/>
                      <a:pt x="109" y="73"/>
                      <a:pt x="120" y="77"/>
                    </a:cubicBezTo>
                    <a:cubicBezTo>
                      <a:pt x="126" y="79"/>
                      <a:pt x="131" y="81"/>
                      <a:pt x="137" y="83"/>
                    </a:cubicBezTo>
                    <a:cubicBezTo>
                      <a:pt x="140" y="84"/>
                      <a:pt x="142" y="85"/>
                      <a:pt x="145" y="86"/>
                    </a:cubicBezTo>
                    <a:cubicBezTo>
                      <a:pt x="151" y="88"/>
                      <a:pt x="147" y="87"/>
                      <a:pt x="145" y="86"/>
                    </a:cubicBezTo>
                    <a:cubicBezTo>
                      <a:pt x="140" y="84"/>
                      <a:pt x="135" y="82"/>
                      <a:pt x="130" y="81"/>
                    </a:cubicBezTo>
                    <a:cubicBezTo>
                      <a:pt x="124" y="79"/>
                      <a:pt x="118" y="78"/>
                      <a:pt x="112" y="76"/>
                    </a:cubicBezTo>
                    <a:cubicBezTo>
                      <a:pt x="102" y="73"/>
                      <a:pt x="92" y="70"/>
                      <a:pt x="82" y="67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8" y="63"/>
                      <a:pt x="88" y="63"/>
                    </a:cubicBezTo>
                    <a:cubicBezTo>
                      <a:pt x="88" y="63"/>
                      <a:pt x="89" y="62"/>
                      <a:pt x="90" y="62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100" y="67"/>
                      <a:pt x="110" y="70"/>
                      <a:pt x="121" y="73"/>
                    </a:cubicBezTo>
                    <a:cubicBezTo>
                      <a:pt x="126" y="75"/>
                      <a:pt x="131" y="77"/>
                      <a:pt x="137" y="79"/>
                    </a:cubicBezTo>
                    <a:cubicBezTo>
                      <a:pt x="139" y="80"/>
                      <a:pt x="142" y="80"/>
                      <a:pt x="145" y="81"/>
                    </a:cubicBezTo>
                    <a:cubicBezTo>
                      <a:pt x="146" y="81"/>
                      <a:pt x="155" y="84"/>
                      <a:pt x="149" y="83"/>
                    </a:cubicBezTo>
                    <a:cubicBezTo>
                      <a:pt x="138" y="80"/>
                      <a:pt x="128" y="76"/>
                      <a:pt x="118" y="73"/>
                    </a:cubicBezTo>
                    <a:cubicBezTo>
                      <a:pt x="108" y="70"/>
                      <a:pt x="97" y="67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60"/>
                      <a:pt x="93" y="59"/>
                      <a:pt x="94" y="57"/>
                    </a:cubicBezTo>
                    <a:cubicBezTo>
                      <a:pt x="94" y="57"/>
                      <a:pt x="95" y="57"/>
                      <a:pt x="95" y="57"/>
                    </a:cubicBezTo>
                    <a:cubicBezTo>
                      <a:pt x="99" y="59"/>
                      <a:pt x="104" y="60"/>
                      <a:pt x="108" y="61"/>
                    </a:cubicBezTo>
                    <a:cubicBezTo>
                      <a:pt x="114" y="62"/>
                      <a:pt x="119" y="64"/>
                      <a:pt x="124" y="66"/>
                    </a:cubicBezTo>
                    <a:cubicBezTo>
                      <a:pt x="133" y="69"/>
                      <a:pt x="144" y="71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49" y="73"/>
                      <a:pt x="142" y="73"/>
                      <a:pt x="138" y="71"/>
                    </a:cubicBezTo>
                    <a:cubicBezTo>
                      <a:pt x="132" y="70"/>
                      <a:pt x="127" y="68"/>
                      <a:pt x="121" y="67"/>
                    </a:cubicBezTo>
                    <a:cubicBezTo>
                      <a:pt x="112" y="64"/>
                      <a:pt x="102" y="61"/>
                      <a:pt x="93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102" y="64"/>
                      <a:pt x="112" y="67"/>
                      <a:pt x="122" y="70"/>
                    </a:cubicBezTo>
                    <a:cubicBezTo>
                      <a:pt x="123" y="71"/>
                      <a:pt x="125" y="71"/>
                      <a:pt x="126" y="71"/>
                    </a:cubicBezTo>
                    <a:cubicBezTo>
                      <a:pt x="124" y="71"/>
                      <a:pt x="123" y="71"/>
                      <a:pt x="121" y="70"/>
                    </a:cubicBezTo>
                    <a:cubicBezTo>
                      <a:pt x="111" y="67"/>
                      <a:pt x="101" y="63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9"/>
                    </a:moveTo>
                    <a:cubicBezTo>
                      <a:pt x="153" y="79"/>
                      <a:pt x="153" y="79"/>
                      <a:pt x="153" y="79"/>
                    </a:cubicBezTo>
                    <a:cubicBezTo>
                      <a:pt x="153" y="79"/>
                      <a:pt x="152" y="79"/>
                      <a:pt x="151" y="79"/>
                    </a:cubicBezTo>
                    <a:cubicBezTo>
                      <a:pt x="142" y="76"/>
                      <a:pt x="133" y="73"/>
                      <a:pt x="124" y="70"/>
                    </a:cubicBezTo>
                    <a:cubicBezTo>
                      <a:pt x="114" y="67"/>
                      <a:pt x="104" y="64"/>
                      <a:pt x="94" y="60"/>
                    </a:cubicBezTo>
                    <a:cubicBezTo>
                      <a:pt x="97" y="61"/>
                      <a:pt x="103" y="62"/>
                      <a:pt x="107" y="63"/>
                    </a:cubicBezTo>
                    <a:cubicBezTo>
                      <a:pt x="113" y="65"/>
                      <a:pt x="118" y="67"/>
                      <a:pt x="123" y="68"/>
                    </a:cubicBezTo>
                    <a:cubicBezTo>
                      <a:pt x="133" y="71"/>
                      <a:pt x="143" y="74"/>
                      <a:pt x="153" y="76"/>
                    </a:cubicBezTo>
                    <a:cubicBezTo>
                      <a:pt x="153" y="77"/>
                      <a:pt x="153" y="78"/>
                      <a:pt x="153" y="79"/>
                    </a:cubicBezTo>
                    <a:close/>
                    <a:moveTo>
                      <a:pt x="152" y="75"/>
                    </a:moveTo>
                    <a:cubicBezTo>
                      <a:pt x="145" y="71"/>
                      <a:pt x="137" y="70"/>
                      <a:pt x="130" y="67"/>
                    </a:cubicBezTo>
                    <a:cubicBezTo>
                      <a:pt x="124" y="66"/>
                      <a:pt x="119" y="64"/>
                      <a:pt x="114" y="62"/>
                    </a:cubicBezTo>
                    <a:cubicBezTo>
                      <a:pt x="110" y="61"/>
                      <a:pt x="106" y="60"/>
                      <a:pt x="102" y="59"/>
                    </a:cubicBezTo>
                    <a:cubicBezTo>
                      <a:pt x="104" y="59"/>
                      <a:pt x="105" y="60"/>
                      <a:pt x="107" y="60"/>
                    </a:cubicBezTo>
                    <a:cubicBezTo>
                      <a:pt x="112" y="61"/>
                      <a:pt x="118" y="62"/>
                      <a:pt x="123" y="64"/>
                    </a:cubicBezTo>
                    <a:cubicBezTo>
                      <a:pt x="132" y="66"/>
                      <a:pt x="141" y="69"/>
                      <a:pt x="151" y="70"/>
                    </a:cubicBezTo>
                    <a:cubicBezTo>
                      <a:pt x="151" y="72"/>
                      <a:pt x="152" y="73"/>
                      <a:pt x="152" y="75"/>
                    </a:cubicBezTo>
                    <a:close/>
                    <a:moveTo>
                      <a:pt x="153" y="80"/>
                    </a:moveTo>
                    <a:cubicBezTo>
                      <a:pt x="153" y="81"/>
                      <a:pt x="152" y="81"/>
                      <a:pt x="152" y="82"/>
                    </a:cubicBezTo>
                    <a:cubicBezTo>
                      <a:pt x="152" y="82"/>
                      <a:pt x="152" y="83"/>
                      <a:pt x="152" y="83"/>
                    </a:cubicBezTo>
                    <a:cubicBezTo>
                      <a:pt x="148" y="81"/>
                      <a:pt x="143" y="80"/>
                      <a:pt x="138" y="79"/>
                    </a:cubicBezTo>
                    <a:cubicBezTo>
                      <a:pt x="134" y="77"/>
                      <a:pt x="129" y="75"/>
                      <a:pt x="124" y="74"/>
                    </a:cubicBezTo>
                    <a:cubicBezTo>
                      <a:pt x="113" y="70"/>
                      <a:pt x="102" y="67"/>
                      <a:pt x="92" y="62"/>
                    </a:cubicBezTo>
                    <a:cubicBezTo>
                      <a:pt x="96" y="64"/>
                      <a:pt x="102" y="65"/>
                      <a:pt x="107" y="67"/>
                    </a:cubicBezTo>
                    <a:cubicBezTo>
                      <a:pt x="112" y="68"/>
                      <a:pt x="117" y="70"/>
                      <a:pt x="123" y="71"/>
                    </a:cubicBezTo>
                    <a:cubicBezTo>
                      <a:pt x="133" y="74"/>
                      <a:pt x="143" y="78"/>
                      <a:pt x="153" y="8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0" y="86"/>
                      <a:pt x="149" y="87"/>
                    </a:cubicBezTo>
                    <a:cubicBezTo>
                      <a:pt x="139" y="82"/>
                      <a:pt x="127" y="79"/>
                      <a:pt x="117" y="75"/>
                    </a:cubicBezTo>
                    <a:cubicBezTo>
                      <a:pt x="111" y="73"/>
                      <a:pt x="105" y="71"/>
                      <a:pt x="100" y="68"/>
                    </a:cubicBezTo>
                    <a:cubicBezTo>
                      <a:pt x="99" y="68"/>
                      <a:pt x="98" y="68"/>
                      <a:pt x="98" y="68"/>
                    </a:cubicBezTo>
                    <a:cubicBezTo>
                      <a:pt x="107" y="70"/>
                      <a:pt x="116" y="73"/>
                      <a:pt x="125" y="76"/>
                    </a:cubicBezTo>
                    <a:cubicBezTo>
                      <a:pt x="130" y="77"/>
                      <a:pt x="135" y="79"/>
                      <a:pt x="140" y="81"/>
                    </a:cubicBezTo>
                    <a:cubicBezTo>
                      <a:pt x="144" y="82"/>
                      <a:pt x="148" y="84"/>
                      <a:pt x="151" y="84"/>
                    </a:cubicBezTo>
                    <a:close/>
                    <a:moveTo>
                      <a:pt x="148" y="88"/>
                    </a:moveTo>
                    <a:cubicBezTo>
                      <a:pt x="147" y="88"/>
                      <a:pt x="145" y="89"/>
                      <a:pt x="144" y="90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2" y="89"/>
                      <a:pt x="142" y="89"/>
                      <a:pt x="141" y="89"/>
                    </a:cubicBezTo>
                    <a:cubicBezTo>
                      <a:pt x="141" y="88"/>
                      <a:pt x="140" y="88"/>
                      <a:pt x="140" y="88"/>
                    </a:cubicBezTo>
                    <a:cubicBezTo>
                      <a:pt x="139" y="88"/>
                      <a:pt x="138" y="88"/>
                      <a:pt x="137" y="87"/>
                    </a:cubicBezTo>
                    <a:cubicBezTo>
                      <a:pt x="136" y="87"/>
                      <a:pt x="134" y="86"/>
                      <a:pt x="132" y="85"/>
                    </a:cubicBezTo>
                    <a:cubicBezTo>
                      <a:pt x="125" y="82"/>
                      <a:pt x="117" y="80"/>
                      <a:pt x="109" y="77"/>
                    </a:cubicBezTo>
                    <a:cubicBezTo>
                      <a:pt x="102" y="75"/>
                      <a:pt x="94" y="72"/>
                      <a:pt x="87" y="69"/>
                    </a:cubicBezTo>
                    <a:cubicBezTo>
                      <a:pt x="88" y="69"/>
                      <a:pt x="89" y="70"/>
                      <a:pt x="90" y="70"/>
                    </a:cubicBezTo>
                    <a:cubicBezTo>
                      <a:pt x="94" y="71"/>
                      <a:pt x="98" y="72"/>
                      <a:pt x="102" y="73"/>
                    </a:cubicBezTo>
                    <a:cubicBezTo>
                      <a:pt x="111" y="76"/>
                      <a:pt x="119" y="79"/>
                      <a:pt x="128" y="81"/>
                    </a:cubicBezTo>
                    <a:cubicBezTo>
                      <a:pt x="135" y="83"/>
                      <a:pt x="141" y="86"/>
                      <a:pt x="148" y="88"/>
                    </a:cubicBezTo>
                    <a:close/>
                    <a:moveTo>
                      <a:pt x="143" y="90"/>
                    </a:moveTo>
                    <a:cubicBezTo>
                      <a:pt x="142" y="90"/>
                      <a:pt x="140" y="91"/>
                      <a:pt x="139" y="91"/>
                    </a:cubicBezTo>
                    <a:cubicBezTo>
                      <a:pt x="135" y="89"/>
                      <a:pt x="130" y="88"/>
                      <a:pt x="125" y="86"/>
                    </a:cubicBezTo>
                    <a:cubicBezTo>
                      <a:pt x="119" y="84"/>
                      <a:pt x="113" y="82"/>
                      <a:pt x="107" y="80"/>
                    </a:cubicBezTo>
                    <a:cubicBezTo>
                      <a:pt x="101" y="78"/>
                      <a:pt x="95" y="75"/>
                      <a:pt x="89" y="73"/>
                    </a:cubicBezTo>
                    <a:cubicBezTo>
                      <a:pt x="88" y="72"/>
                      <a:pt x="87" y="72"/>
                      <a:pt x="86" y="72"/>
                    </a:cubicBezTo>
                    <a:cubicBezTo>
                      <a:pt x="92" y="73"/>
                      <a:pt x="97" y="75"/>
                      <a:pt x="103" y="77"/>
                    </a:cubicBezTo>
                    <a:cubicBezTo>
                      <a:pt x="111" y="80"/>
                      <a:pt x="120" y="82"/>
                      <a:pt x="129" y="85"/>
                    </a:cubicBezTo>
                    <a:cubicBezTo>
                      <a:pt x="131" y="86"/>
                      <a:pt x="133" y="87"/>
                      <a:pt x="136" y="88"/>
                    </a:cubicBezTo>
                    <a:cubicBezTo>
                      <a:pt x="138" y="88"/>
                      <a:pt x="140" y="89"/>
                      <a:pt x="143" y="90"/>
                    </a:cubicBezTo>
                    <a:close/>
                    <a:moveTo>
                      <a:pt x="136" y="92"/>
                    </a:moveTo>
                    <a:cubicBezTo>
                      <a:pt x="135" y="92"/>
                      <a:pt x="134" y="92"/>
                      <a:pt x="133" y="92"/>
                    </a:cubicBezTo>
                    <a:cubicBezTo>
                      <a:pt x="130" y="90"/>
                      <a:pt x="126" y="89"/>
                      <a:pt x="123" y="88"/>
                    </a:cubicBezTo>
                    <a:cubicBezTo>
                      <a:pt x="120" y="87"/>
                      <a:pt x="117" y="86"/>
                      <a:pt x="114" y="85"/>
                    </a:cubicBezTo>
                    <a:cubicBezTo>
                      <a:pt x="118" y="86"/>
                      <a:pt x="121" y="87"/>
                      <a:pt x="124" y="88"/>
                    </a:cubicBezTo>
                    <a:cubicBezTo>
                      <a:pt x="128" y="89"/>
                      <a:pt x="132" y="91"/>
                      <a:pt x="136" y="92"/>
                    </a:cubicBezTo>
                    <a:close/>
                    <a:moveTo>
                      <a:pt x="131" y="93"/>
                    </a:moveTo>
                    <a:cubicBezTo>
                      <a:pt x="130" y="93"/>
                      <a:pt x="130" y="93"/>
                      <a:pt x="129" y="94"/>
                    </a:cubicBezTo>
                    <a:cubicBezTo>
                      <a:pt x="127" y="92"/>
                      <a:pt x="123" y="91"/>
                      <a:pt x="121" y="90"/>
                    </a:cubicBezTo>
                    <a:cubicBezTo>
                      <a:pt x="116" y="89"/>
                      <a:pt x="112" y="88"/>
                      <a:pt x="107" y="86"/>
                    </a:cubicBezTo>
                    <a:cubicBezTo>
                      <a:pt x="115" y="89"/>
                      <a:pt x="123" y="91"/>
                      <a:pt x="131" y="93"/>
                    </a:cubicBezTo>
                    <a:close/>
                    <a:moveTo>
                      <a:pt x="34" y="65"/>
                    </a:moveTo>
                    <a:cubicBezTo>
                      <a:pt x="34" y="64"/>
                      <a:pt x="35" y="64"/>
                      <a:pt x="35" y="63"/>
                    </a:cubicBezTo>
                    <a:cubicBezTo>
                      <a:pt x="44" y="66"/>
                      <a:pt x="52" y="71"/>
                      <a:pt x="61" y="73"/>
                    </a:cubicBezTo>
                    <a:cubicBezTo>
                      <a:pt x="62" y="73"/>
                      <a:pt x="63" y="74"/>
                      <a:pt x="64" y="74"/>
                    </a:cubicBezTo>
                    <a:cubicBezTo>
                      <a:pt x="64" y="74"/>
                      <a:pt x="65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2" y="76"/>
                      <a:pt x="77" y="78"/>
                      <a:pt x="83" y="80"/>
                    </a:cubicBezTo>
                    <a:cubicBezTo>
                      <a:pt x="90" y="82"/>
                      <a:pt x="97" y="83"/>
                      <a:pt x="103" y="86"/>
                    </a:cubicBezTo>
                    <a:cubicBezTo>
                      <a:pt x="110" y="88"/>
                      <a:pt x="116" y="90"/>
                      <a:pt x="122" y="92"/>
                    </a:cubicBezTo>
                    <a:cubicBezTo>
                      <a:pt x="123" y="92"/>
                      <a:pt x="127" y="94"/>
                      <a:pt x="128" y="94"/>
                    </a:cubicBezTo>
                    <a:cubicBezTo>
                      <a:pt x="128" y="94"/>
                      <a:pt x="128" y="94"/>
                      <a:pt x="127" y="94"/>
                    </a:cubicBezTo>
                    <a:cubicBezTo>
                      <a:pt x="127" y="94"/>
                      <a:pt x="126" y="94"/>
                      <a:pt x="125" y="94"/>
                    </a:cubicBezTo>
                    <a:cubicBezTo>
                      <a:pt x="122" y="93"/>
                      <a:pt x="119" y="91"/>
                      <a:pt x="116" y="91"/>
                    </a:cubicBezTo>
                    <a:cubicBezTo>
                      <a:pt x="102" y="88"/>
                      <a:pt x="88" y="83"/>
                      <a:pt x="74" y="78"/>
                    </a:cubicBezTo>
                    <a:cubicBezTo>
                      <a:pt x="61" y="74"/>
                      <a:pt x="47" y="71"/>
                      <a:pt x="34" y="65"/>
                    </a:cubicBezTo>
                    <a:close/>
                    <a:moveTo>
                      <a:pt x="35" y="62"/>
                    </a:moveTo>
                    <a:cubicBezTo>
                      <a:pt x="37" y="60"/>
                      <a:pt x="38" y="59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5" y="61"/>
                      <a:pt x="52" y="63"/>
                      <a:pt x="58" y="67"/>
                    </a:cubicBezTo>
                    <a:cubicBezTo>
                      <a:pt x="53" y="64"/>
                      <a:pt x="45" y="61"/>
                      <a:pt x="39" y="59"/>
                    </a:cubicBezTo>
                    <a:cubicBezTo>
                      <a:pt x="38" y="59"/>
                      <a:pt x="38" y="60"/>
                      <a:pt x="38" y="60"/>
                    </a:cubicBezTo>
                    <a:cubicBezTo>
                      <a:pt x="44" y="65"/>
                      <a:pt x="52" y="67"/>
                      <a:pt x="59" y="70"/>
                    </a:cubicBezTo>
                    <a:cubicBezTo>
                      <a:pt x="59" y="71"/>
                      <a:pt x="59" y="71"/>
                      <a:pt x="60" y="72"/>
                    </a:cubicBezTo>
                    <a:cubicBezTo>
                      <a:pt x="59" y="71"/>
                      <a:pt x="58" y="71"/>
                      <a:pt x="58" y="71"/>
                    </a:cubicBezTo>
                    <a:cubicBezTo>
                      <a:pt x="55" y="70"/>
                      <a:pt x="53" y="69"/>
                      <a:pt x="50" y="68"/>
                    </a:cubicBezTo>
                    <a:cubicBezTo>
                      <a:pt x="45" y="66"/>
                      <a:pt x="40" y="64"/>
                      <a:pt x="35" y="62"/>
                    </a:cubicBezTo>
                    <a:close/>
                    <a:moveTo>
                      <a:pt x="39" y="57"/>
                    </a:moveTo>
                    <a:cubicBezTo>
                      <a:pt x="40" y="56"/>
                      <a:pt x="40" y="55"/>
                      <a:pt x="41" y="55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6" y="57"/>
                      <a:pt x="50" y="59"/>
                      <a:pt x="55" y="60"/>
                    </a:cubicBezTo>
                    <a:cubicBezTo>
                      <a:pt x="55" y="60"/>
                      <a:pt x="55" y="60"/>
                      <a:pt x="55" y="61"/>
                    </a:cubicBezTo>
                    <a:cubicBezTo>
                      <a:pt x="55" y="61"/>
                      <a:pt x="56" y="62"/>
                      <a:pt x="56" y="62"/>
                    </a:cubicBezTo>
                    <a:cubicBezTo>
                      <a:pt x="55" y="62"/>
                      <a:pt x="54" y="61"/>
                      <a:pt x="53" y="61"/>
                    </a:cubicBezTo>
                    <a:cubicBezTo>
                      <a:pt x="48" y="59"/>
                      <a:pt x="44" y="58"/>
                      <a:pt x="39" y="57"/>
                    </a:cubicBezTo>
                    <a:close/>
                    <a:moveTo>
                      <a:pt x="41" y="54"/>
                    </a:moveTo>
                    <a:cubicBezTo>
                      <a:pt x="41" y="54"/>
                      <a:pt x="42" y="53"/>
                      <a:pt x="42" y="53"/>
                    </a:cubicBezTo>
                    <a:cubicBezTo>
                      <a:pt x="46" y="55"/>
                      <a:pt x="50" y="57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6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lose/>
                    <a:moveTo>
                      <a:pt x="42" y="52"/>
                    </a:moveTo>
                    <a:cubicBezTo>
                      <a:pt x="43" y="52"/>
                      <a:pt x="44" y="51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2"/>
                      <a:pt x="52" y="54"/>
                      <a:pt x="56" y="55"/>
                    </a:cubicBezTo>
                    <a:cubicBezTo>
                      <a:pt x="56" y="56"/>
                      <a:pt x="55" y="56"/>
                      <a:pt x="55" y="57"/>
                    </a:cubicBezTo>
                    <a:cubicBezTo>
                      <a:pt x="51" y="56"/>
                      <a:pt x="47" y="54"/>
                      <a:pt x="42" y="52"/>
                    </a:cubicBezTo>
                    <a:close/>
                    <a:moveTo>
                      <a:pt x="45" y="50"/>
                    </a:moveTo>
                    <a:cubicBezTo>
                      <a:pt x="46" y="48"/>
                      <a:pt x="48" y="46"/>
                      <a:pt x="49" y="45"/>
                    </a:cubicBezTo>
                    <a:cubicBezTo>
                      <a:pt x="52" y="48"/>
                      <a:pt x="55" y="49"/>
                      <a:pt x="58" y="51"/>
                    </a:cubicBezTo>
                    <a:cubicBezTo>
                      <a:pt x="60" y="53"/>
                      <a:pt x="58" y="52"/>
                      <a:pt x="57" y="51"/>
                    </a:cubicBezTo>
                    <a:cubicBezTo>
                      <a:pt x="56" y="51"/>
                      <a:pt x="54" y="50"/>
                      <a:pt x="53" y="50"/>
                    </a:cubicBezTo>
                    <a:cubicBezTo>
                      <a:pt x="51" y="49"/>
                      <a:pt x="49" y="48"/>
                      <a:pt x="48" y="47"/>
                    </a:cubicBezTo>
                    <a:cubicBezTo>
                      <a:pt x="47" y="47"/>
                      <a:pt x="47" y="48"/>
                      <a:pt x="47" y="48"/>
                    </a:cubicBezTo>
                    <a:cubicBezTo>
                      <a:pt x="50" y="50"/>
                      <a:pt x="54" y="54"/>
                      <a:pt x="56" y="55"/>
                    </a:cubicBezTo>
                    <a:cubicBezTo>
                      <a:pt x="52" y="53"/>
                      <a:pt x="49" y="51"/>
                      <a:pt x="45" y="50"/>
                    </a:cubicBezTo>
                    <a:close/>
                    <a:moveTo>
                      <a:pt x="50" y="44"/>
                    </a:moveTo>
                    <a:cubicBezTo>
                      <a:pt x="51" y="44"/>
                      <a:pt x="52" y="43"/>
                      <a:pt x="52" y="42"/>
                    </a:cubicBezTo>
                    <a:cubicBezTo>
                      <a:pt x="54" y="45"/>
                      <a:pt x="58" y="48"/>
                      <a:pt x="61" y="50"/>
                    </a:cubicBezTo>
                    <a:cubicBezTo>
                      <a:pt x="60" y="49"/>
                      <a:pt x="59" y="48"/>
                      <a:pt x="57" y="48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8"/>
                      <a:pt x="58" y="38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1" y="40"/>
                      <a:pt x="64" y="42"/>
                      <a:pt x="67" y="44"/>
                    </a:cubicBezTo>
                    <a:cubicBezTo>
                      <a:pt x="63" y="42"/>
                      <a:pt x="60" y="41"/>
                      <a:pt x="57" y="39"/>
                    </a:cubicBezTo>
                    <a:cubicBezTo>
                      <a:pt x="56" y="39"/>
                      <a:pt x="56" y="40"/>
                      <a:pt x="56" y="40"/>
                    </a:cubicBezTo>
                    <a:cubicBezTo>
                      <a:pt x="58" y="42"/>
                      <a:pt x="60" y="43"/>
                      <a:pt x="63" y="45"/>
                    </a:cubicBezTo>
                    <a:cubicBezTo>
                      <a:pt x="59" y="44"/>
                      <a:pt x="56" y="42"/>
                      <a:pt x="53" y="41"/>
                    </a:cubicBezTo>
                    <a:close/>
                    <a:moveTo>
                      <a:pt x="59" y="37"/>
                    </a:moveTo>
                    <a:cubicBezTo>
                      <a:pt x="60" y="36"/>
                      <a:pt x="61" y="35"/>
                      <a:pt x="62" y="34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5" y="40"/>
                      <a:pt x="72" y="42"/>
                      <a:pt x="76" y="46"/>
                    </a:cubicBezTo>
                    <a:cubicBezTo>
                      <a:pt x="79" y="48"/>
                      <a:pt x="75" y="45"/>
                      <a:pt x="74" y="45"/>
                    </a:cubicBezTo>
                    <a:cubicBezTo>
                      <a:pt x="73" y="44"/>
                      <a:pt x="71" y="43"/>
                      <a:pt x="70" y="42"/>
                    </a:cubicBezTo>
                    <a:cubicBezTo>
                      <a:pt x="66" y="40"/>
                      <a:pt x="63" y="38"/>
                      <a:pt x="59" y="37"/>
                    </a:cubicBezTo>
                    <a:cubicBezTo>
                      <a:pt x="59" y="37"/>
                      <a:pt x="59" y="37"/>
                      <a:pt x="59" y="37"/>
                    </a:cubicBezTo>
                    <a:close/>
                    <a:moveTo>
                      <a:pt x="62" y="34"/>
                    </a:move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7" y="35"/>
                      <a:pt x="69" y="37"/>
                      <a:pt x="71" y="38"/>
                    </a:cubicBezTo>
                    <a:cubicBezTo>
                      <a:pt x="68" y="37"/>
                      <a:pt x="65" y="35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lose/>
                    <a:moveTo>
                      <a:pt x="64" y="33"/>
                    </a:moveTo>
                    <a:cubicBezTo>
                      <a:pt x="69" y="30"/>
                      <a:pt x="73" y="27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7" y="26"/>
                      <a:pt x="78" y="26"/>
                    </a:cubicBezTo>
                    <a:cubicBezTo>
                      <a:pt x="79" y="26"/>
                      <a:pt x="80" y="27"/>
                      <a:pt x="81" y="27"/>
                    </a:cubicBezTo>
                    <a:cubicBezTo>
                      <a:pt x="79" y="27"/>
                      <a:pt x="78" y="26"/>
                      <a:pt x="77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7" y="27"/>
                      <a:pt x="78" y="27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6" y="28"/>
                      <a:pt x="75" y="27"/>
                      <a:pt x="73" y="27"/>
                    </a:cubicBezTo>
                    <a:cubicBezTo>
                      <a:pt x="73" y="27"/>
                      <a:pt x="73" y="28"/>
                      <a:pt x="73" y="28"/>
                    </a:cubicBezTo>
                    <a:cubicBezTo>
                      <a:pt x="74" y="29"/>
                      <a:pt x="75" y="29"/>
                      <a:pt x="76" y="30"/>
                    </a:cubicBezTo>
                    <a:cubicBezTo>
                      <a:pt x="74" y="29"/>
                      <a:pt x="73" y="29"/>
                      <a:pt x="72" y="29"/>
                    </a:cubicBezTo>
                    <a:cubicBezTo>
                      <a:pt x="71" y="29"/>
                      <a:pt x="71" y="29"/>
                      <a:pt x="72" y="29"/>
                    </a:cubicBezTo>
                    <a:cubicBezTo>
                      <a:pt x="73" y="30"/>
                      <a:pt x="74" y="30"/>
                      <a:pt x="76" y="31"/>
                    </a:cubicBezTo>
                    <a:cubicBezTo>
                      <a:pt x="75" y="33"/>
                      <a:pt x="76" y="35"/>
                      <a:pt x="79" y="35"/>
                    </a:cubicBezTo>
                    <a:cubicBezTo>
                      <a:pt x="79" y="35"/>
                      <a:pt x="80" y="35"/>
                      <a:pt x="80" y="35"/>
                    </a:cubicBezTo>
                    <a:cubicBezTo>
                      <a:pt x="81" y="36"/>
                      <a:pt x="82" y="37"/>
                      <a:pt x="84" y="38"/>
                    </a:cubicBezTo>
                    <a:cubicBezTo>
                      <a:pt x="84" y="38"/>
                      <a:pt x="84" y="38"/>
                      <a:pt x="84" y="39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84" y="38"/>
                      <a:pt x="84" y="38"/>
                      <a:pt x="83" y="38"/>
                    </a:cubicBezTo>
                    <a:cubicBezTo>
                      <a:pt x="82" y="38"/>
                      <a:pt x="81" y="37"/>
                      <a:pt x="80" y="37"/>
                    </a:cubicBezTo>
                    <a:cubicBezTo>
                      <a:pt x="76" y="34"/>
                      <a:pt x="73" y="32"/>
                      <a:pt x="69" y="30"/>
                    </a:cubicBezTo>
                    <a:cubicBezTo>
                      <a:pt x="69" y="30"/>
                      <a:pt x="68" y="31"/>
                      <a:pt x="69" y="31"/>
                    </a:cubicBezTo>
                    <a:cubicBezTo>
                      <a:pt x="74" y="33"/>
                      <a:pt x="78" y="37"/>
                      <a:pt x="84" y="39"/>
                    </a:cubicBezTo>
                    <a:cubicBezTo>
                      <a:pt x="83" y="39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0" y="38"/>
                      <a:pt x="77" y="37"/>
                      <a:pt x="74" y="35"/>
                    </a:cubicBezTo>
                    <a:cubicBezTo>
                      <a:pt x="73" y="34"/>
                      <a:pt x="71" y="33"/>
                      <a:pt x="70" y="32"/>
                    </a:cubicBezTo>
                    <a:cubicBezTo>
                      <a:pt x="70" y="32"/>
                      <a:pt x="69" y="32"/>
                      <a:pt x="69" y="32"/>
                    </a:cubicBezTo>
                    <a:cubicBezTo>
                      <a:pt x="69" y="32"/>
                      <a:pt x="68" y="31"/>
                      <a:pt x="67" y="31"/>
                    </a:cubicBezTo>
                    <a:cubicBezTo>
                      <a:pt x="67" y="31"/>
                      <a:pt x="67" y="31"/>
                      <a:pt x="67" y="32"/>
                    </a:cubicBezTo>
                    <a:cubicBezTo>
                      <a:pt x="71" y="35"/>
                      <a:pt x="76" y="39"/>
                      <a:pt x="80" y="41"/>
                    </a:cubicBezTo>
                    <a:cubicBezTo>
                      <a:pt x="75" y="38"/>
                      <a:pt x="70" y="35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lose/>
                    <a:moveTo>
                      <a:pt x="94" y="37"/>
                    </a:moveTo>
                    <a:cubicBezTo>
                      <a:pt x="93" y="36"/>
                      <a:pt x="92" y="36"/>
                      <a:pt x="91" y="35"/>
                    </a:cubicBezTo>
                    <a:cubicBezTo>
                      <a:pt x="86" y="32"/>
                      <a:pt x="91" y="34"/>
                      <a:pt x="93" y="34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95" y="36"/>
                      <a:pt x="96" y="37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6" y="38"/>
                      <a:pt x="95" y="37"/>
                      <a:pt x="94" y="37"/>
                    </a:cubicBezTo>
                    <a:close/>
                    <a:moveTo>
                      <a:pt x="94" y="34"/>
                    </a:move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lose/>
                    <a:moveTo>
                      <a:pt x="90" y="32"/>
                    </a:moveTo>
                    <a:cubicBezTo>
                      <a:pt x="91" y="32"/>
                      <a:pt x="92" y="31"/>
                      <a:pt x="92" y="30"/>
                    </a:cubicBezTo>
                    <a:cubicBezTo>
                      <a:pt x="92" y="30"/>
                      <a:pt x="92" y="30"/>
                      <a:pt x="92" y="31"/>
                    </a:cubicBezTo>
                    <a:cubicBezTo>
                      <a:pt x="93" y="32"/>
                      <a:pt x="94" y="32"/>
                      <a:pt x="95" y="34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4" y="33"/>
                      <a:pt x="93" y="33"/>
                      <a:pt x="93" y="33"/>
                    </a:cubicBezTo>
                    <a:cubicBezTo>
                      <a:pt x="92" y="32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1" y="33"/>
                    </a:cubicBezTo>
                    <a:cubicBezTo>
                      <a:pt x="91" y="32"/>
                      <a:pt x="90" y="32"/>
                      <a:pt x="90" y="32"/>
                    </a:cubicBezTo>
                    <a:close/>
                    <a:moveTo>
                      <a:pt x="93" y="30"/>
                    </a:move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30"/>
                      <a:pt x="94" y="29"/>
                      <a:pt x="94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6" y="31"/>
                      <a:pt x="98" y="32"/>
                      <a:pt x="93" y="30"/>
                    </a:cubicBezTo>
                    <a:cubicBezTo>
                      <a:pt x="93" y="30"/>
                      <a:pt x="93" y="30"/>
                      <a:pt x="93" y="30"/>
                    </a:cubicBezTo>
                    <a:close/>
                    <a:moveTo>
                      <a:pt x="95" y="28"/>
                    </a:moveTo>
                    <a:cubicBezTo>
                      <a:pt x="95" y="28"/>
                      <a:pt x="95" y="28"/>
                      <a:pt x="96" y="28"/>
                    </a:cubicBezTo>
                    <a:cubicBezTo>
                      <a:pt x="97" y="27"/>
                      <a:pt x="97" y="28"/>
                      <a:pt x="97" y="29"/>
                    </a:cubicBezTo>
                    <a:cubicBezTo>
                      <a:pt x="97" y="29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30"/>
                      <a:pt x="97" y="30"/>
                      <a:pt x="97" y="31"/>
                    </a:cubicBezTo>
                    <a:cubicBezTo>
                      <a:pt x="97" y="30"/>
                      <a:pt x="96" y="29"/>
                      <a:pt x="97" y="29"/>
                    </a:cubicBezTo>
                    <a:close/>
                    <a:moveTo>
                      <a:pt x="102" y="37"/>
                    </a:moveTo>
                    <a:cubicBezTo>
                      <a:pt x="102" y="37"/>
                      <a:pt x="103" y="37"/>
                      <a:pt x="103" y="38"/>
                    </a:cubicBezTo>
                    <a:cubicBezTo>
                      <a:pt x="103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4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9"/>
                      <a:pt x="100" y="37"/>
                      <a:pt x="97" y="35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6" y="34"/>
                      <a:pt x="96" y="33"/>
                      <a:pt x="95" y="32"/>
                    </a:cubicBezTo>
                    <a:cubicBezTo>
                      <a:pt x="93" y="31"/>
                      <a:pt x="96" y="32"/>
                      <a:pt x="97" y="32"/>
                    </a:cubicBezTo>
                    <a:cubicBezTo>
                      <a:pt x="97" y="33"/>
                      <a:pt x="97" y="33"/>
                      <a:pt x="97" y="34"/>
                    </a:cubicBezTo>
                    <a:cubicBezTo>
                      <a:pt x="98" y="36"/>
                      <a:pt x="100" y="37"/>
                      <a:pt x="102" y="37"/>
                    </a:cubicBezTo>
                    <a:close/>
                    <a:moveTo>
                      <a:pt x="106" y="36"/>
                    </a:moveTo>
                    <a:cubicBezTo>
                      <a:pt x="107" y="37"/>
                      <a:pt x="108" y="38"/>
                      <a:pt x="108" y="38"/>
                    </a:cubicBezTo>
                    <a:cubicBezTo>
                      <a:pt x="107" y="38"/>
                      <a:pt x="105" y="37"/>
                      <a:pt x="104" y="36"/>
                    </a:cubicBezTo>
                    <a:cubicBezTo>
                      <a:pt x="105" y="36"/>
                      <a:pt x="105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lose/>
                    <a:moveTo>
                      <a:pt x="107" y="36"/>
                    </a:moveTo>
                    <a:cubicBezTo>
                      <a:pt x="108" y="35"/>
                      <a:pt x="109" y="35"/>
                      <a:pt x="110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7"/>
                      <a:pt x="112" y="38"/>
                      <a:pt x="110" y="37"/>
                    </a:cubicBezTo>
                    <a:cubicBezTo>
                      <a:pt x="108" y="36"/>
                      <a:pt x="108" y="36"/>
                      <a:pt x="107" y="36"/>
                    </a:cubicBezTo>
                    <a:close/>
                    <a:moveTo>
                      <a:pt x="110" y="35"/>
                    </a:moveTo>
                    <a:cubicBezTo>
                      <a:pt x="112" y="35"/>
                      <a:pt x="113" y="35"/>
                      <a:pt x="113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6"/>
                      <a:pt x="111" y="36"/>
                      <a:pt x="110" y="35"/>
                    </a:cubicBezTo>
                    <a:close/>
                    <a:moveTo>
                      <a:pt x="112" y="37"/>
                    </a:moveTo>
                    <a:cubicBezTo>
                      <a:pt x="112" y="37"/>
                      <a:pt x="112" y="37"/>
                      <a:pt x="112" y="37"/>
                    </a:cubicBezTo>
                    <a:cubicBezTo>
                      <a:pt x="111" y="36"/>
                      <a:pt x="111" y="36"/>
                      <a:pt x="112" y="37"/>
                    </a:cubicBezTo>
                    <a:close/>
                    <a:moveTo>
                      <a:pt x="111" y="38"/>
                    </a:moveTo>
                    <a:cubicBezTo>
                      <a:pt x="111" y="38"/>
                      <a:pt x="110" y="38"/>
                      <a:pt x="110" y="38"/>
                    </a:cubicBezTo>
                    <a:cubicBezTo>
                      <a:pt x="108" y="37"/>
                      <a:pt x="110" y="38"/>
                      <a:pt x="111" y="38"/>
                    </a:cubicBezTo>
                    <a:close/>
                    <a:moveTo>
                      <a:pt x="108" y="39"/>
                    </a:moveTo>
                    <a:cubicBezTo>
                      <a:pt x="108" y="39"/>
                      <a:pt x="107" y="39"/>
                      <a:pt x="106" y="39"/>
                    </a:cubicBezTo>
                    <a:cubicBezTo>
                      <a:pt x="105" y="38"/>
                      <a:pt x="104" y="37"/>
                      <a:pt x="104" y="37"/>
                    </a:cubicBezTo>
                    <a:cubicBezTo>
                      <a:pt x="105" y="38"/>
                      <a:pt x="107" y="38"/>
                      <a:pt x="108" y="39"/>
                    </a:cubicBezTo>
                    <a:close/>
                    <a:moveTo>
                      <a:pt x="104" y="40"/>
                    </a:moveTo>
                    <a:cubicBezTo>
                      <a:pt x="103" y="40"/>
                      <a:pt x="102" y="40"/>
                      <a:pt x="101" y="40"/>
                    </a:cubicBezTo>
                    <a:cubicBezTo>
                      <a:pt x="100" y="39"/>
                      <a:pt x="99" y="38"/>
                      <a:pt x="98" y="37"/>
                    </a:cubicBezTo>
                    <a:cubicBezTo>
                      <a:pt x="97" y="37"/>
                      <a:pt x="96" y="36"/>
                      <a:pt x="95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9" y="37"/>
                      <a:pt x="101" y="39"/>
                      <a:pt x="104" y="40"/>
                    </a:cubicBezTo>
                    <a:close/>
                    <a:moveTo>
                      <a:pt x="92" y="36"/>
                    </a:move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0" y="36"/>
                      <a:pt x="90" y="36"/>
                    </a:cubicBezTo>
                    <a:cubicBezTo>
                      <a:pt x="89" y="35"/>
                      <a:pt x="87" y="34"/>
                      <a:pt x="86" y="34"/>
                    </a:cubicBezTo>
                    <a:cubicBezTo>
                      <a:pt x="86" y="33"/>
                      <a:pt x="87" y="33"/>
                      <a:pt x="88" y="33"/>
                    </a:cubicBezTo>
                    <a:cubicBezTo>
                      <a:pt x="89" y="34"/>
                      <a:pt x="90" y="35"/>
                      <a:pt x="92" y="36"/>
                    </a:cubicBezTo>
                    <a:close/>
                    <a:moveTo>
                      <a:pt x="82" y="27"/>
                    </a:moveTo>
                    <a:cubicBezTo>
                      <a:pt x="81" y="26"/>
                      <a:pt x="80" y="26"/>
                      <a:pt x="79" y="26"/>
                    </a:cubicBezTo>
                    <a:cubicBezTo>
                      <a:pt x="81" y="26"/>
                      <a:pt x="83" y="26"/>
                      <a:pt x="84" y="27"/>
                    </a:cubicBezTo>
                    <a:cubicBezTo>
                      <a:pt x="84" y="27"/>
                      <a:pt x="83" y="27"/>
                      <a:pt x="82" y="27"/>
                    </a:cubicBezTo>
                    <a:close/>
                    <a:moveTo>
                      <a:pt x="76" y="29"/>
                    </a:moveTo>
                    <a:cubicBezTo>
                      <a:pt x="76" y="29"/>
                      <a:pt x="75" y="29"/>
                      <a:pt x="75" y="28"/>
                    </a:cubicBezTo>
                    <a:cubicBezTo>
                      <a:pt x="75" y="28"/>
                      <a:pt x="76" y="28"/>
                      <a:pt x="77" y="29"/>
                    </a:cubicBezTo>
                    <a:cubicBezTo>
                      <a:pt x="77" y="29"/>
                      <a:pt x="76" y="29"/>
                      <a:pt x="76" y="29"/>
                    </a:cubicBezTo>
                    <a:close/>
                    <a:moveTo>
                      <a:pt x="78" y="27"/>
                    </a:move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8"/>
                    </a:cubicBezTo>
                    <a:cubicBezTo>
                      <a:pt x="79" y="27"/>
                      <a:pt x="78" y="27"/>
                      <a:pt x="78" y="27"/>
                    </a:cubicBezTo>
                    <a:close/>
                    <a:moveTo>
                      <a:pt x="84" y="35"/>
                    </a:moveTo>
                    <a:cubicBezTo>
                      <a:pt x="84" y="35"/>
                      <a:pt x="83" y="35"/>
                      <a:pt x="83" y="34"/>
                    </a:cubicBezTo>
                    <a:cubicBezTo>
                      <a:pt x="83" y="34"/>
                      <a:pt x="84" y="34"/>
                      <a:pt x="85" y="34"/>
                    </a:cubicBezTo>
                    <a:cubicBezTo>
                      <a:pt x="85" y="35"/>
                      <a:pt x="86" y="35"/>
                      <a:pt x="87" y="36"/>
                    </a:cubicBezTo>
                    <a:cubicBezTo>
                      <a:pt x="87" y="36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6" y="37"/>
                      <a:pt x="84" y="35"/>
                      <a:pt x="84" y="35"/>
                    </a:cubicBezTo>
                    <a:close/>
                    <a:moveTo>
                      <a:pt x="89" y="36"/>
                    </a:moveTo>
                    <a:cubicBezTo>
                      <a:pt x="89" y="36"/>
                      <a:pt x="89" y="36"/>
                      <a:pt x="88" y="36"/>
                    </a:cubicBezTo>
                    <a:cubicBezTo>
                      <a:pt x="87" y="36"/>
                      <a:pt x="87" y="35"/>
                      <a:pt x="86" y="34"/>
                    </a:cubicBezTo>
                    <a:cubicBezTo>
                      <a:pt x="87" y="35"/>
                      <a:pt x="88" y="36"/>
                      <a:pt x="89" y="36"/>
                    </a:cubicBezTo>
                    <a:close/>
                    <a:moveTo>
                      <a:pt x="86" y="37"/>
                    </a:moveTo>
                    <a:cubicBezTo>
                      <a:pt x="86" y="37"/>
                      <a:pt x="85" y="38"/>
                      <a:pt x="85" y="38"/>
                    </a:cubicBezTo>
                    <a:cubicBezTo>
                      <a:pt x="84" y="37"/>
                      <a:pt x="82" y="36"/>
                      <a:pt x="81" y="35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1" y="35"/>
                      <a:pt x="82" y="35"/>
                    </a:cubicBezTo>
                    <a:cubicBezTo>
                      <a:pt x="82" y="35"/>
                      <a:pt x="82" y="35"/>
                      <a:pt x="83" y="35"/>
                    </a:cubicBezTo>
                    <a:cubicBezTo>
                      <a:pt x="84" y="36"/>
                      <a:pt x="85" y="37"/>
                      <a:pt x="86" y="37"/>
                    </a:cubicBezTo>
                    <a:close/>
                    <a:moveTo>
                      <a:pt x="222" y="134"/>
                    </a:moveTo>
                    <a:cubicBezTo>
                      <a:pt x="221" y="133"/>
                      <a:pt x="220" y="132"/>
                      <a:pt x="219" y="131"/>
                    </a:cubicBezTo>
                    <a:cubicBezTo>
                      <a:pt x="217" y="129"/>
                      <a:pt x="221" y="131"/>
                      <a:pt x="222" y="131"/>
                    </a:cubicBezTo>
                    <a:cubicBezTo>
                      <a:pt x="222" y="131"/>
                      <a:pt x="222" y="131"/>
                      <a:pt x="223" y="131"/>
                    </a:cubicBezTo>
                    <a:cubicBezTo>
                      <a:pt x="222" y="132"/>
                      <a:pt x="222" y="133"/>
                      <a:pt x="222" y="134"/>
                    </a:cubicBezTo>
                    <a:close/>
                    <a:moveTo>
                      <a:pt x="223" y="127"/>
                    </a:moveTo>
                    <a:cubicBezTo>
                      <a:pt x="222" y="126"/>
                      <a:pt x="221" y="125"/>
                      <a:pt x="219" y="124"/>
                    </a:cubicBezTo>
                    <a:cubicBezTo>
                      <a:pt x="219" y="123"/>
                      <a:pt x="218" y="123"/>
                      <a:pt x="218" y="123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18" y="122"/>
                      <a:pt x="219" y="122"/>
                      <a:pt x="219" y="123"/>
                    </a:cubicBezTo>
                    <a:cubicBezTo>
                      <a:pt x="221" y="123"/>
                      <a:pt x="222" y="124"/>
                      <a:pt x="224" y="124"/>
                    </a:cubicBezTo>
                    <a:cubicBezTo>
                      <a:pt x="223" y="125"/>
                      <a:pt x="223" y="126"/>
                      <a:pt x="223" y="127"/>
                    </a:cubicBezTo>
                    <a:close/>
                    <a:moveTo>
                      <a:pt x="223" y="128"/>
                    </a:moveTo>
                    <a:cubicBezTo>
                      <a:pt x="223" y="129"/>
                      <a:pt x="223" y="130"/>
                      <a:pt x="223" y="131"/>
                    </a:cubicBezTo>
                    <a:cubicBezTo>
                      <a:pt x="223" y="131"/>
                      <a:pt x="223" y="131"/>
                      <a:pt x="223" y="131"/>
                    </a:cubicBezTo>
                    <a:cubicBezTo>
                      <a:pt x="221" y="129"/>
                      <a:pt x="220" y="128"/>
                      <a:pt x="219" y="127"/>
                    </a:cubicBezTo>
                    <a:cubicBezTo>
                      <a:pt x="220" y="126"/>
                      <a:pt x="220" y="127"/>
                      <a:pt x="221" y="127"/>
                    </a:cubicBezTo>
                    <a:cubicBezTo>
                      <a:pt x="222" y="128"/>
                      <a:pt x="222" y="128"/>
                      <a:pt x="223" y="128"/>
                    </a:cubicBezTo>
                    <a:cubicBezTo>
                      <a:pt x="223" y="128"/>
                      <a:pt x="223" y="128"/>
                      <a:pt x="223" y="128"/>
                    </a:cubicBezTo>
                    <a:close/>
                    <a:moveTo>
                      <a:pt x="218" y="130"/>
                    </a:moveTo>
                    <a:cubicBezTo>
                      <a:pt x="218" y="131"/>
                      <a:pt x="219" y="132"/>
                      <a:pt x="220" y="133"/>
                    </a:cubicBezTo>
                    <a:cubicBezTo>
                      <a:pt x="221" y="134"/>
                      <a:pt x="219" y="133"/>
                      <a:pt x="218" y="133"/>
                    </a:cubicBezTo>
                    <a:cubicBezTo>
                      <a:pt x="218" y="133"/>
                      <a:pt x="218" y="133"/>
                      <a:pt x="218" y="133"/>
                    </a:cubicBezTo>
                    <a:cubicBezTo>
                      <a:pt x="218" y="132"/>
                      <a:pt x="218" y="131"/>
                      <a:pt x="218" y="130"/>
                    </a:cubicBezTo>
                    <a:close/>
                    <a:moveTo>
                      <a:pt x="222" y="135"/>
                    </a:moveTo>
                    <a:cubicBezTo>
                      <a:pt x="221" y="136"/>
                      <a:pt x="221" y="137"/>
                      <a:pt x="221" y="139"/>
                    </a:cubicBezTo>
                    <a:cubicBezTo>
                      <a:pt x="221" y="138"/>
                      <a:pt x="221" y="137"/>
                      <a:pt x="220" y="137"/>
                    </a:cubicBezTo>
                    <a:cubicBezTo>
                      <a:pt x="220" y="136"/>
                      <a:pt x="219" y="136"/>
                      <a:pt x="219" y="135"/>
                    </a:cubicBezTo>
                    <a:cubicBezTo>
                      <a:pt x="217" y="133"/>
                      <a:pt x="221" y="135"/>
                      <a:pt x="222" y="135"/>
                    </a:cubicBezTo>
                    <a:cubicBezTo>
                      <a:pt x="222" y="135"/>
                      <a:pt x="222" y="135"/>
                      <a:pt x="222" y="135"/>
                    </a:cubicBezTo>
                    <a:close/>
                    <a:moveTo>
                      <a:pt x="220" y="140"/>
                    </a:moveTo>
                    <a:cubicBezTo>
                      <a:pt x="220" y="140"/>
                      <a:pt x="220" y="140"/>
                      <a:pt x="220" y="141"/>
                    </a:cubicBezTo>
                    <a:cubicBezTo>
                      <a:pt x="220" y="141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lose/>
                    <a:moveTo>
                      <a:pt x="219" y="137"/>
                    </a:moveTo>
                    <a:cubicBezTo>
                      <a:pt x="219" y="136"/>
                      <a:pt x="218" y="136"/>
                      <a:pt x="218" y="136"/>
                    </a:cubicBezTo>
                    <a:cubicBezTo>
                      <a:pt x="219" y="137"/>
                      <a:pt x="220" y="138"/>
                      <a:pt x="220" y="139"/>
                    </a:cubicBezTo>
                    <a:cubicBezTo>
                      <a:pt x="219" y="139"/>
                      <a:pt x="219" y="138"/>
                      <a:pt x="219" y="137"/>
                    </a:cubicBezTo>
                    <a:close/>
                    <a:moveTo>
                      <a:pt x="218" y="127"/>
                    </a:moveTo>
                    <a:cubicBezTo>
                      <a:pt x="218" y="128"/>
                      <a:pt x="219" y="128"/>
                      <a:pt x="220" y="129"/>
                    </a:cubicBezTo>
                    <a:cubicBezTo>
                      <a:pt x="220" y="129"/>
                      <a:pt x="223" y="131"/>
                      <a:pt x="220" y="130"/>
                    </a:cubicBezTo>
                    <a:cubicBezTo>
                      <a:pt x="219" y="130"/>
                      <a:pt x="219" y="129"/>
                      <a:pt x="218" y="129"/>
                    </a:cubicBezTo>
                    <a:cubicBezTo>
                      <a:pt x="218" y="129"/>
                      <a:pt x="218" y="129"/>
                      <a:pt x="218" y="129"/>
                    </a:cubicBezTo>
                    <a:cubicBezTo>
                      <a:pt x="218" y="129"/>
                      <a:pt x="218" y="128"/>
                      <a:pt x="218" y="127"/>
                    </a:cubicBezTo>
                    <a:cubicBezTo>
                      <a:pt x="218" y="127"/>
                      <a:pt x="218" y="127"/>
                      <a:pt x="218" y="127"/>
                    </a:cubicBezTo>
                    <a:close/>
                    <a:moveTo>
                      <a:pt x="218" y="124"/>
                    </a:moveTo>
                    <a:cubicBezTo>
                      <a:pt x="219" y="125"/>
                      <a:pt x="221" y="125"/>
                      <a:pt x="222" y="127"/>
                    </a:cubicBezTo>
                    <a:cubicBezTo>
                      <a:pt x="223" y="127"/>
                      <a:pt x="223" y="127"/>
                      <a:pt x="221" y="127"/>
                    </a:cubicBezTo>
                    <a:cubicBezTo>
                      <a:pt x="221" y="126"/>
                      <a:pt x="220" y="126"/>
                      <a:pt x="219" y="126"/>
                    </a:cubicBezTo>
                    <a:cubicBezTo>
                      <a:pt x="219" y="125"/>
                      <a:pt x="218" y="125"/>
                      <a:pt x="218" y="125"/>
                    </a:cubicBezTo>
                    <a:cubicBezTo>
                      <a:pt x="218" y="125"/>
                      <a:pt x="218" y="124"/>
                      <a:pt x="218" y="124"/>
                    </a:cubicBezTo>
                    <a:close/>
                    <a:moveTo>
                      <a:pt x="215" y="118"/>
                    </a:moveTo>
                    <a:cubicBezTo>
                      <a:pt x="214" y="118"/>
                      <a:pt x="213" y="118"/>
                      <a:pt x="212" y="118"/>
                    </a:cubicBezTo>
                    <a:cubicBezTo>
                      <a:pt x="211" y="117"/>
                      <a:pt x="209" y="116"/>
                      <a:pt x="208" y="115"/>
                    </a:cubicBezTo>
                    <a:cubicBezTo>
                      <a:pt x="206" y="114"/>
                      <a:pt x="207" y="114"/>
                      <a:pt x="208" y="115"/>
                    </a:cubicBezTo>
                    <a:cubicBezTo>
                      <a:pt x="210" y="115"/>
                      <a:pt x="211" y="116"/>
                      <a:pt x="213" y="117"/>
                    </a:cubicBezTo>
                    <a:cubicBezTo>
                      <a:pt x="216" y="119"/>
                      <a:pt x="220" y="120"/>
                      <a:pt x="224" y="122"/>
                    </a:cubicBezTo>
                    <a:cubicBezTo>
                      <a:pt x="224" y="122"/>
                      <a:pt x="224" y="123"/>
                      <a:pt x="224" y="124"/>
                    </a:cubicBezTo>
                    <a:cubicBezTo>
                      <a:pt x="222" y="123"/>
                      <a:pt x="220" y="122"/>
                      <a:pt x="217" y="121"/>
                    </a:cubicBezTo>
                    <a:cubicBezTo>
                      <a:pt x="217" y="120"/>
                      <a:pt x="216" y="119"/>
                      <a:pt x="215" y="118"/>
                    </a:cubicBezTo>
                    <a:close/>
                    <a:moveTo>
                      <a:pt x="218" y="78"/>
                    </a:moveTo>
                    <a:cubicBezTo>
                      <a:pt x="216" y="77"/>
                      <a:pt x="214" y="76"/>
                      <a:pt x="212" y="75"/>
                    </a:cubicBezTo>
                    <a:cubicBezTo>
                      <a:pt x="209" y="73"/>
                      <a:pt x="213" y="75"/>
                      <a:pt x="214" y="76"/>
                    </a:cubicBezTo>
                    <a:cubicBezTo>
                      <a:pt x="215" y="76"/>
                      <a:pt x="216" y="77"/>
                      <a:pt x="217" y="77"/>
                    </a:cubicBezTo>
                    <a:cubicBezTo>
                      <a:pt x="217" y="78"/>
                      <a:pt x="218" y="78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60"/>
                      <a:pt x="207" y="60"/>
                      <a:pt x="209" y="61"/>
                    </a:cubicBezTo>
                    <a:cubicBezTo>
                      <a:pt x="209" y="61"/>
                      <a:pt x="209" y="61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4"/>
                      <a:pt x="210" y="64"/>
                      <a:pt x="210" y="64"/>
                    </a:cubicBezTo>
                    <a:cubicBezTo>
                      <a:pt x="209" y="63"/>
                      <a:pt x="207" y="62"/>
                      <a:pt x="206" y="62"/>
                    </a:cubicBezTo>
                    <a:cubicBezTo>
                      <a:pt x="208" y="62"/>
                      <a:pt x="209" y="63"/>
                      <a:pt x="210" y="63"/>
                    </a:cubicBezTo>
                    <a:cubicBezTo>
                      <a:pt x="210" y="64"/>
                      <a:pt x="211" y="64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9"/>
                      <a:pt x="210" y="68"/>
                      <a:pt x="208" y="67"/>
                    </a:cubicBezTo>
                    <a:cubicBezTo>
                      <a:pt x="204" y="64"/>
                      <a:pt x="209" y="66"/>
                      <a:pt x="211" y="67"/>
                    </a:cubicBezTo>
                    <a:cubicBezTo>
                      <a:pt x="211" y="67"/>
                      <a:pt x="212" y="67"/>
                      <a:pt x="213" y="68"/>
                    </a:cubicBezTo>
                    <a:cubicBezTo>
                      <a:pt x="213" y="69"/>
                      <a:pt x="214" y="69"/>
                      <a:pt x="214" y="70"/>
                    </a:cubicBezTo>
                    <a:close/>
                    <a:moveTo>
                      <a:pt x="216" y="74"/>
                    </a:moveTo>
                    <a:cubicBezTo>
                      <a:pt x="214" y="73"/>
                      <a:pt x="212" y="72"/>
                      <a:pt x="210" y="71"/>
                    </a:cubicBezTo>
                    <a:cubicBezTo>
                      <a:pt x="209" y="70"/>
                      <a:pt x="208" y="70"/>
                      <a:pt x="207" y="69"/>
                    </a:cubicBezTo>
                    <a:cubicBezTo>
                      <a:pt x="208" y="70"/>
                      <a:pt x="210" y="71"/>
                      <a:pt x="212" y="71"/>
                    </a:cubicBezTo>
                    <a:cubicBezTo>
                      <a:pt x="213" y="72"/>
                      <a:pt x="214" y="72"/>
                      <a:pt x="215" y="72"/>
                    </a:cubicBezTo>
                    <a:cubicBezTo>
                      <a:pt x="215" y="73"/>
                      <a:pt x="216" y="74"/>
                      <a:pt x="216" y="74"/>
                    </a:cubicBezTo>
                    <a:close/>
                    <a:moveTo>
                      <a:pt x="220" y="84"/>
                    </a:moveTo>
                    <a:cubicBezTo>
                      <a:pt x="217" y="82"/>
                      <a:pt x="214" y="81"/>
                      <a:pt x="212" y="79"/>
                    </a:cubicBezTo>
                    <a:cubicBezTo>
                      <a:pt x="207" y="76"/>
                      <a:pt x="214" y="79"/>
                      <a:pt x="215" y="80"/>
                    </a:cubicBezTo>
                    <a:cubicBezTo>
                      <a:pt x="216" y="80"/>
                      <a:pt x="217" y="81"/>
                      <a:pt x="219" y="81"/>
                    </a:cubicBezTo>
                    <a:cubicBezTo>
                      <a:pt x="219" y="82"/>
                      <a:pt x="219" y="83"/>
                      <a:pt x="220" y="84"/>
                    </a:cubicBezTo>
                    <a:close/>
                    <a:moveTo>
                      <a:pt x="209" y="78"/>
                    </a:moveTo>
                    <a:cubicBezTo>
                      <a:pt x="212" y="81"/>
                      <a:pt x="216" y="82"/>
                      <a:pt x="219" y="84"/>
                    </a:cubicBezTo>
                    <a:cubicBezTo>
                      <a:pt x="222" y="86"/>
                      <a:pt x="214" y="83"/>
                      <a:pt x="216" y="83"/>
                    </a:cubicBezTo>
                    <a:cubicBezTo>
                      <a:pt x="215" y="83"/>
                      <a:pt x="214" y="82"/>
                      <a:pt x="213" y="82"/>
                    </a:cubicBezTo>
                    <a:cubicBezTo>
                      <a:pt x="211" y="81"/>
                      <a:pt x="210" y="81"/>
                      <a:pt x="208" y="80"/>
                    </a:cubicBezTo>
                    <a:cubicBezTo>
                      <a:pt x="209" y="80"/>
                      <a:pt x="209" y="79"/>
                      <a:pt x="209" y="78"/>
                    </a:cubicBezTo>
                    <a:close/>
                    <a:moveTo>
                      <a:pt x="221" y="88"/>
                    </a:moveTo>
                    <a:cubicBezTo>
                      <a:pt x="217" y="86"/>
                      <a:pt x="213" y="84"/>
                      <a:pt x="210" y="82"/>
                    </a:cubicBezTo>
                    <a:cubicBezTo>
                      <a:pt x="208" y="81"/>
                      <a:pt x="208" y="81"/>
                      <a:pt x="210" y="81"/>
                    </a:cubicBezTo>
                    <a:cubicBezTo>
                      <a:pt x="212" y="82"/>
                      <a:pt x="214" y="83"/>
                      <a:pt x="215" y="84"/>
                    </a:cubicBezTo>
                    <a:cubicBezTo>
                      <a:pt x="217" y="84"/>
                      <a:pt x="219" y="85"/>
                      <a:pt x="220" y="86"/>
                    </a:cubicBezTo>
                    <a:cubicBezTo>
                      <a:pt x="221" y="87"/>
                      <a:pt x="221" y="87"/>
                      <a:pt x="221" y="88"/>
                    </a:cubicBezTo>
                    <a:close/>
                    <a:moveTo>
                      <a:pt x="222" y="93"/>
                    </a:moveTo>
                    <a:cubicBezTo>
                      <a:pt x="218" y="90"/>
                      <a:pt x="212" y="88"/>
                      <a:pt x="207" y="85"/>
                    </a:cubicBezTo>
                    <a:cubicBezTo>
                      <a:pt x="204" y="84"/>
                      <a:pt x="209" y="85"/>
                      <a:pt x="209" y="85"/>
                    </a:cubicBezTo>
                    <a:cubicBezTo>
                      <a:pt x="211" y="86"/>
                      <a:pt x="213" y="87"/>
                      <a:pt x="215" y="87"/>
                    </a:cubicBezTo>
                    <a:cubicBezTo>
                      <a:pt x="217" y="88"/>
                      <a:pt x="219" y="89"/>
                      <a:pt x="221" y="90"/>
                    </a:cubicBezTo>
                    <a:cubicBezTo>
                      <a:pt x="222" y="91"/>
                      <a:pt x="222" y="92"/>
                      <a:pt x="222" y="93"/>
                    </a:cubicBezTo>
                    <a:close/>
                    <a:moveTo>
                      <a:pt x="223" y="98"/>
                    </a:moveTo>
                    <a:cubicBezTo>
                      <a:pt x="218" y="94"/>
                      <a:pt x="212" y="92"/>
                      <a:pt x="206" y="89"/>
                    </a:cubicBezTo>
                    <a:cubicBezTo>
                      <a:pt x="206" y="88"/>
                      <a:pt x="201" y="86"/>
                      <a:pt x="205" y="87"/>
                    </a:cubicBezTo>
                    <a:cubicBezTo>
                      <a:pt x="208" y="88"/>
                      <a:pt x="210" y="90"/>
                      <a:pt x="213" y="91"/>
                    </a:cubicBezTo>
                    <a:cubicBezTo>
                      <a:pt x="216" y="92"/>
                      <a:pt x="219" y="93"/>
                      <a:pt x="222" y="95"/>
                    </a:cubicBezTo>
                    <a:cubicBezTo>
                      <a:pt x="223" y="96"/>
                      <a:pt x="223" y="97"/>
                      <a:pt x="223" y="98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100"/>
                      <a:pt x="216" y="98"/>
                    </a:cubicBezTo>
                    <a:cubicBezTo>
                      <a:pt x="213" y="96"/>
                      <a:pt x="209" y="95"/>
                      <a:pt x="206" y="93"/>
                    </a:cubicBezTo>
                    <a:cubicBezTo>
                      <a:pt x="206" y="92"/>
                      <a:pt x="205" y="92"/>
                      <a:pt x="204" y="91"/>
                    </a:cubicBezTo>
                    <a:cubicBezTo>
                      <a:pt x="205" y="92"/>
                      <a:pt x="206" y="92"/>
                      <a:pt x="207" y="92"/>
                    </a:cubicBezTo>
                    <a:cubicBezTo>
                      <a:pt x="210" y="93"/>
                      <a:pt x="212" y="94"/>
                      <a:pt x="215" y="95"/>
                    </a:cubicBezTo>
                    <a:cubicBezTo>
                      <a:pt x="218" y="97"/>
                      <a:pt x="220" y="98"/>
                      <a:pt x="223" y="99"/>
                    </a:cubicBezTo>
                    <a:cubicBezTo>
                      <a:pt x="223" y="100"/>
                      <a:pt x="224" y="101"/>
                      <a:pt x="224" y="102"/>
                    </a:cubicBezTo>
                    <a:close/>
                    <a:moveTo>
                      <a:pt x="224" y="107"/>
                    </a:moveTo>
                    <a:cubicBezTo>
                      <a:pt x="218" y="102"/>
                      <a:pt x="210" y="99"/>
                      <a:pt x="204" y="95"/>
                    </a:cubicBezTo>
                    <a:cubicBezTo>
                      <a:pt x="199" y="93"/>
                      <a:pt x="205" y="96"/>
                      <a:pt x="206" y="96"/>
                    </a:cubicBezTo>
                    <a:cubicBezTo>
                      <a:pt x="208" y="97"/>
                      <a:pt x="210" y="98"/>
                      <a:pt x="212" y="99"/>
                    </a:cubicBezTo>
                    <a:cubicBezTo>
                      <a:pt x="216" y="100"/>
                      <a:pt x="220" y="102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5"/>
                      <a:pt x="224" y="106"/>
                      <a:pt x="224" y="107"/>
                    </a:cubicBezTo>
                    <a:close/>
                    <a:moveTo>
                      <a:pt x="204" y="104"/>
                    </a:moveTo>
                    <a:cubicBezTo>
                      <a:pt x="210" y="108"/>
                      <a:pt x="217" y="111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4"/>
                      <a:pt x="224" y="115"/>
                      <a:pt x="224" y="116"/>
                    </a:cubicBezTo>
                    <a:cubicBezTo>
                      <a:pt x="222" y="114"/>
                      <a:pt x="219" y="112"/>
                      <a:pt x="216" y="111"/>
                    </a:cubicBezTo>
                    <a:cubicBezTo>
                      <a:pt x="212" y="109"/>
                      <a:pt x="208" y="106"/>
                      <a:pt x="204" y="104"/>
                    </a:cubicBezTo>
                    <a:close/>
                    <a:moveTo>
                      <a:pt x="214" y="105"/>
                    </a:moveTo>
                    <a:cubicBezTo>
                      <a:pt x="210" y="103"/>
                      <a:pt x="205" y="101"/>
                      <a:pt x="202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2" y="99"/>
                      <a:pt x="202" y="99"/>
                    </a:cubicBezTo>
                    <a:cubicBezTo>
                      <a:pt x="203" y="99"/>
                      <a:pt x="205" y="100"/>
                      <a:pt x="206" y="101"/>
                    </a:cubicBezTo>
                    <a:cubicBezTo>
                      <a:pt x="208" y="101"/>
                      <a:pt x="209" y="102"/>
                      <a:pt x="210" y="102"/>
                    </a:cubicBezTo>
                    <a:cubicBezTo>
                      <a:pt x="215" y="104"/>
                      <a:pt x="219" y="107"/>
                      <a:pt x="224" y="108"/>
                    </a:cubicBezTo>
                    <a:cubicBezTo>
                      <a:pt x="224" y="109"/>
                      <a:pt x="224" y="111"/>
                      <a:pt x="224" y="112"/>
                    </a:cubicBezTo>
                    <a:cubicBezTo>
                      <a:pt x="221" y="110"/>
                      <a:pt x="217" y="107"/>
                      <a:pt x="214" y="105"/>
                    </a:cubicBezTo>
                    <a:close/>
                    <a:moveTo>
                      <a:pt x="224" y="121"/>
                    </a:moveTo>
                    <a:cubicBezTo>
                      <a:pt x="218" y="117"/>
                      <a:pt x="212" y="113"/>
                      <a:pt x="206" y="110"/>
                    </a:cubicBezTo>
                    <a:cubicBezTo>
                      <a:pt x="206" y="110"/>
                      <a:pt x="206" y="110"/>
                      <a:pt x="206" y="110"/>
                    </a:cubicBezTo>
                    <a:cubicBezTo>
                      <a:pt x="209" y="111"/>
                      <a:pt x="213" y="113"/>
                      <a:pt x="217" y="114"/>
                    </a:cubicBezTo>
                    <a:cubicBezTo>
                      <a:pt x="219" y="115"/>
                      <a:pt x="221" y="117"/>
                      <a:pt x="224" y="117"/>
                    </a:cubicBezTo>
                    <a:cubicBezTo>
                      <a:pt x="224" y="117"/>
                      <a:pt x="224" y="117"/>
                      <a:pt x="224" y="117"/>
                    </a:cubicBezTo>
                    <a:cubicBezTo>
                      <a:pt x="224" y="118"/>
                      <a:pt x="224" y="119"/>
                      <a:pt x="224" y="121"/>
                    </a:cubicBezTo>
                    <a:close/>
                    <a:moveTo>
                      <a:pt x="209" y="120"/>
                    </a:moveTo>
                    <a:cubicBezTo>
                      <a:pt x="208" y="119"/>
                      <a:pt x="210" y="119"/>
                      <a:pt x="211" y="119"/>
                    </a:cubicBezTo>
                    <a:cubicBezTo>
                      <a:pt x="211" y="119"/>
                      <a:pt x="210" y="120"/>
                      <a:pt x="210" y="120"/>
                    </a:cubicBezTo>
                    <a:cubicBezTo>
                      <a:pt x="208" y="121"/>
                      <a:pt x="208" y="121"/>
                      <a:pt x="207" y="120"/>
                    </a:cubicBezTo>
                    <a:cubicBezTo>
                      <a:pt x="208" y="120"/>
                      <a:pt x="208" y="120"/>
                      <a:pt x="209" y="120"/>
                    </a:cubicBezTo>
                    <a:cubicBezTo>
                      <a:pt x="209" y="120"/>
                      <a:pt x="210" y="120"/>
                      <a:pt x="209" y="120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9"/>
                      <a:pt x="209" y="117"/>
                      <a:pt x="207" y="118"/>
                    </a:cubicBezTo>
                    <a:cubicBezTo>
                      <a:pt x="207" y="118"/>
                      <a:pt x="207" y="118"/>
                      <a:pt x="207" y="118"/>
                    </a:cubicBezTo>
                    <a:cubicBezTo>
                      <a:pt x="208" y="119"/>
                      <a:pt x="208" y="119"/>
                      <a:pt x="207" y="119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10"/>
                    </a:moveTo>
                    <a:cubicBezTo>
                      <a:pt x="211" y="114"/>
                      <a:pt x="217" y="117"/>
                      <a:pt x="222" y="120"/>
                    </a:cubicBezTo>
                    <a:cubicBezTo>
                      <a:pt x="226" y="123"/>
                      <a:pt x="219" y="119"/>
                      <a:pt x="219" y="119"/>
                    </a:cubicBezTo>
                    <a:cubicBezTo>
                      <a:pt x="217" y="118"/>
                      <a:pt x="216" y="117"/>
                      <a:pt x="214" y="117"/>
                    </a:cubicBezTo>
                    <a:cubicBezTo>
                      <a:pt x="212" y="115"/>
                      <a:pt x="209" y="114"/>
                      <a:pt x="206" y="113"/>
                    </a:cubicBezTo>
                    <a:cubicBezTo>
                      <a:pt x="206" y="112"/>
                      <a:pt x="206" y="111"/>
                      <a:pt x="206" y="110"/>
                    </a:cubicBezTo>
                    <a:close/>
                    <a:moveTo>
                      <a:pt x="204" y="105"/>
                    </a:moveTo>
                    <a:cubicBezTo>
                      <a:pt x="207" y="107"/>
                      <a:pt x="210" y="108"/>
                      <a:pt x="212" y="110"/>
                    </a:cubicBezTo>
                    <a:cubicBezTo>
                      <a:pt x="216" y="112"/>
                      <a:pt x="221" y="113"/>
                      <a:pt x="223" y="116"/>
                    </a:cubicBezTo>
                    <a:cubicBezTo>
                      <a:pt x="223" y="116"/>
                      <a:pt x="218" y="114"/>
                      <a:pt x="218" y="114"/>
                    </a:cubicBezTo>
                    <a:cubicBezTo>
                      <a:pt x="217" y="114"/>
                      <a:pt x="216" y="113"/>
                      <a:pt x="215" y="113"/>
                    </a:cubicBezTo>
                    <a:cubicBezTo>
                      <a:pt x="212" y="111"/>
                      <a:pt x="209" y="110"/>
                      <a:pt x="206" y="109"/>
                    </a:cubicBezTo>
                    <a:cubicBezTo>
                      <a:pt x="206" y="108"/>
                      <a:pt x="205" y="108"/>
                      <a:pt x="205" y="107"/>
                    </a:cubicBezTo>
                    <a:cubicBezTo>
                      <a:pt x="205" y="106"/>
                      <a:pt x="205" y="105"/>
                      <a:pt x="204" y="105"/>
                    </a:cubicBezTo>
                    <a:close/>
                    <a:moveTo>
                      <a:pt x="199" y="98"/>
                    </a:moveTo>
                    <a:cubicBezTo>
                      <a:pt x="206" y="103"/>
                      <a:pt x="214" y="105"/>
                      <a:pt x="220" y="110"/>
                    </a:cubicBezTo>
                    <a:cubicBezTo>
                      <a:pt x="225" y="113"/>
                      <a:pt x="222" y="112"/>
                      <a:pt x="220" y="111"/>
                    </a:cubicBezTo>
                    <a:cubicBezTo>
                      <a:pt x="217" y="110"/>
                      <a:pt x="214" y="109"/>
                      <a:pt x="212" y="108"/>
                    </a:cubicBezTo>
                    <a:cubicBezTo>
                      <a:pt x="209" y="106"/>
                      <a:pt x="205" y="104"/>
                      <a:pt x="202" y="103"/>
                    </a:cubicBezTo>
                    <a:cubicBezTo>
                      <a:pt x="202" y="103"/>
                      <a:pt x="202" y="103"/>
                      <a:pt x="202" y="103"/>
                    </a:cubicBezTo>
                    <a:cubicBezTo>
                      <a:pt x="200" y="102"/>
                      <a:pt x="199" y="100"/>
                      <a:pt x="199" y="98"/>
                    </a:cubicBezTo>
                    <a:close/>
                    <a:moveTo>
                      <a:pt x="199" y="97"/>
                    </a:moveTo>
                    <a:cubicBezTo>
                      <a:pt x="199" y="97"/>
                      <a:pt x="200" y="96"/>
                      <a:pt x="200" y="96"/>
                    </a:cubicBezTo>
                    <a:cubicBezTo>
                      <a:pt x="200" y="96"/>
                      <a:pt x="201" y="95"/>
                      <a:pt x="201" y="94"/>
                    </a:cubicBezTo>
                    <a:cubicBezTo>
                      <a:pt x="205" y="97"/>
                      <a:pt x="208" y="99"/>
                      <a:pt x="212" y="101"/>
                    </a:cubicBezTo>
                    <a:cubicBezTo>
                      <a:pt x="214" y="102"/>
                      <a:pt x="216" y="103"/>
                      <a:pt x="218" y="104"/>
                    </a:cubicBezTo>
                    <a:cubicBezTo>
                      <a:pt x="219" y="104"/>
                      <a:pt x="221" y="106"/>
                      <a:pt x="223" y="107"/>
                    </a:cubicBezTo>
                    <a:cubicBezTo>
                      <a:pt x="215" y="104"/>
                      <a:pt x="207" y="100"/>
                      <a:pt x="199" y="97"/>
                    </a:cubicBezTo>
                    <a:close/>
                    <a:moveTo>
                      <a:pt x="202" y="94"/>
                    </a:moveTo>
                    <a:cubicBezTo>
                      <a:pt x="202" y="93"/>
                      <a:pt x="202" y="92"/>
                      <a:pt x="202" y="91"/>
                    </a:cubicBezTo>
                    <a:cubicBezTo>
                      <a:pt x="202" y="89"/>
                      <a:pt x="201" y="88"/>
                      <a:pt x="202" y="87"/>
                    </a:cubicBezTo>
                    <a:cubicBezTo>
                      <a:pt x="207" y="91"/>
                      <a:pt x="215" y="92"/>
                      <a:pt x="220" y="96"/>
                    </a:cubicBezTo>
                    <a:cubicBezTo>
                      <a:pt x="226" y="100"/>
                      <a:pt x="220" y="97"/>
                      <a:pt x="218" y="96"/>
                    </a:cubicBezTo>
                    <a:cubicBezTo>
                      <a:pt x="216" y="95"/>
                      <a:pt x="214" y="94"/>
                      <a:pt x="212" y="93"/>
                    </a:cubicBezTo>
                    <a:cubicBezTo>
                      <a:pt x="209" y="92"/>
                      <a:pt x="206" y="91"/>
                      <a:pt x="203" y="90"/>
                    </a:cubicBezTo>
                    <a:cubicBezTo>
                      <a:pt x="202" y="90"/>
                      <a:pt x="202" y="90"/>
                      <a:pt x="202" y="91"/>
                    </a:cubicBezTo>
                    <a:cubicBezTo>
                      <a:pt x="208" y="95"/>
                      <a:pt x="215" y="98"/>
                      <a:pt x="221" y="102"/>
                    </a:cubicBezTo>
                    <a:cubicBezTo>
                      <a:pt x="224" y="103"/>
                      <a:pt x="219" y="101"/>
                      <a:pt x="219" y="101"/>
                    </a:cubicBezTo>
                    <a:cubicBezTo>
                      <a:pt x="216" y="100"/>
                      <a:pt x="214" y="99"/>
                      <a:pt x="211" y="97"/>
                    </a:cubicBezTo>
                    <a:cubicBezTo>
                      <a:pt x="208" y="96"/>
                      <a:pt x="205" y="94"/>
                      <a:pt x="202" y="94"/>
                    </a:cubicBezTo>
                    <a:close/>
                    <a:moveTo>
                      <a:pt x="202" y="86"/>
                    </a:moveTo>
                    <a:cubicBezTo>
                      <a:pt x="202" y="85"/>
                      <a:pt x="203" y="84"/>
                      <a:pt x="204" y="84"/>
                    </a:cubicBezTo>
                    <a:cubicBezTo>
                      <a:pt x="209" y="88"/>
                      <a:pt x="215" y="89"/>
                      <a:pt x="220" y="92"/>
                    </a:cubicBezTo>
                    <a:cubicBezTo>
                      <a:pt x="224" y="95"/>
                      <a:pt x="220" y="93"/>
                      <a:pt x="218" y="92"/>
                    </a:cubicBezTo>
                    <a:cubicBezTo>
                      <a:pt x="216" y="91"/>
                      <a:pt x="214" y="90"/>
                      <a:pt x="212" y="89"/>
                    </a:cubicBezTo>
                    <a:cubicBezTo>
                      <a:pt x="209" y="88"/>
                      <a:pt x="205" y="87"/>
                      <a:pt x="202" y="86"/>
                    </a:cubicBezTo>
                    <a:close/>
                    <a:moveTo>
                      <a:pt x="205" y="83"/>
                    </a:moveTo>
                    <a:cubicBezTo>
                      <a:pt x="205" y="83"/>
                      <a:pt x="205" y="83"/>
                      <a:pt x="206" y="83"/>
                    </a:cubicBezTo>
                    <a:cubicBezTo>
                      <a:pt x="207" y="83"/>
                      <a:pt x="207" y="82"/>
                      <a:pt x="208" y="81"/>
                    </a:cubicBezTo>
                    <a:cubicBezTo>
                      <a:pt x="210" y="83"/>
                      <a:pt x="212" y="84"/>
                      <a:pt x="214" y="85"/>
                    </a:cubicBezTo>
                    <a:cubicBezTo>
                      <a:pt x="216" y="86"/>
                      <a:pt x="217" y="87"/>
                      <a:pt x="218" y="87"/>
                    </a:cubicBezTo>
                    <a:cubicBezTo>
                      <a:pt x="219" y="88"/>
                      <a:pt x="223" y="90"/>
                      <a:pt x="219" y="89"/>
                    </a:cubicBezTo>
                    <a:cubicBezTo>
                      <a:pt x="215" y="87"/>
                      <a:pt x="210" y="84"/>
                      <a:pt x="205" y="83"/>
                    </a:cubicBezTo>
                    <a:close/>
                    <a:moveTo>
                      <a:pt x="207" y="70"/>
                    </a:moveTo>
                    <a:cubicBezTo>
                      <a:pt x="209" y="71"/>
                      <a:pt x="211" y="72"/>
                      <a:pt x="213" y="73"/>
                    </a:cubicBezTo>
                    <a:cubicBezTo>
                      <a:pt x="214" y="74"/>
                      <a:pt x="215" y="74"/>
                      <a:pt x="216" y="75"/>
                    </a:cubicBezTo>
                    <a:cubicBezTo>
                      <a:pt x="216" y="76"/>
                      <a:pt x="216" y="76"/>
                      <a:pt x="217" y="76"/>
                    </a:cubicBezTo>
                    <a:cubicBezTo>
                      <a:pt x="215" y="76"/>
                      <a:pt x="214" y="75"/>
                      <a:pt x="213" y="75"/>
                    </a:cubicBezTo>
                    <a:cubicBezTo>
                      <a:pt x="212" y="74"/>
                      <a:pt x="211" y="73"/>
                      <a:pt x="209" y="73"/>
                    </a:cubicBezTo>
                    <a:cubicBezTo>
                      <a:pt x="209" y="73"/>
                      <a:pt x="209" y="73"/>
                      <a:pt x="209" y="74"/>
                    </a:cubicBezTo>
                    <a:cubicBezTo>
                      <a:pt x="212" y="76"/>
                      <a:pt x="215" y="79"/>
                      <a:pt x="218" y="80"/>
                    </a:cubicBezTo>
                    <a:cubicBezTo>
                      <a:pt x="218" y="80"/>
                      <a:pt x="218" y="80"/>
                      <a:pt x="218" y="80"/>
                    </a:cubicBezTo>
                    <a:cubicBezTo>
                      <a:pt x="215" y="79"/>
                      <a:pt x="212" y="78"/>
                      <a:pt x="209" y="77"/>
                    </a:cubicBezTo>
                    <a:cubicBezTo>
                      <a:pt x="209" y="76"/>
                      <a:pt x="209" y="75"/>
                      <a:pt x="209" y="74"/>
                    </a:cubicBezTo>
                    <a:cubicBezTo>
                      <a:pt x="208" y="73"/>
                      <a:pt x="207" y="71"/>
                      <a:pt x="207" y="70"/>
                    </a:cubicBezTo>
                    <a:close/>
                    <a:moveTo>
                      <a:pt x="205" y="65"/>
                    </a:moveTo>
                    <a:cubicBezTo>
                      <a:pt x="207" y="67"/>
                      <a:pt x="209" y="68"/>
                      <a:pt x="212" y="70"/>
                    </a:cubicBezTo>
                    <a:cubicBezTo>
                      <a:pt x="216" y="72"/>
                      <a:pt x="212" y="71"/>
                      <a:pt x="210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6" y="67"/>
                      <a:pt x="205" y="66"/>
                      <a:pt x="205" y="65"/>
                    </a:cubicBezTo>
                    <a:close/>
                    <a:moveTo>
                      <a:pt x="205" y="62"/>
                    </a:moveTo>
                    <a:cubicBezTo>
                      <a:pt x="207" y="63"/>
                      <a:pt x="210" y="64"/>
                      <a:pt x="212" y="66"/>
                    </a:cubicBezTo>
                    <a:cubicBezTo>
                      <a:pt x="212" y="66"/>
                      <a:pt x="212" y="66"/>
                      <a:pt x="212" y="67"/>
                    </a:cubicBezTo>
                    <a:cubicBezTo>
                      <a:pt x="211" y="66"/>
                      <a:pt x="210" y="66"/>
                      <a:pt x="208" y="65"/>
                    </a:cubicBezTo>
                    <a:cubicBezTo>
                      <a:pt x="207" y="64"/>
                      <a:pt x="206" y="64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lose/>
                    <a:moveTo>
                      <a:pt x="206" y="57"/>
                    </a:moveTo>
                    <a:cubicBezTo>
                      <a:pt x="207" y="58"/>
                      <a:pt x="207" y="59"/>
                      <a:pt x="208" y="60"/>
                    </a:cubicBezTo>
                    <a:cubicBezTo>
                      <a:pt x="207" y="60"/>
                      <a:pt x="207" y="60"/>
                      <a:pt x="206" y="59"/>
                    </a:cubicBezTo>
                    <a:cubicBezTo>
                      <a:pt x="206" y="59"/>
                      <a:pt x="205" y="60"/>
                      <a:pt x="206" y="60"/>
                    </a:cubicBezTo>
                    <a:cubicBezTo>
                      <a:pt x="206" y="61"/>
                      <a:pt x="207" y="61"/>
                      <a:pt x="208" y="62"/>
                    </a:cubicBezTo>
                    <a:cubicBezTo>
                      <a:pt x="207" y="61"/>
                      <a:pt x="206" y="61"/>
                      <a:pt x="205" y="61"/>
                    </a:cubicBezTo>
                    <a:cubicBezTo>
                      <a:pt x="205" y="59"/>
                      <a:pt x="206" y="58"/>
                      <a:pt x="206" y="57"/>
                    </a:cubicBezTo>
                    <a:close/>
                    <a:moveTo>
                      <a:pt x="100" y="207"/>
                    </a:moveTo>
                    <a:cubicBezTo>
                      <a:pt x="59" y="197"/>
                      <a:pt x="26" y="164"/>
                      <a:pt x="22" y="122"/>
                    </a:cubicBezTo>
                    <a:cubicBezTo>
                      <a:pt x="22" y="122"/>
                      <a:pt x="22" y="122"/>
                      <a:pt x="22" y="121"/>
                    </a:cubicBezTo>
                    <a:cubicBezTo>
                      <a:pt x="23" y="115"/>
                      <a:pt x="24" y="111"/>
                      <a:pt x="29" y="106"/>
                    </a:cubicBezTo>
                    <a:cubicBezTo>
                      <a:pt x="32" y="103"/>
                      <a:pt x="35" y="100"/>
                      <a:pt x="37" y="97"/>
                    </a:cubicBezTo>
                    <a:cubicBezTo>
                      <a:pt x="39" y="93"/>
                      <a:pt x="41" y="87"/>
                      <a:pt x="46" y="84"/>
                    </a:cubicBezTo>
                    <a:cubicBezTo>
                      <a:pt x="49" y="82"/>
                      <a:pt x="46" y="89"/>
                      <a:pt x="46" y="89"/>
                    </a:cubicBezTo>
                    <a:cubicBezTo>
                      <a:pt x="46" y="90"/>
                      <a:pt x="45" y="90"/>
                      <a:pt x="45" y="91"/>
                    </a:cubicBezTo>
                    <a:cubicBezTo>
                      <a:pt x="44" y="92"/>
                      <a:pt x="43" y="93"/>
                      <a:pt x="42" y="95"/>
                    </a:cubicBezTo>
                    <a:cubicBezTo>
                      <a:pt x="40" y="98"/>
                      <a:pt x="37" y="102"/>
                      <a:pt x="38" y="107"/>
                    </a:cubicBezTo>
                    <a:cubicBezTo>
                      <a:pt x="39" y="110"/>
                      <a:pt x="44" y="112"/>
                      <a:pt x="47" y="112"/>
                    </a:cubicBezTo>
                    <a:cubicBezTo>
                      <a:pt x="50" y="113"/>
                      <a:pt x="55" y="113"/>
                      <a:pt x="58" y="111"/>
                    </a:cubicBezTo>
                    <a:cubicBezTo>
                      <a:pt x="60" y="108"/>
                      <a:pt x="60" y="105"/>
                      <a:pt x="60" y="101"/>
                    </a:cubicBezTo>
                    <a:cubicBezTo>
                      <a:pt x="60" y="96"/>
                      <a:pt x="59" y="89"/>
                      <a:pt x="62" y="84"/>
                    </a:cubicBezTo>
                    <a:cubicBezTo>
                      <a:pt x="65" y="84"/>
                      <a:pt x="66" y="85"/>
                      <a:pt x="65" y="88"/>
                    </a:cubicBezTo>
                    <a:cubicBezTo>
                      <a:pt x="65" y="88"/>
                      <a:pt x="65" y="88"/>
                      <a:pt x="65" y="89"/>
                    </a:cubicBezTo>
                    <a:cubicBezTo>
                      <a:pt x="64" y="90"/>
                      <a:pt x="64" y="92"/>
                      <a:pt x="63" y="93"/>
                    </a:cubicBezTo>
                    <a:cubicBezTo>
                      <a:pt x="62" y="95"/>
                      <a:pt x="61" y="98"/>
                      <a:pt x="61" y="100"/>
                    </a:cubicBezTo>
                    <a:cubicBezTo>
                      <a:pt x="60" y="103"/>
                      <a:pt x="61" y="107"/>
                      <a:pt x="60" y="110"/>
                    </a:cubicBezTo>
                    <a:cubicBezTo>
                      <a:pt x="59" y="113"/>
                      <a:pt x="56" y="115"/>
                      <a:pt x="55" y="118"/>
                    </a:cubicBezTo>
                    <a:cubicBezTo>
                      <a:pt x="53" y="121"/>
                      <a:pt x="53" y="124"/>
                      <a:pt x="54" y="127"/>
                    </a:cubicBezTo>
                    <a:cubicBezTo>
                      <a:pt x="58" y="134"/>
                      <a:pt x="67" y="135"/>
                      <a:pt x="72" y="139"/>
                    </a:cubicBezTo>
                    <a:cubicBezTo>
                      <a:pt x="78" y="143"/>
                      <a:pt x="74" y="149"/>
                      <a:pt x="78" y="154"/>
                    </a:cubicBezTo>
                    <a:cubicBezTo>
                      <a:pt x="80" y="158"/>
                      <a:pt x="84" y="160"/>
                      <a:pt x="89" y="162"/>
                    </a:cubicBezTo>
                    <a:cubicBezTo>
                      <a:pt x="95" y="165"/>
                      <a:pt x="101" y="168"/>
                      <a:pt x="107" y="172"/>
                    </a:cubicBezTo>
                    <a:cubicBezTo>
                      <a:pt x="111" y="176"/>
                      <a:pt x="116" y="179"/>
                      <a:pt x="121" y="179"/>
                    </a:cubicBezTo>
                    <a:cubicBezTo>
                      <a:pt x="126" y="180"/>
                      <a:pt x="132" y="179"/>
                      <a:pt x="134" y="173"/>
                    </a:cubicBezTo>
                    <a:cubicBezTo>
                      <a:pt x="137" y="167"/>
                      <a:pt x="136" y="160"/>
                      <a:pt x="134" y="154"/>
                    </a:cubicBezTo>
                    <a:cubicBezTo>
                      <a:pt x="134" y="151"/>
                      <a:pt x="133" y="147"/>
                      <a:pt x="131" y="144"/>
                    </a:cubicBezTo>
                    <a:cubicBezTo>
                      <a:pt x="130" y="140"/>
                      <a:pt x="126" y="135"/>
                      <a:pt x="126" y="130"/>
                    </a:cubicBezTo>
                    <a:cubicBezTo>
                      <a:pt x="127" y="127"/>
                      <a:pt x="128" y="124"/>
                      <a:pt x="127" y="121"/>
                    </a:cubicBezTo>
                    <a:cubicBezTo>
                      <a:pt x="127" y="119"/>
                      <a:pt x="126" y="116"/>
                      <a:pt x="125" y="114"/>
                    </a:cubicBezTo>
                    <a:cubicBezTo>
                      <a:pt x="123" y="109"/>
                      <a:pt x="120" y="101"/>
                      <a:pt x="126" y="98"/>
                    </a:cubicBezTo>
                    <a:cubicBezTo>
                      <a:pt x="135" y="93"/>
                      <a:pt x="149" y="95"/>
                      <a:pt x="154" y="86"/>
                    </a:cubicBezTo>
                    <a:cubicBezTo>
                      <a:pt x="163" y="66"/>
                      <a:pt x="136" y="47"/>
                      <a:pt x="120" y="43"/>
                    </a:cubicBezTo>
                    <a:cubicBezTo>
                      <a:pt x="115" y="42"/>
                      <a:pt x="110" y="42"/>
                      <a:pt x="105" y="44"/>
                    </a:cubicBezTo>
                    <a:cubicBezTo>
                      <a:pt x="101" y="45"/>
                      <a:pt x="98" y="48"/>
                      <a:pt x="95" y="52"/>
                    </a:cubicBezTo>
                    <a:cubicBezTo>
                      <a:pt x="91" y="57"/>
                      <a:pt x="87" y="61"/>
                      <a:pt x="81" y="64"/>
                    </a:cubicBezTo>
                    <a:cubicBezTo>
                      <a:pt x="76" y="66"/>
                      <a:pt x="71" y="68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3" y="69"/>
                      <a:pt x="62" y="67"/>
                      <a:pt x="64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8" y="65"/>
                      <a:pt x="72" y="63"/>
                      <a:pt x="72" y="59"/>
                    </a:cubicBezTo>
                    <a:cubicBezTo>
                      <a:pt x="72" y="57"/>
                      <a:pt x="71" y="55"/>
                      <a:pt x="68" y="55"/>
                    </a:cubicBezTo>
                    <a:cubicBezTo>
                      <a:pt x="65" y="55"/>
                      <a:pt x="63" y="59"/>
                      <a:pt x="60" y="61"/>
                    </a:cubicBezTo>
                    <a:cubicBezTo>
                      <a:pt x="56" y="62"/>
                      <a:pt x="58" y="57"/>
                      <a:pt x="59" y="57"/>
                    </a:cubicBezTo>
                    <a:cubicBezTo>
                      <a:pt x="60" y="56"/>
                      <a:pt x="61" y="55"/>
                      <a:pt x="62" y="54"/>
                    </a:cubicBezTo>
                    <a:cubicBezTo>
                      <a:pt x="64" y="53"/>
                      <a:pt x="66" y="52"/>
                      <a:pt x="68" y="52"/>
                    </a:cubicBezTo>
                    <a:cubicBezTo>
                      <a:pt x="71" y="51"/>
                      <a:pt x="74" y="57"/>
                      <a:pt x="77" y="54"/>
                    </a:cubicBezTo>
                    <a:cubicBezTo>
                      <a:pt x="82" y="51"/>
                      <a:pt x="81" y="45"/>
                      <a:pt x="85" y="42"/>
                    </a:cubicBezTo>
                    <a:cubicBezTo>
                      <a:pt x="89" y="38"/>
                      <a:pt x="93" y="39"/>
                      <a:pt x="97" y="41"/>
                    </a:cubicBezTo>
                    <a:cubicBezTo>
                      <a:pt x="98" y="42"/>
                      <a:pt x="100" y="43"/>
                      <a:pt x="102" y="43"/>
                    </a:cubicBezTo>
                    <a:cubicBezTo>
                      <a:pt x="105" y="43"/>
                      <a:pt x="109" y="42"/>
                      <a:pt x="112" y="40"/>
                    </a:cubicBezTo>
                    <a:cubicBezTo>
                      <a:pt x="117" y="38"/>
                      <a:pt x="117" y="31"/>
                      <a:pt x="111" y="32"/>
                    </a:cubicBezTo>
                    <a:cubicBezTo>
                      <a:pt x="108" y="32"/>
                      <a:pt x="105" y="34"/>
                      <a:pt x="102" y="34"/>
                    </a:cubicBezTo>
                    <a:cubicBezTo>
                      <a:pt x="98" y="34"/>
                      <a:pt x="101" y="30"/>
                      <a:pt x="100" y="29"/>
                    </a:cubicBezTo>
                    <a:cubicBezTo>
                      <a:pt x="100" y="27"/>
                      <a:pt x="100" y="26"/>
                      <a:pt x="99" y="25"/>
                    </a:cubicBezTo>
                    <a:cubicBezTo>
                      <a:pt x="96" y="22"/>
                      <a:pt x="92" y="28"/>
                      <a:pt x="90" y="29"/>
                    </a:cubicBezTo>
                    <a:cubicBezTo>
                      <a:pt x="87" y="30"/>
                      <a:pt x="83" y="32"/>
                      <a:pt x="80" y="32"/>
                    </a:cubicBezTo>
                    <a:cubicBezTo>
                      <a:pt x="80" y="30"/>
                      <a:pt x="80" y="30"/>
                      <a:pt x="81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30"/>
                      <a:pt x="84" y="30"/>
                      <a:pt x="85" y="30"/>
                    </a:cubicBezTo>
                    <a:cubicBezTo>
                      <a:pt x="86" y="30"/>
                      <a:pt x="89" y="27"/>
                      <a:pt x="87" y="25"/>
                    </a:cubicBezTo>
                    <a:cubicBezTo>
                      <a:pt x="86" y="24"/>
                      <a:pt x="84" y="24"/>
                      <a:pt x="82" y="23"/>
                    </a:cubicBezTo>
                    <a:cubicBezTo>
                      <a:pt x="115" y="10"/>
                      <a:pt x="155" y="13"/>
                      <a:pt x="184" y="35"/>
                    </a:cubicBezTo>
                    <a:cubicBezTo>
                      <a:pt x="191" y="40"/>
                      <a:pt x="198" y="46"/>
                      <a:pt x="203" y="53"/>
                    </a:cubicBezTo>
                    <a:cubicBezTo>
                      <a:pt x="203" y="57"/>
                      <a:pt x="202" y="61"/>
                      <a:pt x="202" y="64"/>
                    </a:cubicBezTo>
                    <a:cubicBezTo>
                      <a:pt x="202" y="67"/>
                      <a:pt x="204" y="69"/>
                      <a:pt x="205" y="72"/>
                    </a:cubicBezTo>
                    <a:cubicBezTo>
                      <a:pt x="206" y="74"/>
                      <a:pt x="207" y="79"/>
                      <a:pt x="203" y="80"/>
                    </a:cubicBezTo>
                    <a:cubicBezTo>
                      <a:pt x="203" y="81"/>
                      <a:pt x="202" y="81"/>
                      <a:pt x="201" y="81"/>
                    </a:cubicBezTo>
                    <a:cubicBezTo>
                      <a:pt x="200" y="82"/>
                      <a:pt x="199" y="84"/>
                      <a:pt x="199" y="85"/>
                    </a:cubicBezTo>
                    <a:cubicBezTo>
                      <a:pt x="198" y="87"/>
                      <a:pt x="199" y="89"/>
                      <a:pt x="199" y="91"/>
                    </a:cubicBezTo>
                    <a:cubicBezTo>
                      <a:pt x="200" y="93"/>
                      <a:pt x="198" y="94"/>
                      <a:pt x="197" y="95"/>
                    </a:cubicBezTo>
                    <a:cubicBezTo>
                      <a:pt x="195" y="98"/>
                      <a:pt x="197" y="102"/>
                      <a:pt x="199" y="105"/>
                    </a:cubicBezTo>
                    <a:cubicBezTo>
                      <a:pt x="202" y="108"/>
                      <a:pt x="203" y="111"/>
                      <a:pt x="203" y="115"/>
                    </a:cubicBezTo>
                    <a:cubicBezTo>
                      <a:pt x="203" y="117"/>
                      <a:pt x="204" y="119"/>
                      <a:pt x="204" y="121"/>
                    </a:cubicBezTo>
                    <a:cubicBezTo>
                      <a:pt x="205" y="123"/>
                      <a:pt x="207" y="124"/>
                      <a:pt x="209" y="124"/>
                    </a:cubicBezTo>
                    <a:cubicBezTo>
                      <a:pt x="210" y="123"/>
                      <a:pt x="211" y="123"/>
                      <a:pt x="212" y="122"/>
                    </a:cubicBezTo>
                    <a:cubicBezTo>
                      <a:pt x="215" y="119"/>
                      <a:pt x="215" y="125"/>
                      <a:pt x="215" y="127"/>
                    </a:cubicBezTo>
                    <a:cubicBezTo>
                      <a:pt x="215" y="130"/>
                      <a:pt x="214" y="132"/>
                      <a:pt x="215" y="135"/>
                    </a:cubicBezTo>
                    <a:cubicBezTo>
                      <a:pt x="216" y="138"/>
                      <a:pt x="218" y="141"/>
                      <a:pt x="218" y="145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7" y="148"/>
                      <a:pt x="216" y="151"/>
                      <a:pt x="215" y="154"/>
                    </a:cubicBezTo>
                    <a:cubicBezTo>
                      <a:pt x="194" y="195"/>
                      <a:pt x="145" y="217"/>
                      <a:pt x="100" y="207"/>
                    </a:cubicBezTo>
                    <a:close/>
                    <a:moveTo>
                      <a:pt x="161" y="205"/>
                    </a:moveTo>
                    <a:cubicBezTo>
                      <a:pt x="162" y="204"/>
                      <a:pt x="163" y="204"/>
                      <a:pt x="165" y="203"/>
                    </a:cubicBezTo>
                    <a:cubicBezTo>
                      <a:pt x="165" y="206"/>
                      <a:pt x="167" y="208"/>
                      <a:pt x="169" y="210"/>
                    </a:cubicBezTo>
                    <a:cubicBezTo>
                      <a:pt x="170" y="211"/>
                      <a:pt x="174" y="217"/>
                      <a:pt x="172" y="219"/>
                    </a:cubicBezTo>
                    <a:cubicBezTo>
                      <a:pt x="169" y="224"/>
                      <a:pt x="163" y="209"/>
                      <a:pt x="161" y="205"/>
                    </a:cubicBezTo>
                    <a:close/>
                    <a:moveTo>
                      <a:pt x="128" y="222"/>
                    </a:moveTo>
                    <a:cubicBezTo>
                      <a:pt x="128" y="223"/>
                      <a:pt x="128" y="223"/>
                      <a:pt x="128" y="224"/>
                    </a:cubicBezTo>
                    <a:cubicBezTo>
                      <a:pt x="125" y="224"/>
                      <a:pt x="122" y="223"/>
                      <a:pt x="119" y="222"/>
                    </a:cubicBezTo>
                    <a:cubicBezTo>
                      <a:pt x="121" y="222"/>
                      <a:pt x="124" y="222"/>
                      <a:pt x="127" y="222"/>
                    </a:cubicBezTo>
                    <a:cubicBezTo>
                      <a:pt x="127" y="222"/>
                      <a:pt x="127" y="222"/>
                      <a:pt x="128" y="222"/>
                    </a:cubicBezTo>
                    <a:close/>
                    <a:moveTo>
                      <a:pt x="116" y="228"/>
                    </a:moveTo>
                    <a:cubicBezTo>
                      <a:pt x="119" y="229"/>
                      <a:pt x="123" y="231"/>
                      <a:pt x="126" y="232"/>
                    </a:cubicBezTo>
                    <a:cubicBezTo>
                      <a:pt x="128" y="233"/>
                      <a:pt x="129" y="234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25" y="233"/>
                      <a:pt x="120" y="231"/>
                      <a:pt x="115" y="230"/>
                    </a:cubicBezTo>
                    <a:cubicBezTo>
                      <a:pt x="115" y="229"/>
                      <a:pt x="115" y="228"/>
                      <a:pt x="115" y="228"/>
                    </a:cubicBezTo>
                    <a:cubicBezTo>
                      <a:pt x="115" y="228"/>
                      <a:pt x="116" y="228"/>
                      <a:pt x="116" y="228"/>
                    </a:cubicBezTo>
                    <a:close/>
                    <a:moveTo>
                      <a:pt x="115" y="230"/>
                    </a:moveTo>
                    <a:cubicBezTo>
                      <a:pt x="118" y="232"/>
                      <a:pt x="121" y="233"/>
                      <a:pt x="124" y="235"/>
                    </a:cubicBezTo>
                    <a:cubicBezTo>
                      <a:pt x="127" y="236"/>
                      <a:pt x="130" y="238"/>
                      <a:pt x="133" y="238"/>
                    </a:cubicBezTo>
                    <a:cubicBezTo>
                      <a:pt x="133" y="238"/>
                      <a:pt x="133" y="238"/>
                      <a:pt x="133" y="238"/>
                    </a:cubicBezTo>
                    <a:cubicBezTo>
                      <a:pt x="126" y="238"/>
                      <a:pt x="120" y="236"/>
                      <a:pt x="114" y="234"/>
                    </a:cubicBezTo>
                    <a:cubicBezTo>
                      <a:pt x="114" y="234"/>
                      <a:pt x="114" y="234"/>
                      <a:pt x="114" y="234"/>
                    </a:cubicBezTo>
                    <a:cubicBezTo>
                      <a:pt x="114" y="233"/>
                      <a:pt x="114" y="232"/>
                      <a:pt x="115" y="230"/>
                    </a:cubicBezTo>
                    <a:close/>
                    <a:moveTo>
                      <a:pt x="109" y="247"/>
                    </a:moveTo>
                    <a:cubicBezTo>
                      <a:pt x="119" y="253"/>
                      <a:pt x="131" y="256"/>
                      <a:pt x="142" y="259"/>
                    </a:cubicBezTo>
                    <a:cubicBezTo>
                      <a:pt x="148" y="261"/>
                      <a:pt x="154" y="264"/>
                      <a:pt x="161" y="266"/>
                    </a:cubicBezTo>
                    <a:cubicBezTo>
                      <a:pt x="166" y="268"/>
                      <a:pt x="173" y="271"/>
                      <a:pt x="178" y="272"/>
                    </a:cubicBezTo>
                    <a:cubicBezTo>
                      <a:pt x="164" y="269"/>
                      <a:pt x="151" y="264"/>
                      <a:pt x="137" y="260"/>
                    </a:cubicBezTo>
                    <a:cubicBezTo>
                      <a:pt x="131" y="258"/>
                      <a:pt x="124" y="256"/>
                      <a:pt x="118" y="254"/>
                    </a:cubicBezTo>
                    <a:cubicBezTo>
                      <a:pt x="115" y="254"/>
                      <a:pt x="113" y="253"/>
                      <a:pt x="110" y="253"/>
                    </a:cubicBezTo>
                    <a:cubicBezTo>
                      <a:pt x="107" y="251"/>
                      <a:pt x="103" y="250"/>
                      <a:pt x="100" y="249"/>
                    </a:cubicBezTo>
                    <a:cubicBezTo>
                      <a:pt x="103" y="248"/>
                      <a:pt x="106" y="247"/>
                      <a:pt x="109" y="247"/>
                    </a:cubicBezTo>
                    <a:close/>
                    <a:moveTo>
                      <a:pt x="98" y="249"/>
                    </a:moveTo>
                    <a:cubicBezTo>
                      <a:pt x="102" y="251"/>
                      <a:pt x="106" y="252"/>
                      <a:pt x="110" y="253"/>
                    </a:cubicBezTo>
                    <a:cubicBezTo>
                      <a:pt x="112" y="254"/>
                      <a:pt x="114" y="255"/>
                      <a:pt x="116" y="256"/>
                    </a:cubicBezTo>
                    <a:cubicBezTo>
                      <a:pt x="122" y="258"/>
                      <a:pt x="128" y="260"/>
                      <a:pt x="135" y="262"/>
                    </a:cubicBezTo>
                    <a:cubicBezTo>
                      <a:pt x="141" y="264"/>
                      <a:pt x="148" y="266"/>
                      <a:pt x="154" y="269"/>
                    </a:cubicBezTo>
                    <a:cubicBezTo>
                      <a:pt x="158" y="270"/>
                      <a:pt x="161" y="271"/>
                      <a:pt x="164" y="272"/>
                    </a:cubicBezTo>
                    <a:cubicBezTo>
                      <a:pt x="166" y="272"/>
                      <a:pt x="168" y="273"/>
                      <a:pt x="169" y="274"/>
                    </a:cubicBezTo>
                    <a:cubicBezTo>
                      <a:pt x="168" y="273"/>
                      <a:pt x="167" y="273"/>
                      <a:pt x="166" y="273"/>
                    </a:cubicBezTo>
                    <a:cubicBezTo>
                      <a:pt x="152" y="270"/>
                      <a:pt x="140" y="265"/>
                      <a:pt x="127" y="261"/>
                    </a:cubicBezTo>
                    <a:cubicBezTo>
                      <a:pt x="115" y="257"/>
                      <a:pt x="103" y="253"/>
                      <a:pt x="90" y="251"/>
                    </a:cubicBezTo>
                    <a:cubicBezTo>
                      <a:pt x="93" y="250"/>
                      <a:pt x="96" y="249"/>
                      <a:pt x="98" y="249"/>
                    </a:cubicBezTo>
                    <a:close/>
                    <a:moveTo>
                      <a:pt x="89" y="251"/>
                    </a:moveTo>
                    <a:cubicBezTo>
                      <a:pt x="89" y="251"/>
                      <a:pt x="89" y="251"/>
                      <a:pt x="89" y="251"/>
                    </a:cubicBezTo>
                    <a:cubicBezTo>
                      <a:pt x="101" y="255"/>
                      <a:pt x="113" y="260"/>
                      <a:pt x="124" y="264"/>
                    </a:cubicBezTo>
                    <a:cubicBezTo>
                      <a:pt x="130" y="267"/>
                      <a:pt x="136" y="268"/>
                      <a:pt x="142" y="270"/>
                    </a:cubicBezTo>
                    <a:cubicBezTo>
                      <a:pt x="145" y="271"/>
                      <a:pt x="147" y="271"/>
                      <a:pt x="150" y="272"/>
                    </a:cubicBezTo>
                    <a:cubicBezTo>
                      <a:pt x="151" y="273"/>
                      <a:pt x="158" y="275"/>
                      <a:pt x="153" y="274"/>
                    </a:cubicBezTo>
                    <a:cubicBezTo>
                      <a:pt x="147" y="272"/>
                      <a:pt x="141" y="270"/>
                      <a:pt x="135" y="268"/>
                    </a:cubicBezTo>
                    <a:cubicBezTo>
                      <a:pt x="129" y="267"/>
                      <a:pt x="124" y="265"/>
                      <a:pt x="118" y="263"/>
                    </a:cubicBezTo>
                    <a:cubicBezTo>
                      <a:pt x="107" y="259"/>
                      <a:pt x="95" y="255"/>
                      <a:pt x="84" y="252"/>
                    </a:cubicBezTo>
                    <a:cubicBezTo>
                      <a:pt x="85" y="252"/>
                      <a:pt x="87" y="251"/>
                      <a:pt x="89" y="251"/>
                    </a:cubicBezTo>
                    <a:close/>
                    <a:moveTo>
                      <a:pt x="72" y="256"/>
                    </a:moveTo>
                    <a:cubicBezTo>
                      <a:pt x="75" y="258"/>
                      <a:pt x="78" y="259"/>
                      <a:pt x="81" y="260"/>
                    </a:cubicBezTo>
                    <a:cubicBezTo>
                      <a:pt x="86" y="261"/>
                      <a:pt x="90" y="264"/>
                      <a:pt x="95" y="266"/>
                    </a:cubicBezTo>
                    <a:cubicBezTo>
                      <a:pt x="99" y="268"/>
                      <a:pt x="104" y="270"/>
                      <a:pt x="108" y="272"/>
                    </a:cubicBezTo>
                    <a:cubicBezTo>
                      <a:pt x="104" y="270"/>
                      <a:pt x="100" y="269"/>
                      <a:pt x="96" y="268"/>
                    </a:cubicBezTo>
                    <a:cubicBezTo>
                      <a:pt x="86" y="265"/>
                      <a:pt x="77" y="261"/>
                      <a:pt x="67" y="258"/>
                    </a:cubicBezTo>
                    <a:cubicBezTo>
                      <a:pt x="69" y="257"/>
                      <a:pt x="71" y="257"/>
                      <a:pt x="72" y="256"/>
                    </a:cubicBezTo>
                    <a:close/>
                    <a:moveTo>
                      <a:pt x="63" y="260"/>
                    </a:moveTo>
                    <a:cubicBezTo>
                      <a:pt x="72" y="267"/>
                      <a:pt x="82" y="268"/>
                      <a:pt x="92" y="274"/>
                    </a:cubicBezTo>
                    <a:cubicBezTo>
                      <a:pt x="92" y="274"/>
                      <a:pt x="94" y="276"/>
                      <a:pt x="95" y="276"/>
                    </a:cubicBezTo>
                    <a:cubicBezTo>
                      <a:pt x="93" y="276"/>
                      <a:pt x="91" y="275"/>
                      <a:pt x="90" y="275"/>
                    </a:cubicBezTo>
                    <a:cubicBezTo>
                      <a:pt x="87" y="274"/>
                      <a:pt x="84" y="272"/>
                      <a:pt x="82" y="271"/>
                    </a:cubicBezTo>
                    <a:cubicBezTo>
                      <a:pt x="77" y="269"/>
                      <a:pt x="72" y="268"/>
                      <a:pt x="67" y="266"/>
                    </a:cubicBezTo>
                    <a:cubicBezTo>
                      <a:pt x="67" y="266"/>
                      <a:pt x="66" y="266"/>
                      <a:pt x="66" y="266"/>
                    </a:cubicBezTo>
                    <a:cubicBezTo>
                      <a:pt x="64" y="265"/>
                      <a:pt x="61" y="264"/>
                      <a:pt x="59" y="263"/>
                    </a:cubicBezTo>
                    <a:cubicBezTo>
                      <a:pt x="59" y="263"/>
                      <a:pt x="59" y="263"/>
                      <a:pt x="59" y="262"/>
                    </a:cubicBezTo>
                    <a:cubicBezTo>
                      <a:pt x="60" y="262"/>
                      <a:pt x="62" y="261"/>
                      <a:pt x="63" y="260"/>
                    </a:cubicBezTo>
                    <a:close/>
                    <a:moveTo>
                      <a:pt x="55" y="267"/>
                    </a:moveTo>
                    <a:cubicBezTo>
                      <a:pt x="59" y="269"/>
                      <a:pt x="63" y="271"/>
                      <a:pt x="67" y="273"/>
                    </a:cubicBezTo>
                    <a:cubicBezTo>
                      <a:pt x="67" y="273"/>
                      <a:pt x="67" y="273"/>
                      <a:pt x="67" y="273"/>
                    </a:cubicBezTo>
                    <a:cubicBezTo>
                      <a:pt x="65" y="273"/>
                      <a:pt x="64" y="272"/>
                      <a:pt x="62" y="272"/>
                    </a:cubicBezTo>
                    <a:cubicBezTo>
                      <a:pt x="60" y="271"/>
                      <a:pt x="57" y="270"/>
                      <a:pt x="55" y="269"/>
                    </a:cubicBezTo>
                    <a:cubicBezTo>
                      <a:pt x="55" y="269"/>
                      <a:pt x="55" y="269"/>
                      <a:pt x="54" y="269"/>
                    </a:cubicBezTo>
                    <a:cubicBezTo>
                      <a:pt x="54" y="268"/>
                      <a:pt x="54" y="268"/>
                      <a:pt x="55" y="267"/>
                    </a:cubicBezTo>
                    <a:cubicBezTo>
                      <a:pt x="55" y="267"/>
                      <a:pt x="55" y="267"/>
                      <a:pt x="55" y="267"/>
                    </a:cubicBezTo>
                    <a:close/>
                    <a:moveTo>
                      <a:pt x="57" y="267"/>
                    </a:moveTo>
                    <a:cubicBezTo>
                      <a:pt x="58" y="267"/>
                      <a:pt x="59" y="268"/>
                      <a:pt x="61" y="268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5"/>
                      <a:pt x="74" y="275"/>
                      <a:pt x="70" y="274"/>
                    </a:cubicBezTo>
                    <a:cubicBezTo>
                      <a:pt x="70" y="274"/>
                      <a:pt x="70" y="274"/>
                      <a:pt x="70" y="274"/>
                    </a:cubicBezTo>
                    <a:cubicBezTo>
                      <a:pt x="67" y="272"/>
                      <a:pt x="63" y="271"/>
                      <a:pt x="60" y="269"/>
                    </a:cubicBezTo>
                    <a:cubicBezTo>
                      <a:pt x="59" y="269"/>
                      <a:pt x="59" y="268"/>
                      <a:pt x="58" y="268"/>
                    </a:cubicBezTo>
                    <a:cubicBezTo>
                      <a:pt x="57" y="267"/>
                      <a:pt x="57" y="267"/>
                      <a:pt x="57" y="267"/>
                    </a:cubicBezTo>
                    <a:close/>
                    <a:moveTo>
                      <a:pt x="69" y="268"/>
                    </a:moveTo>
                    <a:cubicBezTo>
                      <a:pt x="71" y="268"/>
                      <a:pt x="73" y="269"/>
                      <a:pt x="75" y="269"/>
                    </a:cubicBezTo>
                    <a:cubicBezTo>
                      <a:pt x="81" y="272"/>
                      <a:pt x="87" y="274"/>
                      <a:pt x="93" y="276"/>
                    </a:cubicBezTo>
                    <a:cubicBezTo>
                      <a:pt x="90" y="276"/>
                      <a:pt x="87" y="276"/>
                      <a:pt x="84" y="276"/>
                    </a:cubicBezTo>
                    <a:cubicBezTo>
                      <a:pt x="84" y="276"/>
                      <a:pt x="84" y="276"/>
                      <a:pt x="84" y="276"/>
                    </a:cubicBezTo>
                    <a:cubicBezTo>
                      <a:pt x="84" y="275"/>
                      <a:pt x="84" y="275"/>
                      <a:pt x="83" y="275"/>
                    </a:cubicBezTo>
                    <a:cubicBezTo>
                      <a:pt x="79" y="272"/>
                      <a:pt x="74" y="270"/>
                      <a:pt x="69" y="268"/>
                    </a:cubicBezTo>
                    <a:close/>
                    <a:moveTo>
                      <a:pt x="108" y="276"/>
                    </a:moveTo>
                    <a:cubicBezTo>
                      <a:pt x="93" y="273"/>
                      <a:pt x="78" y="266"/>
                      <a:pt x="64" y="260"/>
                    </a:cubicBezTo>
                    <a:cubicBezTo>
                      <a:pt x="65" y="259"/>
                      <a:pt x="66" y="259"/>
                      <a:pt x="67" y="258"/>
                    </a:cubicBezTo>
                    <a:cubicBezTo>
                      <a:pt x="67" y="259"/>
                      <a:pt x="67" y="259"/>
                      <a:pt x="67" y="259"/>
                    </a:cubicBezTo>
                    <a:cubicBezTo>
                      <a:pt x="75" y="262"/>
                      <a:pt x="83" y="266"/>
                      <a:pt x="91" y="269"/>
                    </a:cubicBezTo>
                    <a:cubicBezTo>
                      <a:pt x="94" y="270"/>
                      <a:pt x="98" y="272"/>
                      <a:pt x="101" y="273"/>
                    </a:cubicBezTo>
                    <a:cubicBezTo>
                      <a:pt x="104" y="274"/>
                      <a:pt x="106" y="275"/>
                      <a:pt x="108" y="276"/>
                    </a:cubicBezTo>
                    <a:cubicBezTo>
                      <a:pt x="109" y="277"/>
                      <a:pt x="110" y="277"/>
                      <a:pt x="110" y="277"/>
                    </a:cubicBezTo>
                    <a:cubicBezTo>
                      <a:pt x="110" y="277"/>
                      <a:pt x="110" y="277"/>
                      <a:pt x="110" y="277"/>
                    </a:cubicBezTo>
                    <a:cubicBezTo>
                      <a:pt x="109" y="277"/>
                      <a:pt x="109" y="277"/>
                      <a:pt x="108" y="276"/>
                    </a:cubicBezTo>
                    <a:close/>
                    <a:moveTo>
                      <a:pt x="84" y="260"/>
                    </a:moveTo>
                    <a:cubicBezTo>
                      <a:pt x="93" y="263"/>
                      <a:pt x="102" y="266"/>
                      <a:pt x="112" y="269"/>
                    </a:cubicBezTo>
                    <a:cubicBezTo>
                      <a:pt x="117" y="271"/>
                      <a:pt x="122" y="273"/>
                      <a:pt x="128" y="275"/>
                    </a:cubicBezTo>
                    <a:cubicBezTo>
                      <a:pt x="130" y="275"/>
                      <a:pt x="132" y="276"/>
                      <a:pt x="134" y="276"/>
                    </a:cubicBezTo>
                    <a:cubicBezTo>
                      <a:pt x="130" y="277"/>
                      <a:pt x="127" y="277"/>
                      <a:pt x="124" y="277"/>
                    </a:cubicBezTo>
                    <a:cubicBezTo>
                      <a:pt x="113" y="273"/>
                      <a:pt x="102" y="269"/>
                      <a:pt x="92" y="264"/>
                    </a:cubicBezTo>
                    <a:cubicBezTo>
                      <a:pt x="89" y="263"/>
                      <a:pt x="86" y="261"/>
                      <a:pt x="84" y="260"/>
                    </a:cubicBezTo>
                    <a:close/>
                    <a:moveTo>
                      <a:pt x="140" y="276"/>
                    </a:moveTo>
                    <a:cubicBezTo>
                      <a:pt x="132" y="271"/>
                      <a:pt x="122" y="269"/>
                      <a:pt x="113" y="266"/>
                    </a:cubicBezTo>
                    <a:cubicBezTo>
                      <a:pt x="108" y="265"/>
                      <a:pt x="102" y="263"/>
                      <a:pt x="97" y="261"/>
                    </a:cubicBezTo>
                    <a:cubicBezTo>
                      <a:pt x="93" y="260"/>
                      <a:pt x="90" y="258"/>
                      <a:pt x="87" y="257"/>
                    </a:cubicBezTo>
                    <a:cubicBezTo>
                      <a:pt x="85" y="256"/>
                      <a:pt x="83" y="255"/>
                      <a:pt x="81" y="254"/>
                    </a:cubicBezTo>
                    <a:cubicBezTo>
                      <a:pt x="92" y="256"/>
                      <a:pt x="102" y="262"/>
                      <a:pt x="112" y="265"/>
                    </a:cubicBezTo>
                    <a:cubicBezTo>
                      <a:pt x="123" y="269"/>
                      <a:pt x="134" y="273"/>
                      <a:pt x="145" y="276"/>
                    </a:cubicBezTo>
                    <a:cubicBezTo>
                      <a:pt x="143" y="276"/>
                      <a:pt x="141" y="276"/>
                      <a:pt x="140" y="276"/>
                    </a:cubicBezTo>
                    <a:close/>
                    <a:moveTo>
                      <a:pt x="147" y="276"/>
                    </a:moveTo>
                    <a:cubicBezTo>
                      <a:pt x="138" y="271"/>
                      <a:pt x="127" y="269"/>
                      <a:pt x="116" y="265"/>
                    </a:cubicBezTo>
                    <a:cubicBezTo>
                      <a:pt x="110" y="263"/>
                      <a:pt x="105" y="260"/>
                      <a:pt x="98" y="258"/>
                    </a:cubicBezTo>
                    <a:cubicBezTo>
                      <a:pt x="95" y="257"/>
                      <a:pt x="92" y="256"/>
                      <a:pt x="89" y="255"/>
                    </a:cubicBezTo>
                    <a:cubicBezTo>
                      <a:pt x="88" y="255"/>
                      <a:pt x="84" y="253"/>
                      <a:pt x="84" y="253"/>
                    </a:cubicBezTo>
                    <a:cubicBezTo>
                      <a:pt x="86" y="254"/>
                      <a:pt x="87" y="254"/>
                      <a:pt x="88" y="254"/>
                    </a:cubicBezTo>
                    <a:cubicBezTo>
                      <a:pt x="100" y="257"/>
                      <a:pt x="112" y="262"/>
                      <a:pt x="125" y="266"/>
                    </a:cubicBezTo>
                    <a:cubicBezTo>
                      <a:pt x="131" y="268"/>
                      <a:pt x="137" y="269"/>
                      <a:pt x="143" y="272"/>
                    </a:cubicBezTo>
                    <a:cubicBezTo>
                      <a:pt x="147" y="273"/>
                      <a:pt x="152" y="274"/>
                      <a:pt x="156" y="275"/>
                    </a:cubicBezTo>
                    <a:cubicBezTo>
                      <a:pt x="153" y="275"/>
                      <a:pt x="150" y="276"/>
                      <a:pt x="147" y="276"/>
                    </a:cubicBezTo>
                    <a:close/>
                    <a:moveTo>
                      <a:pt x="146" y="276"/>
                    </a:moveTo>
                    <a:cubicBezTo>
                      <a:pt x="146" y="276"/>
                      <a:pt x="146" y="276"/>
                      <a:pt x="146" y="276"/>
                    </a:cubicBezTo>
                    <a:cubicBezTo>
                      <a:pt x="141" y="273"/>
                      <a:pt x="134" y="272"/>
                      <a:pt x="128" y="270"/>
                    </a:cubicBezTo>
                    <a:cubicBezTo>
                      <a:pt x="122" y="268"/>
                      <a:pt x="117" y="266"/>
                      <a:pt x="111" y="264"/>
                    </a:cubicBezTo>
                    <a:cubicBezTo>
                      <a:pt x="108" y="263"/>
                      <a:pt x="105" y="262"/>
                      <a:pt x="103" y="261"/>
                    </a:cubicBezTo>
                    <a:cubicBezTo>
                      <a:pt x="107" y="262"/>
                      <a:pt x="111" y="264"/>
                      <a:pt x="115" y="265"/>
                    </a:cubicBezTo>
                    <a:cubicBezTo>
                      <a:pt x="125" y="269"/>
                      <a:pt x="136" y="271"/>
                      <a:pt x="146" y="276"/>
                    </a:cubicBezTo>
                    <a:close/>
                    <a:moveTo>
                      <a:pt x="80" y="253"/>
                    </a:moveTo>
                    <a:cubicBezTo>
                      <a:pt x="81" y="253"/>
                      <a:pt x="82" y="253"/>
                      <a:pt x="82" y="253"/>
                    </a:cubicBezTo>
                    <a:cubicBezTo>
                      <a:pt x="82" y="253"/>
                      <a:pt x="83" y="253"/>
                      <a:pt x="83" y="253"/>
                    </a:cubicBezTo>
                    <a:cubicBezTo>
                      <a:pt x="84" y="254"/>
                      <a:pt x="85" y="254"/>
                      <a:pt x="87" y="255"/>
                    </a:cubicBezTo>
                    <a:cubicBezTo>
                      <a:pt x="85" y="254"/>
                      <a:pt x="83" y="254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70"/>
                      <a:pt x="168" y="268"/>
                      <a:pt x="162" y="266"/>
                    </a:cubicBezTo>
                    <a:cubicBezTo>
                      <a:pt x="157" y="264"/>
                      <a:pt x="151" y="262"/>
                      <a:pt x="145" y="260"/>
                    </a:cubicBezTo>
                    <a:cubicBezTo>
                      <a:pt x="135" y="256"/>
                      <a:pt x="124" y="254"/>
                      <a:pt x="114" y="249"/>
                    </a:cubicBezTo>
                    <a:cubicBezTo>
                      <a:pt x="115" y="249"/>
                      <a:pt x="116" y="250"/>
                      <a:pt x="117" y="250"/>
                    </a:cubicBezTo>
                    <a:cubicBezTo>
                      <a:pt x="120" y="251"/>
                      <a:pt x="122" y="252"/>
                      <a:pt x="125" y="253"/>
                    </a:cubicBezTo>
                    <a:cubicBezTo>
                      <a:pt x="131" y="255"/>
                      <a:pt x="137" y="256"/>
                      <a:pt x="143" y="258"/>
                    </a:cubicBezTo>
                    <a:cubicBezTo>
                      <a:pt x="149" y="260"/>
                      <a:pt x="155" y="261"/>
                      <a:pt x="161" y="263"/>
                    </a:cubicBezTo>
                    <a:cubicBezTo>
                      <a:pt x="169" y="265"/>
                      <a:pt x="176" y="268"/>
                      <a:pt x="184" y="271"/>
                    </a:cubicBezTo>
                    <a:cubicBezTo>
                      <a:pt x="182" y="272"/>
                      <a:pt x="181" y="272"/>
                      <a:pt x="179" y="272"/>
                    </a:cubicBezTo>
                    <a:close/>
                    <a:moveTo>
                      <a:pt x="111" y="247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2" y="247"/>
                      <a:pt x="112" y="247"/>
                      <a:pt x="112" y="247"/>
                    </a:cubicBezTo>
                    <a:cubicBezTo>
                      <a:pt x="114" y="247"/>
                      <a:pt x="116" y="247"/>
                      <a:pt x="118" y="247"/>
                    </a:cubicBezTo>
                    <a:cubicBezTo>
                      <a:pt x="118" y="247"/>
                      <a:pt x="118" y="247"/>
                      <a:pt x="119" y="248"/>
                    </a:cubicBezTo>
                    <a:cubicBezTo>
                      <a:pt x="127" y="252"/>
                      <a:pt x="136" y="255"/>
                      <a:pt x="145" y="258"/>
                    </a:cubicBezTo>
                    <a:cubicBezTo>
                      <a:pt x="133" y="254"/>
                      <a:pt x="122" y="251"/>
                      <a:pt x="111" y="247"/>
                    </a:cubicBezTo>
                    <a:close/>
                    <a:moveTo>
                      <a:pt x="133" y="237"/>
                    </a:moveTo>
                    <a:cubicBezTo>
                      <a:pt x="130" y="236"/>
                      <a:pt x="127" y="235"/>
                      <a:pt x="124" y="234"/>
                    </a:cubicBezTo>
                    <a:cubicBezTo>
                      <a:pt x="123" y="233"/>
                      <a:pt x="121" y="233"/>
                      <a:pt x="119" y="232"/>
                    </a:cubicBezTo>
                    <a:cubicBezTo>
                      <a:pt x="124" y="233"/>
                      <a:pt x="128" y="235"/>
                      <a:pt x="132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lose/>
                    <a:moveTo>
                      <a:pt x="127" y="247"/>
                    </a:moveTo>
                    <a:cubicBezTo>
                      <a:pt x="133" y="250"/>
                      <a:pt x="140" y="252"/>
                      <a:pt x="146" y="254"/>
                    </a:cubicBezTo>
                    <a:cubicBezTo>
                      <a:pt x="137" y="252"/>
                      <a:pt x="129" y="250"/>
                      <a:pt x="120" y="247"/>
                    </a:cubicBezTo>
                    <a:cubicBezTo>
                      <a:pt x="123" y="247"/>
                      <a:pt x="125" y="247"/>
                      <a:pt x="127" y="247"/>
                    </a:cubicBezTo>
                    <a:close/>
                    <a:moveTo>
                      <a:pt x="113" y="241"/>
                    </a:moveTo>
                    <a:cubicBezTo>
                      <a:pt x="115" y="242"/>
                      <a:pt x="117" y="243"/>
                      <a:pt x="118" y="243"/>
                    </a:cubicBezTo>
                    <a:cubicBezTo>
                      <a:pt x="118" y="243"/>
                      <a:pt x="115" y="244"/>
                      <a:pt x="115" y="244"/>
                    </a:cubicBezTo>
                    <a:cubicBezTo>
                      <a:pt x="114" y="244"/>
                      <a:pt x="114" y="244"/>
                      <a:pt x="114" y="244"/>
                    </a:cubicBezTo>
                    <a:cubicBezTo>
                      <a:pt x="114" y="244"/>
                      <a:pt x="114" y="244"/>
                      <a:pt x="114" y="244"/>
                    </a:cubicBezTo>
                    <a:cubicBezTo>
                      <a:pt x="114" y="243"/>
                      <a:pt x="113" y="242"/>
                      <a:pt x="113" y="241"/>
                    </a:cubicBezTo>
                    <a:close/>
                    <a:moveTo>
                      <a:pt x="115" y="241"/>
                    </a:moveTo>
                    <a:cubicBezTo>
                      <a:pt x="117" y="241"/>
                      <a:pt x="120" y="242"/>
                      <a:pt x="122" y="242"/>
                    </a:cubicBezTo>
                    <a:cubicBezTo>
                      <a:pt x="124" y="243"/>
                      <a:pt x="127" y="243"/>
                      <a:pt x="129" y="244"/>
                    </a:cubicBezTo>
                    <a:cubicBezTo>
                      <a:pt x="126" y="244"/>
                      <a:pt x="123" y="244"/>
                      <a:pt x="120" y="244"/>
                    </a:cubicBezTo>
                    <a:cubicBezTo>
                      <a:pt x="120" y="244"/>
                      <a:pt x="121" y="244"/>
                      <a:pt x="120" y="244"/>
                    </a:cubicBezTo>
                    <a:cubicBezTo>
                      <a:pt x="119" y="243"/>
                      <a:pt x="116" y="241"/>
                      <a:pt x="115" y="241"/>
                    </a:cubicBezTo>
                    <a:close/>
                    <a:moveTo>
                      <a:pt x="124" y="241"/>
                    </a:moveTo>
                    <a:cubicBezTo>
                      <a:pt x="123" y="241"/>
                      <a:pt x="121" y="240"/>
                      <a:pt x="119" y="239"/>
                    </a:cubicBezTo>
                    <a:cubicBezTo>
                      <a:pt x="119" y="240"/>
                      <a:pt x="113" y="238"/>
                      <a:pt x="117" y="238"/>
                    </a:cubicBezTo>
                    <a:cubicBezTo>
                      <a:pt x="122" y="239"/>
                      <a:pt x="127" y="242"/>
                      <a:pt x="132" y="242"/>
                    </a:cubicBezTo>
                    <a:cubicBezTo>
                      <a:pt x="132" y="242"/>
                      <a:pt x="132" y="242"/>
                      <a:pt x="132" y="243"/>
                    </a:cubicBez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0" y="242"/>
                      <a:pt x="127" y="242"/>
                      <a:pt x="124" y="241"/>
                    </a:cubicBezTo>
                    <a:close/>
                    <a:moveTo>
                      <a:pt x="133" y="241"/>
                    </a:moveTo>
                    <a:cubicBezTo>
                      <a:pt x="130" y="239"/>
                      <a:pt x="127" y="239"/>
                      <a:pt x="125" y="238"/>
                    </a:cubicBezTo>
                    <a:cubicBezTo>
                      <a:pt x="125" y="238"/>
                      <a:pt x="125" y="238"/>
                      <a:pt x="125" y="238"/>
                    </a:cubicBezTo>
                    <a:cubicBezTo>
                      <a:pt x="127" y="238"/>
                      <a:pt x="130" y="239"/>
                      <a:pt x="133" y="239"/>
                    </a:cubicBezTo>
                    <a:cubicBezTo>
                      <a:pt x="133" y="239"/>
                      <a:pt x="133" y="240"/>
                      <a:pt x="133" y="241"/>
                    </a:cubicBezTo>
                    <a:close/>
                    <a:moveTo>
                      <a:pt x="120" y="229"/>
                    </a:moveTo>
                    <a:cubicBezTo>
                      <a:pt x="121" y="229"/>
                      <a:pt x="123" y="229"/>
                      <a:pt x="124" y="230"/>
                    </a:cubicBezTo>
                    <a:cubicBezTo>
                      <a:pt x="127" y="230"/>
                      <a:pt x="129" y="231"/>
                      <a:pt x="131" y="232"/>
                    </a:cubicBezTo>
                    <a:cubicBezTo>
                      <a:pt x="131" y="233"/>
                      <a:pt x="132" y="234"/>
                      <a:pt x="132" y="234"/>
                    </a:cubicBezTo>
                    <a:cubicBezTo>
                      <a:pt x="128" y="232"/>
                      <a:pt x="123" y="230"/>
                      <a:pt x="119" y="228"/>
                    </a:cubicBezTo>
                    <a:cubicBezTo>
                      <a:pt x="115" y="227"/>
                      <a:pt x="119" y="228"/>
                      <a:pt x="120" y="229"/>
                    </a:cubicBezTo>
                    <a:close/>
                    <a:moveTo>
                      <a:pt x="131" y="230"/>
                    </a:moveTo>
                    <a:cubicBezTo>
                      <a:pt x="127" y="228"/>
                      <a:pt x="123" y="227"/>
                      <a:pt x="119" y="225"/>
                    </a:cubicBezTo>
                    <a:cubicBezTo>
                      <a:pt x="122" y="227"/>
                      <a:pt x="126" y="228"/>
                      <a:pt x="130" y="228"/>
                    </a:cubicBezTo>
                    <a:cubicBezTo>
                      <a:pt x="130" y="229"/>
                      <a:pt x="130" y="229"/>
                      <a:pt x="131" y="230"/>
                    </a:cubicBezTo>
                    <a:close/>
                    <a:moveTo>
                      <a:pt x="129" y="226"/>
                    </a:moveTo>
                    <a:cubicBezTo>
                      <a:pt x="127" y="225"/>
                      <a:pt x="124" y="224"/>
                      <a:pt x="121" y="223"/>
                    </a:cubicBezTo>
                    <a:cubicBezTo>
                      <a:pt x="121" y="223"/>
                      <a:pt x="121" y="223"/>
                      <a:pt x="121" y="223"/>
                    </a:cubicBezTo>
                    <a:cubicBezTo>
                      <a:pt x="121" y="223"/>
                      <a:pt x="122" y="224"/>
                      <a:pt x="123" y="224"/>
                    </a:cubicBezTo>
                    <a:cubicBezTo>
                      <a:pt x="125" y="224"/>
                      <a:pt x="127" y="225"/>
                      <a:pt x="129" y="225"/>
                    </a:cubicBezTo>
                    <a:cubicBezTo>
                      <a:pt x="129" y="225"/>
                      <a:pt x="129" y="226"/>
                      <a:pt x="129" y="226"/>
                    </a:cubicBezTo>
                    <a:close/>
                    <a:moveTo>
                      <a:pt x="178" y="260"/>
                    </a:moveTo>
                    <a:cubicBezTo>
                      <a:pt x="169" y="257"/>
                      <a:pt x="160" y="255"/>
                      <a:pt x="151" y="252"/>
                    </a:cubicBezTo>
                    <a:cubicBezTo>
                      <a:pt x="145" y="251"/>
                      <a:pt x="139" y="248"/>
                      <a:pt x="132" y="246"/>
                    </a:cubicBezTo>
                    <a:cubicBezTo>
                      <a:pt x="133" y="246"/>
                      <a:pt x="133" y="246"/>
                      <a:pt x="133" y="246"/>
                    </a:cubicBezTo>
                    <a:cubicBezTo>
                      <a:pt x="140" y="248"/>
                      <a:pt x="147" y="249"/>
                      <a:pt x="153" y="251"/>
                    </a:cubicBezTo>
                    <a:cubicBezTo>
                      <a:pt x="162" y="253"/>
                      <a:pt x="170" y="255"/>
                      <a:pt x="178" y="260"/>
                    </a:cubicBezTo>
                    <a:close/>
                    <a:moveTo>
                      <a:pt x="187" y="268"/>
                    </a:moveTo>
                    <a:cubicBezTo>
                      <a:pt x="169" y="259"/>
                      <a:pt x="150" y="256"/>
                      <a:pt x="132" y="248"/>
                    </a:cubicBezTo>
                    <a:cubicBezTo>
                      <a:pt x="131" y="248"/>
                      <a:pt x="130" y="247"/>
                      <a:pt x="129" y="247"/>
                    </a:cubicBezTo>
                    <a:cubicBezTo>
                      <a:pt x="129" y="247"/>
                      <a:pt x="130" y="247"/>
                      <a:pt x="130" y="247"/>
                    </a:cubicBezTo>
                    <a:cubicBezTo>
                      <a:pt x="131" y="247"/>
                      <a:pt x="132" y="247"/>
                      <a:pt x="133" y="247"/>
                    </a:cubicBezTo>
                    <a:cubicBezTo>
                      <a:pt x="138" y="249"/>
                      <a:pt x="142" y="251"/>
                      <a:pt x="147" y="252"/>
                    </a:cubicBezTo>
                    <a:cubicBezTo>
                      <a:pt x="158" y="255"/>
                      <a:pt x="168" y="257"/>
                      <a:pt x="179" y="261"/>
                    </a:cubicBezTo>
                    <a:cubicBezTo>
                      <a:pt x="179" y="261"/>
                      <a:pt x="179" y="261"/>
                      <a:pt x="179" y="261"/>
                    </a:cubicBezTo>
                    <a:cubicBezTo>
                      <a:pt x="179" y="261"/>
                      <a:pt x="180" y="262"/>
                      <a:pt x="180" y="262"/>
                    </a:cubicBezTo>
                    <a:cubicBezTo>
                      <a:pt x="181" y="262"/>
                      <a:pt x="185" y="266"/>
                      <a:pt x="187" y="268"/>
                    </a:cubicBezTo>
                    <a:close/>
                    <a:moveTo>
                      <a:pt x="173" y="263"/>
                    </a:moveTo>
                    <a:cubicBezTo>
                      <a:pt x="176" y="264"/>
                      <a:pt x="179" y="265"/>
                      <a:pt x="182" y="267"/>
                    </a:cubicBezTo>
                    <a:cubicBezTo>
                      <a:pt x="183" y="267"/>
                      <a:pt x="184" y="267"/>
                      <a:pt x="185" y="268"/>
                    </a:cubicBezTo>
                    <a:cubicBezTo>
                      <a:pt x="176" y="265"/>
                      <a:pt x="168" y="262"/>
                      <a:pt x="160" y="259"/>
                    </a:cubicBezTo>
                    <a:cubicBezTo>
                      <a:pt x="164" y="260"/>
                      <a:pt x="169" y="261"/>
                      <a:pt x="173" y="263"/>
                    </a:cubicBezTo>
                    <a:close/>
                    <a:moveTo>
                      <a:pt x="187" y="270"/>
                    </a:moveTo>
                    <a:cubicBezTo>
                      <a:pt x="186" y="270"/>
                      <a:pt x="186" y="271"/>
                      <a:pt x="185" y="271"/>
                    </a:cubicBezTo>
                    <a:cubicBezTo>
                      <a:pt x="178" y="268"/>
                      <a:pt x="172" y="266"/>
                      <a:pt x="165" y="264"/>
                    </a:cubicBezTo>
                    <a:cubicBezTo>
                      <a:pt x="162" y="262"/>
                      <a:pt x="158" y="261"/>
                      <a:pt x="155" y="260"/>
                    </a:cubicBezTo>
                    <a:cubicBezTo>
                      <a:pt x="144" y="257"/>
                      <a:pt x="134" y="253"/>
                      <a:pt x="124" y="249"/>
                    </a:cubicBezTo>
                    <a:cubicBezTo>
                      <a:pt x="124" y="249"/>
                      <a:pt x="125" y="250"/>
                      <a:pt x="126" y="250"/>
                    </a:cubicBezTo>
                    <a:cubicBezTo>
                      <a:pt x="129" y="251"/>
                      <a:pt x="132" y="251"/>
                      <a:pt x="134" y="252"/>
                    </a:cubicBezTo>
                    <a:cubicBezTo>
                      <a:pt x="141" y="254"/>
                      <a:pt x="147" y="255"/>
                      <a:pt x="153" y="257"/>
                    </a:cubicBezTo>
                    <a:cubicBezTo>
                      <a:pt x="165" y="261"/>
                      <a:pt x="176" y="266"/>
                      <a:pt x="187" y="269"/>
                    </a:cubicBezTo>
                    <a:cubicBezTo>
                      <a:pt x="187" y="270"/>
                      <a:pt x="187" y="270"/>
                      <a:pt x="187" y="270"/>
                    </a:cubicBezTo>
                    <a:close/>
                    <a:moveTo>
                      <a:pt x="171" y="274"/>
                    </a:moveTo>
                    <a:cubicBezTo>
                      <a:pt x="171" y="274"/>
                      <a:pt x="171" y="274"/>
                      <a:pt x="171" y="274"/>
                    </a:cubicBezTo>
                    <a:cubicBezTo>
                      <a:pt x="159" y="269"/>
                      <a:pt x="147" y="266"/>
                      <a:pt x="135" y="261"/>
                    </a:cubicBezTo>
                    <a:cubicBezTo>
                      <a:pt x="128" y="259"/>
                      <a:pt x="122" y="257"/>
                      <a:pt x="116" y="255"/>
                    </a:cubicBezTo>
                    <a:cubicBezTo>
                      <a:pt x="122" y="256"/>
                      <a:pt x="129" y="258"/>
                      <a:pt x="135" y="260"/>
                    </a:cubicBezTo>
                    <a:cubicBezTo>
                      <a:pt x="149" y="265"/>
                      <a:pt x="163" y="270"/>
                      <a:pt x="177" y="273"/>
                    </a:cubicBezTo>
                    <a:cubicBezTo>
                      <a:pt x="175" y="273"/>
                      <a:pt x="173" y="273"/>
                      <a:pt x="171" y="274"/>
                    </a:cubicBezTo>
                    <a:close/>
                    <a:moveTo>
                      <a:pt x="160" y="275"/>
                    </a:moveTo>
                    <a:cubicBezTo>
                      <a:pt x="159" y="275"/>
                      <a:pt x="159" y="275"/>
                      <a:pt x="158" y="275"/>
                    </a:cubicBezTo>
                    <a:cubicBezTo>
                      <a:pt x="158" y="275"/>
                      <a:pt x="158" y="275"/>
                      <a:pt x="158" y="275"/>
                    </a:cubicBezTo>
                    <a:cubicBezTo>
                      <a:pt x="147" y="270"/>
                      <a:pt x="134" y="267"/>
                      <a:pt x="123" y="263"/>
                    </a:cubicBezTo>
                    <a:cubicBezTo>
                      <a:pt x="116" y="260"/>
                      <a:pt x="109" y="258"/>
                      <a:pt x="103" y="255"/>
                    </a:cubicBezTo>
                    <a:cubicBezTo>
                      <a:pt x="101" y="254"/>
                      <a:pt x="99" y="254"/>
                      <a:pt x="98" y="253"/>
                    </a:cubicBezTo>
                    <a:cubicBezTo>
                      <a:pt x="110" y="256"/>
                      <a:pt x="123" y="260"/>
                      <a:pt x="135" y="265"/>
                    </a:cubicBezTo>
                    <a:cubicBezTo>
                      <a:pt x="146" y="269"/>
                      <a:pt x="157" y="272"/>
                      <a:pt x="168" y="274"/>
                    </a:cubicBezTo>
                    <a:cubicBezTo>
                      <a:pt x="165" y="274"/>
                      <a:pt x="163" y="274"/>
                      <a:pt x="160" y="275"/>
                    </a:cubicBezTo>
                    <a:close/>
                    <a:moveTo>
                      <a:pt x="111" y="277"/>
                    </a:moveTo>
                    <a:cubicBezTo>
                      <a:pt x="105" y="273"/>
                      <a:pt x="98" y="271"/>
                      <a:pt x="91" y="268"/>
                    </a:cubicBezTo>
                    <a:cubicBezTo>
                      <a:pt x="86" y="266"/>
                      <a:pt x="81" y="264"/>
                      <a:pt x="76" y="262"/>
                    </a:cubicBezTo>
                    <a:cubicBezTo>
                      <a:pt x="75" y="261"/>
                      <a:pt x="74" y="261"/>
                      <a:pt x="73" y="261"/>
                    </a:cubicBezTo>
                    <a:cubicBezTo>
                      <a:pt x="81" y="264"/>
                      <a:pt x="89" y="267"/>
                      <a:pt x="98" y="269"/>
                    </a:cubicBezTo>
                    <a:cubicBezTo>
                      <a:pt x="106" y="272"/>
                      <a:pt x="114" y="274"/>
                      <a:pt x="122" y="277"/>
                    </a:cubicBezTo>
                    <a:cubicBezTo>
                      <a:pt x="118" y="277"/>
                      <a:pt x="115" y="277"/>
                      <a:pt x="111" y="277"/>
                    </a:cubicBezTo>
                    <a:close/>
                    <a:moveTo>
                      <a:pt x="98" y="276"/>
                    </a:moveTo>
                    <a:cubicBezTo>
                      <a:pt x="98" y="276"/>
                      <a:pt x="97" y="276"/>
                      <a:pt x="96" y="276"/>
                    </a:cubicBezTo>
                    <a:cubicBezTo>
                      <a:pt x="91" y="273"/>
                      <a:pt x="86" y="270"/>
                      <a:pt x="80" y="268"/>
                    </a:cubicBezTo>
                    <a:cubicBezTo>
                      <a:pt x="76" y="266"/>
                      <a:pt x="73" y="265"/>
                      <a:pt x="69" y="263"/>
                    </a:cubicBezTo>
                    <a:cubicBezTo>
                      <a:pt x="67" y="262"/>
                      <a:pt x="66" y="262"/>
                      <a:pt x="64" y="260"/>
                    </a:cubicBezTo>
                    <a:cubicBezTo>
                      <a:pt x="66" y="261"/>
                      <a:pt x="67" y="262"/>
                      <a:pt x="69" y="263"/>
                    </a:cubicBezTo>
                    <a:cubicBezTo>
                      <a:pt x="75" y="266"/>
                      <a:pt x="82" y="268"/>
                      <a:pt x="89" y="271"/>
                    </a:cubicBezTo>
                    <a:cubicBezTo>
                      <a:pt x="95" y="273"/>
                      <a:pt x="100" y="275"/>
                      <a:pt x="107" y="277"/>
                    </a:cubicBezTo>
                    <a:cubicBezTo>
                      <a:pt x="104" y="277"/>
                      <a:pt x="101" y="277"/>
                      <a:pt x="98" y="276"/>
                    </a:cubicBezTo>
                    <a:close/>
                    <a:moveTo>
                      <a:pt x="55" y="270"/>
                    </a:moveTo>
                    <a:cubicBezTo>
                      <a:pt x="58" y="271"/>
                      <a:pt x="61" y="272"/>
                      <a:pt x="64" y="273"/>
                    </a:cubicBezTo>
                    <a:cubicBezTo>
                      <a:pt x="61" y="272"/>
                      <a:pt x="57" y="271"/>
                      <a:pt x="55" y="270"/>
                    </a:cubicBezTo>
                    <a:close/>
                    <a:moveTo>
                      <a:pt x="59" y="263"/>
                    </a:moveTo>
                    <a:cubicBezTo>
                      <a:pt x="59" y="263"/>
                      <a:pt x="59" y="263"/>
                      <a:pt x="59" y="263"/>
                    </a:cubicBezTo>
                    <a:cubicBezTo>
                      <a:pt x="61" y="264"/>
                      <a:pt x="62" y="265"/>
                      <a:pt x="64" y="266"/>
                    </a:cubicBezTo>
                    <a:cubicBezTo>
                      <a:pt x="66" y="267"/>
                      <a:pt x="67" y="267"/>
                      <a:pt x="69" y="268"/>
                    </a:cubicBezTo>
                    <a:cubicBezTo>
                      <a:pt x="72" y="270"/>
                      <a:pt x="77" y="272"/>
                      <a:pt x="80" y="274"/>
                    </a:cubicBezTo>
                    <a:cubicBezTo>
                      <a:pt x="80" y="274"/>
                      <a:pt x="79" y="273"/>
                      <a:pt x="78" y="273"/>
                    </a:cubicBezTo>
                    <a:cubicBezTo>
                      <a:pt x="76" y="272"/>
                      <a:pt x="73" y="271"/>
                      <a:pt x="70" y="270"/>
                    </a:cubicBezTo>
                    <a:cubicBezTo>
                      <a:pt x="66" y="269"/>
                      <a:pt x="61" y="267"/>
                      <a:pt x="56" y="266"/>
                    </a:cubicBezTo>
                    <a:cubicBezTo>
                      <a:pt x="57" y="265"/>
                      <a:pt x="58" y="264"/>
                      <a:pt x="59" y="263"/>
                    </a:cubicBezTo>
                    <a:close/>
                    <a:moveTo>
                      <a:pt x="77" y="255"/>
                    </a:moveTo>
                    <a:cubicBezTo>
                      <a:pt x="77" y="254"/>
                      <a:pt x="78" y="254"/>
                      <a:pt x="79" y="254"/>
                    </a:cubicBezTo>
                    <a:cubicBezTo>
                      <a:pt x="79" y="254"/>
                      <a:pt x="79" y="254"/>
                      <a:pt x="79" y="254"/>
                    </a:cubicBezTo>
                    <a:cubicBezTo>
                      <a:pt x="89" y="259"/>
                      <a:pt x="100" y="263"/>
                      <a:pt x="111" y="266"/>
                    </a:cubicBezTo>
                    <a:cubicBezTo>
                      <a:pt x="116" y="268"/>
                      <a:pt x="121" y="269"/>
                      <a:pt x="125" y="271"/>
                    </a:cubicBezTo>
                    <a:cubicBezTo>
                      <a:pt x="128" y="272"/>
                      <a:pt x="131" y="273"/>
                      <a:pt x="134" y="274"/>
                    </a:cubicBezTo>
                    <a:cubicBezTo>
                      <a:pt x="135" y="274"/>
                      <a:pt x="137" y="276"/>
                      <a:pt x="138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2" y="276"/>
                      <a:pt x="127" y="273"/>
                      <a:pt x="122" y="272"/>
                    </a:cubicBezTo>
                    <a:cubicBezTo>
                      <a:pt x="116" y="270"/>
                      <a:pt x="111" y="268"/>
                      <a:pt x="105" y="267"/>
                    </a:cubicBezTo>
                    <a:cubicBezTo>
                      <a:pt x="94" y="264"/>
                      <a:pt x="84" y="260"/>
                      <a:pt x="74" y="256"/>
                    </a:cubicBezTo>
                    <a:cubicBezTo>
                      <a:pt x="75" y="255"/>
                      <a:pt x="76" y="255"/>
                      <a:pt x="77" y="255"/>
                    </a:cubicBezTo>
                    <a:close/>
                    <a:moveTo>
                      <a:pt x="114" y="235"/>
                    </a:moveTo>
                    <a:cubicBezTo>
                      <a:pt x="117" y="236"/>
                      <a:pt x="120" y="237"/>
                      <a:pt x="123" y="238"/>
                    </a:cubicBezTo>
                    <a:cubicBezTo>
                      <a:pt x="126" y="239"/>
                      <a:pt x="130" y="241"/>
                      <a:pt x="133" y="241"/>
                    </a:cubicBezTo>
                    <a:cubicBezTo>
                      <a:pt x="133" y="241"/>
                      <a:pt x="133" y="241"/>
                      <a:pt x="133" y="241"/>
                    </a:cubicBezTo>
                    <a:cubicBezTo>
                      <a:pt x="126" y="241"/>
                      <a:pt x="121" y="238"/>
                      <a:pt x="115" y="237"/>
                    </a:cubicBezTo>
                    <a:cubicBezTo>
                      <a:pt x="114" y="237"/>
                      <a:pt x="114" y="238"/>
                      <a:pt x="115" y="238"/>
                    </a:cubicBezTo>
                    <a:cubicBezTo>
                      <a:pt x="119" y="241"/>
                      <a:pt x="125" y="242"/>
                      <a:pt x="130" y="243"/>
                    </a:cubicBezTo>
                    <a:cubicBezTo>
                      <a:pt x="131" y="243"/>
                      <a:pt x="131" y="244"/>
                      <a:pt x="131" y="244"/>
                    </a:cubicBezTo>
                    <a:cubicBezTo>
                      <a:pt x="131" y="244"/>
                      <a:pt x="131" y="244"/>
                      <a:pt x="130" y="244"/>
                    </a:cubicBezTo>
                    <a:cubicBezTo>
                      <a:pt x="129" y="243"/>
                      <a:pt x="127" y="243"/>
                      <a:pt x="127" y="243"/>
                    </a:cubicBezTo>
                    <a:cubicBezTo>
                      <a:pt x="125" y="242"/>
                      <a:pt x="124" y="242"/>
                      <a:pt x="122" y="242"/>
                    </a:cubicBezTo>
                    <a:cubicBezTo>
                      <a:pt x="119" y="241"/>
                      <a:pt x="116" y="240"/>
                      <a:pt x="113" y="240"/>
                    </a:cubicBezTo>
                    <a:cubicBezTo>
                      <a:pt x="113" y="238"/>
                      <a:pt x="113" y="236"/>
                      <a:pt x="114" y="235"/>
                    </a:cubicBezTo>
                    <a:close/>
                    <a:moveTo>
                      <a:pt x="117" y="222"/>
                    </a:moveTo>
                    <a:cubicBezTo>
                      <a:pt x="117" y="222"/>
                      <a:pt x="117" y="222"/>
                      <a:pt x="117" y="222"/>
                    </a:cubicBezTo>
                    <a:cubicBezTo>
                      <a:pt x="117" y="222"/>
                      <a:pt x="117" y="222"/>
                      <a:pt x="117" y="222"/>
                    </a:cubicBezTo>
                    <a:cubicBezTo>
                      <a:pt x="121" y="224"/>
                      <a:pt x="126" y="225"/>
                      <a:pt x="129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8" y="227"/>
                      <a:pt x="125" y="226"/>
                      <a:pt x="124" y="226"/>
                    </a:cubicBezTo>
                    <a:cubicBezTo>
                      <a:pt x="122" y="225"/>
                      <a:pt x="120" y="225"/>
                      <a:pt x="118" y="225"/>
                    </a:cubicBezTo>
                    <a:cubicBezTo>
                      <a:pt x="117" y="225"/>
                      <a:pt x="117" y="225"/>
                      <a:pt x="117" y="225"/>
                    </a:cubicBezTo>
                    <a:cubicBezTo>
                      <a:pt x="120" y="226"/>
                      <a:pt x="122" y="227"/>
                      <a:pt x="124" y="228"/>
                    </a:cubicBezTo>
                    <a:cubicBezTo>
                      <a:pt x="126" y="229"/>
                      <a:pt x="128" y="230"/>
                      <a:pt x="130" y="231"/>
                    </a:cubicBezTo>
                    <a:cubicBezTo>
                      <a:pt x="125" y="230"/>
                      <a:pt x="121" y="228"/>
                      <a:pt x="116" y="227"/>
                    </a:cubicBezTo>
                    <a:cubicBezTo>
                      <a:pt x="116" y="227"/>
                      <a:pt x="116" y="227"/>
                      <a:pt x="116" y="227"/>
                    </a:cubicBezTo>
                    <a:cubicBezTo>
                      <a:pt x="116" y="225"/>
                      <a:pt x="117" y="224"/>
                      <a:pt x="117" y="222"/>
                    </a:cubicBezTo>
                    <a:close/>
                    <a:moveTo>
                      <a:pt x="17" y="74"/>
                    </a:moveTo>
                    <a:cubicBezTo>
                      <a:pt x="22" y="61"/>
                      <a:pt x="29" y="47"/>
                      <a:pt x="39" y="37"/>
                    </a:cubicBezTo>
                    <a:cubicBezTo>
                      <a:pt x="49" y="27"/>
                      <a:pt x="60" y="20"/>
                      <a:pt x="73" y="13"/>
                    </a:cubicBezTo>
                    <a:cubicBezTo>
                      <a:pt x="74" y="16"/>
                      <a:pt x="77" y="20"/>
                      <a:pt x="78" y="22"/>
                    </a:cubicBezTo>
                    <a:cubicBezTo>
                      <a:pt x="43" y="38"/>
                      <a:pt x="18" y="72"/>
                      <a:pt x="18" y="112"/>
                    </a:cubicBezTo>
                    <a:cubicBezTo>
                      <a:pt x="18" y="160"/>
                      <a:pt x="55" y="201"/>
                      <a:pt x="102" y="210"/>
                    </a:cubicBezTo>
                    <a:cubicBezTo>
                      <a:pt x="121" y="213"/>
                      <a:pt x="140" y="212"/>
                      <a:pt x="158" y="206"/>
                    </a:cubicBezTo>
                    <a:cubicBezTo>
                      <a:pt x="159" y="208"/>
                      <a:pt x="160" y="210"/>
                      <a:pt x="161" y="213"/>
                    </a:cubicBezTo>
                    <a:cubicBezTo>
                      <a:pt x="150" y="218"/>
                      <a:pt x="136" y="219"/>
                      <a:pt x="124" y="219"/>
                    </a:cubicBezTo>
                    <a:cubicBezTo>
                      <a:pt x="113" y="219"/>
                      <a:pt x="103" y="218"/>
                      <a:pt x="93" y="216"/>
                    </a:cubicBezTo>
                    <a:cubicBezTo>
                      <a:pt x="61" y="209"/>
                      <a:pt x="33" y="189"/>
                      <a:pt x="19" y="159"/>
                    </a:cubicBezTo>
                    <a:cubicBezTo>
                      <a:pt x="7" y="132"/>
                      <a:pt x="5" y="102"/>
                      <a:pt x="17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5" name="Freeform 80"/>
              <p:cNvSpPr>
                <a:spLocks noEditPoints="1" noChangeArrowheads="1"/>
              </p:cNvSpPr>
              <p:nvPr/>
            </p:nvSpPr>
            <p:spPr bwMode="auto">
              <a:xfrm>
                <a:off x="1516" y="831"/>
                <a:ext cx="52" cy="45"/>
              </a:xfrm>
              <a:custGeom>
                <a:avLst/>
                <a:gdLst>
                  <a:gd name="T0" fmla="*/ 2810 w 22"/>
                  <a:gd name="T1" fmla="*/ 1419 h 19"/>
                  <a:gd name="T2" fmla="*/ 1900 w 22"/>
                  <a:gd name="T3" fmla="*/ 533 h 19"/>
                  <a:gd name="T4" fmla="*/ 532 w 22"/>
                  <a:gd name="T5" fmla="*/ 156 h 19"/>
                  <a:gd name="T6" fmla="*/ 156 w 22"/>
                  <a:gd name="T7" fmla="*/ 156 h 19"/>
                  <a:gd name="T8" fmla="*/ 0 w 22"/>
                  <a:gd name="T9" fmla="*/ 369 h 19"/>
                  <a:gd name="T10" fmla="*/ 1028 w 22"/>
                  <a:gd name="T11" fmla="*/ 2070 h 19"/>
                  <a:gd name="T12" fmla="*/ 2971 w 22"/>
                  <a:gd name="T13" fmla="*/ 3214 h 19"/>
                  <a:gd name="T14" fmla="*/ 2810 w 22"/>
                  <a:gd name="T15" fmla="*/ 1419 h 19"/>
                  <a:gd name="T16" fmla="*/ 659 w 22"/>
                  <a:gd name="T17" fmla="*/ 874 h 19"/>
                  <a:gd name="T18" fmla="*/ 2061 w 22"/>
                  <a:gd name="T19" fmla="*/ 1419 h 19"/>
                  <a:gd name="T20" fmla="*/ 2061 w 22"/>
                  <a:gd name="T21" fmla="*/ 1419 h 19"/>
                  <a:gd name="T22" fmla="*/ 1257 w 22"/>
                  <a:gd name="T23" fmla="*/ 1419 h 19"/>
                  <a:gd name="T24" fmla="*/ 1257 w 22"/>
                  <a:gd name="T25" fmla="*/ 1566 h 19"/>
                  <a:gd name="T26" fmla="*/ 2430 w 22"/>
                  <a:gd name="T27" fmla="*/ 2070 h 19"/>
                  <a:gd name="T28" fmla="*/ 1782 w 22"/>
                  <a:gd name="T29" fmla="*/ 2070 h 19"/>
                  <a:gd name="T30" fmla="*/ 1257 w 22"/>
                  <a:gd name="T31" fmla="*/ 1566 h 19"/>
                  <a:gd name="T32" fmla="*/ 659 w 22"/>
                  <a:gd name="T33" fmla="*/ 874 h 19"/>
                  <a:gd name="T34" fmla="*/ 532 w 22"/>
                  <a:gd name="T35" fmla="*/ 661 h 19"/>
                  <a:gd name="T36" fmla="*/ 659 w 22"/>
                  <a:gd name="T37" fmla="*/ 661 h 19"/>
                  <a:gd name="T38" fmla="*/ 659 w 22"/>
                  <a:gd name="T39" fmla="*/ 661 h 19"/>
                  <a:gd name="T40" fmla="*/ 659 w 22"/>
                  <a:gd name="T41" fmla="*/ 661 h 19"/>
                  <a:gd name="T42" fmla="*/ 532 w 22"/>
                  <a:gd name="T43" fmla="*/ 661 h 19"/>
                  <a:gd name="T44" fmla="*/ 1900 w 22"/>
                  <a:gd name="T45" fmla="*/ 1262 h 19"/>
                  <a:gd name="T46" fmla="*/ 872 w 22"/>
                  <a:gd name="T47" fmla="*/ 874 h 19"/>
                  <a:gd name="T48" fmla="*/ 1900 w 22"/>
                  <a:gd name="T49" fmla="*/ 1037 h 19"/>
                  <a:gd name="T50" fmla="*/ 1900 w 22"/>
                  <a:gd name="T51" fmla="*/ 1262 h 19"/>
                  <a:gd name="T52" fmla="*/ 2586 w 22"/>
                  <a:gd name="T53" fmla="*/ 1952 h 19"/>
                  <a:gd name="T54" fmla="*/ 1402 w 22"/>
                  <a:gd name="T55" fmla="*/ 1566 h 19"/>
                  <a:gd name="T56" fmla="*/ 2286 w 22"/>
                  <a:gd name="T57" fmla="*/ 1566 h 19"/>
                  <a:gd name="T58" fmla="*/ 2586 w 22"/>
                  <a:gd name="T59" fmla="*/ 1952 h 19"/>
                  <a:gd name="T60" fmla="*/ 2586 w 22"/>
                  <a:gd name="T61" fmla="*/ 2669 h 19"/>
                  <a:gd name="T62" fmla="*/ 2586 w 22"/>
                  <a:gd name="T63" fmla="*/ 2669 h 19"/>
                  <a:gd name="T64" fmla="*/ 2061 w 22"/>
                  <a:gd name="T65" fmla="*/ 2456 h 19"/>
                  <a:gd name="T66" fmla="*/ 1900 w 22"/>
                  <a:gd name="T67" fmla="*/ 2300 h 19"/>
                  <a:gd name="T68" fmla="*/ 2586 w 22"/>
                  <a:gd name="T69" fmla="*/ 2070 h 19"/>
                  <a:gd name="T70" fmla="*/ 2586 w 22"/>
                  <a:gd name="T71" fmla="*/ 2070 h 19"/>
                  <a:gd name="T72" fmla="*/ 2586 w 22"/>
                  <a:gd name="T73" fmla="*/ 266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"/>
                  <a:gd name="T112" fmla="*/ 0 h 19"/>
                  <a:gd name="T113" fmla="*/ 22 w 22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" h="19">
                    <a:moveTo>
                      <a:pt x="16" y="8"/>
                    </a:moveTo>
                    <a:cubicBezTo>
                      <a:pt x="15" y="7"/>
                      <a:pt x="13" y="4"/>
                      <a:pt x="11" y="3"/>
                    </a:cubicBezTo>
                    <a:cubicBezTo>
                      <a:pt x="9" y="2"/>
                      <a:pt x="6" y="2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6"/>
                      <a:pt x="4" y="10"/>
                      <a:pt x="6" y="12"/>
                    </a:cubicBezTo>
                    <a:cubicBezTo>
                      <a:pt x="8" y="15"/>
                      <a:pt x="13" y="19"/>
                      <a:pt x="17" y="18"/>
                    </a:cubicBezTo>
                    <a:cubicBezTo>
                      <a:pt x="22" y="17"/>
                      <a:pt x="18" y="11"/>
                      <a:pt x="16" y="8"/>
                    </a:cubicBezTo>
                    <a:close/>
                    <a:moveTo>
                      <a:pt x="4" y="5"/>
                    </a:moveTo>
                    <a:cubicBezTo>
                      <a:pt x="7" y="7"/>
                      <a:pt x="9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8" y="11"/>
                      <a:pt x="12" y="11"/>
                      <a:pt x="14" y="12"/>
                    </a:cubicBezTo>
                    <a:cubicBezTo>
                      <a:pt x="13" y="12"/>
                      <a:pt x="11" y="12"/>
                      <a:pt x="10" y="12"/>
                    </a:cubicBezTo>
                    <a:cubicBezTo>
                      <a:pt x="9" y="11"/>
                      <a:pt x="8" y="10"/>
                      <a:pt x="7" y="9"/>
                    </a:cubicBezTo>
                    <a:cubicBezTo>
                      <a:pt x="6" y="8"/>
                      <a:pt x="5" y="7"/>
                      <a:pt x="4" y="5"/>
                    </a:cubicBezTo>
                    <a:close/>
                    <a:moveTo>
                      <a:pt x="3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  <a:moveTo>
                      <a:pt x="11" y="7"/>
                    </a:moveTo>
                    <a:cubicBezTo>
                      <a:pt x="9" y="6"/>
                      <a:pt x="7" y="6"/>
                      <a:pt x="5" y="5"/>
                    </a:cubicBezTo>
                    <a:cubicBezTo>
                      <a:pt x="7" y="5"/>
                      <a:pt x="9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lose/>
                    <a:moveTo>
                      <a:pt x="15" y="11"/>
                    </a:moveTo>
                    <a:cubicBezTo>
                      <a:pt x="12" y="10"/>
                      <a:pt x="10" y="10"/>
                      <a:pt x="8" y="9"/>
                    </a:cubicBezTo>
                    <a:cubicBezTo>
                      <a:pt x="10" y="9"/>
                      <a:pt x="11" y="9"/>
                      <a:pt x="13" y="9"/>
                    </a:cubicBezTo>
                    <a:cubicBezTo>
                      <a:pt x="13" y="10"/>
                      <a:pt x="14" y="10"/>
                      <a:pt x="15" y="11"/>
                    </a:cubicBezTo>
                    <a:close/>
                    <a:moveTo>
                      <a:pt x="15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3" y="14"/>
                      <a:pt x="12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4"/>
                      <a:pt x="17" y="16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6" name="Freeform 81"/>
              <p:cNvSpPr>
                <a:spLocks noEditPoints="1" noChangeArrowheads="1"/>
              </p:cNvSpPr>
              <p:nvPr/>
            </p:nvSpPr>
            <p:spPr bwMode="auto">
              <a:xfrm>
                <a:off x="1338" y="443"/>
                <a:ext cx="556" cy="660"/>
              </a:xfrm>
              <a:custGeom>
                <a:avLst/>
                <a:gdLst>
                  <a:gd name="T0" fmla="*/ 14224 w 235"/>
                  <a:gd name="T1" fmla="*/ 3480 h 279"/>
                  <a:gd name="T2" fmla="*/ 9999 w 235"/>
                  <a:gd name="T3" fmla="*/ 15618 h 279"/>
                  <a:gd name="T4" fmla="*/ 9495 w 235"/>
                  <a:gd name="T5" fmla="*/ 18601 h 279"/>
                  <a:gd name="T6" fmla="*/ 8581 w 235"/>
                  <a:gd name="T7" fmla="*/ 15618 h 279"/>
                  <a:gd name="T8" fmla="*/ 16831 w 235"/>
                  <a:gd name="T9" fmla="*/ 16973 h 279"/>
                  <a:gd name="T10" fmla="*/ 11191 w 235"/>
                  <a:gd name="T11" fmla="*/ 17354 h 279"/>
                  <a:gd name="T12" fmla="*/ 16453 w 235"/>
                  <a:gd name="T13" fmla="*/ 19630 h 279"/>
                  <a:gd name="T14" fmla="*/ 16327 w 235"/>
                  <a:gd name="T15" fmla="*/ 23325 h 279"/>
                  <a:gd name="T16" fmla="*/ 23125 w 235"/>
                  <a:gd name="T17" fmla="*/ 27181 h 279"/>
                  <a:gd name="T18" fmla="*/ 19268 w 235"/>
                  <a:gd name="T19" fmla="*/ 28210 h 279"/>
                  <a:gd name="T20" fmla="*/ 17577 w 235"/>
                  <a:gd name="T21" fmla="*/ 28595 h 279"/>
                  <a:gd name="T22" fmla="*/ 13720 w 235"/>
                  <a:gd name="T23" fmla="*/ 24739 h 279"/>
                  <a:gd name="T24" fmla="*/ 9999 w 235"/>
                  <a:gd name="T25" fmla="*/ 21551 h 279"/>
                  <a:gd name="T26" fmla="*/ 10529 w 235"/>
                  <a:gd name="T27" fmla="*/ 20666 h 279"/>
                  <a:gd name="T28" fmla="*/ 15260 w 235"/>
                  <a:gd name="T29" fmla="*/ 21047 h 279"/>
                  <a:gd name="T30" fmla="*/ 11402 w 235"/>
                  <a:gd name="T31" fmla="*/ 17567 h 279"/>
                  <a:gd name="T32" fmla="*/ 20302 w 235"/>
                  <a:gd name="T33" fmla="*/ 18875 h 279"/>
                  <a:gd name="T34" fmla="*/ 7864 w 235"/>
                  <a:gd name="T35" fmla="*/ 13716 h 279"/>
                  <a:gd name="T36" fmla="*/ 4886 w 235"/>
                  <a:gd name="T37" fmla="*/ 16654 h 279"/>
                  <a:gd name="T38" fmla="*/ 3696 w 235"/>
                  <a:gd name="T39" fmla="*/ 19474 h 279"/>
                  <a:gd name="T40" fmla="*/ 5418 w 235"/>
                  <a:gd name="T41" fmla="*/ 15412 h 279"/>
                  <a:gd name="T42" fmla="*/ 8745 w 235"/>
                  <a:gd name="T43" fmla="*/ 13347 h 279"/>
                  <a:gd name="T44" fmla="*/ 25945 w 235"/>
                  <a:gd name="T45" fmla="*/ 11400 h 279"/>
                  <a:gd name="T46" fmla="*/ 17868 w 235"/>
                  <a:gd name="T47" fmla="*/ 8966 h 279"/>
                  <a:gd name="T48" fmla="*/ 12438 w 235"/>
                  <a:gd name="T49" fmla="*/ 7040 h 279"/>
                  <a:gd name="T50" fmla="*/ 11402 w 235"/>
                  <a:gd name="T51" fmla="*/ 8076 h 279"/>
                  <a:gd name="T52" fmla="*/ 11934 w 235"/>
                  <a:gd name="T53" fmla="*/ 9995 h 279"/>
                  <a:gd name="T54" fmla="*/ 11934 w 235"/>
                  <a:gd name="T55" fmla="*/ 12592 h 279"/>
                  <a:gd name="T56" fmla="*/ 23494 w 235"/>
                  <a:gd name="T57" fmla="*/ 15618 h 279"/>
                  <a:gd name="T58" fmla="*/ 25285 w 235"/>
                  <a:gd name="T59" fmla="*/ 13990 h 279"/>
                  <a:gd name="T60" fmla="*/ 22843 w 235"/>
                  <a:gd name="T61" fmla="*/ 11719 h 279"/>
                  <a:gd name="T62" fmla="*/ 23125 w 235"/>
                  <a:gd name="T63" fmla="*/ 14880 h 279"/>
                  <a:gd name="T64" fmla="*/ 10687 w 235"/>
                  <a:gd name="T65" fmla="*/ 12592 h 279"/>
                  <a:gd name="T66" fmla="*/ 9270 w 235"/>
                  <a:gd name="T67" fmla="*/ 10527 h 279"/>
                  <a:gd name="T68" fmla="*/ 10159 w 235"/>
                  <a:gd name="T69" fmla="*/ 6290 h 279"/>
                  <a:gd name="T70" fmla="*/ 12819 w 235"/>
                  <a:gd name="T71" fmla="*/ 4729 h 279"/>
                  <a:gd name="T72" fmla="*/ 17203 w 235"/>
                  <a:gd name="T73" fmla="*/ 6671 h 279"/>
                  <a:gd name="T74" fmla="*/ 16978 w 235"/>
                  <a:gd name="T75" fmla="*/ 5110 h 279"/>
                  <a:gd name="T76" fmla="*/ 19268 w 235"/>
                  <a:gd name="T77" fmla="*/ 6671 h 279"/>
                  <a:gd name="T78" fmla="*/ 14756 w 235"/>
                  <a:gd name="T79" fmla="*/ 5914 h 279"/>
                  <a:gd name="T80" fmla="*/ 39133 w 235"/>
                  <a:gd name="T81" fmla="*/ 22239 h 279"/>
                  <a:gd name="T82" fmla="*/ 38260 w 235"/>
                  <a:gd name="T83" fmla="*/ 22452 h 279"/>
                  <a:gd name="T84" fmla="*/ 36845 w 235"/>
                  <a:gd name="T85" fmla="*/ 10896 h 279"/>
                  <a:gd name="T86" fmla="*/ 38927 w 235"/>
                  <a:gd name="T87" fmla="*/ 16162 h 279"/>
                  <a:gd name="T88" fmla="*/ 39296 w 235"/>
                  <a:gd name="T89" fmla="*/ 20134 h 279"/>
                  <a:gd name="T90" fmla="*/ 36105 w 235"/>
                  <a:gd name="T91" fmla="*/ 20018 h 279"/>
                  <a:gd name="T92" fmla="*/ 35440 w 235"/>
                  <a:gd name="T93" fmla="*/ 15781 h 279"/>
                  <a:gd name="T94" fmla="*/ 36632 w 235"/>
                  <a:gd name="T95" fmla="*/ 12814 h 279"/>
                  <a:gd name="T96" fmla="*/ 6516 w 235"/>
                  <a:gd name="T97" fmla="*/ 16810 h 279"/>
                  <a:gd name="T98" fmla="*/ 21059 w 235"/>
                  <a:gd name="T99" fmla="*/ 7544 h 279"/>
                  <a:gd name="T100" fmla="*/ 32248 w 235"/>
                  <a:gd name="T101" fmla="*/ 5914 h 279"/>
                  <a:gd name="T102" fmla="*/ 20186 w 235"/>
                  <a:gd name="T103" fmla="*/ 39766 h 279"/>
                  <a:gd name="T104" fmla="*/ 29641 w 235"/>
                  <a:gd name="T105" fmla="*/ 47858 h 279"/>
                  <a:gd name="T106" fmla="*/ 10372 w 235"/>
                  <a:gd name="T107" fmla="*/ 45937 h 279"/>
                  <a:gd name="T108" fmla="*/ 17707 w 235"/>
                  <a:gd name="T109" fmla="*/ 47629 h 279"/>
                  <a:gd name="T110" fmla="*/ 25576 w 235"/>
                  <a:gd name="T111" fmla="*/ 48227 h 279"/>
                  <a:gd name="T112" fmla="*/ 21719 w 235"/>
                  <a:gd name="T113" fmla="*/ 40802 h 279"/>
                  <a:gd name="T114" fmla="*/ 23347 w 235"/>
                  <a:gd name="T115" fmla="*/ 41712 h 279"/>
                  <a:gd name="T116" fmla="*/ 31202 w 235"/>
                  <a:gd name="T117" fmla="*/ 45564 h 279"/>
                  <a:gd name="T118" fmla="*/ 18081 w 235"/>
                  <a:gd name="T119" fmla="*/ 44532 h 279"/>
                  <a:gd name="T120" fmla="*/ 12315 w 235"/>
                  <a:gd name="T121" fmla="*/ 47354 h 279"/>
                  <a:gd name="T122" fmla="*/ 20527 w 235"/>
                  <a:gd name="T123" fmla="*/ 38893 h 2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5"/>
                  <a:gd name="T187" fmla="*/ 0 h 279"/>
                  <a:gd name="T188" fmla="*/ 235 w 235"/>
                  <a:gd name="T189" fmla="*/ 279 h 2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7" name="Freeform 82"/>
              <p:cNvSpPr>
                <a:spLocks noEditPoints="1" noChangeArrowheads="1"/>
              </p:cNvSpPr>
              <p:nvPr/>
            </p:nvSpPr>
            <p:spPr bwMode="auto">
              <a:xfrm>
                <a:off x="220" y="1347"/>
                <a:ext cx="295" cy="315"/>
              </a:xfrm>
              <a:custGeom>
                <a:avLst/>
                <a:gdLst>
                  <a:gd name="T0" fmla="*/ 11406 w 125"/>
                  <a:gd name="T1" fmla="*/ 22438 h 133"/>
                  <a:gd name="T2" fmla="*/ 2048 w 125"/>
                  <a:gd name="T3" fmla="*/ 7243 h 133"/>
                  <a:gd name="T4" fmla="*/ 6360 w 125"/>
                  <a:gd name="T5" fmla="*/ 16233 h 133"/>
                  <a:gd name="T6" fmla="*/ 2417 w 125"/>
                  <a:gd name="T7" fmla="*/ 17815 h 133"/>
                  <a:gd name="T8" fmla="*/ 1777 w 125"/>
                  <a:gd name="T9" fmla="*/ 16397 h 133"/>
                  <a:gd name="T10" fmla="*/ 1777 w 125"/>
                  <a:gd name="T11" fmla="*/ 16397 h 133"/>
                  <a:gd name="T12" fmla="*/ 1777 w 125"/>
                  <a:gd name="T13" fmla="*/ 16397 h 133"/>
                  <a:gd name="T14" fmla="*/ 10398 w 125"/>
                  <a:gd name="T15" fmla="*/ 3496 h 133"/>
                  <a:gd name="T16" fmla="*/ 8777 w 125"/>
                  <a:gd name="T17" fmla="*/ 4903 h 133"/>
                  <a:gd name="T18" fmla="*/ 12961 w 125"/>
                  <a:gd name="T19" fmla="*/ 3709 h 133"/>
                  <a:gd name="T20" fmla="*/ 14710 w 125"/>
                  <a:gd name="T21" fmla="*/ 4903 h 133"/>
                  <a:gd name="T22" fmla="*/ 13985 w 125"/>
                  <a:gd name="T23" fmla="*/ 6203 h 133"/>
                  <a:gd name="T24" fmla="*/ 10013 w 125"/>
                  <a:gd name="T25" fmla="*/ 5447 h 133"/>
                  <a:gd name="T26" fmla="*/ 6728 w 125"/>
                  <a:gd name="T27" fmla="*/ 7243 h 133"/>
                  <a:gd name="T28" fmla="*/ 11946 w 125"/>
                  <a:gd name="T29" fmla="*/ 5289 h 133"/>
                  <a:gd name="T30" fmla="*/ 11946 w 125"/>
                  <a:gd name="T31" fmla="*/ 4251 h 133"/>
                  <a:gd name="T32" fmla="*/ 9530 w 125"/>
                  <a:gd name="T33" fmla="*/ 5289 h 133"/>
                  <a:gd name="T34" fmla="*/ 3075 w 125"/>
                  <a:gd name="T35" fmla="*/ 8280 h 133"/>
                  <a:gd name="T36" fmla="*/ 1237 w 125"/>
                  <a:gd name="T37" fmla="*/ 10191 h 133"/>
                  <a:gd name="T38" fmla="*/ 1024 w 125"/>
                  <a:gd name="T39" fmla="*/ 11331 h 133"/>
                  <a:gd name="T40" fmla="*/ 4194 w 125"/>
                  <a:gd name="T41" fmla="*/ 10573 h 133"/>
                  <a:gd name="T42" fmla="*/ 15878 w 125"/>
                  <a:gd name="T43" fmla="*/ 7243 h 133"/>
                  <a:gd name="T44" fmla="*/ 4968 w 125"/>
                  <a:gd name="T45" fmla="*/ 11477 h 133"/>
                  <a:gd name="T46" fmla="*/ 9530 w 125"/>
                  <a:gd name="T47" fmla="*/ 9912 h 133"/>
                  <a:gd name="T48" fmla="*/ 19166 w 125"/>
                  <a:gd name="T49" fmla="*/ 7079 h 133"/>
                  <a:gd name="T50" fmla="*/ 17426 w 125"/>
                  <a:gd name="T51" fmla="*/ 7960 h 133"/>
                  <a:gd name="T52" fmla="*/ 9308 w 125"/>
                  <a:gd name="T53" fmla="*/ 12145 h 133"/>
                  <a:gd name="T54" fmla="*/ 19706 w 125"/>
                  <a:gd name="T55" fmla="*/ 8784 h 133"/>
                  <a:gd name="T56" fmla="*/ 11569 w 125"/>
                  <a:gd name="T57" fmla="*/ 13273 h 133"/>
                  <a:gd name="T58" fmla="*/ 11406 w 125"/>
                  <a:gd name="T59" fmla="*/ 20648 h 133"/>
                  <a:gd name="T60" fmla="*/ 18679 w 125"/>
                  <a:gd name="T61" fmla="*/ 16622 h 133"/>
                  <a:gd name="T62" fmla="*/ 13617 w 125"/>
                  <a:gd name="T63" fmla="*/ 18853 h 133"/>
                  <a:gd name="T64" fmla="*/ 20346 w 125"/>
                  <a:gd name="T65" fmla="*/ 15729 h 133"/>
                  <a:gd name="T66" fmla="*/ 13461 w 125"/>
                  <a:gd name="T67" fmla="*/ 17154 h 133"/>
                  <a:gd name="T68" fmla="*/ 5704 w 125"/>
                  <a:gd name="T69" fmla="*/ 21406 h 133"/>
                  <a:gd name="T70" fmla="*/ 4467 w 125"/>
                  <a:gd name="T71" fmla="*/ 20262 h 133"/>
                  <a:gd name="T72" fmla="*/ 17650 w 125"/>
                  <a:gd name="T73" fmla="*/ 15359 h 133"/>
                  <a:gd name="T74" fmla="*/ 13985 w 125"/>
                  <a:gd name="T75" fmla="*/ 16233 h 133"/>
                  <a:gd name="T76" fmla="*/ 16905 w 125"/>
                  <a:gd name="T77" fmla="*/ 14691 h 133"/>
                  <a:gd name="T78" fmla="*/ 20567 w 125"/>
                  <a:gd name="T79" fmla="*/ 11863 h 133"/>
                  <a:gd name="T80" fmla="*/ 13093 w 125"/>
                  <a:gd name="T81" fmla="*/ 15359 h 133"/>
                  <a:gd name="T82" fmla="*/ 20567 w 125"/>
                  <a:gd name="T83" fmla="*/ 11863 h 133"/>
                  <a:gd name="T84" fmla="*/ 3809 w 125"/>
                  <a:gd name="T85" fmla="*/ 18348 h 133"/>
                  <a:gd name="T86" fmla="*/ 20567 w 125"/>
                  <a:gd name="T87" fmla="*/ 11106 h 133"/>
                  <a:gd name="T88" fmla="*/ 3075 w 125"/>
                  <a:gd name="T89" fmla="*/ 17271 h 133"/>
                  <a:gd name="T90" fmla="*/ 7753 w 125"/>
                  <a:gd name="T91" fmla="*/ 17659 h 133"/>
                  <a:gd name="T92" fmla="*/ 7097 w 125"/>
                  <a:gd name="T93" fmla="*/ 21681 h 133"/>
                  <a:gd name="T94" fmla="*/ 7384 w 125"/>
                  <a:gd name="T95" fmla="*/ 21681 h 133"/>
                  <a:gd name="T96" fmla="*/ 18679 w 125"/>
                  <a:gd name="T97" fmla="*/ 19757 h 133"/>
                  <a:gd name="T98" fmla="*/ 13339 w 125"/>
                  <a:gd name="T99" fmla="*/ 22057 h 133"/>
                  <a:gd name="T100" fmla="*/ 12293 w 125"/>
                  <a:gd name="T101" fmla="*/ 21681 h 133"/>
                  <a:gd name="T102" fmla="*/ 19166 w 125"/>
                  <a:gd name="T103" fmla="*/ 18692 h 133"/>
                  <a:gd name="T104" fmla="*/ 16034 w 125"/>
                  <a:gd name="T105" fmla="*/ 21894 h 133"/>
                  <a:gd name="T106" fmla="*/ 19543 w 125"/>
                  <a:gd name="T107" fmla="*/ 17271 h 133"/>
                  <a:gd name="T108" fmla="*/ 10398 w 125"/>
                  <a:gd name="T109" fmla="*/ 21406 h 133"/>
                  <a:gd name="T110" fmla="*/ 12064 w 125"/>
                  <a:gd name="T111" fmla="*/ 11863 h 133"/>
                  <a:gd name="T112" fmla="*/ 18838 w 125"/>
                  <a:gd name="T113" fmla="*/ 6551 h 133"/>
                  <a:gd name="T114" fmla="*/ 16905 w 125"/>
                  <a:gd name="T115" fmla="*/ 6854 h 133"/>
                  <a:gd name="T116" fmla="*/ 3809 w 125"/>
                  <a:gd name="T117" fmla="*/ 11477 h 133"/>
                  <a:gd name="T118" fmla="*/ 12815 w 125"/>
                  <a:gd name="T119" fmla="*/ 3709 h 133"/>
                  <a:gd name="T120" fmla="*/ 3075 w 125"/>
                  <a:gd name="T121" fmla="*/ 7747 h 133"/>
                  <a:gd name="T122" fmla="*/ 3285 w 125"/>
                  <a:gd name="T123" fmla="*/ 6551 h 133"/>
                  <a:gd name="T124" fmla="*/ 1017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8" name="Freeform 83"/>
              <p:cNvSpPr>
                <a:spLocks noEditPoints="1" noChangeArrowheads="1"/>
              </p:cNvSpPr>
              <p:nvPr/>
            </p:nvSpPr>
            <p:spPr bwMode="auto">
              <a:xfrm>
                <a:off x="2074" y="982"/>
                <a:ext cx="295" cy="315"/>
              </a:xfrm>
              <a:custGeom>
                <a:avLst/>
                <a:gdLst>
                  <a:gd name="T0" fmla="*/ 11406 w 125"/>
                  <a:gd name="T1" fmla="*/ 22438 h 133"/>
                  <a:gd name="T2" fmla="*/ 2048 w 125"/>
                  <a:gd name="T3" fmla="*/ 7243 h 133"/>
                  <a:gd name="T4" fmla="*/ 6360 w 125"/>
                  <a:gd name="T5" fmla="*/ 16233 h 133"/>
                  <a:gd name="T6" fmla="*/ 2579 w 125"/>
                  <a:gd name="T7" fmla="*/ 17815 h 133"/>
                  <a:gd name="T8" fmla="*/ 1777 w 125"/>
                  <a:gd name="T9" fmla="*/ 16397 h 133"/>
                  <a:gd name="T10" fmla="*/ 1777 w 125"/>
                  <a:gd name="T11" fmla="*/ 16397 h 133"/>
                  <a:gd name="T12" fmla="*/ 1777 w 125"/>
                  <a:gd name="T13" fmla="*/ 16397 h 133"/>
                  <a:gd name="T14" fmla="*/ 10398 w 125"/>
                  <a:gd name="T15" fmla="*/ 3496 h 133"/>
                  <a:gd name="T16" fmla="*/ 8777 w 125"/>
                  <a:gd name="T17" fmla="*/ 4903 h 133"/>
                  <a:gd name="T18" fmla="*/ 12961 w 125"/>
                  <a:gd name="T19" fmla="*/ 3709 h 133"/>
                  <a:gd name="T20" fmla="*/ 14710 w 125"/>
                  <a:gd name="T21" fmla="*/ 4903 h 133"/>
                  <a:gd name="T22" fmla="*/ 13985 w 125"/>
                  <a:gd name="T23" fmla="*/ 6203 h 133"/>
                  <a:gd name="T24" fmla="*/ 10013 w 125"/>
                  <a:gd name="T25" fmla="*/ 5447 h 133"/>
                  <a:gd name="T26" fmla="*/ 6728 w 125"/>
                  <a:gd name="T27" fmla="*/ 7359 h 133"/>
                  <a:gd name="T28" fmla="*/ 11946 w 125"/>
                  <a:gd name="T29" fmla="*/ 5289 h 133"/>
                  <a:gd name="T30" fmla="*/ 11946 w 125"/>
                  <a:gd name="T31" fmla="*/ 4251 h 133"/>
                  <a:gd name="T32" fmla="*/ 9530 w 125"/>
                  <a:gd name="T33" fmla="*/ 5289 h 133"/>
                  <a:gd name="T34" fmla="*/ 3075 w 125"/>
                  <a:gd name="T35" fmla="*/ 8280 h 133"/>
                  <a:gd name="T36" fmla="*/ 1237 w 125"/>
                  <a:gd name="T37" fmla="*/ 10445 h 133"/>
                  <a:gd name="T38" fmla="*/ 1024 w 125"/>
                  <a:gd name="T39" fmla="*/ 11477 h 133"/>
                  <a:gd name="T40" fmla="*/ 4194 w 125"/>
                  <a:gd name="T41" fmla="*/ 10573 h 133"/>
                  <a:gd name="T42" fmla="*/ 15878 w 125"/>
                  <a:gd name="T43" fmla="*/ 7243 h 133"/>
                  <a:gd name="T44" fmla="*/ 4968 w 125"/>
                  <a:gd name="T45" fmla="*/ 11477 h 133"/>
                  <a:gd name="T46" fmla="*/ 9530 w 125"/>
                  <a:gd name="T47" fmla="*/ 10068 h 133"/>
                  <a:gd name="T48" fmla="*/ 19166 w 125"/>
                  <a:gd name="T49" fmla="*/ 7079 h 133"/>
                  <a:gd name="T50" fmla="*/ 17426 w 125"/>
                  <a:gd name="T51" fmla="*/ 7960 h 133"/>
                  <a:gd name="T52" fmla="*/ 9308 w 125"/>
                  <a:gd name="T53" fmla="*/ 12368 h 133"/>
                  <a:gd name="T54" fmla="*/ 19706 w 125"/>
                  <a:gd name="T55" fmla="*/ 9038 h 133"/>
                  <a:gd name="T56" fmla="*/ 11569 w 125"/>
                  <a:gd name="T57" fmla="*/ 13273 h 133"/>
                  <a:gd name="T58" fmla="*/ 11406 w 125"/>
                  <a:gd name="T59" fmla="*/ 20648 h 133"/>
                  <a:gd name="T60" fmla="*/ 18679 w 125"/>
                  <a:gd name="T61" fmla="*/ 16622 h 133"/>
                  <a:gd name="T62" fmla="*/ 13617 w 125"/>
                  <a:gd name="T63" fmla="*/ 18853 h 133"/>
                  <a:gd name="T64" fmla="*/ 20346 w 125"/>
                  <a:gd name="T65" fmla="*/ 15729 h 133"/>
                  <a:gd name="T66" fmla="*/ 13461 w 125"/>
                  <a:gd name="T67" fmla="*/ 17271 h 133"/>
                  <a:gd name="T68" fmla="*/ 5704 w 125"/>
                  <a:gd name="T69" fmla="*/ 21406 h 133"/>
                  <a:gd name="T70" fmla="*/ 4467 w 125"/>
                  <a:gd name="T71" fmla="*/ 20262 h 133"/>
                  <a:gd name="T72" fmla="*/ 17650 w 125"/>
                  <a:gd name="T73" fmla="*/ 15359 h 133"/>
                  <a:gd name="T74" fmla="*/ 13985 w 125"/>
                  <a:gd name="T75" fmla="*/ 16397 h 133"/>
                  <a:gd name="T76" fmla="*/ 16905 w 125"/>
                  <a:gd name="T77" fmla="*/ 14691 h 133"/>
                  <a:gd name="T78" fmla="*/ 20567 w 125"/>
                  <a:gd name="T79" fmla="*/ 11982 h 133"/>
                  <a:gd name="T80" fmla="*/ 13093 w 125"/>
                  <a:gd name="T81" fmla="*/ 15359 h 133"/>
                  <a:gd name="T82" fmla="*/ 20567 w 125"/>
                  <a:gd name="T83" fmla="*/ 11863 h 133"/>
                  <a:gd name="T84" fmla="*/ 3809 w 125"/>
                  <a:gd name="T85" fmla="*/ 18561 h 133"/>
                  <a:gd name="T86" fmla="*/ 20567 w 125"/>
                  <a:gd name="T87" fmla="*/ 11106 h 133"/>
                  <a:gd name="T88" fmla="*/ 3075 w 125"/>
                  <a:gd name="T89" fmla="*/ 17271 h 133"/>
                  <a:gd name="T90" fmla="*/ 7753 w 125"/>
                  <a:gd name="T91" fmla="*/ 17659 h 133"/>
                  <a:gd name="T92" fmla="*/ 7097 w 125"/>
                  <a:gd name="T93" fmla="*/ 21681 h 133"/>
                  <a:gd name="T94" fmla="*/ 7384 w 125"/>
                  <a:gd name="T95" fmla="*/ 21894 h 133"/>
                  <a:gd name="T96" fmla="*/ 18679 w 125"/>
                  <a:gd name="T97" fmla="*/ 19757 h 133"/>
                  <a:gd name="T98" fmla="*/ 13339 w 125"/>
                  <a:gd name="T99" fmla="*/ 22057 h 133"/>
                  <a:gd name="T100" fmla="*/ 12293 w 125"/>
                  <a:gd name="T101" fmla="*/ 21681 h 133"/>
                  <a:gd name="T102" fmla="*/ 19166 w 125"/>
                  <a:gd name="T103" fmla="*/ 18692 h 133"/>
                  <a:gd name="T104" fmla="*/ 16034 w 125"/>
                  <a:gd name="T105" fmla="*/ 21894 h 133"/>
                  <a:gd name="T106" fmla="*/ 19543 w 125"/>
                  <a:gd name="T107" fmla="*/ 17271 h 133"/>
                  <a:gd name="T108" fmla="*/ 10398 w 125"/>
                  <a:gd name="T109" fmla="*/ 21406 h 133"/>
                  <a:gd name="T110" fmla="*/ 12064 w 125"/>
                  <a:gd name="T111" fmla="*/ 11863 h 133"/>
                  <a:gd name="T112" fmla="*/ 18838 w 125"/>
                  <a:gd name="T113" fmla="*/ 6551 h 133"/>
                  <a:gd name="T114" fmla="*/ 16905 w 125"/>
                  <a:gd name="T115" fmla="*/ 6854 h 133"/>
                  <a:gd name="T116" fmla="*/ 3809 w 125"/>
                  <a:gd name="T117" fmla="*/ 11477 h 133"/>
                  <a:gd name="T118" fmla="*/ 12815 w 125"/>
                  <a:gd name="T119" fmla="*/ 3709 h 133"/>
                  <a:gd name="T120" fmla="*/ 3075 w 125"/>
                  <a:gd name="T121" fmla="*/ 7747 h 133"/>
                  <a:gd name="T122" fmla="*/ 3285 w 125"/>
                  <a:gd name="T123" fmla="*/ 6698 h 133"/>
                  <a:gd name="T124" fmla="*/ 1017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49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40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8"/>
                    </a:cubicBezTo>
                    <a:cubicBezTo>
                      <a:pt x="66" y="18"/>
                      <a:pt x="64" y="18"/>
                      <a:pt x="62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1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3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2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3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6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1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5"/>
                      <a:pt x="80" y="33"/>
                      <a:pt x="85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6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4"/>
                      <a:pt x="87" y="33"/>
                    </a:cubicBezTo>
                    <a:cubicBezTo>
                      <a:pt x="89" y="32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30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6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6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1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40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1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70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50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2"/>
                      <a:pt x="19" y="78"/>
                      <a:pt x="26" y="75"/>
                    </a:cubicBezTo>
                    <a:cubicBezTo>
                      <a:pt x="35" y="71"/>
                      <a:pt x="44" y="67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0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1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1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5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4"/>
                      <a:pt x="117" y="55"/>
                    </a:cubicBezTo>
                    <a:cubicBezTo>
                      <a:pt x="117" y="55"/>
                      <a:pt x="117" y="56"/>
                      <a:pt x="116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1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6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8" y="106"/>
                    </a:cubicBezTo>
                    <a:cubicBezTo>
                      <a:pt x="61" y="108"/>
                      <a:pt x="55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5"/>
                      <a:pt x="48" y="111"/>
                      <a:pt x="56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20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8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5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3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8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4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3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1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8"/>
                      <a:pt x="118" y="58"/>
                      <a:pt x="118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0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8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6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1" y="114"/>
                    </a:cubicBezTo>
                    <a:cubicBezTo>
                      <a:pt x="59" y="110"/>
                      <a:pt x="67" y="107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2"/>
                      <a:pt x="56" y="122"/>
                    </a:cubicBezTo>
                    <a:cubicBezTo>
                      <a:pt x="52" y="124"/>
                      <a:pt x="47" y="124"/>
                      <a:pt x="43" y="124"/>
                    </a:cubicBezTo>
                    <a:close/>
                    <a:moveTo>
                      <a:pt x="115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2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5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1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5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9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6"/>
                      <a:pt x="117" y="92"/>
                    </a:cubicBezTo>
                    <a:cubicBezTo>
                      <a:pt x="117" y="92"/>
                      <a:pt x="117" y="93"/>
                      <a:pt x="117" y="94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4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1"/>
                    </a:cubicBezTo>
                    <a:cubicBezTo>
                      <a:pt x="107" y="49"/>
                      <a:pt x="110" y="48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9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2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8" y="60"/>
                      <a:pt x="34" y="58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1"/>
                      <a:pt x="72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1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39" y="26"/>
                    </a:cubicBezTo>
                    <a:cubicBezTo>
                      <a:pt x="33" y="30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9" name="Freeform 84"/>
              <p:cNvSpPr>
                <a:spLocks noEditPoints="1" noChangeArrowheads="1"/>
              </p:cNvSpPr>
              <p:nvPr/>
            </p:nvSpPr>
            <p:spPr bwMode="auto">
              <a:xfrm>
                <a:off x="5509" y="734"/>
                <a:ext cx="296" cy="315"/>
              </a:xfrm>
              <a:custGeom>
                <a:avLst/>
                <a:gdLst>
                  <a:gd name="T0" fmla="*/ 11608 w 125"/>
                  <a:gd name="T1" fmla="*/ 22438 h 133"/>
                  <a:gd name="T2" fmla="*/ 1951 w 125"/>
                  <a:gd name="T3" fmla="*/ 7243 h 133"/>
                  <a:gd name="T4" fmla="*/ 6543 w 125"/>
                  <a:gd name="T5" fmla="*/ 16233 h 133"/>
                  <a:gd name="T6" fmla="*/ 2456 w 125"/>
                  <a:gd name="T7" fmla="*/ 18028 h 133"/>
                  <a:gd name="T8" fmla="*/ 1795 w 125"/>
                  <a:gd name="T9" fmla="*/ 16397 h 133"/>
                  <a:gd name="T10" fmla="*/ 1795 w 125"/>
                  <a:gd name="T11" fmla="*/ 16397 h 133"/>
                  <a:gd name="T12" fmla="*/ 1795 w 125"/>
                  <a:gd name="T13" fmla="*/ 16397 h 133"/>
                  <a:gd name="T14" fmla="*/ 10571 w 125"/>
                  <a:gd name="T15" fmla="*/ 3709 h 133"/>
                  <a:gd name="T16" fmla="*/ 9027 w 125"/>
                  <a:gd name="T17" fmla="*/ 4903 h 133"/>
                  <a:gd name="T18" fmla="*/ 13268 w 125"/>
                  <a:gd name="T19" fmla="*/ 3709 h 133"/>
                  <a:gd name="T20" fmla="*/ 14805 w 125"/>
                  <a:gd name="T21" fmla="*/ 5128 h 133"/>
                  <a:gd name="T22" fmla="*/ 14298 w 125"/>
                  <a:gd name="T23" fmla="*/ 6203 h 133"/>
                  <a:gd name="T24" fmla="*/ 10182 w 125"/>
                  <a:gd name="T25" fmla="*/ 5447 h 133"/>
                  <a:gd name="T26" fmla="*/ 6853 w 125"/>
                  <a:gd name="T27" fmla="*/ 7359 h 133"/>
                  <a:gd name="T28" fmla="*/ 12134 w 125"/>
                  <a:gd name="T29" fmla="*/ 5289 h 133"/>
                  <a:gd name="T30" fmla="*/ 12134 w 125"/>
                  <a:gd name="T31" fmla="*/ 4251 h 133"/>
                  <a:gd name="T32" fmla="*/ 9678 w 125"/>
                  <a:gd name="T33" fmla="*/ 5289 h 133"/>
                  <a:gd name="T34" fmla="*/ 3213 w 125"/>
                  <a:gd name="T35" fmla="*/ 8280 h 133"/>
                  <a:gd name="T36" fmla="*/ 1262 w 125"/>
                  <a:gd name="T37" fmla="*/ 10445 h 133"/>
                  <a:gd name="T38" fmla="*/ 1037 w 125"/>
                  <a:gd name="T39" fmla="*/ 11477 h 133"/>
                  <a:gd name="T40" fmla="*/ 4251 w 125"/>
                  <a:gd name="T41" fmla="*/ 10573 h 133"/>
                  <a:gd name="T42" fmla="*/ 16228 w 125"/>
                  <a:gd name="T43" fmla="*/ 7243 h 133"/>
                  <a:gd name="T44" fmla="*/ 5124 w 125"/>
                  <a:gd name="T45" fmla="*/ 11477 h 133"/>
                  <a:gd name="T46" fmla="*/ 9534 w 125"/>
                  <a:gd name="T47" fmla="*/ 10068 h 133"/>
                  <a:gd name="T48" fmla="*/ 19373 w 125"/>
                  <a:gd name="T49" fmla="*/ 7079 h 133"/>
                  <a:gd name="T50" fmla="*/ 17793 w 125"/>
                  <a:gd name="T51" fmla="*/ 7960 h 133"/>
                  <a:gd name="T52" fmla="*/ 9375 w 125"/>
                  <a:gd name="T53" fmla="*/ 12368 h 133"/>
                  <a:gd name="T54" fmla="*/ 20092 w 125"/>
                  <a:gd name="T55" fmla="*/ 9038 h 133"/>
                  <a:gd name="T56" fmla="*/ 11608 w 125"/>
                  <a:gd name="T57" fmla="*/ 13273 h 133"/>
                  <a:gd name="T58" fmla="*/ 11608 w 125"/>
                  <a:gd name="T59" fmla="*/ 20648 h 133"/>
                  <a:gd name="T60" fmla="*/ 19053 w 125"/>
                  <a:gd name="T61" fmla="*/ 16622 h 133"/>
                  <a:gd name="T62" fmla="*/ 13929 w 125"/>
                  <a:gd name="T63" fmla="*/ 18853 h 133"/>
                  <a:gd name="T64" fmla="*/ 20625 w 125"/>
                  <a:gd name="T65" fmla="*/ 15729 h 133"/>
                  <a:gd name="T66" fmla="*/ 13772 w 125"/>
                  <a:gd name="T67" fmla="*/ 17271 h 133"/>
                  <a:gd name="T68" fmla="*/ 5816 w 125"/>
                  <a:gd name="T69" fmla="*/ 21406 h 133"/>
                  <a:gd name="T70" fmla="*/ 4407 w 125"/>
                  <a:gd name="T71" fmla="*/ 20262 h 133"/>
                  <a:gd name="T72" fmla="*/ 18016 w 125"/>
                  <a:gd name="T73" fmla="*/ 15359 h 133"/>
                  <a:gd name="T74" fmla="*/ 14085 w 125"/>
                  <a:gd name="T75" fmla="*/ 16397 h 133"/>
                  <a:gd name="T76" fmla="*/ 17260 w 125"/>
                  <a:gd name="T77" fmla="*/ 14691 h 133"/>
                  <a:gd name="T78" fmla="*/ 21007 w 125"/>
                  <a:gd name="T79" fmla="*/ 11982 h 133"/>
                  <a:gd name="T80" fmla="*/ 13396 w 125"/>
                  <a:gd name="T81" fmla="*/ 15359 h 133"/>
                  <a:gd name="T82" fmla="*/ 21007 w 125"/>
                  <a:gd name="T83" fmla="*/ 11863 h 133"/>
                  <a:gd name="T84" fmla="*/ 3706 w 125"/>
                  <a:gd name="T85" fmla="*/ 18561 h 133"/>
                  <a:gd name="T86" fmla="*/ 21007 w 125"/>
                  <a:gd name="T87" fmla="*/ 11106 h 133"/>
                  <a:gd name="T88" fmla="*/ 3213 w 125"/>
                  <a:gd name="T89" fmla="*/ 17271 h 133"/>
                  <a:gd name="T90" fmla="*/ 7952 w 125"/>
                  <a:gd name="T91" fmla="*/ 17659 h 133"/>
                  <a:gd name="T92" fmla="*/ 7239 w 125"/>
                  <a:gd name="T93" fmla="*/ 21894 h 133"/>
                  <a:gd name="T94" fmla="*/ 7608 w 125"/>
                  <a:gd name="T95" fmla="*/ 21894 h 133"/>
                  <a:gd name="T96" fmla="*/ 19053 w 125"/>
                  <a:gd name="T97" fmla="*/ 19757 h 133"/>
                  <a:gd name="T98" fmla="*/ 13559 w 125"/>
                  <a:gd name="T99" fmla="*/ 22057 h 133"/>
                  <a:gd name="T100" fmla="*/ 12510 w 125"/>
                  <a:gd name="T101" fmla="*/ 21681 h 133"/>
                  <a:gd name="T102" fmla="*/ 19586 w 125"/>
                  <a:gd name="T103" fmla="*/ 18692 h 133"/>
                  <a:gd name="T104" fmla="*/ 16384 w 125"/>
                  <a:gd name="T105" fmla="*/ 21894 h 133"/>
                  <a:gd name="T106" fmla="*/ 19967 w 125"/>
                  <a:gd name="T107" fmla="*/ 17271 h 133"/>
                  <a:gd name="T108" fmla="*/ 10571 w 125"/>
                  <a:gd name="T109" fmla="*/ 21406 h 133"/>
                  <a:gd name="T110" fmla="*/ 12363 w 125"/>
                  <a:gd name="T111" fmla="*/ 11863 h 133"/>
                  <a:gd name="T112" fmla="*/ 19053 w 125"/>
                  <a:gd name="T113" fmla="*/ 6698 h 133"/>
                  <a:gd name="T114" fmla="*/ 17260 w 125"/>
                  <a:gd name="T115" fmla="*/ 6854 h 133"/>
                  <a:gd name="T116" fmla="*/ 3865 w 125"/>
                  <a:gd name="T117" fmla="*/ 11477 h 133"/>
                  <a:gd name="T118" fmla="*/ 12891 w 125"/>
                  <a:gd name="T119" fmla="*/ 3709 h 133"/>
                  <a:gd name="T120" fmla="*/ 3213 w 125"/>
                  <a:gd name="T121" fmla="*/ 7960 h 133"/>
                  <a:gd name="T122" fmla="*/ 3358 w 125"/>
                  <a:gd name="T123" fmla="*/ 6698 h 133"/>
                  <a:gd name="T124" fmla="*/ 1043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49" y="127"/>
                      <a:pt x="60" y="125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6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1" y="131"/>
                      <a:pt x="63" y="131"/>
                      <a:pt x="64" y="130"/>
                    </a:cubicBezTo>
                    <a:cubicBezTo>
                      <a:pt x="64" y="130"/>
                      <a:pt x="64" y="129"/>
                      <a:pt x="64" y="129"/>
                    </a:cubicBezTo>
                    <a:cubicBezTo>
                      <a:pt x="65" y="130"/>
                      <a:pt x="66" y="130"/>
                      <a:pt x="66" y="128"/>
                    </a:cubicBezTo>
                    <a:cubicBezTo>
                      <a:pt x="66" y="128"/>
                      <a:pt x="66" y="128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6" y="129"/>
                      <a:pt x="86" y="131"/>
                      <a:pt x="96" y="127"/>
                    </a:cubicBezTo>
                    <a:cubicBezTo>
                      <a:pt x="106" y="122"/>
                      <a:pt x="112" y="113"/>
                      <a:pt x="116" y="102"/>
                    </a:cubicBezTo>
                    <a:cubicBezTo>
                      <a:pt x="124" y="83"/>
                      <a:pt x="125" y="58"/>
                      <a:pt x="113" y="40"/>
                    </a:cubicBezTo>
                    <a:cubicBezTo>
                      <a:pt x="104" y="25"/>
                      <a:pt x="87" y="19"/>
                      <a:pt x="70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0" y="0"/>
                      <a:pt x="79" y="1"/>
                    </a:cubicBezTo>
                    <a:cubicBezTo>
                      <a:pt x="73" y="5"/>
                      <a:pt x="69" y="11"/>
                      <a:pt x="67" y="18"/>
                    </a:cubicBezTo>
                    <a:cubicBezTo>
                      <a:pt x="66" y="18"/>
                      <a:pt x="64" y="18"/>
                      <a:pt x="62" y="18"/>
                    </a:cubicBezTo>
                    <a:cubicBezTo>
                      <a:pt x="43" y="18"/>
                      <a:pt x="23" y="25"/>
                      <a:pt x="11" y="41"/>
                    </a:cubicBezTo>
                    <a:cubicBezTo>
                      <a:pt x="0" y="57"/>
                      <a:pt x="0" y="79"/>
                      <a:pt x="8" y="96"/>
                    </a:cubicBezTo>
                    <a:cubicBezTo>
                      <a:pt x="12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5" y="104"/>
                      <a:pt x="32" y="101"/>
                      <a:pt x="39" y="98"/>
                    </a:cubicBezTo>
                    <a:cubicBezTo>
                      <a:pt x="47" y="94"/>
                      <a:pt x="54" y="91"/>
                      <a:pt x="62" y="88"/>
                    </a:cubicBezTo>
                    <a:cubicBezTo>
                      <a:pt x="55" y="91"/>
                      <a:pt x="48" y="95"/>
                      <a:pt x="41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4" y="102"/>
                    </a:moveTo>
                    <a:cubicBezTo>
                      <a:pt x="22" y="101"/>
                      <a:pt x="30" y="95"/>
                      <a:pt x="37" y="92"/>
                    </a:cubicBezTo>
                    <a:cubicBezTo>
                      <a:pt x="46" y="88"/>
                      <a:pt x="55" y="85"/>
                      <a:pt x="63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3"/>
                      <a:pt x="108" y="63"/>
                      <a:pt x="108" y="63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3"/>
                      <a:pt x="76" y="76"/>
                      <a:pt x="67" y="80"/>
                    </a:cubicBezTo>
                    <a:cubicBezTo>
                      <a:pt x="58" y="84"/>
                      <a:pt x="50" y="88"/>
                      <a:pt x="41" y="92"/>
                    </a:cubicBezTo>
                    <a:cubicBezTo>
                      <a:pt x="37" y="94"/>
                      <a:pt x="33" y="97"/>
                      <a:pt x="29" y="99"/>
                    </a:cubicBezTo>
                    <a:cubicBezTo>
                      <a:pt x="25" y="102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2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2" y="89"/>
                    </a:cubicBezTo>
                    <a:cubicBezTo>
                      <a:pt x="42" y="85"/>
                      <a:pt x="53" y="81"/>
                      <a:pt x="63" y="77"/>
                    </a:cubicBezTo>
                    <a:cubicBezTo>
                      <a:pt x="65" y="77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8" y="88"/>
                    </a:cubicBezTo>
                    <a:cubicBezTo>
                      <a:pt x="30" y="92"/>
                      <a:pt x="21" y="95"/>
                      <a:pt x="13" y="100"/>
                    </a:cubicBezTo>
                    <a:cubicBezTo>
                      <a:pt x="13" y="99"/>
                      <a:pt x="12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7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4" y="74"/>
                      <a:pt x="64" y="70"/>
                    </a:cubicBezTo>
                    <a:cubicBezTo>
                      <a:pt x="65" y="70"/>
                      <a:pt x="66" y="69"/>
                      <a:pt x="68" y="69"/>
                    </a:cubicBezTo>
                    <a:cubicBezTo>
                      <a:pt x="65" y="70"/>
                      <a:pt x="62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5" y="88"/>
                      <a:pt x="22" y="90"/>
                    </a:cubicBezTo>
                    <a:cubicBezTo>
                      <a:pt x="18" y="92"/>
                      <a:pt x="14" y="94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3" y="83"/>
                      <a:pt x="29" y="81"/>
                      <a:pt x="35" y="79"/>
                    </a:cubicBezTo>
                    <a:cubicBezTo>
                      <a:pt x="49" y="72"/>
                      <a:pt x="64" y="66"/>
                      <a:pt x="78" y="60"/>
                    </a:cubicBezTo>
                    <a:cubicBezTo>
                      <a:pt x="84" y="58"/>
                      <a:pt x="89" y="56"/>
                      <a:pt x="95" y="54"/>
                    </a:cubicBezTo>
                    <a:cubicBezTo>
                      <a:pt x="93" y="54"/>
                      <a:pt x="92" y="55"/>
                      <a:pt x="90" y="56"/>
                    </a:cubicBezTo>
                    <a:cubicBezTo>
                      <a:pt x="80" y="61"/>
                      <a:pt x="70" y="65"/>
                      <a:pt x="60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9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1"/>
                    </a:moveTo>
                    <a:cubicBezTo>
                      <a:pt x="44" y="27"/>
                      <a:pt x="30" y="35"/>
                      <a:pt x="15" y="42"/>
                    </a:cubicBezTo>
                    <a:cubicBezTo>
                      <a:pt x="15" y="43"/>
                      <a:pt x="15" y="43"/>
                      <a:pt x="14" y="43"/>
                    </a:cubicBezTo>
                    <a:cubicBezTo>
                      <a:pt x="14" y="43"/>
                      <a:pt x="14" y="43"/>
                      <a:pt x="15" y="42"/>
                    </a:cubicBezTo>
                    <a:cubicBezTo>
                      <a:pt x="16" y="41"/>
                      <a:pt x="18" y="40"/>
                      <a:pt x="19" y="39"/>
                    </a:cubicBezTo>
                    <a:cubicBezTo>
                      <a:pt x="23" y="37"/>
                      <a:pt x="27" y="35"/>
                      <a:pt x="31" y="32"/>
                    </a:cubicBezTo>
                    <a:cubicBezTo>
                      <a:pt x="39" y="28"/>
                      <a:pt x="47" y="25"/>
                      <a:pt x="54" y="21"/>
                    </a:cubicBezTo>
                    <a:cubicBezTo>
                      <a:pt x="56" y="21"/>
                      <a:pt x="58" y="21"/>
                      <a:pt x="60" y="21"/>
                    </a:cubicBezTo>
                    <a:close/>
                    <a:moveTo>
                      <a:pt x="13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39" y="31"/>
                      <a:pt x="44" y="29"/>
                      <a:pt x="48" y="27"/>
                    </a:cubicBezTo>
                    <a:cubicBezTo>
                      <a:pt x="49" y="26"/>
                      <a:pt x="51" y="25"/>
                      <a:pt x="53" y="24"/>
                    </a:cubicBezTo>
                    <a:cubicBezTo>
                      <a:pt x="38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3" y="44"/>
                    </a:cubicBezTo>
                    <a:close/>
                    <a:moveTo>
                      <a:pt x="10" y="50"/>
                    </a:moveTo>
                    <a:cubicBezTo>
                      <a:pt x="13" y="49"/>
                      <a:pt x="17" y="47"/>
                      <a:pt x="20" y="45"/>
                    </a:cubicBezTo>
                    <a:cubicBezTo>
                      <a:pt x="24" y="42"/>
                      <a:pt x="30" y="39"/>
                      <a:pt x="35" y="37"/>
                    </a:cubicBezTo>
                    <a:cubicBezTo>
                      <a:pt x="40" y="34"/>
                      <a:pt x="45" y="31"/>
                      <a:pt x="51" y="28"/>
                    </a:cubicBezTo>
                    <a:cubicBezTo>
                      <a:pt x="46" y="31"/>
                      <a:pt x="41" y="34"/>
                      <a:pt x="36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2"/>
                      <a:pt x="81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4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2"/>
                      <a:pt x="27" y="58"/>
                      <a:pt x="15" y="65"/>
                    </a:cubicBezTo>
                    <a:cubicBezTo>
                      <a:pt x="12" y="66"/>
                      <a:pt x="8" y="68"/>
                      <a:pt x="5" y="69"/>
                    </a:cubicBezTo>
                    <a:cubicBezTo>
                      <a:pt x="8" y="67"/>
                      <a:pt x="11" y="65"/>
                      <a:pt x="14" y="64"/>
                    </a:cubicBezTo>
                    <a:cubicBezTo>
                      <a:pt x="20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5"/>
                      <a:pt x="80" y="33"/>
                      <a:pt x="85" y="31"/>
                    </a:cubicBezTo>
                    <a:cubicBezTo>
                      <a:pt x="87" y="31"/>
                      <a:pt x="86" y="28"/>
                      <a:pt x="84" y="29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80" y="30"/>
                      <a:pt x="81" y="30"/>
                      <a:pt x="81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7" y="26"/>
                    </a:cubicBezTo>
                    <a:cubicBezTo>
                      <a:pt x="88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2" y="26"/>
                      <a:pt x="94" y="27"/>
                      <a:pt x="96" y="28"/>
                    </a:cubicBezTo>
                    <a:close/>
                    <a:moveTo>
                      <a:pt x="97" y="28"/>
                    </a:moveTo>
                    <a:cubicBezTo>
                      <a:pt x="96" y="28"/>
                      <a:pt x="96" y="28"/>
                      <a:pt x="95" y="29"/>
                    </a:cubicBezTo>
                    <a:cubicBezTo>
                      <a:pt x="91" y="32"/>
                      <a:pt x="86" y="33"/>
                      <a:pt x="81" y="35"/>
                    </a:cubicBezTo>
                    <a:cubicBezTo>
                      <a:pt x="83" y="34"/>
                      <a:pt x="85" y="34"/>
                      <a:pt x="86" y="33"/>
                    </a:cubicBezTo>
                    <a:cubicBezTo>
                      <a:pt x="89" y="32"/>
                      <a:pt x="91" y="31"/>
                      <a:pt x="93" y="30"/>
                    </a:cubicBezTo>
                    <a:cubicBezTo>
                      <a:pt x="94" y="30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5" y="35"/>
                      <a:pt x="67" y="35"/>
                    </a:cubicBezTo>
                    <a:cubicBezTo>
                      <a:pt x="54" y="41"/>
                      <a:pt x="41" y="46"/>
                      <a:pt x="29" y="52"/>
                    </a:cubicBezTo>
                    <a:cubicBezTo>
                      <a:pt x="40" y="47"/>
                      <a:pt x="50" y="41"/>
                      <a:pt x="61" y="36"/>
                    </a:cubicBezTo>
                    <a:cubicBezTo>
                      <a:pt x="61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30"/>
                      <a:pt x="63" y="28"/>
                      <a:pt x="66" y="26"/>
                    </a:cubicBezTo>
                    <a:cubicBezTo>
                      <a:pt x="66" y="27"/>
                      <a:pt x="66" y="29"/>
                      <a:pt x="66" y="30"/>
                    </a:cubicBezTo>
                    <a:cubicBezTo>
                      <a:pt x="64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1"/>
                    </a:cubicBezTo>
                    <a:cubicBezTo>
                      <a:pt x="32" y="46"/>
                      <a:pt x="21" y="51"/>
                      <a:pt x="10" y="58"/>
                    </a:cubicBezTo>
                    <a:cubicBezTo>
                      <a:pt x="10" y="58"/>
                      <a:pt x="10" y="57"/>
                      <a:pt x="10" y="57"/>
                    </a:cubicBezTo>
                    <a:cubicBezTo>
                      <a:pt x="13" y="56"/>
                      <a:pt x="16" y="54"/>
                      <a:pt x="20" y="52"/>
                    </a:cubicBezTo>
                    <a:cubicBezTo>
                      <a:pt x="26" y="49"/>
                      <a:pt x="32" y="45"/>
                      <a:pt x="39" y="42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5" y="33"/>
                      <a:pt x="56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4" y="32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6" y="25"/>
                      <a:pt x="80" y="24"/>
                    </a:cubicBezTo>
                    <a:cubicBezTo>
                      <a:pt x="76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2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4" y="23"/>
                      <a:pt x="86" y="24"/>
                      <a:pt x="88" y="24"/>
                    </a:cubicBezTo>
                    <a:cubicBezTo>
                      <a:pt x="86" y="26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0" y="23"/>
                      <a:pt x="72" y="22"/>
                      <a:pt x="73" y="22"/>
                    </a:cubicBezTo>
                    <a:cubicBezTo>
                      <a:pt x="72" y="22"/>
                      <a:pt x="70" y="23"/>
                      <a:pt x="69" y="24"/>
                    </a:cubicBezTo>
                    <a:close/>
                    <a:moveTo>
                      <a:pt x="66" y="26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6" y="31"/>
                      <a:pt x="56" y="31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6"/>
                      <a:pt x="66" y="26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30"/>
                      <a:pt x="53" y="29"/>
                    </a:cubicBezTo>
                    <a:cubicBezTo>
                      <a:pt x="51" y="28"/>
                      <a:pt x="50" y="31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7" y="38"/>
                      <a:pt x="32" y="41"/>
                      <a:pt x="26" y="44"/>
                    </a:cubicBezTo>
                    <a:cubicBezTo>
                      <a:pt x="21" y="46"/>
                      <a:pt x="15" y="50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1" y="51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3" y="44"/>
                      <a:pt x="29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6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2" y="51"/>
                      <a:pt x="15" y="50"/>
                      <a:pt x="19" y="48"/>
                    </a:cubicBezTo>
                    <a:cubicBezTo>
                      <a:pt x="24" y="45"/>
                      <a:pt x="30" y="42"/>
                      <a:pt x="37" y="40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3" y="33"/>
                      <a:pt x="54" y="33"/>
                    </a:cubicBezTo>
                    <a:cubicBezTo>
                      <a:pt x="38" y="41"/>
                      <a:pt x="22" y="50"/>
                      <a:pt x="7" y="59"/>
                    </a:cubicBezTo>
                    <a:cubicBezTo>
                      <a:pt x="7" y="57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9"/>
                      <a:pt x="15" y="55"/>
                      <a:pt x="20" y="53"/>
                    </a:cubicBezTo>
                    <a:cubicBezTo>
                      <a:pt x="26" y="50"/>
                      <a:pt x="32" y="47"/>
                      <a:pt x="39" y="44"/>
                    </a:cubicBezTo>
                    <a:cubicBezTo>
                      <a:pt x="45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2" y="61"/>
                      <a:pt x="10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1" y="62"/>
                    </a:moveTo>
                    <a:cubicBezTo>
                      <a:pt x="15" y="60"/>
                      <a:pt x="18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1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5" y="67"/>
                      <a:pt x="5" y="66"/>
                    </a:cubicBezTo>
                    <a:cubicBezTo>
                      <a:pt x="7" y="65"/>
                      <a:pt x="9" y="63"/>
                      <a:pt x="11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0" y="53"/>
                      <a:pt x="49" y="49"/>
                    </a:cubicBezTo>
                    <a:cubicBezTo>
                      <a:pt x="52" y="47"/>
                      <a:pt x="56" y="46"/>
                      <a:pt x="59" y="45"/>
                    </a:cubicBezTo>
                    <a:cubicBezTo>
                      <a:pt x="56" y="46"/>
                      <a:pt x="53" y="48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70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3" y="33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40"/>
                      <a:pt x="92" y="41"/>
                    </a:cubicBezTo>
                    <a:cubicBezTo>
                      <a:pt x="88" y="42"/>
                      <a:pt x="85" y="43"/>
                      <a:pt x="81" y="45"/>
                    </a:cubicBezTo>
                    <a:cubicBezTo>
                      <a:pt x="77" y="46"/>
                      <a:pt x="74" y="48"/>
                      <a:pt x="70" y="50"/>
                    </a:cubicBezTo>
                    <a:cubicBezTo>
                      <a:pt x="66" y="51"/>
                      <a:pt x="63" y="52"/>
                      <a:pt x="59" y="54"/>
                    </a:cubicBezTo>
                    <a:cubicBezTo>
                      <a:pt x="46" y="60"/>
                      <a:pt x="32" y="65"/>
                      <a:pt x="18" y="71"/>
                    </a:cubicBezTo>
                    <a:cubicBezTo>
                      <a:pt x="18" y="71"/>
                      <a:pt x="17" y="71"/>
                      <a:pt x="17" y="72"/>
                    </a:cubicBezTo>
                    <a:cubicBezTo>
                      <a:pt x="21" y="69"/>
                      <a:pt x="26" y="67"/>
                      <a:pt x="31" y="65"/>
                    </a:cubicBezTo>
                    <a:cubicBezTo>
                      <a:pt x="41" y="59"/>
                      <a:pt x="52" y="54"/>
                      <a:pt x="63" y="49"/>
                    </a:cubicBezTo>
                    <a:cubicBezTo>
                      <a:pt x="73" y="45"/>
                      <a:pt x="83" y="41"/>
                      <a:pt x="94" y="37"/>
                    </a:cubicBezTo>
                    <a:cubicBezTo>
                      <a:pt x="97" y="35"/>
                      <a:pt x="100" y="34"/>
                      <a:pt x="103" y="33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5" y="78"/>
                    </a:cubicBezTo>
                    <a:cubicBezTo>
                      <a:pt x="5" y="77"/>
                      <a:pt x="5" y="76"/>
                      <a:pt x="5" y="75"/>
                    </a:cubicBezTo>
                    <a:cubicBezTo>
                      <a:pt x="12" y="73"/>
                      <a:pt x="18" y="69"/>
                      <a:pt x="24" y="65"/>
                    </a:cubicBezTo>
                    <a:cubicBezTo>
                      <a:pt x="33" y="60"/>
                      <a:pt x="43" y="57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44" y="57"/>
                      <a:pt x="37" y="61"/>
                      <a:pt x="29" y="65"/>
                    </a:cubicBezTo>
                    <a:close/>
                    <a:moveTo>
                      <a:pt x="6" y="79"/>
                    </a:moveTo>
                    <a:cubicBezTo>
                      <a:pt x="8" y="77"/>
                      <a:pt x="10" y="76"/>
                      <a:pt x="13" y="75"/>
                    </a:cubicBezTo>
                    <a:cubicBezTo>
                      <a:pt x="17" y="72"/>
                      <a:pt x="21" y="70"/>
                      <a:pt x="25" y="69"/>
                    </a:cubicBezTo>
                    <a:cubicBezTo>
                      <a:pt x="35" y="64"/>
                      <a:pt x="45" y="61"/>
                      <a:pt x="54" y="57"/>
                    </a:cubicBezTo>
                    <a:cubicBezTo>
                      <a:pt x="55" y="56"/>
                      <a:pt x="57" y="56"/>
                      <a:pt x="58" y="55"/>
                    </a:cubicBezTo>
                    <a:cubicBezTo>
                      <a:pt x="56" y="56"/>
                      <a:pt x="55" y="57"/>
                      <a:pt x="54" y="57"/>
                    </a:cubicBezTo>
                    <a:cubicBezTo>
                      <a:pt x="45" y="62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9"/>
                    </a:cubicBezTo>
                    <a:close/>
                    <a:moveTo>
                      <a:pt x="6" y="83"/>
                    </a:moveTo>
                    <a:cubicBezTo>
                      <a:pt x="13" y="82"/>
                      <a:pt x="19" y="78"/>
                      <a:pt x="25" y="75"/>
                    </a:cubicBezTo>
                    <a:cubicBezTo>
                      <a:pt x="35" y="71"/>
                      <a:pt x="44" y="67"/>
                      <a:pt x="53" y="63"/>
                    </a:cubicBezTo>
                    <a:cubicBezTo>
                      <a:pt x="71" y="54"/>
                      <a:pt x="90" y="46"/>
                      <a:pt x="109" y="38"/>
                    </a:cubicBezTo>
                    <a:cubicBezTo>
                      <a:pt x="109" y="39"/>
                      <a:pt x="110" y="39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1" y="66"/>
                      <a:pt x="48" y="68"/>
                      <a:pt x="44" y="70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1"/>
                      <a:pt x="7" y="85"/>
                    </a:cubicBezTo>
                    <a:cubicBezTo>
                      <a:pt x="7" y="84"/>
                      <a:pt x="7" y="84"/>
                      <a:pt x="6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5" y="48"/>
                      <a:pt x="91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1" y="45"/>
                      <a:pt x="102" y="45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09" y="42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4" y="49"/>
                    </a:cubicBezTo>
                    <a:cubicBezTo>
                      <a:pt x="104" y="49"/>
                      <a:pt x="104" y="49"/>
                      <a:pt x="103" y="50"/>
                    </a:cubicBezTo>
                    <a:cubicBezTo>
                      <a:pt x="103" y="50"/>
                      <a:pt x="102" y="50"/>
                      <a:pt x="102" y="50"/>
                    </a:cubicBezTo>
                    <a:cubicBezTo>
                      <a:pt x="86" y="57"/>
                      <a:pt x="69" y="63"/>
                      <a:pt x="53" y="70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5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8" y="47"/>
                    </a:moveTo>
                    <a:cubicBezTo>
                      <a:pt x="108" y="47"/>
                      <a:pt x="108" y="47"/>
                      <a:pt x="108" y="48"/>
                    </a:cubicBezTo>
                    <a:cubicBezTo>
                      <a:pt x="109" y="47"/>
                      <a:pt x="109" y="47"/>
                      <a:pt x="110" y="47"/>
                    </a:cubicBezTo>
                    <a:cubicBezTo>
                      <a:pt x="113" y="45"/>
                      <a:pt x="109" y="47"/>
                      <a:pt x="108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1"/>
                    </a:cubicBezTo>
                    <a:cubicBezTo>
                      <a:pt x="115" y="51"/>
                      <a:pt x="115" y="50"/>
                      <a:pt x="115" y="50"/>
                    </a:cubicBezTo>
                    <a:cubicBezTo>
                      <a:pt x="116" y="52"/>
                      <a:pt x="117" y="54"/>
                      <a:pt x="117" y="55"/>
                    </a:cubicBezTo>
                    <a:cubicBezTo>
                      <a:pt x="117" y="56"/>
                      <a:pt x="117" y="56"/>
                      <a:pt x="116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7"/>
                      <a:pt x="114" y="57"/>
                      <a:pt x="114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4" y="65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9"/>
                      <a:pt x="75" y="72"/>
                      <a:pt x="66" y="75"/>
                    </a:cubicBezTo>
                    <a:cubicBezTo>
                      <a:pt x="52" y="80"/>
                      <a:pt x="38" y="87"/>
                      <a:pt x="24" y="92"/>
                    </a:cubicBezTo>
                    <a:cubicBezTo>
                      <a:pt x="21" y="93"/>
                      <a:pt x="19" y="94"/>
                      <a:pt x="16" y="95"/>
                    </a:cubicBezTo>
                    <a:cubicBezTo>
                      <a:pt x="13" y="97"/>
                      <a:pt x="13" y="96"/>
                      <a:pt x="15" y="95"/>
                    </a:cubicBezTo>
                    <a:cubicBezTo>
                      <a:pt x="16" y="94"/>
                      <a:pt x="18" y="93"/>
                      <a:pt x="19" y="93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1"/>
                      <a:pt x="78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4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5" y="105"/>
                    </a:cubicBezTo>
                    <a:cubicBezTo>
                      <a:pt x="87" y="104"/>
                      <a:pt x="89" y="104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1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7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99" y="98"/>
                      <a:pt x="95" y="100"/>
                    </a:cubicBezTo>
                    <a:close/>
                    <a:moveTo>
                      <a:pt x="117" y="89"/>
                    </a:moveTo>
                    <a:cubicBezTo>
                      <a:pt x="117" y="89"/>
                      <a:pt x="117" y="90"/>
                      <a:pt x="116" y="90"/>
                    </a:cubicBezTo>
                    <a:cubicBezTo>
                      <a:pt x="116" y="90"/>
                      <a:pt x="116" y="90"/>
                      <a:pt x="115" y="90"/>
                    </a:cubicBezTo>
                    <a:cubicBezTo>
                      <a:pt x="115" y="91"/>
                      <a:pt x="114" y="91"/>
                      <a:pt x="114" y="91"/>
                    </a:cubicBezTo>
                    <a:cubicBezTo>
                      <a:pt x="113" y="92"/>
                      <a:pt x="112" y="92"/>
                      <a:pt x="111" y="93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0" y="96"/>
                      <a:pt x="96" y="98"/>
                      <a:pt x="92" y="101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6"/>
                      <a:pt x="79" y="107"/>
                    </a:cubicBezTo>
                    <a:cubicBezTo>
                      <a:pt x="72" y="110"/>
                      <a:pt x="66" y="113"/>
                      <a:pt x="60" y="116"/>
                    </a:cubicBezTo>
                    <a:cubicBezTo>
                      <a:pt x="56" y="117"/>
                      <a:pt x="53" y="119"/>
                      <a:pt x="50" y="120"/>
                    </a:cubicBezTo>
                    <a:cubicBezTo>
                      <a:pt x="48" y="121"/>
                      <a:pt x="46" y="122"/>
                      <a:pt x="44" y="123"/>
                    </a:cubicBezTo>
                    <a:cubicBezTo>
                      <a:pt x="40" y="124"/>
                      <a:pt x="45" y="122"/>
                      <a:pt x="45" y="122"/>
                    </a:cubicBezTo>
                    <a:cubicBezTo>
                      <a:pt x="48" y="120"/>
                      <a:pt x="51" y="118"/>
                      <a:pt x="53" y="116"/>
                    </a:cubicBezTo>
                    <a:cubicBezTo>
                      <a:pt x="56" y="114"/>
                      <a:pt x="59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3" y="100"/>
                      <a:pt x="84" y="100"/>
                      <a:pt x="84" y="100"/>
                    </a:cubicBezTo>
                    <a:cubicBezTo>
                      <a:pt x="96" y="96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7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8"/>
                    </a:cubicBezTo>
                    <a:cubicBezTo>
                      <a:pt x="81" y="100"/>
                      <a:pt x="74" y="103"/>
                      <a:pt x="67" y="106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9"/>
                      <a:pt x="37" y="118"/>
                    </a:cubicBezTo>
                    <a:cubicBezTo>
                      <a:pt x="43" y="113"/>
                      <a:pt x="50" y="111"/>
                      <a:pt x="56" y="108"/>
                    </a:cubicBezTo>
                    <a:cubicBezTo>
                      <a:pt x="58" y="106"/>
                      <a:pt x="60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8" y="98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2"/>
                      <a:pt x="118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5"/>
                      <a:pt x="47" y="111"/>
                      <a:pt x="56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4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20"/>
                      <a:pt x="30" y="119"/>
                    </a:cubicBezTo>
                    <a:close/>
                    <a:moveTo>
                      <a:pt x="25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8"/>
                      <a:pt x="96" y="84"/>
                    </a:cubicBezTo>
                    <a:cubicBezTo>
                      <a:pt x="93" y="86"/>
                      <a:pt x="90" y="88"/>
                      <a:pt x="86" y="89"/>
                    </a:cubicBezTo>
                    <a:cubicBezTo>
                      <a:pt x="81" y="92"/>
                      <a:pt x="75" y="94"/>
                      <a:pt x="70" y="96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0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5" y="115"/>
                    </a:cubicBezTo>
                    <a:close/>
                    <a:moveTo>
                      <a:pt x="91" y="92"/>
                    </a:moveTo>
                    <a:cubicBezTo>
                      <a:pt x="93" y="92"/>
                      <a:pt x="94" y="91"/>
                      <a:pt x="95" y="91"/>
                    </a:cubicBezTo>
                    <a:cubicBezTo>
                      <a:pt x="94" y="91"/>
                      <a:pt x="93" y="92"/>
                      <a:pt x="91" y="92"/>
                    </a:cubicBezTo>
                    <a:close/>
                    <a:moveTo>
                      <a:pt x="113" y="82"/>
                    </a:moveTo>
                    <a:cubicBezTo>
                      <a:pt x="114" y="82"/>
                      <a:pt x="115" y="81"/>
                      <a:pt x="115" y="81"/>
                    </a:cubicBezTo>
                    <a:cubicBezTo>
                      <a:pt x="122" y="77"/>
                      <a:pt x="115" y="81"/>
                      <a:pt x="114" y="82"/>
                    </a:cubicBezTo>
                    <a:cubicBezTo>
                      <a:pt x="114" y="82"/>
                      <a:pt x="114" y="82"/>
                      <a:pt x="113" y="82"/>
                    </a:cubicBezTo>
                    <a:close/>
                    <a:moveTo>
                      <a:pt x="111" y="83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6" y="94"/>
                      <a:pt x="79" y="97"/>
                    </a:cubicBezTo>
                    <a:cubicBezTo>
                      <a:pt x="77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3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3" y="107"/>
                      <a:pt x="45" y="111"/>
                      <a:pt x="37" y="115"/>
                    </a:cubicBezTo>
                    <a:cubicBezTo>
                      <a:pt x="35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8" y="102"/>
                    </a:cubicBezTo>
                    <a:cubicBezTo>
                      <a:pt x="66" y="98"/>
                      <a:pt x="73" y="95"/>
                      <a:pt x="80" y="93"/>
                    </a:cubicBezTo>
                    <a:cubicBezTo>
                      <a:pt x="87" y="90"/>
                      <a:pt x="92" y="87"/>
                      <a:pt x="99" y="84"/>
                    </a:cubicBezTo>
                    <a:cubicBezTo>
                      <a:pt x="101" y="83"/>
                      <a:pt x="103" y="82"/>
                      <a:pt x="106" y="81"/>
                    </a:cubicBezTo>
                    <a:cubicBezTo>
                      <a:pt x="110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6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3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2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8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4" y="105"/>
                      <a:pt x="38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3" y="116"/>
                      <a:pt x="27" y="113"/>
                    </a:cubicBezTo>
                    <a:cubicBezTo>
                      <a:pt x="28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1" y="90"/>
                    </a:cubicBezTo>
                    <a:cubicBezTo>
                      <a:pt x="74" y="89"/>
                      <a:pt x="76" y="87"/>
                      <a:pt x="79" y="86"/>
                    </a:cubicBezTo>
                    <a:cubicBezTo>
                      <a:pt x="85" y="84"/>
                      <a:pt x="90" y="81"/>
                      <a:pt x="95" y="79"/>
                    </a:cubicBezTo>
                    <a:cubicBezTo>
                      <a:pt x="103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4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8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1" y="71"/>
                      <a:pt x="103" y="74"/>
                      <a:pt x="96" y="77"/>
                    </a:cubicBezTo>
                    <a:cubicBezTo>
                      <a:pt x="89" y="80"/>
                      <a:pt x="82" y="84"/>
                      <a:pt x="76" y="87"/>
                    </a:cubicBezTo>
                    <a:cubicBezTo>
                      <a:pt x="65" y="91"/>
                      <a:pt x="55" y="95"/>
                      <a:pt x="44" y="100"/>
                    </a:cubicBezTo>
                    <a:cubicBezTo>
                      <a:pt x="38" y="102"/>
                      <a:pt x="32" y="106"/>
                      <a:pt x="26" y="109"/>
                    </a:cubicBezTo>
                    <a:cubicBezTo>
                      <a:pt x="24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6" y="107"/>
                    </a:cubicBezTo>
                    <a:cubicBezTo>
                      <a:pt x="29" y="105"/>
                      <a:pt x="32" y="104"/>
                      <a:pt x="36" y="102"/>
                    </a:cubicBezTo>
                    <a:cubicBezTo>
                      <a:pt x="48" y="96"/>
                      <a:pt x="61" y="89"/>
                      <a:pt x="73" y="83"/>
                    </a:cubicBezTo>
                    <a:cubicBezTo>
                      <a:pt x="88" y="77"/>
                      <a:pt x="102" y="71"/>
                      <a:pt x="116" y="65"/>
                    </a:cubicBezTo>
                    <a:cubicBezTo>
                      <a:pt x="117" y="65"/>
                      <a:pt x="117" y="65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70"/>
                      <a:pt x="107" y="68"/>
                    </a:cubicBezTo>
                    <a:cubicBezTo>
                      <a:pt x="109" y="67"/>
                      <a:pt x="110" y="67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4"/>
                      <a:pt x="86" y="77"/>
                    </a:cubicBezTo>
                    <a:close/>
                    <a:moveTo>
                      <a:pt x="73" y="82"/>
                    </a:moveTo>
                    <a:cubicBezTo>
                      <a:pt x="73" y="82"/>
                      <a:pt x="73" y="83"/>
                      <a:pt x="73" y="83"/>
                    </a:cubicBezTo>
                    <a:cubicBezTo>
                      <a:pt x="59" y="88"/>
                      <a:pt x="46" y="94"/>
                      <a:pt x="32" y="100"/>
                    </a:cubicBezTo>
                    <a:cubicBezTo>
                      <a:pt x="29" y="102"/>
                      <a:pt x="25" y="103"/>
                      <a:pt x="21" y="105"/>
                    </a:cubicBezTo>
                    <a:cubicBezTo>
                      <a:pt x="20" y="105"/>
                      <a:pt x="19" y="106"/>
                      <a:pt x="18" y="106"/>
                    </a:cubicBezTo>
                    <a:cubicBezTo>
                      <a:pt x="19" y="105"/>
                      <a:pt x="21" y="104"/>
                      <a:pt x="22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5" y="85"/>
                      <a:pt x="70" y="79"/>
                      <a:pt x="84" y="73"/>
                    </a:cubicBezTo>
                    <a:cubicBezTo>
                      <a:pt x="91" y="71"/>
                      <a:pt x="97" y="68"/>
                      <a:pt x="103" y="65"/>
                    </a:cubicBezTo>
                    <a:cubicBezTo>
                      <a:pt x="106" y="64"/>
                      <a:pt x="110" y="63"/>
                      <a:pt x="113" y="61"/>
                    </a:cubicBezTo>
                    <a:cubicBezTo>
                      <a:pt x="113" y="61"/>
                      <a:pt x="113" y="61"/>
                      <a:pt x="113" y="60"/>
                    </a:cubicBezTo>
                    <a:cubicBezTo>
                      <a:pt x="115" y="60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8" y="61"/>
                      <a:pt x="119" y="63"/>
                    </a:cubicBezTo>
                    <a:cubicBezTo>
                      <a:pt x="103" y="68"/>
                      <a:pt x="88" y="75"/>
                      <a:pt x="73" y="82"/>
                    </a:cubicBezTo>
                    <a:close/>
                    <a:moveTo>
                      <a:pt x="118" y="58"/>
                    </a:moveTo>
                    <a:cubicBezTo>
                      <a:pt x="118" y="58"/>
                      <a:pt x="117" y="58"/>
                      <a:pt x="117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0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6" y="84"/>
                      <a:pt x="42" y="89"/>
                      <a:pt x="29" y="95"/>
                    </a:cubicBezTo>
                    <a:cubicBezTo>
                      <a:pt x="25" y="97"/>
                      <a:pt x="22" y="99"/>
                      <a:pt x="18" y="100"/>
                    </a:cubicBezTo>
                    <a:cubicBezTo>
                      <a:pt x="17" y="100"/>
                      <a:pt x="15" y="100"/>
                      <a:pt x="14" y="101"/>
                    </a:cubicBezTo>
                    <a:cubicBezTo>
                      <a:pt x="15" y="100"/>
                      <a:pt x="17" y="99"/>
                      <a:pt x="18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6"/>
                      <a:pt x="84" y="70"/>
                    </a:cubicBezTo>
                    <a:cubicBezTo>
                      <a:pt x="91" y="67"/>
                      <a:pt x="97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6" y="57"/>
                      <a:pt x="117" y="56"/>
                    </a:cubicBezTo>
                    <a:cubicBezTo>
                      <a:pt x="117" y="57"/>
                      <a:pt x="117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29" y="108"/>
                      <a:pt x="37" y="104"/>
                      <a:pt x="45" y="100"/>
                    </a:cubicBezTo>
                    <a:cubicBezTo>
                      <a:pt x="50" y="98"/>
                      <a:pt x="56" y="96"/>
                      <a:pt x="62" y="93"/>
                    </a:cubicBezTo>
                    <a:cubicBezTo>
                      <a:pt x="56" y="96"/>
                      <a:pt x="50" y="99"/>
                      <a:pt x="45" y="102"/>
                    </a:cubicBezTo>
                    <a:cubicBezTo>
                      <a:pt x="38" y="106"/>
                      <a:pt x="30" y="109"/>
                      <a:pt x="24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0" y="120"/>
                      <a:pt x="46" y="116"/>
                      <a:pt x="51" y="114"/>
                    </a:cubicBezTo>
                    <a:cubicBezTo>
                      <a:pt x="59" y="110"/>
                      <a:pt x="67" y="107"/>
                      <a:pt x="75" y="103"/>
                    </a:cubicBezTo>
                    <a:cubicBezTo>
                      <a:pt x="70" y="106"/>
                      <a:pt x="64" y="109"/>
                      <a:pt x="59" y="112"/>
                    </a:cubicBezTo>
                    <a:cubicBezTo>
                      <a:pt x="57" y="114"/>
                      <a:pt x="54" y="115"/>
                      <a:pt x="52" y="117"/>
                    </a:cubicBezTo>
                    <a:cubicBezTo>
                      <a:pt x="48" y="120"/>
                      <a:pt x="44" y="121"/>
                      <a:pt x="41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1" y="124"/>
                      <a:pt x="41" y="124"/>
                      <a:pt x="40" y="124"/>
                    </a:cubicBezTo>
                    <a:cubicBezTo>
                      <a:pt x="38" y="123"/>
                      <a:pt x="37" y="123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0" y="121"/>
                      <a:pt x="57" y="117"/>
                      <a:pt x="64" y="114"/>
                    </a:cubicBezTo>
                    <a:cubicBezTo>
                      <a:pt x="70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2"/>
                      <a:pt x="56" y="123"/>
                    </a:cubicBezTo>
                    <a:cubicBezTo>
                      <a:pt x="52" y="124"/>
                      <a:pt x="47" y="124"/>
                      <a:pt x="43" y="124"/>
                    </a:cubicBezTo>
                    <a:close/>
                    <a:moveTo>
                      <a:pt x="115" y="97"/>
                    </a:moveTo>
                    <a:cubicBezTo>
                      <a:pt x="115" y="99"/>
                      <a:pt x="114" y="100"/>
                      <a:pt x="114" y="101"/>
                    </a:cubicBezTo>
                    <a:cubicBezTo>
                      <a:pt x="112" y="102"/>
                      <a:pt x="110" y="103"/>
                      <a:pt x="107" y="104"/>
                    </a:cubicBezTo>
                    <a:cubicBezTo>
                      <a:pt x="100" y="108"/>
                      <a:pt x="93" y="111"/>
                      <a:pt x="85" y="115"/>
                    </a:cubicBezTo>
                    <a:cubicBezTo>
                      <a:pt x="81" y="117"/>
                      <a:pt x="77" y="119"/>
                      <a:pt x="73" y="122"/>
                    </a:cubicBezTo>
                    <a:cubicBezTo>
                      <a:pt x="69" y="124"/>
                      <a:pt x="74" y="120"/>
                      <a:pt x="75" y="120"/>
                    </a:cubicBezTo>
                    <a:cubicBezTo>
                      <a:pt x="77" y="119"/>
                      <a:pt x="79" y="118"/>
                      <a:pt x="81" y="116"/>
                    </a:cubicBezTo>
                    <a:cubicBezTo>
                      <a:pt x="86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5"/>
                      <a:pt x="99" y="118"/>
                      <a:pt x="94" y="120"/>
                    </a:cubicBezTo>
                    <a:cubicBezTo>
                      <a:pt x="92" y="122"/>
                      <a:pt x="90" y="123"/>
                      <a:pt x="87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6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0" y="109"/>
                      <a:pt x="109" y="111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5" y="116"/>
                      <a:pt x="100" y="114"/>
                      <a:pt x="104" y="112"/>
                    </a:cubicBezTo>
                    <a:cubicBezTo>
                      <a:pt x="101" y="113"/>
                      <a:pt x="99" y="115"/>
                      <a:pt x="96" y="117"/>
                    </a:cubicBezTo>
                    <a:cubicBezTo>
                      <a:pt x="92" y="120"/>
                      <a:pt x="86" y="122"/>
                      <a:pt x="82" y="126"/>
                    </a:cubicBezTo>
                    <a:cubicBezTo>
                      <a:pt x="80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1" y="118"/>
                      <a:pt x="92" y="113"/>
                      <a:pt x="102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5" y="125"/>
                    </a:cubicBezTo>
                    <a:cubicBezTo>
                      <a:pt x="74" y="125"/>
                      <a:pt x="72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2"/>
                      <a:pt x="96" y="115"/>
                      <a:pt x="88" y="120"/>
                    </a:cubicBezTo>
                    <a:cubicBezTo>
                      <a:pt x="85" y="122"/>
                      <a:pt x="79" y="124"/>
                      <a:pt x="77" y="125"/>
                    </a:cubicBezTo>
                    <a:cubicBezTo>
                      <a:pt x="82" y="122"/>
                      <a:pt x="86" y="119"/>
                      <a:pt x="91" y="116"/>
                    </a:cubicBezTo>
                    <a:cubicBezTo>
                      <a:pt x="95" y="113"/>
                      <a:pt x="99" y="111"/>
                      <a:pt x="104" y="108"/>
                    </a:cubicBezTo>
                    <a:cubicBezTo>
                      <a:pt x="105" y="107"/>
                      <a:pt x="107" y="106"/>
                      <a:pt x="108" y="105"/>
                    </a:cubicBezTo>
                    <a:cubicBezTo>
                      <a:pt x="109" y="105"/>
                      <a:pt x="109" y="105"/>
                      <a:pt x="109" y="104"/>
                    </a:cubicBezTo>
                    <a:cubicBezTo>
                      <a:pt x="111" y="104"/>
                      <a:pt x="112" y="103"/>
                      <a:pt x="113" y="102"/>
                    </a:cubicBezTo>
                    <a:cubicBezTo>
                      <a:pt x="113" y="104"/>
                      <a:pt x="112" y="105"/>
                      <a:pt x="112" y="106"/>
                    </a:cubicBezTo>
                    <a:cubicBezTo>
                      <a:pt x="112" y="106"/>
                      <a:pt x="111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2"/>
                      <a:pt x="66" y="121"/>
                    </a:cubicBezTo>
                    <a:cubicBezTo>
                      <a:pt x="72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4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5" y="115"/>
                      <a:pt x="104" y="116"/>
                      <a:pt x="103" y="117"/>
                    </a:cubicBezTo>
                    <a:cubicBezTo>
                      <a:pt x="99" y="120"/>
                      <a:pt x="96" y="122"/>
                      <a:pt x="93" y="124"/>
                    </a:cubicBezTo>
                    <a:cubicBezTo>
                      <a:pt x="93" y="125"/>
                      <a:pt x="93" y="125"/>
                      <a:pt x="93" y="125"/>
                    </a:cubicBezTo>
                    <a:cubicBezTo>
                      <a:pt x="90" y="126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1" y="120"/>
                      <a:pt x="101" y="121"/>
                      <a:pt x="100" y="121"/>
                    </a:cubicBezTo>
                    <a:cubicBezTo>
                      <a:pt x="98" y="122"/>
                      <a:pt x="97" y="123"/>
                      <a:pt x="95" y="124"/>
                    </a:cubicBezTo>
                    <a:close/>
                    <a:moveTo>
                      <a:pt x="115" y="97"/>
                    </a:moveTo>
                    <a:cubicBezTo>
                      <a:pt x="115" y="97"/>
                      <a:pt x="115" y="97"/>
                      <a:pt x="115" y="97"/>
                    </a:cubicBezTo>
                    <a:cubicBezTo>
                      <a:pt x="115" y="97"/>
                      <a:pt x="114" y="97"/>
                      <a:pt x="113" y="98"/>
                    </a:cubicBezTo>
                    <a:cubicBezTo>
                      <a:pt x="113" y="98"/>
                      <a:pt x="113" y="98"/>
                      <a:pt x="113" y="98"/>
                    </a:cubicBezTo>
                    <a:cubicBezTo>
                      <a:pt x="106" y="101"/>
                      <a:pt x="100" y="105"/>
                      <a:pt x="93" y="108"/>
                    </a:cubicBezTo>
                    <a:cubicBezTo>
                      <a:pt x="84" y="113"/>
                      <a:pt x="75" y="117"/>
                      <a:pt x="65" y="121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3" y="120"/>
                      <a:pt x="63" y="121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62" y="120"/>
                      <a:pt x="61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0" y="121"/>
                      <a:pt x="60" y="122"/>
                      <a:pt x="59" y="122"/>
                    </a:cubicBezTo>
                    <a:cubicBezTo>
                      <a:pt x="59" y="122"/>
                      <a:pt x="59" y="122"/>
                      <a:pt x="59" y="122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9"/>
                      <a:pt x="67" y="117"/>
                    </a:cubicBezTo>
                    <a:cubicBezTo>
                      <a:pt x="71" y="115"/>
                      <a:pt x="75" y="113"/>
                      <a:pt x="80" y="111"/>
                    </a:cubicBezTo>
                    <a:cubicBezTo>
                      <a:pt x="84" y="109"/>
                      <a:pt x="89" y="107"/>
                      <a:pt x="93" y="104"/>
                    </a:cubicBezTo>
                    <a:cubicBezTo>
                      <a:pt x="101" y="100"/>
                      <a:pt x="109" y="96"/>
                      <a:pt x="117" y="92"/>
                    </a:cubicBezTo>
                    <a:cubicBezTo>
                      <a:pt x="117" y="93"/>
                      <a:pt x="117" y="93"/>
                      <a:pt x="116" y="94"/>
                    </a:cubicBezTo>
                    <a:cubicBezTo>
                      <a:pt x="116" y="95"/>
                      <a:pt x="116" y="96"/>
                      <a:pt x="115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4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0" y="84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8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7" y="63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2"/>
                      <a:pt x="102" y="51"/>
                      <a:pt x="103" y="51"/>
                    </a:cubicBezTo>
                    <a:cubicBezTo>
                      <a:pt x="106" y="49"/>
                      <a:pt x="110" y="48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8" y="38"/>
                    </a:moveTo>
                    <a:cubicBezTo>
                      <a:pt x="80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6" y="83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7" y="82"/>
                      <a:pt x="9" y="81"/>
                      <a:pt x="10" y="80"/>
                    </a:cubicBezTo>
                    <a:cubicBezTo>
                      <a:pt x="11" y="79"/>
                      <a:pt x="13" y="79"/>
                      <a:pt x="14" y="78"/>
                    </a:cubicBezTo>
                    <a:cubicBezTo>
                      <a:pt x="17" y="76"/>
                      <a:pt x="21" y="74"/>
                      <a:pt x="24" y="72"/>
                    </a:cubicBezTo>
                    <a:cubicBezTo>
                      <a:pt x="38" y="66"/>
                      <a:pt x="52" y="59"/>
                      <a:pt x="66" y="52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76" y="48"/>
                      <a:pt x="85" y="44"/>
                      <a:pt x="93" y="41"/>
                    </a:cubicBezTo>
                    <a:cubicBezTo>
                      <a:pt x="95" y="40"/>
                      <a:pt x="96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1" y="38"/>
                      <a:pt x="102" y="37"/>
                    </a:cubicBezTo>
                    <a:cubicBezTo>
                      <a:pt x="103" y="37"/>
                      <a:pt x="105" y="36"/>
                      <a:pt x="106" y="35"/>
                    </a:cubicBezTo>
                    <a:cubicBezTo>
                      <a:pt x="107" y="36"/>
                      <a:pt x="108" y="37"/>
                      <a:pt x="108" y="38"/>
                    </a:cubicBezTo>
                    <a:close/>
                    <a:moveTo>
                      <a:pt x="103" y="32"/>
                    </a:moveTo>
                    <a:cubicBezTo>
                      <a:pt x="99" y="34"/>
                      <a:pt x="96" y="35"/>
                      <a:pt x="92" y="37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2" y="70"/>
                      <a:pt x="15" y="68"/>
                      <a:pt x="17" y="67"/>
                    </a:cubicBezTo>
                    <a:cubicBezTo>
                      <a:pt x="23" y="64"/>
                      <a:pt x="28" y="61"/>
                      <a:pt x="34" y="58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4" y="34"/>
                    </a:cubicBezTo>
                    <a:cubicBezTo>
                      <a:pt x="89" y="33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3" y="21"/>
                    </a:moveTo>
                    <a:cubicBezTo>
                      <a:pt x="72" y="21"/>
                      <a:pt x="71" y="22"/>
                      <a:pt x="69" y="23"/>
                    </a:cubicBezTo>
                    <a:cubicBezTo>
                      <a:pt x="69" y="22"/>
                      <a:pt x="70" y="21"/>
                      <a:pt x="70" y="21"/>
                    </a:cubicBezTo>
                    <a:cubicBezTo>
                      <a:pt x="71" y="21"/>
                      <a:pt x="72" y="21"/>
                      <a:pt x="73" y="21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1"/>
                      <a:pt x="65" y="21"/>
                    </a:cubicBezTo>
                    <a:cubicBezTo>
                      <a:pt x="47" y="29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49"/>
                      <a:pt x="11" y="49"/>
                      <a:pt x="11" y="49"/>
                    </a:cubicBezTo>
                    <a:cubicBezTo>
                      <a:pt x="13" y="48"/>
                      <a:pt x="16" y="46"/>
                      <a:pt x="18" y="45"/>
                    </a:cubicBezTo>
                    <a:cubicBezTo>
                      <a:pt x="22" y="42"/>
                      <a:pt x="27" y="39"/>
                      <a:pt x="31" y="37"/>
                    </a:cubicBezTo>
                    <a:cubicBezTo>
                      <a:pt x="41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lose/>
                    <a:moveTo>
                      <a:pt x="37" y="25"/>
                    </a:moveTo>
                    <a:cubicBezTo>
                      <a:pt x="40" y="24"/>
                      <a:pt x="44" y="23"/>
                      <a:pt x="47" y="22"/>
                    </a:cubicBezTo>
                    <a:cubicBezTo>
                      <a:pt x="44" y="24"/>
                      <a:pt x="42" y="25"/>
                      <a:pt x="39" y="26"/>
                    </a:cubicBezTo>
                    <a:cubicBezTo>
                      <a:pt x="33" y="30"/>
                      <a:pt x="26" y="33"/>
                      <a:pt x="20" y="37"/>
                    </a:cubicBezTo>
                    <a:cubicBezTo>
                      <a:pt x="25" y="32"/>
                      <a:pt x="31" y="28"/>
                      <a:pt x="37" y="25"/>
                    </a:cubicBezTo>
                    <a:close/>
                    <a:moveTo>
                      <a:pt x="19" y="38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22"/>
                      <a:pt x="49" y="23"/>
                      <a:pt x="47" y="24"/>
                    </a:cubicBezTo>
                    <a:cubicBezTo>
                      <a:pt x="36" y="29"/>
                      <a:pt x="26" y="34"/>
                      <a:pt x="16" y="41"/>
                    </a:cubicBezTo>
                    <a:cubicBezTo>
                      <a:pt x="17" y="39"/>
                      <a:pt x="18" y="38"/>
                      <a:pt x="19" y="38"/>
                    </a:cubicBezTo>
                    <a:close/>
                    <a:moveTo>
                      <a:pt x="7" y="85"/>
                    </a:moveTo>
                    <a:cubicBezTo>
                      <a:pt x="18" y="79"/>
                      <a:pt x="31" y="76"/>
                      <a:pt x="43" y="71"/>
                    </a:cubicBezTo>
                    <a:cubicBezTo>
                      <a:pt x="48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8" y="90"/>
                    </a:cubicBezTo>
                    <a:cubicBezTo>
                      <a:pt x="8" y="88"/>
                      <a:pt x="7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0" name="Freeform 85"/>
              <p:cNvSpPr>
                <a:spLocks noEditPoints="1" noChangeArrowheads="1"/>
              </p:cNvSpPr>
              <p:nvPr/>
            </p:nvSpPr>
            <p:spPr bwMode="auto">
              <a:xfrm>
                <a:off x="5" y="33"/>
                <a:ext cx="295" cy="315"/>
              </a:xfrm>
              <a:custGeom>
                <a:avLst/>
                <a:gdLst>
                  <a:gd name="T0" fmla="*/ 11569 w 125"/>
                  <a:gd name="T1" fmla="*/ 22438 h 133"/>
                  <a:gd name="T2" fmla="*/ 2048 w 125"/>
                  <a:gd name="T3" fmla="*/ 7243 h 133"/>
                  <a:gd name="T4" fmla="*/ 6573 w 125"/>
                  <a:gd name="T5" fmla="*/ 16233 h 133"/>
                  <a:gd name="T6" fmla="*/ 2579 w 125"/>
                  <a:gd name="T7" fmla="*/ 17815 h 133"/>
                  <a:gd name="T8" fmla="*/ 1777 w 125"/>
                  <a:gd name="T9" fmla="*/ 16397 h 133"/>
                  <a:gd name="T10" fmla="*/ 1777 w 125"/>
                  <a:gd name="T11" fmla="*/ 16397 h 133"/>
                  <a:gd name="T12" fmla="*/ 1777 w 125"/>
                  <a:gd name="T13" fmla="*/ 16397 h 133"/>
                  <a:gd name="T14" fmla="*/ 10398 w 125"/>
                  <a:gd name="T15" fmla="*/ 3496 h 133"/>
                  <a:gd name="T16" fmla="*/ 8777 w 125"/>
                  <a:gd name="T17" fmla="*/ 4903 h 133"/>
                  <a:gd name="T18" fmla="*/ 12961 w 125"/>
                  <a:gd name="T19" fmla="*/ 3709 h 133"/>
                  <a:gd name="T20" fmla="*/ 14710 w 125"/>
                  <a:gd name="T21" fmla="*/ 4903 h 133"/>
                  <a:gd name="T22" fmla="*/ 13985 w 125"/>
                  <a:gd name="T23" fmla="*/ 6203 h 133"/>
                  <a:gd name="T24" fmla="*/ 10013 w 125"/>
                  <a:gd name="T25" fmla="*/ 5447 h 133"/>
                  <a:gd name="T26" fmla="*/ 6728 w 125"/>
                  <a:gd name="T27" fmla="*/ 7359 h 133"/>
                  <a:gd name="T28" fmla="*/ 12064 w 125"/>
                  <a:gd name="T29" fmla="*/ 5289 h 133"/>
                  <a:gd name="T30" fmla="*/ 12064 w 125"/>
                  <a:gd name="T31" fmla="*/ 4251 h 133"/>
                  <a:gd name="T32" fmla="*/ 9530 w 125"/>
                  <a:gd name="T33" fmla="*/ 5289 h 133"/>
                  <a:gd name="T34" fmla="*/ 3075 w 125"/>
                  <a:gd name="T35" fmla="*/ 8280 h 133"/>
                  <a:gd name="T36" fmla="*/ 1237 w 125"/>
                  <a:gd name="T37" fmla="*/ 10445 h 133"/>
                  <a:gd name="T38" fmla="*/ 1024 w 125"/>
                  <a:gd name="T39" fmla="*/ 11477 h 133"/>
                  <a:gd name="T40" fmla="*/ 4312 w 125"/>
                  <a:gd name="T41" fmla="*/ 10573 h 133"/>
                  <a:gd name="T42" fmla="*/ 15878 w 125"/>
                  <a:gd name="T43" fmla="*/ 7243 h 133"/>
                  <a:gd name="T44" fmla="*/ 4968 w 125"/>
                  <a:gd name="T45" fmla="*/ 11477 h 133"/>
                  <a:gd name="T46" fmla="*/ 9530 w 125"/>
                  <a:gd name="T47" fmla="*/ 10068 h 133"/>
                  <a:gd name="T48" fmla="*/ 19166 w 125"/>
                  <a:gd name="T49" fmla="*/ 7079 h 133"/>
                  <a:gd name="T50" fmla="*/ 17426 w 125"/>
                  <a:gd name="T51" fmla="*/ 7960 h 133"/>
                  <a:gd name="T52" fmla="*/ 9308 w 125"/>
                  <a:gd name="T53" fmla="*/ 12368 h 133"/>
                  <a:gd name="T54" fmla="*/ 19850 w 125"/>
                  <a:gd name="T55" fmla="*/ 9038 h 133"/>
                  <a:gd name="T56" fmla="*/ 11569 w 125"/>
                  <a:gd name="T57" fmla="*/ 13273 h 133"/>
                  <a:gd name="T58" fmla="*/ 11406 w 125"/>
                  <a:gd name="T59" fmla="*/ 20648 h 133"/>
                  <a:gd name="T60" fmla="*/ 18679 w 125"/>
                  <a:gd name="T61" fmla="*/ 16622 h 133"/>
                  <a:gd name="T62" fmla="*/ 13617 w 125"/>
                  <a:gd name="T63" fmla="*/ 18853 h 133"/>
                  <a:gd name="T64" fmla="*/ 20346 w 125"/>
                  <a:gd name="T65" fmla="*/ 15729 h 133"/>
                  <a:gd name="T66" fmla="*/ 13617 w 125"/>
                  <a:gd name="T67" fmla="*/ 17271 h 133"/>
                  <a:gd name="T68" fmla="*/ 5865 w 125"/>
                  <a:gd name="T69" fmla="*/ 21406 h 133"/>
                  <a:gd name="T70" fmla="*/ 4467 w 125"/>
                  <a:gd name="T71" fmla="*/ 20262 h 133"/>
                  <a:gd name="T72" fmla="*/ 17650 w 125"/>
                  <a:gd name="T73" fmla="*/ 15359 h 133"/>
                  <a:gd name="T74" fmla="*/ 13985 w 125"/>
                  <a:gd name="T75" fmla="*/ 16233 h 133"/>
                  <a:gd name="T76" fmla="*/ 17127 w 125"/>
                  <a:gd name="T77" fmla="*/ 14691 h 133"/>
                  <a:gd name="T78" fmla="*/ 20714 w 125"/>
                  <a:gd name="T79" fmla="*/ 11982 h 133"/>
                  <a:gd name="T80" fmla="*/ 13093 w 125"/>
                  <a:gd name="T81" fmla="*/ 15359 h 133"/>
                  <a:gd name="T82" fmla="*/ 20714 w 125"/>
                  <a:gd name="T83" fmla="*/ 11863 h 133"/>
                  <a:gd name="T84" fmla="*/ 3809 w 125"/>
                  <a:gd name="T85" fmla="*/ 18561 h 133"/>
                  <a:gd name="T86" fmla="*/ 20567 w 125"/>
                  <a:gd name="T87" fmla="*/ 11106 h 133"/>
                  <a:gd name="T88" fmla="*/ 3285 w 125"/>
                  <a:gd name="T89" fmla="*/ 17271 h 133"/>
                  <a:gd name="T90" fmla="*/ 7753 w 125"/>
                  <a:gd name="T91" fmla="*/ 17659 h 133"/>
                  <a:gd name="T92" fmla="*/ 7097 w 125"/>
                  <a:gd name="T93" fmla="*/ 21681 h 133"/>
                  <a:gd name="T94" fmla="*/ 7384 w 125"/>
                  <a:gd name="T95" fmla="*/ 21894 h 133"/>
                  <a:gd name="T96" fmla="*/ 18838 w 125"/>
                  <a:gd name="T97" fmla="*/ 19757 h 133"/>
                  <a:gd name="T98" fmla="*/ 13461 w 125"/>
                  <a:gd name="T99" fmla="*/ 22057 h 133"/>
                  <a:gd name="T100" fmla="*/ 12293 w 125"/>
                  <a:gd name="T101" fmla="*/ 21681 h 133"/>
                  <a:gd name="T102" fmla="*/ 19321 w 125"/>
                  <a:gd name="T103" fmla="*/ 18692 h 133"/>
                  <a:gd name="T104" fmla="*/ 16258 w 125"/>
                  <a:gd name="T105" fmla="*/ 21894 h 133"/>
                  <a:gd name="T106" fmla="*/ 19706 w 125"/>
                  <a:gd name="T107" fmla="*/ 17271 h 133"/>
                  <a:gd name="T108" fmla="*/ 10398 w 125"/>
                  <a:gd name="T109" fmla="*/ 21406 h 133"/>
                  <a:gd name="T110" fmla="*/ 12293 w 125"/>
                  <a:gd name="T111" fmla="*/ 11863 h 133"/>
                  <a:gd name="T112" fmla="*/ 18838 w 125"/>
                  <a:gd name="T113" fmla="*/ 6551 h 133"/>
                  <a:gd name="T114" fmla="*/ 16905 w 125"/>
                  <a:gd name="T115" fmla="*/ 6854 h 133"/>
                  <a:gd name="T116" fmla="*/ 3944 w 125"/>
                  <a:gd name="T117" fmla="*/ 11477 h 133"/>
                  <a:gd name="T118" fmla="*/ 12815 w 125"/>
                  <a:gd name="T119" fmla="*/ 3709 h 133"/>
                  <a:gd name="T120" fmla="*/ 3285 w 125"/>
                  <a:gd name="T121" fmla="*/ 7747 h 133"/>
                  <a:gd name="T122" fmla="*/ 3441 w 125"/>
                  <a:gd name="T123" fmla="*/ 6698 h 133"/>
                  <a:gd name="T124" fmla="*/ 10398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30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9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1" y="131"/>
                      <a:pt x="61" y="130"/>
                      <a:pt x="62" y="129"/>
                    </a:cubicBezTo>
                    <a:cubicBezTo>
                      <a:pt x="62" y="129"/>
                      <a:pt x="62" y="130"/>
                      <a:pt x="62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8" y="127"/>
                      <a:pt x="69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7" y="122"/>
                      <a:pt x="113" y="113"/>
                      <a:pt x="117" y="102"/>
                    </a:cubicBezTo>
                    <a:cubicBezTo>
                      <a:pt x="125" y="83"/>
                      <a:pt x="125" y="58"/>
                      <a:pt x="114" y="39"/>
                    </a:cubicBezTo>
                    <a:cubicBezTo>
                      <a:pt x="105" y="25"/>
                      <a:pt x="88" y="19"/>
                      <a:pt x="71" y="18"/>
                    </a:cubicBezTo>
                    <a:cubicBezTo>
                      <a:pt x="73" y="12"/>
                      <a:pt x="76" y="7"/>
                      <a:pt x="81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5" y="18"/>
                      <a:pt x="63" y="18"/>
                    </a:cubicBezTo>
                    <a:cubicBezTo>
                      <a:pt x="43" y="18"/>
                      <a:pt x="24" y="25"/>
                      <a:pt x="12" y="41"/>
                    </a:cubicBezTo>
                    <a:cubicBezTo>
                      <a:pt x="1" y="57"/>
                      <a:pt x="0" y="78"/>
                      <a:pt x="8" y="96"/>
                    </a:cubicBezTo>
                    <a:cubicBezTo>
                      <a:pt x="13" y="106"/>
                      <a:pt x="21" y="115"/>
                      <a:pt x="30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3" y="101"/>
                      <a:pt x="40" y="97"/>
                    </a:cubicBezTo>
                    <a:cubicBezTo>
                      <a:pt x="47" y="94"/>
                      <a:pt x="55" y="91"/>
                      <a:pt x="63" y="88"/>
                    </a:cubicBezTo>
                    <a:cubicBezTo>
                      <a:pt x="56" y="91"/>
                      <a:pt x="49" y="95"/>
                      <a:pt x="42" y="98"/>
                    </a:cubicBezTo>
                    <a:cubicBezTo>
                      <a:pt x="35" y="102"/>
                      <a:pt x="27" y="105"/>
                      <a:pt x="22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3" y="101"/>
                      <a:pt x="31" y="95"/>
                      <a:pt x="38" y="92"/>
                    </a:cubicBezTo>
                    <a:cubicBezTo>
                      <a:pt x="47" y="88"/>
                      <a:pt x="55" y="85"/>
                      <a:pt x="64" y="81"/>
                    </a:cubicBezTo>
                    <a:cubicBezTo>
                      <a:pt x="74" y="76"/>
                      <a:pt x="83" y="72"/>
                      <a:pt x="93" y="68"/>
                    </a:cubicBezTo>
                    <a:cubicBezTo>
                      <a:pt x="98" y="66"/>
                      <a:pt x="104" y="64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4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8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2" y="103"/>
                      <a:pt x="18" y="106"/>
                    </a:cubicBezTo>
                    <a:cubicBezTo>
                      <a:pt x="17" y="104"/>
                      <a:pt x="16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8" y="96"/>
                      <a:pt x="20" y="94"/>
                    </a:cubicBezTo>
                    <a:cubicBezTo>
                      <a:pt x="24" y="92"/>
                      <a:pt x="29" y="91"/>
                      <a:pt x="33" y="89"/>
                    </a:cubicBezTo>
                    <a:cubicBezTo>
                      <a:pt x="43" y="85"/>
                      <a:pt x="53" y="81"/>
                      <a:pt x="64" y="77"/>
                    </a:cubicBezTo>
                    <a:cubicBezTo>
                      <a:pt x="65" y="76"/>
                      <a:pt x="67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8" y="84"/>
                      <a:pt x="39" y="88"/>
                    </a:cubicBezTo>
                    <a:cubicBezTo>
                      <a:pt x="31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1" y="93"/>
                      <a:pt x="11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6" y="78"/>
                      <a:pt x="55" y="74"/>
                      <a:pt x="64" y="70"/>
                    </a:cubicBezTo>
                    <a:cubicBezTo>
                      <a:pt x="66" y="70"/>
                      <a:pt x="67" y="69"/>
                      <a:pt x="68" y="69"/>
                    </a:cubicBezTo>
                    <a:cubicBezTo>
                      <a:pt x="66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4" y="84"/>
                    </a:cubicBezTo>
                    <a:cubicBezTo>
                      <a:pt x="30" y="86"/>
                      <a:pt x="26" y="88"/>
                      <a:pt x="22" y="90"/>
                    </a:cubicBezTo>
                    <a:cubicBezTo>
                      <a:pt x="19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6" y="79"/>
                    </a:cubicBezTo>
                    <a:cubicBezTo>
                      <a:pt x="50" y="72"/>
                      <a:pt x="64" y="66"/>
                      <a:pt x="79" y="60"/>
                    </a:cubicBezTo>
                    <a:cubicBezTo>
                      <a:pt x="84" y="58"/>
                      <a:pt x="90" y="56"/>
                      <a:pt x="96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20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10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1" y="35"/>
                      <a:pt x="16" y="42"/>
                    </a:cubicBezTo>
                    <a:cubicBezTo>
                      <a:pt x="16" y="42"/>
                      <a:pt x="15" y="43"/>
                      <a:pt x="15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4" y="37"/>
                      <a:pt x="28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7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6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2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1" y="34"/>
                      <a:pt x="46" y="31"/>
                      <a:pt x="51" y="28"/>
                    </a:cubicBezTo>
                    <a:cubicBezTo>
                      <a:pt x="47" y="31"/>
                      <a:pt x="42" y="34"/>
                      <a:pt x="37" y="36"/>
                    </a:cubicBezTo>
                    <a:cubicBezTo>
                      <a:pt x="32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8" y="21"/>
                      <a:pt x="80" y="22"/>
                      <a:pt x="82" y="22"/>
                    </a:cubicBezTo>
                    <a:cubicBezTo>
                      <a:pt x="78" y="24"/>
                      <a:pt x="74" y="26"/>
                      <a:pt x="69" y="28"/>
                    </a:cubicBezTo>
                    <a:cubicBezTo>
                      <a:pt x="69" y="27"/>
                      <a:pt x="70" y="26"/>
                      <a:pt x="70" y="25"/>
                    </a:cubicBezTo>
                    <a:cubicBezTo>
                      <a:pt x="72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3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5" y="64"/>
                    </a:cubicBezTo>
                    <a:cubicBezTo>
                      <a:pt x="21" y="60"/>
                      <a:pt x="28" y="56"/>
                      <a:pt x="34" y="53"/>
                    </a:cubicBezTo>
                    <a:cubicBezTo>
                      <a:pt x="46" y="47"/>
                      <a:pt x="59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7" y="28"/>
                      <a:pt x="85" y="28"/>
                    </a:cubicBezTo>
                    <a:cubicBezTo>
                      <a:pt x="83" y="29"/>
                      <a:pt x="82" y="30"/>
                      <a:pt x="80" y="30"/>
                    </a:cubicBezTo>
                    <a:cubicBezTo>
                      <a:pt x="81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3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2" y="25"/>
                      <a:pt x="95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7" y="28"/>
                      <a:pt x="96" y="29"/>
                    </a:cubicBezTo>
                    <a:cubicBezTo>
                      <a:pt x="92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2" y="31"/>
                      <a:pt x="94" y="30"/>
                    </a:cubicBezTo>
                    <a:cubicBezTo>
                      <a:pt x="94" y="29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3" y="35"/>
                    </a:moveTo>
                    <a:cubicBezTo>
                      <a:pt x="64" y="35"/>
                      <a:pt x="66" y="35"/>
                      <a:pt x="68" y="35"/>
                    </a:cubicBezTo>
                    <a:cubicBezTo>
                      <a:pt x="55" y="41"/>
                      <a:pt x="42" y="46"/>
                      <a:pt x="30" y="52"/>
                    </a:cubicBezTo>
                    <a:cubicBezTo>
                      <a:pt x="40" y="47"/>
                      <a:pt x="51" y="41"/>
                      <a:pt x="62" y="35"/>
                    </a:cubicBezTo>
                    <a:cubicBezTo>
                      <a:pt x="62" y="35"/>
                      <a:pt x="62" y="35"/>
                      <a:pt x="63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7" y="26"/>
                    </a:cubicBezTo>
                    <a:cubicBezTo>
                      <a:pt x="67" y="27"/>
                      <a:pt x="67" y="28"/>
                      <a:pt x="67" y="29"/>
                    </a:cubicBezTo>
                    <a:cubicBezTo>
                      <a:pt x="65" y="30"/>
                      <a:pt x="63" y="31"/>
                      <a:pt x="62" y="32"/>
                    </a:cubicBezTo>
                    <a:cubicBezTo>
                      <a:pt x="61" y="32"/>
                      <a:pt x="60" y="31"/>
                      <a:pt x="58" y="31"/>
                    </a:cubicBezTo>
                    <a:close/>
                    <a:moveTo>
                      <a:pt x="58" y="34"/>
                    </a:moveTo>
                    <a:cubicBezTo>
                      <a:pt x="53" y="36"/>
                      <a:pt x="49" y="38"/>
                      <a:pt x="44" y="40"/>
                    </a:cubicBezTo>
                    <a:cubicBezTo>
                      <a:pt x="33" y="46"/>
                      <a:pt x="22" y="51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5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8" y="34"/>
                    </a:cubicBezTo>
                    <a:close/>
                    <a:moveTo>
                      <a:pt x="67" y="30"/>
                    </a:moveTo>
                    <a:cubicBezTo>
                      <a:pt x="67" y="31"/>
                      <a:pt x="67" y="31"/>
                      <a:pt x="67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5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7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1" y="23"/>
                    </a:cubicBezTo>
                    <a:cubicBezTo>
                      <a:pt x="77" y="25"/>
                      <a:pt x="73" y="28"/>
                      <a:pt x="70" y="30"/>
                    </a:cubicBezTo>
                    <a:cubicBezTo>
                      <a:pt x="70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8" y="30"/>
                      <a:pt x="76" y="31"/>
                    </a:cubicBezTo>
                    <a:cubicBezTo>
                      <a:pt x="74" y="32"/>
                      <a:pt x="72" y="32"/>
                      <a:pt x="70" y="32"/>
                    </a:cubicBezTo>
                    <a:cubicBezTo>
                      <a:pt x="70" y="32"/>
                      <a:pt x="70" y="31"/>
                      <a:pt x="70" y="31"/>
                    </a:cubicBezTo>
                    <a:cubicBezTo>
                      <a:pt x="74" y="29"/>
                      <a:pt x="79" y="26"/>
                      <a:pt x="82" y="23"/>
                    </a:cubicBezTo>
                    <a:cubicBezTo>
                      <a:pt x="83" y="23"/>
                      <a:pt x="83" y="22"/>
                      <a:pt x="83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7" y="26"/>
                      <a:pt x="84" y="27"/>
                      <a:pt x="82" y="28"/>
                    </a:cubicBezTo>
                    <a:close/>
                    <a:moveTo>
                      <a:pt x="70" y="24"/>
                    </a:move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70" y="24"/>
                    </a:cubicBezTo>
                    <a:close/>
                    <a:moveTo>
                      <a:pt x="67" y="25"/>
                    </a:moveTo>
                    <a:cubicBezTo>
                      <a:pt x="64" y="27"/>
                      <a:pt x="61" y="29"/>
                      <a:pt x="58" y="31"/>
                    </a:cubicBezTo>
                    <a:cubicBezTo>
                      <a:pt x="57" y="31"/>
                      <a:pt x="57" y="31"/>
                      <a:pt x="57" y="30"/>
                    </a:cubicBezTo>
                    <a:cubicBezTo>
                      <a:pt x="60" y="29"/>
                      <a:pt x="63" y="27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lose/>
                    <a:moveTo>
                      <a:pt x="61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6" y="38"/>
                    </a:cubicBezTo>
                    <a:cubicBezTo>
                      <a:pt x="46" y="32"/>
                      <a:pt x="57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5" y="25"/>
                      <a:pt x="63" y="26"/>
                      <a:pt x="61" y="27"/>
                    </a:cubicBezTo>
                    <a:close/>
                    <a:moveTo>
                      <a:pt x="10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4" y="32"/>
                      <a:pt x="54" y="32"/>
                      <a:pt x="54" y="33"/>
                    </a:cubicBezTo>
                    <a:cubicBezTo>
                      <a:pt x="39" y="41"/>
                      <a:pt x="23" y="49"/>
                      <a:pt x="7" y="59"/>
                    </a:cubicBezTo>
                    <a:cubicBezTo>
                      <a:pt x="8" y="56"/>
                      <a:pt x="9" y="54"/>
                      <a:pt x="10" y="52"/>
                    </a:cubicBezTo>
                    <a:close/>
                    <a:moveTo>
                      <a:pt x="7" y="60"/>
                    </a:moveTo>
                    <a:cubicBezTo>
                      <a:pt x="12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9" y="34"/>
                    </a:cubicBezTo>
                    <a:cubicBezTo>
                      <a:pt x="60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7" y="59"/>
                    </a:cubicBezTo>
                    <a:cubicBezTo>
                      <a:pt x="15" y="60"/>
                      <a:pt x="13" y="61"/>
                      <a:pt x="11" y="62"/>
                    </a:cubicBezTo>
                    <a:cubicBezTo>
                      <a:pt x="9" y="63"/>
                      <a:pt x="8" y="64"/>
                      <a:pt x="6" y="65"/>
                    </a:cubicBezTo>
                    <a:cubicBezTo>
                      <a:pt x="6" y="63"/>
                      <a:pt x="7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6" y="60"/>
                      <a:pt x="19" y="58"/>
                      <a:pt x="23" y="57"/>
                    </a:cubicBezTo>
                    <a:cubicBezTo>
                      <a:pt x="31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4" y="48"/>
                      <a:pt x="24" y="56"/>
                      <a:pt x="6" y="69"/>
                    </a:cubicBezTo>
                    <a:cubicBezTo>
                      <a:pt x="6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6" y="70"/>
                    </a:moveTo>
                    <a:cubicBezTo>
                      <a:pt x="12" y="67"/>
                      <a:pt x="18" y="64"/>
                      <a:pt x="25" y="60"/>
                    </a:cubicBezTo>
                    <a:cubicBezTo>
                      <a:pt x="33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7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3" y="69"/>
                      <a:pt x="6" y="73"/>
                    </a:cubicBezTo>
                    <a:cubicBezTo>
                      <a:pt x="6" y="72"/>
                      <a:pt x="6" y="71"/>
                      <a:pt x="6" y="70"/>
                    </a:cubicBezTo>
                    <a:close/>
                    <a:moveTo>
                      <a:pt x="104" y="32"/>
                    </a:moveTo>
                    <a:cubicBezTo>
                      <a:pt x="105" y="33"/>
                      <a:pt x="106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9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7" y="67"/>
                      <a:pt x="31" y="65"/>
                    </a:cubicBezTo>
                    <a:cubicBezTo>
                      <a:pt x="42" y="59"/>
                      <a:pt x="53" y="54"/>
                      <a:pt x="64" y="49"/>
                    </a:cubicBezTo>
                    <a:cubicBezTo>
                      <a:pt x="74" y="45"/>
                      <a:pt x="84" y="41"/>
                      <a:pt x="94" y="37"/>
                    </a:cubicBezTo>
                    <a:cubicBezTo>
                      <a:pt x="97" y="35"/>
                      <a:pt x="101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6" y="74"/>
                    </a:cubicBezTo>
                    <a:cubicBezTo>
                      <a:pt x="13" y="73"/>
                      <a:pt x="18" y="68"/>
                      <a:pt x="25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9" y="77"/>
                      <a:pt x="11" y="76"/>
                      <a:pt x="13" y="74"/>
                    </a:cubicBezTo>
                    <a:cubicBezTo>
                      <a:pt x="17" y="72"/>
                      <a:pt x="22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6" y="56"/>
                      <a:pt x="54" y="57"/>
                    </a:cubicBezTo>
                    <a:cubicBezTo>
                      <a:pt x="45" y="61"/>
                      <a:pt x="37" y="66"/>
                      <a:pt x="28" y="70"/>
                    </a:cubicBezTo>
                    <a:cubicBezTo>
                      <a:pt x="21" y="74"/>
                      <a:pt x="13" y="77"/>
                      <a:pt x="7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1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3" y="49"/>
                      <a:pt x="74" y="57"/>
                      <a:pt x="56" y="64"/>
                    </a:cubicBezTo>
                    <a:cubicBezTo>
                      <a:pt x="52" y="66"/>
                      <a:pt x="48" y="68"/>
                      <a:pt x="45" y="69"/>
                    </a:cubicBezTo>
                    <a:cubicBezTo>
                      <a:pt x="40" y="72"/>
                      <a:pt x="35" y="73"/>
                      <a:pt x="31" y="75"/>
                    </a:cubicBezTo>
                    <a:cubicBezTo>
                      <a:pt x="23" y="78"/>
                      <a:pt x="15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4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8" y="51"/>
                    </a:cubicBezTo>
                    <a:cubicBezTo>
                      <a:pt x="92" y="49"/>
                      <a:pt x="97" y="47"/>
                      <a:pt x="101" y="45"/>
                    </a:cubicBezTo>
                    <a:cubicBezTo>
                      <a:pt x="102" y="45"/>
                      <a:pt x="103" y="44"/>
                      <a:pt x="104" y="44"/>
                    </a:cubicBezTo>
                    <a:close/>
                    <a:moveTo>
                      <a:pt x="109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5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3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8" y="77"/>
                      <a:pt x="29" y="80"/>
                    </a:cubicBezTo>
                    <a:cubicBezTo>
                      <a:pt x="28" y="81"/>
                      <a:pt x="26" y="81"/>
                      <a:pt x="24" y="82"/>
                    </a:cubicBezTo>
                    <a:cubicBezTo>
                      <a:pt x="36" y="76"/>
                      <a:pt x="49" y="70"/>
                      <a:pt x="61" y="64"/>
                    </a:cubicBezTo>
                    <a:cubicBezTo>
                      <a:pt x="76" y="56"/>
                      <a:pt x="93" y="51"/>
                      <a:pt x="109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7"/>
                      <a:pt x="110" y="47"/>
                      <a:pt x="110" y="46"/>
                    </a:cubicBezTo>
                    <a:cubicBezTo>
                      <a:pt x="113" y="45"/>
                      <a:pt x="110" y="47"/>
                      <a:pt x="109" y="47"/>
                    </a:cubicBezTo>
                    <a:close/>
                    <a:moveTo>
                      <a:pt x="114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6" y="50"/>
                      <a:pt x="116" y="50"/>
                    </a:cubicBezTo>
                    <a:cubicBezTo>
                      <a:pt x="117" y="52"/>
                      <a:pt x="117" y="53"/>
                      <a:pt x="118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7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2" y="58"/>
                      <a:pt x="110" y="59"/>
                    </a:cubicBezTo>
                    <a:cubicBezTo>
                      <a:pt x="106" y="60"/>
                      <a:pt x="103" y="62"/>
                      <a:pt x="99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5" y="69"/>
                      <a:pt x="76" y="72"/>
                      <a:pt x="67" y="75"/>
                    </a:cubicBezTo>
                    <a:cubicBezTo>
                      <a:pt x="53" y="80"/>
                      <a:pt x="39" y="86"/>
                      <a:pt x="24" y="92"/>
                    </a:cubicBezTo>
                    <a:cubicBezTo>
                      <a:pt x="22" y="93"/>
                      <a:pt x="20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20" y="92"/>
                    </a:cubicBezTo>
                    <a:cubicBezTo>
                      <a:pt x="27" y="89"/>
                      <a:pt x="33" y="85"/>
                      <a:pt x="40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3" y="57"/>
                      <a:pt x="114" y="51"/>
                    </a:cubicBezTo>
                    <a:close/>
                    <a:moveTo>
                      <a:pt x="118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1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8" y="104"/>
                      <a:pt x="89" y="103"/>
                      <a:pt x="91" y="103"/>
                    </a:cubicBezTo>
                    <a:cubicBezTo>
                      <a:pt x="92" y="102"/>
                      <a:pt x="92" y="102"/>
                      <a:pt x="93" y="102"/>
                    </a:cubicBezTo>
                    <a:cubicBezTo>
                      <a:pt x="101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8" y="90"/>
                    </a:cubicBezTo>
                    <a:cubicBezTo>
                      <a:pt x="118" y="90"/>
                      <a:pt x="118" y="91"/>
                      <a:pt x="118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3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8" y="89"/>
                      <a:pt x="117" y="90"/>
                      <a:pt x="117" y="90"/>
                    </a:cubicBezTo>
                    <a:cubicBezTo>
                      <a:pt x="117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5" y="91"/>
                    </a:cubicBezTo>
                    <a:cubicBezTo>
                      <a:pt x="114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2" y="101"/>
                      <a:pt x="90" y="102"/>
                      <a:pt x="89" y="103"/>
                    </a:cubicBezTo>
                    <a:cubicBezTo>
                      <a:pt x="86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5" y="122"/>
                    </a:cubicBezTo>
                    <a:cubicBezTo>
                      <a:pt x="41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70" y="107"/>
                      <a:pt x="77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8" y="91"/>
                      <a:pt x="119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9" y="85"/>
                    </a:moveTo>
                    <a:cubicBezTo>
                      <a:pt x="109" y="89"/>
                      <a:pt x="99" y="93"/>
                      <a:pt x="89" y="97"/>
                    </a:cubicBezTo>
                    <a:cubicBezTo>
                      <a:pt x="82" y="100"/>
                      <a:pt x="75" y="103"/>
                      <a:pt x="68" y="106"/>
                    </a:cubicBezTo>
                    <a:cubicBezTo>
                      <a:pt x="62" y="108"/>
                      <a:pt x="56" y="111"/>
                      <a:pt x="50" y="114"/>
                    </a:cubicBezTo>
                    <a:cubicBezTo>
                      <a:pt x="47" y="115"/>
                      <a:pt x="44" y="117"/>
                      <a:pt x="40" y="118"/>
                    </a:cubicBezTo>
                    <a:cubicBezTo>
                      <a:pt x="38" y="119"/>
                      <a:pt x="37" y="120"/>
                      <a:pt x="35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4" y="100"/>
                      <a:pt x="79" y="98"/>
                    </a:cubicBezTo>
                    <a:cubicBezTo>
                      <a:pt x="79" y="97"/>
                      <a:pt x="79" y="97"/>
                      <a:pt x="80" y="97"/>
                    </a:cubicBezTo>
                    <a:cubicBezTo>
                      <a:pt x="89" y="94"/>
                      <a:pt x="98" y="90"/>
                      <a:pt x="106" y="86"/>
                    </a:cubicBezTo>
                    <a:cubicBezTo>
                      <a:pt x="109" y="85"/>
                      <a:pt x="111" y="84"/>
                      <a:pt x="114" y="83"/>
                    </a:cubicBezTo>
                    <a:cubicBezTo>
                      <a:pt x="116" y="82"/>
                      <a:pt x="118" y="81"/>
                      <a:pt x="119" y="80"/>
                    </a:cubicBezTo>
                    <a:cubicBezTo>
                      <a:pt x="119" y="82"/>
                      <a:pt x="119" y="83"/>
                      <a:pt x="119" y="85"/>
                    </a:cubicBezTo>
                    <a:close/>
                    <a:moveTo>
                      <a:pt x="31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4" y="109"/>
                      <a:pt x="52" y="110"/>
                    </a:cubicBezTo>
                    <a:cubicBezTo>
                      <a:pt x="49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4" y="121"/>
                    </a:cubicBezTo>
                    <a:cubicBezTo>
                      <a:pt x="33" y="120"/>
                      <a:pt x="32" y="119"/>
                      <a:pt x="31" y="119"/>
                    </a:cubicBezTo>
                    <a:close/>
                    <a:moveTo>
                      <a:pt x="26" y="115"/>
                    </a:moveTo>
                    <a:cubicBezTo>
                      <a:pt x="33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1" y="91"/>
                      <a:pt x="89" y="87"/>
                      <a:pt x="97" y="84"/>
                    </a:cubicBezTo>
                    <a:cubicBezTo>
                      <a:pt x="94" y="86"/>
                      <a:pt x="90" y="87"/>
                      <a:pt x="87" y="89"/>
                    </a:cubicBezTo>
                    <a:cubicBezTo>
                      <a:pt x="82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4" y="113"/>
                      <a:pt x="30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6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5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5" y="82"/>
                      <a:pt x="114" y="82"/>
                      <a:pt x="114" y="82"/>
                    </a:cubicBezTo>
                    <a:close/>
                    <a:moveTo>
                      <a:pt x="112" y="82"/>
                    </a:moveTo>
                    <a:cubicBezTo>
                      <a:pt x="110" y="83"/>
                      <a:pt x="108" y="84"/>
                      <a:pt x="107" y="85"/>
                    </a:cubicBezTo>
                    <a:cubicBezTo>
                      <a:pt x="105" y="86"/>
                      <a:pt x="104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7" y="98"/>
                      <a:pt x="75" y="98"/>
                    </a:cubicBezTo>
                    <a:cubicBezTo>
                      <a:pt x="72" y="100"/>
                      <a:pt x="68" y="101"/>
                      <a:pt x="64" y="103"/>
                    </a:cubicBezTo>
                    <a:cubicBezTo>
                      <a:pt x="63" y="103"/>
                      <a:pt x="63" y="103"/>
                      <a:pt x="62" y="104"/>
                    </a:cubicBezTo>
                    <a:cubicBezTo>
                      <a:pt x="54" y="107"/>
                      <a:pt x="46" y="111"/>
                      <a:pt x="38" y="114"/>
                    </a:cubicBezTo>
                    <a:cubicBezTo>
                      <a:pt x="36" y="115"/>
                      <a:pt x="34" y="116"/>
                      <a:pt x="33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4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2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20" y="74"/>
                    </a:cubicBezTo>
                    <a:cubicBezTo>
                      <a:pt x="120" y="74"/>
                      <a:pt x="120" y="74"/>
                      <a:pt x="120" y="74"/>
                    </a:cubicBezTo>
                    <a:cubicBezTo>
                      <a:pt x="120" y="75"/>
                      <a:pt x="120" y="77"/>
                      <a:pt x="119" y="79"/>
                    </a:cubicBezTo>
                    <a:cubicBezTo>
                      <a:pt x="117" y="80"/>
                      <a:pt x="114" y="81"/>
                      <a:pt x="112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8" y="79"/>
                    </a:cubicBezTo>
                    <a:cubicBezTo>
                      <a:pt x="105" y="81"/>
                      <a:pt x="102" y="82"/>
                      <a:pt x="99" y="83"/>
                    </a:cubicBezTo>
                    <a:cubicBezTo>
                      <a:pt x="85" y="88"/>
                      <a:pt x="71" y="94"/>
                      <a:pt x="57" y="100"/>
                    </a:cubicBezTo>
                    <a:cubicBezTo>
                      <a:pt x="51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1" y="111"/>
                      <a:pt x="32" y="110"/>
                    </a:cubicBezTo>
                    <a:cubicBezTo>
                      <a:pt x="46" y="103"/>
                      <a:pt x="58" y="96"/>
                      <a:pt x="72" y="90"/>
                    </a:cubicBezTo>
                    <a:cubicBezTo>
                      <a:pt x="75" y="89"/>
                      <a:pt x="77" y="87"/>
                      <a:pt x="80" y="86"/>
                    </a:cubicBezTo>
                    <a:cubicBezTo>
                      <a:pt x="85" y="84"/>
                      <a:pt x="91" y="81"/>
                      <a:pt x="96" y="79"/>
                    </a:cubicBezTo>
                    <a:cubicBezTo>
                      <a:pt x="104" y="75"/>
                      <a:pt x="112" y="73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70"/>
                      <a:pt x="120" y="72"/>
                      <a:pt x="120" y="74"/>
                    </a:cubicBezTo>
                    <a:cubicBezTo>
                      <a:pt x="120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9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9" y="77"/>
                      <a:pt x="94" y="79"/>
                    </a:cubicBezTo>
                    <a:close/>
                    <a:moveTo>
                      <a:pt x="120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90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9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3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8" y="64"/>
                      <a:pt x="118" y="64"/>
                    </a:cubicBezTo>
                    <a:cubicBezTo>
                      <a:pt x="118" y="64"/>
                      <a:pt x="119" y="64"/>
                      <a:pt x="119" y="64"/>
                    </a:cubicBezTo>
                    <a:cubicBezTo>
                      <a:pt x="119" y="65"/>
                      <a:pt x="119" y="66"/>
                      <a:pt x="120" y="67"/>
                    </a:cubicBezTo>
                    <a:close/>
                    <a:moveTo>
                      <a:pt x="87" y="77"/>
                    </a:moveTo>
                    <a:cubicBezTo>
                      <a:pt x="90" y="76"/>
                      <a:pt x="93" y="74"/>
                      <a:pt x="96" y="73"/>
                    </a:cubicBezTo>
                    <a:cubicBezTo>
                      <a:pt x="100" y="71"/>
                      <a:pt x="104" y="69"/>
                      <a:pt x="107" y="68"/>
                    </a:cubicBezTo>
                    <a:cubicBezTo>
                      <a:pt x="109" y="67"/>
                      <a:pt x="111" y="67"/>
                      <a:pt x="113" y="66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04" y="70"/>
                      <a:pt x="95" y="73"/>
                      <a:pt x="87" y="77"/>
                    </a:cubicBezTo>
                    <a:close/>
                    <a:moveTo>
                      <a:pt x="74" y="82"/>
                    </a:moveTo>
                    <a:cubicBezTo>
                      <a:pt x="74" y="82"/>
                      <a:pt x="73" y="82"/>
                      <a:pt x="73" y="83"/>
                    </a:cubicBezTo>
                    <a:cubicBezTo>
                      <a:pt x="60" y="88"/>
                      <a:pt x="46" y="94"/>
                      <a:pt x="33" y="100"/>
                    </a:cubicBezTo>
                    <a:cubicBezTo>
                      <a:pt x="29" y="102"/>
                      <a:pt x="26" y="103"/>
                      <a:pt x="22" y="105"/>
                    </a:cubicBezTo>
                    <a:cubicBezTo>
                      <a:pt x="21" y="105"/>
                      <a:pt x="19" y="106"/>
                      <a:pt x="19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6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8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4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60"/>
                      <a:pt x="119" y="61"/>
                      <a:pt x="119" y="63"/>
                    </a:cubicBezTo>
                    <a:cubicBezTo>
                      <a:pt x="104" y="68"/>
                      <a:pt x="89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3" y="71"/>
                      <a:pt x="70" y="77"/>
                    </a:cubicBezTo>
                    <a:cubicBezTo>
                      <a:pt x="57" y="84"/>
                      <a:pt x="43" y="89"/>
                      <a:pt x="30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5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3" y="92"/>
                      <a:pt x="39" y="88"/>
                    </a:cubicBezTo>
                    <a:cubicBezTo>
                      <a:pt x="54" y="81"/>
                      <a:pt x="70" y="75"/>
                      <a:pt x="85" y="69"/>
                    </a:cubicBezTo>
                    <a:cubicBezTo>
                      <a:pt x="91" y="67"/>
                      <a:pt x="98" y="64"/>
                      <a:pt x="105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8" y="104"/>
                      <a:pt x="45" y="100"/>
                    </a:cubicBezTo>
                    <a:cubicBezTo>
                      <a:pt x="51" y="98"/>
                      <a:pt x="57" y="96"/>
                      <a:pt x="62" y="93"/>
                    </a:cubicBezTo>
                    <a:cubicBezTo>
                      <a:pt x="57" y="96"/>
                      <a:pt x="51" y="99"/>
                      <a:pt x="45" y="102"/>
                    </a:cubicBezTo>
                    <a:cubicBezTo>
                      <a:pt x="39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7" y="116"/>
                      <a:pt x="52" y="114"/>
                    </a:cubicBezTo>
                    <a:cubicBezTo>
                      <a:pt x="60" y="110"/>
                      <a:pt x="68" y="106"/>
                      <a:pt x="76" y="103"/>
                    </a:cubicBezTo>
                    <a:cubicBezTo>
                      <a:pt x="70" y="106"/>
                      <a:pt x="65" y="109"/>
                      <a:pt x="60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8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4" y="112"/>
                      <a:pt x="69" y="114"/>
                    </a:cubicBezTo>
                    <a:cubicBezTo>
                      <a:pt x="66" y="116"/>
                      <a:pt x="64" y="118"/>
                      <a:pt x="61" y="120"/>
                    </a:cubicBezTo>
                    <a:cubicBezTo>
                      <a:pt x="60" y="121"/>
                      <a:pt x="58" y="121"/>
                      <a:pt x="57" y="122"/>
                    </a:cubicBezTo>
                    <a:cubicBezTo>
                      <a:pt x="52" y="123"/>
                      <a:pt x="48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1" y="108"/>
                      <a:pt x="93" y="111"/>
                      <a:pt x="86" y="115"/>
                    </a:cubicBezTo>
                    <a:cubicBezTo>
                      <a:pt x="82" y="117"/>
                      <a:pt x="78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8" y="119"/>
                      <a:pt x="80" y="117"/>
                      <a:pt x="81" y="116"/>
                    </a:cubicBezTo>
                    <a:cubicBezTo>
                      <a:pt x="87" y="113"/>
                      <a:pt x="93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9" y="112"/>
                    </a:move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4" y="114"/>
                      <a:pt x="99" y="117"/>
                      <a:pt x="95" y="120"/>
                    </a:cubicBezTo>
                    <a:cubicBezTo>
                      <a:pt x="93" y="122"/>
                      <a:pt x="90" y="123"/>
                      <a:pt x="88" y="124"/>
                    </a:cubicBezTo>
                    <a:cubicBezTo>
                      <a:pt x="87" y="125"/>
                      <a:pt x="85" y="126"/>
                      <a:pt x="84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6"/>
                      <a:pt x="83" y="126"/>
                      <a:pt x="83" y="126"/>
                    </a:cubicBezTo>
                    <a:cubicBezTo>
                      <a:pt x="84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9" y="112"/>
                    </a:cubicBezTo>
                    <a:close/>
                    <a:moveTo>
                      <a:pt x="78" y="125"/>
                    </a:moveTo>
                    <a:cubicBezTo>
                      <a:pt x="83" y="124"/>
                      <a:pt x="87" y="121"/>
                      <a:pt x="92" y="119"/>
                    </a:cubicBezTo>
                    <a:cubicBezTo>
                      <a:pt x="96" y="116"/>
                      <a:pt x="100" y="114"/>
                      <a:pt x="105" y="112"/>
                    </a:cubicBezTo>
                    <a:cubicBezTo>
                      <a:pt x="102" y="113"/>
                      <a:pt x="100" y="115"/>
                      <a:pt x="97" y="117"/>
                    </a:cubicBezTo>
                    <a:cubicBezTo>
                      <a:pt x="92" y="120"/>
                      <a:pt x="87" y="122"/>
                      <a:pt x="83" y="126"/>
                    </a:cubicBezTo>
                    <a:cubicBezTo>
                      <a:pt x="81" y="126"/>
                      <a:pt x="79" y="126"/>
                      <a:pt x="78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8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2" y="106"/>
                    </a:moveTo>
                    <a:cubicBezTo>
                      <a:pt x="105" y="112"/>
                      <a:pt x="96" y="115"/>
                      <a:pt x="89" y="120"/>
                    </a:cubicBezTo>
                    <a:cubicBezTo>
                      <a:pt x="85" y="121"/>
                      <a:pt x="79" y="124"/>
                      <a:pt x="78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10" y="105"/>
                      <a:pt x="110" y="104"/>
                    </a:cubicBezTo>
                    <a:cubicBezTo>
                      <a:pt x="111" y="104"/>
                      <a:pt x="113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2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7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5" y="116"/>
                      <a:pt x="103" y="117"/>
                    </a:cubicBezTo>
                    <a:cubicBezTo>
                      <a:pt x="100" y="120"/>
                      <a:pt x="97" y="122"/>
                      <a:pt x="94" y="124"/>
                    </a:cubicBezTo>
                    <a:cubicBezTo>
                      <a:pt x="94" y="124"/>
                      <a:pt x="93" y="125"/>
                      <a:pt x="94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1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6" y="97"/>
                    </a:cubicBezTo>
                    <a:cubicBezTo>
                      <a:pt x="115" y="97"/>
                      <a:pt x="115" y="97"/>
                      <a:pt x="114" y="97"/>
                    </a:cubicBezTo>
                    <a:cubicBezTo>
                      <a:pt x="114" y="97"/>
                      <a:pt x="114" y="98"/>
                      <a:pt x="114" y="98"/>
                    </a:cubicBezTo>
                    <a:cubicBezTo>
                      <a:pt x="107" y="101"/>
                      <a:pt x="100" y="104"/>
                      <a:pt x="94" y="108"/>
                    </a:cubicBezTo>
                    <a:cubicBezTo>
                      <a:pt x="84" y="112"/>
                      <a:pt x="75" y="117"/>
                      <a:pt x="66" y="120"/>
                    </a:cubicBezTo>
                    <a:cubicBezTo>
                      <a:pt x="66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2" y="121"/>
                      <a:pt x="62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1" y="121"/>
                      <a:pt x="60" y="122"/>
                      <a:pt x="60" y="122"/>
                    </a:cubicBezTo>
                    <a:cubicBezTo>
                      <a:pt x="60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8" y="117"/>
                    </a:cubicBezTo>
                    <a:cubicBezTo>
                      <a:pt x="72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4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7" y="95"/>
                      <a:pt x="116" y="96"/>
                      <a:pt x="116" y="97"/>
                    </a:cubicBezTo>
                    <a:close/>
                    <a:moveTo>
                      <a:pt x="116" y="49"/>
                    </a:moveTo>
                    <a:cubicBezTo>
                      <a:pt x="107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7" y="65"/>
                      <a:pt x="74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8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1" y="79"/>
                      <a:pt x="47" y="75"/>
                      <a:pt x="55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6" y="59"/>
                      <a:pt x="93" y="56"/>
                      <a:pt x="101" y="52"/>
                    </a:cubicBezTo>
                    <a:cubicBezTo>
                      <a:pt x="102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6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6" y="74"/>
                    </a:cubicBezTo>
                    <a:cubicBezTo>
                      <a:pt x="19" y="77"/>
                      <a:pt x="14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2" y="79"/>
                      <a:pt x="13" y="78"/>
                      <a:pt x="15" y="78"/>
                    </a:cubicBezTo>
                    <a:cubicBezTo>
                      <a:pt x="18" y="76"/>
                      <a:pt x="21" y="74"/>
                      <a:pt x="25" y="72"/>
                    </a:cubicBezTo>
                    <a:cubicBezTo>
                      <a:pt x="39" y="65"/>
                      <a:pt x="53" y="59"/>
                      <a:pt x="67" y="52"/>
                    </a:cubicBezTo>
                    <a:cubicBezTo>
                      <a:pt x="67" y="52"/>
                      <a:pt x="68" y="51"/>
                      <a:pt x="69" y="51"/>
                    </a:cubicBezTo>
                    <a:cubicBezTo>
                      <a:pt x="77" y="48"/>
                      <a:pt x="86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2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8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100" y="33"/>
                      <a:pt x="96" y="35"/>
                      <a:pt x="93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4" y="40"/>
                      <a:pt x="78" y="42"/>
                      <a:pt x="73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8" y="68"/>
                      <a:pt x="13" y="71"/>
                      <a:pt x="7" y="73"/>
                    </a:cubicBezTo>
                    <a:cubicBezTo>
                      <a:pt x="3" y="75"/>
                      <a:pt x="10" y="72"/>
                      <a:pt x="11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8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9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3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2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6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4" y="47"/>
                      <a:pt x="16" y="46"/>
                      <a:pt x="19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4" y="20"/>
                      <a:pt x="65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7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20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50" y="22"/>
                    </a:cubicBezTo>
                    <a:cubicBezTo>
                      <a:pt x="51" y="22"/>
                      <a:pt x="51" y="22"/>
                      <a:pt x="52" y="21"/>
                    </a:cubicBezTo>
                    <a:cubicBezTo>
                      <a:pt x="52" y="21"/>
                      <a:pt x="53" y="21"/>
                      <a:pt x="53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7" y="40"/>
                    </a:cubicBezTo>
                    <a:cubicBezTo>
                      <a:pt x="18" y="39"/>
                      <a:pt x="18" y="38"/>
                      <a:pt x="19" y="37"/>
                    </a:cubicBezTo>
                    <a:close/>
                    <a:moveTo>
                      <a:pt x="8" y="85"/>
                    </a:moveTo>
                    <a:cubicBezTo>
                      <a:pt x="19" y="79"/>
                      <a:pt x="32" y="76"/>
                      <a:pt x="43" y="71"/>
                    </a:cubicBezTo>
                    <a:cubicBezTo>
                      <a:pt x="49" y="68"/>
                      <a:pt x="54" y="66"/>
                      <a:pt x="60" y="63"/>
                    </a:cubicBezTo>
                    <a:cubicBezTo>
                      <a:pt x="47" y="70"/>
                      <a:pt x="34" y="77"/>
                      <a:pt x="20" y="83"/>
                    </a:cubicBezTo>
                    <a:cubicBezTo>
                      <a:pt x="19" y="84"/>
                      <a:pt x="18" y="84"/>
                      <a:pt x="18" y="85"/>
                    </a:cubicBezTo>
                    <a:cubicBezTo>
                      <a:pt x="15" y="86"/>
                      <a:pt x="12" y="88"/>
                      <a:pt x="9" y="90"/>
                    </a:cubicBezTo>
                    <a:cubicBezTo>
                      <a:pt x="8" y="88"/>
                      <a:pt x="8" y="87"/>
                      <a:pt x="8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1" name="Freeform 86"/>
              <p:cNvSpPr>
                <a:spLocks noEditPoints="1" noChangeArrowheads="1"/>
              </p:cNvSpPr>
              <p:nvPr/>
            </p:nvSpPr>
            <p:spPr bwMode="auto">
              <a:xfrm>
                <a:off x="2397" y="1856"/>
                <a:ext cx="296" cy="315"/>
              </a:xfrm>
              <a:custGeom>
                <a:avLst/>
                <a:gdLst>
                  <a:gd name="T0" fmla="*/ 11859 w 125"/>
                  <a:gd name="T1" fmla="*/ 22438 h 133"/>
                  <a:gd name="T2" fmla="*/ 2070 w 125"/>
                  <a:gd name="T3" fmla="*/ 7243 h 133"/>
                  <a:gd name="T4" fmla="*/ 6690 w 125"/>
                  <a:gd name="T5" fmla="*/ 16233 h 133"/>
                  <a:gd name="T6" fmla="*/ 2669 w 125"/>
                  <a:gd name="T7" fmla="*/ 17815 h 133"/>
                  <a:gd name="T8" fmla="*/ 1795 w 125"/>
                  <a:gd name="T9" fmla="*/ 16397 h 133"/>
                  <a:gd name="T10" fmla="*/ 1795 w 125"/>
                  <a:gd name="T11" fmla="*/ 16397 h 133"/>
                  <a:gd name="T12" fmla="*/ 1795 w 125"/>
                  <a:gd name="T13" fmla="*/ 16397 h 133"/>
                  <a:gd name="T14" fmla="*/ 10571 w 125"/>
                  <a:gd name="T15" fmla="*/ 3496 h 133"/>
                  <a:gd name="T16" fmla="*/ 9027 w 125"/>
                  <a:gd name="T17" fmla="*/ 4903 h 133"/>
                  <a:gd name="T18" fmla="*/ 13268 w 125"/>
                  <a:gd name="T19" fmla="*/ 3709 h 133"/>
                  <a:gd name="T20" fmla="*/ 14966 w 125"/>
                  <a:gd name="T21" fmla="*/ 4903 h 133"/>
                  <a:gd name="T22" fmla="*/ 14298 w 125"/>
                  <a:gd name="T23" fmla="*/ 6203 h 133"/>
                  <a:gd name="T24" fmla="*/ 10182 w 125"/>
                  <a:gd name="T25" fmla="*/ 5447 h 133"/>
                  <a:gd name="T26" fmla="*/ 6853 w 125"/>
                  <a:gd name="T27" fmla="*/ 7359 h 133"/>
                  <a:gd name="T28" fmla="*/ 12134 w 125"/>
                  <a:gd name="T29" fmla="*/ 5289 h 133"/>
                  <a:gd name="T30" fmla="*/ 12134 w 125"/>
                  <a:gd name="T31" fmla="*/ 4251 h 133"/>
                  <a:gd name="T32" fmla="*/ 9678 w 125"/>
                  <a:gd name="T33" fmla="*/ 5289 h 133"/>
                  <a:gd name="T34" fmla="*/ 3213 w 125"/>
                  <a:gd name="T35" fmla="*/ 8280 h 133"/>
                  <a:gd name="T36" fmla="*/ 1262 w 125"/>
                  <a:gd name="T37" fmla="*/ 10445 h 133"/>
                  <a:gd name="T38" fmla="*/ 1037 w 125"/>
                  <a:gd name="T39" fmla="*/ 11477 h 133"/>
                  <a:gd name="T40" fmla="*/ 4251 w 125"/>
                  <a:gd name="T41" fmla="*/ 10573 h 133"/>
                  <a:gd name="T42" fmla="*/ 16228 w 125"/>
                  <a:gd name="T43" fmla="*/ 7243 h 133"/>
                  <a:gd name="T44" fmla="*/ 5124 w 125"/>
                  <a:gd name="T45" fmla="*/ 11477 h 133"/>
                  <a:gd name="T46" fmla="*/ 9678 w 125"/>
                  <a:gd name="T47" fmla="*/ 10068 h 133"/>
                  <a:gd name="T48" fmla="*/ 19586 w 125"/>
                  <a:gd name="T49" fmla="*/ 7079 h 133"/>
                  <a:gd name="T50" fmla="*/ 17793 w 125"/>
                  <a:gd name="T51" fmla="*/ 7960 h 133"/>
                  <a:gd name="T52" fmla="*/ 9534 w 125"/>
                  <a:gd name="T53" fmla="*/ 12368 h 133"/>
                  <a:gd name="T54" fmla="*/ 20249 w 125"/>
                  <a:gd name="T55" fmla="*/ 9038 h 133"/>
                  <a:gd name="T56" fmla="*/ 11859 w 125"/>
                  <a:gd name="T57" fmla="*/ 13273 h 133"/>
                  <a:gd name="T58" fmla="*/ 11608 w 125"/>
                  <a:gd name="T59" fmla="*/ 20648 h 133"/>
                  <a:gd name="T60" fmla="*/ 19053 w 125"/>
                  <a:gd name="T61" fmla="*/ 16622 h 133"/>
                  <a:gd name="T62" fmla="*/ 13929 w 125"/>
                  <a:gd name="T63" fmla="*/ 18853 h 133"/>
                  <a:gd name="T64" fmla="*/ 20782 w 125"/>
                  <a:gd name="T65" fmla="*/ 15729 h 133"/>
                  <a:gd name="T66" fmla="*/ 13772 w 125"/>
                  <a:gd name="T67" fmla="*/ 17271 h 133"/>
                  <a:gd name="T68" fmla="*/ 5816 w 125"/>
                  <a:gd name="T69" fmla="*/ 21406 h 133"/>
                  <a:gd name="T70" fmla="*/ 4620 w 125"/>
                  <a:gd name="T71" fmla="*/ 20262 h 133"/>
                  <a:gd name="T72" fmla="*/ 18016 w 125"/>
                  <a:gd name="T73" fmla="*/ 15359 h 133"/>
                  <a:gd name="T74" fmla="*/ 14298 w 125"/>
                  <a:gd name="T75" fmla="*/ 16233 h 133"/>
                  <a:gd name="T76" fmla="*/ 17421 w 125"/>
                  <a:gd name="T77" fmla="*/ 14691 h 133"/>
                  <a:gd name="T78" fmla="*/ 21007 w 125"/>
                  <a:gd name="T79" fmla="*/ 11982 h 133"/>
                  <a:gd name="T80" fmla="*/ 13396 w 125"/>
                  <a:gd name="T81" fmla="*/ 15359 h 133"/>
                  <a:gd name="T82" fmla="*/ 21007 w 125"/>
                  <a:gd name="T83" fmla="*/ 11863 h 133"/>
                  <a:gd name="T84" fmla="*/ 3865 w 125"/>
                  <a:gd name="T85" fmla="*/ 18561 h 133"/>
                  <a:gd name="T86" fmla="*/ 21007 w 125"/>
                  <a:gd name="T87" fmla="*/ 11106 h 133"/>
                  <a:gd name="T88" fmla="*/ 3358 w 125"/>
                  <a:gd name="T89" fmla="*/ 17271 h 133"/>
                  <a:gd name="T90" fmla="*/ 7952 w 125"/>
                  <a:gd name="T91" fmla="*/ 17659 h 133"/>
                  <a:gd name="T92" fmla="*/ 7239 w 125"/>
                  <a:gd name="T93" fmla="*/ 21681 h 133"/>
                  <a:gd name="T94" fmla="*/ 7608 w 125"/>
                  <a:gd name="T95" fmla="*/ 21894 h 133"/>
                  <a:gd name="T96" fmla="*/ 19053 w 125"/>
                  <a:gd name="T97" fmla="*/ 19757 h 133"/>
                  <a:gd name="T98" fmla="*/ 13559 w 125"/>
                  <a:gd name="T99" fmla="*/ 22057 h 133"/>
                  <a:gd name="T100" fmla="*/ 12510 w 125"/>
                  <a:gd name="T101" fmla="*/ 21681 h 133"/>
                  <a:gd name="T102" fmla="*/ 19586 w 125"/>
                  <a:gd name="T103" fmla="*/ 18692 h 133"/>
                  <a:gd name="T104" fmla="*/ 16384 w 125"/>
                  <a:gd name="T105" fmla="*/ 21894 h 133"/>
                  <a:gd name="T106" fmla="*/ 19967 w 125"/>
                  <a:gd name="T107" fmla="*/ 17271 h 133"/>
                  <a:gd name="T108" fmla="*/ 10571 w 125"/>
                  <a:gd name="T109" fmla="*/ 21406 h 133"/>
                  <a:gd name="T110" fmla="*/ 12510 w 125"/>
                  <a:gd name="T111" fmla="*/ 11863 h 133"/>
                  <a:gd name="T112" fmla="*/ 19212 w 125"/>
                  <a:gd name="T113" fmla="*/ 6551 h 133"/>
                  <a:gd name="T114" fmla="*/ 17260 w 125"/>
                  <a:gd name="T115" fmla="*/ 6854 h 133"/>
                  <a:gd name="T116" fmla="*/ 4026 w 125"/>
                  <a:gd name="T117" fmla="*/ 11477 h 133"/>
                  <a:gd name="T118" fmla="*/ 13015 w 125"/>
                  <a:gd name="T119" fmla="*/ 3709 h 133"/>
                  <a:gd name="T120" fmla="*/ 3213 w 125"/>
                  <a:gd name="T121" fmla="*/ 7747 h 133"/>
                  <a:gd name="T122" fmla="*/ 3493 w 125"/>
                  <a:gd name="T123" fmla="*/ 6698 h 133"/>
                  <a:gd name="T124" fmla="*/ 1043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2" name="Freeform 87"/>
              <p:cNvSpPr>
                <a:spLocks noEditPoints="1" noChangeArrowheads="1"/>
              </p:cNvSpPr>
              <p:nvPr/>
            </p:nvSpPr>
            <p:spPr bwMode="auto">
              <a:xfrm>
                <a:off x="3159" y="1638"/>
                <a:ext cx="295" cy="315"/>
              </a:xfrm>
              <a:custGeom>
                <a:avLst/>
                <a:gdLst>
                  <a:gd name="T0" fmla="*/ 11406 w 125"/>
                  <a:gd name="T1" fmla="*/ 22438 h 133"/>
                  <a:gd name="T2" fmla="*/ 1893 w 125"/>
                  <a:gd name="T3" fmla="*/ 7243 h 133"/>
                  <a:gd name="T4" fmla="*/ 6360 w 125"/>
                  <a:gd name="T5" fmla="*/ 16233 h 133"/>
                  <a:gd name="T6" fmla="*/ 2417 w 125"/>
                  <a:gd name="T7" fmla="*/ 17815 h 133"/>
                  <a:gd name="T8" fmla="*/ 1777 w 125"/>
                  <a:gd name="T9" fmla="*/ 16397 h 133"/>
                  <a:gd name="T10" fmla="*/ 1777 w 125"/>
                  <a:gd name="T11" fmla="*/ 16397 h 133"/>
                  <a:gd name="T12" fmla="*/ 1777 w 125"/>
                  <a:gd name="T13" fmla="*/ 16397 h 133"/>
                  <a:gd name="T14" fmla="*/ 10176 w 125"/>
                  <a:gd name="T15" fmla="*/ 3496 h 133"/>
                  <a:gd name="T16" fmla="*/ 8777 w 125"/>
                  <a:gd name="T17" fmla="*/ 4903 h 133"/>
                  <a:gd name="T18" fmla="*/ 12961 w 125"/>
                  <a:gd name="T19" fmla="*/ 3709 h 133"/>
                  <a:gd name="T20" fmla="*/ 14486 w 125"/>
                  <a:gd name="T21" fmla="*/ 4903 h 133"/>
                  <a:gd name="T22" fmla="*/ 13985 w 125"/>
                  <a:gd name="T23" fmla="*/ 6203 h 133"/>
                  <a:gd name="T24" fmla="*/ 10013 w 125"/>
                  <a:gd name="T25" fmla="*/ 5447 h 133"/>
                  <a:gd name="T26" fmla="*/ 6728 w 125"/>
                  <a:gd name="T27" fmla="*/ 7243 h 133"/>
                  <a:gd name="T28" fmla="*/ 11946 w 125"/>
                  <a:gd name="T29" fmla="*/ 5289 h 133"/>
                  <a:gd name="T30" fmla="*/ 11946 w 125"/>
                  <a:gd name="T31" fmla="*/ 4029 h 133"/>
                  <a:gd name="T32" fmla="*/ 9530 w 125"/>
                  <a:gd name="T33" fmla="*/ 5289 h 133"/>
                  <a:gd name="T34" fmla="*/ 3075 w 125"/>
                  <a:gd name="T35" fmla="*/ 8280 h 133"/>
                  <a:gd name="T36" fmla="*/ 1237 w 125"/>
                  <a:gd name="T37" fmla="*/ 10191 h 133"/>
                  <a:gd name="T38" fmla="*/ 868 w 125"/>
                  <a:gd name="T39" fmla="*/ 11331 h 133"/>
                  <a:gd name="T40" fmla="*/ 4194 w 125"/>
                  <a:gd name="T41" fmla="*/ 10573 h 133"/>
                  <a:gd name="T42" fmla="*/ 15734 w 125"/>
                  <a:gd name="T43" fmla="*/ 7079 h 133"/>
                  <a:gd name="T44" fmla="*/ 4968 w 125"/>
                  <a:gd name="T45" fmla="*/ 11477 h 133"/>
                  <a:gd name="T46" fmla="*/ 9308 w 125"/>
                  <a:gd name="T47" fmla="*/ 9912 h 133"/>
                  <a:gd name="T48" fmla="*/ 19048 w 125"/>
                  <a:gd name="T49" fmla="*/ 7079 h 133"/>
                  <a:gd name="T50" fmla="*/ 17426 w 125"/>
                  <a:gd name="T51" fmla="*/ 7960 h 133"/>
                  <a:gd name="T52" fmla="*/ 9150 w 125"/>
                  <a:gd name="T53" fmla="*/ 12145 h 133"/>
                  <a:gd name="T54" fmla="*/ 19706 w 125"/>
                  <a:gd name="T55" fmla="*/ 8784 h 133"/>
                  <a:gd name="T56" fmla="*/ 11406 w 125"/>
                  <a:gd name="T57" fmla="*/ 13273 h 133"/>
                  <a:gd name="T58" fmla="*/ 11406 w 125"/>
                  <a:gd name="T59" fmla="*/ 20648 h 133"/>
                  <a:gd name="T60" fmla="*/ 18679 w 125"/>
                  <a:gd name="T61" fmla="*/ 16622 h 133"/>
                  <a:gd name="T62" fmla="*/ 13617 w 125"/>
                  <a:gd name="T63" fmla="*/ 18853 h 133"/>
                  <a:gd name="T64" fmla="*/ 20190 w 125"/>
                  <a:gd name="T65" fmla="*/ 15729 h 133"/>
                  <a:gd name="T66" fmla="*/ 13461 w 125"/>
                  <a:gd name="T67" fmla="*/ 17154 h 133"/>
                  <a:gd name="T68" fmla="*/ 5704 w 125"/>
                  <a:gd name="T69" fmla="*/ 21406 h 133"/>
                  <a:gd name="T70" fmla="*/ 4312 w 125"/>
                  <a:gd name="T71" fmla="*/ 20262 h 133"/>
                  <a:gd name="T72" fmla="*/ 17426 w 125"/>
                  <a:gd name="T73" fmla="*/ 15359 h 133"/>
                  <a:gd name="T74" fmla="*/ 13841 w 125"/>
                  <a:gd name="T75" fmla="*/ 16233 h 133"/>
                  <a:gd name="T76" fmla="*/ 16905 w 125"/>
                  <a:gd name="T77" fmla="*/ 14691 h 133"/>
                  <a:gd name="T78" fmla="*/ 20567 w 125"/>
                  <a:gd name="T79" fmla="*/ 11863 h 133"/>
                  <a:gd name="T80" fmla="*/ 13093 w 125"/>
                  <a:gd name="T81" fmla="*/ 15359 h 133"/>
                  <a:gd name="T82" fmla="*/ 20567 w 125"/>
                  <a:gd name="T83" fmla="*/ 11863 h 133"/>
                  <a:gd name="T84" fmla="*/ 3653 w 125"/>
                  <a:gd name="T85" fmla="*/ 18348 h 133"/>
                  <a:gd name="T86" fmla="*/ 20346 w 125"/>
                  <a:gd name="T87" fmla="*/ 11106 h 133"/>
                  <a:gd name="T88" fmla="*/ 3075 w 125"/>
                  <a:gd name="T89" fmla="*/ 17271 h 133"/>
                  <a:gd name="T90" fmla="*/ 7753 w 125"/>
                  <a:gd name="T91" fmla="*/ 17659 h 133"/>
                  <a:gd name="T92" fmla="*/ 7097 w 125"/>
                  <a:gd name="T93" fmla="*/ 21681 h 133"/>
                  <a:gd name="T94" fmla="*/ 7257 w 125"/>
                  <a:gd name="T95" fmla="*/ 21681 h 133"/>
                  <a:gd name="T96" fmla="*/ 18679 w 125"/>
                  <a:gd name="T97" fmla="*/ 19757 h 133"/>
                  <a:gd name="T98" fmla="*/ 13339 w 125"/>
                  <a:gd name="T99" fmla="*/ 22057 h 133"/>
                  <a:gd name="T100" fmla="*/ 12293 w 125"/>
                  <a:gd name="T101" fmla="*/ 21681 h 133"/>
                  <a:gd name="T102" fmla="*/ 19166 w 125"/>
                  <a:gd name="T103" fmla="*/ 18692 h 133"/>
                  <a:gd name="T104" fmla="*/ 16034 w 125"/>
                  <a:gd name="T105" fmla="*/ 21894 h 133"/>
                  <a:gd name="T106" fmla="*/ 19543 w 125"/>
                  <a:gd name="T107" fmla="*/ 17154 h 133"/>
                  <a:gd name="T108" fmla="*/ 10398 w 125"/>
                  <a:gd name="T109" fmla="*/ 21406 h 133"/>
                  <a:gd name="T110" fmla="*/ 12064 w 125"/>
                  <a:gd name="T111" fmla="*/ 11863 h 133"/>
                  <a:gd name="T112" fmla="*/ 18679 w 125"/>
                  <a:gd name="T113" fmla="*/ 6551 h 133"/>
                  <a:gd name="T114" fmla="*/ 16905 w 125"/>
                  <a:gd name="T115" fmla="*/ 6854 h 133"/>
                  <a:gd name="T116" fmla="*/ 3809 w 125"/>
                  <a:gd name="T117" fmla="*/ 11477 h 133"/>
                  <a:gd name="T118" fmla="*/ 12593 w 125"/>
                  <a:gd name="T119" fmla="*/ 3709 h 133"/>
                  <a:gd name="T120" fmla="*/ 3075 w 125"/>
                  <a:gd name="T121" fmla="*/ 7747 h 133"/>
                  <a:gd name="T122" fmla="*/ 3285 w 125"/>
                  <a:gd name="T123" fmla="*/ 6551 h 133"/>
                  <a:gd name="T124" fmla="*/ 1017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1"/>
                    </a:moveTo>
                    <a:cubicBezTo>
                      <a:pt x="38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6" y="131"/>
                      <a:pt x="59" y="133"/>
                      <a:pt x="60" y="131"/>
                    </a:cubicBezTo>
                    <a:cubicBezTo>
                      <a:pt x="60" y="130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31"/>
                      <a:pt x="63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6" y="129"/>
                      <a:pt x="66" y="128"/>
                    </a:cubicBezTo>
                    <a:cubicBezTo>
                      <a:pt x="66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6" y="129"/>
                      <a:pt x="86" y="131"/>
                      <a:pt x="95" y="127"/>
                    </a:cubicBezTo>
                    <a:cubicBezTo>
                      <a:pt x="106" y="122"/>
                      <a:pt x="112" y="112"/>
                      <a:pt x="116" y="102"/>
                    </a:cubicBezTo>
                    <a:cubicBezTo>
                      <a:pt x="124" y="83"/>
                      <a:pt x="125" y="58"/>
                      <a:pt x="113" y="39"/>
                    </a:cubicBezTo>
                    <a:cubicBezTo>
                      <a:pt x="104" y="25"/>
                      <a:pt x="87" y="19"/>
                      <a:pt x="70" y="18"/>
                    </a:cubicBezTo>
                    <a:cubicBezTo>
                      <a:pt x="72" y="12"/>
                      <a:pt x="75" y="6"/>
                      <a:pt x="80" y="4"/>
                    </a:cubicBezTo>
                    <a:cubicBezTo>
                      <a:pt x="82" y="3"/>
                      <a:pt x="80" y="0"/>
                      <a:pt x="79" y="1"/>
                    </a:cubicBezTo>
                    <a:cubicBezTo>
                      <a:pt x="73" y="4"/>
                      <a:pt x="69" y="11"/>
                      <a:pt x="67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1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2" y="105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4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0" y="95"/>
                      <a:pt x="37" y="92"/>
                    </a:cubicBezTo>
                    <a:cubicBezTo>
                      <a:pt x="46" y="88"/>
                      <a:pt x="55" y="85"/>
                      <a:pt x="63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8" y="83"/>
                      <a:pt x="50" y="87"/>
                      <a:pt x="41" y="92"/>
                    </a:cubicBezTo>
                    <a:cubicBezTo>
                      <a:pt x="37" y="94"/>
                      <a:pt x="33" y="96"/>
                      <a:pt x="29" y="99"/>
                    </a:cubicBezTo>
                    <a:cubicBezTo>
                      <a:pt x="25" y="101"/>
                      <a:pt x="21" y="103"/>
                      <a:pt x="17" y="105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19" y="94"/>
                    </a:cubicBezTo>
                    <a:cubicBezTo>
                      <a:pt x="24" y="92"/>
                      <a:pt x="28" y="91"/>
                      <a:pt x="32" y="89"/>
                    </a:cubicBezTo>
                    <a:cubicBezTo>
                      <a:pt x="42" y="85"/>
                      <a:pt x="53" y="81"/>
                      <a:pt x="63" y="77"/>
                    </a:cubicBezTo>
                    <a:cubicBezTo>
                      <a:pt x="64" y="76"/>
                      <a:pt x="66" y="76"/>
                      <a:pt x="67" y="75"/>
                    </a:cubicBezTo>
                    <a:cubicBezTo>
                      <a:pt x="66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8" y="88"/>
                    </a:cubicBezTo>
                    <a:cubicBezTo>
                      <a:pt x="30" y="92"/>
                      <a:pt x="21" y="95"/>
                      <a:pt x="13" y="100"/>
                    </a:cubicBezTo>
                    <a:cubicBezTo>
                      <a:pt x="13" y="99"/>
                      <a:pt x="12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7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4" y="74"/>
                      <a:pt x="64" y="70"/>
                    </a:cubicBezTo>
                    <a:cubicBezTo>
                      <a:pt x="65" y="69"/>
                      <a:pt x="66" y="69"/>
                      <a:pt x="68" y="68"/>
                    </a:cubicBezTo>
                    <a:cubicBezTo>
                      <a:pt x="65" y="70"/>
                      <a:pt x="62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5" y="88"/>
                      <a:pt x="22" y="90"/>
                    </a:cubicBezTo>
                    <a:cubicBezTo>
                      <a:pt x="18" y="92"/>
                      <a:pt x="14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3" y="82"/>
                      <a:pt x="29" y="81"/>
                      <a:pt x="35" y="78"/>
                    </a:cubicBezTo>
                    <a:cubicBezTo>
                      <a:pt x="49" y="72"/>
                      <a:pt x="63" y="65"/>
                      <a:pt x="78" y="60"/>
                    </a:cubicBezTo>
                    <a:cubicBezTo>
                      <a:pt x="84" y="58"/>
                      <a:pt x="89" y="56"/>
                      <a:pt x="95" y="53"/>
                    </a:cubicBezTo>
                    <a:cubicBezTo>
                      <a:pt x="93" y="54"/>
                      <a:pt x="92" y="55"/>
                      <a:pt x="90" y="56"/>
                    </a:cubicBezTo>
                    <a:cubicBezTo>
                      <a:pt x="80" y="60"/>
                      <a:pt x="70" y="64"/>
                      <a:pt x="60" y="68"/>
                    </a:cubicBezTo>
                    <a:cubicBezTo>
                      <a:pt x="52" y="72"/>
                      <a:pt x="44" y="76"/>
                      <a:pt x="35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9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59" y="20"/>
                    </a:moveTo>
                    <a:cubicBezTo>
                      <a:pt x="44" y="27"/>
                      <a:pt x="30" y="35"/>
                      <a:pt x="15" y="42"/>
                    </a:cubicBezTo>
                    <a:cubicBezTo>
                      <a:pt x="15" y="42"/>
                      <a:pt x="15" y="42"/>
                      <a:pt x="14" y="43"/>
                    </a:cubicBezTo>
                    <a:cubicBezTo>
                      <a:pt x="14" y="43"/>
                      <a:pt x="14" y="42"/>
                      <a:pt x="15" y="42"/>
                    </a:cubicBezTo>
                    <a:cubicBezTo>
                      <a:pt x="16" y="41"/>
                      <a:pt x="18" y="40"/>
                      <a:pt x="19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4" y="21"/>
                    </a:cubicBezTo>
                    <a:cubicBezTo>
                      <a:pt x="56" y="20"/>
                      <a:pt x="58" y="20"/>
                      <a:pt x="59" y="20"/>
                    </a:cubicBezTo>
                    <a:close/>
                    <a:moveTo>
                      <a:pt x="13" y="44"/>
                    </a:moveTo>
                    <a:cubicBezTo>
                      <a:pt x="21" y="40"/>
                      <a:pt x="28" y="36"/>
                      <a:pt x="35" y="33"/>
                    </a:cubicBezTo>
                    <a:cubicBezTo>
                      <a:pt x="39" y="31"/>
                      <a:pt x="43" y="28"/>
                      <a:pt x="48" y="26"/>
                    </a:cubicBezTo>
                    <a:cubicBezTo>
                      <a:pt x="49" y="25"/>
                      <a:pt x="51" y="25"/>
                      <a:pt x="53" y="24"/>
                    </a:cubicBezTo>
                    <a:cubicBezTo>
                      <a:pt x="38" y="32"/>
                      <a:pt x="24" y="40"/>
                      <a:pt x="11" y="48"/>
                    </a:cubicBezTo>
                    <a:cubicBezTo>
                      <a:pt x="12" y="47"/>
                      <a:pt x="12" y="45"/>
                      <a:pt x="13" y="44"/>
                    </a:cubicBezTo>
                    <a:close/>
                    <a:moveTo>
                      <a:pt x="10" y="50"/>
                    </a:moveTo>
                    <a:cubicBezTo>
                      <a:pt x="13" y="49"/>
                      <a:pt x="16" y="46"/>
                      <a:pt x="20" y="44"/>
                    </a:cubicBezTo>
                    <a:cubicBezTo>
                      <a:pt x="24" y="41"/>
                      <a:pt x="30" y="39"/>
                      <a:pt x="35" y="36"/>
                    </a:cubicBezTo>
                    <a:cubicBezTo>
                      <a:pt x="40" y="33"/>
                      <a:pt x="45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0" y="44"/>
                    </a:cubicBezTo>
                    <a:cubicBezTo>
                      <a:pt x="18" y="46"/>
                      <a:pt x="15" y="48"/>
                      <a:pt x="11" y="49"/>
                    </a:cubicBezTo>
                    <a:cubicBezTo>
                      <a:pt x="11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1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7" y="58"/>
                      <a:pt x="15" y="64"/>
                    </a:cubicBezTo>
                    <a:cubicBezTo>
                      <a:pt x="12" y="66"/>
                      <a:pt x="8" y="67"/>
                      <a:pt x="5" y="69"/>
                    </a:cubicBezTo>
                    <a:cubicBezTo>
                      <a:pt x="8" y="67"/>
                      <a:pt x="11" y="65"/>
                      <a:pt x="14" y="63"/>
                    </a:cubicBezTo>
                    <a:cubicBezTo>
                      <a:pt x="20" y="59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4" y="28"/>
                    </a:cubicBezTo>
                    <a:cubicBezTo>
                      <a:pt x="83" y="29"/>
                      <a:pt x="81" y="29"/>
                      <a:pt x="79" y="30"/>
                    </a:cubicBezTo>
                    <a:cubicBezTo>
                      <a:pt x="80" y="30"/>
                      <a:pt x="81" y="29"/>
                      <a:pt x="81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7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89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6" y="28"/>
                      <a:pt x="96" y="28"/>
                      <a:pt x="95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2" y="34"/>
                      <a:pt x="84" y="33"/>
                      <a:pt x="86" y="32"/>
                    </a:cubicBezTo>
                    <a:cubicBezTo>
                      <a:pt x="89" y="31"/>
                      <a:pt x="91" y="30"/>
                      <a:pt x="93" y="29"/>
                    </a:cubicBezTo>
                    <a:cubicBezTo>
                      <a:pt x="94" y="29"/>
                      <a:pt x="96" y="28"/>
                      <a:pt x="96" y="28"/>
                    </a:cubicBezTo>
                    <a:cubicBezTo>
                      <a:pt x="96" y="28"/>
                      <a:pt x="96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5" y="35"/>
                      <a:pt x="67" y="35"/>
                    </a:cubicBezTo>
                    <a:cubicBezTo>
                      <a:pt x="54" y="41"/>
                      <a:pt x="41" y="46"/>
                      <a:pt x="29" y="52"/>
                    </a:cubicBezTo>
                    <a:cubicBezTo>
                      <a:pt x="40" y="46"/>
                      <a:pt x="50" y="41"/>
                      <a:pt x="61" y="35"/>
                    </a:cubicBezTo>
                    <a:cubicBezTo>
                      <a:pt x="61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3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4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3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3" y="55"/>
                      <a:pt x="16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4" y="33"/>
                    </a:cubicBezTo>
                    <a:cubicBezTo>
                      <a:pt x="55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0"/>
                      <a:pt x="66" y="31"/>
                      <a:pt x="66" y="31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6" y="25"/>
                      <a:pt x="80" y="23"/>
                    </a:cubicBezTo>
                    <a:cubicBezTo>
                      <a:pt x="76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3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6" y="23"/>
                      <a:pt x="88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3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0" y="23"/>
                      <a:pt x="72" y="22"/>
                      <a:pt x="73" y="21"/>
                    </a:cubicBezTo>
                    <a:cubicBezTo>
                      <a:pt x="72" y="22"/>
                      <a:pt x="70" y="23"/>
                      <a:pt x="69" y="23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9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6" y="29"/>
                      <a:pt x="55" y="30"/>
                    </a:cubicBezTo>
                    <a:cubicBezTo>
                      <a:pt x="54" y="29"/>
                      <a:pt x="53" y="29"/>
                      <a:pt x="53" y="29"/>
                    </a:cubicBezTo>
                    <a:cubicBezTo>
                      <a:pt x="51" y="28"/>
                      <a:pt x="50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7" y="38"/>
                      <a:pt x="32" y="41"/>
                      <a:pt x="26" y="43"/>
                    </a:cubicBezTo>
                    <a:cubicBezTo>
                      <a:pt x="21" y="46"/>
                      <a:pt x="15" y="49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1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3" y="44"/>
                      <a:pt x="29" y="40"/>
                      <a:pt x="35" y="37"/>
                    </a:cubicBezTo>
                    <a:cubicBezTo>
                      <a:pt x="46" y="32"/>
                      <a:pt x="56" y="26"/>
                      <a:pt x="67" y="20"/>
                    </a:cubicBezTo>
                    <a:cubicBezTo>
                      <a:pt x="66" y="22"/>
                      <a:pt x="66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2" y="51"/>
                      <a:pt x="15" y="49"/>
                      <a:pt x="19" y="48"/>
                    </a:cubicBezTo>
                    <a:cubicBezTo>
                      <a:pt x="24" y="45"/>
                      <a:pt x="30" y="42"/>
                      <a:pt x="36" y="39"/>
                    </a:cubicBezTo>
                    <a:cubicBezTo>
                      <a:pt x="42" y="37"/>
                      <a:pt x="47" y="34"/>
                      <a:pt x="53" y="32"/>
                    </a:cubicBezTo>
                    <a:cubicBezTo>
                      <a:pt x="53" y="32"/>
                      <a:pt x="53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7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5" y="55"/>
                      <a:pt x="20" y="53"/>
                    </a:cubicBezTo>
                    <a:cubicBezTo>
                      <a:pt x="26" y="49"/>
                      <a:pt x="32" y="46"/>
                      <a:pt x="39" y="43"/>
                    </a:cubicBezTo>
                    <a:cubicBezTo>
                      <a:pt x="45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4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0"/>
                      <a:pt x="10" y="62"/>
                    </a:cubicBezTo>
                    <a:cubicBezTo>
                      <a:pt x="9" y="63"/>
                      <a:pt x="7" y="63"/>
                      <a:pt x="5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1" y="62"/>
                    </a:moveTo>
                    <a:cubicBezTo>
                      <a:pt x="15" y="60"/>
                      <a:pt x="18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2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5" y="66"/>
                    </a:cubicBezTo>
                    <a:cubicBezTo>
                      <a:pt x="7" y="65"/>
                      <a:pt x="9" y="63"/>
                      <a:pt x="11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0" y="52"/>
                      <a:pt x="49" y="49"/>
                    </a:cubicBezTo>
                    <a:cubicBezTo>
                      <a:pt x="52" y="47"/>
                      <a:pt x="56" y="46"/>
                      <a:pt x="59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3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0" y="37"/>
                    </a:cubicBezTo>
                    <a:cubicBezTo>
                      <a:pt x="97" y="38"/>
                      <a:pt x="94" y="39"/>
                      <a:pt x="91" y="40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7" y="46"/>
                      <a:pt x="73" y="48"/>
                      <a:pt x="70" y="49"/>
                    </a:cubicBezTo>
                    <a:cubicBezTo>
                      <a:pt x="66" y="51"/>
                      <a:pt x="63" y="52"/>
                      <a:pt x="59" y="53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7" y="71"/>
                      <a:pt x="17" y="71"/>
                    </a:cubicBezTo>
                    <a:cubicBezTo>
                      <a:pt x="21" y="69"/>
                      <a:pt x="26" y="67"/>
                      <a:pt x="31" y="64"/>
                    </a:cubicBezTo>
                    <a:cubicBezTo>
                      <a:pt x="41" y="59"/>
                      <a:pt x="52" y="54"/>
                      <a:pt x="63" y="49"/>
                    </a:cubicBezTo>
                    <a:cubicBezTo>
                      <a:pt x="73" y="45"/>
                      <a:pt x="83" y="41"/>
                      <a:pt x="93" y="36"/>
                    </a:cubicBezTo>
                    <a:cubicBezTo>
                      <a:pt x="97" y="35"/>
                      <a:pt x="100" y="34"/>
                      <a:pt x="103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5" y="77"/>
                    </a:cubicBezTo>
                    <a:cubicBezTo>
                      <a:pt x="5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44" y="56"/>
                      <a:pt x="37" y="61"/>
                      <a:pt x="29" y="65"/>
                    </a:cubicBezTo>
                    <a:close/>
                    <a:moveTo>
                      <a:pt x="5" y="78"/>
                    </a:moveTo>
                    <a:cubicBezTo>
                      <a:pt x="8" y="77"/>
                      <a:pt x="10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4" y="56"/>
                    </a:cubicBezTo>
                    <a:cubicBezTo>
                      <a:pt x="55" y="56"/>
                      <a:pt x="56" y="55"/>
                      <a:pt x="58" y="55"/>
                    </a:cubicBezTo>
                    <a:cubicBezTo>
                      <a:pt x="56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2" y="77"/>
                      <a:pt x="6" y="81"/>
                    </a:cubicBezTo>
                    <a:cubicBezTo>
                      <a:pt x="6" y="80"/>
                      <a:pt x="6" y="79"/>
                      <a:pt x="5" y="78"/>
                    </a:cubicBezTo>
                    <a:close/>
                    <a:moveTo>
                      <a:pt x="6" y="83"/>
                    </a:moveTo>
                    <a:cubicBezTo>
                      <a:pt x="13" y="81"/>
                      <a:pt x="19" y="77"/>
                      <a:pt x="25" y="75"/>
                    </a:cubicBezTo>
                    <a:cubicBezTo>
                      <a:pt x="34" y="70"/>
                      <a:pt x="44" y="66"/>
                      <a:pt x="53" y="62"/>
                    </a:cubicBezTo>
                    <a:cubicBezTo>
                      <a:pt x="71" y="54"/>
                      <a:pt x="90" y="46"/>
                      <a:pt x="109" y="38"/>
                    </a:cubicBezTo>
                    <a:cubicBezTo>
                      <a:pt x="109" y="38"/>
                      <a:pt x="110" y="39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39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6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5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1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8" y="42"/>
                      <a:pt x="109" y="42"/>
                      <a:pt x="109" y="42"/>
                    </a:cubicBezTo>
                    <a:cubicBezTo>
                      <a:pt x="109" y="41"/>
                      <a:pt x="110" y="41"/>
                      <a:pt x="111" y="41"/>
                    </a:cubicBezTo>
                    <a:cubicBezTo>
                      <a:pt x="111" y="41"/>
                      <a:pt x="111" y="40"/>
                      <a:pt x="111" y="40"/>
                    </a:cubicBezTo>
                    <a:cubicBezTo>
                      <a:pt x="111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4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2" y="50"/>
                      <a:pt x="102" y="50"/>
                    </a:cubicBezTo>
                    <a:cubicBezTo>
                      <a:pt x="86" y="56"/>
                      <a:pt x="69" y="62"/>
                      <a:pt x="53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5" y="81"/>
                      <a:pt x="24" y="82"/>
                    </a:cubicBezTo>
                    <a:cubicBezTo>
                      <a:pt x="36" y="75"/>
                      <a:pt x="48" y="69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8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8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8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16" y="51"/>
                      <a:pt x="117" y="53"/>
                      <a:pt x="117" y="55"/>
                    </a:cubicBezTo>
                    <a:cubicBezTo>
                      <a:pt x="117" y="55"/>
                      <a:pt x="116" y="55"/>
                      <a:pt x="116" y="55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4" y="56"/>
                      <a:pt x="114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4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6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1" y="93"/>
                      <a:pt x="19" y="94"/>
                      <a:pt x="16" y="95"/>
                    </a:cubicBezTo>
                    <a:cubicBezTo>
                      <a:pt x="13" y="96"/>
                      <a:pt x="13" y="96"/>
                      <a:pt x="15" y="94"/>
                    </a:cubicBezTo>
                    <a:cubicBezTo>
                      <a:pt x="16" y="93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2" y="77"/>
                      <a:pt x="65" y="70"/>
                      <a:pt x="78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6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5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2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6" y="90"/>
                      <a:pt x="117" y="90"/>
                    </a:cubicBezTo>
                    <a:cubicBezTo>
                      <a:pt x="117" y="90"/>
                      <a:pt x="117" y="90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7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3" y="96"/>
                      <a:pt x="99" y="98"/>
                      <a:pt x="95" y="100"/>
                    </a:cubicBezTo>
                    <a:close/>
                    <a:moveTo>
                      <a:pt x="117" y="89"/>
                    </a:moveTo>
                    <a:cubicBezTo>
                      <a:pt x="117" y="89"/>
                      <a:pt x="117" y="89"/>
                      <a:pt x="116" y="89"/>
                    </a:cubicBezTo>
                    <a:cubicBezTo>
                      <a:pt x="116" y="89"/>
                      <a:pt x="116" y="90"/>
                      <a:pt x="115" y="90"/>
                    </a:cubicBezTo>
                    <a:cubicBezTo>
                      <a:pt x="115" y="90"/>
                      <a:pt x="114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0" y="96"/>
                      <a:pt x="96" y="98"/>
                      <a:pt x="92" y="100"/>
                    </a:cubicBezTo>
                    <a:cubicBezTo>
                      <a:pt x="91" y="101"/>
                      <a:pt x="89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2" y="109"/>
                      <a:pt x="66" y="112"/>
                      <a:pt x="59" y="115"/>
                    </a:cubicBezTo>
                    <a:cubicBezTo>
                      <a:pt x="56" y="117"/>
                      <a:pt x="53" y="118"/>
                      <a:pt x="50" y="120"/>
                    </a:cubicBezTo>
                    <a:cubicBezTo>
                      <a:pt x="48" y="121"/>
                      <a:pt x="46" y="121"/>
                      <a:pt x="44" y="122"/>
                    </a:cubicBezTo>
                    <a:cubicBezTo>
                      <a:pt x="40" y="124"/>
                      <a:pt x="45" y="122"/>
                      <a:pt x="45" y="122"/>
                    </a:cubicBezTo>
                    <a:cubicBezTo>
                      <a:pt x="48" y="120"/>
                      <a:pt x="51" y="118"/>
                      <a:pt x="53" y="116"/>
                    </a:cubicBezTo>
                    <a:cubicBezTo>
                      <a:pt x="56" y="114"/>
                      <a:pt x="59" y="112"/>
                      <a:pt x="62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3" y="100"/>
                      <a:pt x="84" y="100"/>
                      <a:pt x="84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7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7" y="118"/>
                    </a:cubicBezTo>
                    <a:cubicBezTo>
                      <a:pt x="43" y="113"/>
                      <a:pt x="50" y="111"/>
                      <a:pt x="56" y="107"/>
                    </a:cubicBezTo>
                    <a:cubicBezTo>
                      <a:pt x="58" y="106"/>
                      <a:pt x="60" y="105"/>
                      <a:pt x="63" y="104"/>
                    </a:cubicBezTo>
                    <a:cubicBezTo>
                      <a:pt x="68" y="102"/>
                      <a:pt x="73" y="99"/>
                      <a:pt x="78" y="97"/>
                    </a:cubicBezTo>
                    <a:cubicBezTo>
                      <a:pt x="78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8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7" y="110"/>
                      <a:pt x="56" y="107"/>
                    </a:cubicBezTo>
                    <a:cubicBezTo>
                      <a:pt x="55" y="108"/>
                      <a:pt x="53" y="108"/>
                      <a:pt x="51" y="109"/>
                    </a:cubicBezTo>
                    <a:cubicBezTo>
                      <a:pt x="48" y="111"/>
                      <a:pt x="44" y="113"/>
                      <a:pt x="41" y="114"/>
                    </a:cubicBezTo>
                    <a:cubicBezTo>
                      <a:pt x="38" y="116"/>
                      <a:pt x="35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5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3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6" y="84"/>
                    </a:cubicBezTo>
                    <a:cubicBezTo>
                      <a:pt x="93" y="86"/>
                      <a:pt x="90" y="87"/>
                      <a:pt x="86" y="89"/>
                    </a:cubicBezTo>
                    <a:cubicBezTo>
                      <a:pt x="81" y="91"/>
                      <a:pt x="75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0" y="110"/>
                      <a:pt x="33" y="113"/>
                      <a:pt x="29" y="118"/>
                    </a:cubicBezTo>
                    <a:cubicBezTo>
                      <a:pt x="28" y="117"/>
                      <a:pt x="26" y="116"/>
                      <a:pt x="25" y="115"/>
                    </a:cubicBezTo>
                    <a:close/>
                    <a:moveTo>
                      <a:pt x="91" y="92"/>
                    </a:moveTo>
                    <a:cubicBezTo>
                      <a:pt x="92" y="91"/>
                      <a:pt x="94" y="91"/>
                      <a:pt x="95" y="90"/>
                    </a:cubicBezTo>
                    <a:cubicBezTo>
                      <a:pt x="94" y="91"/>
                      <a:pt x="92" y="91"/>
                      <a:pt x="91" y="92"/>
                    </a:cubicBezTo>
                    <a:close/>
                    <a:moveTo>
                      <a:pt x="113" y="82"/>
                    </a:moveTo>
                    <a:cubicBezTo>
                      <a:pt x="114" y="81"/>
                      <a:pt x="115" y="81"/>
                      <a:pt x="115" y="81"/>
                    </a:cubicBezTo>
                    <a:cubicBezTo>
                      <a:pt x="122" y="77"/>
                      <a:pt x="115" y="81"/>
                      <a:pt x="114" y="81"/>
                    </a:cubicBezTo>
                    <a:cubicBezTo>
                      <a:pt x="114" y="81"/>
                      <a:pt x="114" y="82"/>
                      <a:pt x="113" y="82"/>
                    </a:cubicBezTo>
                    <a:close/>
                    <a:moveTo>
                      <a:pt x="111" y="82"/>
                    </a:moveTo>
                    <a:cubicBezTo>
                      <a:pt x="109" y="83"/>
                      <a:pt x="108" y="84"/>
                      <a:pt x="106" y="85"/>
                    </a:cubicBezTo>
                    <a:cubicBezTo>
                      <a:pt x="104" y="85"/>
                      <a:pt x="103" y="86"/>
                      <a:pt x="101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99"/>
                      <a:pt x="67" y="101"/>
                      <a:pt x="63" y="103"/>
                    </a:cubicBezTo>
                    <a:cubicBezTo>
                      <a:pt x="63" y="103"/>
                      <a:pt x="62" y="103"/>
                      <a:pt x="61" y="103"/>
                    </a:cubicBezTo>
                    <a:cubicBezTo>
                      <a:pt x="53" y="107"/>
                      <a:pt x="45" y="110"/>
                      <a:pt x="37" y="114"/>
                    </a:cubicBezTo>
                    <a:cubicBezTo>
                      <a:pt x="35" y="115"/>
                      <a:pt x="34" y="116"/>
                      <a:pt x="32" y="117"/>
                    </a:cubicBezTo>
                    <a:cubicBezTo>
                      <a:pt x="28" y="118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39" y="112"/>
                    </a:cubicBezTo>
                    <a:cubicBezTo>
                      <a:pt x="46" y="108"/>
                      <a:pt x="52" y="104"/>
                      <a:pt x="58" y="101"/>
                    </a:cubicBezTo>
                    <a:cubicBezTo>
                      <a:pt x="66" y="98"/>
                      <a:pt x="73" y="95"/>
                      <a:pt x="80" y="92"/>
                    </a:cubicBezTo>
                    <a:cubicBezTo>
                      <a:pt x="87" y="90"/>
                      <a:pt x="92" y="86"/>
                      <a:pt x="99" y="84"/>
                    </a:cubicBezTo>
                    <a:cubicBezTo>
                      <a:pt x="101" y="83"/>
                      <a:pt x="103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2" y="76"/>
                      <a:pt x="109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4"/>
                      <a:pt x="38" y="107"/>
                    </a:cubicBezTo>
                    <a:cubicBezTo>
                      <a:pt x="35" y="109"/>
                      <a:pt x="33" y="110"/>
                      <a:pt x="30" y="112"/>
                    </a:cubicBezTo>
                    <a:cubicBezTo>
                      <a:pt x="29" y="112"/>
                      <a:pt x="23" y="115"/>
                      <a:pt x="27" y="113"/>
                    </a:cubicBezTo>
                    <a:cubicBezTo>
                      <a:pt x="28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1" y="89"/>
                    </a:cubicBezTo>
                    <a:cubicBezTo>
                      <a:pt x="74" y="88"/>
                      <a:pt x="76" y="87"/>
                      <a:pt x="79" y="86"/>
                    </a:cubicBezTo>
                    <a:cubicBezTo>
                      <a:pt x="84" y="84"/>
                      <a:pt x="90" y="81"/>
                      <a:pt x="95" y="79"/>
                    </a:cubicBezTo>
                    <a:cubicBezTo>
                      <a:pt x="103" y="75"/>
                      <a:pt x="112" y="72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8" y="76"/>
                      <a:pt x="103" y="75"/>
                      <a:pt x="108" y="73"/>
                    </a:cubicBezTo>
                    <a:cubicBezTo>
                      <a:pt x="108" y="73"/>
                      <a:pt x="107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1" y="71"/>
                      <a:pt x="103" y="74"/>
                      <a:pt x="96" y="77"/>
                    </a:cubicBezTo>
                    <a:cubicBezTo>
                      <a:pt x="89" y="80"/>
                      <a:pt x="82" y="83"/>
                      <a:pt x="76" y="87"/>
                    </a:cubicBezTo>
                    <a:cubicBezTo>
                      <a:pt x="65" y="91"/>
                      <a:pt x="55" y="95"/>
                      <a:pt x="44" y="99"/>
                    </a:cubicBezTo>
                    <a:cubicBezTo>
                      <a:pt x="38" y="102"/>
                      <a:pt x="32" y="105"/>
                      <a:pt x="25" y="108"/>
                    </a:cubicBezTo>
                    <a:cubicBezTo>
                      <a:pt x="24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6" y="107"/>
                    </a:cubicBezTo>
                    <a:cubicBezTo>
                      <a:pt x="29" y="105"/>
                      <a:pt x="32" y="104"/>
                      <a:pt x="35" y="102"/>
                    </a:cubicBezTo>
                    <a:cubicBezTo>
                      <a:pt x="48" y="96"/>
                      <a:pt x="61" y="89"/>
                      <a:pt x="73" y="83"/>
                    </a:cubicBezTo>
                    <a:cubicBezTo>
                      <a:pt x="88" y="77"/>
                      <a:pt x="102" y="71"/>
                      <a:pt x="116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0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3" y="82"/>
                    </a:moveTo>
                    <a:cubicBezTo>
                      <a:pt x="73" y="82"/>
                      <a:pt x="73" y="82"/>
                      <a:pt x="72" y="82"/>
                    </a:cubicBezTo>
                    <a:cubicBezTo>
                      <a:pt x="59" y="88"/>
                      <a:pt x="46" y="93"/>
                      <a:pt x="32" y="100"/>
                    </a:cubicBezTo>
                    <a:cubicBezTo>
                      <a:pt x="29" y="101"/>
                      <a:pt x="25" y="103"/>
                      <a:pt x="21" y="104"/>
                    </a:cubicBezTo>
                    <a:cubicBezTo>
                      <a:pt x="20" y="105"/>
                      <a:pt x="19" y="105"/>
                      <a:pt x="18" y="106"/>
                    </a:cubicBezTo>
                    <a:cubicBezTo>
                      <a:pt x="19" y="105"/>
                      <a:pt x="21" y="104"/>
                      <a:pt x="22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5" y="85"/>
                      <a:pt x="70" y="79"/>
                      <a:pt x="84" y="73"/>
                    </a:cubicBezTo>
                    <a:cubicBezTo>
                      <a:pt x="91" y="70"/>
                      <a:pt x="97" y="68"/>
                      <a:pt x="103" y="65"/>
                    </a:cubicBezTo>
                    <a:cubicBezTo>
                      <a:pt x="106" y="64"/>
                      <a:pt x="110" y="62"/>
                      <a:pt x="112" y="61"/>
                    </a:cubicBezTo>
                    <a:cubicBezTo>
                      <a:pt x="113" y="60"/>
                      <a:pt x="113" y="60"/>
                      <a:pt x="113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8" y="61"/>
                      <a:pt x="118" y="63"/>
                    </a:cubicBezTo>
                    <a:cubicBezTo>
                      <a:pt x="103" y="68"/>
                      <a:pt x="88" y="75"/>
                      <a:pt x="73" y="82"/>
                    </a:cubicBezTo>
                    <a:close/>
                    <a:moveTo>
                      <a:pt x="118" y="57"/>
                    </a:moveTo>
                    <a:cubicBezTo>
                      <a:pt x="117" y="57"/>
                      <a:pt x="117" y="57"/>
                      <a:pt x="117" y="57"/>
                    </a:cubicBezTo>
                    <a:cubicBezTo>
                      <a:pt x="116" y="58"/>
                      <a:pt x="114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5" y="65"/>
                      <a:pt x="82" y="71"/>
                      <a:pt x="69" y="77"/>
                    </a:cubicBezTo>
                    <a:cubicBezTo>
                      <a:pt x="56" y="83"/>
                      <a:pt x="42" y="88"/>
                      <a:pt x="29" y="95"/>
                    </a:cubicBezTo>
                    <a:cubicBezTo>
                      <a:pt x="25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5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7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7"/>
                      <a:pt x="115" y="57"/>
                    </a:cubicBezTo>
                    <a:cubicBezTo>
                      <a:pt x="116" y="57"/>
                      <a:pt x="116" y="56"/>
                      <a:pt x="117" y="56"/>
                    </a:cubicBezTo>
                    <a:cubicBezTo>
                      <a:pt x="117" y="56"/>
                      <a:pt x="117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1" y="111"/>
                    </a:cubicBezTo>
                    <a:cubicBezTo>
                      <a:pt x="29" y="107"/>
                      <a:pt x="37" y="103"/>
                      <a:pt x="45" y="100"/>
                    </a:cubicBezTo>
                    <a:cubicBezTo>
                      <a:pt x="50" y="98"/>
                      <a:pt x="56" y="95"/>
                      <a:pt x="62" y="93"/>
                    </a:cubicBezTo>
                    <a:cubicBezTo>
                      <a:pt x="56" y="96"/>
                      <a:pt x="50" y="99"/>
                      <a:pt x="45" y="102"/>
                    </a:cubicBezTo>
                    <a:cubicBezTo>
                      <a:pt x="38" y="105"/>
                      <a:pt x="30" y="109"/>
                      <a:pt x="24" y="114"/>
                    </a:cubicBezTo>
                    <a:cubicBezTo>
                      <a:pt x="23" y="113"/>
                      <a:pt x="22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0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5" y="103"/>
                    </a:cubicBezTo>
                    <a:cubicBezTo>
                      <a:pt x="70" y="106"/>
                      <a:pt x="64" y="109"/>
                      <a:pt x="59" y="112"/>
                    </a:cubicBezTo>
                    <a:cubicBezTo>
                      <a:pt x="56" y="113"/>
                      <a:pt x="54" y="115"/>
                      <a:pt x="52" y="117"/>
                    </a:cubicBezTo>
                    <a:cubicBezTo>
                      <a:pt x="48" y="119"/>
                      <a:pt x="44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0" y="123"/>
                    </a:cubicBezTo>
                    <a:cubicBezTo>
                      <a:pt x="38" y="123"/>
                      <a:pt x="37" y="122"/>
                      <a:pt x="35" y="121"/>
                    </a:cubicBezTo>
                    <a:close/>
                    <a:moveTo>
                      <a:pt x="42" y="123"/>
                    </a:moveTo>
                    <a:cubicBezTo>
                      <a:pt x="50" y="121"/>
                      <a:pt x="57" y="117"/>
                      <a:pt x="64" y="114"/>
                    </a:cubicBezTo>
                    <a:cubicBezTo>
                      <a:pt x="70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7" y="121"/>
                      <a:pt x="56" y="122"/>
                    </a:cubicBezTo>
                    <a:cubicBezTo>
                      <a:pt x="52" y="123"/>
                      <a:pt x="47" y="124"/>
                      <a:pt x="42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4" y="100"/>
                      <a:pt x="114" y="101"/>
                    </a:cubicBezTo>
                    <a:cubicBezTo>
                      <a:pt x="112" y="102"/>
                      <a:pt x="109" y="103"/>
                      <a:pt x="107" y="104"/>
                    </a:cubicBezTo>
                    <a:cubicBezTo>
                      <a:pt x="100" y="108"/>
                      <a:pt x="93" y="111"/>
                      <a:pt x="85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4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6" y="113"/>
                      <a:pt x="92" y="110"/>
                      <a:pt x="98" y="106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7" y="124"/>
                    </a:cubicBezTo>
                    <a:cubicBezTo>
                      <a:pt x="86" y="125"/>
                      <a:pt x="84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6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0" y="108"/>
                      <a:pt x="109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6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1" y="113"/>
                      <a:pt x="99" y="115"/>
                      <a:pt x="96" y="116"/>
                    </a:cubicBezTo>
                    <a:cubicBezTo>
                      <a:pt x="92" y="120"/>
                      <a:pt x="86" y="122"/>
                      <a:pt x="82" y="126"/>
                    </a:cubicBezTo>
                    <a:cubicBezTo>
                      <a:pt x="80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1" y="118"/>
                      <a:pt x="92" y="113"/>
                      <a:pt x="102" y="108"/>
                    </a:cubicBezTo>
                    <a:cubicBezTo>
                      <a:pt x="100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5" y="125"/>
                    </a:cubicBezTo>
                    <a:cubicBezTo>
                      <a:pt x="74" y="124"/>
                      <a:pt x="72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5" y="115"/>
                      <a:pt x="88" y="119"/>
                    </a:cubicBezTo>
                    <a:cubicBezTo>
                      <a:pt x="85" y="121"/>
                      <a:pt x="79" y="123"/>
                      <a:pt x="77" y="124"/>
                    </a:cubicBezTo>
                    <a:cubicBezTo>
                      <a:pt x="82" y="122"/>
                      <a:pt x="86" y="118"/>
                      <a:pt x="91" y="115"/>
                    </a:cubicBezTo>
                    <a:cubicBezTo>
                      <a:pt x="95" y="113"/>
                      <a:pt x="99" y="110"/>
                      <a:pt x="103" y="108"/>
                    </a:cubicBezTo>
                    <a:cubicBezTo>
                      <a:pt x="105" y="107"/>
                      <a:pt x="107" y="106"/>
                      <a:pt x="108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3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1" y="106"/>
                      <a:pt x="111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8" y="122"/>
                      <a:pt x="67" y="121"/>
                      <a:pt x="66" y="121"/>
                    </a:cubicBezTo>
                    <a:cubicBezTo>
                      <a:pt x="72" y="118"/>
                      <a:pt x="79" y="115"/>
                      <a:pt x="85" y="112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4"/>
                      <a:pt x="105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5" y="115"/>
                      <a:pt x="104" y="116"/>
                      <a:pt x="103" y="117"/>
                    </a:cubicBezTo>
                    <a:cubicBezTo>
                      <a:pt x="99" y="119"/>
                      <a:pt x="96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0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7" y="122"/>
                      <a:pt x="100" y="121"/>
                      <a:pt x="102" y="119"/>
                    </a:cubicBezTo>
                    <a:cubicBezTo>
                      <a:pt x="101" y="120"/>
                      <a:pt x="101" y="120"/>
                      <a:pt x="100" y="121"/>
                    </a:cubicBezTo>
                    <a:cubicBezTo>
                      <a:pt x="98" y="122"/>
                      <a:pt x="97" y="123"/>
                      <a:pt x="95" y="124"/>
                    </a:cubicBezTo>
                    <a:close/>
                    <a:moveTo>
                      <a:pt x="115" y="96"/>
                    </a:moveTo>
                    <a:cubicBezTo>
                      <a:pt x="115" y="96"/>
                      <a:pt x="115" y="96"/>
                      <a:pt x="115" y="96"/>
                    </a:cubicBezTo>
                    <a:cubicBezTo>
                      <a:pt x="114" y="97"/>
                      <a:pt x="114" y="97"/>
                      <a:pt x="113" y="97"/>
                    </a:cubicBezTo>
                    <a:cubicBezTo>
                      <a:pt x="113" y="97"/>
                      <a:pt x="113" y="97"/>
                      <a:pt x="113" y="97"/>
                    </a:cubicBezTo>
                    <a:cubicBezTo>
                      <a:pt x="106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2" y="120"/>
                    </a:cubicBezTo>
                    <a:cubicBezTo>
                      <a:pt x="62" y="120"/>
                      <a:pt x="61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0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9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5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6" y="93"/>
                      <a:pt x="116" y="93"/>
                    </a:cubicBezTo>
                    <a:cubicBezTo>
                      <a:pt x="116" y="94"/>
                      <a:pt x="116" y="95"/>
                      <a:pt x="115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6" y="57"/>
                      <a:pt x="87" y="61"/>
                    </a:cubicBezTo>
                    <a:cubicBezTo>
                      <a:pt x="84" y="61"/>
                      <a:pt x="82" y="62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0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8" y="88"/>
                      <a:pt x="25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7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6" y="49"/>
                      <a:pt x="110" y="47"/>
                      <a:pt x="113" y="45"/>
                    </a:cubicBezTo>
                    <a:cubicBezTo>
                      <a:pt x="114" y="46"/>
                      <a:pt x="114" y="48"/>
                      <a:pt x="115" y="49"/>
                    </a:cubicBezTo>
                    <a:close/>
                    <a:moveTo>
                      <a:pt x="108" y="37"/>
                    </a:moveTo>
                    <a:cubicBezTo>
                      <a:pt x="80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7" y="82"/>
                      <a:pt x="9" y="80"/>
                      <a:pt x="10" y="80"/>
                    </a:cubicBezTo>
                    <a:cubicBezTo>
                      <a:pt x="11" y="79"/>
                      <a:pt x="12" y="78"/>
                      <a:pt x="14" y="77"/>
                    </a:cubicBezTo>
                    <a:cubicBezTo>
                      <a:pt x="17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1"/>
                      <a:pt x="67" y="51"/>
                      <a:pt x="68" y="51"/>
                    </a:cubicBezTo>
                    <a:cubicBezTo>
                      <a:pt x="76" y="47"/>
                      <a:pt x="85" y="44"/>
                      <a:pt x="93" y="40"/>
                    </a:cubicBezTo>
                    <a:cubicBezTo>
                      <a:pt x="95" y="40"/>
                      <a:pt x="96" y="40"/>
                      <a:pt x="98" y="39"/>
                    </a:cubicBezTo>
                    <a:cubicBezTo>
                      <a:pt x="99" y="39"/>
                      <a:pt x="100" y="38"/>
                      <a:pt x="101" y="37"/>
                    </a:cubicBezTo>
                    <a:cubicBezTo>
                      <a:pt x="101" y="37"/>
                      <a:pt x="101" y="37"/>
                      <a:pt x="102" y="37"/>
                    </a:cubicBezTo>
                    <a:cubicBezTo>
                      <a:pt x="103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8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5" y="35"/>
                      <a:pt x="92" y="36"/>
                    </a:cubicBezTo>
                    <a:cubicBezTo>
                      <a:pt x="91" y="37"/>
                      <a:pt x="90" y="37"/>
                      <a:pt x="89" y="37"/>
                    </a:cubicBezTo>
                    <a:cubicBezTo>
                      <a:pt x="83" y="40"/>
                      <a:pt x="78" y="41"/>
                      <a:pt x="72" y="44"/>
                    </a:cubicBezTo>
                    <a:cubicBezTo>
                      <a:pt x="60" y="48"/>
                      <a:pt x="48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2" y="70"/>
                      <a:pt x="15" y="68"/>
                      <a:pt x="17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1"/>
                    </a:cubicBezTo>
                    <a:cubicBezTo>
                      <a:pt x="73" y="39"/>
                      <a:pt x="78" y="36"/>
                      <a:pt x="84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8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3" y="21"/>
                    </a:moveTo>
                    <a:cubicBezTo>
                      <a:pt x="72" y="21"/>
                      <a:pt x="71" y="22"/>
                      <a:pt x="69" y="22"/>
                    </a:cubicBezTo>
                    <a:cubicBezTo>
                      <a:pt x="69" y="22"/>
                      <a:pt x="69" y="21"/>
                      <a:pt x="70" y="20"/>
                    </a:cubicBezTo>
                    <a:cubicBezTo>
                      <a:pt x="71" y="20"/>
                      <a:pt x="72" y="20"/>
                      <a:pt x="73" y="21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47" y="28"/>
                      <a:pt x="30" y="38"/>
                      <a:pt x="13" y="48"/>
                    </a:cubicBezTo>
                    <a:cubicBezTo>
                      <a:pt x="12" y="48"/>
                      <a:pt x="11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49"/>
                      <a:pt x="11" y="49"/>
                    </a:cubicBezTo>
                    <a:cubicBezTo>
                      <a:pt x="13" y="47"/>
                      <a:pt x="16" y="46"/>
                      <a:pt x="18" y="44"/>
                    </a:cubicBezTo>
                    <a:cubicBezTo>
                      <a:pt x="22" y="41"/>
                      <a:pt x="27" y="39"/>
                      <a:pt x="31" y="36"/>
                    </a:cubicBezTo>
                    <a:cubicBezTo>
                      <a:pt x="41" y="31"/>
                      <a:pt x="51" y="25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lose/>
                    <a:moveTo>
                      <a:pt x="37" y="25"/>
                    </a:moveTo>
                    <a:cubicBezTo>
                      <a:pt x="40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7"/>
                      <a:pt x="37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22"/>
                      <a:pt x="49" y="23"/>
                      <a:pt x="47" y="24"/>
                    </a:cubicBezTo>
                    <a:cubicBezTo>
                      <a:pt x="36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8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7"/>
                      <a:pt x="8" y="89"/>
                    </a:cubicBezTo>
                    <a:cubicBezTo>
                      <a:pt x="8" y="88"/>
                      <a:pt x="7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3" name="Freeform 88"/>
              <p:cNvSpPr>
                <a:spLocks noEditPoints="1" noChangeArrowheads="1"/>
              </p:cNvSpPr>
              <p:nvPr/>
            </p:nvSpPr>
            <p:spPr bwMode="auto">
              <a:xfrm>
                <a:off x="0" y="417"/>
                <a:ext cx="317" cy="225"/>
              </a:xfrm>
              <a:custGeom>
                <a:avLst/>
                <a:gdLst>
                  <a:gd name="T0" fmla="*/ 12311 w 134"/>
                  <a:gd name="T1" fmla="*/ 13408 h 95"/>
                  <a:gd name="T2" fmla="*/ 10364 w 134"/>
                  <a:gd name="T3" fmla="*/ 369 h 95"/>
                  <a:gd name="T4" fmla="*/ 1259 w 134"/>
                  <a:gd name="T5" fmla="*/ 4410 h 95"/>
                  <a:gd name="T6" fmla="*/ 1947 w 134"/>
                  <a:gd name="T7" fmla="*/ 5447 h 95"/>
                  <a:gd name="T8" fmla="*/ 2598 w 134"/>
                  <a:gd name="T9" fmla="*/ 5661 h 95"/>
                  <a:gd name="T10" fmla="*/ 8233 w 134"/>
                  <a:gd name="T11" fmla="*/ 2828 h 95"/>
                  <a:gd name="T12" fmla="*/ 8966 w 134"/>
                  <a:gd name="T13" fmla="*/ 2300 h 95"/>
                  <a:gd name="T14" fmla="*/ 8966 w 134"/>
                  <a:gd name="T15" fmla="*/ 3361 h 95"/>
                  <a:gd name="T16" fmla="*/ 11400 w 134"/>
                  <a:gd name="T17" fmla="*/ 1262 h 95"/>
                  <a:gd name="T18" fmla="*/ 11925 w 134"/>
                  <a:gd name="T19" fmla="*/ 1952 h 95"/>
                  <a:gd name="T20" fmla="*/ 7336 w 134"/>
                  <a:gd name="T21" fmla="*/ 5661 h 95"/>
                  <a:gd name="T22" fmla="*/ 7863 w 134"/>
                  <a:gd name="T23" fmla="*/ 5447 h 95"/>
                  <a:gd name="T24" fmla="*/ 2820 w 134"/>
                  <a:gd name="T25" fmla="*/ 10191 h 95"/>
                  <a:gd name="T26" fmla="*/ 6832 w 134"/>
                  <a:gd name="T27" fmla="*/ 9038 h 95"/>
                  <a:gd name="T28" fmla="*/ 2451 w 134"/>
                  <a:gd name="T29" fmla="*/ 11477 h 95"/>
                  <a:gd name="T30" fmla="*/ 10683 w 134"/>
                  <a:gd name="T31" fmla="*/ 7960 h 95"/>
                  <a:gd name="T32" fmla="*/ 12962 w 134"/>
                  <a:gd name="T33" fmla="*/ 4903 h 95"/>
                  <a:gd name="T34" fmla="*/ 3324 w 134"/>
                  <a:gd name="T35" fmla="*/ 9542 h 95"/>
                  <a:gd name="T36" fmla="*/ 15781 w 134"/>
                  <a:gd name="T37" fmla="*/ 2456 h 95"/>
                  <a:gd name="T38" fmla="*/ 15781 w 134"/>
                  <a:gd name="T39" fmla="*/ 1419 h 95"/>
                  <a:gd name="T40" fmla="*/ 6671 w 134"/>
                  <a:gd name="T41" fmla="*/ 5289 h 95"/>
                  <a:gd name="T42" fmla="*/ 3851 w 134"/>
                  <a:gd name="T43" fmla="*/ 5447 h 95"/>
                  <a:gd name="T44" fmla="*/ 2820 w 134"/>
                  <a:gd name="T45" fmla="*/ 5817 h 95"/>
                  <a:gd name="T46" fmla="*/ 4885 w 134"/>
                  <a:gd name="T47" fmla="*/ 4623 h 95"/>
                  <a:gd name="T48" fmla="*/ 1786 w 134"/>
                  <a:gd name="T49" fmla="*/ 4903 h 95"/>
                  <a:gd name="T50" fmla="*/ 1259 w 134"/>
                  <a:gd name="T51" fmla="*/ 4623 h 95"/>
                  <a:gd name="T52" fmla="*/ 10896 w 134"/>
                  <a:gd name="T53" fmla="*/ 8784 h 95"/>
                  <a:gd name="T54" fmla="*/ 20018 w 134"/>
                  <a:gd name="T55" fmla="*/ 5447 h 95"/>
                  <a:gd name="T56" fmla="*/ 20018 w 134"/>
                  <a:gd name="T57" fmla="*/ 5447 h 95"/>
                  <a:gd name="T58" fmla="*/ 12429 w 134"/>
                  <a:gd name="T59" fmla="*/ 12901 h 95"/>
                  <a:gd name="T60" fmla="*/ 13998 w 134"/>
                  <a:gd name="T61" fmla="*/ 11477 h 95"/>
                  <a:gd name="T62" fmla="*/ 15781 w 134"/>
                  <a:gd name="T63" fmla="*/ 11477 h 95"/>
                  <a:gd name="T64" fmla="*/ 21047 w 134"/>
                  <a:gd name="T65" fmla="*/ 8486 h 95"/>
                  <a:gd name="T66" fmla="*/ 21047 w 134"/>
                  <a:gd name="T67" fmla="*/ 8486 h 95"/>
                  <a:gd name="T68" fmla="*/ 4606 w 134"/>
                  <a:gd name="T69" fmla="*/ 15729 h 95"/>
                  <a:gd name="T70" fmla="*/ 6146 w 134"/>
                  <a:gd name="T71" fmla="*/ 13273 h 95"/>
                  <a:gd name="T72" fmla="*/ 6290 w 134"/>
                  <a:gd name="T73" fmla="*/ 12740 h 95"/>
                  <a:gd name="T74" fmla="*/ 19633 w 134"/>
                  <a:gd name="T75" fmla="*/ 5289 h 95"/>
                  <a:gd name="T76" fmla="*/ 12311 w 134"/>
                  <a:gd name="T77" fmla="*/ 8649 h 95"/>
                  <a:gd name="T78" fmla="*/ 7045 w 134"/>
                  <a:gd name="T79" fmla="*/ 14322 h 95"/>
                  <a:gd name="T80" fmla="*/ 21424 w 134"/>
                  <a:gd name="T81" fmla="*/ 7243 h 95"/>
                  <a:gd name="T82" fmla="*/ 10364 w 134"/>
                  <a:gd name="T83" fmla="*/ 12145 h 95"/>
                  <a:gd name="T84" fmla="*/ 8966 w 134"/>
                  <a:gd name="T85" fmla="*/ 13031 h 95"/>
                  <a:gd name="T86" fmla="*/ 20891 w 134"/>
                  <a:gd name="T87" fmla="*/ 10573 h 95"/>
                  <a:gd name="T88" fmla="*/ 21211 w 134"/>
                  <a:gd name="T89" fmla="*/ 11106 h 95"/>
                  <a:gd name="T90" fmla="*/ 18232 w 134"/>
                  <a:gd name="T91" fmla="*/ 11982 h 95"/>
                  <a:gd name="T92" fmla="*/ 18071 w 134"/>
                  <a:gd name="T93" fmla="*/ 12368 h 95"/>
                  <a:gd name="T94" fmla="*/ 15781 w 134"/>
                  <a:gd name="T95" fmla="*/ 13273 h 95"/>
                  <a:gd name="T96" fmla="*/ 19477 w 134"/>
                  <a:gd name="T97" fmla="*/ 12145 h 95"/>
                  <a:gd name="T98" fmla="*/ 13716 w 134"/>
                  <a:gd name="T99" fmla="*/ 9542 h 95"/>
                  <a:gd name="T100" fmla="*/ 16974 w 134"/>
                  <a:gd name="T101" fmla="*/ 7612 h 95"/>
                  <a:gd name="T102" fmla="*/ 11031 w 134"/>
                  <a:gd name="T103" fmla="*/ 7960 h 95"/>
                  <a:gd name="T104" fmla="*/ 9995 w 134"/>
                  <a:gd name="T105" fmla="*/ 7612 h 95"/>
                  <a:gd name="T106" fmla="*/ 18760 w 134"/>
                  <a:gd name="T107" fmla="*/ 2456 h 95"/>
                  <a:gd name="T108" fmla="*/ 16666 w 134"/>
                  <a:gd name="T109" fmla="*/ 2989 h 95"/>
                  <a:gd name="T110" fmla="*/ 5798 w 134"/>
                  <a:gd name="T111" fmla="*/ 5817 h 95"/>
                  <a:gd name="T112" fmla="*/ 9110 w 134"/>
                  <a:gd name="T113" fmla="*/ 1795 h 95"/>
                  <a:gd name="T114" fmla="*/ 5110 w 134"/>
                  <a:gd name="T115" fmla="*/ 2828 h 95"/>
                  <a:gd name="T116" fmla="*/ 2820 w 134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95"/>
                  <a:gd name="T179" fmla="*/ 134 w 134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4" name="Freeform 89"/>
              <p:cNvSpPr>
                <a:spLocks noEditPoints="1" noChangeArrowheads="1"/>
              </p:cNvSpPr>
              <p:nvPr/>
            </p:nvSpPr>
            <p:spPr bwMode="auto">
              <a:xfrm>
                <a:off x="3870" y="1409"/>
                <a:ext cx="320" cy="225"/>
              </a:xfrm>
              <a:custGeom>
                <a:avLst/>
                <a:gdLst>
                  <a:gd name="T0" fmla="*/ 12411 w 135"/>
                  <a:gd name="T1" fmla="*/ 13273 h 95"/>
                  <a:gd name="T2" fmla="*/ 10479 w 135"/>
                  <a:gd name="T3" fmla="*/ 369 h 95"/>
                  <a:gd name="T4" fmla="*/ 1263 w 135"/>
                  <a:gd name="T5" fmla="*/ 4410 h 95"/>
                  <a:gd name="T6" fmla="*/ 1956 w 135"/>
                  <a:gd name="T7" fmla="*/ 5447 h 95"/>
                  <a:gd name="T8" fmla="*/ 2674 w 135"/>
                  <a:gd name="T9" fmla="*/ 5661 h 95"/>
                  <a:gd name="T10" fmla="*/ 8524 w 135"/>
                  <a:gd name="T11" fmla="*/ 2828 h 95"/>
                  <a:gd name="T12" fmla="*/ 9057 w 135"/>
                  <a:gd name="T13" fmla="*/ 2070 h 95"/>
                  <a:gd name="T14" fmla="*/ 9057 w 135"/>
                  <a:gd name="T15" fmla="*/ 3214 h 95"/>
                  <a:gd name="T16" fmla="*/ 11518 w 135"/>
                  <a:gd name="T17" fmla="*/ 1262 h 95"/>
                  <a:gd name="T18" fmla="*/ 12051 w 135"/>
                  <a:gd name="T19" fmla="*/ 1952 h 95"/>
                  <a:gd name="T20" fmla="*/ 7483 w 135"/>
                  <a:gd name="T21" fmla="*/ 5447 h 95"/>
                  <a:gd name="T22" fmla="*/ 8019 w 135"/>
                  <a:gd name="T23" fmla="*/ 5447 h 95"/>
                  <a:gd name="T24" fmla="*/ 2837 w 135"/>
                  <a:gd name="T25" fmla="*/ 10191 h 95"/>
                  <a:gd name="T26" fmla="*/ 6884 w 135"/>
                  <a:gd name="T27" fmla="*/ 8784 h 95"/>
                  <a:gd name="T28" fmla="*/ 2468 w 135"/>
                  <a:gd name="T29" fmla="*/ 11477 h 95"/>
                  <a:gd name="T30" fmla="*/ 10856 w 135"/>
                  <a:gd name="T31" fmla="*/ 7960 h 95"/>
                  <a:gd name="T32" fmla="*/ 13103 w 135"/>
                  <a:gd name="T33" fmla="*/ 4903 h 95"/>
                  <a:gd name="T34" fmla="*/ 3383 w 135"/>
                  <a:gd name="T35" fmla="*/ 9542 h 95"/>
                  <a:gd name="T36" fmla="*/ 15941 w 135"/>
                  <a:gd name="T37" fmla="*/ 2456 h 95"/>
                  <a:gd name="T38" fmla="*/ 15941 w 135"/>
                  <a:gd name="T39" fmla="*/ 1419 h 95"/>
                  <a:gd name="T40" fmla="*/ 6725 w 135"/>
                  <a:gd name="T41" fmla="*/ 5128 h 95"/>
                  <a:gd name="T42" fmla="*/ 3887 w 135"/>
                  <a:gd name="T43" fmla="*/ 5289 h 95"/>
                  <a:gd name="T44" fmla="*/ 2837 w 135"/>
                  <a:gd name="T45" fmla="*/ 5817 h 95"/>
                  <a:gd name="T46" fmla="*/ 4928 w 135"/>
                  <a:gd name="T47" fmla="*/ 4410 h 95"/>
                  <a:gd name="T48" fmla="*/ 1799 w 135"/>
                  <a:gd name="T49" fmla="*/ 4784 h 95"/>
                  <a:gd name="T50" fmla="*/ 1263 w 135"/>
                  <a:gd name="T51" fmla="*/ 4623 h 95"/>
                  <a:gd name="T52" fmla="*/ 10989 w 135"/>
                  <a:gd name="T53" fmla="*/ 8649 h 95"/>
                  <a:gd name="T54" fmla="*/ 20205 w 135"/>
                  <a:gd name="T55" fmla="*/ 5447 h 95"/>
                  <a:gd name="T56" fmla="*/ 20205 w 135"/>
                  <a:gd name="T57" fmla="*/ 5447 h 95"/>
                  <a:gd name="T58" fmla="*/ 12788 w 135"/>
                  <a:gd name="T59" fmla="*/ 12740 h 95"/>
                  <a:gd name="T60" fmla="*/ 14210 w 135"/>
                  <a:gd name="T61" fmla="*/ 11477 h 95"/>
                  <a:gd name="T62" fmla="*/ 15941 w 135"/>
                  <a:gd name="T63" fmla="*/ 11477 h 95"/>
                  <a:gd name="T64" fmla="*/ 21243 w 135"/>
                  <a:gd name="T65" fmla="*/ 8486 h 95"/>
                  <a:gd name="T66" fmla="*/ 21243 w 135"/>
                  <a:gd name="T67" fmla="*/ 8486 h 95"/>
                  <a:gd name="T68" fmla="*/ 4636 w 135"/>
                  <a:gd name="T69" fmla="*/ 15516 h 95"/>
                  <a:gd name="T70" fmla="*/ 6220 w 135"/>
                  <a:gd name="T71" fmla="*/ 13031 h 95"/>
                  <a:gd name="T72" fmla="*/ 6338 w 135"/>
                  <a:gd name="T73" fmla="*/ 12740 h 95"/>
                  <a:gd name="T74" fmla="*/ 19828 w 135"/>
                  <a:gd name="T75" fmla="*/ 5289 h 95"/>
                  <a:gd name="T76" fmla="*/ 12558 w 135"/>
                  <a:gd name="T77" fmla="*/ 8649 h 95"/>
                  <a:gd name="T78" fmla="*/ 7097 w 135"/>
                  <a:gd name="T79" fmla="*/ 14097 h 95"/>
                  <a:gd name="T80" fmla="*/ 21627 w 135"/>
                  <a:gd name="T81" fmla="*/ 7243 h 95"/>
                  <a:gd name="T82" fmla="*/ 10479 w 135"/>
                  <a:gd name="T83" fmla="*/ 12145 h 95"/>
                  <a:gd name="T84" fmla="*/ 9057 w 135"/>
                  <a:gd name="T85" fmla="*/ 13031 h 95"/>
                  <a:gd name="T86" fmla="*/ 21243 w 135"/>
                  <a:gd name="T87" fmla="*/ 10573 h 95"/>
                  <a:gd name="T88" fmla="*/ 21468 w 135"/>
                  <a:gd name="T89" fmla="*/ 11106 h 95"/>
                  <a:gd name="T90" fmla="*/ 18475 w 135"/>
                  <a:gd name="T91" fmla="*/ 11982 h 95"/>
                  <a:gd name="T92" fmla="*/ 18245 w 135"/>
                  <a:gd name="T93" fmla="*/ 12368 h 95"/>
                  <a:gd name="T94" fmla="*/ 15941 w 135"/>
                  <a:gd name="T95" fmla="*/ 13031 h 95"/>
                  <a:gd name="T96" fmla="*/ 19672 w 135"/>
                  <a:gd name="T97" fmla="*/ 12145 h 95"/>
                  <a:gd name="T98" fmla="*/ 13867 w 135"/>
                  <a:gd name="T99" fmla="*/ 9542 h 95"/>
                  <a:gd name="T100" fmla="*/ 17209 w 135"/>
                  <a:gd name="T101" fmla="*/ 7612 h 95"/>
                  <a:gd name="T102" fmla="*/ 11148 w 135"/>
                  <a:gd name="T103" fmla="*/ 7747 h 95"/>
                  <a:gd name="T104" fmla="*/ 10107 w 135"/>
                  <a:gd name="T105" fmla="*/ 7612 h 95"/>
                  <a:gd name="T106" fmla="*/ 19008 w 135"/>
                  <a:gd name="T107" fmla="*/ 2456 h 95"/>
                  <a:gd name="T108" fmla="*/ 16823 w 135"/>
                  <a:gd name="T109" fmla="*/ 2989 h 95"/>
                  <a:gd name="T110" fmla="*/ 5850 w 135"/>
                  <a:gd name="T111" fmla="*/ 5817 h 95"/>
                  <a:gd name="T112" fmla="*/ 9214 w 135"/>
                  <a:gd name="T113" fmla="*/ 1795 h 95"/>
                  <a:gd name="T114" fmla="*/ 5179 w 135"/>
                  <a:gd name="T115" fmla="*/ 2828 h 95"/>
                  <a:gd name="T116" fmla="*/ 2837 w 135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5"/>
                  <a:gd name="T178" fmla="*/ 0 h 95"/>
                  <a:gd name="T179" fmla="*/ 135 w 135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5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59"/>
                      <a:pt x="5" y="65"/>
                      <a:pt x="11" y="70"/>
                    </a:cubicBezTo>
                    <a:cubicBezTo>
                      <a:pt x="16" y="76"/>
                      <a:pt x="25" y="75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3"/>
                      <a:pt x="17" y="94"/>
                    </a:cubicBezTo>
                    <a:cubicBezTo>
                      <a:pt x="17" y="95"/>
                      <a:pt x="18" y="95"/>
                      <a:pt x="18" y="95"/>
                    </a:cubicBezTo>
                    <a:cubicBezTo>
                      <a:pt x="30" y="90"/>
                      <a:pt x="41" y="86"/>
                      <a:pt x="49" y="76"/>
                    </a:cubicBezTo>
                    <a:cubicBezTo>
                      <a:pt x="54" y="85"/>
                      <a:pt x="65" y="83"/>
                      <a:pt x="70" y="75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8" y="77"/>
                      <a:pt x="108" y="71"/>
                    </a:cubicBezTo>
                    <a:cubicBezTo>
                      <a:pt x="120" y="78"/>
                      <a:pt x="135" y="57"/>
                      <a:pt x="123" y="48"/>
                    </a:cubicBezTo>
                    <a:cubicBezTo>
                      <a:pt x="128" y="46"/>
                      <a:pt x="132" y="40"/>
                      <a:pt x="129" y="34"/>
                    </a:cubicBezTo>
                    <a:cubicBezTo>
                      <a:pt x="126" y="29"/>
                      <a:pt x="121" y="27"/>
                      <a:pt x="116" y="27"/>
                    </a:cubicBezTo>
                    <a:cubicBezTo>
                      <a:pt x="117" y="22"/>
                      <a:pt x="116" y="17"/>
                      <a:pt x="112" y="13"/>
                    </a:cubicBezTo>
                    <a:cubicBezTo>
                      <a:pt x="108" y="8"/>
                      <a:pt x="100" y="10"/>
                      <a:pt x="95" y="13"/>
                    </a:cubicBezTo>
                    <a:cubicBezTo>
                      <a:pt x="95" y="0"/>
                      <a:pt x="77" y="0"/>
                      <a:pt x="71" y="10"/>
                    </a:cubicBezTo>
                    <a:cubicBezTo>
                      <a:pt x="68" y="5"/>
                      <a:pt x="65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7"/>
                      <a:pt x="40" y="5"/>
                      <a:pt x="34" y="7"/>
                    </a:cubicBezTo>
                    <a:cubicBezTo>
                      <a:pt x="27" y="9"/>
                      <a:pt x="26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7" y="23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8" y="22"/>
                      <a:pt x="10" y="21"/>
                      <a:pt x="12" y="19"/>
                    </a:cubicBezTo>
                    <a:cubicBezTo>
                      <a:pt x="13" y="19"/>
                      <a:pt x="16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7" y="24"/>
                      <a:pt x="7" y="24"/>
                      <a:pt x="7" y="23"/>
                    </a:cubicBezTo>
                    <a:close/>
                    <a:moveTo>
                      <a:pt x="17" y="19"/>
                    </a:moveTo>
                    <a:cubicBezTo>
                      <a:pt x="16" y="19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3" y="21"/>
                      <a:pt x="15" y="18"/>
                    </a:cubicBezTo>
                    <a:cubicBezTo>
                      <a:pt x="16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29"/>
                      <a:pt x="14" y="32"/>
                    </a:cubicBezTo>
                    <a:cubicBezTo>
                      <a:pt x="13" y="32"/>
                      <a:pt x="12" y="31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8" y="27"/>
                      <a:pt x="18" y="27"/>
                      <a:pt x="19" y="26"/>
                    </a:cubicBezTo>
                    <a:cubicBezTo>
                      <a:pt x="19" y="26"/>
                      <a:pt x="23" y="24"/>
                      <a:pt x="22" y="25"/>
                    </a:cubicBezTo>
                    <a:close/>
                    <a:moveTo>
                      <a:pt x="25" y="27"/>
                    </a:moveTo>
                    <a:cubicBezTo>
                      <a:pt x="23" y="28"/>
                      <a:pt x="22" y="28"/>
                      <a:pt x="20" y="29"/>
                    </a:cubicBezTo>
                    <a:cubicBezTo>
                      <a:pt x="19" y="30"/>
                      <a:pt x="18" y="31"/>
                      <a:pt x="17" y="31"/>
                    </a:cubicBezTo>
                    <a:cubicBezTo>
                      <a:pt x="17" y="31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8" y="29"/>
                      <a:pt x="21" y="28"/>
                      <a:pt x="23" y="25"/>
                    </a:cubicBezTo>
                    <a:cubicBezTo>
                      <a:pt x="24" y="25"/>
                      <a:pt x="24" y="26"/>
                      <a:pt x="25" y="27"/>
                    </a:cubicBezTo>
                    <a:close/>
                    <a:moveTo>
                      <a:pt x="28" y="18"/>
                    </a:moveTo>
                    <a:cubicBezTo>
                      <a:pt x="31" y="17"/>
                      <a:pt x="33" y="15"/>
                      <a:pt x="35" y="14"/>
                    </a:cubicBezTo>
                    <a:cubicBezTo>
                      <a:pt x="37" y="13"/>
                      <a:pt x="38" y="12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7" y="14"/>
                    </a:moveTo>
                    <a:cubicBezTo>
                      <a:pt x="47" y="15"/>
                      <a:pt x="47" y="15"/>
                      <a:pt x="48" y="16"/>
                    </a:cubicBezTo>
                    <a:cubicBezTo>
                      <a:pt x="44" y="18"/>
                      <a:pt x="40" y="20"/>
                      <a:pt x="37" y="22"/>
                    </a:cubicBezTo>
                    <a:cubicBezTo>
                      <a:pt x="34" y="24"/>
                      <a:pt x="31" y="25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5"/>
                      <a:pt x="34" y="22"/>
                      <a:pt x="37" y="20"/>
                    </a:cubicBezTo>
                    <a:cubicBezTo>
                      <a:pt x="39" y="19"/>
                      <a:pt x="41" y="18"/>
                      <a:pt x="43" y="16"/>
                    </a:cubicBezTo>
                    <a:cubicBezTo>
                      <a:pt x="43" y="16"/>
                      <a:pt x="43" y="16"/>
                      <a:pt x="44" y="16"/>
                    </a:cubicBezTo>
                    <a:cubicBezTo>
                      <a:pt x="45" y="15"/>
                      <a:pt x="46" y="15"/>
                      <a:pt x="47" y="14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2"/>
                    </a:cubicBezTo>
                    <a:cubicBezTo>
                      <a:pt x="51" y="12"/>
                      <a:pt x="52" y="12"/>
                      <a:pt x="52" y="11"/>
                    </a:cubicBezTo>
                    <a:cubicBezTo>
                      <a:pt x="53" y="10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5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5"/>
                      <a:pt x="4" y="46"/>
                      <a:pt x="5" y="46"/>
                    </a:cubicBezTo>
                    <a:cubicBezTo>
                      <a:pt x="14" y="39"/>
                      <a:pt x="25" y="34"/>
                      <a:pt x="36" y="27"/>
                    </a:cubicBezTo>
                    <a:cubicBezTo>
                      <a:pt x="41" y="24"/>
                      <a:pt x="46" y="21"/>
                      <a:pt x="51" y="18"/>
                    </a:cubicBezTo>
                    <a:cubicBezTo>
                      <a:pt x="56" y="16"/>
                      <a:pt x="62" y="12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5"/>
                      <a:pt x="34" y="29"/>
                    </a:cubicBezTo>
                    <a:cubicBezTo>
                      <a:pt x="29" y="32"/>
                      <a:pt x="23" y="35"/>
                      <a:pt x="17" y="39"/>
                    </a:cubicBezTo>
                    <a:cubicBezTo>
                      <a:pt x="13" y="42"/>
                      <a:pt x="8" y="44"/>
                      <a:pt x="4" y="48"/>
                    </a:cubicBezTo>
                    <a:cubicBezTo>
                      <a:pt x="4" y="47"/>
                      <a:pt x="4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6"/>
                    </a:cubicBezTo>
                    <a:cubicBezTo>
                      <a:pt x="40" y="23"/>
                      <a:pt x="46" y="19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3"/>
                      <a:pt x="59" y="17"/>
                      <a:pt x="55" y="19"/>
                    </a:cubicBezTo>
                    <a:cubicBezTo>
                      <a:pt x="49" y="22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2"/>
                      <a:pt x="13" y="42"/>
                      <a:pt x="13" y="43"/>
                    </a:cubicBezTo>
                    <a:cubicBezTo>
                      <a:pt x="21" y="37"/>
                      <a:pt x="30" y="33"/>
                      <a:pt x="38" y="28"/>
                    </a:cubicBezTo>
                    <a:cubicBezTo>
                      <a:pt x="47" y="22"/>
                      <a:pt x="58" y="16"/>
                      <a:pt x="67" y="9"/>
                    </a:cubicBezTo>
                    <a:cubicBezTo>
                      <a:pt x="67" y="10"/>
                      <a:pt x="68" y="10"/>
                      <a:pt x="68" y="11"/>
                    </a:cubicBezTo>
                    <a:close/>
                    <a:moveTo>
                      <a:pt x="81" y="8"/>
                    </a:moveTo>
                    <a:cubicBezTo>
                      <a:pt x="81" y="8"/>
                      <a:pt x="86" y="5"/>
                      <a:pt x="84" y="6"/>
                    </a:cubicBezTo>
                    <a:cubicBezTo>
                      <a:pt x="83" y="7"/>
                      <a:pt x="81" y="8"/>
                      <a:pt x="80" y="9"/>
                    </a:cubicBezTo>
                    <a:cubicBezTo>
                      <a:pt x="76" y="12"/>
                      <a:pt x="72" y="14"/>
                      <a:pt x="69" y="16"/>
                    </a:cubicBezTo>
                    <a:cubicBezTo>
                      <a:pt x="62" y="21"/>
                      <a:pt x="55" y="25"/>
                      <a:pt x="48" y="28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8"/>
                      <a:pt x="9" y="52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2"/>
                    </a:cubicBezTo>
                    <a:cubicBezTo>
                      <a:pt x="29" y="39"/>
                      <a:pt x="35" y="35"/>
                      <a:pt x="42" y="31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1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2" y="19"/>
                      <a:pt x="62" y="25"/>
                    </a:cubicBezTo>
                    <a:cubicBezTo>
                      <a:pt x="61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4" y="29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8"/>
                      <a:pt x="16" y="48"/>
                    </a:cubicBezTo>
                    <a:cubicBezTo>
                      <a:pt x="19" y="46"/>
                      <a:pt x="22" y="44"/>
                      <a:pt x="25" y="43"/>
                    </a:cubicBezTo>
                    <a:cubicBezTo>
                      <a:pt x="32" y="38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5"/>
                    </a:moveTo>
                    <a:cubicBezTo>
                      <a:pt x="92" y="16"/>
                      <a:pt x="93" y="16"/>
                      <a:pt x="93" y="16"/>
                    </a:cubicBezTo>
                    <a:cubicBezTo>
                      <a:pt x="92" y="17"/>
                      <a:pt x="92" y="17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88" y="19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6" y="46"/>
                      <a:pt x="23" y="53"/>
                    </a:cubicBezTo>
                    <a:cubicBezTo>
                      <a:pt x="21" y="55"/>
                      <a:pt x="18" y="56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5" y="59"/>
                      <a:pt x="16" y="57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5"/>
                      <a:pt x="19" y="55"/>
                    </a:cubicBezTo>
                    <a:cubicBezTo>
                      <a:pt x="22" y="53"/>
                      <a:pt x="25" y="50"/>
                      <a:pt x="29" y="48"/>
                    </a:cubicBezTo>
                    <a:cubicBezTo>
                      <a:pt x="38" y="42"/>
                      <a:pt x="48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3" y="14"/>
                      <a:pt x="93" y="14"/>
                      <a:pt x="92" y="15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0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7" y="26"/>
                    </a:cubicBezTo>
                    <a:cubicBezTo>
                      <a:pt x="92" y="24"/>
                      <a:pt x="98" y="20"/>
                      <a:pt x="103" y="17"/>
                    </a:cubicBezTo>
                    <a:cubicBezTo>
                      <a:pt x="102" y="18"/>
                      <a:pt x="101" y="19"/>
                      <a:pt x="100" y="19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5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8"/>
                      <a:pt x="19" y="63"/>
                      <a:pt x="12" y="68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6" y="70"/>
                    </a:moveTo>
                    <a:cubicBezTo>
                      <a:pt x="15" y="70"/>
                      <a:pt x="14" y="69"/>
                      <a:pt x="13" y="68"/>
                    </a:cubicBezTo>
                    <a:cubicBezTo>
                      <a:pt x="20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3"/>
                    </a:cubicBezTo>
                    <a:cubicBezTo>
                      <a:pt x="71" y="39"/>
                      <a:pt x="79" y="35"/>
                      <a:pt x="88" y="31"/>
                    </a:cubicBezTo>
                    <a:cubicBezTo>
                      <a:pt x="93" y="29"/>
                      <a:pt x="97" y="27"/>
                      <a:pt x="101" y="25"/>
                    </a:cubicBezTo>
                    <a:cubicBezTo>
                      <a:pt x="105" y="23"/>
                      <a:pt x="109" y="22"/>
                      <a:pt x="112" y="19"/>
                    </a:cubicBezTo>
                    <a:cubicBezTo>
                      <a:pt x="105" y="25"/>
                      <a:pt x="95" y="28"/>
                      <a:pt x="88" y="32"/>
                    </a:cubicBezTo>
                    <a:cubicBezTo>
                      <a:pt x="79" y="36"/>
                      <a:pt x="70" y="40"/>
                      <a:pt x="61" y="45"/>
                    </a:cubicBezTo>
                    <a:cubicBezTo>
                      <a:pt x="45" y="52"/>
                      <a:pt x="30" y="60"/>
                      <a:pt x="16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6" y="59"/>
                      <a:pt x="22" y="54"/>
                      <a:pt x="29" y="51"/>
                    </a:cubicBezTo>
                    <a:cubicBezTo>
                      <a:pt x="37" y="47"/>
                      <a:pt x="45" y="42"/>
                      <a:pt x="53" y="38"/>
                    </a:cubicBezTo>
                    <a:cubicBezTo>
                      <a:pt x="60" y="35"/>
                      <a:pt x="68" y="31"/>
                      <a:pt x="75" y="27"/>
                    </a:cubicBezTo>
                    <a:cubicBezTo>
                      <a:pt x="75" y="27"/>
                      <a:pt x="76" y="26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2"/>
                      <a:pt x="58" y="37"/>
                      <a:pt x="50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8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2" y="36"/>
                    </a:moveTo>
                    <a:cubicBezTo>
                      <a:pt x="33" y="42"/>
                      <a:pt x="24" y="47"/>
                      <a:pt x="15" y="53"/>
                    </a:cubicBezTo>
                    <a:cubicBezTo>
                      <a:pt x="14" y="53"/>
                      <a:pt x="12" y="53"/>
                      <a:pt x="10" y="52"/>
                    </a:cubicBezTo>
                    <a:cubicBezTo>
                      <a:pt x="21" y="47"/>
                      <a:pt x="31" y="42"/>
                      <a:pt x="42" y="36"/>
                    </a:cubicBezTo>
                    <a:close/>
                    <a:moveTo>
                      <a:pt x="19" y="54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7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7" y="48"/>
                      <a:pt x="19" y="54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6" y="15"/>
                      <a:pt x="87" y="14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7" y="16"/>
                      <a:pt x="83" y="18"/>
                      <a:pt x="80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8"/>
                      <a:pt x="55" y="32"/>
                    </a:cubicBezTo>
                    <a:cubicBezTo>
                      <a:pt x="50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7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4"/>
                      <a:pt x="83" y="12"/>
                      <a:pt x="87" y="10"/>
                    </a:cubicBezTo>
                    <a:cubicBezTo>
                      <a:pt x="87" y="10"/>
                      <a:pt x="88" y="10"/>
                      <a:pt x="88" y="9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1" y="14"/>
                      <a:pt x="78" y="16"/>
                      <a:pt x="76" y="17"/>
                    </a:cubicBezTo>
                    <a:close/>
                    <a:moveTo>
                      <a:pt x="5" y="48"/>
                    </a:moveTo>
                    <a:cubicBezTo>
                      <a:pt x="16" y="41"/>
                      <a:pt x="27" y="35"/>
                      <a:pt x="38" y="29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2" y="27"/>
                      <a:pt x="39" y="29"/>
                      <a:pt x="36" y="31"/>
                    </a:cubicBezTo>
                    <a:cubicBezTo>
                      <a:pt x="25" y="36"/>
                      <a:pt x="15" y="42"/>
                      <a:pt x="6" y="50"/>
                    </a:cubicBezTo>
                    <a:cubicBezTo>
                      <a:pt x="6" y="49"/>
                      <a:pt x="5" y="49"/>
                      <a:pt x="5" y="48"/>
                    </a:cubicBezTo>
                    <a:close/>
                    <a:moveTo>
                      <a:pt x="3" y="43"/>
                    </a:moveTo>
                    <a:cubicBezTo>
                      <a:pt x="7" y="40"/>
                      <a:pt x="11" y="38"/>
                      <a:pt x="14" y="35"/>
                    </a:cubicBezTo>
                    <a:cubicBezTo>
                      <a:pt x="14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8" y="33"/>
                      <a:pt x="21" y="32"/>
                      <a:pt x="22" y="30"/>
                    </a:cubicBezTo>
                    <a:cubicBezTo>
                      <a:pt x="24" y="30"/>
                      <a:pt x="25" y="29"/>
                      <a:pt x="26" y="28"/>
                    </a:cubicBezTo>
                    <a:cubicBezTo>
                      <a:pt x="27" y="28"/>
                      <a:pt x="27" y="28"/>
                      <a:pt x="28" y="28"/>
                    </a:cubicBezTo>
                    <a:cubicBezTo>
                      <a:pt x="31" y="26"/>
                      <a:pt x="34" y="24"/>
                      <a:pt x="37" y="22"/>
                    </a:cubicBezTo>
                    <a:cubicBezTo>
                      <a:pt x="40" y="20"/>
                      <a:pt x="45" y="19"/>
                      <a:pt x="48" y="16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3" y="27"/>
                    </a:cubicBezTo>
                    <a:cubicBezTo>
                      <a:pt x="23" y="33"/>
                      <a:pt x="12" y="37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2"/>
                      <a:pt x="18" y="32"/>
                      <a:pt x="19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1"/>
                      <a:pt x="16" y="33"/>
                    </a:cubicBezTo>
                    <a:close/>
                    <a:moveTo>
                      <a:pt x="51" y="13"/>
                    </a:moveTo>
                    <a:cubicBezTo>
                      <a:pt x="55" y="12"/>
                      <a:pt x="59" y="10"/>
                      <a:pt x="62" y="8"/>
                    </a:cubicBezTo>
                    <a:cubicBezTo>
                      <a:pt x="59" y="11"/>
                      <a:pt x="54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1" y="13"/>
                    </a:cubicBezTo>
                    <a:close/>
                    <a:moveTo>
                      <a:pt x="28" y="25"/>
                    </a:moveTo>
                    <a:cubicBezTo>
                      <a:pt x="28" y="25"/>
                      <a:pt x="28" y="24"/>
                      <a:pt x="28" y="23"/>
                    </a:cubicBezTo>
                    <a:cubicBezTo>
                      <a:pt x="31" y="21"/>
                      <a:pt x="35" y="19"/>
                      <a:pt x="39" y="18"/>
                    </a:cubicBezTo>
                    <a:cubicBezTo>
                      <a:pt x="35" y="20"/>
                      <a:pt x="32" y="23"/>
                      <a:pt x="28" y="25"/>
                    </a:cubicBezTo>
                    <a:close/>
                    <a:moveTo>
                      <a:pt x="11" y="30"/>
                    </a:moveTo>
                    <a:cubicBezTo>
                      <a:pt x="10" y="30"/>
                      <a:pt x="9" y="29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5" y="26"/>
                      <a:pt x="13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lose/>
                    <a:moveTo>
                      <a:pt x="10" y="27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4"/>
                    </a:cubicBezTo>
                    <a:cubicBezTo>
                      <a:pt x="14" y="22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20" y="20"/>
                      <a:pt x="20" y="21"/>
                    </a:cubicBezTo>
                    <a:cubicBezTo>
                      <a:pt x="16" y="22"/>
                      <a:pt x="14" y="25"/>
                      <a:pt x="10" y="27"/>
                    </a:cubicBezTo>
                    <a:close/>
                    <a:moveTo>
                      <a:pt x="7" y="26"/>
                    </a:moveTo>
                    <a:cubicBezTo>
                      <a:pt x="11" y="25"/>
                      <a:pt x="13" y="22"/>
                      <a:pt x="17" y="20"/>
                    </a:cubicBezTo>
                    <a:cubicBezTo>
                      <a:pt x="14" y="21"/>
                      <a:pt x="10" y="25"/>
                      <a:pt x="8" y="28"/>
                    </a:cubicBezTo>
                    <a:cubicBezTo>
                      <a:pt x="8" y="27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39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6" y="57"/>
                    </a:moveTo>
                    <a:cubicBezTo>
                      <a:pt x="14" y="59"/>
                      <a:pt x="13" y="60"/>
                      <a:pt x="11" y="62"/>
                    </a:cubicBezTo>
                    <a:cubicBezTo>
                      <a:pt x="11" y="61"/>
                      <a:pt x="12" y="61"/>
                      <a:pt x="12" y="61"/>
                    </a:cubicBezTo>
                    <a:cubicBezTo>
                      <a:pt x="13" y="59"/>
                      <a:pt x="14" y="58"/>
                      <a:pt x="16" y="57"/>
                    </a:cubicBezTo>
                    <a:close/>
                    <a:moveTo>
                      <a:pt x="19" y="71"/>
                    </a:moveTo>
                    <a:cubicBezTo>
                      <a:pt x="25" y="67"/>
                      <a:pt x="33" y="64"/>
                      <a:pt x="39" y="61"/>
                    </a:cubicBezTo>
                    <a:cubicBezTo>
                      <a:pt x="47" y="57"/>
                      <a:pt x="54" y="53"/>
                      <a:pt x="62" y="49"/>
                    </a:cubicBezTo>
                    <a:cubicBezTo>
                      <a:pt x="70" y="45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10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3"/>
                      <a:pt x="72" y="48"/>
                    </a:cubicBezTo>
                    <a:cubicBezTo>
                      <a:pt x="65" y="52"/>
                      <a:pt x="57" y="55"/>
                      <a:pt x="50" y="59"/>
                    </a:cubicBezTo>
                    <a:cubicBezTo>
                      <a:pt x="42" y="63"/>
                      <a:pt x="34" y="66"/>
                      <a:pt x="27" y="71"/>
                    </a:cubicBezTo>
                    <a:cubicBezTo>
                      <a:pt x="25" y="72"/>
                      <a:pt x="22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1" y="40"/>
                      <a:pt x="94" y="43"/>
                      <a:pt x="87" y="46"/>
                    </a:cubicBezTo>
                    <a:cubicBezTo>
                      <a:pt x="73" y="52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69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8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5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5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2" y="65"/>
                      <a:pt x="53" y="69"/>
                    </a:cubicBezTo>
                    <a:cubicBezTo>
                      <a:pt x="49" y="70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80" y="55"/>
                    </a:cubicBezTo>
                    <a:cubicBezTo>
                      <a:pt x="95" y="48"/>
                      <a:pt x="111" y="44"/>
                      <a:pt x="126" y="35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2" y="73"/>
                      <a:pt x="72" y="72"/>
                    </a:cubicBezTo>
                    <a:cubicBezTo>
                      <a:pt x="76" y="71"/>
                      <a:pt x="80" y="69"/>
                      <a:pt x="84" y="68"/>
                    </a:cubicBezTo>
                    <a:cubicBezTo>
                      <a:pt x="94" y="64"/>
                      <a:pt x="105" y="62"/>
                      <a:pt x="115" y="57"/>
                    </a:cubicBezTo>
                    <a:cubicBezTo>
                      <a:pt x="117" y="56"/>
                      <a:pt x="120" y="55"/>
                      <a:pt x="123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2"/>
                      <a:pt x="73" y="74"/>
                    </a:cubicBezTo>
                    <a:close/>
                    <a:moveTo>
                      <a:pt x="52" y="75"/>
                    </a:moveTo>
                    <a:cubicBezTo>
                      <a:pt x="55" y="75"/>
                      <a:pt x="59" y="74"/>
                      <a:pt x="62" y="72"/>
                    </a:cubicBezTo>
                    <a:cubicBezTo>
                      <a:pt x="68" y="69"/>
                      <a:pt x="74" y="67"/>
                      <a:pt x="80" y="65"/>
                    </a:cubicBezTo>
                    <a:cubicBezTo>
                      <a:pt x="92" y="60"/>
                      <a:pt x="105" y="55"/>
                      <a:pt x="118" y="51"/>
                    </a:cubicBezTo>
                    <a:cubicBezTo>
                      <a:pt x="108" y="54"/>
                      <a:pt x="97" y="59"/>
                      <a:pt x="87" y="64"/>
                    </a:cubicBezTo>
                    <a:cubicBezTo>
                      <a:pt x="76" y="69"/>
                      <a:pt x="65" y="72"/>
                      <a:pt x="54" y="78"/>
                    </a:cubicBezTo>
                    <a:cubicBezTo>
                      <a:pt x="53" y="77"/>
                      <a:pt x="52" y="76"/>
                      <a:pt x="52" y="75"/>
                    </a:cubicBezTo>
                    <a:close/>
                    <a:moveTo>
                      <a:pt x="54" y="78"/>
                    </a:moveTo>
                    <a:cubicBezTo>
                      <a:pt x="59" y="76"/>
                      <a:pt x="64" y="74"/>
                      <a:pt x="69" y="72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4" y="75"/>
                      <a:pt x="59" y="76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7" y="69"/>
                      <a:pt x="82" y="67"/>
                      <a:pt x="88" y="64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3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49"/>
                    </a:cubicBezTo>
                    <a:cubicBezTo>
                      <a:pt x="120" y="49"/>
                      <a:pt x="120" y="49"/>
                      <a:pt x="119" y="49"/>
                    </a:cubicBezTo>
                    <a:cubicBezTo>
                      <a:pt x="107" y="54"/>
                      <a:pt x="94" y="58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3" y="74"/>
                    </a:cubicBezTo>
                    <a:cubicBezTo>
                      <a:pt x="54" y="73"/>
                      <a:pt x="56" y="73"/>
                      <a:pt x="58" y="72"/>
                    </a:cubicBezTo>
                    <a:cubicBezTo>
                      <a:pt x="71" y="67"/>
                      <a:pt x="84" y="62"/>
                      <a:pt x="96" y="57"/>
                    </a:cubicBezTo>
                    <a:cubicBezTo>
                      <a:pt x="104" y="54"/>
                      <a:pt x="113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6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2"/>
                      <a:pt x="94" y="55"/>
                      <a:pt x="87" y="57"/>
                    </a:cubicBezTo>
                    <a:cubicBezTo>
                      <a:pt x="82" y="60"/>
                      <a:pt x="76" y="62"/>
                      <a:pt x="70" y="64"/>
                    </a:cubicBezTo>
                    <a:cubicBezTo>
                      <a:pt x="77" y="61"/>
                      <a:pt x="85" y="57"/>
                      <a:pt x="92" y="54"/>
                    </a:cubicBezTo>
                    <a:cubicBezTo>
                      <a:pt x="99" y="52"/>
                      <a:pt x="105" y="49"/>
                      <a:pt x="111" y="46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1"/>
                      <a:pt x="126" y="43"/>
                    </a:cubicBezTo>
                    <a:close/>
                    <a:moveTo>
                      <a:pt x="25" y="88"/>
                    </a:move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8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8" y="87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6" y="84"/>
                      <a:pt x="33" y="85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2"/>
                      <a:pt x="47" y="70"/>
                      <a:pt x="34" y="78"/>
                    </a:cubicBezTo>
                    <a:cubicBezTo>
                      <a:pt x="34" y="77"/>
                      <a:pt x="35" y="75"/>
                      <a:pt x="35" y="74"/>
                    </a:cubicBezTo>
                    <a:cubicBezTo>
                      <a:pt x="51" y="66"/>
                      <a:pt x="67" y="59"/>
                      <a:pt x="83" y="52"/>
                    </a:cubicBezTo>
                    <a:cubicBezTo>
                      <a:pt x="91" y="49"/>
                      <a:pt x="99" y="46"/>
                      <a:pt x="108" y="43"/>
                    </a:cubicBezTo>
                    <a:cubicBezTo>
                      <a:pt x="111" y="41"/>
                      <a:pt x="115" y="40"/>
                      <a:pt x="119" y="38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6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6" y="73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2" y="69"/>
                      <a:pt x="47" y="66"/>
                      <a:pt x="53" y="63"/>
                    </a:cubicBezTo>
                    <a:cubicBezTo>
                      <a:pt x="57" y="61"/>
                      <a:pt x="61" y="60"/>
                      <a:pt x="65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7"/>
                      <a:pt x="113" y="36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7"/>
                      <a:pt x="105" y="40"/>
                      <a:pt x="99" y="43"/>
                    </a:cubicBezTo>
                    <a:cubicBezTo>
                      <a:pt x="85" y="50"/>
                      <a:pt x="72" y="55"/>
                      <a:pt x="59" y="61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0"/>
                      <a:pt x="112" y="31"/>
                      <a:pt x="113" y="31"/>
                    </a:cubicBezTo>
                    <a:cubicBezTo>
                      <a:pt x="108" y="33"/>
                      <a:pt x="104" y="36"/>
                      <a:pt x="99" y="39"/>
                    </a:cubicBezTo>
                    <a:cubicBezTo>
                      <a:pt x="91" y="43"/>
                      <a:pt x="84" y="46"/>
                      <a:pt x="76" y="50"/>
                    </a:cubicBezTo>
                    <a:cubicBezTo>
                      <a:pt x="68" y="54"/>
                      <a:pt x="60" y="57"/>
                      <a:pt x="52" y="61"/>
                    </a:cubicBezTo>
                    <a:cubicBezTo>
                      <a:pt x="47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0"/>
                      <a:pt x="30" y="71"/>
                    </a:cubicBezTo>
                    <a:cubicBezTo>
                      <a:pt x="32" y="70"/>
                      <a:pt x="35" y="68"/>
                      <a:pt x="37" y="66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1" y="49"/>
                    </a:cubicBezTo>
                    <a:cubicBezTo>
                      <a:pt x="78" y="45"/>
                      <a:pt x="85" y="41"/>
                      <a:pt x="93" y="38"/>
                    </a:cubicBezTo>
                    <a:cubicBezTo>
                      <a:pt x="99" y="35"/>
                      <a:pt x="107" y="31"/>
                      <a:pt x="113" y="27"/>
                    </a:cubicBezTo>
                    <a:cubicBezTo>
                      <a:pt x="113" y="28"/>
                      <a:pt x="112" y="28"/>
                      <a:pt x="112" y="29"/>
                    </a:cubicBezTo>
                    <a:close/>
                    <a:moveTo>
                      <a:pt x="40" y="80"/>
                    </a:moveTo>
                    <a:cubicBezTo>
                      <a:pt x="37" y="82"/>
                      <a:pt x="33" y="83"/>
                      <a:pt x="30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40" y="78"/>
                      <a:pt x="41" y="78"/>
                    </a:cubicBezTo>
                    <a:cubicBezTo>
                      <a:pt x="42" y="77"/>
                      <a:pt x="44" y="76"/>
                      <a:pt x="45" y="76"/>
                    </a:cubicBezTo>
                    <a:cubicBezTo>
                      <a:pt x="44" y="77"/>
                      <a:pt x="42" y="79"/>
                      <a:pt x="40" y="8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79"/>
                    </a:cubicBezTo>
                    <a:cubicBezTo>
                      <a:pt x="38" y="77"/>
                      <a:pt x="43" y="74"/>
                      <a:pt x="49" y="72"/>
                    </a:cubicBezTo>
                    <a:cubicBezTo>
                      <a:pt x="55" y="69"/>
                      <a:pt x="62" y="65"/>
                      <a:pt x="69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2"/>
                      <a:pt x="121" y="41"/>
                    </a:cubicBezTo>
                    <a:cubicBezTo>
                      <a:pt x="122" y="41"/>
                      <a:pt x="124" y="40"/>
                      <a:pt x="126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1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2"/>
                      <a:pt x="48" y="72"/>
                      <a:pt x="48" y="73"/>
                    </a:cubicBezTo>
                    <a:cubicBezTo>
                      <a:pt x="47" y="73"/>
                      <a:pt x="47" y="74"/>
                      <a:pt x="46" y="75"/>
                    </a:cubicBezTo>
                    <a:close/>
                    <a:moveTo>
                      <a:pt x="51" y="73"/>
                    </a:moveTo>
                    <a:cubicBezTo>
                      <a:pt x="53" y="72"/>
                      <a:pt x="56" y="71"/>
                      <a:pt x="58" y="70"/>
                    </a:cubicBezTo>
                    <a:cubicBezTo>
                      <a:pt x="58" y="70"/>
                      <a:pt x="59" y="69"/>
                      <a:pt x="59" y="69"/>
                    </a:cubicBezTo>
                    <a:cubicBezTo>
                      <a:pt x="66" y="67"/>
                      <a:pt x="72" y="64"/>
                      <a:pt x="79" y="62"/>
                    </a:cubicBezTo>
                    <a:cubicBezTo>
                      <a:pt x="86" y="59"/>
                      <a:pt x="93" y="56"/>
                      <a:pt x="100" y="53"/>
                    </a:cubicBezTo>
                    <a:cubicBezTo>
                      <a:pt x="107" y="51"/>
                      <a:pt x="113" y="48"/>
                      <a:pt x="120" y="45"/>
                    </a:cubicBezTo>
                    <a:cubicBezTo>
                      <a:pt x="120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5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4" y="50"/>
                      <a:pt x="110" y="51"/>
                    </a:cubicBezTo>
                    <a:cubicBezTo>
                      <a:pt x="103" y="53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lose/>
                    <a:moveTo>
                      <a:pt x="55" y="78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3"/>
                    </a:cubicBezTo>
                    <a:cubicBezTo>
                      <a:pt x="65" y="78"/>
                      <a:pt x="59" y="81"/>
                      <a:pt x="55" y="78"/>
                    </a:cubicBezTo>
                    <a:close/>
                    <a:moveTo>
                      <a:pt x="74" y="75"/>
                    </a:moveTo>
                    <a:cubicBezTo>
                      <a:pt x="83" y="72"/>
                      <a:pt x="91" y="69"/>
                      <a:pt x="100" y="67"/>
                    </a:cubicBezTo>
                    <a:cubicBezTo>
                      <a:pt x="104" y="65"/>
                      <a:pt x="108" y="64"/>
                      <a:pt x="113" y="62"/>
                    </a:cubicBezTo>
                    <a:cubicBezTo>
                      <a:pt x="115" y="61"/>
                      <a:pt x="117" y="60"/>
                      <a:pt x="120" y="60"/>
                    </a:cubicBezTo>
                    <a:cubicBezTo>
                      <a:pt x="120" y="59"/>
                      <a:pt x="125" y="57"/>
                      <a:pt x="122" y="59"/>
                    </a:cubicBezTo>
                    <a:cubicBezTo>
                      <a:pt x="112" y="64"/>
                      <a:pt x="102" y="67"/>
                      <a:pt x="92" y="71"/>
                    </a:cubicBezTo>
                    <a:cubicBezTo>
                      <a:pt x="92" y="71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8"/>
                    </a:cubicBezTo>
                    <a:cubicBezTo>
                      <a:pt x="76" y="78"/>
                      <a:pt x="75" y="76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2" y="67"/>
                      <a:pt x="115" y="66"/>
                      <a:pt x="118" y="65"/>
                    </a:cubicBezTo>
                    <a:cubicBezTo>
                      <a:pt x="119" y="64"/>
                      <a:pt x="120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6"/>
                      <a:pt x="110" y="69"/>
                    </a:cubicBezTo>
                    <a:close/>
                    <a:moveTo>
                      <a:pt x="123" y="62"/>
                    </a:moveTo>
                    <a:cubicBezTo>
                      <a:pt x="121" y="62"/>
                      <a:pt x="119" y="64"/>
                      <a:pt x="117" y="64"/>
                    </a:cubicBezTo>
                    <a:cubicBezTo>
                      <a:pt x="114" y="65"/>
                      <a:pt x="111" y="66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7"/>
                      <a:pt x="107" y="67"/>
                      <a:pt x="107" y="67"/>
                    </a:cubicBezTo>
                    <a:cubicBezTo>
                      <a:pt x="106" y="67"/>
                      <a:pt x="106" y="67"/>
                      <a:pt x="105" y="68"/>
                    </a:cubicBezTo>
                    <a:cubicBezTo>
                      <a:pt x="105" y="68"/>
                      <a:pt x="105" y="68"/>
                      <a:pt x="104" y="68"/>
                    </a:cubicBezTo>
                    <a:cubicBezTo>
                      <a:pt x="106" y="67"/>
                      <a:pt x="107" y="67"/>
                      <a:pt x="109" y="66"/>
                    </a:cubicBezTo>
                    <a:cubicBezTo>
                      <a:pt x="112" y="65"/>
                      <a:pt x="116" y="63"/>
                      <a:pt x="119" y="61"/>
                    </a:cubicBezTo>
                    <a:cubicBezTo>
                      <a:pt x="121" y="60"/>
                      <a:pt x="123" y="60"/>
                      <a:pt x="124" y="58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lose/>
                    <a:moveTo>
                      <a:pt x="97" y="74"/>
                    </a:moveTo>
                    <a:cubicBezTo>
                      <a:pt x="96" y="73"/>
                      <a:pt x="95" y="73"/>
                      <a:pt x="95" y="72"/>
                    </a:cubicBezTo>
                    <a:cubicBezTo>
                      <a:pt x="95" y="72"/>
                      <a:pt x="96" y="72"/>
                      <a:pt x="97" y="71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8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3"/>
                    </a:cubicBezTo>
                    <a:cubicBezTo>
                      <a:pt x="97" y="73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1"/>
                    </a:cubicBezTo>
                    <a:cubicBezTo>
                      <a:pt x="104" y="72"/>
                      <a:pt x="103" y="72"/>
                      <a:pt x="101" y="72"/>
                    </a:cubicBezTo>
                    <a:cubicBezTo>
                      <a:pt x="100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7"/>
                      <a:pt x="86" y="76"/>
                      <a:pt x="90" y="74"/>
                    </a:cubicBezTo>
                    <a:cubicBezTo>
                      <a:pt x="88" y="77"/>
                      <a:pt x="85" y="79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3"/>
                      <a:pt x="103" y="73"/>
                      <a:pt x="105" y="72"/>
                    </a:cubicBezTo>
                    <a:cubicBezTo>
                      <a:pt x="104" y="74"/>
                      <a:pt x="101" y="74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69"/>
                      <a:pt x="116" y="69"/>
                      <a:pt x="117" y="69"/>
                    </a:cubicBezTo>
                    <a:cubicBezTo>
                      <a:pt x="116" y="69"/>
                      <a:pt x="114" y="70"/>
                      <a:pt x="113" y="70"/>
                    </a:cubicBezTo>
                    <a:close/>
                    <a:moveTo>
                      <a:pt x="119" y="68"/>
                    </a:moveTo>
                    <a:cubicBezTo>
                      <a:pt x="119" y="68"/>
                      <a:pt x="119" y="68"/>
                      <a:pt x="119" y="68"/>
                    </a:cubicBezTo>
                    <a:cubicBezTo>
                      <a:pt x="116" y="68"/>
                      <a:pt x="114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5"/>
                      <a:pt x="120" y="67"/>
                      <a:pt x="119" y="68"/>
                    </a:cubicBezTo>
                    <a:close/>
                    <a:moveTo>
                      <a:pt x="124" y="57"/>
                    </a:moveTo>
                    <a:cubicBezTo>
                      <a:pt x="115" y="60"/>
                      <a:pt x="106" y="64"/>
                      <a:pt x="96" y="67"/>
                    </a:cubicBezTo>
                    <a:cubicBezTo>
                      <a:pt x="93" y="68"/>
                      <a:pt x="89" y="69"/>
                      <a:pt x="86" y="71"/>
                    </a:cubicBezTo>
                    <a:cubicBezTo>
                      <a:pt x="92" y="68"/>
                      <a:pt x="97" y="65"/>
                      <a:pt x="103" y="63"/>
                    </a:cubicBezTo>
                    <a:cubicBezTo>
                      <a:pt x="110" y="60"/>
                      <a:pt x="118" y="58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6" y="35"/>
                    </a:moveTo>
                    <a:cubicBezTo>
                      <a:pt x="110" y="42"/>
                      <a:pt x="94" y="47"/>
                      <a:pt x="78" y="54"/>
                    </a:cubicBezTo>
                    <a:cubicBezTo>
                      <a:pt x="73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2"/>
                    </a:cubicBezTo>
                    <a:cubicBezTo>
                      <a:pt x="95" y="46"/>
                      <a:pt x="109" y="40"/>
                      <a:pt x="122" y="31"/>
                    </a:cubicBezTo>
                    <a:cubicBezTo>
                      <a:pt x="123" y="32"/>
                      <a:pt x="125" y="33"/>
                      <a:pt x="126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4"/>
                      <a:pt x="86" y="48"/>
                      <a:pt x="78" y="51"/>
                    </a:cubicBezTo>
                    <a:cubicBezTo>
                      <a:pt x="76" y="52"/>
                      <a:pt x="74" y="53"/>
                      <a:pt x="73" y="54"/>
                    </a:cubicBezTo>
                    <a:cubicBezTo>
                      <a:pt x="74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4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5" y="29"/>
                      <a:pt x="97" y="33"/>
                      <a:pt x="89" y="36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1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0"/>
                    </a:cubicBezTo>
                    <a:cubicBezTo>
                      <a:pt x="31" y="60"/>
                      <a:pt x="47" y="52"/>
                      <a:pt x="63" y="44"/>
                    </a:cubicBezTo>
                    <a:cubicBezTo>
                      <a:pt x="72" y="40"/>
                      <a:pt x="82" y="35"/>
                      <a:pt x="91" y="31"/>
                    </a:cubicBezTo>
                    <a:cubicBezTo>
                      <a:pt x="98" y="28"/>
                      <a:pt x="107" y="24"/>
                      <a:pt x="113" y="19"/>
                    </a:cubicBezTo>
                    <a:cubicBezTo>
                      <a:pt x="114" y="21"/>
                      <a:pt x="114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0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5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3" y="57"/>
                      <a:pt x="27" y="60"/>
                      <a:pt x="21" y="62"/>
                    </a:cubicBezTo>
                    <a:cubicBezTo>
                      <a:pt x="33" y="55"/>
                      <a:pt x="45" y="49"/>
                      <a:pt x="57" y="43"/>
                    </a:cubicBezTo>
                    <a:cubicBezTo>
                      <a:pt x="70" y="36"/>
                      <a:pt x="84" y="29"/>
                      <a:pt x="96" y="22"/>
                    </a:cubicBezTo>
                    <a:cubicBezTo>
                      <a:pt x="99" y="21"/>
                      <a:pt x="101" y="20"/>
                      <a:pt x="103" y="18"/>
                    </a:cubicBezTo>
                    <a:cubicBezTo>
                      <a:pt x="104" y="18"/>
                      <a:pt x="104" y="17"/>
                      <a:pt x="105" y="16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4"/>
                      <a:pt x="109" y="14"/>
                    </a:cubicBezTo>
                    <a:cubicBezTo>
                      <a:pt x="110" y="14"/>
                      <a:pt x="110" y="15"/>
                      <a:pt x="111" y="16"/>
                    </a:cubicBezTo>
                    <a:cubicBezTo>
                      <a:pt x="111" y="16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0"/>
                      <a:pt x="91" y="24"/>
                      <a:pt x="85" y="27"/>
                    </a:cubicBezTo>
                    <a:cubicBezTo>
                      <a:pt x="72" y="33"/>
                      <a:pt x="59" y="38"/>
                      <a:pt x="47" y="45"/>
                    </a:cubicBezTo>
                    <a:cubicBezTo>
                      <a:pt x="40" y="49"/>
                      <a:pt x="34" y="52"/>
                      <a:pt x="28" y="56"/>
                    </a:cubicBezTo>
                    <a:cubicBezTo>
                      <a:pt x="25" y="57"/>
                      <a:pt x="23" y="58"/>
                      <a:pt x="21" y="59"/>
                    </a:cubicBezTo>
                    <a:cubicBezTo>
                      <a:pt x="42" y="44"/>
                      <a:pt x="65" y="34"/>
                      <a:pt x="88" y="20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7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7"/>
                      <a:pt x="76" y="10"/>
                      <a:pt x="72" y="12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5" y="18"/>
                      <a:pt x="59" y="21"/>
                      <a:pt x="53" y="25"/>
                    </a:cubicBezTo>
                    <a:cubicBezTo>
                      <a:pt x="41" y="32"/>
                      <a:pt x="28" y="38"/>
                      <a:pt x="15" y="45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10" y="49"/>
                      <a:pt x="13" y="46"/>
                      <a:pt x="15" y="44"/>
                    </a:cubicBezTo>
                    <a:cubicBezTo>
                      <a:pt x="21" y="40"/>
                      <a:pt x="26" y="36"/>
                      <a:pt x="33" y="33"/>
                    </a:cubicBezTo>
                    <a:cubicBezTo>
                      <a:pt x="39" y="30"/>
                      <a:pt x="46" y="26"/>
                      <a:pt x="52" y="22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9" y="12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5"/>
                    </a:moveTo>
                    <a:cubicBezTo>
                      <a:pt x="59" y="5"/>
                      <a:pt x="60" y="4"/>
                      <a:pt x="61" y="5"/>
                    </a:cubicBezTo>
                    <a:cubicBezTo>
                      <a:pt x="58" y="6"/>
                      <a:pt x="56" y="7"/>
                      <a:pt x="54" y="9"/>
                    </a:cubicBezTo>
                    <a:cubicBezTo>
                      <a:pt x="53" y="9"/>
                      <a:pt x="53" y="10"/>
                      <a:pt x="52" y="10"/>
                    </a:cubicBezTo>
                    <a:cubicBezTo>
                      <a:pt x="54" y="8"/>
                      <a:pt x="55" y="6"/>
                      <a:pt x="57" y="5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5" y="15"/>
                      <a:pt x="44" y="15"/>
                    </a:cubicBezTo>
                    <a:cubicBezTo>
                      <a:pt x="39" y="18"/>
                      <a:pt x="33" y="19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2" y="19"/>
                      <a:pt x="38" y="15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7" y="12"/>
                      <a:pt x="33" y="14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6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7" y="11"/>
                      <a:pt x="39" y="9"/>
                    </a:cubicBezTo>
                    <a:cubicBezTo>
                      <a:pt x="42" y="9"/>
                      <a:pt x="44" y="11"/>
                      <a:pt x="46" y="14"/>
                    </a:cubicBezTo>
                    <a:close/>
                    <a:moveTo>
                      <a:pt x="34" y="10"/>
                    </a:moveTo>
                    <a:cubicBezTo>
                      <a:pt x="35" y="10"/>
                      <a:pt x="36" y="9"/>
                      <a:pt x="38" y="9"/>
                    </a:cubicBezTo>
                    <a:cubicBezTo>
                      <a:pt x="35" y="10"/>
                      <a:pt x="33" y="12"/>
                      <a:pt x="30" y="14"/>
                    </a:cubicBezTo>
                    <a:cubicBezTo>
                      <a:pt x="31" y="13"/>
                      <a:pt x="32" y="11"/>
                      <a:pt x="34" y="10"/>
                    </a:cubicBezTo>
                    <a:close/>
                    <a:moveTo>
                      <a:pt x="23" y="24"/>
                    </a:moveTo>
                    <a:cubicBezTo>
                      <a:pt x="20" y="25"/>
                      <a:pt x="17" y="27"/>
                      <a:pt x="14" y="29"/>
                    </a:cubicBezTo>
                    <a:cubicBezTo>
                      <a:pt x="10" y="31"/>
                      <a:pt x="15" y="26"/>
                      <a:pt x="16" y="26"/>
                    </a:cubicBezTo>
                    <a:cubicBezTo>
                      <a:pt x="18" y="24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19"/>
                      <a:pt x="9" y="21"/>
                      <a:pt x="7" y="22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9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5" name="Freeform 90"/>
              <p:cNvSpPr>
                <a:spLocks noEditPoints="1" noChangeArrowheads="1"/>
              </p:cNvSpPr>
              <p:nvPr/>
            </p:nvSpPr>
            <p:spPr bwMode="auto">
              <a:xfrm>
                <a:off x="2421" y="481"/>
                <a:ext cx="634" cy="790"/>
              </a:xfrm>
              <a:custGeom>
                <a:avLst/>
                <a:gdLst>
                  <a:gd name="T0" fmla="*/ 34395 w 268"/>
                  <a:gd name="T1" fmla="*/ 50418 h 334"/>
                  <a:gd name="T2" fmla="*/ 33640 w 268"/>
                  <a:gd name="T3" fmla="*/ 15403 h 334"/>
                  <a:gd name="T4" fmla="*/ 30160 w 268"/>
                  <a:gd name="T5" fmla="*/ 15403 h 334"/>
                  <a:gd name="T6" fmla="*/ 35201 w 268"/>
                  <a:gd name="T7" fmla="*/ 42726 h 334"/>
                  <a:gd name="T8" fmla="*/ 46076 w 268"/>
                  <a:gd name="T9" fmla="*/ 44498 h 334"/>
                  <a:gd name="T10" fmla="*/ 36954 w 268"/>
                  <a:gd name="T11" fmla="*/ 52544 h 334"/>
                  <a:gd name="T12" fmla="*/ 43131 w 268"/>
                  <a:gd name="T13" fmla="*/ 47452 h 334"/>
                  <a:gd name="T14" fmla="*/ 42975 w 268"/>
                  <a:gd name="T15" fmla="*/ 37683 h 334"/>
                  <a:gd name="T16" fmla="*/ 35800 w 268"/>
                  <a:gd name="T17" fmla="*/ 34864 h 334"/>
                  <a:gd name="T18" fmla="*/ 36829 w 268"/>
                  <a:gd name="T19" fmla="*/ 38719 h 334"/>
                  <a:gd name="T20" fmla="*/ 36074 w 268"/>
                  <a:gd name="T21" fmla="*/ 29232 h 334"/>
                  <a:gd name="T22" fmla="*/ 41716 w 268"/>
                  <a:gd name="T23" fmla="*/ 28861 h 334"/>
                  <a:gd name="T24" fmla="*/ 38369 w 268"/>
                  <a:gd name="T25" fmla="*/ 30791 h 334"/>
                  <a:gd name="T26" fmla="*/ 35577 w 268"/>
                  <a:gd name="T27" fmla="*/ 37092 h 334"/>
                  <a:gd name="T28" fmla="*/ 37865 w 268"/>
                  <a:gd name="T29" fmla="*/ 46579 h 334"/>
                  <a:gd name="T30" fmla="*/ 40455 w 268"/>
                  <a:gd name="T31" fmla="*/ 41539 h 334"/>
                  <a:gd name="T32" fmla="*/ 36304 w 268"/>
                  <a:gd name="T33" fmla="*/ 27697 h 334"/>
                  <a:gd name="T34" fmla="*/ 27842 w 268"/>
                  <a:gd name="T35" fmla="*/ 54770 h 334"/>
                  <a:gd name="T36" fmla="*/ 23326 w 268"/>
                  <a:gd name="T37" fmla="*/ 53578 h 334"/>
                  <a:gd name="T38" fmla="*/ 29124 w 268"/>
                  <a:gd name="T39" fmla="*/ 45387 h 334"/>
                  <a:gd name="T40" fmla="*/ 27338 w 268"/>
                  <a:gd name="T41" fmla="*/ 39245 h 334"/>
                  <a:gd name="T42" fmla="*/ 17198 w 268"/>
                  <a:gd name="T43" fmla="*/ 49730 h 334"/>
                  <a:gd name="T44" fmla="*/ 19105 w 268"/>
                  <a:gd name="T45" fmla="*/ 46418 h 334"/>
                  <a:gd name="T46" fmla="*/ 29628 w 268"/>
                  <a:gd name="T47" fmla="*/ 42038 h 334"/>
                  <a:gd name="T48" fmla="*/ 30546 w 268"/>
                  <a:gd name="T49" fmla="*/ 35183 h 334"/>
                  <a:gd name="T50" fmla="*/ 22838 w 268"/>
                  <a:gd name="T51" fmla="*/ 37683 h 334"/>
                  <a:gd name="T52" fmla="*/ 22616 w 268"/>
                  <a:gd name="T53" fmla="*/ 33991 h 334"/>
                  <a:gd name="T54" fmla="*/ 24149 w 268"/>
                  <a:gd name="T55" fmla="*/ 31179 h 334"/>
                  <a:gd name="T56" fmla="*/ 22084 w 268"/>
                  <a:gd name="T57" fmla="*/ 33450 h 334"/>
                  <a:gd name="T58" fmla="*/ 20667 w 268"/>
                  <a:gd name="T59" fmla="*/ 32208 h 334"/>
                  <a:gd name="T60" fmla="*/ 30820 w 268"/>
                  <a:gd name="T61" fmla="*/ 29232 h 334"/>
                  <a:gd name="T62" fmla="*/ 28095 w 268"/>
                  <a:gd name="T63" fmla="*/ 30491 h 334"/>
                  <a:gd name="T64" fmla="*/ 16974 w 268"/>
                  <a:gd name="T65" fmla="*/ 35183 h 334"/>
                  <a:gd name="T66" fmla="*/ 29789 w 268"/>
                  <a:gd name="T67" fmla="*/ 44846 h 334"/>
                  <a:gd name="T68" fmla="*/ 23489 w 268"/>
                  <a:gd name="T69" fmla="*/ 53233 h 334"/>
                  <a:gd name="T70" fmla="*/ 28599 w 268"/>
                  <a:gd name="T71" fmla="*/ 53233 h 334"/>
                  <a:gd name="T72" fmla="*/ 33853 w 268"/>
                  <a:gd name="T73" fmla="*/ 54652 h 334"/>
                  <a:gd name="T74" fmla="*/ 45196 w 268"/>
                  <a:gd name="T75" fmla="*/ 48102 h 334"/>
                  <a:gd name="T76" fmla="*/ 36304 w 268"/>
                  <a:gd name="T77" fmla="*/ 45534 h 334"/>
                  <a:gd name="T78" fmla="*/ 18601 w 268"/>
                  <a:gd name="T79" fmla="*/ 23317 h 334"/>
                  <a:gd name="T80" fmla="*/ 5254 w 268"/>
                  <a:gd name="T81" fmla="*/ 44846 h 334"/>
                  <a:gd name="T82" fmla="*/ 8462 w 268"/>
                  <a:gd name="T83" fmla="*/ 13338 h 334"/>
                  <a:gd name="T84" fmla="*/ 21211 w 268"/>
                  <a:gd name="T85" fmla="*/ 2595 h 334"/>
                  <a:gd name="T86" fmla="*/ 17355 w 268"/>
                  <a:gd name="T87" fmla="*/ 8073 h 334"/>
                  <a:gd name="T88" fmla="*/ 24362 w 268"/>
                  <a:gd name="T89" fmla="*/ 6289 h 334"/>
                  <a:gd name="T90" fmla="*/ 6671 w 268"/>
                  <a:gd name="T91" fmla="*/ 29388 h 334"/>
                  <a:gd name="T92" fmla="*/ 2451 w 268"/>
                  <a:gd name="T93" fmla="*/ 26799 h 334"/>
                  <a:gd name="T94" fmla="*/ 7175 w 268"/>
                  <a:gd name="T95" fmla="*/ 21529 h 334"/>
                  <a:gd name="T96" fmla="*/ 5917 w 268"/>
                  <a:gd name="T97" fmla="*/ 26943 h 334"/>
                  <a:gd name="T98" fmla="*/ 6515 w 268"/>
                  <a:gd name="T99" fmla="*/ 18366 h 334"/>
                  <a:gd name="T100" fmla="*/ 6146 w 268"/>
                  <a:gd name="T101" fmla="*/ 15022 h 334"/>
                  <a:gd name="T102" fmla="*/ 4012 w 268"/>
                  <a:gd name="T103" fmla="*/ 21025 h 334"/>
                  <a:gd name="T104" fmla="*/ 4729 w 268"/>
                  <a:gd name="T105" fmla="*/ 24504 h 334"/>
                  <a:gd name="T106" fmla="*/ 3693 w 268"/>
                  <a:gd name="T107" fmla="*/ 31179 h 334"/>
                  <a:gd name="T108" fmla="*/ 1405 w 268"/>
                  <a:gd name="T109" fmla="*/ 36560 h 334"/>
                  <a:gd name="T110" fmla="*/ 3324 w 268"/>
                  <a:gd name="T111" fmla="*/ 37461 h 334"/>
                  <a:gd name="T112" fmla="*/ 6290 w 268"/>
                  <a:gd name="T113" fmla="*/ 31822 h 334"/>
                  <a:gd name="T114" fmla="*/ 1561 w 268"/>
                  <a:gd name="T115" fmla="*/ 35900 h 334"/>
                  <a:gd name="T116" fmla="*/ 5417 w 268"/>
                  <a:gd name="T117" fmla="*/ 40281 h 334"/>
                  <a:gd name="T118" fmla="*/ 5798 w 268"/>
                  <a:gd name="T119" fmla="*/ 43760 h 334"/>
                  <a:gd name="T120" fmla="*/ 25407 w 268"/>
                  <a:gd name="T121" fmla="*/ 5253 h 334"/>
                  <a:gd name="T122" fmla="*/ 873 w 268"/>
                  <a:gd name="T123" fmla="*/ 45002 h 334"/>
                  <a:gd name="T124" fmla="*/ 13998 w 268"/>
                  <a:gd name="T125" fmla="*/ 51464 h 3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8"/>
                  <a:gd name="T190" fmla="*/ 0 h 334"/>
                  <a:gd name="T191" fmla="*/ 268 w 268"/>
                  <a:gd name="T192" fmla="*/ 334 h 33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6" name="Freeform 91"/>
              <p:cNvSpPr>
                <a:spLocks noEditPoints="1" noChangeArrowheads="1"/>
              </p:cNvSpPr>
              <p:nvPr/>
            </p:nvSpPr>
            <p:spPr bwMode="auto">
              <a:xfrm>
                <a:off x="6547" y="135"/>
                <a:ext cx="634" cy="788"/>
              </a:xfrm>
              <a:custGeom>
                <a:avLst/>
                <a:gdLst>
                  <a:gd name="T0" fmla="*/ 12592 w 268"/>
                  <a:gd name="T1" fmla="*/ 50392 h 333"/>
                  <a:gd name="T2" fmla="*/ 13347 w 268"/>
                  <a:gd name="T3" fmla="*/ 15422 h 333"/>
                  <a:gd name="T4" fmla="*/ 16974 w 268"/>
                  <a:gd name="T5" fmla="*/ 15422 h 333"/>
                  <a:gd name="T6" fmla="*/ 11769 w 268"/>
                  <a:gd name="T7" fmla="*/ 42680 h 333"/>
                  <a:gd name="T8" fmla="*/ 873 w 268"/>
                  <a:gd name="T9" fmla="*/ 44085 h 333"/>
                  <a:gd name="T10" fmla="*/ 9995 w 268"/>
                  <a:gd name="T11" fmla="*/ 52526 h 333"/>
                  <a:gd name="T12" fmla="*/ 3693 w 268"/>
                  <a:gd name="T13" fmla="*/ 47249 h 333"/>
                  <a:gd name="T14" fmla="*/ 11769 w 268"/>
                  <a:gd name="T15" fmla="*/ 41769 h 333"/>
                  <a:gd name="T16" fmla="*/ 11400 w 268"/>
                  <a:gd name="T17" fmla="*/ 35088 h 333"/>
                  <a:gd name="T18" fmla="*/ 9654 w 268"/>
                  <a:gd name="T19" fmla="*/ 38134 h 333"/>
                  <a:gd name="T20" fmla="*/ 10896 w 268"/>
                  <a:gd name="T21" fmla="*/ 29539 h 333"/>
                  <a:gd name="T22" fmla="*/ 8233 w 268"/>
                  <a:gd name="T23" fmla="*/ 30732 h 333"/>
                  <a:gd name="T24" fmla="*/ 8462 w 268"/>
                  <a:gd name="T25" fmla="*/ 30356 h 333"/>
                  <a:gd name="T26" fmla="*/ 11400 w 268"/>
                  <a:gd name="T27" fmla="*/ 36880 h 333"/>
                  <a:gd name="T28" fmla="*/ 9770 w 268"/>
                  <a:gd name="T29" fmla="*/ 46908 h 333"/>
                  <a:gd name="T30" fmla="*/ 873 w 268"/>
                  <a:gd name="T31" fmla="*/ 38823 h 333"/>
                  <a:gd name="T32" fmla="*/ 10683 w 268"/>
                  <a:gd name="T33" fmla="*/ 27376 h 333"/>
                  <a:gd name="T34" fmla="*/ 18071 w 268"/>
                  <a:gd name="T35" fmla="*/ 54249 h 333"/>
                  <a:gd name="T36" fmla="*/ 23993 w 268"/>
                  <a:gd name="T37" fmla="*/ 53863 h 333"/>
                  <a:gd name="T38" fmla="*/ 17847 w 268"/>
                  <a:gd name="T39" fmla="*/ 45503 h 333"/>
                  <a:gd name="T40" fmla="*/ 30664 w 268"/>
                  <a:gd name="T41" fmla="*/ 46908 h 333"/>
                  <a:gd name="T42" fmla="*/ 30160 w 268"/>
                  <a:gd name="T43" fmla="*/ 50011 h 333"/>
                  <a:gd name="T44" fmla="*/ 30546 w 268"/>
                  <a:gd name="T45" fmla="*/ 49362 h 333"/>
                  <a:gd name="T46" fmla="*/ 19794 w 268"/>
                  <a:gd name="T47" fmla="*/ 43716 h 333"/>
                  <a:gd name="T48" fmla="*/ 23489 w 268"/>
                  <a:gd name="T49" fmla="*/ 40228 h 333"/>
                  <a:gd name="T50" fmla="*/ 16666 w 268"/>
                  <a:gd name="T51" fmla="*/ 31761 h 333"/>
                  <a:gd name="T52" fmla="*/ 23870 w 268"/>
                  <a:gd name="T53" fmla="*/ 33179 h 333"/>
                  <a:gd name="T54" fmla="*/ 21047 w 268"/>
                  <a:gd name="T55" fmla="*/ 29814 h 333"/>
                  <a:gd name="T56" fmla="*/ 28211 w 268"/>
                  <a:gd name="T57" fmla="*/ 36000 h 333"/>
                  <a:gd name="T58" fmla="*/ 28095 w 268"/>
                  <a:gd name="T59" fmla="*/ 33553 h 333"/>
                  <a:gd name="T60" fmla="*/ 17198 w 268"/>
                  <a:gd name="T61" fmla="*/ 28619 h 333"/>
                  <a:gd name="T62" fmla="*/ 18895 w 268"/>
                  <a:gd name="T63" fmla="*/ 30356 h 333"/>
                  <a:gd name="T64" fmla="*/ 29789 w 268"/>
                  <a:gd name="T65" fmla="*/ 34426 h 333"/>
                  <a:gd name="T66" fmla="*/ 20018 w 268"/>
                  <a:gd name="T67" fmla="*/ 46908 h 333"/>
                  <a:gd name="T68" fmla="*/ 20667 w 268"/>
                  <a:gd name="T69" fmla="*/ 51265 h 333"/>
                  <a:gd name="T70" fmla="*/ 21047 w 268"/>
                  <a:gd name="T71" fmla="*/ 55281 h 333"/>
                  <a:gd name="T72" fmla="*/ 13118 w 268"/>
                  <a:gd name="T73" fmla="*/ 54620 h 333"/>
                  <a:gd name="T74" fmla="*/ 2065 w 268"/>
                  <a:gd name="T75" fmla="*/ 48818 h 333"/>
                  <a:gd name="T76" fmla="*/ 10683 w 268"/>
                  <a:gd name="T77" fmla="*/ 45503 h 333"/>
                  <a:gd name="T78" fmla="*/ 30001 w 268"/>
                  <a:gd name="T79" fmla="*/ 27589 h 333"/>
                  <a:gd name="T80" fmla="*/ 41716 w 268"/>
                  <a:gd name="T81" fmla="*/ 45503 h 333"/>
                  <a:gd name="T82" fmla="*/ 35800 w 268"/>
                  <a:gd name="T83" fmla="*/ 12094 h 333"/>
                  <a:gd name="T84" fmla="*/ 25554 w 268"/>
                  <a:gd name="T85" fmla="*/ 3192 h 333"/>
                  <a:gd name="T86" fmla="*/ 29124 w 268"/>
                  <a:gd name="T87" fmla="*/ 7553 h 333"/>
                  <a:gd name="T88" fmla="*/ 22616 w 268"/>
                  <a:gd name="T89" fmla="*/ 6517 h 333"/>
                  <a:gd name="T90" fmla="*/ 40311 w 268"/>
                  <a:gd name="T91" fmla="*/ 28782 h 333"/>
                  <a:gd name="T92" fmla="*/ 44536 w 268"/>
                  <a:gd name="T93" fmla="*/ 26872 h 333"/>
                  <a:gd name="T94" fmla="*/ 39767 w 268"/>
                  <a:gd name="T95" fmla="*/ 21946 h 333"/>
                  <a:gd name="T96" fmla="*/ 43131 w 268"/>
                  <a:gd name="T97" fmla="*/ 28408 h 333"/>
                  <a:gd name="T98" fmla="*/ 41347 w 268"/>
                  <a:gd name="T99" fmla="*/ 18406 h 333"/>
                  <a:gd name="T100" fmla="*/ 40155 w 268"/>
                  <a:gd name="T101" fmla="*/ 14771 h 333"/>
                  <a:gd name="T102" fmla="*/ 42975 w 268"/>
                  <a:gd name="T103" fmla="*/ 21598 h 333"/>
                  <a:gd name="T104" fmla="*/ 42381 w 268"/>
                  <a:gd name="T105" fmla="*/ 24766 h 333"/>
                  <a:gd name="T106" fmla="*/ 40455 w 268"/>
                  <a:gd name="T107" fmla="*/ 30356 h 333"/>
                  <a:gd name="T108" fmla="*/ 42975 w 268"/>
                  <a:gd name="T109" fmla="*/ 35088 h 333"/>
                  <a:gd name="T110" fmla="*/ 43507 w 268"/>
                  <a:gd name="T111" fmla="*/ 37540 h 333"/>
                  <a:gd name="T112" fmla="*/ 40685 w 268"/>
                  <a:gd name="T113" fmla="*/ 31442 h 333"/>
                  <a:gd name="T114" fmla="*/ 43131 w 268"/>
                  <a:gd name="T115" fmla="*/ 34426 h 333"/>
                  <a:gd name="T116" fmla="*/ 41558 w 268"/>
                  <a:gd name="T117" fmla="*/ 40576 h 333"/>
                  <a:gd name="T118" fmla="*/ 41347 w 268"/>
                  <a:gd name="T119" fmla="*/ 44429 h 333"/>
                  <a:gd name="T120" fmla="*/ 21047 w 268"/>
                  <a:gd name="T121" fmla="*/ 5802 h 333"/>
                  <a:gd name="T122" fmla="*/ 45040 w 268"/>
                  <a:gd name="T123" fmla="*/ 46154 h 333"/>
                  <a:gd name="T124" fmla="*/ 38369 w 268"/>
                  <a:gd name="T125" fmla="*/ 50236 h 3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8"/>
                  <a:gd name="T190" fmla="*/ 0 h 333"/>
                  <a:gd name="T191" fmla="*/ 268 w 268"/>
                  <a:gd name="T192" fmla="*/ 333 h 3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8" h="333">
                    <a:moveTo>
                      <a:pt x="4" y="204"/>
                    </a:moveTo>
                    <a:cubicBezTo>
                      <a:pt x="3" y="219"/>
                      <a:pt x="0" y="234"/>
                      <a:pt x="2" y="249"/>
                    </a:cubicBezTo>
                    <a:cubicBezTo>
                      <a:pt x="3" y="260"/>
                      <a:pt x="6" y="272"/>
                      <a:pt x="10" y="282"/>
                    </a:cubicBezTo>
                    <a:cubicBezTo>
                      <a:pt x="18" y="301"/>
                      <a:pt x="33" y="320"/>
                      <a:pt x="53" y="328"/>
                    </a:cubicBezTo>
                    <a:cubicBezTo>
                      <a:pt x="67" y="333"/>
                      <a:pt x="81" y="331"/>
                      <a:pt x="95" y="330"/>
                    </a:cubicBezTo>
                    <a:cubicBezTo>
                      <a:pt x="109" y="329"/>
                      <a:pt x="124" y="329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8"/>
                      <a:pt x="213" y="301"/>
                      <a:pt x="219" y="291"/>
                    </a:cubicBezTo>
                    <a:cubicBezTo>
                      <a:pt x="219" y="291"/>
                      <a:pt x="219" y="291"/>
                      <a:pt x="220" y="290"/>
                    </a:cubicBezTo>
                    <a:cubicBezTo>
                      <a:pt x="220" y="290"/>
                      <a:pt x="220" y="290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3"/>
                      <a:pt x="253" y="275"/>
                      <a:pt x="255" y="268"/>
                    </a:cubicBezTo>
                    <a:cubicBezTo>
                      <a:pt x="255" y="268"/>
                      <a:pt x="255" y="268"/>
                      <a:pt x="255" y="268"/>
                    </a:cubicBezTo>
                    <a:cubicBezTo>
                      <a:pt x="260" y="266"/>
                      <a:pt x="265" y="262"/>
                      <a:pt x="267" y="256"/>
                    </a:cubicBezTo>
                    <a:cubicBezTo>
                      <a:pt x="268" y="250"/>
                      <a:pt x="268" y="244"/>
                      <a:pt x="266" y="238"/>
                    </a:cubicBezTo>
                    <a:cubicBezTo>
                      <a:pt x="265" y="230"/>
                      <a:pt x="263" y="223"/>
                      <a:pt x="263" y="215"/>
                    </a:cubicBezTo>
                    <a:cubicBezTo>
                      <a:pt x="263" y="201"/>
                      <a:pt x="263" y="186"/>
                      <a:pt x="260" y="171"/>
                    </a:cubicBezTo>
                    <a:cubicBezTo>
                      <a:pt x="258" y="156"/>
                      <a:pt x="254" y="141"/>
                      <a:pt x="250" y="126"/>
                    </a:cubicBezTo>
                    <a:cubicBezTo>
                      <a:pt x="246" y="113"/>
                      <a:pt x="242" y="99"/>
                      <a:pt x="236" y="85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8"/>
                      <a:pt x="178" y="46"/>
                    </a:cubicBezTo>
                    <a:cubicBezTo>
                      <a:pt x="178" y="46"/>
                      <a:pt x="178" y="46"/>
                      <a:pt x="178" y="47"/>
                    </a:cubicBezTo>
                    <a:cubicBezTo>
                      <a:pt x="179" y="41"/>
                      <a:pt x="180" y="35"/>
                      <a:pt x="177" y="29"/>
                    </a:cubicBezTo>
                    <a:cubicBezTo>
                      <a:pt x="175" y="24"/>
                      <a:pt x="171" y="19"/>
                      <a:pt x="168" y="13"/>
                    </a:cubicBezTo>
                    <a:cubicBezTo>
                      <a:pt x="165" y="7"/>
                      <a:pt x="158" y="0"/>
                      <a:pt x="150" y="5"/>
                    </a:cubicBezTo>
                    <a:cubicBezTo>
                      <a:pt x="144" y="10"/>
                      <a:pt x="144" y="22"/>
                      <a:pt x="136" y="24"/>
                    </a:cubicBezTo>
                    <a:cubicBezTo>
                      <a:pt x="130" y="25"/>
                      <a:pt x="124" y="24"/>
                      <a:pt x="120" y="29"/>
                    </a:cubicBezTo>
                    <a:cubicBezTo>
                      <a:pt x="116" y="32"/>
                      <a:pt x="116" y="37"/>
                      <a:pt x="115" y="41"/>
                    </a:cubicBezTo>
                    <a:cubicBezTo>
                      <a:pt x="96" y="46"/>
                      <a:pt x="78" y="55"/>
                      <a:pt x="62" y="68"/>
                    </a:cubicBezTo>
                    <a:cubicBezTo>
                      <a:pt x="45" y="81"/>
                      <a:pt x="30" y="98"/>
                      <a:pt x="21" y="117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9" y="121"/>
                      <a:pt x="18" y="124"/>
                      <a:pt x="17" y="126"/>
                    </a:cubicBezTo>
                    <a:cubicBezTo>
                      <a:pt x="12" y="138"/>
                      <a:pt x="9" y="151"/>
                      <a:pt x="8" y="163"/>
                    </a:cubicBezTo>
                    <a:cubicBezTo>
                      <a:pt x="7" y="165"/>
                      <a:pt x="7" y="167"/>
                      <a:pt x="7" y="169"/>
                    </a:cubicBezTo>
                    <a:cubicBezTo>
                      <a:pt x="7" y="169"/>
                      <a:pt x="7" y="169"/>
                      <a:pt x="7" y="169"/>
                    </a:cubicBezTo>
                    <a:cubicBezTo>
                      <a:pt x="6" y="181"/>
                      <a:pt x="6" y="192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4"/>
                      <a:pt x="17" y="266"/>
                      <a:pt x="22" y="269"/>
                    </a:cubicBezTo>
                    <a:cubicBezTo>
                      <a:pt x="27" y="271"/>
                      <a:pt x="32" y="273"/>
                      <a:pt x="38" y="274"/>
                    </a:cubicBezTo>
                    <a:cubicBezTo>
                      <a:pt x="44" y="276"/>
                      <a:pt x="51" y="277"/>
                      <a:pt x="57" y="280"/>
                    </a:cubicBezTo>
                    <a:cubicBezTo>
                      <a:pt x="62" y="282"/>
                      <a:pt x="66" y="284"/>
                      <a:pt x="72" y="284"/>
                    </a:cubicBezTo>
                    <a:cubicBezTo>
                      <a:pt x="72" y="285"/>
                      <a:pt x="72" y="286"/>
                      <a:pt x="72" y="287"/>
                    </a:cubicBezTo>
                    <a:cubicBezTo>
                      <a:pt x="68" y="285"/>
                      <a:pt x="63" y="284"/>
                      <a:pt x="59" y="283"/>
                    </a:cubicBezTo>
                    <a:cubicBezTo>
                      <a:pt x="53" y="281"/>
                      <a:pt x="47" y="278"/>
                      <a:pt x="41" y="276"/>
                    </a:cubicBezTo>
                    <a:cubicBezTo>
                      <a:pt x="35" y="274"/>
                      <a:pt x="29" y="272"/>
                      <a:pt x="23" y="269"/>
                    </a:cubicBezTo>
                    <a:cubicBezTo>
                      <a:pt x="18" y="267"/>
                      <a:pt x="13" y="264"/>
                      <a:pt x="7" y="263"/>
                    </a:cubicBezTo>
                    <a:cubicBezTo>
                      <a:pt x="7" y="263"/>
                      <a:pt x="7" y="263"/>
                      <a:pt x="7" y="263"/>
                    </a:cubicBezTo>
                    <a:cubicBezTo>
                      <a:pt x="7" y="263"/>
                      <a:pt x="7" y="262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6"/>
                      <a:pt x="13" y="268"/>
                      <a:pt x="16" y="269"/>
                    </a:cubicBezTo>
                    <a:cubicBezTo>
                      <a:pt x="21" y="271"/>
                      <a:pt x="26" y="273"/>
                      <a:pt x="31" y="275"/>
                    </a:cubicBezTo>
                    <a:cubicBezTo>
                      <a:pt x="37" y="278"/>
                      <a:pt x="43" y="280"/>
                      <a:pt x="49" y="282"/>
                    </a:cubicBezTo>
                    <a:cubicBezTo>
                      <a:pt x="55" y="284"/>
                      <a:pt x="62" y="286"/>
                      <a:pt x="67" y="289"/>
                    </a:cubicBezTo>
                    <a:cubicBezTo>
                      <a:pt x="69" y="290"/>
                      <a:pt x="70" y="291"/>
                      <a:pt x="72" y="291"/>
                    </a:cubicBezTo>
                    <a:cubicBezTo>
                      <a:pt x="71" y="291"/>
                      <a:pt x="69" y="291"/>
                      <a:pt x="68" y="290"/>
                    </a:cubicBezTo>
                    <a:cubicBezTo>
                      <a:pt x="65" y="289"/>
                      <a:pt x="63" y="288"/>
                      <a:pt x="60" y="287"/>
                    </a:cubicBezTo>
                    <a:cubicBezTo>
                      <a:pt x="54" y="285"/>
                      <a:pt x="48" y="283"/>
                      <a:pt x="42" y="281"/>
                    </a:cubicBezTo>
                    <a:cubicBezTo>
                      <a:pt x="36" y="279"/>
                      <a:pt x="30" y="277"/>
                      <a:pt x="24" y="274"/>
                    </a:cubicBezTo>
                    <a:cubicBezTo>
                      <a:pt x="19" y="273"/>
                      <a:pt x="13" y="272"/>
                      <a:pt x="9" y="268"/>
                    </a:cubicBezTo>
                    <a:cubicBezTo>
                      <a:pt x="9" y="268"/>
                      <a:pt x="8" y="268"/>
                      <a:pt x="8" y="268"/>
                    </a:cubicBezTo>
                    <a:cubicBezTo>
                      <a:pt x="8" y="267"/>
                      <a:pt x="7" y="265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2"/>
                    </a:cubicBezTo>
                    <a:cubicBezTo>
                      <a:pt x="61" y="93"/>
                      <a:pt x="59" y="94"/>
                      <a:pt x="57" y="94"/>
                    </a:cubicBezTo>
                    <a:cubicBezTo>
                      <a:pt x="59" y="93"/>
                      <a:pt x="62" y="92"/>
                      <a:pt x="64" y="91"/>
                    </a:cubicBezTo>
                    <a:cubicBezTo>
                      <a:pt x="64" y="91"/>
                      <a:pt x="65" y="91"/>
                      <a:pt x="65" y="92"/>
                    </a:cubicBezTo>
                    <a:close/>
                    <a:moveTo>
                      <a:pt x="67" y="90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1"/>
                    </a:cubicBezTo>
                    <a:cubicBezTo>
                      <a:pt x="68" y="91"/>
                      <a:pt x="67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lose/>
                    <a:moveTo>
                      <a:pt x="71" y="89"/>
                    </a:move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2" y="89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89"/>
                      <a:pt x="71" y="89"/>
                    </a:cubicBezTo>
                    <a:close/>
                    <a:moveTo>
                      <a:pt x="74" y="89"/>
                    </a:moveTo>
                    <a:cubicBezTo>
                      <a:pt x="74" y="89"/>
                      <a:pt x="74" y="88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8"/>
                      <a:pt x="76" y="89"/>
                    </a:cubicBezTo>
                    <a:cubicBezTo>
                      <a:pt x="76" y="89"/>
                      <a:pt x="75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lose/>
                    <a:moveTo>
                      <a:pt x="79" y="87"/>
                    </a:moveTo>
                    <a:cubicBezTo>
                      <a:pt x="80" y="87"/>
                      <a:pt x="80" y="87"/>
                      <a:pt x="81" y="87"/>
                    </a:cubicBezTo>
                    <a:cubicBezTo>
                      <a:pt x="81" y="87"/>
                      <a:pt x="81" y="88"/>
                      <a:pt x="81" y="88"/>
                    </a:cubicBezTo>
                    <a:cubicBezTo>
                      <a:pt x="80" y="88"/>
                      <a:pt x="80" y="88"/>
                      <a:pt x="79" y="88"/>
                    </a:cubicBezTo>
                    <a:cubicBezTo>
                      <a:pt x="79" y="88"/>
                      <a:pt x="79" y="87"/>
                      <a:pt x="79" y="87"/>
                    </a:cubicBezTo>
                    <a:close/>
                    <a:moveTo>
                      <a:pt x="85" y="87"/>
                    </a:moveTo>
                    <a:cubicBezTo>
                      <a:pt x="85" y="87"/>
                      <a:pt x="85" y="87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8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7"/>
                    </a:moveTo>
                    <a:cubicBezTo>
                      <a:pt x="93" y="87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2" y="87"/>
                      <a:pt x="93" y="87"/>
                      <a:pt x="93" y="87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8"/>
                      <a:pt x="97" y="88"/>
                    </a:cubicBezTo>
                    <a:cubicBezTo>
                      <a:pt x="97" y="88"/>
                      <a:pt x="96" y="88"/>
                      <a:pt x="96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5"/>
                      <a:pt x="100" y="113"/>
                    </a:cubicBezTo>
                    <a:cubicBezTo>
                      <a:pt x="97" y="110"/>
                      <a:pt x="98" y="104"/>
                      <a:pt x="99" y="100"/>
                    </a:cubicBezTo>
                    <a:cubicBezTo>
                      <a:pt x="99" y="98"/>
                      <a:pt x="100" y="96"/>
                      <a:pt x="100" y="93"/>
                    </a:cubicBezTo>
                    <a:cubicBezTo>
                      <a:pt x="101" y="96"/>
                      <a:pt x="102" y="98"/>
                      <a:pt x="102" y="101"/>
                    </a:cubicBezTo>
                    <a:cubicBezTo>
                      <a:pt x="103" y="103"/>
                      <a:pt x="103" y="106"/>
                      <a:pt x="103" y="109"/>
                    </a:cubicBezTo>
                    <a:close/>
                    <a:moveTo>
                      <a:pt x="94" y="102"/>
                    </a:moveTo>
                    <a:cubicBezTo>
                      <a:pt x="93" y="105"/>
                      <a:pt x="90" y="113"/>
                      <a:pt x="86" y="113"/>
                    </a:cubicBezTo>
                    <a:cubicBezTo>
                      <a:pt x="84" y="113"/>
                      <a:pt x="81" y="110"/>
                      <a:pt x="82" y="107"/>
                    </a:cubicBezTo>
                    <a:cubicBezTo>
                      <a:pt x="83" y="105"/>
                      <a:pt x="85" y="102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6"/>
                      <a:pt x="95" y="99"/>
                      <a:pt x="94" y="102"/>
                    </a:cubicBezTo>
                    <a:close/>
                    <a:moveTo>
                      <a:pt x="97" y="84"/>
                    </a:moveTo>
                    <a:cubicBezTo>
                      <a:pt x="97" y="84"/>
                      <a:pt x="97" y="84"/>
                      <a:pt x="98" y="84"/>
                    </a:cubicBezTo>
                    <a:cubicBezTo>
                      <a:pt x="99" y="84"/>
                      <a:pt x="100" y="84"/>
                      <a:pt x="100" y="85"/>
                    </a:cubicBezTo>
                    <a:cubicBezTo>
                      <a:pt x="99" y="85"/>
                      <a:pt x="98" y="85"/>
                      <a:pt x="97" y="84"/>
                    </a:cubicBezTo>
                    <a:close/>
                    <a:moveTo>
                      <a:pt x="108" y="91"/>
                    </a:moveTo>
                    <a:cubicBezTo>
                      <a:pt x="107" y="90"/>
                      <a:pt x="105" y="90"/>
                      <a:pt x="103" y="89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105" y="90"/>
                      <a:pt x="107" y="90"/>
                      <a:pt x="108" y="91"/>
                    </a:cubicBezTo>
                    <a:close/>
                    <a:moveTo>
                      <a:pt x="135" y="164"/>
                    </a:moveTo>
                    <a:cubicBezTo>
                      <a:pt x="135" y="165"/>
                      <a:pt x="135" y="165"/>
                      <a:pt x="135" y="165"/>
                    </a:cubicBezTo>
                    <a:cubicBezTo>
                      <a:pt x="135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4"/>
                      <a:pt x="134" y="164"/>
                      <a:pt x="134" y="164"/>
                    </a:cubicBezTo>
                    <a:cubicBezTo>
                      <a:pt x="134" y="164"/>
                      <a:pt x="135" y="164"/>
                      <a:pt x="135" y="164"/>
                    </a:cubicBezTo>
                    <a:close/>
                    <a:moveTo>
                      <a:pt x="7" y="211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8"/>
                      <a:pt x="44" y="231"/>
                      <a:pt x="50" y="233"/>
                    </a:cubicBezTo>
                    <a:cubicBezTo>
                      <a:pt x="55" y="235"/>
                      <a:pt x="59" y="238"/>
                      <a:pt x="64" y="241"/>
                    </a:cubicBezTo>
                    <a:cubicBezTo>
                      <a:pt x="65" y="241"/>
                      <a:pt x="66" y="242"/>
                      <a:pt x="67" y="242"/>
                    </a:cubicBezTo>
                    <a:cubicBezTo>
                      <a:pt x="65" y="242"/>
                      <a:pt x="64" y="241"/>
                      <a:pt x="62" y="240"/>
                    </a:cubicBezTo>
                    <a:cubicBezTo>
                      <a:pt x="60" y="239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29"/>
                    </a:cubicBezTo>
                    <a:cubicBezTo>
                      <a:pt x="28" y="225"/>
                      <a:pt x="17" y="220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2"/>
                      <a:pt x="7" y="211"/>
                    </a:cubicBezTo>
                    <a:close/>
                    <a:moveTo>
                      <a:pt x="6" y="215"/>
                    </a:moveTo>
                    <a:cubicBezTo>
                      <a:pt x="6" y="215"/>
                      <a:pt x="6" y="215"/>
                      <a:pt x="6" y="215"/>
                    </a:cubicBezTo>
                    <a:cubicBezTo>
                      <a:pt x="16" y="221"/>
                      <a:pt x="28" y="225"/>
                      <a:pt x="38" y="230"/>
                    </a:cubicBezTo>
                    <a:cubicBezTo>
                      <a:pt x="44" y="232"/>
                      <a:pt x="49" y="234"/>
                      <a:pt x="54" y="237"/>
                    </a:cubicBezTo>
                    <a:cubicBezTo>
                      <a:pt x="59" y="239"/>
                      <a:pt x="63" y="242"/>
                      <a:pt x="67" y="243"/>
                    </a:cubicBezTo>
                    <a:cubicBezTo>
                      <a:pt x="67" y="244"/>
                      <a:pt x="67" y="244"/>
                      <a:pt x="67" y="245"/>
                    </a:cubicBezTo>
                    <a:cubicBezTo>
                      <a:pt x="58" y="240"/>
                      <a:pt x="48" y="235"/>
                      <a:pt x="38" y="232"/>
                    </a:cubicBezTo>
                    <a:cubicBezTo>
                      <a:pt x="27" y="228"/>
                      <a:pt x="16" y="224"/>
                      <a:pt x="6" y="220"/>
                    </a:cubicBezTo>
                    <a:cubicBezTo>
                      <a:pt x="6" y="220"/>
                      <a:pt x="6" y="220"/>
                      <a:pt x="6" y="220"/>
                    </a:cubicBezTo>
                    <a:cubicBezTo>
                      <a:pt x="6" y="219"/>
                      <a:pt x="6" y="217"/>
                      <a:pt x="6" y="215"/>
                    </a:cubicBezTo>
                    <a:close/>
                    <a:moveTo>
                      <a:pt x="5" y="226"/>
                    </a:moveTo>
                    <a:cubicBezTo>
                      <a:pt x="15" y="230"/>
                      <a:pt x="25" y="234"/>
                      <a:pt x="36" y="239"/>
                    </a:cubicBezTo>
                    <a:cubicBezTo>
                      <a:pt x="41" y="241"/>
                      <a:pt x="47" y="243"/>
                      <a:pt x="52" y="246"/>
                    </a:cubicBezTo>
                    <a:cubicBezTo>
                      <a:pt x="55" y="247"/>
                      <a:pt x="57" y="249"/>
                      <a:pt x="59" y="250"/>
                    </a:cubicBezTo>
                    <a:cubicBezTo>
                      <a:pt x="60" y="250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4"/>
                      <a:pt x="39" y="243"/>
                    </a:cubicBezTo>
                    <a:cubicBezTo>
                      <a:pt x="27" y="239"/>
                      <a:pt x="16" y="234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29"/>
                      <a:pt x="5" y="227"/>
                      <a:pt x="5" y="226"/>
                    </a:cubicBezTo>
                    <a:close/>
                    <a:moveTo>
                      <a:pt x="23" y="255"/>
                    </a:moveTo>
                    <a:cubicBezTo>
                      <a:pt x="34" y="259"/>
                      <a:pt x="46" y="262"/>
                      <a:pt x="56" y="268"/>
                    </a:cubicBezTo>
                    <a:cubicBezTo>
                      <a:pt x="58" y="269"/>
                      <a:pt x="61" y="271"/>
                      <a:pt x="64" y="272"/>
                    </a:cubicBezTo>
                    <a:cubicBezTo>
                      <a:pt x="66" y="273"/>
                      <a:pt x="68" y="273"/>
                      <a:pt x="69" y="274"/>
                    </a:cubicBezTo>
                    <a:cubicBezTo>
                      <a:pt x="68" y="274"/>
                      <a:pt x="67" y="274"/>
                      <a:pt x="66" y="273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1"/>
                      <a:pt x="17" y="253"/>
                      <a:pt x="23" y="255"/>
                    </a:cubicBezTo>
                    <a:close/>
                    <a:moveTo>
                      <a:pt x="8" y="249"/>
                    </a:moveTo>
                    <a:cubicBezTo>
                      <a:pt x="8" y="249"/>
                      <a:pt x="9" y="249"/>
                      <a:pt x="9" y="249"/>
                    </a:cubicBezTo>
                    <a:cubicBezTo>
                      <a:pt x="9" y="249"/>
                      <a:pt x="8" y="249"/>
                      <a:pt x="8" y="249"/>
                    </a:cubicBezTo>
                    <a:close/>
                    <a:moveTo>
                      <a:pt x="7" y="248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8"/>
                    </a:cubicBezTo>
                    <a:close/>
                    <a:moveTo>
                      <a:pt x="5" y="251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2"/>
                      <a:pt x="6" y="252"/>
                      <a:pt x="7" y="252"/>
                    </a:cubicBezTo>
                    <a:cubicBezTo>
                      <a:pt x="16" y="256"/>
                      <a:pt x="25" y="260"/>
                      <a:pt x="35" y="263"/>
                    </a:cubicBezTo>
                    <a:cubicBezTo>
                      <a:pt x="41" y="265"/>
                      <a:pt x="47" y="268"/>
                      <a:pt x="54" y="271"/>
                    </a:cubicBezTo>
                    <a:cubicBezTo>
                      <a:pt x="57" y="272"/>
                      <a:pt x="60" y="273"/>
                      <a:pt x="63" y="274"/>
                    </a:cubicBezTo>
                    <a:cubicBezTo>
                      <a:pt x="64" y="275"/>
                      <a:pt x="66" y="275"/>
                      <a:pt x="68" y="276"/>
                    </a:cubicBezTo>
                    <a:cubicBezTo>
                      <a:pt x="69" y="276"/>
                      <a:pt x="71" y="278"/>
                      <a:pt x="68" y="277"/>
                    </a:cubicBezTo>
                    <a:cubicBezTo>
                      <a:pt x="61" y="275"/>
                      <a:pt x="54" y="272"/>
                      <a:pt x="47" y="270"/>
                    </a:cubicBezTo>
                    <a:cubicBezTo>
                      <a:pt x="33" y="265"/>
                      <a:pt x="19" y="261"/>
                      <a:pt x="5" y="253"/>
                    </a:cubicBezTo>
                    <a:cubicBezTo>
                      <a:pt x="5" y="253"/>
                      <a:pt x="5" y="252"/>
                      <a:pt x="5" y="251"/>
                    </a:cubicBezTo>
                    <a:close/>
                    <a:moveTo>
                      <a:pt x="62" y="279"/>
                    </a:moveTo>
                    <a:cubicBezTo>
                      <a:pt x="65" y="280"/>
                      <a:pt x="68" y="282"/>
                      <a:pt x="71" y="284"/>
                    </a:cubicBezTo>
                    <a:cubicBezTo>
                      <a:pt x="69" y="283"/>
                      <a:pt x="65" y="282"/>
                      <a:pt x="63" y="281"/>
                    </a:cubicBezTo>
                    <a:cubicBezTo>
                      <a:pt x="60" y="280"/>
                      <a:pt x="58" y="279"/>
                      <a:pt x="55" y="279"/>
                    </a:cubicBezTo>
                    <a:cubicBezTo>
                      <a:pt x="50" y="277"/>
                      <a:pt x="44" y="275"/>
                      <a:pt x="38" y="274"/>
                    </a:cubicBezTo>
                    <a:cubicBezTo>
                      <a:pt x="32" y="272"/>
                      <a:pt x="26" y="270"/>
                      <a:pt x="21" y="267"/>
                    </a:cubicBezTo>
                    <a:cubicBezTo>
                      <a:pt x="16" y="265"/>
                      <a:pt x="11" y="263"/>
                      <a:pt x="6" y="261"/>
                    </a:cubicBezTo>
                    <a:cubicBezTo>
                      <a:pt x="6" y="260"/>
                      <a:pt x="6" y="258"/>
                      <a:pt x="6" y="257"/>
                    </a:cubicBezTo>
                    <a:cubicBezTo>
                      <a:pt x="6" y="257"/>
                      <a:pt x="7" y="258"/>
                      <a:pt x="7" y="258"/>
                    </a:cubicBezTo>
                    <a:cubicBezTo>
                      <a:pt x="7" y="258"/>
                      <a:pt x="7" y="259"/>
                      <a:pt x="9" y="259"/>
                    </a:cubicBezTo>
                    <a:cubicBezTo>
                      <a:pt x="18" y="263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1"/>
                      <a:pt x="70" y="282"/>
                      <a:pt x="71" y="282"/>
                    </a:cubicBezTo>
                    <a:cubicBezTo>
                      <a:pt x="71" y="283"/>
                      <a:pt x="71" y="283"/>
                      <a:pt x="71" y="283"/>
                    </a:cubicBezTo>
                    <a:cubicBezTo>
                      <a:pt x="70" y="282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7"/>
                      <a:pt x="66" y="306"/>
                    </a:cubicBezTo>
                    <a:cubicBezTo>
                      <a:pt x="60" y="304"/>
                      <a:pt x="54" y="302"/>
                      <a:pt x="48" y="300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2"/>
                      <a:pt x="17" y="289"/>
                    </a:cubicBezTo>
                    <a:cubicBezTo>
                      <a:pt x="17" y="288"/>
                      <a:pt x="16" y="287"/>
                      <a:pt x="16" y="287"/>
                    </a:cubicBezTo>
                    <a:cubicBezTo>
                      <a:pt x="16" y="287"/>
                      <a:pt x="17" y="287"/>
                      <a:pt x="18" y="287"/>
                    </a:cubicBezTo>
                    <a:cubicBezTo>
                      <a:pt x="19" y="288"/>
                      <a:pt x="21" y="289"/>
                      <a:pt x="23" y="290"/>
                    </a:cubicBezTo>
                    <a:cubicBezTo>
                      <a:pt x="25" y="291"/>
                      <a:pt x="27" y="293"/>
                      <a:pt x="30" y="294"/>
                    </a:cubicBezTo>
                    <a:cubicBezTo>
                      <a:pt x="35" y="296"/>
                      <a:pt x="41" y="297"/>
                      <a:pt x="46" y="299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7"/>
                      <a:pt x="74" y="307"/>
                    </a:cubicBezTo>
                    <a:cubicBezTo>
                      <a:pt x="74" y="307"/>
                      <a:pt x="74" y="307"/>
                      <a:pt x="74" y="307"/>
                    </a:cubicBezTo>
                    <a:cubicBezTo>
                      <a:pt x="75" y="308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5"/>
                      <a:pt x="76" y="307"/>
                      <a:pt x="71" y="306"/>
                    </a:cubicBezTo>
                    <a:cubicBezTo>
                      <a:pt x="67" y="305"/>
                      <a:pt x="63" y="303"/>
                      <a:pt x="59" y="302"/>
                    </a:cubicBezTo>
                    <a:cubicBezTo>
                      <a:pt x="53" y="301"/>
                      <a:pt x="48" y="299"/>
                      <a:pt x="43" y="297"/>
                    </a:cubicBezTo>
                    <a:cubicBezTo>
                      <a:pt x="37" y="295"/>
                      <a:pt x="32" y="294"/>
                      <a:pt x="26" y="291"/>
                    </a:cubicBezTo>
                    <a:cubicBezTo>
                      <a:pt x="27" y="291"/>
                      <a:pt x="28" y="292"/>
                      <a:pt x="28" y="292"/>
                    </a:cubicBezTo>
                    <a:cubicBezTo>
                      <a:pt x="34" y="293"/>
                      <a:pt x="39" y="295"/>
                      <a:pt x="44" y="296"/>
                    </a:cubicBezTo>
                    <a:cubicBezTo>
                      <a:pt x="50" y="298"/>
                      <a:pt x="55" y="300"/>
                      <a:pt x="61" y="301"/>
                    </a:cubicBezTo>
                    <a:cubicBezTo>
                      <a:pt x="64" y="302"/>
                      <a:pt x="67" y="303"/>
                      <a:pt x="70" y="305"/>
                    </a:cubicBezTo>
                    <a:close/>
                    <a:moveTo>
                      <a:pt x="21" y="288"/>
                    </a:moveTo>
                    <a:cubicBezTo>
                      <a:pt x="30" y="291"/>
                      <a:pt x="40" y="294"/>
                      <a:pt x="49" y="297"/>
                    </a:cubicBezTo>
                    <a:cubicBezTo>
                      <a:pt x="51" y="297"/>
                      <a:pt x="54" y="298"/>
                      <a:pt x="57" y="299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4"/>
                      <a:pt x="35" y="293"/>
                      <a:pt x="30" y="292"/>
                    </a:cubicBezTo>
                    <a:cubicBezTo>
                      <a:pt x="27" y="291"/>
                      <a:pt x="24" y="290"/>
                      <a:pt x="21" y="288"/>
                    </a:cubicBezTo>
                    <a:close/>
                    <a:moveTo>
                      <a:pt x="67" y="303"/>
                    </a:moveTo>
                    <a:cubicBezTo>
                      <a:pt x="70" y="304"/>
                      <a:pt x="72" y="304"/>
                      <a:pt x="74" y="305"/>
                    </a:cubicBezTo>
                    <a:cubicBezTo>
                      <a:pt x="74" y="305"/>
                      <a:pt x="74" y="306"/>
                      <a:pt x="74" y="306"/>
                    </a:cubicBezTo>
                    <a:cubicBezTo>
                      <a:pt x="72" y="305"/>
                      <a:pt x="70" y="304"/>
                      <a:pt x="67" y="303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0"/>
                    </a:cubicBezTo>
                    <a:cubicBezTo>
                      <a:pt x="39" y="291"/>
                      <a:pt x="40" y="291"/>
                      <a:pt x="41" y="291"/>
                    </a:cubicBezTo>
                    <a:cubicBezTo>
                      <a:pt x="47" y="293"/>
                      <a:pt x="52" y="294"/>
                      <a:pt x="58" y="296"/>
                    </a:cubicBezTo>
                    <a:cubicBezTo>
                      <a:pt x="63" y="297"/>
                      <a:pt x="68" y="300"/>
                      <a:pt x="74" y="301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5"/>
                      <a:pt x="54" y="292"/>
                      <a:pt x="44" y="289"/>
                    </a:cubicBezTo>
                    <a:cubicBezTo>
                      <a:pt x="37" y="286"/>
                      <a:pt x="31" y="284"/>
                      <a:pt x="25" y="282"/>
                    </a:cubicBezTo>
                    <a:cubicBezTo>
                      <a:pt x="21" y="280"/>
                      <a:pt x="15" y="277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5"/>
                      <a:pt x="13" y="275"/>
                    </a:cubicBezTo>
                    <a:cubicBezTo>
                      <a:pt x="14" y="276"/>
                      <a:pt x="15" y="276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89"/>
                      <a:pt x="59" y="291"/>
                    </a:cubicBezTo>
                    <a:cubicBezTo>
                      <a:pt x="63" y="293"/>
                      <a:pt x="68" y="295"/>
                      <a:pt x="73" y="296"/>
                    </a:cubicBezTo>
                    <a:cubicBezTo>
                      <a:pt x="73" y="297"/>
                      <a:pt x="73" y="299"/>
                      <a:pt x="73" y="300"/>
                    </a:cubicBezTo>
                    <a:close/>
                    <a:moveTo>
                      <a:pt x="73" y="295"/>
                    </a:moveTo>
                    <a:cubicBezTo>
                      <a:pt x="63" y="290"/>
                      <a:pt x="52" y="287"/>
                      <a:pt x="42" y="283"/>
                    </a:cubicBezTo>
                    <a:cubicBezTo>
                      <a:pt x="35" y="281"/>
                      <a:pt x="29" y="278"/>
                      <a:pt x="22" y="275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5"/>
                    </a:cubicBezTo>
                    <a:cubicBezTo>
                      <a:pt x="29" y="277"/>
                      <a:pt x="35" y="279"/>
                      <a:pt x="40" y="281"/>
                    </a:cubicBezTo>
                    <a:cubicBezTo>
                      <a:pt x="47" y="283"/>
                      <a:pt x="53" y="286"/>
                      <a:pt x="60" y="288"/>
                    </a:cubicBezTo>
                    <a:cubicBezTo>
                      <a:pt x="64" y="289"/>
                      <a:pt x="68" y="291"/>
                      <a:pt x="72" y="292"/>
                    </a:cubicBezTo>
                    <a:cubicBezTo>
                      <a:pt x="73" y="293"/>
                      <a:pt x="73" y="294"/>
                      <a:pt x="73" y="295"/>
                    </a:cubicBezTo>
                    <a:close/>
                    <a:moveTo>
                      <a:pt x="72" y="291"/>
                    </a:moveTo>
                    <a:cubicBezTo>
                      <a:pt x="68" y="288"/>
                      <a:pt x="63" y="286"/>
                      <a:pt x="58" y="284"/>
                    </a:cubicBezTo>
                    <a:cubicBezTo>
                      <a:pt x="52" y="282"/>
                      <a:pt x="47" y="281"/>
                      <a:pt x="41" y="278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69"/>
                      <a:pt x="14" y="268"/>
                      <a:pt x="11" y="266"/>
                    </a:cubicBezTo>
                    <a:cubicBezTo>
                      <a:pt x="10" y="265"/>
                      <a:pt x="6" y="262"/>
                      <a:pt x="10" y="265"/>
                    </a:cubicBezTo>
                    <a:cubicBezTo>
                      <a:pt x="11" y="265"/>
                      <a:pt x="12" y="266"/>
                      <a:pt x="13" y="266"/>
                    </a:cubicBezTo>
                    <a:cubicBezTo>
                      <a:pt x="16" y="267"/>
                      <a:pt x="18" y="268"/>
                      <a:pt x="21" y="269"/>
                    </a:cubicBezTo>
                    <a:cubicBezTo>
                      <a:pt x="26" y="271"/>
                      <a:pt x="32" y="273"/>
                      <a:pt x="38" y="276"/>
                    </a:cubicBezTo>
                    <a:cubicBezTo>
                      <a:pt x="44" y="278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8"/>
                    </a:cubicBezTo>
                    <a:cubicBezTo>
                      <a:pt x="72" y="289"/>
                      <a:pt x="72" y="290"/>
                      <a:pt x="72" y="291"/>
                    </a:cubicBezTo>
                    <a:close/>
                    <a:moveTo>
                      <a:pt x="62" y="160"/>
                    </a:moveTo>
                    <a:cubicBezTo>
                      <a:pt x="62" y="161"/>
                      <a:pt x="62" y="161"/>
                      <a:pt x="62" y="162"/>
                    </a:cubicBezTo>
                    <a:cubicBezTo>
                      <a:pt x="60" y="162"/>
                      <a:pt x="59" y="161"/>
                      <a:pt x="58" y="161"/>
                    </a:cubicBezTo>
                    <a:cubicBezTo>
                      <a:pt x="59" y="161"/>
                      <a:pt x="60" y="161"/>
                      <a:pt x="62" y="160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5"/>
                      <a:pt x="59" y="244"/>
                    </a:cubicBezTo>
                    <a:cubicBezTo>
                      <a:pt x="54" y="242"/>
                      <a:pt x="50" y="240"/>
                      <a:pt x="45" y="237"/>
                    </a:cubicBezTo>
                    <a:cubicBezTo>
                      <a:pt x="34" y="232"/>
                      <a:pt x="23" y="228"/>
                      <a:pt x="12" y="223"/>
                    </a:cubicBezTo>
                    <a:cubicBezTo>
                      <a:pt x="12" y="223"/>
                      <a:pt x="12" y="223"/>
                      <a:pt x="11" y="223"/>
                    </a:cubicBezTo>
                    <a:cubicBezTo>
                      <a:pt x="13" y="224"/>
                      <a:pt x="15" y="224"/>
                      <a:pt x="17" y="225"/>
                    </a:cubicBezTo>
                    <a:cubicBezTo>
                      <a:pt x="23" y="227"/>
                      <a:pt x="29" y="229"/>
                      <a:pt x="34" y="231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6"/>
                      <a:pt x="50" y="233"/>
                      <a:pt x="41" y="228"/>
                    </a:cubicBezTo>
                    <a:cubicBezTo>
                      <a:pt x="30" y="223"/>
                      <a:pt x="19" y="219"/>
                      <a:pt x="9" y="212"/>
                    </a:cubicBezTo>
                    <a:cubicBezTo>
                      <a:pt x="6" y="210"/>
                      <a:pt x="12" y="213"/>
                      <a:pt x="12" y="213"/>
                    </a:cubicBezTo>
                    <a:cubicBezTo>
                      <a:pt x="14" y="214"/>
                      <a:pt x="15" y="215"/>
                      <a:pt x="17" y="216"/>
                    </a:cubicBezTo>
                    <a:cubicBezTo>
                      <a:pt x="19" y="217"/>
                      <a:pt x="22" y="219"/>
                      <a:pt x="24" y="220"/>
                    </a:cubicBezTo>
                    <a:cubicBezTo>
                      <a:pt x="30" y="222"/>
                      <a:pt x="35" y="224"/>
                      <a:pt x="40" y="227"/>
                    </a:cubicBezTo>
                    <a:cubicBezTo>
                      <a:pt x="45" y="229"/>
                      <a:pt x="51" y="231"/>
                      <a:pt x="56" y="234"/>
                    </a:cubicBezTo>
                    <a:cubicBezTo>
                      <a:pt x="60" y="236"/>
                      <a:pt x="63" y="238"/>
                      <a:pt x="67" y="240"/>
                    </a:cubicBezTo>
                    <a:cubicBezTo>
                      <a:pt x="67" y="240"/>
                      <a:pt x="67" y="241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5"/>
                      <a:pt x="63" y="236"/>
                      <a:pt x="65" y="238"/>
                    </a:cubicBezTo>
                    <a:cubicBezTo>
                      <a:pt x="68" y="240"/>
                      <a:pt x="61" y="236"/>
                      <a:pt x="61" y="235"/>
                    </a:cubicBezTo>
                    <a:cubicBezTo>
                      <a:pt x="60" y="235"/>
                      <a:pt x="60" y="235"/>
                      <a:pt x="59" y="235"/>
                    </a:cubicBezTo>
                    <a:close/>
                    <a:moveTo>
                      <a:pt x="40" y="223"/>
                    </a:moveTo>
                    <a:cubicBezTo>
                      <a:pt x="34" y="220"/>
                      <a:pt x="28" y="218"/>
                      <a:pt x="23" y="214"/>
                    </a:cubicBezTo>
                    <a:cubicBezTo>
                      <a:pt x="19" y="212"/>
                      <a:pt x="13" y="210"/>
                      <a:pt x="10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1" y="207"/>
                      <a:pt x="13" y="208"/>
                      <a:pt x="14" y="209"/>
                    </a:cubicBezTo>
                    <a:cubicBezTo>
                      <a:pt x="16" y="211"/>
                      <a:pt x="19" y="212"/>
                      <a:pt x="22" y="213"/>
                    </a:cubicBezTo>
                    <a:cubicBezTo>
                      <a:pt x="27" y="216"/>
                      <a:pt x="33" y="218"/>
                      <a:pt x="39" y="221"/>
                    </a:cubicBezTo>
                    <a:cubicBezTo>
                      <a:pt x="49" y="225"/>
                      <a:pt x="57" y="231"/>
                      <a:pt x="67" y="235"/>
                    </a:cubicBezTo>
                    <a:cubicBezTo>
                      <a:pt x="67" y="236"/>
                      <a:pt x="67" y="236"/>
                      <a:pt x="67" y="237"/>
                    </a:cubicBezTo>
                    <a:cubicBezTo>
                      <a:pt x="67" y="237"/>
                      <a:pt x="67" y="238"/>
                      <a:pt x="67" y="238"/>
                    </a:cubicBezTo>
                    <a:cubicBezTo>
                      <a:pt x="63" y="236"/>
                      <a:pt x="59" y="234"/>
                      <a:pt x="55" y="232"/>
                    </a:cubicBezTo>
                    <a:cubicBezTo>
                      <a:pt x="50" y="229"/>
                      <a:pt x="45" y="226"/>
                      <a:pt x="40" y="223"/>
                    </a:cubicBezTo>
                    <a:close/>
                    <a:moveTo>
                      <a:pt x="8" y="204"/>
                    </a:moveTo>
                    <a:cubicBezTo>
                      <a:pt x="8" y="204"/>
                      <a:pt x="7" y="204"/>
                      <a:pt x="7" y="204"/>
                    </a:cubicBezTo>
                    <a:cubicBezTo>
                      <a:pt x="7" y="203"/>
                      <a:pt x="7" y="203"/>
                      <a:pt x="7" y="202"/>
                    </a:cubicBezTo>
                    <a:cubicBezTo>
                      <a:pt x="18" y="208"/>
                      <a:pt x="29" y="214"/>
                      <a:pt x="40" y="219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29"/>
                      <a:pt x="58" y="230"/>
                    </a:cubicBezTo>
                    <a:cubicBezTo>
                      <a:pt x="51" y="226"/>
                      <a:pt x="44" y="222"/>
                      <a:pt x="36" y="219"/>
                    </a:cubicBezTo>
                    <a:cubicBezTo>
                      <a:pt x="31" y="216"/>
                      <a:pt x="26" y="214"/>
                      <a:pt x="20" y="212"/>
                    </a:cubicBezTo>
                    <a:cubicBezTo>
                      <a:pt x="16" y="209"/>
                      <a:pt x="12" y="207"/>
                      <a:pt x="8" y="204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1"/>
                      <a:pt x="21" y="193"/>
                    </a:cubicBezTo>
                    <a:cubicBezTo>
                      <a:pt x="26" y="195"/>
                      <a:pt x="31" y="198"/>
                      <a:pt x="36" y="201"/>
                    </a:cubicBezTo>
                    <a:cubicBezTo>
                      <a:pt x="46" y="205"/>
                      <a:pt x="55" y="211"/>
                      <a:pt x="64" y="217"/>
                    </a:cubicBezTo>
                    <a:cubicBezTo>
                      <a:pt x="68" y="220"/>
                      <a:pt x="63" y="217"/>
                      <a:pt x="63" y="217"/>
                    </a:cubicBezTo>
                    <a:cubicBezTo>
                      <a:pt x="62" y="216"/>
                      <a:pt x="61" y="215"/>
                      <a:pt x="60" y="215"/>
                    </a:cubicBezTo>
                    <a:cubicBezTo>
                      <a:pt x="57" y="213"/>
                      <a:pt x="55" y="212"/>
                      <a:pt x="53" y="211"/>
                    </a:cubicBezTo>
                    <a:cubicBezTo>
                      <a:pt x="48" y="208"/>
                      <a:pt x="42" y="205"/>
                      <a:pt x="37" y="203"/>
                    </a:cubicBezTo>
                    <a:cubicBezTo>
                      <a:pt x="28" y="199"/>
                      <a:pt x="18" y="194"/>
                      <a:pt x="8" y="190"/>
                    </a:cubicBezTo>
                    <a:cubicBezTo>
                      <a:pt x="9" y="188"/>
                      <a:pt x="9" y="185"/>
                      <a:pt x="9" y="183"/>
                    </a:cubicBezTo>
                    <a:cubicBezTo>
                      <a:pt x="9" y="183"/>
                      <a:pt x="10" y="183"/>
                      <a:pt x="10" y="183"/>
                    </a:cubicBezTo>
                    <a:cubicBezTo>
                      <a:pt x="10" y="184"/>
                      <a:pt x="10" y="184"/>
                      <a:pt x="12" y="184"/>
                    </a:cubicBezTo>
                    <a:cubicBezTo>
                      <a:pt x="12" y="184"/>
                      <a:pt x="13" y="185"/>
                      <a:pt x="13" y="185"/>
                    </a:cubicBezTo>
                    <a:cubicBezTo>
                      <a:pt x="14" y="186"/>
                      <a:pt x="15" y="186"/>
                      <a:pt x="16" y="187"/>
                    </a:cubicBezTo>
                    <a:cubicBezTo>
                      <a:pt x="19" y="188"/>
                      <a:pt x="22" y="189"/>
                      <a:pt x="25" y="190"/>
                    </a:cubicBezTo>
                    <a:cubicBezTo>
                      <a:pt x="29" y="193"/>
                      <a:pt x="34" y="195"/>
                      <a:pt x="39" y="197"/>
                    </a:cubicBezTo>
                    <a:cubicBezTo>
                      <a:pt x="48" y="202"/>
                      <a:pt x="57" y="207"/>
                      <a:pt x="65" y="212"/>
                    </a:cubicBezTo>
                    <a:cubicBezTo>
                      <a:pt x="63" y="211"/>
                      <a:pt x="60" y="210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3"/>
                      <a:pt x="43" y="201"/>
                      <a:pt x="38" y="199"/>
                    </a:cubicBezTo>
                    <a:cubicBezTo>
                      <a:pt x="29" y="194"/>
                      <a:pt x="19" y="191"/>
                      <a:pt x="9" y="186"/>
                    </a:cubicBezTo>
                    <a:cubicBezTo>
                      <a:pt x="9" y="186"/>
                      <a:pt x="9" y="186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3"/>
                      <a:pt x="48" y="197"/>
                      <a:pt x="38" y="193"/>
                    </a:cubicBezTo>
                    <a:cubicBezTo>
                      <a:pt x="30" y="189"/>
                      <a:pt x="22" y="186"/>
                      <a:pt x="15" y="181"/>
                    </a:cubicBezTo>
                    <a:cubicBezTo>
                      <a:pt x="15" y="181"/>
                      <a:pt x="15" y="182"/>
                      <a:pt x="15" y="182"/>
                    </a:cubicBezTo>
                    <a:cubicBezTo>
                      <a:pt x="18" y="183"/>
                      <a:pt x="20" y="184"/>
                      <a:pt x="23" y="185"/>
                    </a:cubicBezTo>
                    <a:cubicBezTo>
                      <a:pt x="28" y="187"/>
                      <a:pt x="33" y="190"/>
                      <a:pt x="38" y="192"/>
                    </a:cubicBezTo>
                    <a:cubicBezTo>
                      <a:pt x="47" y="197"/>
                      <a:pt x="56" y="201"/>
                      <a:pt x="65" y="205"/>
                    </a:cubicBezTo>
                    <a:cubicBezTo>
                      <a:pt x="65" y="206"/>
                      <a:pt x="65" y="208"/>
                      <a:pt x="65" y="209"/>
                    </a:cubicBezTo>
                    <a:close/>
                    <a:moveTo>
                      <a:pt x="65" y="200"/>
                    </a:moveTo>
                    <a:cubicBezTo>
                      <a:pt x="61" y="198"/>
                      <a:pt x="57" y="196"/>
                      <a:pt x="53" y="194"/>
                    </a:cubicBezTo>
                    <a:cubicBezTo>
                      <a:pt x="47" y="192"/>
                      <a:pt x="42" y="189"/>
                      <a:pt x="37" y="187"/>
                    </a:cubicBezTo>
                    <a:cubicBezTo>
                      <a:pt x="28" y="183"/>
                      <a:pt x="19" y="178"/>
                      <a:pt x="10" y="173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10" y="173"/>
                      <a:pt x="10" y="173"/>
                      <a:pt x="10" y="172"/>
                    </a:cubicBezTo>
                    <a:cubicBezTo>
                      <a:pt x="10" y="172"/>
                      <a:pt x="10" y="172"/>
                      <a:pt x="11" y="172"/>
                    </a:cubicBezTo>
                    <a:cubicBezTo>
                      <a:pt x="20" y="176"/>
                      <a:pt x="28" y="181"/>
                      <a:pt x="38" y="185"/>
                    </a:cubicBezTo>
                    <a:cubicBezTo>
                      <a:pt x="47" y="189"/>
                      <a:pt x="56" y="193"/>
                      <a:pt x="64" y="199"/>
                    </a:cubicBezTo>
                    <a:cubicBezTo>
                      <a:pt x="64" y="199"/>
                      <a:pt x="64" y="199"/>
                      <a:pt x="65" y="199"/>
                    </a:cubicBezTo>
                    <a:cubicBezTo>
                      <a:pt x="65" y="199"/>
                      <a:pt x="65" y="200"/>
                      <a:pt x="65" y="200"/>
                    </a:cubicBezTo>
                    <a:close/>
                    <a:moveTo>
                      <a:pt x="34" y="188"/>
                    </a:moveTo>
                    <a:cubicBezTo>
                      <a:pt x="43" y="192"/>
                      <a:pt x="53" y="197"/>
                      <a:pt x="61" y="202"/>
                    </a:cubicBezTo>
                    <a:cubicBezTo>
                      <a:pt x="63" y="204"/>
                      <a:pt x="68" y="206"/>
                      <a:pt x="61" y="203"/>
                    </a:cubicBezTo>
                    <a:cubicBezTo>
                      <a:pt x="59" y="202"/>
                      <a:pt x="56" y="200"/>
                      <a:pt x="53" y="199"/>
                    </a:cubicBezTo>
                    <a:cubicBezTo>
                      <a:pt x="48" y="197"/>
                      <a:pt x="43" y="194"/>
                      <a:pt x="38" y="192"/>
                    </a:cubicBezTo>
                    <a:cubicBezTo>
                      <a:pt x="29" y="187"/>
                      <a:pt x="19" y="183"/>
                      <a:pt x="10" y="178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9" y="177"/>
                      <a:pt x="9" y="175"/>
                      <a:pt x="10" y="174"/>
                    </a:cubicBezTo>
                    <a:cubicBezTo>
                      <a:pt x="16" y="180"/>
                      <a:pt x="26" y="184"/>
                      <a:pt x="34" y="188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6"/>
                      <a:pt x="60" y="206"/>
                    </a:cubicBezTo>
                    <a:cubicBezTo>
                      <a:pt x="58" y="205"/>
                      <a:pt x="56" y="204"/>
                      <a:pt x="54" y="203"/>
                    </a:cubicBezTo>
                    <a:cubicBezTo>
                      <a:pt x="49" y="200"/>
                      <a:pt x="44" y="198"/>
                      <a:pt x="39" y="196"/>
                    </a:cubicBezTo>
                    <a:cubicBezTo>
                      <a:pt x="31" y="192"/>
                      <a:pt x="23" y="189"/>
                      <a:pt x="16" y="185"/>
                    </a:cubicBezTo>
                    <a:cubicBezTo>
                      <a:pt x="13" y="184"/>
                      <a:pt x="11" y="183"/>
                      <a:pt x="9" y="182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6"/>
                      <a:pt x="49" y="211"/>
                      <a:pt x="39" y="206"/>
                    </a:cubicBezTo>
                    <a:cubicBezTo>
                      <a:pt x="29" y="201"/>
                      <a:pt x="19" y="197"/>
                      <a:pt x="10" y="191"/>
                    </a:cubicBezTo>
                    <a:cubicBezTo>
                      <a:pt x="14" y="194"/>
                      <a:pt x="21" y="196"/>
                      <a:pt x="26" y="199"/>
                    </a:cubicBezTo>
                    <a:cubicBezTo>
                      <a:pt x="30" y="201"/>
                      <a:pt x="35" y="203"/>
                      <a:pt x="40" y="205"/>
                    </a:cubicBezTo>
                    <a:cubicBezTo>
                      <a:pt x="49" y="209"/>
                      <a:pt x="57" y="215"/>
                      <a:pt x="66" y="219"/>
                    </a:cubicBezTo>
                    <a:close/>
                    <a:moveTo>
                      <a:pt x="66" y="225"/>
                    </a:moveTo>
                    <a:cubicBezTo>
                      <a:pt x="64" y="223"/>
                      <a:pt x="61" y="222"/>
                      <a:pt x="58" y="220"/>
                    </a:cubicBezTo>
                    <a:cubicBezTo>
                      <a:pt x="53" y="217"/>
                      <a:pt x="49" y="214"/>
                      <a:pt x="44" y="211"/>
                    </a:cubicBezTo>
                    <a:cubicBezTo>
                      <a:pt x="39" y="209"/>
                      <a:pt x="34" y="207"/>
                      <a:pt x="30" y="205"/>
                    </a:cubicBezTo>
                    <a:cubicBezTo>
                      <a:pt x="33" y="206"/>
                      <a:pt x="36" y="208"/>
                      <a:pt x="39" y="209"/>
                    </a:cubicBezTo>
                    <a:cubicBezTo>
                      <a:pt x="45" y="212"/>
                      <a:pt x="50" y="214"/>
                      <a:pt x="55" y="217"/>
                    </a:cubicBezTo>
                    <a:cubicBezTo>
                      <a:pt x="59" y="219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5"/>
                    </a:cubicBezTo>
                    <a:close/>
                    <a:moveTo>
                      <a:pt x="67" y="230"/>
                    </a:moveTo>
                    <a:cubicBezTo>
                      <a:pt x="64" y="228"/>
                      <a:pt x="60" y="226"/>
                      <a:pt x="57" y="224"/>
                    </a:cubicBezTo>
                    <a:cubicBezTo>
                      <a:pt x="52" y="221"/>
                      <a:pt x="47" y="218"/>
                      <a:pt x="42" y="216"/>
                    </a:cubicBezTo>
                    <a:cubicBezTo>
                      <a:pt x="33" y="212"/>
                      <a:pt x="25" y="208"/>
                      <a:pt x="16" y="203"/>
                    </a:cubicBezTo>
                    <a:cubicBezTo>
                      <a:pt x="19" y="204"/>
                      <a:pt x="21" y="205"/>
                      <a:pt x="23" y="206"/>
                    </a:cubicBezTo>
                    <a:cubicBezTo>
                      <a:pt x="28" y="209"/>
                      <a:pt x="34" y="211"/>
                      <a:pt x="39" y="214"/>
                    </a:cubicBezTo>
                    <a:cubicBezTo>
                      <a:pt x="48" y="218"/>
                      <a:pt x="57" y="224"/>
                      <a:pt x="66" y="227"/>
                    </a:cubicBezTo>
                    <a:cubicBezTo>
                      <a:pt x="66" y="228"/>
                      <a:pt x="67" y="229"/>
                      <a:pt x="67" y="230"/>
                    </a:cubicBezTo>
                    <a:close/>
                    <a:moveTo>
                      <a:pt x="66" y="231"/>
                    </a:moveTo>
                    <a:cubicBezTo>
                      <a:pt x="65" y="230"/>
                      <a:pt x="62" y="229"/>
                      <a:pt x="60" y="228"/>
                    </a:cubicBezTo>
                    <a:cubicBezTo>
                      <a:pt x="58" y="227"/>
                      <a:pt x="56" y="225"/>
                      <a:pt x="53" y="224"/>
                    </a:cubicBezTo>
                    <a:cubicBezTo>
                      <a:pt x="49" y="222"/>
                      <a:pt x="44" y="219"/>
                      <a:pt x="39" y="217"/>
                    </a:cubicBezTo>
                    <a:cubicBezTo>
                      <a:pt x="30" y="212"/>
                      <a:pt x="20" y="208"/>
                      <a:pt x="11" y="203"/>
                    </a:cubicBezTo>
                    <a:cubicBezTo>
                      <a:pt x="10" y="202"/>
                      <a:pt x="10" y="202"/>
                      <a:pt x="9" y="202"/>
                    </a:cubicBezTo>
                    <a:cubicBezTo>
                      <a:pt x="9" y="202"/>
                      <a:pt x="8" y="202"/>
                      <a:pt x="8" y="201"/>
                    </a:cubicBezTo>
                    <a:cubicBezTo>
                      <a:pt x="8" y="201"/>
                      <a:pt x="8" y="201"/>
                      <a:pt x="8" y="201"/>
                    </a:cubicBezTo>
                    <a:cubicBezTo>
                      <a:pt x="8" y="199"/>
                      <a:pt x="8" y="197"/>
                      <a:pt x="8" y="195"/>
                    </a:cubicBezTo>
                    <a:cubicBezTo>
                      <a:pt x="8" y="193"/>
                      <a:pt x="8" y="192"/>
                      <a:pt x="8" y="191"/>
                    </a:cubicBezTo>
                    <a:cubicBezTo>
                      <a:pt x="18" y="197"/>
                      <a:pt x="27" y="201"/>
                      <a:pt x="37" y="206"/>
                    </a:cubicBezTo>
                    <a:cubicBezTo>
                      <a:pt x="47" y="211"/>
                      <a:pt x="56" y="217"/>
                      <a:pt x="65" y="222"/>
                    </a:cubicBezTo>
                    <a:cubicBezTo>
                      <a:pt x="58" y="217"/>
                      <a:pt x="47" y="212"/>
                      <a:pt x="38" y="208"/>
                    </a:cubicBezTo>
                    <a:cubicBezTo>
                      <a:pt x="28" y="203"/>
                      <a:pt x="19" y="198"/>
                      <a:pt x="9" y="194"/>
                    </a:cubicBezTo>
                    <a:cubicBezTo>
                      <a:pt x="9" y="194"/>
                      <a:pt x="8" y="194"/>
                      <a:pt x="9" y="194"/>
                    </a:cubicBezTo>
                    <a:cubicBezTo>
                      <a:pt x="18" y="200"/>
                      <a:pt x="29" y="205"/>
                      <a:pt x="39" y="210"/>
                    </a:cubicBezTo>
                    <a:cubicBezTo>
                      <a:pt x="48" y="214"/>
                      <a:pt x="56" y="220"/>
                      <a:pt x="64" y="225"/>
                    </a:cubicBezTo>
                    <a:cubicBezTo>
                      <a:pt x="64" y="225"/>
                      <a:pt x="66" y="226"/>
                      <a:pt x="66" y="226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5" y="226"/>
                      <a:pt x="63" y="225"/>
                      <a:pt x="62" y="224"/>
                    </a:cubicBezTo>
                    <a:cubicBezTo>
                      <a:pt x="59" y="223"/>
                      <a:pt x="57" y="222"/>
                      <a:pt x="54" y="220"/>
                    </a:cubicBezTo>
                    <a:cubicBezTo>
                      <a:pt x="49" y="218"/>
                      <a:pt x="45" y="215"/>
                      <a:pt x="40" y="213"/>
                    </a:cubicBezTo>
                    <a:cubicBezTo>
                      <a:pt x="29" y="209"/>
                      <a:pt x="19" y="203"/>
                      <a:pt x="8" y="199"/>
                    </a:cubicBezTo>
                    <a:cubicBezTo>
                      <a:pt x="8" y="198"/>
                      <a:pt x="8" y="199"/>
                      <a:pt x="8" y="199"/>
                    </a:cubicBezTo>
                    <a:cubicBezTo>
                      <a:pt x="18" y="205"/>
                      <a:pt x="28" y="210"/>
                      <a:pt x="38" y="215"/>
                    </a:cubicBezTo>
                    <a:cubicBezTo>
                      <a:pt x="44" y="218"/>
                      <a:pt x="49" y="220"/>
                      <a:pt x="54" y="223"/>
                    </a:cubicBezTo>
                    <a:cubicBezTo>
                      <a:pt x="58" y="226"/>
                      <a:pt x="63" y="228"/>
                      <a:pt x="66" y="231"/>
                    </a:cubicBezTo>
                    <a:close/>
                    <a:moveTo>
                      <a:pt x="62" y="164"/>
                    </a:moveTo>
                    <a:cubicBezTo>
                      <a:pt x="60" y="163"/>
                      <a:pt x="59" y="163"/>
                      <a:pt x="59" y="162"/>
                    </a:cubicBezTo>
                    <a:cubicBezTo>
                      <a:pt x="59" y="162"/>
                      <a:pt x="60" y="162"/>
                      <a:pt x="62" y="163"/>
                    </a:cubicBezTo>
                    <a:cubicBezTo>
                      <a:pt x="62" y="163"/>
                      <a:pt x="62" y="164"/>
                      <a:pt x="62" y="164"/>
                    </a:cubicBezTo>
                    <a:close/>
                    <a:moveTo>
                      <a:pt x="62" y="168"/>
                    </a:moveTo>
                    <a:cubicBezTo>
                      <a:pt x="59" y="166"/>
                      <a:pt x="56" y="164"/>
                      <a:pt x="54" y="162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8"/>
                    </a:cubicBezTo>
                    <a:close/>
                    <a:moveTo>
                      <a:pt x="62" y="172"/>
                    </a:moveTo>
                    <a:cubicBezTo>
                      <a:pt x="58" y="169"/>
                      <a:pt x="53" y="166"/>
                      <a:pt x="49" y="163"/>
                    </a:cubicBezTo>
                    <a:cubicBezTo>
                      <a:pt x="52" y="165"/>
                      <a:pt x="57" y="168"/>
                      <a:pt x="62" y="170"/>
                    </a:cubicBezTo>
                    <a:cubicBezTo>
                      <a:pt x="62" y="171"/>
                      <a:pt x="62" y="172"/>
                      <a:pt x="62" y="172"/>
                    </a:cubicBezTo>
                    <a:close/>
                    <a:moveTo>
                      <a:pt x="62" y="178"/>
                    </a:moveTo>
                    <a:cubicBezTo>
                      <a:pt x="56" y="173"/>
                      <a:pt x="49" y="167"/>
                      <a:pt x="42" y="164"/>
                    </a:cubicBezTo>
                    <a:cubicBezTo>
                      <a:pt x="49" y="167"/>
                      <a:pt x="55" y="172"/>
                      <a:pt x="62" y="174"/>
                    </a:cubicBezTo>
                    <a:cubicBezTo>
                      <a:pt x="62" y="175"/>
                      <a:pt x="62" y="177"/>
                      <a:pt x="62" y="178"/>
                    </a:cubicBezTo>
                    <a:close/>
                    <a:moveTo>
                      <a:pt x="41" y="163"/>
                    </a:moveTo>
                    <a:cubicBezTo>
                      <a:pt x="45" y="166"/>
                      <a:pt x="49" y="169"/>
                      <a:pt x="53" y="171"/>
                    </a:cubicBezTo>
                    <a:cubicBezTo>
                      <a:pt x="48" y="168"/>
                      <a:pt x="43" y="165"/>
                      <a:pt x="38" y="163"/>
                    </a:cubicBezTo>
                    <a:cubicBezTo>
                      <a:pt x="39" y="163"/>
                      <a:pt x="39" y="163"/>
                      <a:pt x="40" y="163"/>
                    </a:cubicBezTo>
                    <a:cubicBezTo>
                      <a:pt x="40" y="163"/>
                      <a:pt x="40" y="163"/>
                      <a:pt x="41" y="163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0"/>
                      <a:pt x="63" y="181"/>
                    </a:cubicBezTo>
                    <a:cubicBezTo>
                      <a:pt x="59" y="178"/>
                      <a:pt x="55" y="175"/>
                      <a:pt x="50" y="173"/>
                    </a:cubicBezTo>
                    <a:cubicBezTo>
                      <a:pt x="46" y="170"/>
                      <a:pt x="41" y="167"/>
                      <a:pt x="37" y="164"/>
                    </a:cubicBezTo>
                    <a:cubicBezTo>
                      <a:pt x="39" y="165"/>
                      <a:pt x="42" y="166"/>
                      <a:pt x="44" y="167"/>
                    </a:cubicBezTo>
                    <a:cubicBezTo>
                      <a:pt x="47" y="168"/>
                      <a:pt x="49" y="170"/>
                      <a:pt x="51" y="171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1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3"/>
                      <a:pt x="36" y="163"/>
                    </a:cubicBezTo>
                    <a:cubicBezTo>
                      <a:pt x="40" y="167"/>
                      <a:pt x="45" y="170"/>
                      <a:pt x="50" y="173"/>
                    </a:cubicBezTo>
                    <a:cubicBezTo>
                      <a:pt x="53" y="175"/>
                      <a:pt x="56" y="177"/>
                      <a:pt x="59" y="179"/>
                    </a:cubicBezTo>
                    <a:cubicBezTo>
                      <a:pt x="59" y="179"/>
                      <a:pt x="59" y="179"/>
                      <a:pt x="59" y="180"/>
                    </a:cubicBezTo>
                    <a:close/>
                    <a:moveTo>
                      <a:pt x="47" y="175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2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5"/>
                    </a:cubicBezTo>
                    <a:cubicBezTo>
                      <a:pt x="56" y="182"/>
                      <a:pt x="50" y="178"/>
                      <a:pt x="43" y="174"/>
                    </a:cubicBezTo>
                    <a:cubicBezTo>
                      <a:pt x="40" y="172"/>
                      <a:pt x="36" y="171"/>
                      <a:pt x="33" y="169"/>
                    </a:cubicBezTo>
                    <a:cubicBezTo>
                      <a:pt x="30" y="167"/>
                      <a:pt x="28" y="166"/>
                      <a:pt x="26" y="165"/>
                    </a:cubicBezTo>
                    <a:cubicBezTo>
                      <a:pt x="27" y="164"/>
                      <a:pt x="29" y="164"/>
                      <a:pt x="30" y="164"/>
                    </a:cubicBezTo>
                    <a:cubicBezTo>
                      <a:pt x="36" y="168"/>
                      <a:pt x="42" y="171"/>
                      <a:pt x="47" y="175"/>
                    </a:cubicBezTo>
                    <a:close/>
                    <a:moveTo>
                      <a:pt x="64" y="189"/>
                    </a:moveTo>
                    <a:cubicBezTo>
                      <a:pt x="51" y="181"/>
                      <a:pt x="38" y="173"/>
                      <a:pt x="26" y="166"/>
                    </a:cubicBezTo>
                    <a:cubicBezTo>
                      <a:pt x="33" y="170"/>
                      <a:pt x="39" y="172"/>
                      <a:pt x="46" y="176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8"/>
                      <a:pt x="64" y="189"/>
                    </a:cubicBezTo>
                    <a:close/>
                    <a:moveTo>
                      <a:pt x="61" y="188"/>
                    </a:moveTo>
                    <a:cubicBezTo>
                      <a:pt x="53" y="184"/>
                      <a:pt x="47" y="180"/>
                      <a:pt x="40" y="176"/>
                    </a:cubicBezTo>
                    <a:cubicBezTo>
                      <a:pt x="33" y="173"/>
                      <a:pt x="26" y="171"/>
                      <a:pt x="20" y="166"/>
                    </a:cubicBezTo>
                    <a:cubicBezTo>
                      <a:pt x="22" y="166"/>
                      <a:pt x="23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ubicBezTo>
                      <a:pt x="32" y="170"/>
                      <a:pt x="40" y="174"/>
                      <a:pt x="47" y="179"/>
                    </a:cubicBezTo>
                    <a:cubicBezTo>
                      <a:pt x="50" y="181"/>
                      <a:pt x="54" y="183"/>
                      <a:pt x="57" y="186"/>
                    </a:cubicBezTo>
                    <a:cubicBezTo>
                      <a:pt x="59" y="187"/>
                      <a:pt x="61" y="188"/>
                      <a:pt x="63" y="190"/>
                    </a:cubicBezTo>
                    <a:cubicBezTo>
                      <a:pt x="64" y="190"/>
                      <a:pt x="61" y="188"/>
                      <a:pt x="61" y="188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2"/>
                      <a:pt x="46" y="162"/>
                    </a:cubicBezTo>
                    <a:cubicBezTo>
                      <a:pt x="49" y="164"/>
                      <a:pt x="51" y="166"/>
                      <a:pt x="53" y="167"/>
                    </a:cubicBezTo>
                    <a:cubicBezTo>
                      <a:pt x="56" y="169"/>
                      <a:pt x="59" y="172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1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4" y="163"/>
                      <a:pt x="56" y="165"/>
                      <a:pt x="58" y="166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8"/>
                      <a:pt x="59" y="168"/>
                      <a:pt x="58" y="167"/>
                    </a:cubicBezTo>
                    <a:cubicBezTo>
                      <a:pt x="54" y="166"/>
                      <a:pt x="51" y="163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1"/>
                      <a:pt x="57" y="161"/>
                    </a:cubicBezTo>
                    <a:cubicBezTo>
                      <a:pt x="58" y="162"/>
                      <a:pt x="59" y="163"/>
                      <a:pt x="60" y="164"/>
                    </a:cubicBezTo>
                    <a:cubicBezTo>
                      <a:pt x="60" y="164"/>
                      <a:pt x="61" y="165"/>
                      <a:pt x="62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1" y="165"/>
                      <a:pt x="61" y="165"/>
                      <a:pt x="60" y="164"/>
                    </a:cubicBezTo>
                    <a:cubicBezTo>
                      <a:pt x="58" y="163"/>
                      <a:pt x="55" y="162"/>
                      <a:pt x="53" y="161"/>
                    </a:cubicBezTo>
                    <a:cubicBezTo>
                      <a:pt x="54" y="161"/>
                      <a:pt x="56" y="161"/>
                      <a:pt x="57" y="161"/>
                    </a:cubicBezTo>
                    <a:close/>
                    <a:moveTo>
                      <a:pt x="63" y="185"/>
                    </a:moveTo>
                    <a:cubicBezTo>
                      <a:pt x="59" y="182"/>
                      <a:pt x="54" y="179"/>
                      <a:pt x="49" y="176"/>
                    </a:cubicBezTo>
                    <a:cubicBezTo>
                      <a:pt x="46" y="174"/>
                      <a:pt x="43" y="172"/>
                      <a:pt x="40" y="170"/>
                    </a:cubicBezTo>
                    <a:cubicBezTo>
                      <a:pt x="39" y="169"/>
                      <a:pt x="37" y="168"/>
                      <a:pt x="36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40" y="169"/>
                      <a:pt x="44" y="171"/>
                      <a:pt x="48" y="173"/>
                    </a:cubicBezTo>
                    <a:cubicBezTo>
                      <a:pt x="53" y="176"/>
                      <a:pt x="58" y="180"/>
                      <a:pt x="63" y="183"/>
                    </a:cubicBezTo>
                    <a:cubicBezTo>
                      <a:pt x="63" y="183"/>
                      <a:pt x="63" y="184"/>
                      <a:pt x="63" y="185"/>
                    </a:cubicBezTo>
                    <a:close/>
                    <a:moveTo>
                      <a:pt x="64" y="194"/>
                    </a:moveTo>
                    <a:cubicBezTo>
                      <a:pt x="57" y="189"/>
                      <a:pt x="49" y="186"/>
                      <a:pt x="41" y="182"/>
                    </a:cubicBezTo>
                    <a:cubicBezTo>
                      <a:pt x="33" y="178"/>
                      <a:pt x="24" y="173"/>
                      <a:pt x="15" y="169"/>
                    </a:cubicBezTo>
                    <a:cubicBezTo>
                      <a:pt x="15" y="169"/>
                      <a:pt x="14" y="169"/>
                      <a:pt x="15" y="170"/>
                    </a:cubicBezTo>
                    <a:cubicBezTo>
                      <a:pt x="24" y="174"/>
                      <a:pt x="32" y="179"/>
                      <a:pt x="41" y="183"/>
                    </a:cubicBezTo>
                    <a:cubicBezTo>
                      <a:pt x="49" y="187"/>
                      <a:pt x="57" y="190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8"/>
                      <a:pt x="38" y="185"/>
                    </a:cubicBezTo>
                    <a:cubicBezTo>
                      <a:pt x="29" y="181"/>
                      <a:pt x="20" y="176"/>
                      <a:pt x="11" y="171"/>
                    </a:cubicBezTo>
                    <a:cubicBezTo>
                      <a:pt x="12" y="171"/>
                      <a:pt x="12" y="171"/>
                      <a:pt x="12" y="170"/>
                    </a:cubicBezTo>
                    <a:cubicBezTo>
                      <a:pt x="29" y="179"/>
                      <a:pt x="47" y="187"/>
                      <a:pt x="64" y="196"/>
                    </a:cubicBezTo>
                    <a:cubicBezTo>
                      <a:pt x="64" y="196"/>
                      <a:pt x="64" y="196"/>
                      <a:pt x="64" y="195"/>
                    </a:cubicBezTo>
                    <a:cubicBezTo>
                      <a:pt x="47" y="186"/>
                      <a:pt x="30" y="179"/>
                      <a:pt x="13" y="170"/>
                    </a:cubicBezTo>
                    <a:cubicBezTo>
                      <a:pt x="14" y="169"/>
                      <a:pt x="16" y="168"/>
                      <a:pt x="17" y="167"/>
                    </a:cubicBezTo>
                    <a:cubicBezTo>
                      <a:pt x="19" y="168"/>
                      <a:pt x="20" y="169"/>
                      <a:pt x="22" y="170"/>
                    </a:cubicBezTo>
                    <a:cubicBezTo>
                      <a:pt x="24" y="172"/>
                      <a:pt x="26" y="172"/>
                      <a:pt x="28" y="173"/>
                    </a:cubicBezTo>
                    <a:cubicBezTo>
                      <a:pt x="32" y="175"/>
                      <a:pt x="35" y="177"/>
                      <a:pt x="39" y="180"/>
                    </a:cubicBezTo>
                    <a:cubicBezTo>
                      <a:pt x="47" y="184"/>
                      <a:pt x="55" y="188"/>
                      <a:pt x="63" y="193"/>
                    </a:cubicBezTo>
                    <a:cubicBezTo>
                      <a:pt x="64" y="193"/>
                      <a:pt x="64" y="192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4"/>
                      <a:pt x="27" y="172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6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7"/>
                      <a:pt x="64" y="190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4"/>
                    </a:moveTo>
                    <a:cubicBezTo>
                      <a:pt x="57" y="198"/>
                      <a:pt x="48" y="194"/>
                      <a:pt x="39" y="190"/>
                    </a:cubicBezTo>
                    <a:cubicBezTo>
                      <a:pt x="31" y="186"/>
                      <a:pt x="21" y="182"/>
                      <a:pt x="13" y="176"/>
                    </a:cubicBezTo>
                    <a:cubicBezTo>
                      <a:pt x="8" y="172"/>
                      <a:pt x="14" y="177"/>
                      <a:pt x="16" y="177"/>
                    </a:cubicBezTo>
                    <a:cubicBezTo>
                      <a:pt x="18" y="178"/>
                      <a:pt x="20" y="179"/>
                      <a:pt x="22" y="180"/>
                    </a:cubicBezTo>
                    <a:cubicBezTo>
                      <a:pt x="27" y="183"/>
                      <a:pt x="32" y="185"/>
                      <a:pt x="37" y="188"/>
                    </a:cubicBezTo>
                    <a:cubicBezTo>
                      <a:pt x="42" y="190"/>
                      <a:pt x="47" y="192"/>
                      <a:pt x="52" y="194"/>
                    </a:cubicBezTo>
                    <a:cubicBezTo>
                      <a:pt x="56" y="196"/>
                      <a:pt x="60" y="199"/>
                      <a:pt x="65" y="201"/>
                    </a:cubicBezTo>
                    <a:cubicBezTo>
                      <a:pt x="65" y="202"/>
                      <a:pt x="65" y="203"/>
                      <a:pt x="65" y="204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199"/>
                      <a:pt x="33" y="194"/>
                    </a:cubicBezTo>
                    <a:cubicBezTo>
                      <a:pt x="34" y="194"/>
                      <a:pt x="36" y="195"/>
                      <a:pt x="37" y="196"/>
                    </a:cubicBezTo>
                    <a:cubicBezTo>
                      <a:pt x="47" y="200"/>
                      <a:pt x="56" y="206"/>
                      <a:pt x="65" y="210"/>
                    </a:cubicBezTo>
                    <a:cubicBezTo>
                      <a:pt x="65" y="210"/>
                      <a:pt x="65" y="211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5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09"/>
                    </a:cubicBezTo>
                    <a:cubicBezTo>
                      <a:pt x="60" y="211"/>
                      <a:pt x="62" y="212"/>
                      <a:pt x="66" y="213"/>
                    </a:cubicBezTo>
                    <a:cubicBezTo>
                      <a:pt x="66" y="215"/>
                      <a:pt x="66" y="216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1"/>
                      <a:pt x="59" y="230"/>
                      <a:pt x="55" y="227"/>
                    </a:cubicBezTo>
                    <a:cubicBezTo>
                      <a:pt x="50" y="224"/>
                      <a:pt x="45" y="221"/>
                      <a:pt x="40" y="219"/>
                    </a:cubicBezTo>
                    <a:cubicBezTo>
                      <a:pt x="34" y="216"/>
                      <a:pt x="29" y="213"/>
                      <a:pt x="24" y="210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5"/>
                      <a:pt x="42" y="219"/>
                    </a:cubicBezTo>
                    <a:cubicBezTo>
                      <a:pt x="47" y="221"/>
                      <a:pt x="52" y="224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2"/>
                      <a:pt x="67" y="233"/>
                      <a:pt x="67" y="234"/>
                    </a:cubicBezTo>
                    <a:close/>
                    <a:moveTo>
                      <a:pt x="68" y="253"/>
                    </a:moveTo>
                    <a:cubicBezTo>
                      <a:pt x="64" y="251"/>
                      <a:pt x="59" y="249"/>
                      <a:pt x="55" y="247"/>
                    </a:cubicBezTo>
                    <a:cubicBezTo>
                      <a:pt x="50" y="244"/>
                      <a:pt x="45" y="242"/>
                      <a:pt x="39" y="239"/>
                    </a:cubicBezTo>
                    <a:cubicBezTo>
                      <a:pt x="32" y="236"/>
                      <a:pt x="25" y="234"/>
                      <a:pt x="18" y="231"/>
                    </a:cubicBezTo>
                    <a:cubicBezTo>
                      <a:pt x="24" y="233"/>
                      <a:pt x="29" y="234"/>
                      <a:pt x="35" y="236"/>
                    </a:cubicBezTo>
                    <a:cubicBezTo>
                      <a:pt x="46" y="240"/>
                      <a:pt x="57" y="245"/>
                      <a:pt x="68" y="250"/>
                    </a:cubicBezTo>
                    <a:cubicBezTo>
                      <a:pt x="68" y="251"/>
                      <a:pt x="68" y="252"/>
                      <a:pt x="68" y="253"/>
                    </a:cubicBezTo>
                    <a:close/>
                    <a:moveTo>
                      <a:pt x="66" y="253"/>
                    </a:moveTo>
                    <a:cubicBezTo>
                      <a:pt x="70" y="255"/>
                      <a:pt x="64" y="252"/>
                      <a:pt x="63" y="252"/>
                    </a:cubicBezTo>
                    <a:cubicBezTo>
                      <a:pt x="64" y="252"/>
                      <a:pt x="65" y="253"/>
                      <a:pt x="66" y="253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2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7"/>
                      <a:pt x="51" y="268"/>
                      <a:pt x="54" y="269"/>
                    </a:cubicBezTo>
                    <a:cubicBezTo>
                      <a:pt x="59" y="272"/>
                      <a:pt x="65" y="274"/>
                      <a:pt x="70" y="275"/>
                    </a:cubicBezTo>
                    <a:cubicBezTo>
                      <a:pt x="70" y="276"/>
                      <a:pt x="70" y="276"/>
                      <a:pt x="71" y="277"/>
                    </a:cubicBezTo>
                    <a:close/>
                    <a:moveTo>
                      <a:pt x="25" y="263"/>
                    </a:moveTo>
                    <a:cubicBezTo>
                      <a:pt x="28" y="264"/>
                      <a:pt x="32" y="265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8"/>
                    </a:cubicBezTo>
                    <a:cubicBezTo>
                      <a:pt x="71" y="279"/>
                      <a:pt x="71" y="280"/>
                      <a:pt x="71" y="281"/>
                    </a:cubicBezTo>
                    <a:cubicBezTo>
                      <a:pt x="57" y="273"/>
                      <a:pt x="40" y="269"/>
                      <a:pt x="25" y="263"/>
                    </a:cubicBezTo>
                    <a:close/>
                    <a:moveTo>
                      <a:pt x="52" y="265"/>
                    </a:moveTo>
                    <a:cubicBezTo>
                      <a:pt x="58" y="267"/>
                      <a:pt x="64" y="270"/>
                      <a:pt x="70" y="272"/>
                    </a:cubicBezTo>
                    <a:cubicBezTo>
                      <a:pt x="70" y="273"/>
                      <a:pt x="70" y="274"/>
                      <a:pt x="70" y="274"/>
                    </a:cubicBezTo>
                    <a:cubicBezTo>
                      <a:pt x="66" y="271"/>
                      <a:pt x="61" y="270"/>
                      <a:pt x="56" y="267"/>
                    </a:cubicBezTo>
                    <a:cubicBezTo>
                      <a:pt x="55" y="266"/>
                      <a:pt x="53" y="266"/>
                      <a:pt x="52" y="265"/>
                    </a:cubicBezTo>
                    <a:close/>
                    <a:moveTo>
                      <a:pt x="39" y="257"/>
                    </a:moveTo>
                    <a:cubicBezTo>
                      <a:pt x="33" y="255"/>
                      <a:pt x="26" y="252"/>
                      <a:pt x="20" y="249"/>
                    </a:cubicBezTo>
                    <a:cubicBezTo>
                      <a:pt x="15" y="247"/>
                      <a:pt x="10" y="245"/>
                      <a:pt x="5" y="243"/>
                    </a:cubicBezTo>
                    <a:cubicBezTo>
                      <a:pt x="15" y="246"/>
                      <a:pt x="27" y="251"/>
                      <a:pt x="38" y="255"/>
                    </a:cubicBezTo>
                    <a:cubicBezTo>
                      <a:pt x="44" y="257"/>
                      <a:pt x="50" y="259"/>
                      <a:pt x="56" y="262"/>
                    </a:cubicBezTo>
                    <a:cubicBezTo>
                      <a:pt x="61" y="264"/>
                      <a:pt x="65" y="267"/>
                      <a:pt x="69" y="268"/>
                    </a:cubicBezTo>
                    <a:cubicBezTo>
                      <a:pt x="70" y="269"/>
                      <a:pt x="70" y="270"/>
                      <a:pt x="70" y="271"/>
                    </a:cubicBezTo>
                    <a:cubicBezTo>
                      <a:pt x="60" y="266"/>
                      <a:pt x="50" y="261"/>
                      <a:pt x="39" y="257"/>
                    </a:cubicBezTo>
                    <a:close/>
                    <a:moveTo>
                      <a:pt x="54" y="261"/>
                    </a:moveTo>
                    <a:cubicBezTo>
                      <a:pt x="55" y="261"/>
                      <a:pt x="56" y="261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5"/>
                      <a:pt x="68" y="267"/>
                      <a:pt x="69" y="267"/>
                    </a:cubicBezTo>
                    <a:cubicBezTo>
                      <a:pt x="67" y="266"/>
                      <a:pt x="65" y="266"/>
                      <a:pt x="63" y="265"/>
                    </a:cubicBezTo>
                    <a:cubicBezTo>
                      <a:pt x="60" y="263"/>
                      <a:pt x="57" y="262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1"/>
                      <a:pt x="25" y="249"/>
                      <a:pt x="18" y="245"/>
                    </a:cubicBezTo>
                    <a:cubicBezTo>
                      <a:pt x="17" y="245"/>
                      <a:pt x="16" y="244"/>
                      <a:pt x="15" y="244"/>
                    </a:cubicBezTo>
                    <a:cubicBezTo>
                      <a:pt x="15" y="244"/>
                      <a:pt x="16" y="244"/>
                      <a:pt x="17" y="244"/>
                    </a:cubicBezTo>
                    <a:cubicBezTo>
                      <a:pt x="23" y="246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6"/>
                    </a:cubicBezTo>
                    <a:cubicBezTo>
                      <a:pt x="58" y="258"/>
                      <a:pt x="63" y="262"/>
                      <a:pt x="69" y="263"/>
                    </a:cubicBezTo>
                    <a:cubicBezTo>
                      <a:pt x="69" y="264"/>
                      <a:pt x="69" y="265"/>
                      <a:pt x="69" y="266"/>
                    </a:cubicBezTo>
                    <a:cubicBezTo>
                      <a:pt x="66" y="264"/>
                      <a:pt x="62" y="263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7"/>
                    </a:moveTo>
                    <a:cubicBezTo>
                      <a:pt x="31" y="245"/>
                      <a:pt x="25" y="243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0"/>
                      <a:pt x="54" y="253"/>
                    </a:cubicBezTo>
                    <a:cubicBezTo>
                      <a:pt x="59" y="255"/>
                      <a:pt x="63" y="257"/>
                      <a:pt x="68" y="259"/>
                    </a:cubicBezTo>
                    <a:cubicBezTo>
                      <a:pt x="69" y="260"/>
                      <a:pt x="69" y="261"/>
                      <a:pt x="69" y="262"/>
                    </a:cubicBezTo>
                    <a:cubicBezTo>
                      <a:pt x="58" y="257"/>
                      <a:pt x="48" y="251"/>
                      <a:pt x="36" y="247"/>
                    </a:cubicBezTo>
                    <a:close/>
                    <a:moveTo>
                      <a:pt x="68" y="258"/>
                    </a:moveTo>
                    <a:cubicBezTo>
                      <a:pt x="60" y="252"/>
                      <a:pt x="50" y="249"/>
                      <a:pt x="41" y="246"/>
                    </a:cubicBezTo>
                    <a:cubicBezTo>
                      <a:pt x="31" y="242"/>
                      <a:pt x="21" y="238"/>
                      <a:pt x="11" y="233"/>
                    </a:cubicBezTo>
                    <a:cubicBezTo>
                      <a:pt x="11" y="233"/>
                      <a:pt x="11" y="233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39"/>
                      <a:pt x="31" y="241"/>
                      <a:pt x="37" y="243"/>
                    </a:cubicBezTo>
                    <a:cubicBezTo>
                      <a:pt x="48" y="246"/>
                      <a:pt x="58" y="251"/>
                      <a:pt x="68" y="254"/>
                    </a:cubicBezTo>
                    <a:cubicBezTo>
                      <a:pt x="68" y="255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2"/>
                      <a:pt x="5" y="221"/>
                    </a:cubicBezTo>
                    <a:cubicBezTo>
                      <a:pt x="6" y="221"/>
                      <a:pt x="7" y="222"/>
                      <a:pt x="7" y="222"/>
                    </a:cubicBezTo>
                    <a:cubicBezTo>
                      <a:pt x="7" y="222"/>
                      <a:pt x="8" y="222"/>
                      <a:pt x="8" y="222"/>
                    </a:cubicBezTo>
                    <a:cubicBezTo>
                      <a:pt x="18" y="227"/>
                      <a:pt x="29" y="231"/>
                      <a:pt x="39" y="236"/>
                    </a:cubicBezTo>
                    <a:cubicBezTo>
                      <a:pt x="44" y="238"/>
                      <a:pt x="48" y="240"/>
                      <a:pt x="53" y="242"/>
                    </a:cubicBezTo>
                    <a:cubicBezTo>
                      <a:pt x="57" y="244"/>
                      <a:pt x="63" y="246"/>
                      <a:pt x="67" y="249"/>
                    </a:cubicBezTo>
                    <a:cubicBezTo>
                      <a:pt x="69" y="250"/>
                      <a:pt x="64" y="247"/>
                      <a:pt x="64" y="247"/>
                    </a:cubicBezTo>
                    <a:cubicBezTo>
                      <a:pt x="63" y="247"/>
                      <a:pt x="62" y="246"/>
                      <a:pt x="61" y="246"/>
                    </a:cubicBezTo>
                    <a:cubicBezTo>
                      <a:pt x="58" y="245"/>
                      <a:pt x="55" y="243"/>
                      <a:pt x="52" y="242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2"/>
                      <a:pt x="20" y="230"/>
                    </a:cubicBezTo>
                    <a:cubicBezTo>
                      <a:pt x="15" y="229"/>
                      <a:pt x="10" y="226"/>
                      <a:pt x="5" y="225"/>
                    </a:cubicBezTo>
                    <a:close/>
                    <a:moveTo>
                      <a:pt x="7" y="210"/>
                    </a:moveTo>
                    <a:cubicBezTo>
                      <a:pt x="7" y="208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8"/>
                      <a:pt x="15" y="211"/>
                      <a:pt x="19" y="213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4"/>
                      <a:pt x="45" y="228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49" y="230"/>
                      <a:pt x="43" y="227"/>
                      <a:pt x="37" y="225"/>
                    </a:cubicBezTo>
                    <a:cubicBezTo>
                      <a:pt x="32" y="222"/>
                      <a:pt x="26" y="220"/>
                      <a:pt x="20" y="217"/>
                    </a:cubicBezTo>
                    <a:cubicBezTo>
                      <a:pt x="16" y="214"/>
                      <a:pt x="11" y="212"/>
                      <a:pt x="7" y="210"/>
                    </a:cubicBezTo>
                    <a:cubicBezTo>
                      <a:pt x="7" y="210"/>
                      <a:pt x="7" y="210"/>
                      <a:pt x="7" y="210"/>
                    </a:cubicBezTo>
                    <a:close/>
                    <a:moveTo>
                      <a:pt x="41" y="160"/>
                    </a:moveTo>
                    <a:cubicBezTo>
                      <a:pt x="44" y="159"/>
                      <a:pt x="47" y="159"/>
                      <a:pt x="50" y="158"/>
                    </a:cubicBezTo>
                    <a:cubicBezTo>
                      <a:pt x="50" y="158"/>
                      <a:pt x="50" y="158"/>
                      <a:pt x="51" y="158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49" y="159"/>
                      <a:pt x="46" y="159"/>
                      <a:pt x="44" y="160"/>
                    </a:cubicBezTo>
                    <a:cubicBezTo>
                      <a:pt x="43" y="160"/>
                      <a:pt x="42" y="160"/>
                      <a:pt x="41" y="160"/>
                    </a:cubicBezTo>
                    <a:close/>
                    <a:moveTo>
                      <a:pt x="54" y="158"/>
                    </a:moveTo>
                    <a:cubicBezTo>
                      <a:pt x="54" y="158"/>
                      <a:pt x="54" y="157"/>
                      <a:pt x="54" y="157"/>
                    </a:cubicBezTo>
                    <a:cubicBezTo>
                      <a:pt x="55" y="157"/>
                      <a:pt x="57" y="157"/>
                      <a:pt x="58" y="156"/>
                    </a:cubicBezTo>
                    <a:cubicBezTo>
                      <a:pt x="58" y="157"/>
                      <a:pt x="58" y="157"/>
                      <a:pt x="58" y="158"/>
                    </a:cubicBezTo>
                    <a:cubicBezTo>
                      <a:pt x="57" y="158"/>
                      <a:pt x="55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lose/>
                    <a:moveTo>
                      <a:pt x="61" y="156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6"/>
                      <a:pt x="64" y="157"/>
                      <a:pt x="64" y="157"/>
                    </a:cubicBezTo>
                    <a:cubicBezTo>
                      <a:pt x="64" y="157"/>
                      <a:pt x="64" y="157"/>
                      <a:pt x="64" y="157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7"/>
                      <a:pt x="61" y="157"/>
                      <a:pt x="61" y="157"/>
                    </a:cubicBezTo>
                    <a:cubicBezTo>
                      <a:pt x="61" y="157"/>
                      <a:pt x="61" y="156"/>
                      <a:pt x="61" y="156"/>
                    </a:cubicBezTo>
                    <a:close/>
                    <a:moveTo>
                      <a:pt x="67" y="156"/>
                    </a:moveTo>
                    <a:cubicBezTo>
                      <a:pt x="68" y="155"/>
                      <a:pt x="69" y="155"/>
                      <a:pt x="70" y="155"/>
                    </a:cubicBezTo>
                    <a:cubicBezTo>
                      <a:pt x="70" y="156"/>
                      <a:pt x="70" y="157"/>
                      <a:pt x="70" y="157"/>
                    </a:cubicBezTo>
                    <a:cubicBezTo>
                      <a:pt x="69" y="157"/>
                      <a:pt x="68" y="157"/>
                      <a:pt x="68" y="157"/>
                    </a:cubicBezTo>
                    <a:cubicBezTo>
                      <a:pt x="67" y="157"/>
                      <a:pt x="67" y="157"/>
                      <a:pt x="67" y="157"/>
                    </a:cubicBezTo>
                    <a:cubicBezTo>
                      <a:pt x="67" y="157"/>
                      <a:pt x="67" y="156"/>
                      <a:pt x="67" y="156"/>
                    </a:cubicBezTo>
                    <a:close/>
                    <a:moveTo>
                      <a:pt x="72" y="155"/>
                    </a:moveTo>
                    <a:cubicBezTo>
                      <a:pt x="73" y="155"/>
                      <a:pt x="74" y="155"/>
                      <a:pt x="75" y="155"/>
                    </a:cubicBezTo>
                    <a:cubicBezTo>
                      <a:pt x="75" y="156"/>
                      <a:pt x="75" y="157"/>
                      <a:pt x="75" y="158"/>
                    </a:cubicBezTo>
                    <a:cubicBezTo>
                      <a:pt x="74" y="158"/>
                      <a:pt x="73" y="157"/>
                      <a:pt x="72" y="157"/>
                    </a:cubicBezTo>
                    <a:cubicBezTo>
                      <a:pt x="72" y="157"/>
                      <a:pt x="72" y="156"/>
                      <a:pt x="72" y="155"/>
                    </a:cubicBezTo>
                    <a:close/>
                    <a:moveTo>
                      <a:pt x="79" y="156"/>
                    </a:moveTo>
                    <a:cubicBezTo>
                      <a:pt x="79" y="156"/>
                      <a:pt x="79" y="157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7"/>
                      <a:pt x="78" y="156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6"/>
                      <a:pt x="86" y="156"/>
                    </a:cubicBezTo>
                    <a:cubicBezTo>
                      <a:pt x="86" y="157"/>
                      <a:pt x="86" y="158"/>
                      <a:pt x="86" y="159"/>
                    </a:cubicBezTo>
                    <a:cubicBezTo>
                      <a:pt x="85" y="158"/>
                      <a:pt x="84" y="158"/>
                      <a:pt x="82" y="158"/>
                    </a:cubicBezTo>
                    <a:cubicBezTo>
                      <a:pt x="82" y="157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7"/>
                    </a:cubicBezTo>
                    <a:cubicBezTo>
                      <a:pt x="92" y="157"/>
                      <a:pt x="92" y="157"/>
                      <a:pt x="92" y="157"/>
                    </a:cubicBezTo>
                    <a:cubicBezTo>
                      <a:pt x="92" y="158"/>
                      <a:pt x="92" y="159"/>
                      <a:pt x="92" y="159"/>
                    </a:cubicBezTo>
                    <a:cubicBezTo>
                      <a:pt x="91" y="159"/>
                      <a:pt x="90" y="159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8"/>
                      <a:pt x="89" y="157"/>
                      <a:pt x="89" y="157"/>
                    </a:cubicBezTo>
                    <a:close/>
                    <a:moveTo>
                      <a:pt x="104" y="313"/>
                    </a:moveTo>
                    <a:cubicBezTo>
                      <a:pt x="104" y="313"/>
                      <a:pt x="104" y="312"/>
                      <a:pt x="104" y="311"/>
                    </a:cubicBezTo>
                    <a:cubicBezTo>
                      <a:pt x="104" y="312"/>
                      <a:pt x="105" y="312"/>
                      <a:pt x="105" y="313"/>
                    </a:cubicBezTo>
                    <a:cubicBezTo>
                      <a:pt x="110" y="316"/>
                      <a:pt x="106" y="314"/>
                      <a:pt x="104" y="313"/>
                    </a:cubicBezTo>
                    <a:close/>
                    <a:moveTo>
                      <a:pt x="111" y="309"/>
                    </a:moveTo>
                    <a:cubicBezTo>
                      <a:pt x="108" y="308"/>
                      <a:pt x="105" y="306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09"/>
                      <a:pt x="111" y="309"/>
                    </a:cubicBezTo>
                    <a:close/>
                    <a:moveTo>
                      <a:pt x="111" y="313"/>
                    </a:moveTo>
                    <a:cubicBezTo>
                      <a:pt x="113" y="315"/>
                      <a:pt x="109" y="312"/>
                      <a:pt x="109" y="312"/>
                    </a:cubicBezTo>
                    <a:cubicBezTo>
                      <a:pt x="108" y="312"/>
                      <a:pt x="107" y="311"/>
                      <a:pt x="106" y="311"/>
                    </a:cubicBezTo>
                    <a:cubicBezTo>
                      <a:pt x="105" y="310"/>
                      <a:pt x="104" y="309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8"/>
                      <a:pt x="109" y="310"/>
                      <a:pt x="111" y="313"/>
                    </a:cubicBezTo>
                    <a:close/>
                    <a:moveTo>
                      <a:pt x="102" y="297"/>
                    </a:moveTo>
                    <a:cubicBezTo>
                      <a:pt x="108" y="304"/>
                      <a:pt x="117" y="308"/>
                      <a:pt x="124" y="314"/>
                    </a:cubicBezTo>
                    <a:cubicBezTo>
                      <a:pt x="124" y="315"/>
                      <a:pt x="125" y="315"/>
                      <a:pt x="125" y="315"/>
                    </a:cubicBezTo>
                    <a:cubicBezTo>
                      <a:pt x="125" y="315"/>
                      <a:pt x="125" y="315"/>
                      <a:pt x="125" y="315"/>
                    </a:cubicBezTo>
                    <a:cubicBezTo>
                      <a:pt x="124" y="315"/>
                      <a:pt x="122" y="313"/>
                      <a:pt x="121" y="313"/>
                    </a:cubicBezTo>
                    <a:cubicBezTo>
                      <a:pt x="119" y="311"/>
                      <a:pt x="117" y="310"/>
                      <a:pt x="115" y="308"/>
                    </a:cubicBezTo>
                    <a:cubicBezTo>
                      <a:pt x="111" y="305"/>
                      <a:pt x="106" y="303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299"/>
                      <a:pt x="102" y="298"/>
                      <a:pt x="102" y="297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5"/>
                      <a:pt x="127" y="312"/>
                    </a:cubicBezTo>
                    <a:cubicBezTo>
                      <a:pt x="126" y="311"/>
                      <a:pt x="125" y="310"/>
                      <a:pt x="124" y="310"/>
                    </a:cubicBezTo>
                    <a:cubicBezTo>
                      <a:pt x="121" y="308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89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2"/>
                      <a:pt x="127" y="307"/>
                      <a:pt x="134" y="312"/>
                    </a:cubicBezTo>
                    <a:cubicBezTo>
                      <a:pt x="137" y="315"/>
                      <a:pt x="134" y="313"/>
                      <a:pt x="133" y="312"/>
                    </a:cubicBezTo>
                    <a:cubicBezTo>
                      <a:pt x="131" y="311"/>
                      <a:pt x="130" y="310"/>
                      <a:pt x="129" y="309"/>
                    </a:cubicBezTo>
                    <a:cubicBezTo>
                      <a:pt x="127" y="307"/>
                      <a:pt x="124" y="306"/>
                      <a:pt x="121" y="304"/>
                    </a:cubicBezTo>
                    <a:cubicBezTo>
                      <a:pt x="114" y="300"/>
                      <a:pt x="108" y="296"/>
                      <a:pt x="102" y="292"/>
                    </a:cubicBezTo>
                    <a:cubicBezTo>
                      <a:pt x="101" y="292"/>
                      <a:pt x="101" y="292"/>
                      <a:pt x="101" y="293"/>
                    </a:cubicBezTo>
                    <a:cubicBezTo>
                      <a:pt x="101" y="291"/>
                      <a:pt x="101" y="290"/>
                      <a:pt x="101" y="289"/>
                    </a:cubicBezTo>
                    <a:close/>
                    <a:moveTo>
                      <a:pt x="104" y="291"/>
                    </a:moveTo>
                    <a:cubicBezTo>
                      <a:pt x="105" y="292"/>
                      <a:pt x="103" y="290"/>
                      <a:pt x="102" y="290"/>
                    </a:cubicBezTo>
                    <a:cubicBezTo>
                      <a:pt x="103" y="290"/>
                      <a:pt x="104" y="291"/>
                      <a:pt x="105" y="292"/>
                    </a:cubicBezTo>
                    <a:cubicBezTo>
                      <a:pt x="105" y="292"/>
                      <a:pt x="104" y="291"/>
                      <a:pt x="104" y="291"/>
                    </a:cubicBezTo>
                    <a:close/>
                    <a:moveTo>
                      <a:pt x="100" y="284"/>
                    </a:moveTo>
                    <a:cubicBezTo>
                      <a:pt x="105" y="289"/>
                      <a:pt x="111" y="292"/>
                      <a:pt x="117" y="296"/>
                    </a:cubicBezTo>
                    <a:cubicBezTo>
                      <a:pt x="122" y="299"/>
                      <a:pt x="127" y="303"/>
                      <a:pt x="132" y="307"/>
                    </a:cubicBezTo>
                    <a:cubicBezTo>
                      <a:pt x="132" y="307"/>
                      <a:pt x="131" y="307"/>
                      <a:pt x="131" y="306"/>
                    </a:cubicBezTo>
                    <a:cubicBezTo>
                      <a:pt x="128" y="304"/>
                      <a:pt x="124" y="302"/>
                      <a:pt x="121" y="300"/>
                    </a:cubicBezTo>
                    <a:cubicBezTo>
                      <a:pt x="114" y="296"/>
                      <a:pt x="107" y="292"/>
                      <a:pt x="100" y="288"/>
                    </a:cubicBezTo>
                    <a:cubicBezTo>
                      <a:pt x="100" y="287"/>
                      <a:pt x="100" y="286"/>
                      <a:pt x="100" y="284"/>
                    </a:cubicBezTo>
                    <a:close/>
                    <a:moveTo>
                      <a:pt x="100" y="279"/>
                    </a:moveTo>
                    <a:cubicBezTo>
                      <a:pt x="105" y="285"/>
                      <a:pt x="113" y="290"/>
                      <a:pt x="120" y="294"/>
                    </a:cubicBezTo>
                    <a:cubicBezTo>
                      <a:pt x="125" y="298"/>
                      <a:pt x="130" y="301"/>
                      <a:pt x="135" y="305"/>
                    </a:cubicBezTo>
                    <a:cubicBezTo>
                      <a:pt x="135" y="306"/>
                      <a:pt x="136" y="306"/>
                      <a:pt x="137" y="307"/>
                    </a:cubicBezTo>
                    <a:cubicBezTo>
                      <a:pt x="132" y="303"/>
                      <a:pt x="127" y="300"/>
                      <a:pt x="122" y="296"/>
                    </a:cubicBezTo>
                    <a:cubicBezTo>
                      <a:pt x="114" y="292"/>
                      <a:pt x="107" y="288"/>
                      <a:pt x="100" y="283"/>
                    </a:cubicBezTo>
                    <a:cubicBezTo>
                      <a:pt x="100" y="282"/>
                      <a:pt x="100" y="281"/>
                      <a:pt x="100" y="279"/>
                    </a:cubicBezTo>
                    <a:close/>
                    <a:moveTo>
                      <a:pt x="99" y="275"/>
                    </a:moveTo>
                    <a:cubicBezTo>
                      <a:pt x="107" y="282"/>
                      <a:pt x="116" y="287"/>
                      <a:pt x="124" y="293"/>
                    </a:cubicBezTo>
                    <a:cubicBezTo>
                      <a:pt x="129" y="296"/>
                      <a:pt x="134" y="300"/>
                      <a:pt x="139" y="303"/>
                    </a:cubicBezTo>
                    <a:cubicBezTo>
                      <a:pt x="140" y="304"/>
                      <a:pt x="140" y="305"/>
                      <a:pt x="141" y="305"/>
                    </a:cubicBezTo>
                    <a:cubicBezTo>
                      <a:pt x="136" y="302"/>
                      <a:pt x="130" y="298"/>
                      <a:pt x="124" y="295"/>
                    </a:cubicBezTo>
                    <a:cubicBezTo>
                      <a:pt x="116" y="289"/>
                      <a:pt x="107" y="285"/>
                      <a:pt x="99" y="278"/>
                    </a:cubicBezTo>
                    <a:cubicBezTo>
                      <a:pt x="99" y="278"/>
                      <a:pt x="99" y="277"/>
                      <a:pt x="99" y="277"/>
                    </a:cubicBezTo>
                    <a:cubicBezTo>
                      <a:pt x="99" y="276"/>
                      <a:pt x="99" y="276"/>
                      <a:pt x="99" y="275"/>
                    </a:cubicBezTo>
                    <a:close/>
                    <a:moveTo>
                      <a:pt x="99" y="270"/>
                    </a:moveTo>
                    <a:cubicBezTo>
                      <a:pt x="102" y="274"/>
                      <a:pt x="106" y="276"/>
                      <a:pt x="110" y="279"/>
                    </a:cubicBezTo>
                    <a:cubicBezTo>
                      <a:pt x="114" y="282"/>
                      <a:pt x="119" y="285"/>
                      <a:pt x="123" y="288"/>
                    </a:cubicBezTo>
                    <a:cubicBezTo>
                      <a:pt x="129" y="292"/>
                      <a:pt x="135" y="296"/>
                      <a:pt x="140" y="300"/>
                    </a:cubicBezTo>
                    <a:cubicBezTo>
                      <a:pt x="137" y="298"/>
                      <a:pt x="134" y="296"/>
                      <a:pt x="131" y="294"/>
                    </a:cubicBezTo>
                    <a:cubicBezTo>
                      <a:pt x="120" y="288"/>
                      <a:pt x="109" y="282"/>
                      <a:pt x="99" y="274"/>
                    </a:cubicBezTo>
                    <a:cubicBezTo>
                      <a:pt x="99" y="273"/>
                      <a:pt x="99" y="271"/>
                      <a:pt x="99" y="270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2"/>
                    </a:cubicBezTo>
                    <a:cubicBezTo>
                      <a:pt x="127" y="286"/>
                      <a:pt x="133" y="289"/>
                      <a:pt x="138" y="293"/>
                    </a:cubicBezTo>
                    <a:cubicBezTo>
                      <a:pt x="142" y="295"/>
                      <a:pt x="145" y="298"/>
                      <a:pt x="148" y="300"/>
                    </a:cubicBezTo>
                    <a:cubicBezTo>
                      <a:pt x="143" y="297"/>
                      <a:pt x="137" y="294"/>
                      <a:pt x="132" y="290"/>
                    </a:cubicBezTo>
                    <a:cubicBezTo>
                      <a:pt x="121" y="284"/>
                      <a:pt x="108" y="278"/>
                      <a:pt x="99" y="269"/>
                    </a:cubicBezTo>
                    <a:cubicBezTo>
                      <a:pt x="99" y="267"/>
                      <a:pt x="99" y="265"/>
                      <a:pt x="99" y="264"/>
                    </a:cubicBezTo>
                    <a:close/>
                    <a:moveTo>
                      <a:pt x="98" y="257"/>
                    </a:moveTo>
                    <a:cubicBezTo>
                      <a:pt x="100" y="261"/>
                      <a:pt x="106" y="264"/>
                      <a:pt x="109" y="266"/>
                    </a:cubicBezTo>
                    <a:cubicBezTo>
                      <a:pt x="116" y="271"/>
                      <a:pt x="122" y="276"/>
                      <a:pt x="129" y="281"/>
                    </a:cubicBezTo>
                    <a:cubicBezTo>
                      <a:pt x="136" y="286"/>
                      <a:pt x="143" y="290"/>
                      <a:pt x="151" y="295"/>
                    </a:cubicBezTo>
                    <a:cubicBezTo>
                      <a:pt x="156" y="299"/>
                      <a:pt x="160" y="303"/>
                      <a:pt x="166" y="305"/>
                    </a:cubicBezTo>
                    <a:cubicBezTo>
                      <a:pt x="166" y="305"/>
                      <a:pt x="166" y="306"/>
                      <a:pt x="166" y="306"/>
                    </a:cubicBezTo>
                    <a:cubicBezTo>
                      <a:pt x="165" y="305"/>
                      <a:pt x="164" y="305"/>
                      <a:pt x="163" y="304"/>
                    </a:cubicBezTo>
                    <a:cubicBezTo>
                      <a:pt x="159" y="302"/>
                      <a:pt x="155" y="299"/>
                      <a:pt x="150" y="296"/>
                    </a:cubicBezTo>
                    <a:cubicBezTo>
                      <a:pt x="141" y="291"/>
                      <a:pt x="131" y="286"/>
                      <a:pt x="122" y="280"/>
                    </a:cubicBezTo>
                    <a:cubicBezTo>
                      <a:pt x="114" y="275"/>
                      <a:pt x="107" y="268"/>
                      <a:pt x="99" y="262"/>
                    </a:cubicBezTo>
                    <a:cubicBezTo>
                      <a:pt x="98" y="261"/>
                      <a:pt x="98" y="259"/>
                      <a:pt x="98" y="257"/>
                    </a:cubicBezTo>
                    <a:close/>
                    <a:moveTo>
                      <a:pt x="142" y="289"/>
                    </a:moveTo>
                    <a:cubicBezTo>
                      <a:pt x="132" y="282"/>
                      <a:pt x="123" y="276"/>
                      <a:pt x="114" y="269"/>
                    </a:cubicBezTo>
                    <a:cubicBezTo>
                      <a:pt x="110" y="266"/>
                      <a:pt x="106" y="263"/>
                      <a:pt x="102" y="260"/>
                    </a:cubicBezTo>
                    <a:cubicBezTo>
                      <a:pt x="101" y="259"/>
                      <a:pt x="100" y="258"/>
                      <a:pt x="99" y="257"/>
                    </a:cubicBezTo>
                    <a:cubicBezTo>
                      <a:pt x="99" y="257"/>
                      <a:pt x="99" y="256"/>
                      <a:pt x="99" y="256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0"/>
                      <a:pt x="106" y="261"/>
                    </a:cubicBezTo>
                    <a:cubicBezTo>
                      <a:pt x="114" y="267"/>
                      <a:pt x="122" y="273"/>
                      <a:pt x="130" y="279"/>
                    </a:cubicBezTo>
                    <a:cubicBezTo>
                      <a:pt x="139" y="285"/>
                      <a:pt x="149" y="292"/>
                      <a:pt x="158" y="299"/>
                    </a:cubicBezTo>
                    <a:cubicBezTo>
                      <a:pt x="160" y="300"/>
                      <a:pt x="162" y="302"/>
                      <a:pt x="164" y="303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3"/>
                      <a:pt x="142" y="289"/>
                    </a:cubicBezTo>
                    <a:close/>
                    <a:moveTo>
                      <a:pt x="169" y="304"/>
                    </a:moveTo>
                    <a:cubicBezTo>
                      <a:pt x="169" y="304"/>
                      <a:pt x="168" y="303"/>
                      <a:pt x="167" y="303"/>
                    </a:cubicBezTo>
                    <a:cubicBezTo>
                      <a:pt x="166" y="302"/>
                      <a:pt x="165" y="301"/>
                      <a:pt x="163" y="300"/>
                    </a:cubicBezTo>
                    <a:cubicBezTo>
                      <a:pt x="160" y="297"/>
                      <a:pt x="156" y="295"/>
                      <a:pt x="153" y="292"/>
                    </a:cubicBezTo>
                    <a:cubicBezTo>
                      <a:pt x="146" y="287"/>
                      <a:pt x="139" y="281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2"/>
                      <a:pt x="98" y="248"/>
                    </a:cubicBezTo>
                    <a:cubicBezTo>
                      <a:pt x="98" y="247"/>
                      <a:pt x="98" y="245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7"/>
                      <a:pt x="131" y="272"/>
                    </a:cubicBezTo>
                    <a:cubicBezTo>
                      <a:pt x="143" y="282"/>
                      <a:pt x="157" y="292"/>
                      <a:pt x="169" y="303"/>
                    </a:cubicBezTo>
                    <a:cubicBezTo>
                      <a:pt x="169" y="304"/>
                      <a:pt x="169" y="304"/>
                      <a:pt x="170" y="304"/>
                    </a:cubicBezTo>
                    <a:cubicBezTo>
                      <a:pt x="170" y="304"/>
                      <a:pt x="169" y="304"/>
                      <a:pt x="169" y="304"/>
                    </a:cubicBezTo>
                    <a:close/>
                    <a:moveTo>
                      <a:pt x="173" y="270"/>
                    </a:moveTo>
                    <a:cubicBezTo>
                      <a:pt x="163" y="262"/>
                      <a:pt x="152" y="253"/>
                      <a:pt x="141" y="246"/>
                    </a:cubicBezTo>
                    <a:cubicBezTo>
                      <a:pt x="132" y="240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0"/>
                      <a:pt x="100" y="217"/>
                    </a:cubicBezTo>
                    <a:cubicBezTo>
                      <a:pt x="98" y="216"/>
                      <a:pt x="97" y="214"/>
                      <a:pt x="95" y="213"/>
                    </a:cubicBezTo>
                    <a:cubicBezTo>
                      <a:pt x="95" y="212"/>
                      <a:pt x="95" y="211"/>
                      <a:pt x="95" y="209"/>
                    </a:cubicBezTo>
                    <a:cubicBezTo>
                      <a:pt x="96" y="210"/>
                      <a:pt x="96" y="211"/>
                      <a:pt x="97" y="211"/>
                    </a:cubicBezTo>
                    <a:cubicBezTo>
                      <a:pt x="97" y="211"/>
                      <a:pt x="98" y="211"/>
                      <a:pt x="98" y="212"/>
                    </a:cubicBezTo>
                    <a:cubicBezTo>
                      <a:pt x="99" y="212"/>
                      <a:pt x="99" y="213"/>
                      <a:pt x="100" y="214"/>
                    </a:cubicBezTo>
                    <a:cubicBezTo>
                      <a:pt x="102" y="215"/>
                      <a:pt x="104" y="217"/>
                      <a:pt x="107" y="219"/>
                    </a:cubicBezTo>
                    <a:cubicBezTo>
                      <a:pt x="110" y="222"/>
                      <a:pt x="113" y="225"/>
                      <a:pt x="117" y="228"/>
                    </a:cubicBezTo>
                    <a:cubicBezTo>
                      <a:pt x="126" y="234"/>
                      <a:pt x="135" y="240"/>
                      <a:pt x="144" y="246"/>
                    </a:cubicBezTo>
                    <a:cubicBezTo>
                      <a:pt x="150" y="251"/>
                      <a:pt x="157" y="255"/>
                      <a:pt x="163" y="261"/>
                    </a:cubicBezTo>
                    <a:cubicBezTo>
                      <a:pt x="165" y="263"/>
                      <a:pt x="168" y="265"/>
                      <a:pt x="170" y="267"/>
                    </a:cubicBezTo>
                    <a:cubicBezTo>
                      <a:pt x="171" y="268"/>
                      <a:pt x="178" y="275"/>
                      <a:pt x="173" y="270"/>
                    </a:cubicBezTo>
                    <a:close/>
                    <a:moveTo>
                      <a:pt x="137" y="240"/>
                    </a:moveTo>
                    <a:cubicBezTo>
                      <a:pt x="129" y="235"/>
                      <a:pt x="120" y="230"/>
                      <a:pt x="112" y="223"/>
                    </a:cubicBezTo>
                    <a:cubicBezTo>
                      <a:pt x="110" y="221"/>
                      <a:pt x="107" y="219"/>
                      <a:pt x="105" y="217"/>
                    </a:cubicBezTo>
                    <a:cubicBezTo>
                      <a:pt x="116" y="225"/>
                      <a:pt x="126" y="233"/>
                      <a:pt x="138" y="241"/>
                    </a:cubicBezTo>
                    <a:cubicBezTo>
                      <a:pt x="145" y="245"/>
                      <a:pt x="152" y="250"/>
                      <a:pt x="159" y="255"/>
                    </a:cubicBezTo>
                    <a:cubicBezTo>
                      <a:pt x="162" y="257"/>
                      <a:pt x="165" y="260"/>
                      <a:pt x="169" y="262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8"/>
                      <a:pt x="175" y="270"/>
                      <a:pt x="175" y="271"/>
                    </a:cubicBezTo>
                    <a:cubicBezTo>
                      <a:pt x="164" y="259"/>
                      <a:pt x="150" y="249"/>
                      <a:pt x="137" y="240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4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0"/>
                    </a:moveTo>
                    <a:cubicBezTo>
                      <a:pt x="127" y="239"/>
                      <a:pt x="140" y="247"/>
                      <a:pt x="151" y="256"/>
                    </a:cubicBezTo>
                    <a:cubicBezTo>
                      <a:pt x="158" y="261"/>
                      <a:pt x="164" y="265"/>
                      <a:pt x="169" y="271"/>
                    </a:cubicBezTo>
                    <a:cubicBezTo>
                      <a:pt x="171" y="272"/>
                      <a:pt x="172" y="274"/>
                      <a:pt x="173" y="275"/>
                    </a:cubicBezTo>
                    <a:cubicBezTo>
                      <a:pt x="176" y="278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7"/>
                    </a:cubicBezTo>
                    <a:cubicBezTo>
                      <a:pt x="153" y="258"/>
                      <a:pt x="141" y="250"/>
                      <a:pt x="128" y="241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6"/>
                      <a:pt x="95" y="216"/>
                      <a:pt x="95" y="215"/>
                    </a:cubicBezTo>
                    <a:cubicBezTo>
                      <a:pt x="100" y="220"/>
                      <a:pt x="105" y="223"/>
                      <a:pt x="110" y="226"/>
                    </a:cubicBezTo>
                    <a:cubicBezTo>
                      <a:pt x="112" y="228"/>
                      <a:pt x="114" y="229"/>
                      <a:pt x="116" y="230"/>
                    </a:cubicBezTo>
                    <a:close/>
                    <a:moveTo>
                      <a:pt x="158" y="286"/>
                    </a:moveTo>
                    <a:cubicBezTo>
                      <a:pt x="152" y="279"/>
                      <a:pt x="145" y="274"/>
                      <a:pt x="138" y="268"/>
                    </a:cubicBezTo>
                    <a:cubicBezTo>
                      <a:pt x="131" y="262"/>
                      <a:pt x="124" y="256"/>
                      <a:pt x="117" y="250"/>
                    </a:cubicBezTo>
                    <a:cubicBezTo>
                      <a:pt x="113" y="247"/>
                      <a:pt x="108" y="243"/>
                      <a:pt x="104" y="239"/>
                    </a:cubicBezTo>
                    <a:cubicBezTo>
                      <a:pt x="108" y="242"/>
                      <a:pt x="111" y="244"/>
                      <a:pt x="114" y="247"/>
                    </a:cubicBezTo>
                    <a:cubicBezTo>
                      <a:pt x="121" y="252"/>
                      <a:pt x="129" y="257"/>
                      <a:pt x="136" y="263"/>
                    </a:cubicBezTo>
                    <a:cubicBezTo>
                      <a:pt x="143" y="268"/>
                      <a:pt x="150" y="275"/>
                      <a:pt x="157" y="281"/>
                    </a:cubicBezTo>
                    <a:cubicBezTo>
                      <a:pt x="161" y="284"/>
                      <a:pt x="164" y="286"/>
                      <a:pt x="167" y="289"/>
                    </a:cubicBezTo>
                    <a:cubicBezTo>
                      <a:pt x="169" y="291"/>
                      <a:pt x="171" y="293"/>
                      <a:pt x="173" y="294"/>
                    </a:cubicBezTo>
                    <a:cubicBezTo>
                      <a:pt x="173" y="296"/>
                      <a:pt x="173" y="297"/>
                      <a:pt x="173" y="299"/>
                    </a:cubicBezTo>
                    <a:cubicBezTo>
                      <a:pt x="169" y="294"/>
                      <a:pt x="163" y="290"/>
                      <a:pt x="158" y="286"/>
                    </a:cubicBezTo>
                    <a:close/>
                    <a:moveTo>
                      <a:pt x="96" y="225"/>
                    </a:moveTo>
                    <a:cubicBezTo>
                      <a:pt x="107" y="237"/>
                      <a:pt x="120" y="246"/>
                      <a:pt x="132" y="256"/>
                    </a:cubicBezTo>
                    <a:cubicBezTo>
                      <a:pt x="146" y="267"/>
                      <a:pt x="159" y="279"/>
                      <a:pt x="171" y="292"/>
                    </a:cubicBezTo>
                    <a:cubicBezTo>
                      <a:pt x="174" y="295"/>
                      <a:pt x="171" y="292"/>
                      <a:pt x="170" y="291"/>
                    </a:cubicBezTo>
                    <a:cubicBezTo>
                      <a:pt x="168" y="290"/>
                      <a:pt x="167" y="288"/>
                      <a:pt x="166" y="287"/>
                    </a:cubicBezTo>
                    <a:cubicBezTo>
                      <a:pt x="163" y="284"/>
                      <a:pt x="160" y="282"/>
                      <a:pt x="157" y="279"/>
                    </a:cubicBezTo>
                    <a:cubicBezTo>
                      <a:pt x="150" y="274"/>
                      <a:pt x="144" y="268"/>
                      <a:pt x="138" y="263"/>
                    </a:cubicBezTo>
                    <a:cubicBezTo>
                      <a:pt x="124" y="253"/>
                      <a:pt x="110" y="243"/>
                      <a:pt x="97" y="232"/>
                    </a:cubicBezTo>
                    <a:cubicBezTo>
                      <a:pt x="97" y="232"/>
                      <a:pt x="97" y="232"/>
                      <a:pt x="97" y="231"/>
                    </a:cubicBezTo>
                    <a:cubicBezTo>
                      <a:pt x="96" y="229"/>
                      <a:pt x="96" y="227"/>
                      <a:pt x="96" y="225"/>
                    </a:cubicBezTo>
                    <a:close/>
                    <a:moveTo>
                      <a:pt x="96" y="222"/>
                    </a:moveTo>
                    <a:cubicBezTo>
                      <a:pt x="109" y="233"/>
                      <a:pt x="122" y="244"/>
                      <a:pt x="136" y="254"/>
                    </a:cubicBezTo>
                    <a:cubicBezTo>
                      <a:pt x="143" y="260"/>
                      <a:pt x="151" y="265"/>
                      <a:pt x="158" y="272"/>
                    </a:cubicBezTo>
                    <a:cubicBezTo>
                      <a:pt x="161" y="274"/>
                      <a:pt x="164" y="277"/>
                      <a:pt x="167" y="280"/>
                    </a:cubicBezTo>
                    <a:cubicBezTo>
                      <a:pt x="169" y="281"/>
                      <a:pt x="170" y="283"/>
                      <a:pt x="172" y="285"/>
                    </a:cubicBezTo>
                    <a:cubicBezTo>
                      <a:pt x="175" y="288"/>
                      <a:pt x="171" y="284"/>
                      <a:pt x="170" y="284"/>
                    </a:cubicBezTo>
                    <a:cubicBezTo>
                      <a:pt x="157" y="273"/>
                      <a:pt x="145" y="261"/>
                      <a:pt x="131" y="252"/>
                    </a:cubicBezTo>
                    <a:cubicBezTo>
                      <a:pt x="124" y="246"/>
                      <a:pt x="116" y="241"/>
                      <a:pt x="109" y="235"/>
                    </a:cubicBezTo>
                    <a:cubicBezTo>
                      <a:pt x="106" y="233"/>
                      <a:pt x="103" y="231"/>
                      <a:pt x="101" y="228"/>
                    </a:cubicBezTo>
                    <a:cubicBezTo>
                      <a:pt x="99" y="226"/>
                      <a:pt x="98" y="225"/>
                      <a:pt x="96" y="224"/>
                    </a:cubicBezTo>
                    <a:cubicBezTo>
                      <a:pt x="96" y="223"/>
                      <a:pt x="96" y="222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3"/>
                      <a:pt x="136" y="253"/>
                    </a:cubicBezTo>
                    <a:cubicBezTo>
                      <a:pt x="130" y="249"/>
                      <a:pt x="124" y="244"/>
                      <a:pt x="118" y="239"/>
                    </a:cubicBezTo>
                    <a:cubicBezTo>
                      <a:pt x="125" y="245"/>
                      <a:pt x="133" y="249"/>
                      <a:pt x="140" y="254"/>
                    </a:cubicBezTo>
                    <a:cubicBezTo>
                      <a:pt x="148" y="260"/>
                      <a:pt x="155" y="266"/>
                      <a:pt x="162" y="272"/>
                    </a:cubicBezTo>
                    <a:cubicBezTo>
                      <a:pt x="165" y="275"/>
                      <a:pt x="168" y="277"/>
                      <a:pt x="171" y="280"/>
                    </a:cubicBezTo>
                    <a:cubicBezTo>
                      <a:pt x="172" y="281"/>
                      <a:pt x="173" y="282"/>
                      <a:pt x="174" y="282"/>
                    </a:cubicBezTo>
                    <a:cubicBezTo>
                      <a:pt x="174" y="283"/>
                      <a:pt x="174" y="284"/>
                      <a:pt x="174" y="286"/>
                    </a:cubicBezTo>
                    <a:close/>
                    <a:moveTo>
                      <a:pt x="100" y="224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7"/>
                      <a:pt x="102" y="226"/>
                    </a:cubicBezTo>
                    <a:cubicBezTo>
                      <a:pt x="100" y="225"/>
                      <a:pt x="98" y="223"/>
                      <a:pt x="97" y="222"/>
                    </a:cubicBezTo>
                    <a:cubicBezTo>
                      <a:pt x="95" y="220"/>
                      <a:pt x="100" y="224"/>
                      <a:pt x="100" y="224"/>
                    </a:cubicBezTo>
                    <a:close/>
                    <a:moveTo>
                      <a:pt x="102" y="225"/>
                    </a:moveTo>
                    <a:cubicBezTo>
                      <a:pt x="104" y="226"/>
                      <a:pt x="106" y="228"/>
                      <a:pt x="108" y="229"/>
                    </a:cubicBezTo>
                    <a:cubicBezTo>
                      <a:pt x="115" y="233"/>
                      <a:pt x="121" y="238"/>
                      <a:pt x="128" y="243"/>
                    </a:cubicBezTo>
                    <a:cubicBezTo>
                      <a:pt x="136" y="248"/>
                      <a:pt x="144" y="254"/>
                      <a:pt x="151" y="260"/>
                    </a:cubicBezTo>
                    <a:cubicBezTo>
                      <a:pt x="155" y="263"/>
                      <a:pt x="158" y="266"/>
                      <a:pt x="161" y="269"/>
                    </a:cubicBezTo>
                    <a:cubicBezTo>
                      <a:pt x="164" y="272"/>
                      <a:pt x="168" y="274"/>
                      <a:pt x="170" y="276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1"/>
                      <a:pt x="174" y="281"/>
                      <a:pt x="172" y="280"/>
                    </a:cubicBezTo>
                    <a:cubicBezTo>
                      <a:pt x="171" y="279"/>
                      <a:pt x="169" y="278"/>
                      <a:pt x="168" y="276"/>
                    </a:cubicBezTo>
                    <a:cubicBezTo>
                      <a:pt x="164" y="273"/>
                      <a:pt x="161" y="270"/>
                      <a:pt x="157" y="267"/>
                    </a:cubicBezTo>
                    <a:cubicBezTo>
                      <a:pt x="151" y="261"/>
                      <a:pt x="144" y="256"/>
                      <a:pt x="137" y="252"/>
                    </a:cubicBezTo>
                    <a:cubicBezTo>
                      <a:pt x="129" y="246"/>
                      <a:pt x="120" y="241"/>
                      <a:pt x="113" y="234"/>
                    </a:cubicBezTo>
                    <a:cubicBezTo>
                      <a:pt x="109" y="232"/>
                      <a:pt x="106" y="228"/>
                      <a:pt x="102" y="225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8"/>
                      <a:pt x="96" y="218"/>
                    </a:cubicBezTo>
                    <a:cubicBezTo>
                      <a:pt x="99" y="220"/>
                      <a:pt x="101" y="222"/>
                      <a:pt x="103" y="223"/>
                    </a:cubicBezTo>
                    <a:cubicBezTo>
                      <a:pt x="106" y="226"/>
                      <a:pt x="110" y="229"/>
                      <a:pt x="113" y="232"/>
                    </a:cubicBezTo>
                    <a:cubicBezTo>
                      <a:pt x="114" y="232"/>
                      <a:pt x="114" y="232"/>
                      <a:pt x="114" y="233"/>
                    </a:cubicBezTo>
                    <a:cubicBezTo>
                      <a:pt x="109" y="228"/>
                      <a:pt x="102" y="225"/>
                      <a:pt x="97" y="220"/>
                    </a:cubicBezTo>
                    <a:cubicBezTo>
                      <a:pt x="97" y="219"/>
                      <a:pt x="96" y="219"/>
                      <a:pt x="95" y="218"/>
                    </a:cubicBezTo>
                    <a:cubicBezTo>
                      <a:pt x="95" y="218"/>
                      <a:pt x="95" y="218"/>
                      <a:pt x="95" y="218"/>
                    </a:cubicBezTo>
                    <a:close/>
                    <a:moveTo>
                      <a:pt x="175" y="277"/>
                    </a:moveTo>
                    <a:cubicBezTo>
                      <a:pt x="174" y="278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5"/>
                    </a:cubicBezTo>
                    <a:cubicBezTo>
                      <a:pt x="152" y="260"/>
                      <a:pt x="145" y="254"/>
                      <a:pt x="138" y="249"/>
                    </a:cubicBezTo>
                    <a:cubicBezTo>
                      <a:pt x="132" y="245"/>
                      <a:pt x="126" y="241"/>
                      <a:pt x="120" y="237"/>
                    </a:cubicBezTo>
                    <a:cubicBezTo>
                      <a:pt x="125" y="240"/>
                      <a:pt x="130" y="243"/>
                      <a:pt x="134" y="246"/>
                    </a:cubicBezTo>
                    <a:cubicBezTo>
                      <a:pt x="143" y="252"/>
                      <a:pt x="151" y="258"/>
                      <a:pt x="159" y="264"/>
                    </a:cubicBezTo>
                    <a:cubicBezTo>
                      <a:pt x="163" y="267"/>
                      <a:pt x="166" y="270"/>
                      <a:pt x="169" y="273"/>
                    </a:cubicBezTo>
                    <a:cubicBezTo>
                      <a:pt x="171" y="275"/>
                      <a:pt x="173" y="276"/>
                      <a:pt x="175" y="277"/>
                    </a:cubicBezTo>
                    <a:close/>
                    <a:moveTo>
                      <a:pt x="174" y="287"/>
                    </a:moveTo>
                    <a:cubicBezTo>
                      <a:pt x="174" y="289"/>
                      <a:pt x="173" y="291"/>
                      <a:pt x="173" y="293"/>
                    </a:cubicBezTo>
                    <a:cubicBezTo>
                      <a:pt x="161" y="280"/>
                      <a:pt x="148" y="268"/>
                      <a:pt x="134" y="257"/>
                    </a:cubicBezTo>
                    <a:cubicBezTo>
                      <a:pt x="127" y="251"/>
                      <a:pt x="120" y="246"/>
                      <a:pt x="113" y="240"/>
                    </a:cubicBezTo>
                    <a:cubicBezTo>
                      <a:pt x="109" y="237"/>
                      <a:pt x="106" y="235"/>
                      <a:pt x="103" y="231"/>
                    </a:cubicBezTo>
                    <a:cubicBezTo>
                      <a:pt x="101" y="229"/>
                      <a:pt x="98" y="226"/>
                      <a:pt x="96" y="224"/>
                    </a:cubicBezTo>
                    <a:cubicBezTo>
                      <a:pt x="96" y="224"/>
                      <a:pt x="96" y="224"/>
                      <a:pt x="96" y="224"/>
                    </a:cubicBezTo>
                    <a:cubicBezTo>
                      <a:pt x="99" y="227"/>
                      <a:pt x="101" y="230"/>
                      <a:pt x="104" y="232"/>
                    </a:cubicBezTo>
                    <a:cubicBezTo>
                      <a:pt x="107" y="235"/>
                      <a:pt x="110" y="237"/>
                      <a:pt x="113" y="240"/>
                    </a:cubicBezTo>
                    <a:cubicBezTo>
                      <a:pt x="121" y="245"/>
                      <a:pt x="128" y="250"/>
                      <a:pt x="135" y="255"/>
                    </a:cubicBezTo>
                    <a:cubicBezTo>
                      <a:pt x="143" y="261"/>
                      <a:pt x="150" y="267"/>
                      <a:pt x="158" y="274"/>
                    </a:cubicBezTo>
                    <a:cubicBezTo>
                      <a:pt x="161" y="277"/>
                      <a:pt x="165" y="280"/>
                      <a:pt x="168" y="283"/>
                    </a:cubicBezTo>
                    <a:cubicBezTo>
                      <a:pt x="170" y="285"/>
                      <a:pt x="172" y="286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0"/>
                    </a:cubicBezTo>
                    <a:cubicBezTo>
                      <a:pt x="172" y="300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2"/>
                    </a:moveTo>
                    <a:cubicBezTo>
                      <a:pt x="170" y="301"/>
                      <a:pt x="168" y="300"/>
                      <a:pt x="166" y="298"/>
                    </a:cubicBezTo>
                    <a:cubicBezTo>
                      <a:pt x="164" y="296"/>
                      <a:pt x="162" y="294"/>
                      <a:pt x="159" y="293"/>
                    </a:cubicBezTo>
                    <a:cubicBezTo>
                      <a:pt x="151" y="287"/>
                      <a:pt x="144" y="281"/>
                      <a:pt x="137" y="275"/>
                    </a:cubicBezTo>
                    <a:cubicBezTo>
                      <a:pt x="124" y="264"/>
                      <a:pt x="111" y="252"/>
                      <a:pt x="97" y="242"/>
                    </a:cubicBezTo>
                    <a:cubicBezTo>
                      <a:pt x="97" y="241"/>
                      <a:pt x="97" y="239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3"/>
                      <a:pt x="120" y="259"/>
                      <a:pt x="128" y="264"/>
                    </a:cubicBezTo>
                    <a:cubicBezTo>
                      <a:pt x="135" y="270"/>
                      <a:pt x="142" y="275"/>
                      <a:pt x="149" y="281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1"/>
                      <a:pt x="165" y="295"/>
                      <a:pt x="169" y="298"/>
                    </a:cubicBezTo>
                    <a:cubicBezTo>
                      <a:pt x="170" y="299"/>
                      <a:pt x="172" y="302"/>
                      <a:pt x="172" y="302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59"/>
                      <a:pt x="115" y="253"/>
                    </a:cubicBezTo>
                    <a:cubicBezTo>
                      <a:pt x="110" y="249"/>
                      <a:pt x="102" y="245"/>
                      <a:pt x="99" y="239"/>
                    </a:cubicBezTo>
                    <a:cubicBezTo>
                      <a:pt x="97" y="236"/>
                      <a:pt x="99" y="239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5"/>
                      <a:pt x="110" y="247"/>
                      <a:pt x="113" y="249"/>
                    </a:cubicBezTo>
                    <a:cubicBezTo>
                      <a:pt x="121" y="255"/>
                      <a:pt x="127" y="262"/>
                      <a:pt x="134" y="268"/>
                    </a:cubicBezTo>
                    <a:cubicBezTo>
                      <a:pt x="138" y="271"/>
                      <a:pt x="141" y="274"/>
                      <a:pt x="145" y="277"/>
                    </a:cubicBezTo>
                    <a:cubicBezTo>
                      <a:pt x="142" y="275"/>
                      <a:pt x="140" y="273"/>
                      <a:pt x="137" y="271"/>
                    </a:cubicBezTo>
                    <a:close/>
                    <a:moveTo>
                      <a:pt x="141" y="279"/>
                    </a:moveTo>
                    <a:cubicBezTo>
                      <a:pt x="141" y="279"/>
                      <a:pt x="142" y="280"/>
                      <a:pt x="142" y="280"/>
                    </a:cubicBezTo>
                    <a:cubicBezTo>
                      <a:pt x="139" y="278"/>
                      <a:pt x="136" y="275"/>
                      <a:pt x="133" y="273"/>
                    </a:cubicBezTo>
                    <a:cubicBezTo>
                      <a:pt x="126" y="268"/>
                      <a:pt x="120" y="262"/>
                      <a:pt x="113" y="257"/>
                    </a:cubicBezTo>
                    <a:cubicBezTo>
                      <a:pt x="110" y="255"/>
                      <a:pt x="107" y="253"/>
                      <a:pt x="104" y="250"/>
                    </a:cubicBezTo>
                    <a:cubicBezTo>
                      <a:pt x="103" y="249"/>
                      <a:pt x="101" y="247"/>
                      <a:pt x="100" y="246"/>
                    </a:cubicBezTo>
                    <a:cubicBezTo>
                      <a:pt x="100" y="245"/>
                      <a:pt x="96" y="242"/>
                      <a:pt x="100" y="245"/>
                    </a:cubicBezTo>
                    <a:cubicBezTo>
                      <a:pt x="114" y="255"/>
                      <a:pt x="127" y="267"/>
                      <a:pt x="141" y="279"/>
                    </a:cubicBezTo>
                    <a:close/>
                    <a:moveTo>
                      <a:pt x="97" y="233"/>
                    </a:moveTo>
                    <a:cubicBezTo>
                      <a:pt x="102" y="238"/>
                      <a:pt x="108" y="244"/>
                      <a:pt x="114" y="249"/>
                    </a:cubicBezTo>
                    <a:cubicBezTo>
                      <a:pt x="121" y="254"/>
                      <a:pt x="128" y="260"/>
                      <a:pt x="135" y="266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2"/>
                    </a:cubicBezTo>
                    <a:cubicBezTo>
                      <a:pt x="167" y="294"/>
                      <a:pt x="170" y="296"/>
                      <a:pt x="172" y="299"/>
                    </a:cubicBezTo>
                    <a:cubicBezTo>
                      <a:pt x="170" y="297"/>
                      <a:pt x="167" y="294"/>
                      <a:pt x="164" y="293"/>
                    </a:cubicBezTo>
                    <a:cubicBezTo>
                      <a:pt x="161" y="290"/>
                      <a:pt x="158" y="288"/>
                      <a:pt x="155" y="285"/>
                    </a:cubicBezTo>
                    <a:cubicBezTo>
                      <a:pt x="148" y="279"/>
                      <a:pt x="142" y="273"/>
                      <a:pt x="135" y="267"/>
                    </a:cubicBezTo>
                    <a:cubicBezTo>
                      <a:pt x="128" y="261"/>
                      <a:pt x="122" y="255"/>
                      <a:pt x="115" y="250"/>
                    </a:cubicBezTo>
                    <a:cubicBezTo>
                      <a:pt x="109" y="245"/>
                      <a:pt x="103" y="241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3"/>
                    </a:cubicBezTo>
                    <a:close/>
                    <a:moveTo>
                      <a:pt x="96" y="219"/>
                    </a:moveTo>
                    <a:cubicBezTo>
                      <a:pt x="97" y="220"/>
                      <a:pt x="98" y="222"/>
                      <a:pt x="99" y="223"/>
                    </a:cubicBezTo>
                    <a:cubicBezTo>
                      <a:pt x="98" y="222"/>
                      <a:pt x="97" y="221"/>
                      <a:pt x="96" y="221"/>
                    </a:cubicBezTo>
                    <a:cubicBezTo>
                      <a:pt x="96" y="220"/>
                      <a:pt x="96" y="220"/>
                      <a:pt x="96" y="219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8"/>
                      <a:pt x="161" y="254"/>
                      <a:pt x="169" y="261"/>
                    </a:cubicBezTo>
                    <a:cubicBezTo>
                      <a:pt x="171" y="262"/>
                      <a:pt x="172" y="263"/>
                      <a:pt x="174" y="265"/>
                    </a:cubicBezTo>
                    <a:cubicBezTo>
                      <a:pt x="175" y="266"/>
                      <a:pt x="175" y="266"/>
                      <a:pt x="174" y="265"/>
                    </a:cubicBezTo>
                    <a:cubicBezTo>
                      <a:pt x="172" y="264"/>
                      <a:pt x="170" y="262"/>
                      <a:pt x="168" y="261"/>
                    </a:cubicBezTo>
                    <a:cubicBezTo>
                      <a:pt x="164" y="258"/>
                      <a:pt x="159" y="255"/>
                      <a:pt x="155" y="252"/>
                    </a:cubicBezTo>
                    <a:cubicBezTo>
                      <a:pt x="145" y="245"/>
                      <a:pt x="135" y="238"/>
                      <a:pt x="126" y="232"/>
                    </a:cubicBezTo>
                    <a:cubicBezTo>
                      <a:pt x="116" y="225"/>
                      <a:pt x="107" y="217"/>
                      <a:pt x="97" y="210"/>
                    </a:cubicBezTo>
                    <a:cubicBezTo>
                      <a:pt x="97" y="210"/>
                      <a:pt x="97" y="210"/>
                      <a:pt x="97" y="210"/>
                    </a:cubicBezTo>
                    <a:cubicBezTo>
                      <a:pt x="96" y="209"/>
                      <a:pt x="95" y="209"/>
                      <a:pt x="95" y="208"/>
                    </a:cubicBezTo>
                    <a:cubicBezTo>
                      <a:pt x="94" y="206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8"/>
                      <a:pt x="134" y="229"/>
                    </a:cubicBezTo>
                    <a:cubicBezTo>
                      <a:pt x="141" y="234"/>
                      <a:pt x="147" y="239"/>
                      <a:pt x="153" y="244"/>
                    </a:cubicBezTo>
                    <a:cubicBezTo>
                      <a:pt x="147" y="240"/>
                      <a:pt x="141" y="235"/>
                      <a:pt x="135" y="231"/>
                    </a:cubicBezTo>
                    <a:cubicBezTo>
                      <a:pt x="127" y="226"/>
                      <a:pt x="120" y="221"/>
                      <a:pt x="112" y="215"/>
                    </a:cubicBezTo>
                    <a:cubicBezTo>
                      <a:pt x="106" y="210"/>
                      <a:pt x="101" y="204"/>
                      <a:pt x="94" y="200"/>
                    </a:cubicBezTo>
                    <a:cubicBezTo>
                      <a:pt x="94" y="200"/>
                      <a:pt x="94" y="199"/>
                      <a:pt x="94" y="198"/>
                    </a:cubicBezTo>
                    <a:cubicBezTo>
                      <a:pt x="94" y="197"/>
                      <a:pt x="93" y="196"/>
                      <a:pt x="93" y="195"/>
                    </a:cubicBezTo>
                    <a:close/>
                    <a:moveTo>
                      <a:pt x="93" y="193"/>
                    </a:moveTo>
                    <a:cubicBezTo>
                      <a:pt x="93" y="192"/>
                      <a:pt x="93" y="190"/>
                      <a:pt x="93" y="188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90"/>
                      <a:pt x="97" y="191"/>
                      <a:pt x="98" y="192"/>
                    </a:cubicBezTo>
                    <a:cubicBezTo>
                      <a:pt x="100" y="194"/>
                      <a:pt x="102" y="195"/>
                      <a:pt x="104" y="196"/>
                    </a:cubicBezTo>
                    <a:cubicBezTo>
                      <a:pt x="109" y="201"/>
                      <a:pt x="114" y="204"/>
                      <a:pt x="119" y="208"/>
                    </a:cubicBezTo>
                    <a:cubicBezTo>
                      <a:pt x="126" y="213"/>
                      <a:pt x="133" y="218"/>
                      <a:pt x="140" y="224"/>
                    </a:cubicBezTo>
                    <a:cubicBezTo>
                      <a:pt x="145" y="228"/>
                      <a:pt x="151" y="232"/>
                      <a:pt x="156" y="236"/>
                    </a:cubicBezTo>
                    <a:cubicBezTo>
                      <a:pt x="161" y="241"/>
                      <a:pt x="167" y="246"/>
                      <a:pt x="172" y="250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3"/>
                      <a:pt x="174" y="252"/>
                      <a:pt x="174" y="252"/>
                    </a:cubicBezTo>
                    <a:cubicBezTo>
                      <a:pt x="171" y="250"/>
                      <a:pt x="168" y="248"/>
                      <a:pt x="166" y="246"/>
                    </a:cubicBezTo>
                    <a:cubicBezTo>
                      <a:pt x="142" y="228"/>
                      <a:pt x="117" y="212"/>
                      <a:pt x="93" y="193"/>
                    </a:cubicBezTo>
                    <a:close/>
                    <a:moveTo>
                      <a:pt x="92" y="179"/>
                    </a:moveTo>
                    <a:cubicBezTo>
                      <a:pt x="100" y="188"/>
                      <a:pt x="111" y="196"/>
                      <a:pt x="121" y="203"/>
                    </a:cubicBezTo>
                    <a:cubicBezTo>
                      <a:pt x="132" y="212"/>
                      <a:pt x="144" y="220"/>
                      <a:pt x="155" y="229"/>
                    </a:cubicBezTo>
                    <a:cubicBezTo>
                      <a:pt x="160" y="233"/>
                      <a:pt x="165" y="239"/>
                      <a:pt x="171" y="243"/>
                    </a:cubicBezTo>
                    <a:cubicBezTo>
                      <a:pt x="172" y="245"/>
                      <a:pt x="174" y="247"/>
                      <a:pt x="176" y="248"/>
                    </a:cubicBezTo>
                    <a:cubicBezTo>
                      <a:pt x="174" y="246"/>
                      <a:pt x="171" y="244"/>
                      <a:pt x="169" y="243"/>
                    </a:cubicBezTo>
                    <a:cubicBezTo>
                      <a:pt x="158" y="233"/>
                      <a:pt x="146" y="225"/>
                      <a:pt x="134" y="217"/>
                    </a:cubicBezTo>
                    <a:cubicBezTo>
                      <a:pt x="122" y="208"/>
                      <a:pt x="111" y="199"/>
                      <a:pt x="98" y="191"/>
                    </a:cubicBezTo>
                    <a:cubicBezTo>
                      <a:pt x="98" y="191"/>
                      <a:pt x="97" y="190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4"/>
                      <a:pt x="92" y="182"/>
                      <a:pt x="92" y="179"/>
                    </a:cubicBezTo>
                    <a:close/>
                    <a:moveTo>
                      <a:pt x="95" y="181"/>
                    </a:moveTo>
                    <a:cubicBezTo>
                      <a:pt x="96" y="182"/>
                      <a:pt x="97" y="183"/>
                      <a:pt x="98" y="183"/>
                    </a:cubicBezTo>
                    <a:cubicBezTo>
                      <a:pt x="102" y="186"/>
                      <a:pt x="105" y="189"/>
                      <a:pt x="109" y="191"/>
                    </a:cubicBezTo>
                    <a:cubicBezTo>
                      <a:pt x="117" y="197"/>
                      <a:pt x="125" y="202"/>
                      <a:pt x="132" y="208"/>
                    </a:cubicBezTo>
                    <a:cubicBezTo>
                      <a:pt x="141" y="214"/>
                      <a:pt x="150" y="221"/>
                      <a:pt x="158" y="228"/>
                    </a:cubicBezTo>
                    <a:cubicBezTo>
                      <a:pt x="164" y="233"/>
                      <a:pt x="170" y="239"/>
                      <a:pt x="176" y="243"/>
                    </a:cubicBezTo>
                    <a:cubicBezTo>
                      <a:pt x="176" y="244"/>
                      <a:pt x="176" y="246"/>
                      <a:pt x="176" y="247"/>
                    </a:cubicBezTo>
                    <a:cubicBezTo>
                      <a:pt x="174" y="245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6"/>
                      <a:pt x="145" y="221"/>
                      <a:pt x="138" y="215"/>
                    </a:cubicBezTo>
                    <a:cubicBezTo>
                      <a:pt x="124" y="204"/>
                      <a:pt x="108" y="194"/>
                      <a:pt x="95" y="181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5"/>
                      <a:pt x="105" y="196"/>
                    </a:cubicBezTo>
                    <a:cubicBezTo>
                      <a:pt x="107" y="198"/>
                      <a:pt x="108" y="199"/>
                      <a:pt x="110" y="200"/>
                    </a:cubicBezTo>
                    <a:cubicBezTo>
                      <a:pt x="118" y="206"/>
                      <a:pt x="126" y="212"/>
                      <a:pt x="134" y="217"/>
                    </a:cubicBezTo>
                    <a:cubicBezTo>
                      <a:pt x="142" y="223"/>
                      <a:pt x="150" y="229"/>
                      <a:pt x="157" y="234"/>
                    </a:cubicBezTo>
                    <a:cubicBezTo>
                      <a:pt x="161" y="238"/>
                      <a:pt x="166" y="241"/>
                      <a:pt x="170" y="244"/>
                    </a:cubicBezTo>
                    <a:cubicBezTo>
                      <a:pt x="172" y="246"/>
                      <a:pt x="174" y="248"/>
                      <a:pt x="176" y="249"/>
                    </a:cubicBezTo>
                    <a:cubicBezTo>
                      <a:pt x="176" y="250"/>
                      <a:pt x="176" y="252"/>
                      <a:pt x="176" y="253"/>
                    </a:cubicBezTo>
                    <a:close/>
                    <a:moveTo>
                      <a:pt x="176" y="260"/>
                    </a:moveTo>
                    <a:cubicBezTo>
                      <a:pt x="170" y="254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0"/>
                      <a:pt x="111" y="210"/>
                      <a:pt x="99" y="199"/>
                    </a:cubicBezTo>
                    <a:cubicBezTo>
                      <a:pt x="100" y="199"/>
                      <a:pt x="101" y="200"/>
                      <a:pt x="101" y="201"/>
                    </a:cubicBezTo>
                    <a:cubicBezTo>
                      <a:pt x="105" y="203"/>
                      <a:pt x="109" y="206"/>
                      <a:pt x="113" y="209"/>
                    </a:cubicBezTo>
                    <a:cubicBezTo>
                      <a:pt x="120" y="214"/>
                      <a:pt x="127" y="220"/>
                      <a:pt x="135" y="225"/>
                    </a:cubicBezTo>
                    <a:cubicBezTo>
                      <a:pt x="142" y="230"/>
                      <a:pt x="149" y="235"/>
                      <a:pt x="157" y="241"/>
                    </a:cubicBezTo>
                    <a:cubicBezTo>
                      <a:pt x="163" y="245"/>
                      <a:pt x="169" y="251"/>
                      <a:pt x="176" y="254"/>
                    </a:cubicBezTo>
                    <a:cubicBezTo>
                      <a:pt x="176" y="256"/>
                      <a:pt x="176" y="258"/>
                      <a:pt x="176" y="260"/>
                    </a:cubicBezTo>
                    <a:close/>
                    <a:moveTo>
                      <a:pt x="176" y="261"/>
                    </a:moveTo>
                    <a:cubicBezTo>
                      <a:pt x="174" y="259"/>
                      <a:pt x="170" y="256"/>
                      <a:pt x="167" y="254"/>
                    </a:cubicBezTo>
                    <a:cubicBezTo>
                      <a:pt x="166" y="253"/>
                      <a:pt x="165" y="252"/>
                      <a:pt x="164" y="251"/>
                    </a:cubicBezTo>
                    <a:cubicBezTo>
                      <a:pt x="168" y="254"/>
                      <a:pt x="172" y="257"/>
                      <a:pt x="176" y="261"/>
                    </a:cubicBezTo>
                    <a:cubicBezTo>
                      <a:pt x="176" y="261"/>
                      <a:pt x="176" y="261"/>
                      <a:pt x="176" y="261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89"/>
                      <a:pt x="173" y="192"/>
                      <a:pt x="176" y="195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69"/>
                    </a:moveTo>
                    <a:cubicBezTo>
                      <a:pt x="129" y="171"/>
                      <a:pt x="131" y="173"/>
                      <a:pt x="133" y="174"/>
                    </a:cubicBezTo>
                    <a:cubicBezTo>
                      <a:pt x="133" y="175"/>
                      <a:pt x="133" y="177"/>
                      <a:pt x="133" y="178"/>
                    </a:cubicBezTo>
                    <a:cubicBezTo>
                      <a:pt x="127" y="174"/>
                      <a:pt x="122" y="170"/>
                      <a:pt x="116" y="166"/>
                    </a:cubicBezTo>
                    <a:cubicBezTo>
                      <a:pt x="120" y="167"/>
                      <a:pt x="124" y="168"/>
                      <a:pt x="128" y="169"/>
                    </a:cubicBezTo>
                    <a:close/>
                    <a:moveTo>
                      <a:pt x="115" y="166"/>
                    </a:moveTo>
                    <a:cubicBezTo>
                      <a:pt x="115" y="166"/>
                      <a:pt x="115" y="166"/>
                      <a:pt x="115" y="166"/>
                    </a:cubicBezTo>
                    <a:cubicBezTo>
                      <a:pt x="121" y="173"/>
                      <a:pt x="127" y="178"/>
                      <a:pt x="133" y="183"/>
                    </a:cubicBezTo>
                    <a:cubicBezTo>
                      <a:pt x="133" y="184"/>
                      <a:pt x="134" y="184"/>
                      <a:pt x="134" y="184"/>
                    </a:cubicBezTo>
                    <a:cubicBezTo>
                      <a:pt x="125" y="178"/>
                      <a:pt x="116" y="171"/>
                      <a:pt x="107" y="164"/>
                    </a:cubicBezTo>
                    <a:cubicBezTo>
                      <a:pt x="110" y="165"/>
                      <a:pt x="112" y="165"/>
                      <a:pt x="115" y="166"/>
                    </a:cubicBezTo>
                    <a:close/>
                    <a:moveTo>
                      <a:pt x="106" y="164"/>
                    </a:moveTo>
                    <a:cubicBezTo>
                      <a:pt x="106" y="164"/>
                      <a:pt x="106" y="164"/>
                      <a:pt x="106" y="164"/>
                    </a:cubicBezTo>
                    <a:cubicBezTo>
                      <a:pt x="115" y="174"/>
                      <a:pt x="125" y="181"/>
                      <a:pt x="136" y="189"/>
                    </a:cubicBezTo>
                    <a:cubicBezTo>
                      <a:pt x="136" y="190"/>
                      <a:pt x="137" y="190"/>
                      <a:pt x="138" y="191"/>
                    </a:cubicBezTo>
                    <a:cubicBezTo>
                      <a:pt x="139" y="192"/>
                      <a:pt x="141" y="192"/>
                      <a:pt x="142" y="193"/>
                    </a:cubicBezTo>
                    <a:cubicBezTo>
                      <a:pt x="148" y="198"/>
                      <a:pt x="155" y="203"/>
                      <a:pt x="161" y="209"/>
                    </a:cubicBezTo>
                    <a:cubicBezTo>
                      <a:pt x="164" y="211"/>
                      <a:pt x="167" y="214"/>
                      <a:pt x="169" y="217"/>
                    </a:cubicBezTo>
                    <a:cubicBezTo>
                      <a:pt x="171" y="219"/>
                      <a:pt x="174" y="223"/>
                      <a:pt x="177" y="224"/>
                    </a:cubicBezTo>
                    <a:cubicBezTo>
                      <a:pt x="177" y="224"/>
                      <a:pt x="177" y="224"/>
                      <a:pt x="177" y="224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5"/>
                      <a:pt x="164" y="213"/>
                    </a:cubicBezTo>
                    <a:cubicBezTo>
                      <a:pt x="158" y="208"/>
                      <a:pt x="152" y="203"/>
                      <a:pt x="146" y="198"/>
                    </a:cubicBezTo>
                    <a:cubicBezTo>
                      <a:pt x="143" y="197"/>
                      <a:pt x="141" y="195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26" y="184"/>
                      <a:pt x="113" y="173"/>
                      <a:pt x="101" y="163"/>
                    </a:cubicBezTo>
                    <a:cubicBezTo>
                      <a:pt x="102" y="164"/>
                      <a:pt x="104" y="164"/>
                      <a:pt x="106" y="164"/>
                    </a:cubicBezTo>
                    <a:close/>
                    <a:moveTo>
                      <a:pt x="131" y="170"/>
                    </a:moveTo>
                    <a:cubicBezTo>
                      <a:pt x="132" y="170"/>
                      <a:pt x="132" y="170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2"/>
                      <a:pt x="133" y="173"/>
                    </a:cubicBezTo>
                    <a:cubicBezTo>
                      <a:pt x="132" y="173"/>
                      <a:pt x="131" y="172"/>
                      <a:pt x="131" y="171"/>
                    </a:cubicBezTo>
                    <a:cubicBezTo>
                      <a:pt x="130" y="171"/>
                      <a:pt x="130" y="170"/>
                      <a:pt x="129" y="169"/>
                    </a:cubicBezTo>
                    <a:cubicBezTo>
                      <a:pt x="130" y="170"/>
                      <a:pt x="131" y="170"/>
                      <a:pt x="131" y="170"/>
                    </a:cubicBezTo>
                    <a:close/>
                    <a:moveTo>
                      <a:pt x="136" y="172"/>
                    </a:moveTo>
                    <a:cubicBezTo>
                      <a:pt x="136" y="172"/>
                      <a:pt x="136" y="172"/>
                      <a:pt x="136" y="173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6" y="172"/>
                      <a:pt x="136" y="172"/>
                      <a:pt x="136" y="172"/>
                    </a:cubicBezTo>
                    <a:close/>
                    <a:moveTo>
                      <a:pt x="139" y="179"/>
                    </a:moveTo>
                    <a:cubicBezTo>
                      <a:pt x="138" y="178"/>
                      <a:pt x="137" y="177"/>
                      <a:pt x="135" y="176"/>
                    </a:cubicBezTo>
                    <a:cubicBezTo>
                      <a:pt x="135" y="175"/>
                      <a:pt x="136" y="174"/>
                      <a:pt x="136" y="173"/>
                    </a:cubicBezTo>
                    <a:cubicBezTo>
                      <a:pt x="136" y="173"/>
                      <a:pt x="137" y="174"/>
                      <a:pt x="137" y="174"/>
                    </a:cubicBezTo>
                    <a:cubicBezTo>
                      <a:pt x="138" y="176"/>
                      <a:pt x="139" y="177"/>
                      <a:pt x="139" y="179"/>
                    </a:cubicBezTo>
                    <a:close/>
                    <a:moveTo>
                      <a:pt x="140" y="180"/>
                    </a:moveTo>
                    <a:cubicBezTo>
                      <a:pt x="140" y="180"/>
                      <a:pt x="140" y="182"/>
                      <a:pt x="141" y="184"/>
                    </a:cubicBezTo>
                    <a:cubicBezTo>
                      <a:pt x="139" y="183"/>
                      <a:pt x="137" y="182"/>
                      <a:pt x="136" y="180"/>
                    </a:cubicBezTo>
                    <a:cubicBezTo>
                      <a:pt x="136" y="179"/>
                      <a:pt x="135" y="178"/>
                      <a:pt x="135" y="176"/>
                    </a:cubicBezTo>
                    <a:cubicBezTo>
                      <a:pt x="136" y="177"/>
                      <a:pt x="136" y="177"/>
                      <a:pt x="137" y="177"/>
                    </a:cubicBezTo>
                    <a:cubicBezTo>
                      <a:pt x="138" y="178"/>
                      <a:pt x="139" y="179"/>
                      <a:pt x="140" y="180"/>
                    </a:cubicBezTo>
                    <a:close/>
                    <a:moveTo>
                      <a:pt x="136" y="181"/>
                    </a:moveTo>
                    <a:cubicBezTo>
                      <a:pt x="137" y="183"/>
                      <a:pt x="139" y="184"/>
                      <a:pt x="141" y="185"/>
                    </a:cubicBezTo>
                    <a:cubicBezTo>
                      <a:pt x="141" y="186"/>
                      <a:pt x="141" y="187"/>
                      <a:pt x="141" y="188"/>
                    </a:cubicBezTo>
                    <a:cubicBezTo>
                      <a:pt x="139" y="187"/>
                      <a:pt x="138" y="186"/>
                      <a:pt x="137" y="185"/>
                    </a:cubicBezTo>
                    <a:cubicBezTo>
                      <a:pt x="136" y="184"/>
                      <a:pt x="136" y="183"/>
                      <a:pt x="136" y="181"/>
                    </a:cubicBezTo>
                    <a:close/>
                    <a:moveTo>
                      <a:pt x="133" y="182"/>
                    </a:moveTo>
                    <a:cubicBezTo>
                      <a:pt x="128" y="179"/>
                      <a:pt x="124" y="175"/>
                      <a:pt x="120" y="170"/>
                    </a:cubicBezTo>
                    <a:cubicBezTo>
                      <a:pt x="119" y="170"/>
                      <a:pt x="118" y="169"/>
                      <a:pt x="118" y="168"/>
                    </a:cubicBezTo>
                    <a:cubicBezTo>
                      <a:pt x="118" y="168"/>
                      <a:pt x="118" y="168"/>
                      <a:pt x="118" y="168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7"/>
                    </a:cubicBezTo>
                    <a:cubicBezTo>
                      <a:pt x="131" y="178"/>
                      <a:pt x="132" y="178"/>
                      <a:pt x="133" y="179"/>
                    </a:cubicBezTo>
                    <a:cubicBezTo>
                      <a:pt x="133" y="180"/>
                      <a:pt x="133" y="181"/>
                      <a:pt x="133" y="182"/>
                    </a:cubicBezTo>
                    <a:close/>
                    <a:moveTo>
                      <a:pt x="141" y="191"/>
                    </a:moveTo>
                    <a:cubicBezTo>
                      <a:pt x="142" y="191"/>
                      <a:pt x="142" y="191"/>
                      <a:pt x="142" y="192"/>
                    </a:cubicBezTo>
                    <a:cubicBezTo>
                      <a:pt x="149" y="197"/>
                      <a:pt x="156" y="202"/>
                      <a:pt x="163" y="208"/>
                    </a:cubicBezTo>
                    <a:cubicBezTo>
                      <a:pt x="168" y="212"/>
                      <a:pt x="172" y="217"/>
                      <a:pt x="177" y="220"/>
                    </a:cubicBezTo>
                    <a:cubicBezTo>
                      <a:pt x="177" y="221"/>
                      <a:pt x="177" y="222"/>
                      <a:pt x="177" y="223"/>
                    </a:cubicBezTo>
                    <a:cubicBezTo>
                      <a:pt x="175" y="222"/>
                      <a:pt x="174" y="220"/>
                      <a:pt x="172" y="219"/>
                    </a:cubicBezTo>
                    <a:cubicBezTo>
                      <a:pt x="169" y="216"/>
                      <a:pt x="167" y="213"/>
                      <a:pt x="164" y="210"/>
                    </a:cubicBezTo>
                    <a:cubicBezTo>
                      <a:pt x="159" y="205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1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7"/>
                    </a:moveTo>
                    <a:cubicBezTo>
                      <a:pt x="126" y="181"/>
                      <a:pt x="118" y="175"/>
                      <a:pt x="111" y="168"/>
                    </a:cubicBezTo>
                    <a:cubicBezTo>
                      <a:pt x="112" y="169"/>
                      <a:pt x="112" y="170"/>
                      <a:pt x="113" y="170"/>
                    </a:cubicBezTo>
                    <a:cubicBezTo>
                      <a:pt x="116" y="172"/>
                      <a:pt x="119" y="175"/>
                      <a:pt x="122" y="177"/>
                    </a:cubicBezTo>
                    <a:cubicBezTo>
                      <a:pt x="126" y="180"/>
                      <a:pt x="130" y="182"/>
                      <a:pt x="134" y="185"/>
                    </a:cubicBezTo>
                    <a:cubicBezTo>
                      <a:pt x="134" y="186"/>
                      <a:pt x="134" y="187"/>
                      <a:pt x="135" y="187"/>
                    </a:cubicBezTo>
                    <a:close/>
                    <a:moveTo>
                      <a:pt x="177" y="218"/>
                    </a:moveTo>
                    <a:cubicBezTo>
                      <a:pt x="174" y="214"/>
                      <a:pt x="169" y="211"/>
                      <a:pt x="166" y="208"/>
                    </a:cubicBezTo>
                    <a:cubicBezTo>
                      <a:pt x="162" y="204"/>
                      <a:pt x="157" y="200"/>
                      <a:pt x="152" y="196"/>
                    </a:cubicBezTo>
                    <a:cubicBezTo>
                      <a:pt x="149" y="194"/>
                      <a:pt x="146" y="192"/>
                      <a:pt x="143" y="190"/>
                    </a:cubicBezTo>
                    <a:cubicBezTo>
                      <a:pt x="144" y="189"/>
                      <a:pt x="144" y="188"/>
                      <a:pt x="144" y="187"/>
                    </a:cubicBezTo>
                    <a:cubicBezTo>
                      <a:pt x="145" y="188"/>
                      <a:pt x="146" y="189"/>
                      <a:pt x="148" y="190"/>
                    </a:cubicBezTo>
                    <a:cubicBezTo>
                      <a:pt x="154" y="194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6"/>
                      <a:pt x="177" y="218"/>
                    </a:cubicBezTo>
                    <a:close/>
                    <a:moveTo>
                      <a:pt x="142" y="190"/>
                    </a:moveTo>
                    <a:cubicBezTo>
                      <a:pt x="142" y="190"/>
                      <a:pt x="142" y="190"/>
                      <a:pt x="142" y="190"/>
                    </a:cubicBezTo>
                    <a:cubicBezTo>
                      <a:pt x="143" y="191"/>
                      <a:pt x="144" y="192"/>
                      <a:pt x="145" y="192"/>
                    </a:cubicBezTo>
                    <a:cubicBezTo>
                      <a:pt x="151" y="197"/>
                      <a:pt x="157" y="201"/>
                      <a:pt x="163" y="206"/>
                    </a:cubicBezTo>
                    <a:cubicBezTo>
                      <a:pt x="166" y="208"/>
                      <a:pt x="168" y="210"/>
                      <a:pt x="170" y="213"/>
                    </a:cubicBezTo>
                    <a:cubicBezTo>
                      <a:pt x="172" y="215"/>
                      <a:pt x="175" y="217"/>
                      <a:pt x="177" y="219"/>
                    </a:cubicBezTo>
                    <a:cubicBezTo>
                      <a:pt x="177" y="219"/>
                      <a:pt x="177" y="219"/>
                      <a:pt x="177" y="219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4"/>
                      <a:pt x="170" y="213"/>
                      <a:pt x="169" y="212"/>
                    </a:cubicBezTo>
                    <a:cubicBezTo>
                      <a:pt x="166" y="210"/>
                      <a:pt x="164" y="207"/>
                      <a:pt x="161" y="205"/>
                    </a:cubicBezTo>
                    <a:cubicBezTo>
                      <a:pt x="156" y="201"/>
                      <a:pt x="150" y="196"/>
                      <a:pt x="144" y="192"/>
                    </a:cubicBezTo>
                    <a:cubicBezTo>
                      <a:pt x="143" y="191"/>
                      <a:pt x="143" y="191"/>
                      <a:pt x="142" y="190"/>
                    </a:cubicBezTo>
                    <a:close/>
                    <a:moveTo>
                      <a:pt x="137" y="186"/>
                    </a:moveTo>
                    <a:cubicBezTo>
                      <a:pt x="138" y="187"/>
                      <a:pt x="139" y="188"/>
                      <a:pt x="140" y="188"/>
                    </a:cubicBezTo>
                    <a:cubicBezTo>
                      <a:pt x="140" y="188"/>
                      <a:pt x="139" y="188"/>
                      <a:pt x="139" y="188"/>
                    </a:cubicBezTo>
                    <a:cubicBezTo>
                      <a:pt x="138" y="187"/>
                      <a:pt x="138" y="187"/>
                      <a:pt x="137" y="186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89"/>
                    </a:cubicBezTo>
                    <a:cubicBezTo>
                      <a:pt x="157" y="193"/>
                      <a:pt x="162" y="197"/>
                      <a:pt x="166" y="201"/>
                    </a:cubicBezTo>
                    <a:cubicBezTo>
                      <a:pt x="169" y="204"/>
                      <a:pt x="171" y="206"/>
                      <a:pt x="173" y="208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2"/>
                      <a:pt x="176" y="212"/>
                    </a:cubicBezTo>
                    <a:cubicBezTo>
                      <a:pt x="176" y="212"/>
                      <a:pt x="176" y="212"/>
                      <a:pt x="176" y="212"/>
                    </a:cubicBezTo>
                    <a:cubicBezTo>
                      <a:pt x="171" y="208"/>
                      <a:pt x="167" y="204"/>
                      <a:pt x="162" y="200"/>
                    </a:cubicBezTo>
                    <a:cubicBezTo>
                      <a:pt x="158" y="196"/>
                      <a:pt x="153" y="193"/>
                      <a:pt x="148" y="189"/>
                    </a:cubicBezTo>
                    <a:cubicBezTo>
                      <a:pt x="147" y="188"/>
                      <a:pt x="146" y="188"/>
                      <a:pt x="144" y="187"/>
                    </a:cubicBezTo>
                    <a:cubicBezTo>
                      <a:pt x="144" y="185"/>
                      <a:pt x="144" y="184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29"/>
                      <a:pt x="174" y="228"/>
                      <a:pt x="173" y="226"/>
                    </a:cubicBezTo>
                    <a:cubicBezTo>
                      <a:pt x="174" y="227"/>
                      <a:pt x="175" y="228"/>
                      <a:pt x="177" y="229"/>
                    </a:cubicBezTo>
                    <a:cubicBezTo>
                      <a:pt x="177" y="230"/>
                      <a:pt x="177" y="230"/>
                      <a:pt x="177" y="231"/>
                    </a:cubicBezTo>
                    <a:close/>
                    <a:moveTo>
                      <a:pt x="177" y="227"/>
                    </a:moveTo>
                    <a:cubicBezTo>
                      <a:pt x="176" y="226"/>
                      <a:pt x="175" y="225"/>
                      <a:pt x="174" y="223"/>
                    </a:cubicBezTo>
                    <a:cubicBezTo>
                      <a:pt x="175" y="224"/>
                      <a:pt x="176" y="225"/>
                      <a:pt x="177" y="225"/>
                    </a:cubicBezTo>
                    <a:cubicBezTo>
                      <a:pt x="177" y="226"/>
                      <a:pt x="177" y="226"/>
                      <a:pt x="177" y="227"/>
                    </a:cubicBezTo>
                    <a:close/>
                    <a:moveTo>
                      <a:pt x="176" y="200"/>
                    </a:moveTo>
                    <a:cubicBezTo>
                      <a:pt x="169" y="192"/>
                      <a:pt x="161" y="186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4"/>
                      <a:pt x="162" y="185"/>
                    </a:cubicBezTo>
                    <a:cubicBezTo>
                      <a:pt x="167" y="189"/>
                      <a:pt x="172" y="193"/>
                      <a:pt x="176" y="197"/>
                    </a:cubicBezTo>
                    <a:cubicBezTo>
                      <a:pt x="176" y="198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7"/>
                    </a:cubicBezTo>
                    <a:cubicBezTo>
                      <a:pt x="167" y="192"/>
                      <a:pt x="161" y="187"/>
                      <a:pt x="155" y="182"/>
                    </a:cubicBezTo>
                    <a:cubicBezTo>
                      <a:pt x="153" y="181"/>
                      <a:pt x="151" y="179"/>
                      <a:pt x="148" y="177"/>
                    </a:cubicBezTo>
                    <a:cubicBezTo>
                      <a:pt x="150" y="178"/>
                      <a:pt x="151" y="178"/>
                      <a:pt x="152" y="179"/>
                    </a:cubicBezTo>
                    <a:cubicBezTo>
                      <a:pt x="156" y="182"/>
                      <a:pt x="160" y="186"/>
                      <a:pt x="164" y="189"/>
                    </a:cubicBezTo>
                    <a:cubicBezTo>
                      <a:pt x="167" y="192"/>
                      <a:pt x="170" y="194"/>
                      <a:pt x="173" y="197"/>
                    </a:cubicBezTo>
                    <a:cubicBezTo>
                      <a:pt x="174" y="198"/>
                      <a:pt x="175" y="199"/>
                      <a:pt x="176" y="200"/>
                    </a:cubicBezTo>
                    <a:cubicBezTo>
                      <a:pt x="176" y="200"/>
                      <a:pt x="176" y="200"/>
                      <a:pt x="176" y="201"/>
                    </a:cubicBezTo>
                    <a:close/>
                    <a:moveTo>
                      <a:pt x="140" y="173"/>
                    </a:moveTo>
                    <a:cubicBezTo>
                      <a:pt x="146" y="180"/>
                      <a:pt x="153" y="185"/>
                      <a:pt x="160" y="191"/>
                    </a:cubicBezTo>
                    <a:cubicBezTo>
                      <a:pt x="163" y="194"/>
                      <a:pt x="167" y="197"/>
                      <a:pt x="170" y="201"/>
                    </a:cubicBezTo>
                    <a:cubicBezTo>
                      <a:pt x="172" y="202"/>
                      <a:pt x="174" y="204"/>
                      <a:pt x="176" y="206"/>
                    </a:cubicBezTo>
                    <a:cubicBezTo>
                      <a:pt x="176" y="206"/>
                      <a:pt x="176" y="206"/>
                      <a:pt x="176" y="206"/>
                    </a:cubicBezTo>
                    <a:cubicBezTo>
                      <a:pt x="176" y="206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4"/>
                    </a:cubicBezTo>
                    <a:cubicBezTo>
                      <a:pt x="166" y="197"/>
                      <a:pt x="158" y="190"/>
                      <a:pt x="150" y="184"/>
                    </a:cubicBezTo>
                    <a:cubicBezTo>
                      <a:pt x="147" y="181"/>
                      <a:pt x="144" y="179"/>
                      <a:pt x="142" y="177"/>
                    </a:cubicBezTo>
                    <a:cubicBezTo>
                      <a:pt x="141" y="176"/>
                      <a:pt x="140" y="174"/>
                      <a:pt x="140" y="173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0"/>
                    </a:cubicBezTo>
                    <a:cubicBezTo>
                      <a:pt x="174" y="207"/>
                      <a:pt x="171" y="205"/>
                      <a:pt x="168" y="202"/>
                    </a:cubicBezTo>
                    <a:cubicBezTo>
                      <a:pt x="164" y="198"/>
                      <a:pt x="160" y="194"/>
                      <a:pt x="155" y="191"/>
                    </a:cubicBezTo>
                    <a:cubicBezTo>
                      <a:pt x="152" y="188"/>
                      <a:pt x="148" y="185"/>
                      <a:pt x="144" y="182"/>
                    </a:cubicBezTo>
                    <a:cubicBezTo>
                      <a:pt x="143" y="181"/>
                      <a:pt x="143" y="180"/>
                      <a:pt x="142" y="178"/>
                    </a:cubicBezTo>
                    <a:cubicBezTo>
                      <a:pt x="146" y="181"/>
                      <a:pt x="150" y="184"/>
                      <a:pt x="153" y="187"/>
                    </a:cubicBezTo>
                    <a:cubicBezTo>
                      <a:pt x="161" y="194"/>
                      <a:pt x="168" y="201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5"/>
                      <a:pt x="173" y="234"/>
                      <a:pt x="171" y="232"/>
                    </a:cubicBezTo>
                    <a:cubicBezTo>
                      <a:pt x="168" y="229"/>
                      <a:pt x="165" y="226"/>
                      <a:pt x="162" y="223"/>
                    </a:cubicBezTo>
                    <a:cubicBezTo>
                      <a:pt x="155" y="216"/>
                      <a:pt x="148" y="211"/>
                      <a:pt x="140" y="205"/>
                    </a:cubicBezTo>
                    <a:cubicBezTo>
                      <a:pt x="134" y="200"/>
                      <a:pt x="128" y="195"/>
                      <a:pt x="121" y="190"/>
                    </a:cubicBezTo>
                    <a:cubicBezTo>
                      <a:pt x="125" y="193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7"/>
                    </a:cubicBezTo>
                    <a:cubicBezTo>
                      <a:pt x="162" y="221"/>
                      <a:pt x="167" y="224"/>
                      <a:pt x="170" y="227"/>
                    </a:cubicBezTo>
                    <a:cubicBezTo>
                      <a:pt x="172" y="229"/>
                      <a:pt x="174" y="231"/>
                      <a:pt x="177" y="233"/>
                    </a:cubicBezTo>
                    <a:cubicBezTo>
                      <a:pt x="177" y="234"/>
                      <a:pt x="176" y="235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5"/>
                      <a:pt x="168" y="230"/>
                      <a:pt x="163" y="226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7"/>
                    </a:cubicBezTo>
                    <a:cubicBezTo>
                      <a:pt x="93" y="167"/>
                      <a:pt x="93" y="168"/>
                      <a:pt x="93" y="168"/>
                    </a:cubicBezTo>
                    <a:cubicBezTo>
                      <a:pt x="93" y="168"/>
                      <a:pt x="94" y="169"/>
                      <a:pt x="94" y="169"/>
                    </a:cubicBezTo>
                    <a:cubicBezTo>
                      <a:pt x="94" y="169"/>
                      <a:pt x="95" y="169"/>
                      <a:pt x="95" y="169"/>
                    </a:cubicBezTo>
                    <a:cubicBezTo>
                      <a:pt x="95" y="170"/>
                      <a:pt x="95" y="170"/>
                      <a:pt x="96" y="170"/>
                    </a:cubicBezTo>
                    <a:cubicBezTo>
                      <a:pt x="106" y="179"/>
                      <a:pt x="117" y="188"/>
                      <a:pt x="129" y="197"/>
                    </a:cubicBezTo>
                    <a:cubicBezTo>
                      <a:pt x="141" y="206"/>
                      <a:pt x="153" y="215"/>
                      <a:pt x="164" y="226"/>
                    </a:cubicBezTo>
                    <a:cubicBezTo>
                      <a:pt x="167" y="229"/>
                      <a:pt x="169" y="231"/>
                      <a:pt x="172" y="234"/>
                    </a:cubicBezTo>
                    <a:cubicBezTo>
                      <a:pt x="173" y="234"/>
                      <a:pt x="174" y="235"/>
                      <a:pt x="175" y="236"/>
                    </a:cubicBezTo>
                    <a:cubicBezTo>
                      <a:pt x="175" y="236"/>
                      <a:pt x="176" y="237"/>
                      <a:pt x="176" y="238"/>
                    </a:cubicBezTo>
                    <a:cubicBezTo>
                      <a:pt x="176" y="238"/>
                      <a:pt x="176" y="238"/>
                      <a:pt x="176" y="239"/>
                    </a:cubicBezTo>
                    <a:close/>
                    <a:moveTo>
                      <a:pt x="93" y="162"/>
                    </a:moveTo>
                    <a:cubicBezTo>
                      <a:pt x="95" y="163"/>
                      <a:pt x="96" y="163"/>
                      <a:pt x="98" y="163"/>
                    </a:cubicBezTo>
                    <a:cubicBezTo>
                      <a:pt x="98" y="163"/>
                      <a:pt x="99" y="163"/>
                      <a:pt x="99" y="163"/>
                    </a:cubicBezTo>
                    <a:cubicBezTo>
                      <a:pt x="105" y="169"/>
                      <a:pt x="112" y="174"/>
                      <a:pt x="119" y="179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2"/>
                      <a:pt x="124" y="183"/>
                      <a:pt x="125" y="184"/>
                    </a:cubicBezTo>
                    <a:cubicBezTo>
                      <a:pt x="130" y="188"/>
                      <a:pt x="135" y="191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0"/>
                      <a:pt x="154" y="206"/>
                      <a:pt x="161" y="212"/>
                    </a:cubicBezTo>
                    <a:cubicBezTo>
                      <a:pt x="163" y="213"/>
                      <a:pt x="165" y="215"/>
                      <a:pt x="167" y="217"/>
                    </a:cubicBezTo>
                    <a:cubicBezTo>
                      <a:pt x="168" y="219"/>
                      <a:pt x="170" y="221"/>
                      <a:pt x="171" y="222"/>
                    </a:cubicBezTo>
                    <a:cubicBezTo>
                      <a:pt x="172" y="224"/>
                      <a:pt x="174" y="225"/>
                      <a:pt x="175" y="226"/>
                    </a:cubicBezTo>
                    <a:cubicBezTo>
                      <a:pt x="175" y="227"/>
                      <a:pt x="176" y="228"/>
                      <a:pt x="177" y="228"/>
                    </a:cubicBezTo>
                    <a:cubicBezTo>
                      <a:pt x="177" y="228"/>
                      <a:pt x="177" y="228"/>
                      <a:pt x="177" y="229"/>
                    </a:cubicBezTo>
                    <a:cubicBezTo>
                      <a:pt x="176" y="228"/>
                      <a:pt x="176" y="228"/>
                      <a:pt x="175" y="227"/>
                    </a:cubicBezTo>
                    <a:cubicBezTo>
                      <a:pt x="162" y="216"/>
                      <a:pt x="150" y="204"/>
                      <a:pt x="136" y="194"/>
                    </a:cubicBezTo>
                    <a:cubicBezTo>
                      <a:pt x="135" y="193"/>
                      <a:pt x="133" y="192"/>
                      <a:pt x="132" y="192"/>
                    </a:cubicBezTo>
                    <a:cubicBezTo>
                      <a:pt x="126" y="187"/>
                      <a:pt x="121" y="183"/>
                      <a:pt x="115" y="178"/>
                    </a:cubicBezTo>
                    <a:cubicBezTo>
                      <a:pt x="109" y="173"/>
                      <a:pt x="102" y="168"/>
                      <a:pt x="95" y="163"/>
                    </a:cubicBezTo>
                    <a:cubicBezTo>
                      <a:pt x="95" y="163"/>
                      <a:pt x="95" y="163"/>
                      <a:pt x="95" y="163"/>
                    </a:cubicBezTo>
                    <a:cubicBezTo>
                      <a:pt x="95" y="163"/>
                      <a:pt x="94" y="163"/>
                      <a:pt x="94" y="163"/>
                    </a:cubicBezTo>
                    <a:cubicBezTo>
                      <a:pt x="93" y="162"/>
                      <a:pt x="93" y="163"/>
                      <a:pt x="94" y="163"/>
                    </a:cubicBezTo>
                    <a:cubicBezTo>
                      <a:pt x="94" y="163"/>
                      <a:pt x="94" y="164"/>
                      <a:pt x="95" y="164"/>
                    </a:cubicBezTo>
                    <a:cubicBezTo>
                      <a:pt x="95" y="164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69"/>
                      <a:pt x="104" y="171"/>
                      <a:pt x="105" y="172"/>
                    </a:cubicBezTo>
                    <a:cubicBezTo>
                      <a:pt x="109" y="175"/>
                      <a:pt x="112" y="178"/>
                      <a:pt x="115" y="180"/>
                    </a:cubicBezTo>
                    <a:cubicBezTo>
                      <a:pt x="120" y="184"/>
                      <a:pt x="125" y="187"/>
                      <a:pt x="129" y="190"/>
                    </a:cubicBezTo>
                    <a:cubicBezTo>
                      <a:pt x="141" y="199"/>
                      <a:pt x="153" y="208"/>
                      <a:pt x="164" y="218"/>
                    </a:cubicBezTo>
                    <a:cubicBezTo>
                      <a:pt x="167" y="221"/>
                      <a:pt x="169" y="224"/>
                      <a:pt x="172" y="227"/>
                    </a:cubicBezTo>
                    <a:cubicBezTo>
                      <a:pt x="173" y="228"/>
                      <a:pt x="174" y="229"/>
                      <a:pt x="175" y="231"/>
                    </a:cubicBezTo>
                    <a:cubicBezTo>
                      <a:pt x="176" y="231"/>
                      <a:pt x="176" y="231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1"/>
                    </a:cubicBezTo>
                    <a:cubicBezTo>
                      <a:pt x="170" y="227"/>
                      <a:pt x="165" y="222"/>
                      <a:pt x="159" y="217"/>
                    </a:cubicBezTo>
                    <a:cubicBezTo>
                      <a:pt x="148" y="207"/>
                      <a:pt x="135" y="199"/>
                      <a:pt x="123" y="191"/>
                    </a:cubicBezTo>
                    <a:cubicBezTo>
                      <a:pt x="117" y="186"/>
                      <a:pt x="110" y="180"/>
                      <a:pt x="103" y="175"/>
                    </a:cubicBezTo>
                    <a:cubicBezTo>
                      <a:pt x="102" y="173"/>
                      <a:pt x="100" y="172"/>
                      <a:pt x="98" y="171"/>
                    </a:cubicBezTo>
                    <a:cubicBezTo>
                      <a:pt x="97" y="170"/>
                      <a:pt x="97" y="170"/>
                      <a:pt x="96" y="170"/>
                    </a:cubicBezTo>
                    <a:cubicBezTo>
                      <a:pt x="95" y="169"/>
                      <a:pt x="94" y="167"/>
                      <a:pt x="92" y="166"/>
                    </a:cubicBezTo>
                    <a:cubicBezTo>
                      <a:pt x="93" y="165"/>
                      <a:pt x="93" y="164"/>
                      <a:pt x="93" y="163"/>
                    </a:cubicBezTo>
                    <a:cubicBezTo>
                      <a:pt x="93" y="163"/>
                      <a:pt x="93" y="163"/>
                      <a:pt x="93" y="162"/>
                    </a:cubicBezTo>
                    <a:close/>
                    <a:moveTo>
                      <a:pt x="113" y="177"/>
                    </a:moveTo>
                    <a:cubicBezTo>
                      <a:pt x="111" y="176"/>
                      <a:pt x="110" y="175"/>
                      <a:pt x="108" y="173"/>
                    </a:cubicBezTo>
                    <a:cubicBezTo>
                      <a:pt x="110" y="175"/>
                      <a:pt x="112" y="177"/>
                      <a:pt x="114" y="179"/>
                    </a:cubicBezTo>
                    <a:cubicBezTo>
                      <a:pt x="114" y="178"/>
                      <a:pt x="113" y="178"/>
                      <a:pt x="113" y="177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8"/>
                    </a:cubicBezTo>
                    <a:cubicBezTo>
                      <a:pt x="97" y="158"/>
                      <a:pt x="97" y="158"/>
                      <a:pt x="98" y="158"/>
                    </a:cubicBezTo>
                    <a:cubicBezTo>
                      <a:pt x="98" y="159"/>
                      <a:pt x="98" y="159"/>
                      <a:pt x="98" y="160"/>
                    </a:cubicBezTo>
                    <a:cubicBezTo>
                      <a:pt x="97" y="160"/>
                      <a:pt x="96" y="160"/>
                      <a:pt x="95" y="160"/>
                    </a:cubicBezTo>
                    <a:cubicBezTo>
                      <a:pt x="95" y="159"/>
                      <a:pt x="95" y="159"/>
                      <a:pt x="95" y="159"/>
                    </a:cubicBezTo>
                    <a:cubicBezTo>
                      <a:pt x="95" y="159"/>
                      <a:pt x="95" y="158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59"/>
                      <a:pt x="103" y="159"/>
                    </a:cubicBezTo>
                    <a:cubicBezTo>
                      <a:pt x="103" y="160"/>
                      <a:pt x="103" y="160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0"/>
                      <a:pt x="101" y="160"/>
                      <a:pt x="101" y="159"/>
                    </a:cubicBezTo>
                    <a:cubicBezTo>
                      <a:pt x="101" y="159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0"/>
                      <a:pt x="108" y="160"/>
                      <a:pt x="109" y="161"/>
                    </a:cubicBezTo>
                    <a:cubicBezTo>
                      <a:pt x="109" y="161"/>
                      <a:pt x="109" y="161"/>
                      <a:pt x="109" y="162"/>
                    </a:cubicBezTo>
                    <a:cubicBezTo>
                      <a:pt x="108" y="162"/>
                      <a:pt x="107" y="161"/>
                      <a:pt x="106" y="161"/>
                    </a:cubicBezTo>
                    <a:cubicBezTo>
                      <a:pt x="106" y="161"/>
                      <a:pt x="106" y="160"/>
                      <a:pt x="106" y="160"/>
                    </a:cubicBezTo>
                    <a:close/>
                    <a:moveTo>
                      <a:pt x="112" y="161"/>
                    </a:moveTo>
                    <a:cubicBezTo>
                      <a:pt x="113" y="162"/>
                      <a:pt x="115" y="162"/>
                      <a:pt x="116" y="162"/>
                    </a:cubicBezTo>
                    <a:cubicBezTo>
                      <a:pt x="116" y="163"/>
                      <a:pt x="116" y="163"/>
                      <a:pt x="116" y="163"/>
                    </a:cubicBezTo>
                    <a:cubicBezTo>
                      <a:pt x="115" y="163"/>
                      <a:pt x="113" y="163"/>
                      <a:pt x="112" y="162"/>
                    </a:cubicBezTo>
                    <a:cubicBezTo>
                      <a:pt x="112" y="162"/>
                      <a:pt x="112" y="162"/>
                      <a:pt x="112" y="161"/>
                    </a:cubicBezTo>
                    <a:close/>
                    <a:moveTo>
                      <a:pt x="119" y="163"/>
                    </a:moveTo>
                    <a:cubicBezTo>
                      <a:pt x="122" y="164"/>
                      <a:pt x="126" y="165"/>
                      <a:pt x="129" y="166"/>
                    </a:cubicBezTo>
                    <a:cubicBezTo>
                      <a:pt x="126" y="165"/>
                      <a:pt x="122" y="164"/>
                      <a:pt x="119" y="164"/>
                    </a:cubicBezTo>
                    <a:cubicBezTo>
                      <a:pt x="119" y="164"/>
                      <a:pt x="119" y="163"/>
                      <a:pt x="119" y="163"/>
                    </a:cubicBezTo>
                    <a:close/>
                    <a:moveTo>
                      <a:pt x="174" y="189"/>
                    </a:moveTo>
                    <a:cubicBezTo>
                      <a:pt x="174" y="190"/>
                      <a:pt x="175" y="190"/>
                      <a:pt x="176" y="191"/>
                    </a:cubicBezTo>
                    <a:cubicBezTo>
                      <a:pt x="176" y="191"/>
                      <a:pt x="176" y="191"/>
                      <a:pt x="176" y="191"/>
                    </a:cubicBezTo>
                    <a:cubicBezTo>
                      <a:pt x="175" y="191"/>
                      <a:pt x="174" y="190"/>
                      <a:pt x="174" y="189"/>
                    </a:cubicBezTo>
                    <a:close/>
                    <a:moveTo>
                      <a:pt x="176" y="205"/>
                    </a:moveTo>
                    <a:cubicBezTo>
                      <a:pt x="175" y="203"/>
                      <a:pt x="173" y="202"/>
                      <a:pt x="171" y="200"/>
                    </a:cubicBezTo>
                    <a:cubicBezTo>
                      <a:pt x="168" y="197"/>
                      <a:pt x="165" y="194"/>
                      <a:pt x="161" y="191"/>
                    </a:cubicBezTo>
                    <a:cubicBezTo>
                      <a:pt x="155" y="186"/>
                      <a:pt x="148" y="180"/>
                      <a:pt x="141" y="174"/>
                    </a:cubicBezTo>
                    <a:cubicBezTo>
                      <a:pt x="142" y="174"/>
                      <a:pt x="142" y="174"/>
                      <a:pt x="142" y="174"/>
                    </a:cubicBezTo>
                    <a:cubicBezTo>
                      <a:pt x="143" y="175"/>
                      <a:pt x="144" y="175"/>
                      <a:pt x="145" y="175"/>
                    </a:cubicBezTo>
                    <a:cubicBezTo>
                      <a:pt x="146" y="176"/>
                      <a:pt x="147" y="177"/>
                      <a:pt x="149" y="179"/>
                    </a:cubicBezTo>
                    <a:cubicBezTo>
                      <a:pt x="152" y="181"/>
                      <a:pt x="155" y="184"/>
                      <a:pt x="158" y="186"/>
                    </a:cubicBezTo>
                    <a:cubicBezTo>
                      <a:pt x="163" y="189"/>
                      <a:pt x="167" y="192"/>
                      <a:pt x="170" y="196"/>
                    </a:cubicBezTo>
                    <a:cubicBezTo>
                      <a:pt x="172" y="198"/>
                      <a:pt x="174" y="200"/>
                      <a:pt x="176" y="201"/>
                    </a:cubicBezTo>
                    <a:cubicBezTo>
                      <a:pt x="176" y="203"/>
                      <a:pt x="176" y="204"/>
                      <a:pt x="176" y="205"/>
                    </a:cubicBezTo>
                    <a:close/>
                    <a:moveTo>
                      <a:pt x="176" y="240"/>
                    </a:moveTo>
                    <a:cubicBezTo>
                      <a:pt x="176" y="240"/>
                      <a:pt x="176" y="241"/>
                      <a:pt x="176" y="242"/>
                    </a:cubicBezTo>
                    <a:cubicBezTo>
                      <a:pt x="169" y="237"/>
                      <a:pt x="163" y="231"/>
                      <a:pt x="156" y="225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8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1"/>
                      <a:pt x="94" y="180"/>
                      <a:pt x="92" y="178"/>
                    </a:cubicBezTo>
                    <a:cubicBezTo>
                      <a:pt x="92" y="176"/>
                      <a:pt x="92" y="175"/>
                      <a:pt x="92" y="173"/>
                    </a:cubicBezTo>
                    <a:cubicBezTo>
                      <a:pt x="107" y="186"/>
                      <a:pt x="123" y="197"/>
                      <a:pt x="139" y="208"/>
                    </a:cubicBezTo>
                    <a:cubicBezTo>
                      <a:pt x="147" y="214"/>
                      <a:pt x="156" y="221"/>
                      <a:pt x="164" y="228"/>
                    </a:cubicBezTo>
                    <a:cubicBezTo>
                      <a:pt x="167" y="230"/>
                      <a:pt x="170" y="233"/>
                      <a:pt x="172" y="236"/>
                    </a:cubicBezTo>
                    <a:cubicBezTo>
                      <a:pt x="174" y="237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3"/>
                      <a:pt x="175" y="264"/>
                      <a:pt x="175" y="265"/>
                    </a:cubicBezTo>
                    <a:cubicBezTo>
                      <a:pt x="170" y="260"/>
                      <a:pt x="163" y="255"/>
                      <a:pt x="157" y="251"/>
                    </a:cubicBezTo>
                    <a:cubicBezTo>
                      <a:pt x="150" y="245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1"/>
                    </a:cubicBezTo>
                    <a:cubicBezTo>
                      <a:pt x="106" y="213"/>
                      <a:pt x="122" y="223"/>
                      <a:pt x="136" y="233"/>
                    </a:cubicBezTo>
                    <a:cubicBezTo>
                      <a:pt x="143" y="238"/>
                      <a:pt x="151" y="243"/>
                      <a:pt x="158" y="248"/>
                    </a:cubicBezTo>
                    <a:cubicBezTo>
                      <a:pt x="162" y="251"/>
                      <a:pt x="167" y="254"/>
                      <a:pt x="170" y="258"/>
                    </a:cubicBezTo>
                    <a:cubicBezTo>
                      <a:pt x="172" y="259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3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3"/>
                      <a:pt x="158" y="259"/>
                    </a:cubicBezTo>
                    <a:cubicBezTo>
                      <a:pt x="164" y="263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3"/>
                      <a:pt x="171" y="303"/>
                      <a:pt x="170" y="304"/>
                    </a:cubicBezTo>
                    <a:cubicBezTo>
                      <a:pt x="167" y="300"/>
                      <a:pt x="163" y="296"/>
                      <a:pt x="158" y="293"/>
                    </a:cubicBezTo>
                    <a:cubicBezTo>
                      <a:pt x="159" y="293"/>
                      <a:pt x="159" y="293"/>
                      <a:pt x="159" y="293"/>
                    </a:cubicBezTo>
                    <a:cubicBezTo>
                      <a:pt x="162" y="295"/>
                      <a:pt x="165" y="298"/>
                      <a:pt x="168" y="300"/>
                    </a:cubicBezTo>
                    <a:cubicBezTo>
                      <a:pt x="169" y="301"/>
                      <a:pt x="170" y="302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5"/>
                      <a:pt x="167" y="305"/>
                    </a:cubicBezTo>
                    <a:cubicBezTo>
                      <a:pt x="167" y="305"/>
                      <a:pt x="167" y="305"/>
                      <a:pt x="166" y="305"/>
                    </a:cubicBezTo>
                    <a:cubicBezTo>
                      <a:pt x="157" y="295"/>
                      <a:pt x="144" y="288"/>
                      <a:pt x="133" y="280"/>
                    </a:cubicBezTo>
                    <a:cubicBezTo>
                      <a:pt x="127" y="276"/>
                      <a:pt x="121" y="271"/>
                      <a:pt x="114" y="267"/>
                    </a:cubicBezTo>
                    <a:cubicBezTo>
                      <a:pt x="111" y="264"/>
                      <a:pt x="108" y="262"/>
                      <a:pt x="105" y="260"/>
                    </a:cubicBezTo>
                    <a:cubicBezTo>
                      <a:pt x="102" y="258"/>
                      <a:pt x="101" y="256"/>
                      <a:pt x="98" y="255"/>
                    </a:cubicBezTo>
                    <a:cubicBezTo>
                      <a:pt x="98" y="253"/>
                      <a:pt x="98" y="251"/>
                      <a:pt x="98" y="249"/>
                    </a:cubicBezTo>
                    <a:cubicBezTo>
                      <a:pt x="103" y="254"/>
                      <a:pt x="109" y="257"/>
                      <a:pt x="114" y="261"/>
                    </a:cubicBezTo>
                    <a:cubicBezTo>
                      <a:pt x="120" y="267"/>
                      <a:pt x="126" y="272"/>
                      <a:pt x="133" y="277"/>
                    </a:cubicBezTo>
                    <a:cubicBezTo>
                      <a:pt x="140" y="283"/>
                      <a:pt x="147" y="288"/>
                      <a:pt x="153" y="294"/>
                    </a:cubicBezTo>
                    <a:cubicBezTo>
                      <a:pt x="158" y="297"/>
                      <a:pt x="163" y="301"/>
                      <a:pt x="169" y="305"/>
                    </a:cubicBezTo>
                    <a:close/>
                    <a:moveTo>
                      <a:pt x="165" y="306"/>
                    </a:moveTo>
                    <a:cubicBezTo>
                      <a:pt x="164" y="307"/>
                      <a:pt x="163" y="307"/>
                      <a:pt x="162" y="308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4"/>
                      <a:pt x="152" y="302"/>
                      <a:pt x="147" y="298"/>
                    </a:cubicBezTo>
                    <a:cubicBezTo>
                      <a:pt x="142" y="294"/>
                      <a:pt x="135" y="290"/>
                      <a:pt x="129" y="286"/>
                    </a:cubicBezTo>
                    <a:cubicBezTo>
                      <a:pt x="124" y="283"/>
                      <a:pt x="118" y="278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2"/>
                      <a:pt x="100" y="264"/>
                      <a:pt x="101" y="265"/>
                    </a:cubicBezTo>
                    <a:cubicBezTo>
                      <a:pt x="107" y="269"/>
                      <a:pt x="112" y="274"/>
                      <a:pt x="118" y="278"/>
                    </a:cubicBezTo>
                    <a:cubicBezTo>
                      <a:pt x="123" y="282"/>
                      <a:pt x="130" y="285"/>
                      <a:pt x="136" y="289"/>
                    </a:cubicBezTo>
                    <a:cubicBezTo>
                      <a:pt x="142" y="293"/>
                      <a:pt x="148" y="296"/>
                      <a:pt x="154" y="300"/>
                    </a:cubicBezTo>
                    <a:cubicBezTo>
                      <a:pt x="157" y="302"/>
                      <a:pt x="161" y="305"/>
                      <a:pt x="165" y="306"/>
                    </a:cubicBezTo>
                    <a:close/>
                    <a:moveTo>
                      <a:pt x="161" y="308"/>
                    </a:moveTo>
                    <a:cubicBezTo>
                      <a:pt x="159" y="309"/>
                      <a:pt x="158" y="309"/>
                      <a:pt x="156" y="310"/>
                    </a:cubicBezTo>
                    <a:cubicBezTo>
                      <a:pt x="146" y="303"/>
                      <a:pt x="137" y="296"/>
                      <a:pt x="127" y="290"/>
                    </a:cubicBezTo>
                    <a:cubicBezTo>
                      <a:pt x="121" y="286"/>
                      <a:pt x="116" y="283"/>
                      <a:pt x="111" y="279"/>
                    </a:cubicBezTo>
                    <a:cubicBezTo>
                      <a:pt x="117" y="283"/>
                      <a:pt x="122" y="286"/>
                      <a:pt x="128" y="289"/>
                    </a:cubicBezTo>
                    <a:cubicBezTo>
                      <a:pt x="139" y="295"/>
                      <a:pt x="150" y="302"/>
                      <a:pt x="161" y="308"/>
                    </a:cubicBezTo>
                    <a:close/>
                    <a:moveTo>
                      <a:pt x="155" y="310"/>
                    </a:moveTo>
                    <a:cubicBezTo>
                      <a:pt x="154" y="311"/>
                      <a:pt x="152" y="311"/>
                      <a:pt x="151" y="312"/>
                    </a:cubicBezTo>
                    <a:cubicBezTo>
                      <a:pt x="150" y="311"/>
                      <a:pt x="149" y="311"/>
                      <a:pt x="149" y="310"/>
                    </a:cubicBezTo>
                    <a:cubicBezTo>
                      <a:pt x="149" y="310"/>
                      <a:pt x="149" y="310"/>
                      <a:pt x="148" y="310"/>
                    </a:cubicBezTo>
                    <a:cubicBezTo>
                      <a:pt x="138" y="301"/>
                      <a:pt x="126" y="293"/>
                      <a:pt x="115" y="285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8"/>
                    </a:cubicBezTo>
                    <a:cubicBezTo>
                      <a:pt x="131" y="296"/>
                      <a:pt x="143" y="303"/>
                      <a:pt x="155" y="310"/>
                    </a:cubicBezTo>
                    <a:close/>
                    <a:moveTo>
                      <a:pt x="150" y="312"/>
                    </a:moveTo>
                    <a:cubicBezTo>
                      <a:pt x="148" y="312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2"/>
                      <a:pt x="143" y="312"/>
                      <a:pt x="143" y="311"/>
                    </a:cubicBezTo>
                    <a:cubicBezTo>
                      <a:pt x="142" y="310"/>
                      <a:pt x="142" y="310"/>
                      <a:pt x="141" y="310"/>
                    </a:cubicBezTo>
                    <a:cubicBezTo>
                      <a:pt x="141" y="309"/>
                      <a:pt x="141" y="309"/>
                      <a:pt x="140" y="309"/>
                    </a:cubicBezTo>
                    <a:cubicBezTo>
                      <a:pt x="138" y="307"/>
                      <a:pt x="136" y="305"/>
                      <a:pt x="134" y="303"/>
                    </a:cubicBezTo>
                    <a:cubicBezTo>
                      <a:pt x="128" y="299"/>
                      <a:pt x="123" y="295"/>
                      <a:pt x="118" y="292"/>
                    </a:cubicBezTo>
                    <a:cubicBezTo>
                      <a:pt x="114" y="289"/>
                      <a:pt x="109" y="287"/>
                      <a:pt x="105" y="284"/>
                    </a:cubicBezTo>
                    <a:cubicBezTo>
                      <a:pt x="108" y="285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0"/>
                    </a:cubicBezTo>
                    <a:cubicBezTo>
                      <a:pt x="135" y="302"/>
                      <a:pt x="138" y="304"/>
                      <a:pt x="141" y="306"/>
                    </a:cubicBezTo>
                    <a:cubicBezTo>
                      <a:pt x="143" y="307"/>
                      <a:pt x="144" y="308"/>
                      <a:pt x="146" y="309"/>
                    </a:cubicBezTo>
                    <a:cubicBezTo>
                      <a:pt x="146" y="309"/>
                      <a:pt x="146" y="310"/>
                      <a:pt x="147" y="310"/>
                    </a:cubicBezTo>
                    <a:cubicBezTo>
                      <a:pt x="148" y="311"/>
                      <a:pt x="149" y="311"/>
                      <a:pt x="150" y="312"/>
                    </a:cubicBezTo>
                    <a:close/>
                    <a:moveTo>
                      <a:pt x="144" y="313"/>
                    </a:moveTo>
                    <a:cubicBezTo>
                      <a:pt x="143" y="313"/>
                      <a:pt x="142" y="313"/>
                      <a:pt x="141" y="314"/>
                    </a:cubicBezTo>
                    <a:cubicBezTo>
                      <a:pt x="141" y="314"/>
                      <a:pt x="141" y="313"/>
                      <a:pt x="141" y="313"/>
                    </a:cubicBezTo>
                    <a:cubicBezTo>
                      <a:pt x="137" y="310"/>
                      <a:pt x="134" y="307"/>
                      <a:pt x="130" y="304"/>
                    </a:cubicBezTo>
                    <a:cubicBezTo>
                      <a:pt x="125" y="300"/>
                      <a:pt x="120" y="297"/>
                      <a:pt x="114" y="294"/>
                    </a:cubicBezTo>
                    <a:cubicBezTo>
                      <a:pt x="112" y="292"/>
                      <a:pt x="109" y="291"/>
                      <a:pt x="106" y="289"/>
                    </a:cubicBezTo>
                    <a:cubicBezTo>
                      <a:pt x="106" y="288"/>
                      <a:pt x="105" y="288"/>
                      <a:pt x="105" y="287"/>
                    </a:cubicBezTo>
                    <a:cubicBezTo>
                      <a:pt x="109" y="290"/>
                      <a:pt x="115" y="293"/>
                      <a:pt x="120" y="296"/>
                    </a:cubicBezTo>
                    <a:cubicBezTo>
                      <a:pt x="126" y="300"/>
                      <a:pt x="132" y="304"/>
                      <a:pt x="137" y="308"/>
                    </a:cubicBezTo>
                    <a:cubicBezTo>
                      <a:pt x="139" y="309"/>
                      <a:pt x="141" y="311"/>
                      <a:pt x="143" y="312"/>
                    </a:cubicBezTo>
                    <a:cubicBezTo>
                      <a:pt x="143" y="312"/>
                      <a:pt x="143" y="312"/>
                      <a:pt x="143" y="312"/>
                    </a:cubicBezTo>
                    <a:cubicBezTo>
                      <a:pt x="143" y="312"/>
                      <a:pt x="144" y="313"/>
                      <a:pt x="144" y="313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4"/>
                      <a:pt x="137" y="314"/>
                    </a:cubicBezTo>
                    <a:cubicBezTo>
                      <a:pt x="131" y="309"/>
                      <a:pt x="125" y="305"/>
                      <a:pt x="118" y="300"/>
                    </a:cubicBezTo>
                    <a:cubicBezTo>
                      <a:pt x="117" y="299"/>
                      <a:pt x="116" y="298"/>
                      <a:pt x="114" y="297"/>
                    </a:cubicBezTo>
                    <a:cubicBezTo>
                      <a:pt x="122" y="302"/>
                      <a:pt x="130" y="307"/>
                      <a:pt x="138" y="312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3"/>
                      <a:pt x="140" y="313"/>
                      <a:pt x="140" y="314"/>
                    </a:cubicBezTo>
                    <a:close/>
                    <a:moveTo>
                      <a:pt x="135" y="314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0"/>
                      <a:pt x="109" y="298"/>
                    </a:cubicBezTo>
                    <a:cubicBezTo>
                      <a:pt x="107" y="297"/>
                      <a:pt x="105" y="296"/>
                      <a:pt x="104" y="294"/>
                    </a:cubicBezTo>
                    <a:cubicBezTo>
                      <a:pt x="104" y="294"/>
                      <a:pt x="103" y="294"/>
                      <a:pt x="103" y="294"/>
                    </a:cubicBezTo>
                    <a:cubicBezTo>
                      <a:pt x="103" y="294"/>
                      <a:pt x="104" y="294"/>
                      <a:pt x="104" y="295"/>
                    </a:cubicBezTo>
                    <a:cubicBezTo>
                      <a:pt x="110" y="298"/>
                      <a:pt x="116" y="302"/>
                      <a:pt x="122" y="305"/>
                    </a:cubicBezTo>
                    <a:cubicBezTo>
                      <a:pt x="127" y="308"/>
                      <a:pt x="131" y="312"/>
                      <a:pt x="135" y="314"/>
                    </a:cubicBezTo>
                    <a:close/>
                    <a:moveTo>
                      <a:pt x="130" y="315"/>
                    </a:moveTo>
                    <a:cubicBezTo>
                      <a:pt x="129" y="315"/>
                      <a:pt x="127" y="315"/>
                      <a:pt x="126" y="315"/>
                    </a:cubicBezTo>
                    <a:cubicBezTo>
                      <a:pt x="118" y="308"/>
                      <a:pt x="109" y="304"/>
                      <a:pt x="102" y="296"/>
                    </a:cubicBezTo>
                    <a:cubicBezTo>
                      <a:pt x="105" y="300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5"/>
                    </a:moveTo>
                    <a:cubicBezTo>
                      <a:pt x="123" y="315"/>
                      <a:pt x="121" y="315"/>
                      <a:pt x="120" y="315"/>
                    </a:cubicBezTo>
                    <a:cubicBezTo>
                      <a:pt x="120" y="315"/>
                      <a:pt x="120" y="315"/>
                      <a:pt x="120" y="315"/>
                    </a:cubicBezTo>
                    <a:cubicBezTo>
                      <a:pt x="118" y="313"/>
                      <a:pt x="115" y="311"/>
                      <a:pt x="112" y="308"/>
                    </a:cubicBezTo>
                    <a:cubicBezTo>
                      <a:pt x="110" y="307"/>
                      <a:pt x="108" y="305"/>
                      <a:pt x="106" y="304"/>
                    </a:cubicBezTo>
                    <a:cubicBezTo>
                      <a:pt x="105" y="303"/>
                      <a:pt x="105" y="303"/>
                      <a:pt x="104" y="303"/>
                    </a:cubicBezTo>
                    <a:cubicBezTo>
                      <a:pt x="104" y="303"/>
                      <a:pt x="104" y="303"/>
                      <a:pt x="105" y="303"/>
                    </a:cubicBezTo>
                    <a:cubicBezTo>
                      <a:pt x="109" y="305"/>
                      <a:pt x="113" y="307"/>
                      <a:pt x="116" y="310"/>
                    </a:cubicBezTo>
                    <a:cubicBezTo>
                      <a:pt x="119" y="312"/>
                      <a:pt x="121" y="314"/>
                      <a:pt x="124" y="315"/>
                    </a:cubicBezTo>
                    <a:close/>
                    <a:moveTo>
                      <a:pt x="118" y="315"/>
                    </a:moveTo>
                    <a:cubicBezTo>
                      <a:pt x="115" y="315"/>
                      <a:pt x="112" y="315"/>
                      <a:pt x="109" y="315"/>
                    </a:cubicBezTo>
                    <a:cubicBezTo>
                      <a:pt x="109" y="315"/>
                      <a:pt x="109" y="315"/>
                      <a:pt x="109" y="315"/>
                    </a:cubicBezTo>
                    <a:cubicBezTo>
                      <a:pt x="108" y="314"/>
                      <a:pt x="108" y="313"/>
                      <a:pt x="107" y="313"/>
                    </a:cubicBezTo>
                    <a:cubicBezTo>
                      <a:pt x="106" y="312"/>
                      <a:pt x="102" y="309"/>
                      <a:pt x="105" y="310"/>
                    </a:cubicBezTo>
                    <a:cubicBezTo>
                      <a:pt x="107" y="312"/>
                      <a:pt x="110" y="314"/>
                      <a:pt x="113" y="315"/>
                    </a:cubicBezTo>
                    <a:cubicBezTo>
                      <a:pt x="113" y="315"/>
                      <a:pt x="114" y="315"/>
                      <a:pt x="113" y="315"/>
                    </a:cubicBezTo>
                    <a:cubicBezTo>
                      <a:pt x="112" y="312"/>
                      <a:pt x="110" y="311"/>
                      <a:pt x="108" y="309"/>
                    </a:cubicBezTo>
                    <a:cubicBezTo>
                      <a:pt x="107" y="308"/>
                      <a:pt x="106" y="308"/>
                      <a:pt x="106" y="307"/>
                    </a:cubicBezTo>
                    <a:cubicBezTo>
                      <a:pt x="108" y="309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5"/>
                    </a:cubicBezTo>
                    <a:close/>
                    <a:moveTo>
                      <a:pt x="107" y="315"/>
                    </a:moveTo>
                    <a:cubicBezTo>
                      <a:pt x="106" y="315"/>
                      <a:pt x="106" y="315"/>
                      <a:pt x="106" y="315"/>
                    </a:cubicBezTo>
                    <a:cubicBezTo>
                      <a:pt x="105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4"/>
                      <a:pt x="104" y="314"/>
                    </a:cubicBezTo>
                    <a:cubicBezTo>
                      <a:pt x="104" y="314"/>
                      <a:pt x="106" y="315"/>
                      <a:pt x="106" y="315"/>
                    </a:cubicBezTo>
                    <a:cubicBezTo>
                      <a:pt x="106" y="315"/>
                      <a:pt x="107" y="315"/>
                      <a:pt x="107" y="315"/>
                    </a:cubicBezTo>
                    <a:close/>
                    <a:moveTo>
                      <a:pt x="101" y="315"/>
                    </a:moveTo>
                    <a:cubicBezTo>
                      <a:pt x="93" y="314"/>
                      <a:pt x="86" y="313"/>
                      <a:pt x="78" y="312"/>
                    </a:cubicBezTo>
                    <a:cubicBezTo>
                      <a:pt x="78" y="312"/>
                      <a:pt x="78" y="312"/>
                      <a:pt x="78" y="311"/>
                    </a:cubicBezTo>
                    <a:cubicBezTo>
                      <a:pt x="76" y="299"/>
                      <a:pt x="74" y="285"/>
                      <a:pt x="73" y="272"/>
                    </a:cubicBezTo>
                    <a:cubicBezTo>
                      <a:pt x="71" y="259"/>
                      <a:pt x="70" y="246"/>
                      <a:pt x="70" y="233"/>
                    </a:cubicBezTo>
                    <a:cubicBezTo>
                      <a:pt x="69" y="220"/>
                      <a:pt x="68" y="208"/>
                      <a:pt x="67" y="195"/>
                    </a:cubicBezTo>
                    <a:cubicBezTo>
                      <a:pt x="66" y="183"/>
                      <a:pt x="64" y="172"/>
                      <a:pt x="65" y="160"/>
                    </a:cubicBezTo>
                    <a:cubicBezTo>
                      <a:pt x="73" y="160"/>
                      <a:pt x="82" y="161"/>
                      <a:pt x="90" y="162"/>
                    </a:cubicBezTo>
                    <a:cubicBezTo>
                      <a:pt x="90" y="162"/>
                      <a:pt x="90" y="162"/>
                      <a:pt x="90" y="162"/>
                    </a:cubicBezTo>
                    <a:cubicBezTo>
                      <a:pt x="87" y="174"/>
                      <a:pt x="90" y="186"/>
                      <a:pt x="91" y="198"/>
                    </a:cubicBezTo>
                    <a:cubicBezTo>
                      <a:pt x="92" y="211"/>
                      <a:pt x="93" y="224"/>
                      <a:pt x="94" y="237"/>
                    </a:cubicBezTo>
                    <a:cubicBezTo>
                      <a:pt x="95" y="250"/>
                      <a:pt x="96" y="264"/>
                      <a:pt x="96" y="277"/>
                    </a:cubicBezTo>
                    <a:cubicBezTo>
                      <a:pt x="97" y="289"/>
                      <a:pt x="100" y="302"/>
                      <a:pt x="101" y="314"/>
                    </a:cubicBezTo>
                    <a:cubicBezTo>
                      <a:pt x="101" y="314"/>
                      <a:pt x="101" y="315"/>
                      <a:pt x="101" y="315"/>
                    </a:cubicBezTo>
                    <a:close/>
                    <a:moveTo>
                      <a:pt x="75" y="311"/>
                    </a:moveTo>
                    <a:cubicBezTo>
                      <a:pt x="74" y="311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1"/>
                      <a:pt x="75" y="311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2"/>
                      <a:pt x="22" y="293"/>
                    </a:cubicBezTo>
                    <a:cubicBezTo>
                      <a:pt x="27" y="294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5"/>
                      <a:pt x="66" y="306"/>
                      <a:pt x="70" y="308"/>
                    </a:cubicBezTo>
                    <a:cubicBezTo>
                      <a:pt x="74" y="309"/>
                      <a:pt x="74" y="311"/>
                      <a:pt x="70" y="309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2"/>
                    </a:cubicBezTo>
                    <a:cubicBezTo>
                      <a:pt x="42" y="299"/>
                      <a:pt x="34" y="297"/>
                      <a:pt x="26" y="295"/>
                    </a:cubicBezTo>
                    <a:cubicBezTo>
                      <a:pt x="24" y="294"/>
                      <a:pt x="22" y="293"/>
                      <a:pt x="21" y="293"/>
                    </a:cubicBezTo>
                    <a:cubicBezTo>
                      <a:pt x="20" y="292"/>
                      <a:pt x="19" y="292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1"/>
                      <a:pt x="17" y="289"/>
                      <a:pt x="16" y="288"/>
                    </a:cubicBezTo>
                    <a:close/>
                    <a:moveTo>
                      <a:pt x="52" y="303"/>
                    </a:moveTo>
                    <a:cubicBezTo>
                      <a:pt x="57" y="305"/>
                      <a:pt x="62" y="307"/>
                      <a:pt x="66" y="309"/>
                    </a:cubicBezTo>
                    <a:cubicBezTo>
                      <a:pt x="68" y="309"/>
                      <a:pt x="69" y="310"/>
                      <a:pt x="70" y="310"/>
                    </a:cubicBezTo>
                    <a:cubicBezTo>
                      <a:pt x="56" y="307"/>
                      <a:pt x="43" y="303"/>
                      <a:pt x="30" y="297"/>
                    </a:cubicBezTo>
                    <a:cubicBezTo>
                      <a:pt x="38" y="299"/>
                      <a:pt x="45" y="301"/>
                      <a:pt x="52" y="303"/>
                    </a:cubicBezTo>
                    <a:close/>
                    <a:moveTo>
                      <a:pt x="13" y="282"/>
                    </a:moveTo>
                    <a:cubicBezTo>
                      <a:pt x="19" y="285"/>
                      <a:pt x="25" y="287"/>
                      <a:pt x="31" y="289"/>
                    </a:cubicBezTo>
                    <a:cubicBezTo>
                      <a:pt x="33" y="289"/>
                      <a:pt x="35" y="290"/>
                      <a:pt x="37" y="291"/>
                    </a:cubicBezTo>
                    <a:cubicBezTo>
                      <a:pt x="48" y="295"/>
                      <a:pt x="59" y="298"/>
                      <a:pt x="70" y="302"/>
                    </a:cubicBezTo>
                    <a:cubicBezTo>
                      <a:pt x="70" y="302"/>
                      <a:pt x="75" y="304"/>
                      <a:pt x="72" y="304"/>
                    </a:cubicBezTo>
                    <a:cubicBezTo>
                      <a:pt x="71" y="303"/>
                      <a:pt x="70" y="303"/>
                      <a:pt x="69" y="303"/>
                    </a:cubicBezTo>
                    <a:cubicBezTo>
                      <a:pt x="67" y="302"/>
                      <a:pt x="65" y="301"/>
                      <a:pt x="62" y="300"/>
                    </a:cubicBezTo>
                    <a:cubicBezTo>
                      <a:pt x="57" y="298"/>
                      <a:pt x="52" y="297"/>
                      <a:pt x="47" y="295"/>
                    </a:cubicBezTo>
                    <a:cubicBezTo>
                      <a:pt x="37" y="292"/>
                      <a:pt x="27" y="289"/>
                      <a:pt x="17" y="286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5"/>
                      <a:pt x="15" y="285"/>
                    </a:cubicBezTo>
                    <a:cubicBezTo>
                      <a:pt x="14" y="284"/>
                      <a:pt x="14" y="283"/>
                      <a:pt x="13" y="282"/>
                    </a:cubicBezTo>
                    <a:close/>
                    <a:moveTo>
                      <a:pt x="10" y="275"/>
                    </a:moveTo>
                    <a:cubicBezTo>
                      <a:pt x="13" y="277"/>
                      <a:pt x="17" y="278"/>
                      <a:pt x="20" y="280"/>
                    </a:cubicBezTo>
                    <a:cubicBezTo>
                      <a:pt x="25" y="282"/>
                      <a:pt x="30" y="284"/>
                      <a:pt x="35" y="286"/>
                    </a:cubicBezTo>
                    <a:cubicBezTo>
                      <a:pt x="46" y="290"/>
                      <a:pt x="58" y="293"/>
                      <a:pt x="68" y="298"/>
                    </a:cubicBezTo>
                    <a:cubicBezTo>
                      <a:pt x="69" y="299"/>
                      <a:pt x="76" y="301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5"/>
                      <a:pt x="53" y="294"/>
                      <a:pt x="48" y="292"/>
                    </a:cubicBezTo>
                    <a:cubicBezTo>
                      <a:pt x="43" y="291"/>
                      <a:pt x="37" y="290"/>
                      <a:pt x="31" y="288"/>
                    </a:cubicBezTo>
                    <a:cubicBezTo>
                      <a:pt x="25" y="286"/>
                      <a:pt x="19" y="283"/>
                      <a:pt x="13" y="281"/>
                    </a:cubicBezTo>
                    <a:cubicBezTo>
                      <a:pt x="12" y="280"/>
                      <a:pt x="12" y="279"/>
                      <a:pt x="12" y="278"/>
                    </a:cubicBezTo>
                    <a:cubicBezTo>
                      <a:pt x="11" y="277"/>
                      <a:pt x="11" y="276"/>
                      <a:pt x="10" y="275"/>
                    </a:cubicBezTo>
                    <a:close/>
                    <a:moveTo>
                      <a:pt x="9" y="269"/>
                    </a:moveTo>
                    <a:cubicBezTo>
                      <a:pt x="11" y="272"/>
                      <a:pt x="15" y="273"/>
                      <a:pt x="18" y="274"/>
                    </a:cubicBezTo>
                    <a:cubicBezTo>
                      <a:pt x="23" y="276"/>
                      <a:pt x="28" y="279"/>
                      <a:pt x="33" y="280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6"/>
                      <a:pt x="71" y="295"/>
                    </a:cubicBezTo>
                    <a:cubicBezTo>
                      <a:pt x="68" y="294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6"/>
                    </a:cubicBezTo>
                    <a:cubicBezTo>
                      <a:pt x="33" y="282"/>
                      <a:pt x="21" y="278"/>
                      <a:pt x="10" y="273"/>
                    </a:cubicBezTo>
                    <a:cubicBezTo>
                      <a:pt x="9" y="272"/>
                      <a:pt x="9" y="271"/>
                      <a:pt x="9" y="269"/>
                    </a:cubicBezTo>
                    <a:close/>
                    <a:moveTo>
                      <a:pt x="9" y="270"/>
                    </a:moveTo>
                    <a:cubicBezTo>
                      <a:pt x="10" y="270"/>
                      <a:pt x="11" y="271"/>
                      <a:pt x="11" y="271"/>
                    </a:cubicBezTo>
                    <a:cubicBezTo>
                      <a:pt x="11" y="271"/>
                      <a:pt x="10" y="270"/>
                      <a:pt x="9" y="270"/>
                    </a:cubicBezTo>
                    <a:close/>
                    <a:moveTo>
                      <a:pt x="5" y="254"/>
                    </a:moveTo>
                    <a:cubicBezTo>
                      <a:pt x="24" y="266"/>
                      <a:pt x="45" y="269"/>
                      <a:pt x="64" y="278"/>
                    </a:cubicBezTo>
                    <a:cubicBezTo>
                      <a:pt x="65" y="279"/>
                      <a:pt x="66" y="279"/>
                      <a:pt x="67" y="280"/>
                    </a:cubicBezTo>
                    <a:cubicBezTo>
                      <a:pt x="65" y="279"/>
                      <a:pt x="62" y="278"/>
                      <a:pt x="60" y="277"/>
                    </a:cubicBezTo>
                    <a:cubicBezTo>
                      <a:pt x="59" y="276"/>
                      <a:pt x="57" y="276"/>
                      <a:pt x="56" y="275"/>
                    </a:cubicBezTo>
                    <a:cubicBezTo>
                      <a:pt x="39" y="268"/>
                      <a:pt x="22" y="264"/>
                      <a:pt x="6" y="256"/>
                    </a:cubicBezTo>
                    <a:cubicBezTo>
                      <a:pt x="6" y="256"/>
                      <a:pt x="6" y="256"/>
                      <a:pt x="6" y="256"/>
                    </a:cubicBezTo>
                    <a:cubicBezTo>
                      <a:pt x="5" y="256"/>
                      <a:pt x="5" y="255"/>
                      <a:pt x="5" y="254"/>
                    </a:cubicBezTo>
                    <a:close/>
                    <a:moveTo>
                      <a:pt x="4" y="243"/>
                    </a:moveTo>
                    <a:cubicBezTo>
                      <a:pt x="14" y="247"/>
                      <a:pt x="23" y="252"/>
                      <a:pt x="32" y="255"/>
                    </a:cubicBezTo>
                    <a:cubicBezTo>
                      <a:pt x="42" y="259"/>
                      <a:pt x="52" y="263"/>
                      <a:pt x="61" y="267"/>
                    </a:cubicBezTo>
                    <a:cubicBezTo>
                      <a:pt x="62" y="268"/>
                      <a:pt x="63" y="268"/>
                      <a:pt x="64" y="269"/>
                    </a:cubicBezTo>
                    <a:cubicBezTo>
                      <a:pt x="62" y="268"/>
                      <a:pt x="60" y="267"/>
                      <a:pt x="59" y="267"/>
                    </a:cubicBezTo>
                    <a:cubicBezTo>
                      <a:pt x="52" y="264"/>
                      <a:pt x="45" y="262"/>
                      <a:pt x="38" y="259"/>
                    </a:cubicBezTo>
                    <a:cubicBezTo>
                      <a:pt x="32" y="257"/>
                      <a:pt x="26" y="255"/>
                      <a:pt x="21" y="254"/>
                    </a:cubicBezTo>
                    <a:cubicBezTo>
                      <a:pt x="15" y="251"/>
                      <a:pt x="10" y="249"/>
                      <a:pt x="4" y="247"/>
                    </a:cubicBezTo>
                    <a:cubicBezTo>
                      <a:pt x="4" y="246"/>
                      <a:pt x="4" y="244"/>
                      <a:pt x="4" y="243"/>
                    </a:cubicBezTo>
                    <a:close/>
                    <a:moveTo>
                      <a:pt x="4" y="240"/>
                    </a:moveTo>
                    <a:cubicBezTo>
                      <a:pt x="6" y="241"/>
                      <a:pt x="9" y="242"/>
                      <a:pt x="11" y="243"/>
                    </a:cubicBezTo>
                    <a:cubicBezTo>
                      <a:pt x="13" y="243"/>
                      <a:pt x="15" y="244"/>
                      <a:pt x="16" y="245"/>
                    </a:cubicBezTo>
                    <a:cubicBezTo>
                      <a:pt x="22" y="248"/>
                      <a:pt x="28" y="251"/>
                      <a:pt x="34" y="253"/>
                    </a:cubicBezTo>
                    <a:cubicBezTo>
                      <a:pt x="30" y="252"/>
                      <a:pt x="26" y="250"/>
                      <a:pt x="23" y="249"/>
                    </a:cubicBezTo>
                    <a:cubicBezTo>
                      <a:pt x="17" y="247"/>
                      <a:pt x="11" y="244"/>
                      <a:pt x="4" y="242"/>
                    </a:cubicBezTo>
                    <a:cubicBezTo>
                      <a:pt x="4" y="242"/>
                      <a:pt x="4" y="241"/>
                      <a:pt x="4" y="240"/>
                    </a:cubicBezTo>
                    <a:close/>
                    <a:moveTo>
                      <a:pt x="4" y="234"/>
                    </a:moveTo>
                    <a:cubicBezTo>
                      <a:pt x="7" y="235"/>
                      <a:pt x="9" y="236"/>
                      <a:pt x="11" y="237"/>
                    </a:cubicBezTo>
                    <a:cubicBezTo>
                      <a:pt x="16" y="240"/>
                      <a:pt x="21" y="242"/>
                      <a:pt x="26" y="244"/>
                    </a:cubicBezTo>
                    <a:cubicBezTo>
                      <a:pt x="34" y="247"/>
                      <a:pt x="42" y="250"/>
                      <a:pt x="50" y="253"/>
                    </a:cubicBezTo>
                    <a:cubicBezTo>
                      <a:pt x="54" y="255"/>
                      <a:pt x="57" y="257"/>
                      <a:pt x="61" y="259"/>
                    </a:cubicBezTo>
                    <a:cubicBezTo>
                      <a:pt x="58" y="257"/>
                      <a:pt x="54" y="255"/>
                      <a:pt x="50" y="254"/>
                    </a:cubicBezTo>
                    <a:cubicBezTo>
                      <a:pt x="44" y="252"/>
                      <a:pt x="37" y="249"/>
                      <a:pt x="30" y="248"/>
                    </a:cubicBezTo>
                    <a:cubicBezTo>
                      <a:pt x="23" y="245"/>
                      <a:pt x="16" y="243"/>
                      <a:pt x="9" y="241"/>
                    </a:cubicBezTo>
                    <a:cubicBezTo>
                      <a:pt x="7" y="240"/>
                      <a:pt x="6" y="240"/>
                      <a:pt x="4" y="239"/>
                    </a:cubicBezTo>
                    <a:cubicBezTo>
                      <a:pt x="4" y="238"/>
                      <a:pt x="4" y="236"/>
                      <a:pt x="4" y="234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1"/>
                    </a:cubicBezTo>
                    <a:cubicBezTo>
                      <a:pt x="10" y="234"/>
                      <a:pt x="16" y="236"/>
                      <a:pt x="22" y="239"/>
                    </a:cubicBezTo>
                    <a:cubicBezTo>
                      <a:pt x="28" y="242"/>
                      <a:pt x="33" y="244"/>
                      <a:pt x="39" y="246"/>
                    </a:cubicBezTo>
                    <a:cubicBezTo>
                      <a:pt x="45" y="248"/>
                      <a:pt x="51" y="251"/>
                      <a:pt x="57" y="253"/>
                    </a:cubicBezTo>
                    <a:cubicBezTo>
                      <a:pt x="60" y="254"/>
                      <a:pt x="64" y="255"/>
                      <a:pt x="67" y="257"/>
                    </a:cubicBezTo>
                    <a:cubicBezTo>
                      <a:pt x="69" y="258"/>
                      <a:pt x="68" y="258"/>
                      <a:pt x="66" y="257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5"/>
                      <a:pt x="17" y="239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4"/>
                      <a:pt x="4" y="234"/>
                    </a:cubicBezTo>
                    <a:close/>
                    <a:moveTo>
                      <a:pt x="22" y="122"/>
                    </a:moveTo>
                    <a:cubicBezTo>
                      <a:pt x="22" y="122"/>
                      <a:pt x="22" y="122"/>
                      <a:pt x="22" y="122"/>
                    </a:cubicBezTo>
                    <a:cubicBezTo>
                      <a:pt x="24" y="120"/>
                      <a:pt x="25" y="118"/>
                      <a:pt x="26" y="116"/>
                    </a:cubicBezTo>
                    <a:cubicBezTo>
                      <a:pt x="31" y="112"/>
                      <a:pt x="36" y="108"/>
                      <a:pt x="41" y="105"/>
                    </a:cubicBezTo>
                    <a:cubicBezTo>
                      <a:pt x="48" y="100"/>
                      <a:pt x="57" y="97"/>
                      <a:pt x="66" y="94"/>
                    </a:cubicBezTo>
                    <a:cubicBezTo>
                      <a:pt x="75" y="91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3"/>
                      <a:pt x="85" y="97"/>
                      <a:pt x="82" y="101"/>
                    </a:cubicBezTo>
                    <a:cubicBezTo>
                      <a:pt x="79" y="105"/>
                      <a:pt x="77" y="112"/>
                      <a:pt x="83" y="115"/>
                    </a:cubicBezTo>
                    <a:cubicBezTo>
                      <a:pt x="89" y="118"/>
                      <a:pt x="92" y="113"/>
                      <a:pt x="95" y="107"/>
                    </a:cubicBezTo>
                    <a:cubicBezTo>
                      <a:pt x="95" y="112"/>
                      <a:pt x="96" y="115"/>
                      <a:pt x="100" y="116"/>
                    </a:cubicBezTo>
                    <a:cubicBezTo>
                      <a:pt x="109" y="118"/>
                      <a:pt x="105" y="101"/>
                      <a:pt x="104" y="92"/>
                    </a:cubicBezTo>
                    <a:cubicBezTo>
                      <a:pt x="110" y="94"/>
                      <a:pt x="117" y="96"/>
                      <a:pt x="123" y="99"/>
                    </a:cubicBezTo>
                    <a:cubicBezTo>
                      <a:pt x="131" y="103"/>
                      <a:pt x="139" y="108"/>
                      <a:pt x="146" y="114"/>
                    </a:cubicBezTo>
                    <a:cubicBezTo>
                      <a:pt x="152" y="120"/>
                      <a:pt x="156" y="127"/>
                      <a:pt x="159" y="134"/>
                    </a:cubicBezTo>
                    <a:cubicBezTo>
                      <a:pt x="167" y="151"/>
                      <a:pt x="173" y="169"/>
                      <a:pt x="175" y="187"/>
                    </a:cubicBezTo>
                    <a:cubicBezTo>
                      <a:pt x="164" y="178"/>
                      <a:pt x="152" y="171"/>
                      <a:pt x="138" y="166"/>
                    </a:cubicBezTo>
                    <a:cubicBezTo>
                      <a:pt x="138" y="165"/>
                      <a:pt x="138" y="164"/>
                      <a:pt x="137" y="163"/>
                    </a:cubicBezTo>
                    <a:cubicBezTo>
                      <a:pt x="136" y="161"/>
                      <a:pt x="135" y="160"/>
                      <a:pt x="133" y="161"/>
                    </a:cubicBezTo>
                    <a:cubicBezTo>
                      <a:pt x="131" y="161"/>
                      <a:pt x="131" y="162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2"/>
                      <a:pt x="64" y="151"/>
                      <a:pt x="49" y="155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1"/>
                      <a:pt x="15" y="136"/>
                      <a:pt x="22" y="122"/>
                    </a:cubicBezTo>
                    <a:close/>
                    <a:moveTo>
                      <a:pt x="162" y="133"/>
                    </a:moveTo>
                    <a:cubicBezTo>
                      <a:pt x="166" y="140"/>
                      <a:pt x="169" y="149"/>
                      <a:pt x="171" y="157"/>
                    </a:cubicBezTo>
                    <a:cubicBezTo>
                      <a:pt x="168" y="149"/>
                      <a:pt x="165" y="141"/>
                      <a:pt x="162" y="133"/>
                    </a:cubicBezTo>
                    <a:close/>
                    <a:moveTo>
                      <a:pt x="79" y="59"/>
                    </a:moveTo>
                    <a:cubicBezTo>
                      <a:pt x="82" y="58"/>
                      <a:pt x="85" y="56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5" y="57"/>
                      <a:pt x="102" y="59"/>
                      <a:pt x="109" y="59"/>
                    </a:cubicBezTo>
                    <a:cubicBezTo>
                      <a:pt x="117" y="60"/>
                      <a:pt x="126" y="60"/>
                      <a:pt x="134" y="62"/>
                    </a:cubicBezTo>
                    <a:cubicBezTo>
                      <a:pt x="148" y="64"/>
                      <a:pt x="161" y="69"/>
                      <a:pt x="172" y="78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3"/>
                      <a:pt x="191" y="200"/>
                    </a:cubicBezTo>
                    <a:cubicBezTo>
                      <a:pt x="192" y="215"/>
                      <a:pt x="191" y="230"/>
                      <a:pt x="193" y="245"/>
                    </a:cubicBezTo>
                    <a:cubicBezTo>
                      <a:pt x="195" y="257"/>
                      <a:pt x="197" y="269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2"/>
                      <a:pt x="177" y="284"/>
                      <a:pt x="178" y="276"/>
                    </a:cubicBezTo>
                    <a:cubicBezTo>
                      <a:pt x="180" y="244"/>
                      <a:pt x="180" y="213"/>
                      <a:pt x="178" y="181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0"/>
                      <a:pt x="104" y="86"/>
                    </a:cubicBezTo>
                    <a:cubicBezTo>
                      <a:pt x="104" y="86"/>
                      <a:pt x="104" y="85"/>
                      <a:pt x="104" y="85"/>
                    </a:cubicBezTo>
                    <a:cubicBezTo>
                      <a:pt x="103" y="83"/>
                      <a:pt x="100" y="81"/>
                      <a:pt x="97" y="81"/>
                    </a:cubicBezTo>
                    <a:cubicBezTo>
                      <a:pt x="95" y="81"/>
                      <a:pt x="94" y="82"/>
                      <a:pt x="94" y="84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2"/>
                    </a:cubicBezTo>
                    <a:cubicBezTo>
                      <a:pt x="35" y="105"/>
                      <a:pt x="31" y="107"/>
                      <a:pt x="28" y="111"/>
                    </a:cubicBezTo>
                    <a:cubicBezTo>
                      <a:pt x="40" y="90"/>
                      <a:pt x="59" y="72"/>
                      <a:pt x="79" y="59"/>
                    </a:cubicBezTo>
                    <a:close/>
                    <a:moveTo>
                      <a:pt x="224" y="190"/>
                    </a:moveTo>
                    <a:cubicBezTo>
                      <a:pt x="224" y="189"/>
                      <a:pt x="224" y="189"/>
                      <a:pt x="224" y="189"/>
                    </a:cubicBezTo>
                    <a:cubicBezTo>
                      <a:pt x="224" y="188"/>
                      <a:pt x="224" y="188"/>
                      <a:pt x="224" y="187"/>
                    </a:cubicBezTo>
                    <a:cubicBezTo>
                      <a:pt x="224" y="178"/>
                      <a:pt x="225" y="168"/>
                      <a:pt x="226" y="159"/>
                    </a:cubicBezTo>
                    <a:cubicBezTo>
                      <a:pt x="229" y="174"/>
                      <a:pt x="228" y="188"/>
                      <a:pt x="231" y="203"/>
                    </a:cubicBezTo>
                    <a:cubicBezTo>
                      <a:pt x="232" y="212"/>
                      <a:pt x="234" y="221"/>
                      <a:pt x="234" y="230"/>
                    </a:cubicBezTo>
                    <a:cubicBezTo>
                      <a:pt x="234" y="236"/>
                      <a:pt x="232" y="243"/>
                      <a:pt x="232" y="249"/>
                    </a:cubicBezTo>
                    <a:cubicBezTo>
                      <a:pt x="232" y="255"/>
                      <a:pt x="235" y="262"/>
                      <a:pt x="239" y="265"/>
                    </a:cubicBezTo>
                    <a:cubicBezTo>
                      <a:pt x="239" y="265"/>
                      <a:pt x="239" y="265"/>
                      <a:pt x="239" y="266"/>
                    </a:cubicBezTo>
                    <a:cubicBezTo>
                      <a:pt x="244" y="274"/>
                      <a:pt x="235" y="277"/>
                      <a:pt x="228" y="279"/>
                    </a:cubicBezTo>
                    <a:cubicBezTo>
                      <a:pt x="229" y="277"/>
                      <a:pt x="229" y="274"/>
                      <a:pt x="230" y="272"/>
                    </a:cubicBezTo>
                    <a:cubicBezTo>
                      <a:pt x="230" y="272"/>
                      <a:pt x="230" y="271"/>
                      <a:pt x="230" y="271"/>
                    </a:cubicBezTo>
                    <a:cubicBezTo>
                      <a:pt x="229" y="257"/>
                      <a:pt x="229" y="242"/>
                      <a:pt x="227" y="228"/>
                    </a:cubicBezTo>
                    <a:cubicBezTo>
                      <a:pt x="226" y="215"/>
                      <a:pt x="224" y="202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5"/>
                      <a:pt x="240" y="263"/>
                      <a:pt x="238" y="259"/>
                    </a:cubicBezTo>
                    <a:cubicBezTo>
                      <a:pt x="238" y="259"/>
                      <a:pt x="238" y="259"/>
                      <a:pt x="238" y="259"/>
                    </a:cubicBezTo>
                    <a:cubicBezTo>
                      <a:pt x="240" y="261"/>
                      <a:pt x="242" y="264"/>
                      <a:pt x="246" y="265"/>
                    </a:cubicBezTo>
                    <a:cubicBezTo>
                      <a:pt x="246" y="265"/>
                      <a:pt x="246" y="264"/>
                      <a:pt x="246" y="264"/>
                    </a:cubicBezTo>
                    <a:cubicBezTo>
                      <a:pt x="243" y="261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8"/>
                    </a:cubicBezTo>
                    <a:cubicBezTo>
                      <a:pt x="245" y="261"/>
                      <a:pt x="249" y="264"/>
                      <a:pt x="253" y="265"/>
                    </a:cubicBezTo>
                    <a:cubicBezTo>
                      <a:pt x="252" y="266"/>
                      <a:pt x="250" y="266"/>
                      <a:pt x="248" y="266"/>
                    </a:cubicBezTo>
                    <a:close/>
                    <a:moveTo>
                      <a:pt x="260" y="189"/>
                    </a:moveTo>
                    <a:cubicBezTo>
                      <a:pt x="253" y="183"/>
                      <a:pt x="243" y="181"/>
                      <a:pt x="236" y="176"/>
                    </a:cubicBezTo>
                    <a:cubicBezTo>
                      <a:pt x="235" y="175"/>
                      <a:pt x="234" y="175"/>
                      <a:pt x="232" y="174"/>
                    </a:cubicBezTo>
                    <a:cubicBezTo>
                      <a:pt x="234" y="175"/>
                      <a:pt x="236" y="175"/>
                      <a:pt x="237" y="176"/>
                    </a:cubicBezTo>
                    <a:cubicBezTo>
                      <a:pt x="240" y="177"/>
                      <a:pt x="242" y="178"/>
                      <a:pt x="244" y="179"/>
                    </a:cubicBezTo>
                    <a:cubicBezTo>
                      <a:pt x="249" y="181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89"/>
                    </a:cubicBezTo>
                    <a:close/>
                    <a:moveTo>
                      <a:pt x="226" y="73"/>
                    </a:moveTo>
                    <a:cubicBezTo>
                      <a:pt x="217" y="66"/>
                      <a:pt x="207" y="60"/>
                      <a:pt x="196" y="54"/>
                    </a:cubicBezTo>
                    <a:cubicBezTo>
                      <a:pt x="196" y="54"/>
                      <a:pt x="197" y="55"/>
                      <a:pt x="197" y="55"/>
                    </a:cubicBezTo>
                    <a:cubicBezTo>
                      <a:pt x="200" y="56"/>
                      <a:pt x="203" y="58"/>
                      <a:pt x="206" y="59"/>
                    </a:cubicBezTo>
                    <a:cubicBezTo>
                      <a:pt x="212" y="62"/>
                      <a:pt x="217" y="65"/>
                      <a:pt x="223" y="69"/>
                    </a:cubicBezTo>
                    <a:cubicBezTo>
                      <a:pt x="224" y="70"/>
                      <a:pt x="225" y="72"/>
                      <a:pt x="226" y="73"/>
                    </a:cubicBezTo>
                    <a:close/>
                    <a:moveTo>
                      <a:pt x="190" y="51"/>
                    </a:moveTo>
                    <a:cubicBezTo>
                      <a:pt x="196" y="56"/>
                      <a:pt x="204" y="59"/>
                      <a:pt x="211" y="64"/>
                    </a:cubicBezTo>
                    <a:cubicBezTo>
                      <a:pt x="215" y="66"/>
                      <a:pt x="219" y="69"/>
                      <a:pt x="223" y="71"/>
                    </a:cubicBezTo>
                    <a:cubicBezTo>
                      <a:pt x="223" y="72"/>
                      <a:pt x="224" y="72"/>
                      <a:pt x="224" y="72"/>
                    </a:cubicBezTo>
                    <a:cubicBezTo>
                      <a:pt x="216" y="68"/>
                      <a:pt x="208" y="63"/>
                      <a:pt x="201" y="59"/>
                    </a:cubicBezTo>
                    <a:cubicBezTo>
                      <a:pt x="196" y="57"/>
                      <a:pt x="192" y="54"/>
                      <a:pt x="188" y="52"/>
                    </a:cubicBezTo>
                    <a:cubicBezTo>
                      <a:pt x="187" y="52"/>
                      <a:pt x="186" y="51"/>
                      <a:pt x="185" y="50"/>
                    </a:cubicBezTo>
                    <a:cubicBezTo>
                      <a:pt x="186" y="51"/>
                      <a:pt x="188" y="51"/>
                      <a:pt x="190" y="51"/>
                    </a:cubicBezTo>
                    <a:close/>
                    <a:moveTo>
                      <a:pt x="230" y="79"/>
                    </a:moveTo>
                    <a:cubicBezTo>
                      <a:pt x="223" y="74"/>
                      <a:pt x="216" y="69"/>
                      <a:pt x="209" y="65"/>
                    </a:cubicBezTo>
                    <a:cubicBezTo>
                      <a:pt x="200" y="60"/>
                      <a:pt x="192" y="56"/>
                      <a:pt x="184" y="51"/>
                    </a:cubicBezTo>
                    <a:cubicBezTo>
                      <a:pt x="184" y="51"/>
                      <a:pt x="183" y="50"/>
                      <a:pt x="183" y="50"/>
                    </a:cubicBezTo>
                    <a:cubicBezTo>
                      <a:pt x="183" y="50"/>
                      <a:pt x="183" y="50"/>
                      <a:pt x="183" y="50"/>
                    </a:cubicBezTo>
                    <a:cubicBezTo>
                      <a:pt x="183" y="50"/>
                      <a:pt x="183" y="50"/>
                      <a:pt x="183" y="50"/>
                    </a:cubicBezTo>
                    <a:cubicBezTo>
                      <a:pt x="184" y="51"/>
                      <a:pt x="185" y="51"/>
                      <a:pt x="186" y="52"/>
                    </a:cubicBezTo>
                    <a:cubicBezTo>
                      <a:pt x="188" y="53"/>
                      <a:pt x="190" y="54"/>
                      <a:pt x="192" y="55"/>
                    </a:cubicBezTo>
                    <a:cubicBezTo>
                      <a:pt x="197" y="57"/>
                      <a:pt x="201" y="60"/>
                      <a:pt x="205" y="62"/>
                    </a:cubicBezTo>
                    <a:cubicBezTo>
                      <a:pt x="213" y="66"/>
                      <a:pt x="220" y="71"/>
                      <a:pt x="228" y="75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7"/>
                      <a:pt x="229" y="78"/>
                      <a:pt x="230" y="79"/>
                    </a:cubicBezTo>
                    <a:close/>
                    <a:moveTo>
                      <a:pt x="232" y="83"/>
                    </a:moveTo>
                    <a:cubicBezTo>
                      <a:pt x="222" y="79"/>
                      <a:pt x="213" y="74"/>
                      <a:pt x="204" y="69"/>
                    </a:cubicBezTo>
                    <a:cubicBezTo>
                      <a:pt x="202" y="67"/>
                      <a:pt x="200" y="65"/>
                      <a:pt x="198" y="63"/>
                    </a:cubicBezTo>
                    <a:cubicBezTo>
                      <a:pt x="200" y="65"/>
                      <a:pt x="202" y="66"/>
                      <a:pt x="205" y="67"/>
                    </a:cubicBezTo>
                    <a:cubicBezTo>
                      <a:pt x="210" y="70"/>
                      <a:pt x="215" y="73"/>
                      <a:pt x="220" y="75"/>
                    </a:cubicBezTo>
                    <a:cubicBezTo>
                      <a:pt x="224" y="77"/>
                      <a:pt x="227" y="80"/>
                      <a:pt x="231" y="81"/>
                    </a:cubicBezTo>
                    <a:cubicBezTo>
                      <a:pt x="232" y="82"/>
                      <a:pt x="232" y="83"/>
                      <a:pt x="232" y="83"/>
                    </a:cubicBezTo>
                    <a:close/>
                    <a:moveTo>
                      <a:pt x="164" y="12"/>
                    </a:moveTo>
                    <a:cubicBezTo>
                      <a:pt x="161" y="10"/>
                      <a:pt x="158" y="9"/>
                      <a:pt x="155" y="8"/>
                    </a:cubicBezTo>
                    <a:cubicBezTo>
                      <a:pt x="153" y="6"/>
                      <a:pt x="157" y="8"/>
                      <a:pt x="157" y="9"/>
                    </a:cubicBezTo>
                    <a:cubicBezTo>
                      <a:pt x="158" y="9"/>
                      <a:pt x="159" y="9"/>
                      <a:pt x="160" y="10"/>
                    </a:cubicBezTo>
                    <a:cubicBezTo>
                      <a:pt x="161" y="10"/>
                      <a:pt x="162" y="10"/>
                      <a:pt x="163" y="10"/>
                    </a:cubicBezTo>
                    <a:cubicBezTo>
                      <a:pt x="163" y="11"/>
                      <a:pt x="163" y="11"/>
                      <a:pt x="164" y="12"/>
                    </a:cubicBezTo>
                    <a:close/>
                    <a:moveTo>
                      <a:pt x="153" y="7"/>
                    </a:moveTo>
                    <a:cubicBezTo>
                      <a:pt x="156" y="10"/>
                      <a:pt x="161" y="11"/>
                      <a:pt x="164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4" y="13"/>
                      <a:pt x="163" y="13"/>
                      <a:pt x="163" y="12"/>
                    </a:cubicBezTo>
                    <a:cubicBezTo>
                      <a:pt x="161" y="12"/>
                      <a:pt x="160" y="11"/>
                      <a:pt x="159" y="11"/>
                    </a:cubicBezTo>
                    <a:cubicBezTo>
                      <a:pt x="156" y="10"/>
                      <a:pt x="154" y="9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2" y="8"/>
                      <a:pt x="153" y="7"/>
                      <a:pt x="153" y="7"/>
                    </a:cubicBezTo>
                    <a:close/>
                    <a:moveTo>
                      <a:pt x="166" y="15"/>
                    </a:moveTo>
                    <a:cubicBezTo>
                      <a:pt x="162" y="14"/>
                      <a:pt x="158" y="12"/>
                      <a:pt x="155" y="10"/>
                    </a:cubicBezTo>
                    <a:cubicBezTo>
                      <a:pt x="151" y="9"/>
                      <a:pt x="154" y="10"/>
                      <a:pt x="156" y="10"/>
                    </a:cubicBezTo>
                    <a:cubicBezTo>
                      <a:pt x="157" y="11"/>
                      <a:pt x="158" y="12"/>
                      <a:pt x="160" y="12"/>
                    </a:cubicBezTo>
                    <a:cubicBezTo>
                      <a:pt x="162" y="13"/>
                      <a:pt x="163" y="13"/>
                      <a:pt x="165" y="14"/>
                    </a:cubicBezTo>
                    <a:cubicBezTo>
                      <a:pt x="165" y="14"/>
                      <a:pt x="166" y="15"/>
                      <a:pt x="166" y="15"/>
                    </a:cubicBezTo>
                    <a:close/>
                    <a:moveTo>
                      <a:pt x="168" y="20"/>
                    </a:moveTo>
                    <a:cubicBezTo>
                      <a:pt x="167" y="19"/>
                      <a:pt x="165" y="19"/>
                      <a:pt x="163" y="18"/>
                    </a:cubicBezTo>
                    <a:cubicBezTo>
                      <a:pt x="163" y="17"/>
                      <a:pt x="162" y="16"/>
                      <a:pt x="161" y="16"/>
                    </a:cubicBezTo>
                    <a:cubicBezTo>
                      <a:pt x="163" y="17"/>
                      <a:pt x="165" y="18"/>
                      <a:pt x="167" y="18"/>
                    </a:cubicBezTo>
                    <a:cubicBezTo>
                      <a:pt x="168" y="19"/>
                      <a:pt x="168" y="19"/>
                      <a:pt x="168" y="20"/>
                    </a:cubicBezTo>
                    <a:close/>
                    <a:moveTo>
                      <a:pt x="149" y="11"/>
                    </a:moveTo>
                    <a:cubicBezTo>
                      <a:pt x="150" y="12"/>
                      <a:pt x="152" y="13"/>
                      <a:pt x="153" y="14"/>
                    </a:cubicBezTo>
                    <a:cubicBezTo>
                      <a:pt x="154" y="14"/>
                      <a:pt x="154" y="14"/>
                      <a:pt x="154" y="14"/>
                    </a:cubicBezTo>
                    <a:cubicBezTo>
                      <a:pt x="154" y="14"/>
                      <a:pt x="154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1" y="14"/>
                      <a:pt x="150" y="13"/>
                      <a:pt x="148" y="13"/>
                    </a:cubicBezTo>
                    <a:cubicBezTo>
                      <a:pt x="148" y="13"/>
                      <a:pt x="149" y="12"/>
                      <a:pt x="149" y="11"/>
                    </a:cubicBezTo>
                    <a:cubicBezTo>
                      <a:pt x="149" y="11"/>
                      <a:pt x="149" y="11"/>
                      <a:pt x="149" y="11"/>
                    </a:cubicBezTo>
                    <a:close/>
                    <a:moveTo>
                      <a:pt x="147" y="14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7"/>
                      <a:pt x="147" y="15"/>
                      <a:pt x="147" y="14"/>
                    </a:cubicBezTo>
                    <a:close/>
                    <a:moveTo>
                      <a:pt x="124" y="38"/>
                    </a:moveTo>
                    <a:cubicBezTo>
                      <a:pt x="123" y="38"/>
                      <a:pt x="120" y="36"/>
                      <a:pt x="120" y="36"/>
                    </a:cubicBezTo>
                    <a:cubicBezTo>
                      <a:pt x="123" y="36"/>
                      <a:pt x="126" y="38"/>
                      <a:pt x="129" y="38"/>
                    </a:cubicBezTo>
                    <a:cubicBezTo>
                      <a:pt x="129" y="39"/>
                      <a:pt x="129" y="39"/>
                      <a:pt x="129" y="39"/>
                    </a:cubicBezTo>
                    <a:cubicBezTo>
                      <a:pt x="128" y="39"/>
                      <a:pt x="127" y="40"/>
                      <a:pt x="126" y="40"/>
                    </a:cubicBezTo>
                    <a:cubicBezTo>
                      <a:pt x="125" y="39"/>
                      <a:pt x="124" y="39"/>
                      <a:pt x="124" y="38"/>
                    </a:cubicBezTo>
                    <a:close/>
                    <a:moveTo>
                      <a:pt x="132" y="39"/>
                    </a:moveTo>
                    <a:cubicBezTo>
                      <a:pt x="131" y="32"/>
                      <a:pt x="137" y="27"/>
                      <a:pt x="143" y="24"/>
                    </a:cubicBezTo>
                    <a:cubicBezTo>
                      <a:pt x="147" y="21"/>
                      <a:pt x="154" y="15"/>
                      <a:pt x="158" y="18"/>
                    </a:cubicBezTo>
                    <a:cubicBezTo>
                      <a:pt x="165" y="23"/>
                      <a:pt x="163" y="36"/>
                      <a:pt x="163" y="43"/>
                    </a:cubicBezTo>
                    <a:cubicBezTo>
                      <a:pt x="153" y="40"/>
                      <a:pt x="142" y="38"/>
                      <a:pt x="132" y="39"/>
                    </a:cubicBezTo>
                    <a:close/>
                    <a:moveTo>
                      <a:pt x="175" y="44"/>
                    </a:moveTo>
                    <a:cubicBezTo>
                      <a:pt x="174" y="43"/>
                      <a:pt x="173" y="42"/>
                      <a:pt x="172" y="42"/>
                    </a:cubicBezTo>
                    <a:cubicBezTo>
                      <a:pt x="172" y="41"/>
                      <a:pt x="171" y="41"/>
                      <a:pt x="170" y="41"/>
                    </a:cubicBezTo>
                    <a:cubicBezTo>
                      <a:pt x="170" y="40"/>
                      <a:pt x="170" y="39"/>
                      <a:pt x="170" y="38"/>
                    </a:cubicBezTo>
                    <a:cubicBezTo>
                      <a:pt x="172" y="39"/>
                      <a:pt x="174" y="41"/>
                      <a:pt x="176" y="41"/>
                    </a:cubicBezTo>
                    <a:cubicBezTo>
                      <a:pt x="176" y="42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5"/>
                      <a:pt x="173" y="37"/>
                      <a:pt x="173" y="37"/>
                    </a:cubicBezTo>
                    <a:cubicBezTo>
                      <a:pt x="174" y="37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0"/>
                    </a:cubicBezTo>
                    <a:cubicBezTo>
                      <a:pt x="174" y="39"/>
                      <a:pt x="172" y="38"/>
                      <a:pt x="170" y="37"/>
                    </a:cubicBezTo>
                    <a:close/>
                    <a:moveTo>
                      <a:pt x="172" y="35"/>
                    </a:moveTo>
                    <a:cubicBezTo>
                      <a:pt x="173" y="36"/>
                      <a:pt x="173" y="36"/>
                      <a:pt x="174" y="37"/>
                    </a:cubicBezTo>
                    <a:cubicBezTo>
                      <a:pt x="176" y="38"/>
                      <a:pt x="174" y="36"/>
                      <a:pt x="172" y="35"/>
                    </a:cubicBezTo>
                    <a:close/>
                    <a:moveTo>
                      <a:pt x="169" y="33"/>
                    </a:moveTo>
                    <a:cubicBezTo>
                      <a:pt x="165" y="30"/>
                      <a:pt x="173" y="34"/>
                      <a:pt x="174" y="34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6"/>
                      <a:pt x="176" y="37"/>
                    </a:cubicBezTo>
                    <a:cubicBezTo>
                      <a:pt x="174" y="36"/>
                      <a:pt x="171" y="35"/>
                      <a:pt x="169" y="33"/>
                    </a:cubicBezTo>
                    <a:close/>
                    <a:moveTo>
                      <a:pt x="174" y="47"/>
                    </a:moveTo>
                    <a:cubicBezTo>
                      <a:pt x="174" y="47"/>
                      <a:pt x="174" y="47"/>
                      <a:pt x="174" y="47"/>
                    </a:cubicBezTo>
                    <a:cubicBezTo>
                      <a:pt x="173" y="46"/>
                      <a:pt x="172" y="46"/>
                      <a:pt x="171" y="45"/>
                    </a:cubicBezTo>
                    <a:cubicBezTo>
                      <a:pt x="170" y="45"/>
                      <a:pt x="169" y="44"/>
                      <a:pt x="168" y="43"/>
                    </a:cubicBezTo>
                    <a:cubicBezTo>
                      <a:pt x="169" y="43"/>
                      <a:pt x="170" y="43"/>
                      <a:pt x="171" y="43"/>
                    </a:cubicBezTo>
                    <a:cubicBezTo>
                      <a:pt x="173" y="44"/>
                      <a:pt x="174" y="44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7"/>
                    </a:cubicBezTo>
                    <a:close/>
                    <a:moveTo>
                      <a:pt x="166" y="44"/>
                    </a:moveTo>
                    <a:cubicBezTo>
                      <a:pt x="166" y="44"/>
                      <a:pt x="166" y="44"/>
                      <a:pt x="166" y="43"/>
                    </a:cubicBezTo>
                    <a:cubicBezTo>
                      <a:pt x="166" y="38"/>
                      <a:pt x="167" y="27"/>
                      <a:pt x="164" y="20"/>
                    </a:cubicBezTo>
                    <a:cubicBezTo>
                      <a:pt x="166" y="22"/>
                      <a:pt x="169" y="23"/>
                      <a:pt x="171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4"/>
                      <a:pt x="170" y="24"/>
                      <a:pt x="169" y="23"/>
                    </a:cubicBezTo>
                    <a:cubicBezTo>
                      <a:pt x="168" y="23"/>
                      <a:pt x="167" y="23"/>
                      <a:pt x="165" y="22"/>
                    </a:cubicBezTo>
                    <a:cubicBezTo>
                      <a:pt x="165" y="22"/>
                      <a:pt x="165" y="23"/>
                      <a:pt x="165" y="23"/>
                    </a:cubicBezTo>
                    <a:cubicBezTo>
                      <a:pt x="167" y="25"/>
                      <a:pt x="171" y="26"/>
                      <a:pt x="173" y="28"/>
                    </a:cubicBezTo>
                    <a:cubicBezTo>
                      <a:pt x="174" y="28"/>
                      <a:pt x="174" y="29"/>
                      <a:pt x="174" y="29"/>
                    </a:cubicBezTo>
                    <a:cubicBezTo>
                      <a:pt x="172" y="28"/>
                      <a:pt x="170" y="27"/>
                      <a:pt x="169" y="27"/>
                    </a:cubicBezTo>
                    <a:cubicBezTo>
                      <a:pt x="168" y="27"/>
                      <a:pt x="168" y="27"/>
                      <a:pt x="167" y="26"/>
                    </a:cubicBezTo>
                    <a:cubicBezTo>
                      <a:pt x="166" y="26"/>
                      <a:pt x="166" y="27"/>
                      <a:pt x="166" y="27"/>
                    </a:cubicBezTo>
                    <a:cubicBezTo>
                      <a:pt x="168" y="30"/>
                      <a:pt x="171" y="31"/>
                      <a:pt x="173" y="32"/>
                    </a:cubicBezTo>
                    <a:cubicBezTo>
                      <a:pt x="178" y="36"/>
                      <a:pt x="173" y="33"/>
                      <a:pt x="171" y="32"/>
                    </a:cubicBezTo>
                    <a:cubicBezTo>
                      <a:pt x="170" y="32"/>
                      <a:pt x="168" y="31"/>
                      <a:pt x="167" y="31"/>
                    </a:cubicBezTo>
                    <a:cubicBezTo>
                      <a:pt x="167" y="31"/>
                      <a:pt x="166" y="31"/>
                      <a:pt x="167" y="31"/>
                    </a:cubicBezTo>
                    <a:cubicBezTo>
                      <a:pt x="167" y="33"/>
                      <a:pt x="169" y="34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4"/>
                      <a:pt x="167" y="34"/>
                    </a:cubicBezTo>
                    <a:cubicBezTo>
                      <a:pt x="168" y="37"/>
                      <a:pt x="171" y="38"/>
                      <a:pt x="173" y="39"/>
                    </a:cubicBezTo>
                    <a:cubicBezTo>
                      <a:pt x="172" y="38"/>
                      <a:pt x="170" y="37"/>
                      <a:pt x="168" y="38"/>
                    </a:cubicBezTo>
                    <a:cubicBezTo>
                      <a:pt x="168" y="38"/>
                      <a:pt x="167" y="38"/>
                      <a:pt x="167" y="38"/>
                    </a:cubicBezTo>
                    <a:cubicBezTo>
                      <a:pt x="168" y="41"/>
                      <a:pt x="171" y="42"/>
                      <a:pt x="174" y="44"/>
                    </a:cubicBezTo>
                    <a:cubicBezTo>
                      <a:pt x="177" y="45"/>
                      <a:pt x="171" y="42"/>
                      <a:pt x="170" y="42"/>
                    </a:cubicBezTo>
                    <a:cubicBezTo>
                      <a:pt x="169" y="42"/>
                      <a:pt x="168" y="41"/>
                      <a:pt x="167" y="42"/>
                    </a:cubicBezTo>
                    <a:cubicBezTo>
                      <a:pt x="166" y="42"/>
                      <a:pt x="166" y="42"/>
                      <a:pt x="167" y="42"/>
                    </a:cubicBezTo>
                    <a:cubicBezTo>
                      <a:pt x="167" y="44"/>
                      <a:pt x="168" y="44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68" y="45"/>
                      <a:pt x="167" y="44"/>
                      <a:pt x="166" y="44"/>
                    </a:cubicBezTo>
                    <a:close/>
                    <a:moveTo>
                      <a:pt x="149" y="14"/>
                    </a:moveTo>
                    <a:cubicBezTo>
                      <a:pt x="150" y="14"/>
                      <a:pt x="151" y="14"/>
                      <a:pt x="152" y="14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5"/>
                      <a:pt x="150" y="15"/>
                    </a:cubicBezTo>
                    <a:cubicBezTo>
                      <a:pt x="150" y="15"/>
                      <a:pt x="150" y="15"/>
                      <a:pt x="149" y="14"/>
                    </a:cubicBezTo>
                    <a:close/>
                    <a:moveTo>
                      <a:pt x="129" y="37"/>
                    </a:moveTo>
                    <a:cubicBezTo>
                      <a:pt x="128" y="37"/>
                      <a:pt x="128" y="36"/>
                      <a:pt x="127" y="36"/>
                    </a:cubicBezTo>
                    <a:cubicBezTo>
                      <a:pt x="126" y="36"/>
                      <a:pt x="125" y="35"/>
                      <a:pt x="124" y="35"/>
                    </a:cubicBezTo>
                    <a:cubicBezTo>
                      <a:pt x="124" y="35"/>
                      <a:pt x="122" y="33"/>
                      <a:pt x="122" y="34"/>
                    </a:cubicBezTo>
                    <a:cubicBezTo>
                      <a:pt x="124" y="33"/>
                      <a:pt x="127" y="34"/>
                      <a:pt x="129" y="35"/>
                    </a:cubicBezTo>
                    <a:cubicBezTo>
                      <a:pt x="129" y="36"/>
                      <a:pt x="129" y="36"/>
                      <a:pt x="129" y="37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0"/>
                      <a:pt x="128" y="31"/>
                      <a:pt x="129" y="31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2"/>
                      <a:pt x="130" y="33"/>
                      <a:pt x="129" y="34"/>
                    </a:cubicBezTo>
                    <a:close/>
                    <a:moveTo>
                      <a:pt x="124" y="29"/>
                    </a:moveTo>
                    <a:cubicBezTo>
                      <a:pt x="125" y="29"/>
                      <a:pt x="126" y="28"/>
                      <a:pt x="127" y="28"/>
                    </a:cubicBezTo>
                    <a:cubicBezTo>
                      <a:pt x="128" y="28"/>
                      <a:pt x="128" y="29"/>
                      <a:pt x="129" y="29"/>
                    </a:cubicBezTo>
                    <a:cubicBezTo>
                      <a:pt x="129" y="29"/>
                      <a:pt x="130" y="30"/>
                      <a:pt x="131" y="31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28" y="31"/>
                      <a:pt x="126" y="29"/>
                      <a:pt x="124" y="29"/>
                    </a:cubicBezTo>
                    <a:close/>
                    <a:moveTo>
                      <a:pt x="128" y="28"/>
                    </a:moveTo>
                    <a:cubicBezTo>
                      <a:pt x="130" y="28"/>
                      <a:pt x="131" y="29"/>
                      <a:pt x="132" y="29"/>
                    </a:cubicBezTo>
                    <a:cubicBezTo>
                      <a:pt x="132" y="29"/>
                      <a:pt x="132" y="30"/>
                      <a:pt x="131" y="30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29"/>
                      <a:pt x="129" y="28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3"/>
                      <a:pt x="155" y="13"/>
                    </a:cubicBezTo>
                    <a:cubicBezTo>
                      <a:pt x="156" y="13"/>
                      <a:pt x="157" y="14"/>
                      <a:pt x="158" y="14"/>
                    </a:cubicBezTo>
                    <a:cubicBezTo>
                      <a:pt x="157" y="14"/>
                      <a:pt x="157" y="14"/>
                      <a:pt x="156" y="14"/>
                    </a:cubicBezTo>
                    <a:cubicBezTo>
                      <a:pt x="156" y="14"/>
                      <a:pt x="156" y="14"/>
                      <a:pt x="155" y="14"/>
                    </a:cubicBezTo>
                    <a:cubicBezTo>
                      <a:pt x="154" y="13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3"/>
                    </a:moveTo>
                    <a:cubicBezTo>
                      <a:pt x="169" y="22"/>
                      <a:pt x="167" y="21"/>
                      <a:pt x="166" y="20"/>
                    </a:cubicBezTo>
                    <a:cubicBezTo>
                      <a:pt x="165" y="20"/>
                      <a:pt x="162" y="19"/>
                      <a:pt x="166" y="20"/>
                    </a:cubicBezTo>
                    <a:cubicBezTo>
                      <a:pt x="167" y="20"/>
                      <a:pt x="168" y="21"/>
                      <a:pt x="169" y="21"/>
                    </a:cubicBezTo>
                    <a:cubicBezTo>
                      <a:pt x="169" y="22"/>
                      <a:pt x="170" y="22"/>
                      <a:pt x="170" y="23"/>
                    </a:cubicBezTo>
                    <a:close/>
                    <a:moveTo>
                      <a:pt x="173" y="27"/>
                    </a:moveTo>
                    <a:cubicBezTo>
                      <a:pt x="172" y="26"/>
                      <a:pt x="170" y="25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5"/>
                      <a:pt x="172" y="25"/>
                    </a:cubicBezTo>
                    <a:cubicBezTo>
                      <a:pt x="172" y="26"/>
                      <a:pt x="173" y="26"/>
                      <a:pt x="173" y="27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3"/>
                    </a:cubicBezTo>
                    <a:cubicBezTo>
                      <a:pt x="174" y="32"/>
                      <a:pt x="171" y="30"/>
                      <a:pt x="168" y="28"/>
                    </a:cubicBezTo>
                    <a:cubicBezTo>
                      <a:pt x="170" y="28"/>
                      <a:pt x="171" y="28"/>
                      <a:pt x="172" y="29"/>
                    </a:cubicBezTo>
                    <a:cubicBezTo>
                      <a:pt x="172" y="29"/>
                      <a:pt x="173" y="30"/>
                      <a:pt x="174" y="30"/>
                    </a:cubicBezTo>
                    <a:cubicBezTo>
                      <a:pt x="174" y="30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6"/>
                      <a:pt x="237" y="168"/>
                      <a:pt x="240" y="171"/>
                    </a:cubicBezTo>
                    <a:cubicBezTo>
                      <a:pt x="246" y="174"/>
                      <a:pt x="251" y="178"/>
                      <a:pt x="256" y="181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0"/>
                      <a:pt x="253" y="179"/>
                      <a:pt x="251" y="179"/>
                    </a:cubicBezTo>
                    <a:cubicBezTo>
                      <a:pt x="249" y="177"/>
                      <a:pt x="246" y="176"/>
                      <a:pt x="244" y="175"/>
                    </a:cubicBezTo>
                    <a:cubicBezTo>
                      <a:pt x="239" y="172"/>
                      <a:pt x="235" y="170"/>
                      <a:pt x="230" y="168"/>
                    </a:cubicBezTo>
                    <a:cubicBezTo>
                      <a:pt x="230" y="166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1"/>
                      <a:pt x="234" y="166"/>
                    </a:cubicBezTo>
                    <a:cubicBezTo>
                      <a:pt x="235" y="166"/>
                      <a:pt x="235" y="166"/>
                      <a:pt x="236" y="166"/>
                    </a:cubicBezTo>
                    <a:cubicBezTo>
                      <a:pt x="238" y="168"/>
                      <a:pt x="241" y="169"/>
                      <a:pt x="243" y="171"/>
                    </a:cubicBezTo>
                    <a:cubicBezTo>
                      <a:pt x="248" y="173"/>
                      <a:pt x="253" y="176"/>
                      <a:pt x="259" y="178"/>
                    </a:cubicBezTo>
                    <a:cubicBezTo>
                      <a:pt x="259" y="180"/>
                      <a:pt x="259" y="181"/>
                      <a:pt x="259" y="183"/>
                    </a:cubicBezTo>
                    <a:close/>
                    <a:moveTo>
                      <a:pt x="228" y="158"/>
                    </a:moveTo>
                    <a:cubicBezTo>
                      <a:pt x="237" y="164"/>
                      <a:pt x="247" y="170"/>
                      <a:pt x="255" y="176"/>
                    </a:cubicBezTo>
                    <a:cubicBezTo>
                      <a:pt x="256" y="176"/>
                      <a:pt x="260" y="178"/>
                      <a:pt x="256" y="177"/>
                    </a:cubicBezTo>
                    <a:cubicBezTo>
                      <a:pt x="255" y="176"/>
                      <a:pt x="253" y="175"/>
                      <a:pt x="251" y="174"/>
                    </a:cubicBezTo>
                    <a:cubicBezTo>
                      <a:pt x="249" y="173"/>
                      <a:pt x="246" y="171"/>
                      <a:pt x="244" y="170"/>
                    </a:cubicBezTo>
                    <a:cubicBezTo>
                      <a:pt x="239" y="167"/>
                      <a:pt x="234" y="165"/>
                      <a:pt x="229" y="162"/>
                    </a:cubicBezTo>
                    <a:cubicBezTo>
                      <a:pt x="229" y="161"/>
                      <a:pt x="229" y="159"/>
                      <a:pt x="228" y="158"/>
                    </a:cubicBezTo>
                    <a:close/>
                    <a:moveTo>
                      <a:pt x="227" y="152"/>
                    </a:moveTo>
                    <a:cubicBezTo>
                      <a:pt x="229" y="154"/>
                      <a:pt x="232" y="156"/>
                      <a:pt x="235" y="158"/>
                    </a:cubicBezTo>
                    <a:cubicBezTo>
                      <a:pt x="238" y="160"/>
                      <a:pt x="240" y="162"/>
                      <a:pt x="243" y="163"/>
                    </a:cubicBezTo>
                    <a:cubicBezTo>
                      <a:pt x="247" y="166"/>
                      <a:pt x="251" y="168"/>
                      <a:pt x="255" y="171"/>
                    </a:cubicBezTo>
                    <a:cubicBezTo>
                      <a:pt x="255" y="171"/>
                      <a:pt x="256" y="171"/>
                      <a:pt x="256" y="172"/>
                    </a:cubicBezTo>
                    <a:cubicBezTo>
                      <a:pt x="254" y="170"/>
                      <a:pt x="252" y="169"/>
                      <a:pt x="250" y="168"/>
                    </a:cubicBezTo>
                    <a:cubicBezTo>
                      <a:pt x="243" y="164"/>
                      <a:pt x="235" y="161"/>
                      <a:pt x="228" y="157"/>
                    </a:cubicBezTo>
                    <a:cubicBezTo>
                      <a:pt x="228" y="155"/>
                      <a:pt x="227" y="154"/>
                      <a:pt x="227" y="152"/>
                    </a:cubicBezTo>
                    <a:close/>
                    <a:moveTo>
                      <a:pt x="258" y="173"/>
                    </a:moveTo>
                    <a:cubicBezTo>
                      <a:pt x="254" y="168"/>
                      <a:pt x="248" y="166"/>
                      <a:pt x="243" y="163"/>
                    </a:cubicBezTo>
                    <a:cubicBezTo>
                      <a:pt x="243" y="163"/>
                      <a:pt x="243" y="162"/>
                      <a:pt x="242" y="162"/>
                    </a:cubicBezTo>
                    <a:cubicBezTo>
                      <a:pt x="247" y="165"/>
                      <a:pt x="252" y="169"/>
                      <a:pt x="257" y="171"/>
                    </a:cubicBezTo>
                    <a:cubicBezTo>
                      <a:pt x="258" y="171"/>
                      <a:pt x="258" y="172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6"/>
                      <a:pt x="243" y="154"/>
                    </a:cubicBezTo>
                    <a:cubicBezTo>
                      <a:pt x="240" y="151"/>
                      <a:pt x="236" y="149"/>
                      <a:pt x="232" y="146"/>
                    </a:cubicBezTo>
                    <a:cubicBezTo>
                      <a:pt x="235" y="148"/>
                      <a:pt x="239" y="149"/>
                      <a:pt x="242" y="151"/>
                    </a:cubicBezTo>
                    <a:cubicBezTo>
                      <a:pt x="246" y="153"/>
                      <a:pt x="249" y="155"/>
                      <a:pt x="253" y="157"/>
                    </a:cubicBezTo>
                    <a:cubicBezTo>
                      <a:pt x="254" y="157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59"/>
                      <a:pt x="255" y="160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2"/>
                    </a:cubicBezTo>
                    <a:cubicBezTo>
                      <a:pt x="248" y="150"/>
                      <a:pt x="243" y="147"/>
                      <a:pt x="239" y="145"/>
                    </a:cubicBezTo>
                    <a:cubicBezTo>
                      <a:pt x="235" y="143"/>
                      <a:pt x="231" y="140"/>
                      <a:pt x="227" y="138"/>
                    </a:cubicBezTo>
                    <a:cubicBezTo>
                      <a:pt x="227" y="137"/>
                      <a:pt x="227" y="136"/>
                      <a:pt x="227" y="136"/>
                    </a:cubicBezTo>
                    <a:cubicBezTo>
                      <a:pt x="232" y="138"/>
                      <a:pt x="237" y="142"/>
                      <a:pt x="242" y="145"/>
                    </a:cubicBezTo>
                    <a:cubicBezTo>
                      <a:pt x="244" y="146"/>
                      <a:pt x="246" y="147"/>
                      <a:pt x="248" y="149"/>
                    </a:cubicBezTo>
                    <a:cubicBezTo>
                      <a:pt x="250" y="150"/>
                      <a:pt x="251" y="151"/>
                      <a:pt x="253" y="152"/>
                    </a:cubicBezTo>
                    <a:cubicBezTo>
                      <a:pt x="253" y="152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5"/>
                    </a:moveTo>
                    <a:cubicBezTo>
                      <a:pt x="251" y="145"/>
                      <a:pt x="250" y="144"/>
                      <a:pt x="249" y="144"/>
                    </a:cubicBezTo>
                    <a:cubicBezTo>
                      <a:pt x="248" y="143"/>
                      <a:pt x="247" y="143"/>
                      <a:pt x="247" y="142"/>
                    </a:cubicBezTo>
                    <a:cubicBezTo>
                      <a:pt x="244" y="141"/>
                      <a:pt x="242" y="139"/>
                      <a:pt x="240" y="138"/>
                    </a:cubicBezTo>
                    <a:cubicBezTo>
                      <a:pt x="236" y="135"/>
                      <a:pt x="231" y="133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1"/>
                      <a:pt x="233" y="133"/>
                      <a:pt x="236" y="135"/>
                    </a:cubicBezTo>
                    <a:cubicBezTo>
                      <a:pt x="241" y="137"/>
                      <a:pt x="245" y="140"/>
                      <a:pt x="249" y="143"/>
                    </a:cubicBezTo>
                    <a:cubicBezTo>
                      <a:pt x="249" y="143"/>
                      <a:pt x="251" y="144"/>
                      <a:pt x="252" y="145"/>
                    </a:cubicBezTo>
                    <a:cubicBezTo>
                      <a:pt x="252" y="145"/>
                      <a:pt x="252" y="145"/>
                      <a:pt x="252" y="145"/>
                    </a:cubicBezTo>
                    <a:cubicBezTo>
                      <a:pt x="252" y="145"/>
                      <a:pt x="252" y="145"/>
                      <a:pt x="252" y="145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4"/>
                      <a:pt x="236" y="123"/>
                      <a:pt x="234" y="121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6"/>
                      <a:pt x="226" y="115"/>
                      <a:pt x="225" y="114"/>
                    </a:cubicBezTo>
                    <a:cubicBezTo>
                      <a:pt x="226" y="114"/>
                      <a:pt x="226" y="115"/>
                      <a:pt x="226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30" y="118"/>
                      <a:pt x="234" y="120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3"/>
                      <a:pt x="237" y="126"/>
                    </a:cubicBezTo>
                    <a:cubicBezTo>
                      <a:pt x="241" y="128"/>
                      <a:pt x="244" y="129"/>
                      <a:pt x="248" y="133"/>
                    </a:cubicBezTo>
                    <a:cubicBezTo>
                      <a:pt x="248" y="133"/>
                      <a:pt x="248" y="134"/>
                      <a:pt x="249" y="134"/>
                    </a:cubicBezTo>
                    <a:cubicBezTo>
                      <a:pt x="248" y="133"/>
                      <a:pt x="248" y="133"/>
                      <a:pt x="247" y="133"/>
                    </a:cubicBezTo>
                    <a:cubicBezTo>
                      <a:pt x="246" y="132"/>
                      <a:pt x="245" y="132"/>
                      <a:pt x="244" y="131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5"/>
                      <a:pt x="230" y="123"/>
                      <a:pt x="226" y="121"/>
                    </a:cubicBezTo>
                    <a:cubicBezTo>
                      <a:pt x="226" y="120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7"/>
                      <a:pt x="246" y="137"/>
                    </a:cubicBezTo>
                    <a:cubicBezTo>
                      <a:pt x="243" y="135"/>
                      <a:pt x="241" y="134"/>
                      <a:pt x="238" y="133"/>
                    </a:cubicBezTo>
                    <a:cubicBezTo>
                      <a:pt x="234" y="131"/>
                      <a:pt x="231" y="128"/>
                      <a:pt x="227" y="125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7"/>
                      <a:pt x="227" y="127"/>
                      <a:pt x="227" y="127"/>
                    </a:cubicBezTo>
                    <a:cubicBezTo>
                      <a:pt x="227" y="127"/>
                      <a:pt x="227" y="127"/>
                      <a:pt x="227" y="126"/>
                    </a:cubicBezTo>
                    <a:cubicBezTo>
                      <a:pt x="227" y="127"/>
                      <a:pt x="228" y="127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5"/>
                      <a:pt x="234" y="136"/>
                      <a:pt x="237" y="138"/>
                    </a:cubicBezTo>
                    <a:cubicBezTo>
                      <a:pt x="242" y="142"/>
                      <a:pt x="246" y="144"/>
                      <a:pt x="251" y="147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6"/>
                      <a:pt x="247" y="146"/>
                      <a:pt x="247" y="145"/>
                    </a:cubicBezTo>
                    <a:cubicBezTo>
                      <a:pt x="244" y="144"/>
                      <a:pt x="242" y="142"/>
                      <a:pt x="240" y="141"/>
                    </a:cubicBezTo>
                    <a:cubicBezTo>
                      <a:pt x="235" y="139"/>
                      <a:pt x="231" y="136"/>
                      <a:pt x="227" y="135"/>
                    </a:cubicBezTo>
                    <a:cubicBezTo>
                      <a:pt x="227" y="134"/>
                      <a:pt x="227" y="133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49"/>
                      <a:pt x="249" y="154"/>
                    </a:cubicBezTo>
                    <a:cubicBezTo>
                      <a:pt x="249" y="154"/>
                      <a:pt x="249" y="154"/>
                      <a:pt x="249" y="154"/>
                    </a:cubicBezTo>
                    <a:cubicBezTo>
                      <a:pt x="248" y="154"/>
                      <a:pt x="248" y="153"/>
                      <a:pt x="247" y="153"/>
                    </a:cubicBezTo>
                    <a:cubicBezTo>
                      <a:pt x="242" y="150"/>
                      <a:pt x="237" y="148"/>
                      <a:pt x="232" y="145"/>
                    </a:cubicBezTo>
                    <a:cubicBezTo>
                      <a:pt x="231" y="145"/>
                      <a:pt x="229" y="144"/>
                      <a:pt x="228" y="143"/>
                    </a:cubicBezTo>
                    <a:cubicBezTo>
                      <a:pt x="228" y="143"/>
                      <a:pt x="228" y="143"/>
                      <a:pt x="228" y="143"/>
                    </a:cubicBezTo>
                    <a:cubicBezTo>
                      <a:pt x="227" y="143"/>
                      <a:pt x="227" y="143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1"/>
                    </a:moveTo>
                    <a:cubicBezTo>
                      <a:pt x="253" y="160"/>
                      <a:pt x="252" y="160"/>
                      <a:pt x="251" y="159"/>
                    </a:cubicBezTo>
                    <a:cubicBezTo>
                      <a:pt x="248" y="158"/>
                      <a:pt x="246" y="156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5"/>
                      <a:pt x="227" y="144"/>
                      <a:pt x="227" y="144"/>
                    </a:cubicBezTo>
                    <a:cubicBezTo>
                      <a:pt x="227" y="144"/>
                      <a:pt x="227" y="144"/>
                      <a:pt x="227" y="144"/>
                    </a:cubicBezTo>
                    <a:cubicBezTo>
                      <a:pt x="227" y="144"/>
                      <a:pt x="227" y="144"/>
                      <a:pt x="227" y="144"/>
                    </a:cubicBezTo>
                    <a:cubicBezTo>
                      <a:pt x="229" y="145"/>
                      <a:pt x="230" y="146"/>
                      <a:pt x="232" y="147"/>
                    </a:cubicBezTo>
                    <a:cubicBezTo>
                      <a:pt x="234" y="148"/>
                      <a:pt x="237" y="150"/>
                      <a:pt x="239" y="152"/>
                    </a:cubicBezTo>
                    <a:cubicBezTo>
                      <a:pt x="243" y="155"/>
                      <a:pt x="248" y="156"/>
                      <a:pt x="252" y="159"/>
                    </a:cubicBezTo>
                    <a:cubicBezTo>
                      <a:pt x="250" y="158"/>
                      <a:pt x="256" y="162"/>
                      <a:pt x="254" y="161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5"/>
                      <a:pt x="246" y="159"/>
                    </a:cubicBezTo>
                    <a:cubicBezTo>
                      <a:pt x="249" y="161"/>
                      <a:pt x="251" y="162"/>
                      <a:pt x="253" y="164"/>
                    </a:cubicBezTo>
                    <a:cubicBezTo>
                      <a:pt x="254" y="164"/>
                      <a:pt x="259" y="167"/>
                      <a:pt x="255" y="165"/>
                    </a:cubicBezTo>
                    <a:cubicBezTo>
                      <a:pt x="251" y="163"/>
                      <a:pt x="247" y="161"/>
                      <a:pt x="243" y="158"/>
                    </a:cubicBezTo>
                    <a:cubicBezTo>
                      <a:pt x="240" y="156"/>
                      <a:pt x="236" y="154"/>
                      <a:pt x="233" y="152"/>
                    </a:cubicBezTo>
                    <a:cubicBezTo>
                      <a:pt x="231" y="151"/>
                      <a:pt x="229" y="150"/>
                      <a:pt x="227" y="148"/>
                    </a:cubicBezTo>
                    <a:cubicBezTo>
                      <a:pt x="227" y="148"/>
                      <a:pt x="227" y="147"/>
                      <a:pt x="227" y="147"/>
                    </a:cubicBezTo>
                    <a:close/>
                    <a:moveTo>
                      <a:pt x="246" y="162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7"/>
                      <a:pt x="250" y="166"/>
                    </a:cubicBezTo>
                    <a:cubicBezTo>
                      <a:pt x="248" y="165"/>
                      <a:pt x="246" y="164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0"/>
                      <a:pt x="226" y="150"/>
                      <a:pt x="226" y="149"/>
                    </a:cubicBezTo>
                    <a:cubicBezTo>
                      <a:pt x="228" y="150"/>
                      <a:pt x="230" y="151"/>
                      <a:pt x="232" y="153"/>
                    </a:cubicBezTo>
                    <a:cubicBezTo>
                      <a:pt x="233" y="153"/>
                      <a:pt x="233" y="153"/>
                      <a:pt x="234" y="154"/>
                    </a:cubicBezTo>
                    <a:cubicBezTo>
                      <a:pt x="238" y="156"/>
                      <a:pt x="242" y="159"/>
                      <a:pt x="246" y="162"/>
                    </a:cubicBezTo>
                    <a:close/>
                    <a:moveTo>
                      <a:pt x="224" y="109"/>
                    </a:moveTo>
                    <a:cubicBezTo>
                      <a:pt x="231" y="114"/>
                      <a:pt x="238" y="117"/>
                      <a:pt x="243" y="122"/>
                    </a:cubicBezTo>
                    <a:cubicBezTo>
                      <a:pt x="244" y="123"/>
                      <a:pt x="245" y="123"/>
                      <a:pt x="246" y="124"/>
                    </a:cubicBezTo>
                    <a:cubicBezTo>
                      <a:pt x="245" y="123"/>
                      <a:pt x="244" y="123"/>
                      <a:pt x="243" y="122"/>
                    </a:cubicBezTo>
                    <a:cubicBezTo>
                      <a:pt x="241" y="121"/>
                      <a:pt x="239" y="120"/>
                      <a:pt x="237" y="119"/>
                    </a:cubicBezTo>
                    <a:cubicBezTo>
                      <a:pt x="233" y="117"/>
                      <a:pt x="229" y="115"/>
                      <a:pt x="225" y="113"/>
                    </a:cubicBezTo>
                    <a:cubicBezTo>
                      <a:pt x="225" y="113"/>
                      <a:pt x="225" y="112"/>
                      <a:pt x="225" y="112"/>
                    </a:cubicBezTo>
                    <a:cubicBezTo>
                      <a:pt x="225" y="111"/>
                      <a:pt x="225" y="110"/>
                      <a:pt x="224" y="109"/>
                    </a:cubicBezTo>
                    <a:close/>
                    <a:moveTo>
                      <a:pt x="224" y="106"/>
                    </a:moveTo>
                    <a:cubicBezTo>
                      <a:pt x="228" y="108"/>
                      <a:pt x="231" y="111"/>
                      <a:pt x="235" y="113"/>
                    </a:cubicBezTo>
                    <a:cubicBezTo>
                      <a:pt x="238" y="115"/>
                      <a:pt x="241" y="116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8"/>
                    </a:cubicBezTo>
                    <a:cubicBezTo>
                      <a:pt x="224" y="107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6"/>
                      <a:pt x="240" y="115"/>
                      <a:pt x="239" y="114"/>
                    </a:cubicBezTo>
                    <a:cubicBezTo>
                      <a:pt x="235" y="112"/>
                      <a:pt x="231" y="110"/>
                      <a:pt x="227" y="107"/>
                    </a:cubicBezTo>
                    <a:cubicBezTo>
                      <a:pt x="228" y="107"/>
                      <a:pt x="228" y="108"/>
                      <a:pt x="228" y="108"/>
                    </a:cubicBezTo>
                    <a:cubicBezTo>
                      <a:pt x="230" y="108"/>
                      <a:pt x="232" y="109"/>
                      <a:pt x="234" y="110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6"/>
                      <a:pt x="235" y="108"/>
                      <a:pt x="241" y="112"/>
                    </a:cubicBezTo>
                    <a:cubicBezTo>
                      <a:pt x="241" y="112"/>
                      <a:pt x="242" y="113"/>
                      <a:pt x="243" y="113"/>
                    </a:cubicBezTo>
                    <a:cubicBezTo>
                      <a:pt x="243" y="114"/>
                      <a:pt x="243" y="114"/>
                      <a:pt x="243" y="114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3"/>
                      <a:pt x="239" y="113"/>
                      <a:pt x="238" y="112"/>
                    </a:cubicBezTo>
                    <a:cubicBezTo>
                      <a:pt x="236" y="111"/>
                      <a:pt x="235" y="110"/>
                      <a:pt x="233" y="109"/>
                    </a:cubicBezTo>
                    <a:cubicBezTo>
                      <a:pt x="230" y="107"/>
                      <a:pt x="226" y="106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3"/>
                      <a:pt x="236" y="105"/>
                    </a:cubicBezTo>
                    <a:cubicBezTo>
                      <a:pt x="236" y="105"/>
                      <a:pt x="243" y="109"/>
                      <a:pt x="239" y="107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3"/>
                      <a:pt x="225" y="102"/>
                      <a:pt x="222" y="100"/>
                    </a:cubicBezTo>
                    <a:cubicBezTo>
                      <a:pt x="222" y="99"/>
                      <a:pt x="221" y="98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7"/>
                      <a:pt x="231" y="100"/>
                      <a:pt x="237" y="103"/>
                    </a:cubicBezTo>
                    <a:cubicBezTo>
                      <a:pt x="237" y="103"/>
                      <a:pt x="238" y="104"/>
                      <a:pt x="239" y="104"/>
                    </a:cubicBezTo>
                    <a:cubicBezTo>
                      <a:pt x="238" y="103"/>
                      <a:pt x="237" y="103"/>
                      <a:pt x="236" y="102"/>
                    </a:cubicBezTo>
                    <a:cubicBezTo>
                      <a:pt x="234" y="101"/>
                      <a:pt x="232" y="101"/>
                      <a:pt x="230" y="100"/>
                    </a:cubicBezTo>
                    <a:cubicBezTo>
                      <a:pt x="227" y="98"/>
                      <a:pt x="223" y="96"/>
                      <a:pt x="220" y="95"/>
                    </a:cubicBezTo>
                    <a:cubicBezTo>
                      <a:pt x="220" y="94"/>
                      <a:pt x="219" y="94"/>
                      <a:pt x="219" y="93"/>
                    </a:cubicBezTo>
                    <a:close/>
                    <a:moveTo>
                      <a:pt x="217" y="88"/>
                    </a:moveTo>
                    <a:cubicBezTo>
                      <a:pt x="223" y="93"/>
                      <a:pt x="230" y="95"/>
                      <a:pt x="237" y="99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5"/>
                    </a:cubicBezTo>
                    <a:cubicBezTo>
                      <a:pt x="224" y="94"/>
                      <a:pt x="221" y="92"/>
                      <a:pt x="218" y="90"/>
                    </a:cubicBezTo>
                    <a:cubicBezTo>
                      <a:pt x="218" y="90"/>
                      <a:pt x="217" y="89"/>
                      <a:pt x="217" y="88"/>
                    </a:cubicBezTo>
                    <a:close/>
                    <a:moveTo>
                      <a:pt x="238" y="99"/>
                    </a:moveTo>
                    <a:cubicBezTo>
                      <a:pt x="233" y="95"/>
                      <a:pt x="225" y="93"/>
                      <a:pt x="219" y="89"/>
                    </a:cubicBezTo>
                    <a:cubicBezTo>
                      <a:pt x="214" y="85"/>
                      <a:pt x="220" y="89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6"/>
                      <a:pt x="238" y="97"/>
                    </a:cubicBezTo>
                    <a:cubicBezTo>
                      <a:pt x="238" y="98"/>
                      <a:pt x="238" y="99"/>
                      <a:pt x="238" y="99"/>
                    </a:cubicBezTo>
                    <a:close/>
                    <a:moveTo>
                      <a:pt x="214" y="83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8"/>
                      <a:pt x="235" y="96"/>
                      <a:pt x="234" y="96"/>
                    </a:cubicBezTo>
                    <a:cubicBezTo>
                      <a:pt x="232" y="95"/>
                      <a:pt x="230" y="93"/>
                      <a:pt x="227" y="92"/>
                    </a:cubicBezTo>
                    <a:cubicBezTo>
                      <a:pt x="224" y="90"/>
                      <a:pt x="220" y="88"/>
                      <a:pt x="216" y="86"/>
                    </a:cubicBezTo>
                    <a:cubicBezTo>
                      <a:pt x="216" y="86"/>
                      <a:pt x="216" y="86"/>
                      <a:pt x="216" y="86"/>
                    </a:cubicBezTo>
                    <a:cubicBezTo>
                      <a:pt x="215" y="85"/>
                      <a:pt x="215" y="84"/>
                      <a:pt x="214" y="83"/>
                    </a:cubicBezTo>
                    <a:close/>
                    <a:moveTo>
                      <a:pt x="211" y="78"/>
                    </a:moveTo>
                    <a:cubicBezTo>
                      <a:pt x="219" y="83"/>
                      <a:pt x="228" y="87"/>
                      <a:pt x="236" y="92"/>
                    </a:cubicBezTo>
                    <a:cubicBezTo>
                      <a:pt x="236" y="92"/>
                      <a:pt x="236" y="92"/>
                      <a:pt x="236" y="92"/>
                    </a:cubicBezTo>
                    <a:cubicBezTo>
                      <a:pt x="233" y="90"/>
                      <a:pt x="227" y="88"/>
                      <a:pt x="223" y="86"/>
                    </a:cubicBezTo>
                    <a:cubicBezTo>
                      <a:pt x="219" y="84"/>
                      <a:pt x="216" y="82"/>
                      <a:pt x="213" y="81"/>
                    </a:cubicBezTo>
                    <a:cubicBezTo>
                      <a:pt x="212" y="80"/>
                      <a:pt x="212" y="79"/>
                      <a:pt x="211" y="78"/>
                    </a:cubicBezTo>
                    <a:close/>
                    <a:moveTo>
                      <a:pt x="206" y="71"/>
                    </a:moveTo>
                    <a:cubicBezTo>
                      <a:pt x="213" y="76"/>
                      <a:pt x="222" y="80"/>
                      <a:pt x="230" y="84"/>
                    </a:cubicBezTo>
                    <a:cubicBezTo>
                      <a:pt x="230" y="84"/>
                      <a:pt x="232" y="85"/>
                      <a:pt x="233" y="85"/>
                    </a:cubicBezTo>
                    <a:cubicBezTo>
                      <a:pt x="233" y="85"/>
                      <a:pt x="233" y="85"/>
                      <a:pt x="233" y="85"/>
                    </a:cubicBezTo>
                    <a:cubicBezTo>
                      <a:pt x="233" y="85"/>
                      <a:pt x="232" y="85"/>
                      <a:pt x="232" y="85"/>
                    </a:cubicBezTo>
                    <a:cubicBezTo>
                      <a:pt x="231" y="85"/>
                      <a:pt x="230" y="84"/>
                      <a:pt x="229" y="84"/>
                    </a:cubicBezTo>
                    <a:cubicBezTo>
                      <a:pt x="226" y="83"/>
                      <a:pt x="223" y="81"/>
                      <a:pt x="221" y="80"/>
                    </a:cubicBezTo>
                    <a:cubicBezTo>
                      <a:pt x="217" y="78"/>
                      <a:pt x="213" y="77"/>
                      <a:pt x="209" y="76"/>
                    </a:cubicBezTo>
                    <a:cubicBezTo>
                      <a:pt x="208" y="74"/>
                      <a:pt x="207" y="73"/>
                      <a:pt x="206" y="71"/>
                    </a:cubicBezTo>
                    <a:close/>
                    <a:moveTo>
                      <a:pt x="221" y="79"/>
                    </a:moveTo>
                    <a:cubicBezTo>
                      <a:pt x="220" y="78"/>
                      <a:pt x="218" y="77"/>
                      <a:pt x="216" y="76"/>
                    </a:cubicBezTo>
                    <a:cubicBezTo>
                      <a:pt x="216" y="77"/>
                      <a:pt x="217" y="77"/>
                      <a:pt x="218" y="77"/>
                    </a:cubicBezTo>
                    <a:cubicBezTo>
                      <a:pt x="220" y="79"/>
                      <a:pt x="223" y="80"/>
                      <a:pt x="226" y="81"/>
                    </a:cubicBezTo>
                    <a:cubicBezTo>
                      <a:pt x="224" y="81"/>
                      <a:pt x="223" y="80"/>
                      <a:pt x="221" y="79"/>
                    </a:cubicBezTo>
                    <a:close/>
                    <a:moveTo>
                      <a:pt x="236" y="91"/>
                    </a:moveTo>
                    <a:cubicBezTo>
                      <a:pt x="227" y="86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0"/>
                      <a:pt x="223" y="82"/>
                    </a:cubicBezTo>
                    <a:cubicBezTo>
                      <a:pt x="226" y="84"/>
                      <a:pt x="230" y="85"/>
                      <a:pt x="233" y="86"/>
                    </a:cubicBezTo>
                    <a:cubicBezTo>
                      <a:pt x="234" y="88"/>
                      <a:pt x="235" y="90"/>
                      <a:pt x="236" y="91"/>
                    </a:cubicBezTo>
                    <a:close/>
                    <a:moveTo>
                      <a:pt x="237" y="95"/>
                    </a:moveTo>
                    <a:cubicBezTo>
                      <a:pt x="229" y="90"/>
                      <a:pt x="221" y="87"/>
                      <a:pt x="213" y="82"/>
                    </a:cubicBezTo>
                    <a:cubicBezTo>
                      <a:pt x="213" y="82"/>
                      <a:pt x="213" y="82"/>
                      <a:pt x="213" y="82"/>
                    </a:cubicBezTo>
                    <a:cubicBezTo>
                      <a:pt x="216" y="84"/>
                      <a:pt x="222" y="86"/>
                      <a:pt x="225" y="88"/>
                    </a:cubicBezTo>
                    <a:cubicBezTo>
                      <a:pt x="229" y="89"/>
                      <a:pt x="233" y="91"/>
                      <a:pt x="236" y="93"/>
                    </a:cubicBezTo>
                    <a:cubicBezTo>
                      <a:pt x="236" y="94"/>
                      <a:pt x="237" y="95"/>
                      <a:pt x="237" y="95"/>
                    </a:cubicBezTo>
                    <a:close/>
                    <a:moveTo>
                      <a:pt x="240" y="104"/>
                    </a:moveTo>
                    <a:cubicBezTo>
                      <a:pt x="236" y="101"/>
                      <a:pt x="232" y="99"/>
                      <a:pt x="228" y="97"/>
                    </a:cubicBezTo>
                    <a:cubicBezTo>
                      <a:pt x="225" y="96"/>
                      <a:pt x="221" y="94"/>
                      <a:pt x="218" y="92"/>
                    </a:cubicBezTo>
                    <a:cubicBezTo>
                      <a:pt x="218" y="92"/>
                      <a:pt x="218" y="92"/>
                      <a:pt x="218" y="91"/>
                    </a:cubicBezTo>
                    <a:cubicBezTo>
                      <a:pt x="221" y="94"/>
                      <a:pt x="225" y="95"/>
                      <a:pt x="228" y="96"/>
                    </a:cubicBezTo>
                    <a:cubicBezTo>
                      <a:pt x="232" y="98"/>
                      <a:pt x="235" y="100"/>
                      <a:pt x="239" y="101"/>
                    </a:cubicBezTo>
                    <a:cubicBezTo>
                      <a:pt x="239" y="102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3"/>
                      <a:pt x="227" y="102"/>
                      <a:pt x="221" y="96"/>
                    </a:cubicBezTo>
                    <a:cubicBezTo>
                      <a:pt x="219" y="94"/>
                      <a:pt x="224" y="98"/>
                      <a:pt x="225" y="98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2"/>
                      <a:pt x="237" y="104"/>
                      <a:pt x="240" y="105"/>
                    </a:cubicBezTo>
                    <a:cubicBezTo>
                      <a:pt x="240" y="106"/>
                      <a:pt x="240" y="106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7"/>
                    </a:cubicBezTo>
                    <a:cubicBezTo>
                      <a:pt x="231" y="106"/>
                      <a:pt x="226" y="104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3"/>
                      <a:pt x="226" y="103"/>
                      <a:pt x="227" y="103"/>
                    </a:cubicBezTo>
                    <a:cubicBezTo>
                      <a:pt x="229" y="104"/>
                      <a:pt x="232" y="105"/>
                      <a:pt x="234" y="106"/>
                    </a:cubicBezTo>
                    <a:cubicBezTo>
                      <a:pt x="236" y="107"/>
                      <a:pt x="239" y="108"/>
                      <a:pt x="241" y="109"/>
                    </a:cubicBezTo>
                    <a:cubicBezTo>
                      <a:pt x="242" y="110"/>
                      <a:pt x="242" y="111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19"/>
                      <a:pt x="236" y="116"/>
                      <a:pt x="232" y="113"/>
                    </a:cubicBezTo>
                    <a:cubicBezTo>
                      <a:pt x="232" y="114"/>
                      <a:pt x="233" y="114"/>
                      <a:pt x="233" y="114"/>
                    </a:cubicBezTo>
                    <a:cubicBezTo>
                      <a:pt x="237" y="116"/>
                      <a:pt x="241" y="117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8"/>
                    </a:moveTo>
                    <a:cubicBezTo>
                      <a:pt x="244" y="126"/>
                      <a:pt x="241" y="124"/>
                      <a:pt x="238" y="122"/>
                    </a:cubicBezTo>
                    <a:cubicBezTo>
                      <a:pt x="235" y="120"/>
                      <a:pt x="232" y="118"/>
                      <a:pt x="229" y="116"/>
                    </a:cubicBezTo>
                    <a:cubicBezTo>
                      <a:pt x="230" y="116"/>
                      <a:pt x="230" y="116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1"/>
                      <a:pt x="243" y="123"/>
                      <a:pt x="246" y="125"/>
                    </a:cubicBezTo>
                    <a:cubicBezTo>
                      <a:pt x="246" y="126"/>
                      <a:pt x="247" y="127"/>
                      <a:pt x="247" y="128"/>
                    </a:cubicBezTo>
                    <a:close/>
                    <a:moveTo>
                      <a:pt x="248" y="132"/>
                    </a:moveTo>
                    <a:cubicBezTo>
                      <a:pt x="246" y="130"/>
                      <a:pt x="245" y="128"/>
                      <a:pt x="242" y="127"/>
                    </a:cubicBezTo>
                    <a:cubicBezTo>
                      <a:pt x="237" y="125"/>
                      <a:pt x="233" y="122"/>
                      <a:pt x="230" y="120"/>
                    </a:cubicBezTo>
                    <a:cubicBezTo>
                      <a:pt x="229" y="119"/>
                      <a:pt x="225" y="117"/>
                      <a:pt x="228" y="118"/>
                    </a:cubicBezTo>
                    <a:cubicBezTo>
                      <a:pt x="229" y="119"/>
                      <a:pt x="229" y="119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5"/>
                      <a:pt x="243" y="127"/>
                      <a:pt x="247" y="130"/>
                    </a:cubicBezTo>
                    <a:cubicBezTo>
                      <a:pt x="248" y="130"/>
                      <a:pt x="248" y="131"/>
                      <a:pt x="248" y="132"/>
                    </a:cubicBezTo>
                    <a:close/>
                    <a:moveTo>
                      <a:pt x="250" y="138"/>
                    </a:moveTo>
                    <a:cubicBezTo>
                      <a:pt x="244" y="132"/>
                      <a:pt x="236" y="129"/>
                      <a:pt x="229" y="124"/>
                    </a:cubicBezTo>
                    <a:cubicBezTo>
                      <a:pt x="230" y="125"/>
                      <a:pt x="227" y="123"/>
                      <a:pt x="226" y="122"/>
                    </a:cubicBezTo>
                    <a:cubicBezTo>
                      <a:pt x="226" y="122"/>
                      <a:pt x="226" y="122"/>
                      <a:pt x="226" y="122"/>
                    </a:cubicBezTo>
                    <a:cubicBezTo>
                      <a:pt x="226" y="122"/>
                      <a:pt x="226" y="122"/>
                      <a:pt x="226" y="122"/>
                    </a:cubicBezTo>
                    <a:cubicBezTo>
                      <a:pt x="228" y="123"/>
                      <a:pt x="229" y="123"/>
                      <a:pt x="230" y="124"/>
                    </a:cubicBezTo>
                    <a:cubicBezTo>
                      <a:pt x="232" y="125"/>
                      <a:pt x="234" y="126"/>
                      <a:pt x="236" y="127"/>
                    </a:cubicBezTo>
                    <a:cubicBezTo>
                      <a:pt x="240" y="130"/>
                      <a:pt x="244" y="132"/>
                      <a:pt x="249" y="134"/>
                    </a:cubicBezTo>
                    <a:cubicBezTo>
                      <a:pt x="249" y="135"/>
                      <a:pt x="249" y="137"/>
                      <a:pt x="250" y="138"/>
                    </a:cubicBezTo>
                    <a:close/>
                    <a:moveTo>
                      <a:pt x="250" y="140"/>
                    </a:moveTo>
                    <a:cubicBezTo>
                      <a:pt x="250" y="140"/>
                      <a:pt x="250" y="140"/>
                      <a:pt x="250" y="140"/>
                    </a:cubicBezTo>
                    <a:cubicBezTo>
                      <a:pt x="250" y="140"/>
                      <a:pt x="250" y="140"/>
                      <a:pt x="250" y="140"/>
                    </a:cubicBezTo>
                    <a:cubicBezTo>
                      <a:pt x="250" y="140"/>
                      <a:pt x="250" y="140"/>
                      <a:pt x="250" y="140"/>
                    </a:cubicBezTo>
                    <a:close/>
                    <a:moveTo>
                      <a:pt x="251" y="144"/>
                    </a:moveTo>
                    <a:cubicBezTo>
                      <a:pt x="248" y="141"/>
                      <a:pt x="244" y="138"/>
                      <a:pt x="241" y="136"/>
                    </a:cubicBezTo>
                    <a:cubicBezTo>
                      <a:pt x="236" y="134"/>
                      <a:pt x="231" y="132"/>
                      <a:pt x="227" y="128"/>
                    </a:cubicBezTo>
                    <a:cubicBezTo>
                      <a:pt x="227" y="128"/>
                      <a:pt x="231" y="129"/>
                      <a:pt x="232" y="130"/>
                    </a:cubicBezTo>
                    <a:cubicBezTo>
                      <a:pt x="233" y="130"/>
                      <a:pt x="233" y="131"/>
                      <a:pt x="234" y="132"/>
                    </a:cubicBezTo>
                    <a:cubicBezTo>
                      <a:pt x="236" y="133"/>
                      <a:pt x="238" y="134"/>
                      <a:pt x="240" y="135"/>
                    </a:cubicBezTo>
                    <a:cubicBezTo>
                      <a:pt x="244" y="137"/>
                      <a:pt x="247" y="139"/>
                      <a:pt x="251" y="142"/>
                    </a:cubicBezTo>
                    <a:cubicBezTo>
                      <a:pt x="251" y="142"/>
                      <a:pt x="251" y="143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5"/>
                      <a:pt x="245" y="143"/>
                      <a:pt x="242" y="141"/>
                    </a:cubicBezTo>
                    <a:cubicBezTo>
                      <a:pt x="240" y="139"/>
                      <a:pt x="237" y="137"/>
                      <a:pt x="235" y="136"/>
                    </a:cubicBezTo>
                    <a:cubicBezTo>
                      <a:pt x="233" y="135"/>
                      <a:pt x="230" y="134"/>
                      <a:pt x="228" y="133"/>
                    </a:cubicBezTo>
                    <a:cubicBezTo>
                      <a:pt x="226" y="131"/>
                      <a:pt x="231" y="134"/>
                      <a:pt x="231" y="134"/>
                    </a:cubicBezTo>
                    <a:cubicBezTo>
                      <a:pt x="232" y="134"/>
                      <a:pt x="233" y="135"/>
                      <a:pt x="234" y="135"/>
                    </a:cubicBezTo>
                    <a:cubicBezTo>
                      <a:pt x="236" y="137"/>
                      <a:pt x="239" y="138"/>
                      <a:pt x="241" y="139"/>
                    </a:cubicBezTo>
                    <a:cubicBezTo>
                      <a:pt x="244" y="142"/>
                      <a:pt x="248" y="144"/>
                      <a:pt x="252" y="146"/>
                    </a:cubicBezTo>
                    <a:cubicBezTo>
                      <a:pt x="252" y="146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49"/>
                      <a:pt x="248" y="148"/>
                      <a:pt x="245" y="146"/>
                    </a:cubicBezTo>
                    <a:cubicBezTo>
                      <a:pt x="240" y="143"/>
                      <a:pt x="236" y="140"/>
                      <a:pt x="231" y="137"/>
                    </a:cubicBezTo>
                    <a:cubicBezTo>
                      <a:pt x="231" y="137"/>
                      <a:pt x="232" y="137"/>
                      <a:pt x="232" y="138"/>
                    </a:cubicBezTo>
                    <a:cubicBezTo>
                      <a:pt x="235" y="139"/>
                      <a:pt x="237" y="140"/>
                      <a:pt x="239" y="142"/>
                    </a:cubicBezTo>
                    <a:cubicBezTo>
                      <a:pt x="244" y="144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4"/>
                      <a:pt x="246" y="151"/>
                      <a:pt x="242" y="149"/>
                    </a:cubicBezTo>
                    <a:cubicBezTo>
                      <a:pt x="237" y="146"/>
                      <a:pt x="232" y="144"/>
                      <a:pt x="228" y="140"/>
                    </a:cubicBezTo>
                    <a:cubicBezTo>
                      <a:pt x="226" y="137"/>
                      <a:pt x="230" y="140"/>
                      <a:pt x="230" y="140"/>
                    </a:cubicBezTo>
                    <a:cubicBezTo>
                      <a:pt x="232" y="141"/>
                      <a:pt x="233" y="142"/>
                      <a:pt x="234" y="143"/>
                    </a:cubicBezTo>
                    <a:cubicBezTo>
                      <a:pt x="237" y="144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59"/>
                      <a:pt x="240" y="155"/>
                      <a:pt x="232" y="150"/>
                    </a:cubicBezTo>
                    <a:cubicBezTo>
                      <a:pt x="231" y="149"/>
                      <a:pt x="229" y="148"/>
                      <a:pt x="227" y="146"/>
                    </a:cubicBezTo>
                    <a:cubicBezTo>
                      <a:pt x="228" y="147"/>
                      <a:pt x="230" y="148"/>
                      <a:pt x="231" y="149"/>
                    </a:cubicBezTo>
                    <a:cubicBezTo>
                      <a:pt x="234" y="150"/>
                      <a:pt x="236" y="152"/>
                      <a:pt x="239" y="153"/>
                    </a:cubicBezTo>
                    <a:cubicBezTo>
                      <a:pt x="245" y="156"/>
                      <a:pt x="250" y="159"/>
                      <a:pt x="256" y="162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4"/>
                      <a:pt x="254" y="166"/>
                      <a:pt x="257" y="167"/>
                    </a:cubicBezTo>
                    <a:cubicBezTo>
                      <a:pt x="257" y="168"/>
                      <a:pt x="257" y="168"/>
                      <a:pt x="257" y="169"/>
                    </a:cubicBezTo>
                    <a:close/>
                    <a:moveTo>
                      <a:pt x="259" y="177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3"/>
                      <a:pt x="240" y="164"/>
                      <a:pt x="243" y="165"/>
                    </a:cubicBezTo>
                    <a:cubicBezTo>
                      <a:pt x="248" y="168"/>
                      <a:pt x="253" y="171"/>
                      <a:pt x="258" y="174"/>
                    </a:cubicBezTo>
                    <a:cubicBezTo>
                      <a:pt x="258" y="175"/>
                      <a:pt x="258" y="176"/>
                      <a:pt x="259" y="177"/>
                    </a:cubicBezTo>
                    <a:close/>
                    <a:moveTo>
                      <a:pt x="260" y="185"/>
                    </a:moveTo>
                    <a:cubicBezTo>
                      <a:pt x="256" y="182"/>
                      <a:pt x="251" y="181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1"/>
                      <a:pt x="231" y="170"/>
                      <a:pt x="230" y="168"/>
                    </a:cubicBezTo>
                    <a:cubicBezTo>
                      <a:pt x="236" y="171"/>
                      <a:pt x="241" y="174"/>
                      <a:pt x="247" y="177"/>
                    </a:cubicBezTo>
                    <a:cubicBezTo>
                      <a:pt x="251" y="179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3"/>
                    </a:cubicBezTo>
                    <a:cubicBezTo>
                      <a:pt x="260" y="184"/>
                      <a:pt x="260" y="184"/>
                      <a:pt x="260" y="185"/>
                    </a:cubicBezTo>
                    <a:close/>
                    <a:moveTo>
                      <a:pt x="237" y="228"/>
                    </a:moveTo>
                    <a:cubicBezTo>
                      <a:pt x="237" y="227"/>
                      <a:pt x="237" y="226"/>
                      <a:pt x="237" y="225"/>
                    </a:cubicBezTo>
                    <a:cubicBezTo>
                      <a:pt x="241" y="229"/>
                      <a:pt x="245" y="231"/>
                      <a:pt x="250" y="234"/>
                    </a:cubicBezTo>
                    <a:cubicBezTo>
                      <a:pt x="253" y="236"/>
                      <a:pt x="255" y="237"/>
                      <a:pt x="258" y="239"/>
                    </a:cubicBezTo>
                    <a:cubicBezTo>
                      <a:pt x="260" y="240"/>
                      <a:pt x="263" y="243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1"/>
                      <a:pt x="246" y="233"/>
                      <a:pt x="237" y="228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5"/>
                      <a:pt x="257" y="235"/>
                    </a:cubicBezTo>
                    <a:cubicBezTo>
                      <a:pt x="255" y="233"/>
                      <a:pt x="252" y="232"/>
                      <a:pt x="250" y="231"/>
                    </a:cubicBezTo>
                    <a:cubicBezTo>
                      <a:pt x="246" y="228"/>
                      <a:pt x="242" y="226"/>
                      <a:pt x="237" y="224"/>
                    </a:cubicBezTo>
                    <a:cubicBezTo>
                      <a:pt x="237" y="224"/>
                      <a:pt x="237" y="224"/>
                      <a:pt x="237" y="224"/>
                    </a:cubicBezTo>
                    <a:cubicBezTo>
                      <a:pt x="237" y="223"/>
                      <a:pt x="237" y="222"/>
                      <a:pt x="237" y="221"/>
                    </a:cubicBezTo>
                    <a:cubicBezTo>
                      <a:pt x="244" y="227"/>
                      <a:pt x="254" y="230"/>
                      <a:pt x="262" y="236"/>
                    </a:cubicBezTo>
                    <a:cubicBezTo>
                      <a:pt x="263" y="237"/>
                      <a:pt x="263" y="237"/>
                      <a:pt x="263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0"/>
                    </a:cubicBezTo>
                    <a:cubicBezTo>
                      <a:pt x="263" y="233"/>
                      <a:pt x="258" y="229"/>
                      <a:pt x="257" y="229"/>
                    </a:cubicBezTo>
                    <a:cubicBezTo>
                      <a:pt x="255" y="227"/>
                      <a:pt x="252" y="226"/>
                      <a:pt x="249" y="225"/>
                    </a:cubicBezTo>
                    <a:cubicBezTo>
                      <a:pt x="245" y="223"/>
                      <a:pt x="241" y="221"/>
                      <a:pt x="237" y="219"/>
                    </a:cubicBezTo>
                    <a:cubicBezTo>
                      <a:pt x="236" y="218"/>
                      <a:pt x="236" y="217"/>
                      <a:pt x="236" y="216"/>
                    </a:cubicBezTo>
                    <a:close/>
                    <a:moveTo>
                      <a:pt x="235" y="212"/>
                    </a:moveTo>
                    <a:cubicBezTo>
                      <a:pt x="240" y="214"/>
                      <a:pt x="245" y="217"/>
                      <a:pt x="249" y="219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5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2"/>
                    </a:cubicBezTo>
                    <a:close/>
                    <a:moveTo>
                      <a:pt x="235" y="208"/>
                    </a:moveTo>
                    <a:cubicBezTo>
                      <a:pt x="239" y="210"/>
                      <a:pt x="243" y="213"/>
                      <a:pt x="247" y="215"/>
                    </a:cubicBezTo>
                    <a:cubicBezTo>
                      <a:pt x="251" y="217"/>
                      <a:pt x="255" y="220"/>
                      <a:pt x="259" y="222"/>
                    </a:cubicBezTo>
                    <a:cubicBezTo>
                      <a:pt x="254" y="220"/>
                      <a:pt x="250" y="217"/>
                      <a:pt x="246" y="215"/>
                    </a:cubicBezTo>
                    <a:cubicBezTo>
                      <a:pt x="243" y="213"/>
                      <a:pt x="239" y="212"/>
                      <a:pt x="235" y="211"/>
                    </a:cubicBezTo>
                    <a:cubicBezTo>
                      <a:pt x="235" y="210"/>
                      <a:pt x="235" y="209"/>
                      <a:pt x="235" y="208"/>
                    </a:cubicBezTo>
                    <a:close/>
                    <a:moveTo>
                      <a:pt x="260" y="206"/>
                    </a:moveTo>
                    <a:cubicBezTo>
                      <a:pt x="260" y="207"/>
                      <a:pt x="260" y="208"/>
                      <a:pt x="260" y="209"/>
                    </a:cubicBezTo>
                    <a:cubicBezTo>
                      <a:pt x="256" y="206"/>
                      <a:pt x="250" y="203"/>
                      <a:pt x="245" y="200"/>
                    </a:cubicBezTo>
                    <a:cubicBezTo>
                      <a:pt x="245" y="200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6"/>
                    </a:cubicBezTo>
                    <a:close/>
                    <a:moveTo>
                      <a:pt x="240" y="198"/>
                    </a:moveTo>
                    <a:cubicBezTo>
                      <a:pt x="240" y="198"/>
                      <a:pt x="240" y="198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4"/>
                      <a:pt x="255" y="206"/>
                      <a:pt x="259" y="208"/>
                    </a:cubicBezTo>
                    <a:cubicBezTo>
                      <a:pt x="255" y="206"/>
                      <a:pt x="250" y="204"/>
                      <a:pt x="246" y="203"/>
                    </a:cubicBezTo>
                    <a:cubicBezTo>
                      <a:pt x="242" y="201"/>
                      <a:pt x="237" y="199"/>
                      <a:pt x="233" y="197"/>
                    </a:cubicBezTo>
                    <a:cubicBezTo>
                      <a:pt x="233" y="196"/>
                      <a:pt x="233" y="196"/>
                      <a:pt x="233" y="195"/>
                    </a:cubicBezTo>
                    <a:cubicBezTo>
                      <a:pt x="233" y="195"/>
                      <a:pt x="233" y="195"/>
                      <a:pt x="234" y="195"/>
                    </a:cubicBezTo>
                    <a:cubicBezTo>
                      <a:pt x="233" y="196"/>
                      <a:pt x="234" y="196"/>
                      <a:pt x="236" y="196"/>
                    </a:cubicBezTo>
                    <a:cubicBezTo>
                      <a:pt x="237" y="197"/>
                      <a:pt x="238" y="197"/>
                      <a:pt x="240" y="198"/>
                    </a:cubicBezTo>
                    <a:close/>
                    <a:moveTo>
                      <a:pt x="234" y="198"/>
                    </a:moveTo>
                    <a:cubicBezTo>
                      <a:pt x="242" y="202"/>
                      <a:pt x="251" y="206"/>
                      <a:pt x="260" y="210"/>
                    </a:cubicBezTo>
                    <a:cubicBezTo>
                      <a:pt x="260" y="210"/>
                      <a:pt x="260" y="211"/>
                      <a:pt x="260" y="211"/>
                    </a:cubicBezTo>
                    <a:cubicBezTo>
                      <a:pt x="260" y="211"/>
                      <a:pt x="260" y="211"/>
                      <a:pt x="259" y="211"/>
                    </a:cubicBezTo>
                    <a:cubicBezTo>
                      <a:pt x="259" y="211"/>
                      <a:pt x="259" y="210"/>
                      <a:pt x="258" y="210"/>
                    </a:cubicBezTo>
                    <a:cubicBezTo>
                      <a:pt x="250" y="206"/>
                      <a:pt x="242" y="202"/>
                      <a:pt x="234" y="198"/>
                    </a:cubicBezTo>
                    <a:close/>
                    <a:moveTo>
                      <a:pt x="260" y="214"/>
                    </a:moveTo>
                    <a:cubicBezTo>
                      <a:pt x="257" y="212"/>
                      <a:pt x="252" y="210"/>
                      <a:pt x="249" y="208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2"/>
                      <a:pt x="238" y="202"/>
                      <a:pt x="239" y="202"/>
                    </a:cubicBezTo>
                    <a:cubicBezTo>
                      <a:pt x="241" y="203"/>
                      <a:pt x="244" y="204"/>
                      <a:pt x="247" y="206"/>
                    </a:cubicBezTo>
                    <a:cubicBezTo>
                      <a:pt x="251" y="208"/>
                      <a:pt x="256" y="210"/>
                      <a:pt x="260" y="212"/>
                    </a:cubicBezTo>
                    <a:cubicBezTo>
                      <a:pt x="260" y="213"/>
                      <a:pt x="260" y="214"/>
                      <a:pt x="260" y="214"/>
                    </a:cubicBezTo>
                    <a:close/>
                    <a:moveTo>
                      <a:pt x="233" y="200"/>
                    </a:moveTo>
                    <a:cubicBezTo>
                      <a:pt x="233" y="200"/>
                      <a:pt x="233" y="199"/>
                      <a:pt x="233" y="198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1"/>
                      <a:pt x="235" y="201"/>
                      <a:pt x="233" y="200"/>
                    </a:cubicBezTo>
                    <a:close/>
                    <a:moveTo>
                      <a:pt x="261" y="218"/>
                    </a:moveTo>
                    <a:cubicBezTo>
                      <a:pt x="257" y="215"/>
                      <a:pt x="253" y="213"/>
                      <a:pt x="249" y="212"/>
                    </a:cubicBezTo>
                    <a:cubicBezTo>
                      <a:pt x="253" y="213"/>
                      <a:pt x="256" y="215"/>
                      <a:pt x="260" y="215"/>
                    </a:cubicBezTo>
                    <a:cubicBezTo>
                      <a:pt x="261" y="216"/>
                      <a:pt x="261" y="217"/>
                      <a:pt x="261" y="218"/>
                    </a:cubicBezTo>
                    <a:close/>
                    <a:moveTo>
                      <a:pt x="237" y="206"/>
                    </a:moveTo>
                    <a:cubicBezTo>
                      <a:pt x="241" y="209"/>
                      <a:pt x="245" y="211"/>
                      <a:pt x="249" y="212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6"/>
                      <a:pt x="261" y="219"/>
                      <a:pt x="258" y="217"/>
                    </a:cubicBezTo>
                    <a:cubicBezTo>
                      <a:pt x="250" y="213"/>
                      <a:pt x="242" y="210"/>
                      <a:pt x="235" y="207"/>
                    </a:cubicBezTo>
                    <a:cubicBezTo>
                      <a:pt x="234" y="206"/>
                      <a:pt x="234" y="206"/>
                      <a:pt x="234" y="205"/>
                    </a:cubicBezTo>
                    <a:cubicBezTo>
                      <a:pt x="235" y="205"/>
                      <a:pt x="236" y="206"/>
                      <a:pt x="237" y="206"/>
                    </a:cubicBezTo>
                    <a:close/>
                    <a:moveTo>
                      <a:pt x="261" y="222"/>
                    </a:moveTo>
                    <a:cubicBezTo>
                      <a:pt x="257" y="219"/>
                      <a:pt x="252" y="217"/>
                      <a:pt x="248" y="214"/>
                    </a:cubicBezTo>
                    <a:cubicBezTo>
                      <a:pt x="245" y="213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5"/>
                      <a:pt x="257" y="217"/>
                      <a:pt x="261" y="219"/>
                    </a:cubicBezTo>
                    <a:cubicBezTo>
                      <a:pt x="261" y="220"/>
                      <a:pt x="261" y="221"/>
                      <a:pt x="261" y="222"/>
                    </a:cubicBezTo>
                    <a:close/>
                    <a:moveTo>
                      <a:pt x="233" y="201"/>
                    </a:moveTo>
                    <a:cubicBezTo>
                      <a:pt x="239" y="203"/>
                      <a:pt x="243" y="206"/>
                      <a:pt x="248" y="209"/>
                    </a:cubicBezTo>
                    <a:cubicBezTo>
                      <a:pt x="250" y="210"/>
                      <a:pt x="253" y="211"/>
                      <a:pt x="255" y="212"/>
                    </a:cubicBezTo>
                    <a:cubicBezTo>
                      <a:pt x="256" y="213"/>
                      <a:pt x="258" y="214"/>
                      <a:pt x="259" y="214"/>
                    </a:cubicBezTo>
                    <a:cubicBezTo>
                      <a:pt x="255" y="213"/>
                      <a:pt x="251" y="211"/>
                      <a:pt x="246" y="210"/>
                    </a:cubicBezTo>
                    <a:cubicBezTo>
                      <a:pt x="244" y="209"/>
                      <a:pt x="241" y="207"/>
                      <a:pt x="239" y="206"/>
                    </a:cubicBezTo>
                    <a:cubicBezTo>
                      <a:pt x="239" y="206"/>
                      <a:pt x="238" y="206"/>
                      <a:pt x="238" y="206"/>
                    </a:cubicBezTo>
                    <a:cubicBezTo>
                      <a:pt x="236" y="205"/>
                      <a:pt x="235" y="204"/>
                      <a:pt x="234" y="204"/>
                    </a:cubicBezTo>
                    <a:cubicBezTo>
                      <a:pt x="234" y="203"/>
                      <a:pt x="234" y="202"/>
                      <a:pt x="233" y="201"/>
                    </a:cubicBezTo>
                    <a:close/>
                    <a:moveTo>
                      <a:pt x="232" y="192"/>
                    </a:moveTo>
                    <a:cubicBezTo>
                      <a:pt x="234" y="192"/>
                      <a:pt x="235" y="192"/>
                      <a:pt x="236" y="193"/>
                    </a:cubicBezTo>
                    <a:cubicBezTo>
                      <a:pt x="240" y="195"/>
                      <a:pt x="243" y="197"/>
                      <a:pt x="247" y="200"/>
                    </a:cubicBezTo>
                    <a:cubicBezTo>
                      <a:pt x="249" y="200"/>
                      <a:pt x="250" y="201"/>
                      <a:pt x="252" y="202"/>
                    </a:cubicBezTo>
                    <a:cubicBezTo>
                      <a:pt x="251" y="201"/>
                      <a:pt x="250" y="201"/>
                      <a:pt x="248" y="201"/>
                    </a:cubicBezTo>
                    <a:cubicBezTo>
                      <a:pt x="246" y="200"/>
                      <a:pt x="243" y="199"/>
                      <a:pt x="240" y="197"/>
                    </a:cubicBezTo>
                    <a:cubicBezTo>
                      <a:pt x="238" y="196"/>
                      <a:pt x="235" y="195"/>
                      <a:pt x="233" y="194"/>
                    </a:cubicBezTo>
                    <a:cubicBezTo>
                      <a:pt x="233" y="193"/>
                      <a:pt x="232" y="193"/>
                      <a:pt x="232" y="193"/>
                    </a:cubicBezTo>
                    <a:cubicBezTo>
                      <a:pt x="232" y="192"/>
                      <a:pt x="232" y="192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7"/>
                      <a:pt x="234" y="187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2"/>
                      <a:pt x="249" y="195"/>
                    </a:cubicBezTo>
                    <a:cubicBezTo>
                      <a:pt x="251" y="196"/>
                      <a:pt x="254" y="198"/>
                      <a:pt x="256" y="199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6"/>
                      <a:pt x="244" y="195"/>
                    </a:cubicBezTo>
                    <a:cubicBezTo>
                      <a:pt x="241" y="194"/>
                      <a:pt x="239" y="193"/>
                      <a:pt x="237" y="192"/>
                    </a:cubicBezTo>
                    <a:cubicBezTo>
                      <a:pt x="237" y="192"/>
                      <a:pt x="236" y="192"/>
                      <a:pt x="236" y="192"/>
                    </a:cubicBezTo>
                    <a:cubicBezTo>
                      <a:pt x="235" y="192"/>
                      <a:pt x="234" y="191"/>
                      <a:pt x="232" y="191"/>
                    </a:cubicBezTo>
                    <a:cubicBezTo>
                      <a:pt x="232" y="190"/>
                      <a:pt x="232" y="188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3"/>
                      <a:pt x="232" y="182"/>
                    </a:cubicBezTo>
                    <a:cubicBezTo>
                      <a:pt x="241" y="187"/>
                      <a:pt x="250" y="192"/>
                      <a:pt x="260" y="197"/>
                    </a:cubicBezTo>
                    <a:cubicBezTo>
                      <a:pt x="255" y="194"/>
                      <a:pt x="251" y="193"/>
                      <a:pt x="246" y="191"/>
                    </a:cubicBezTo>
                    <a:cubicBezTo>
                      <a:pt x="244" y="190"/>
                      <a:pt x="241" y="189"/>
                      <a:pt x="238" y="188"/>
                    </a:cubicBezTo>
                    <a:cubicBezTo>
                      <a:pt x="237" y="188"/>
                      <a:pt x="236" y="187"/>
                      <a:pt x="235" y="187"/>
                    </a:cubicBezTo>
                    <a:cubicBezTo>
                      <a:pt x="234" y="187"/>
                      <a:pt x="233" y="186"/>
                      <a:pt x="233" y="186"/>
                    </a:cubicBezTo>
                    <a:cubicBezTo>
                      <a:pt x="233" y="186"/>
                      <a:pt x="233" y="186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1"/>
                      <a:pt x="239" y="183"/>
                      <a:pt x="243" y="185"/>
                    </a:cubicBezTo>
                    <a:cubicBezTo>
                      <a:pt x="246" y="186"/>
                      <a:pt x="249" y="187"/>
                      <a:pt x="251" y="188"/>
                    </a:cubicBezTo>
                    <a:cubicBezTo>
                      <a:pt x="250" y="187"/>
                      <a:pt x="248" y="187"/>
                      <a:pt x="247" y="186"/>
                    </a:cubicBezTo>
                    <a:cubicBezTo>
                      <a:pt x="242" y="184"/>
                      <a:pt x="237" y="182"/>
                      <a:pt x="232" y="181"/>
                    </a:cubicBezTo>
                    <a:cubicBezTo>
                      <a:pt x="232" y="181"/>
                      <a:pt x="232" y="181"/>
                      <a:pt x="232" y="181"/>
                    </a:cubicBezTo>
                    <a:cubicBezTo>
                      <a:pt x="232" y="180"/>
                      <a:pt x="232" y="180"/>
                      <a:pt x="232" y="179"/>
                    </a:cubicBezTo>
                    <a:close/>
                    <a:moveTo>
                      <a:pt x="233" y="179"/>
                    </a:moveTo>
                    <a:cubicBezTo>
                      <a:pt x="236" y="181"/>
                      <a:pt x="241" y="182"/>
                      <a:pt x="245" y="183"/>
                    </a:cubicBezTo>
                    <a:cubicBezTo>
                      <a:pt x="250" y="185"/>
                      <a:pt x="255" y="188"/>
                      <a:pt x="260" y="190"/>
                    </a:cubicBezTo>
                    <a:cubicBezTo>
                      <a:pt x="260" y="191"/>
                      <a:pt x="260" y="191"/>
                      <a:pt x="260" y="192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60" y="192"/>
                      <a:pt x="260" y="192"/>
                      <a:pt x="259" y="192"/>
                    </a:cubicBezTo>
                    <a:cubicBezTo>
                      <a:pt x="259" y="191"/>
                      <a:pt x="259" y="191"/>
                      <a:pt x="258" y="191"/>
                    </a:cubicBezTo>
                    <a:cubicBezTo>
                      <a:pt x="255" y="189"/>
                      <a:pt x="251" y="187"/>
                      <a:pt x="247" y="185"/>
                    </a:cubicBezTo>
                    <a:cubicBezTo>
                      <a:pt x="242" y="183"/>
                      <a:pt x="237" y="182"/>
                      <a:pt x="233" y="179"/>
                    </a:cubicBezTo>
                    <a:close/>
                    <a:moveTo>
                      <a:pt x="260" y="197"/>
                    </a:moveTo>
                    <a:cubicBezTo>
                      <a:pt x="253" y="191"/>
                      <a:pt x="243" y="188"/>
                      <a:pt x="235" y="183"/>
                    </a:cubicBezTo>
                    <a:cubicBezTo>
                      <a:pt x="235" y="183"/>
                      <a:pt x="234" y="182"/>
                      <a:pt x="234" y="182"/>
                    </a:cubicBezTo>
                    <a:cubicBezTo>
                      <a:pt x="234" y="182"/>
                      <a:pt x="234" y="183"/>
                      <a:pt x="235" y="183"/>
                    </a:cubicBezTo>
                    <a:cubicBezTo>
                      <a:pt x="236" y="183"/>
                      <a:pt x="237" y="183"/>
                      <a:pt x="238" y="184"/>
                    </a:cubicBezTo>
                    <a:cubicBezTo>
                      <a:pt x="241" y="184"/>
                      <a:pt x="243" y="185"/>
                      <a:pt x="245" y="186"/>
                    </a:cubicBezTo>
                    <a:cubicBezTo>
                      <a:pt x="250" y="188"/>
                      <a:pt x="255" y="191"/>
                      <a:pt x="260" y="193"/>
                    </a:cubicBezTo>
                    <a:cubicBezTo>
                      <a:pt x="260" y="194"/>
                      <a:pt x="260" y="196"/>
                      <a:pt x="260" y="197"/>
                    </a:cubicBezTo>
                    <a:close/>
                    <a:moveTo>
                      <a:pt x="260" y="201"/>
                    </a:moveTo>
                    <a:cubicBezTo>
                      <a:pt x="256" y="198"/>
                      <a:pt x="251" y="195"/>
                      <a:pt x="246" y="193"/>
                    </a:cubicBezTo>
                    <a:cubicBezTo>
                      <a:pt x="244" y="192"/>
                      <a:pt x="243" y="191"/>
                      <a:pt x="241" y="190"/>
                    </a:cubicBezTo>
                    <a:cubicBezTo>
                      <a:pt x="248" y="192"/>
                      <a:pt x="254" y="195"/>
                      <a:pt x="260" y="198"/>
                    </a:cubicBezTo>
                    <a:cubicBezTo>
                      <a:pt x="260" y="199"/>
                      <a:pt x="260" y="200"/>
                      <a:pt x="260" y="201"/>
                    </a:cubicBezTo>
                    <a:close/>
                    <a:moveTo>
                      <a:pt x="231" y="174"/>
                    </a:moveTo>
                    <a:cubicBezTo>
                      <a:pt x="239" y="180"/>
                      <a:pt x="249" y="182"/>
                      <a:pt x="257" y="188"/>
                    </a:cubicBezTo>
                    <a:cubicBezTo>
                      <a:pt x="257" y="188"/>
                      <a:pt x="262" y="190"/>
                      <a:pt x="258" y="188"/>
                    </a:cubicBezTo>
                    <a:cubicBezTo>
                      <a:pt x="257" y="188"/>
                      <a:pt x="256" y="187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8"/>
                    </a:cubicBezTo>
                    <a:cubicBezTo>
                      <a:pt x="232" y="178"/>
                      <a:pt x="232" y="178"/>
                      <a:pt x="232" y="178"/>
                    </a:cubicBezTo>
                    <a:cubicBezTo>
                      <a:pt x="231" y="177"/>
                      <a:pt x="231" y="175"/>
                      <a:pt x="231" y="174"/>
                    </a:cubicBezTo>
                    <a:close/>
                    <a:moveTo>
                      <a:pt x="260" y="205"/>
                    </a:moveTo>
                    <a:cubicBezTo>
                      <a:pt x="260" y="205"/>
                      <a:pt x="260" y="205"/>
                      <a:pt x="260" y="205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2"/>
                      <a:pt x="250" y="200"/>
                      <a:pt x="245" y="197"/>
                    </a:cubicBezTo>
                    <a:cubicBezTo>
                      <a:pt x="244" y="196"/>
                      <a:pt x="242" y="195"/>
                      <a:pt x="240" y="194"/>
                    </a:cubicBezTo>
                    <a:cubicBezTo>
                      <a:pt x="242" y="195"/>
                      <a:pt x="244" y="196"/>
                      <a:pt x="246" y="196"/>
                    </a:cubicBezTo>
                    <a:cubicBezTo>
                      <a:pt x="251" y="198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3"/>
                      <a:pt x="260" y="204"/>
                      <a:pt x="260" y="205"/>
                    </a:cubicBezTo>
                    <a:close/>
                    <a:moveTo>
                      <a:pt x="261" y="225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8"/>
                      <a:pt x="246" y="216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2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4"/>
                      <a:pt x="261" y="225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5"/>
                      <a:pt x="249" y="223"/>
                    </a:cubicBezTo>
                    <a:cubicBezTo>
                      <a:pt x="247" y="222"/>
                      <a:pt x="244" y="220"/>
                      <a:pt x="242" y="219"/>
                    </a:cubicBezTo>
                    <a:cubicBezTo>
                      <a:pt x="240" y="218"/>
                      <a:pt x="238" y="216"/>
                      <a:pt x="237" y="215"/>
                    </a:cubicBezTo>
                    <a:cubicBezTo>
                      <a:pt x="245" y="218"/>
                      <a:pt x="253" y="224"/>
                      <a:pt x="261" y="227"/>
                    </a:cubicBezTo>
                    <a:cubicBezTo>
                      <a:pt x="261" y="228"/>
                      <a:pt x="262" y="229"/>
                      <a:pt x="262" y="231"/>
                    </a:cubicBezTo>
                    <a:close/>
                    <a:moveTo>
                      <a:pt x="263" y="236"/>
                    </a:moveTo>
                    <a:cubicBezTo>
                      <a:pt x="256" y="231"/>
                      <a:pt x="247" y="228"/>
                      <a:pt x="241" y="223"/>
                    </a:cubicBezTo>
                    <a:cubicBezTo>
                      <a:pt x="242" y="224"/>
                      <a:pt x="236" y="220"/>
                      <a:pt x="238" y="221"/>
                    </a:cubicBezTo>
                    <a:cubicBezTo>
                      <a:pt x="239" y="221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6"/>
                    </a:cubicBezTo>
                    <a:cubicBezTo>
                      <a:pt x="254" y="228"/>
                      <a:pt x="258" y="231"/>
                      <a:pt x="262" y="232"/>
                    </a:cubicBezTo>
                    <a:cubicBezTo>
                      <a:pt x="262" y="233"/>
                      <a:pt x="262" y="234"/>
                      <a:pt x="263" y="235"/>
                    </a:cubicBezTo>
                    <a:cubicBezTo>
                      <a:pt x="263" y="236"/>
                      <a:pt x="263" y="236"/>
                      <a:pt x="263" y="236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3"/>
                      <a:pt x="241" y="227"/>
                    </a:cubicBezTo>
                    <a:cubicBezTo>
                      <a:pt x="235" y="223"/>
                      <a:pt x="242" y="227"/>
                      <a:pt x="244" y="228"/>
                    </a:cubicBezTo>
                    <a:cubicBezTo>
                      <a:pt x="246" y="230"/>
                      <a:pt x="249" y="231"/>
                      <a:pt x="251" y="232"/>
                    </a:cubicBezTo>
                    <a:cubicBezTo>
                      <a:pt x="255" y="234"/>
                      <a:pt x="259" y="236"/>
                      <a:pt x="263" y="238"/>
                    </a:cubicBezTo>
                    <a:cubicBezTo>
                      <a:pt x="264" y="240"/>
                      <a:pt x="264" y="241"/>
                      <a:pt x="264" y="243"/>
                    </a:cubicBezTo>
                    <a:close/>
                    <a:moveTo>
                      <a:pt x="265" y="248"/>
                    </a:moveTo>
                    <a:cubicBezTo>
                      <a:pt x="262" y="245"/>
                      <a:pt x="258" y="243"/>
                      <a:pt x="254" y="240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3"/>
                      <a:pt x="240" y="232"/>
                      <a:pt x="238" y="230"/>
                    </a:cubicBezTo>
                    <a:cubicBezTo>
                      <a:pt x="236" y="228"/>
                      <a:pt x="240" y="230"/>
                      <a:pt x="240" y="231"/>
                    </a:cubicBezTo>
                    <a:cubicBezTo>
                      <a:pt x="241" y="231"/>
                      <a:pt x="243" y="232"/>
                      <a:pt x="244" y="233"/>
                    </a:cubicBezTo>
                    <a:cubicBezTo>
                      <a:pt x="246" y="235"/>
                      <a:pt x="249" y="236"/>
                      <a:pt x="251" y="238"/>
                    </a:cubicBezTo>
                    <a:cubicBezTo>
                      <a:pt x="255" y="240"/>
                      <a:pt x="260" y="243"/>
                      <a:pt x="265" y="244"/>
                    </a:cubicBezTo>
                    <a:cubicBezTo>
                      <a:pt x="265" y="246"/>
                      <a:pt x="265" y="247"/>
                      <a:pt x="265" y="248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3"/>
                      <a:pt x="252" y="241"/>
                    </a:cubicBezTo>
                    <a:cubicBezTo>
                      <a:pt x="247" y="238"/>
                      <a:pt x="242" y="234"/>
                      <a:pt x="237" y="231"/>
                    </a:cubicBezTo>
                    <a:cubicBezTo>
                      <a:pt x="237" y="231"/>
                      <a:pt x="237" y="230"/>
                      <a:pt x="237" y="230"/>
                    </a:cubicBezTo>
                    <a:cubicBezTo>
                      <a:pt x="240" y="233"/>
                      <a:pt x="244" y="234"/>
                      <a:pt x="247" y="236"/>
                    </a:cubicBezTo>
                    <a:cubicBezTo>
                      <a:pt x="252" y="240"/>
                      <a:pt x="258" y="243"/>
                      <a:pt x="263" y="247"/>
                    </a:cubicBezTo>
                    <a:cubicBezTo>
                      <a:pt x="267" y="251"/>
                      <a:pt x="263" y="248"/>
                      <a:pt x="261" y="247"/>
                    </a:cubicBezTo>
                    <a:close/>
                    <a:moveTo>
                      <a:pt x="237" y="232"/>
                    </a:moveTo>
                    <a:cubicBezTo>
                      <a:pt x="243" y="238"/>
                      <a:pt x="249" y="243"/>
                      <a:pt x="255" y="248"/>
                    </a:cubicBezTo>
                    <a:cubicBezTo>
                      <a:pt x="249" y="244"/>
                      <a:pt x="243" y="239"/>
                      <a:pt x="237" y="235"/>
                    </a:cubicBezTo>
                    <a:cubicBezTo>
                      <a:pt x="237" y="234"/>
                      <a:pt x="237" y="234"/>
                      <a:pt x="237" y="234"/>
                    </a:cubicBezTo>
                    <a:cubicBezTo>
                      <a:pt x="237" y="233"/>
                      <a:pt x="237" y="233"/>
                      <a:pt x="237" y="232"/>
                    </a:cubicBezTo>
                    <a:close/>
                    <a:moveTo>
                      <a:pt x="239" y="237"/>
                    </a:moveTo>
                    <a:cubicBezTo>
                      <a:pt x="242" y="240"/>
                      <a:pt x="246" y="243"/>
                      <a:pt x="250" y="246"/>
                    </a:cubicBezTo>
                    <a:cubicBezTo>
                      <a:pt x="249" y="246"/>
                      <a:pt x="249" y="245"/>
                      <a:pt x="248" y="245"/>
                    </a:cubicBezTo>
                    <a:cubicBezTo>
                      <a:pt x="246" y="243"/>
                      <a:pt x="244" y="242"/>
                      <a:pt x="242" y="241"/>
                    </a:cubicBezTo>
                    <a:cubicBezTo>
                      <a:pt x="241" y="240"/>
                      <a:pt x="239" y="238"/>
                      <a:pt x="238" y="237"/>
                    </a:cubicBezTo>
                    <a:cubicBezTo>
                      <a:pt x="237" y="236"/>
                      <a:pt x="237" y="236"/>
                      <a:pt x="239" y="237"/>
                    </a:cubicBezTo>
                    <a:close/>
                    <a:moveTo>
                      <a:pt x="261" y="255"/>
                    </a:moveTo>
                    <a:cubicBezTo>
                      <a:pt x="260" y="255"/>
                      <a:pt x="260" y="255"/>
                      <a:pt x="259" y="255"/>
                    </a:cubicBezTo>
                    <a:cubicBezTo>
                      <a:pt x="258" y="254"/>
                      <a:pt x="257" y="253"/>
                      <a:pt x="256" y="253"/>
                    </a:cubicBezTo>
                    <a:cubicBezTo>
                      <a:pt x="254" y="252"/>
                      <a:pt x="252" y="250"/>
                      <a:pt x="250" y="249"/>
                    </a:cubicBezTo>
                    <a:cubicBezTo>
                      <a:pt x="245" y="245"/>
                      <a:pt x="240" y="242"/>
                      <a:pt x="236" y="239"/>
                    </a:cubicBezTo>
                    <a:cubicBezTo>
                      <a:pt x="236" y="238"/>
                      <a:pt x="236" y="237"/>
                      <a:pt x="236" y="236"/>
                    </a:cubicBezTo>
                    <a:cubicBezTo>
                      <a:pt x="239" y="239"/>
                      <a:pt x="242" y="242"/>
                      <a:pt x="245" y="244"/>
                    </a:cubicBezTo>
                    <a:cubicBezTo>
                      <a:pt x="251" y="247"/>
                      <a:pt x="256" y="251"/>
                      <a:pt x="261" y="255"/>
                    </a:cubicBezTo>
                    <a:close/>
                    <a:moveTo>
                      <a:pt x="258" y="257"/>
                    </a:moveTo>
                    <a:cubicBezTo>
                      <a:pt x="261" y="260"/>
                      <a:pt x="257" y="257"/>
                      <a:pt x="255" y="256"/>
                    </a:cubicBezTo>
                    <a:cubicBezTo>
                      <a:pt x="253" y="255"/>
                      <a:pt x="250" y="253"/>
                      <a:pt x="248" y="252"/>
                    </a:cubicBezTo>
                    <a:cubicBezTo>
                      <a:pt x="244" y="249"/>
                      <a:pt x="240" y="246"/>
                      <a:pt x="236" y="243"/>
                    </a:cubicBezTo>
                    <a:cubicBezTo>
                      <a:pt x="236" y="243"/>
                      <a:pt x="236" y="243"/>
                      <a:pt x="236" y="243"/>
                    </a:cubicBezTo>
                    <a:cubicBezTo>
                      <a:pt x="236" y="242"/>
                      <a:pt x="236" y="241"/>
                      <a:pt x="236" y="240"/>
                    </a:cubicBezTo>
                    <a:cubicBezTo>
                      <a:pt x="242" y="246"/>
                      <a:pt x="251" y="251"/>
                      <a:pt x="258" y="257"/>
                    </a:cubicBezTo>
                    <a:close/>
                    <a:moveTo>
                      <a:pt x="246" y="253"/>
                    </a:moveTo>
                    <a:cubicBezTo>
                      <a:pt x="250" y="256"/>
                      <a:pt x="252" y="259"/>
                      <a:pt x="256" y="262"/>
                    </a:cubicBezTo>
                    <a:cubicBezTo>
                      <a:pt x="253" y="260"/>
                      <a:pt x="249" y="257"/>
                      <a:pt x="246" y="255"/>
                    </a:cubicBezTo>
                    <a:cubicBezTo>
                      <a:pt x="242" y="253"/>
                      <a:pt x="239" y="250"/>
                      <a:pt x="235" y="248"/>
                    </a:cubicBezTo>
                    <a:cubicBezTo>
                      <a:pt x="235" y="247"/>
                      <a:pt x="235" y="245"/>
                      <a:pt x="235" y="244"/>
                    </a:cubicBezTo>
                    <a:cubicBezTo>
                      <a:pt x="239" y="247"/>
                      <a:pt x="243" y="250"/>
                      <a:pt x="246" y="253"/>
                    </a:cubicBezTo>
                    <a:close/>
                    <a:moveTo>
                      <a:pt x="235" y="249"/>
                    </a:moveTo>
                    <a:cubicBezTo>
                      <a:pt x="238" y="252"/>
                      <a:pt x="241" y="255"/>
                      <a:pt x="244" y="257"/>
                    </a:cubicBezTo>
                    <a:cubicBezTo>
                      <a:pt x="246" y="259"/>
                      <a:pt x="248" y="260"/>
                      <a:pt x="249" y="262"/>
                    </a:cubicBezTo>
                    <a:cubicBezTo>
                      <a:pt x="250" y="262"/>
                      <a:pt x="252" y="264"/>
                      <a:pt x="252" y="265"/>
                    </a:cubicBezTo>
                    <a:cubicBezTo>
                      <a:pt x="246" y="262"/>
                      <a:pt x="242" y="256"/>
                      <a:pt x="236" y="253"/>
                    </a:cubicBezTo>
                    <a:cubicBezTo>
                      <a:pt x="236" y="253"/>
                      <a:pt x="236" y="253"/>
                      <a:pt x="236" y="253"/>
                    </a:cubicBezTo>
                    <a:cubicBezTo>
                      <a:pt x="236" y="252"/>
                      <a:pt x="235" y="251"/>
                      <a:pt x="235" y="249"/>
                    </a:cubicBezTo>
                    <a:close/>
                    <a:moveTo>
                      <a:pt x="236" y="253"/>
                    </a:moveTo>
                    <a:cubicBezTo>
                      <a:pt x="237" y="257"/>
                      <a:pt x="240" y="259"/>
                      <a:pt x="242" y="262"/>
                    </a:cubicBezTo>
                    <a:cubicBezTo>
                      <a:pt x="243" y="263"/>
                      <a:pt x="247" y="267"/>
                      <a:pt x="242" y="262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59"/>
                    </a:cubicBezTo>
                    <a:cubicBezTo>
                      <a:pt x="237" y="257"/>
                      <a:pt x="236" y="255"/>
                      <a:pt x="236" y="253"/>
                    </a:cubicBezTo>
                    <a:cubicBezTo>
                      <a:pt x="236" y="253"/>
                      <a:pt x="236" y="253"/>
                      <a:pt x="236" y="253"/>
                    </a:cubicBezTo>
                    <a:close/>
                    <a:moveTo>
                      <a:pt x="221" y="189"/>
                    </a:moveTo>
                    <a:cubicBezTo>
                      <a:pt x="216" y="198"/>
                      <a:pt x="206" y="206"/>
                      <a:pt x="195" y="203"/>
                    </a:cubicBezTo>
                    <a:cubicBezTo>
                      <a:pt x="195" y="202"/>
                      <a:pt x="194" y="203"/>
                      <a:pt x="194" y="203"/>
                    </a:cubicBezTo>
                    <a:cubicBezTo>
                      <a:pt x="194" y="200"/>
                      <a:pt x="194" y="198"/>
                      <a:pt x="193" y="195"/>
                    </a:cubicBezTo>
                    <a:cubicBezTo>
                      <a:pt x="193" y="188"/>
                      <a:pt x="191" y="180"/>
                      <a:pt x="191" y="173"/>
                    </a:cubicBezTo>
                    <a:cubicBezTo>
                      <a:pt x="192" y="159"/>
                      <a:pt x="196" y="146"/>
                      <a:pt x="197" y="132"/>
                    </a:cubicBezTo>
                    <a:cubicBezTo>
                      <a:pt x="199" y="107"/>
                      <a:pt x="187" y="84"/>
                      <a:pt x="166" y="71"/>
                    </a:cubicBezTo>
                    <a:cubicBezTo>
                      <a:pt x="156" y="64"/>
                      <a:pt x="145" y="60"/>
                      <a:pt x="133" y="58"/>
                    </a:cubicBezTo>
                    <a:cubicBezTo>
                      <a:pt x="125" y="57"/>
                      <a:pt x="117" y="57"/>
                      <a:pt x="109" y="56"/>
                    </a:cubicBezTo>
                    <a:cubicBezTo>
                      <a:pt x="103" y="56"/>
                      <a:pt x="97" y="54"/>
                      <a:pt x="91" y="53"/>
                    </a:cubicBezTo>
                    <a:cubicBezTo>
                      <a:pt x="103" y="47"/>
                      <a:pt x="116" y="43"/>
                      <a:pt x="130" y="42"/>
                    </a:cubicBezTo>
                    <a:cubicBezTo>
                      <a:pt x="130" y="42"/>
                      <a:pt x="130" y="42"/>
                      <a:pt x="131" y="42"/>
                    </a:cubicBezTo>
                    <a:cubicBezTo>
                      <a:pt x="140" y="41"/>
                      <a:pt x="149" y="42"/>
                      <a:pt x="157" y="45"/>
                    </a:cubicBezTo>
                    <a:cubicBezTo>
                      <a:pt x="184" y="52"/>
                      <a:pt x="207" y="70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1"/>
                      <a:pt x="221" y="185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0"/>
                      <a:pt x="121" y="40"/>
                      <a:pt x="122" y="40"/>
                    </a:cubicBezTo>
                    <a:cubicBezTo>
                      <a:pt x="121" y="40"/>
                      <a:pt x="120" y="40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2"/>
                      <a:pt x="127" y="33"/>
                      <a:pt x="129" y="34"/>
                    </a:cubicBezTo>
                    <a:cubicBezTo>
                      <a:pt x="126" y="34"/>
                      <a:pt x="124" y="32"/>
                      <a:pt x="121" y="33"/>
                    </a:cubicBezTo>
                    <a:cubicBezTo>
                      <a:pt x="121" y="33"/>
                      <a:pt x="121" y="33"/>
                      <a:pt x="121" y="34"/>
                    </a:cubicBezTo>
                    <a:cubicBezTo>
                      <a:pt x="123" y="36"/>
                      <a:pt x="126" y="36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6"/>
                      <a:pt x="119" y="36"/>
                      <a:pt x="119" y="37"/>
                    </a:cubicBezTo>
                    <a:cubicBezTo>
                      <a:pt x="121" y="38"/>
                      <a:pt x="122" y="38"/>
                      <a:pt x="124" y="39"/>
                    </a:cubicBezTo>
                    <a:cubicBezTo>
                      <a:pt x="124" y="39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39"/>
                    </a:cubicBezTo>
                    <a:cubicBezTo>
                      <a:pt x="121" y="39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8"/>
                      <a:pt x="119" y="35"/>
                      <a:pt x="120" y="33"/>
                    </a:cubicBezTo>
                    <a:cubicBezTo>
                      <a:pt x="121" y="31"/>
                      <a:pt x="122" y="30"/>
                      <a:pt x="123" y="30"/>
                    </a:cubicBezTo>
                    <a:close/>
                    <a:moveTo>
                      <a:pt x="130" y="27"/>
                    </a:moveTo>
                    <a:cubicBezTo>
                      <a:pt x="131" y="27"/>
                      <a:pt x="132" y="27"/>
                      <a:pt x="134" y="27"/>
                    </a:cubicBezTo>
                    <a:cubicBezTo>
                      <a:pt x="133" y="27"/>
                      <a:pt x="133" y="28"/>
                      <a:pt x="133" y="28"/>
                    </a:cubicBezTo>
                    <a:cubicBezTo>
                      <a:pt x="132" y="28"/>
                      <a:pt x="131" y="28"/>
                      <a:pt x="130" y="27"/>
                    </a:cubicBezTo>
                    <a:cubicBezTo>
                      <a:pt x="130" y="27"/>
                      <a:pt x="130" y="27"/>
                      <a:pt x="130" y="27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6" y="17"/>
                      <a:pt x="164" y="16"/>
                      <a:pt x="164" y="16"/>
                    </a:cubicBezTo>
                    <a:cubicBezTo>
                      <a:pt x="162" y="15"/>
                      <a:pt x="160" y="14"/>
                      <a:pt x="158" y="13"/>
                    </a:cubicBezTo>
                    <a:cubicBezTo>
                      <a:pt x="155" y="12"/>
                      <a:pt x="152" y="11"/>
                      <a:pt x="149" y="11"/>
                    </a:cubicBezTo>
                    <a:cubicBezTo>
                      <a:pt x="149" y="11"/>
                      <a:pt x="150" y="10"/>
                      <a:pt x="150" y="10"/>
                    </a:cubicBezTo>
                    <a:cubicBezTo>
                      <a:pt x="150" y="10"/>
                      <a:pt x="150" y="9"/>
                      <a:pt x="151" y="9"/>
                    </a:cubicBezTo>
                    <a:close/>
                    <a:moveTo>
                      <a:pt x="162" y="9"/>
                    </a:moveTo>
                    <a:cubicBezTo>
                      <a:pt x="159" y="9"/>
                      <a:pt x="157" y="8"/>
                      <a:pt x="154" y="7"/>
                    </a:cubicBezTo>
                    <a:cubicBezTo>
                      <a:pt x="156" y="6"/>
                      <a:pt x="158" y="6"/>
                      <a:pt x="160" y="7"/>
                    </a:cubicBezTo>
                    <a:cubicBezTo>
                      <a:pt x="160" y="8"/>
                      <a:pt x="161" y="9"/>
                      <a:pt x="162" y="9"/>
                    </a:cubicBezTo>
                    <a:close/>
                    <a:moveTo>
                      <a:pt x="181" y="50"/>
                    </a:moveTo>
                    <a:cubicBezTo>
                      <a:pt x="188" y="55"/>
                      <a:pt x="197" y="59"/>
                      <a:pt x="205" y="64"/>
                    </a:cubicBezTo>
                    <a:cubicBezTo>
                      <a:pt x="210" y="67"/>
                      <a:pt x="215" y="70"/>
                      <a:pt x="220" y="73"/>
                    </a:cubicBezTo>
                    <a:cubicBezTo>
                      <a:pt x="222" y="75"/>
                      <a:pt x="225" y="77"/>
                      <a:pt x="227" y="78"/>
                    </a:cubicBezTo>
                    <a:cubicBezTo>
                      <a:pt x="227" y="78"/>
                      <a:pt x="229" y="79"/>
                      <a:pt x="230" y="80"/>
                    </a:cubicBezTo>
                    <a:cubicBezTo>
                      <a:pt x="221" y="75"/>
                      <a:pt x="211" y="71"/>
                      <a:pt x="202" y="65"/>
                    </a:cubicBezTo>
                    <a:cubicBezTo>
                      <a:pt x="199" y="63"/>
                      <a:pt x="196" y="61"/>
                      <a:pt x="193" y="59"/>
                    </a:cubicBezTo>
                    <a:cubicBezTo>
                      <a:pt x="193" y="59"/>
                      <a:pt x="193" y="59"/>
                      <a:pt x="192" y="59"/>
                    </a:cubicBezTo>
                    <a:cubicBezTo>
                      <a:pt x="188" y="55"/>
                      <a:pt x="183" y="52"/>
                      <a:pt x="177" y="49"/>
                    </a:cubicBezTo>
                    <a:cubicBezTo>
                      <a:pt x="177" y="49"/>
                      <a:pt x="178" y="49"/>
                      <a:pt x="178" y="49"/>
                    </a:cubicBezTo>
                    <a:cubicBezTo>
                      <a:pt x="179" y="49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6"/>
                      <a:pt x="221" y="66"/>
                      <a:pt x="221" y="67"/>
                    </a:cubicBezTo>
                    <a:cubicBezTo>
                      <a:pt x="212" y="61"/>
                      <a:pt x="203" y="57"/>
                      <a:pt x="194" y="52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5"/>
                    </a:moveTo>
                    <a:cubicBezTo>
                      <a:pt x="254" y="265"/>
                      <a:pt x="254" y="265"/>
                      <a:pt x="254" y="265"/>
                    </a:cubicBezTo>
                    <a:cubicBezTo>
                      <a:pt x="250" y="261"/>
                      <a:pt x="246" y="258"/>
                      <a:pt x="242" y="255"/>
                    </a:cubicBezTo>
                    <a:cubicBezTo>
                      <a:pt x="240" y="253"/>
                      <a:pt x="239" y="252"/>
                      <a:pt x="237" y="250"/>
                    </a:cubicBezTo>
                    <a:cubicBezTo>
                      <a:pt x="234" y="247"/>
                      <a:pt x="237" y="250"/>
                      <a:pt x="238" y="251"/>
                    </a:cubicBezTo>
                    <a:cubicBezTo>
                      <a:pt x="242" y="253"/>
                      <a:pt x="246" y="256"/>
                      <a:pt x="249" y="259"/>
                    </a:cubicBezTo>
                    <a:cubicBezTo>
                      <a:pt x="252" y="260"/>
                      <a:pt x="254" y="262"/>
                      <a:pt x="257" y="263"/>
                    </a:cubicBezTo>
                    <a:cubicBezTo>
                      <a:pt x="257" y="263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0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0"/>
                    </a:cubicBezTo>
                    <a:cubicBezTo>
                      <a:pt x="261" y="260"/>
                      <a:pt x="261" y="260"/>
                      <a:pt x="261" y="259"/>
                    </a:cubicBezTo>
                    <a:cubicBezTo>
                      <a:pt x="258" y="255"/>
                      <a:pt x="253" y="253"/>
                      <a:pt x="250" y="250"/>
                    </a:cubicBezTo>
                    <a:cubicBezTo>
                      <a:pt x="248" y="249"/>
                      <a:pt x="247" y="248"/>
                      <a:pt x="245" y="246"/>
                    </a:cubicBezTo>
                    <a:cubicBezTo>
                      <a:pt x="247" y="248"/>
                      <a:pt x="249" y="249"/>
                      <a:pt x="251" y="250"/>
                    </a:cubicBezTo>
                    <a:cubicBezTo>
                      <a:pt x="254" y="253"/>
                      <a:pt x="258" y="256"/>
                      <a:pt x="262" y="257"/>
                    </a:cubicBezTo>
                    <a:cubicBezTo>
                      <a:pt x="263" y="257"/>
                      <a:pt x="263" y="256"/>
                      <a:pt x="263" y="256"/>
                    </a:cubicBezTo>
                    <a:cubicBezTo>
                      <a:pt x="259" y="253"/>
                      <a:pt x="256" y="250"/>
                      <a:pt x="252" y="248"/>
                    </a:cubicBezTo>
                    <a:cubicBezTo>
                      <a:pt x="256" y="250"/>
                      <a:pt x="260" y="253"/>
                      <a:pt x="264" y="254"/>
                    </a:cubicBezTo>
                    <a:cubicBezTo>
                      <a:pt x="264" y="254"/>
                      <a:pt x="264" y="253"/>
                      <a:pt x="264" y="253"/>
                    </a:cubicBezTo>
                    <a:cubicBezTo>
                      <a:pt x="259" y="250"/>
                      <a:pt x="253" y="246"/>
                      <a:pt x="249" y="242"/>
                    </a:cubicBezTo>
                    <a:cubicBezTo>
                      <a:pt x="245" y="238"/>
                      <a:pt x="241" y="234"/>
                      <a:pt x="237" y="232"/>
                    </a:cubicBezTo>
                    <a:cubicBezTo>
                      <a:pt x="247" y="237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8"/>
                    </a:cubicBezTo>
                    <a:cubicBezTo>
                      <a:pt x="260" y="261"/>
                      <a:pt x="257" y="264"/>
                      <a:pt x="254" y="265"/>
                    </a:cubicBezTo>
                    <a:close/>
                    <a:moveTo>
                      <a:pt x="225" y="284"/>
                    </a:move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1"/>
                      <a:pt x="238" y="278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8"/>
                      <a:pt x="246" y="268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5"/>
                      <a:pt x="235" y="285"/>
                    </a:cubicBezTo>
                    <a:cubicBezTo>
                      <a:pt x="232" y="284"/>
                      <a:pt x="228" y="284"/>
                      <a:pt x="225" y="284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0"/>
                      <a:pt x="191" y="289"/>
                    </a:cubicBezTo>
                    <a:cubicBezTo>
                      <a:pt x="196" y="281"/>
                      <a:pt x="198" y="271"/>
                      <a:pt x="198" y="262"/>
                    </a:cubicBezTo>
                    <a:cubicBezTo>
                      <a:pt x="198" y="254"/>
                      <a:pt x="196" y="247"/>
                      <a:pt x="195" y="240"/>
                    </a:cubicBezTo>
                    <a:cubicBezTo>
                      <a:pt x="195" y="233"/>
                      <a:pt x="194" y="226"/>
                      <a:pt x="194" y="218"/>
                    </a:cubicBezTo>
                    <a:cubicBezTo>
                      <a:pt x="194" y="214"/>
                      <a:pt x="194" y="210"/>
                      <a:pt x="194" y="205"/>
                    </a:cubicBezTo>
                    <a:cubicBezTo>
                      <a:pt x="194" y="205"/>
                      <a:pt x="194" y="205"/>
                      <a:pt x="194" y="205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4"/>
                      <a:pt x="223" y="214"/>
                      <a:pt x="224" y="224"/>
                    </a:cubicBezTo>
                    <a:cubicBezTo>
                      <a:pt x="225" y="240"/>
                      <a:pt x="226" y="255"/>
                      <a:pt x="227" y="271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2"/>
                      <a:pt x="222" y="283"/>
                      <a:pt x="222" y="283"/>
                    </a:cubicBezTo>
                    <a:cubicBezTo>
                      <a:pt x="221" y="283"/>
                      <a:pt x="221" y="284"/>
                      <a:pt x="221" y="284"/>
                    </a:cubicBezTo>
                    <a:cubicBezTo>
                      <a:pt x="221" y="284"/>
                      <a:pt x="220" y="285"/>
                      <a:pt x="219" y="286"/>
                    </a:cubicBezTo>
                    <a:cubicBezTo>
                      <a:pt x="214" y="291"/>
                      <a:pt x="212" y="298"/>
                      <a:pt x="207" y="303"/>
                    </a:cubicBezTo>
                    <a:cubicBezTo>
                      <a:pt x="204" y="306"/>
                      <a:pt x="202" y="308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19"/>
                      <a:pt x="126" y="318"/>
                    </a:cubicBezTo>
                    <a:cubicBezTo>
                      <a:pt x="147" y="317"/>
                      <a:pt x="171" y="312"/>
                      <a:pt x="185" y="296"/>
                    </a:cubicBezTo>
                    <a:cubicBezTo>
                      <a:pt x="186" y="303"/>
                      <a:pt x="189" y="311"/>
                      <a:pt x="195" y="313"/>
                    </a:cubicBezTo>
                    <a:cubicBezTo>
                      <a:pt x="188" y="318"/>
                      <a:pt x="179" y="321"/>
                      <a:pt x="170" y="323"/>
                    </a:cubicBezTo>
                    <a:cubicBezTo>
                      <a:pt x="154" y="326"/>
                      <a:pt x="138" y="326"/>
                      <a:pt x="122" y="326"/>
                    </a:cubicBezTo>
                    <a:cubicBezTo>
                      <a:pt x="112" y="326"/>
                      <a:pt x="101" y="326"/>
                      <a:pt x="91" y="327"/>
                    </a:cubicBezTo>
                    <a:cubicBezTo>
                      <a:pt x="81" y="328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7" name="Freeform 92"/>
              <p:cNvSpPr>
                <a:spLocks noEditPoints="1" noChangeArrowheads="1"/>
              </p:cNvSpPr>
              <p:nvPr/>
            </p:nvSpPr>
            <p:spPr bwMode="auto">
              <a:xfrm>
                <a:off x="5868" y="196"/>
                <a:ext cx="343" cy="382"/>
              </a:xfrm>
              <a:custGeom>
                <a:avLst/>
                <a:gdLst>
                  <a:gd name="T0" fmla="*/ 1947 w 145"/>
                  <a:gd name="T1" fmla="*/ 21961 h 161"/>
                  <a:gd name="T2" fmla="*/ 9490 w 145"/>
                  <a:gd name="T3" fmla="*/ 21748 h 161"/>
                  <a:gd name="T4" fmla="*/ 11170 w 145"/>
                  <a:gd name="T5" fmla="*/ 27158 h 161"/>
                  <a:gd name="T6" fmla="*/ 15617 w 145"/>
                  <a:gd name="T7" fmla="*/ 26621 h 161"/>
                  <a:gd name="T8" fmla="*/ 18068 w 145"/>
                  <a:gd name="T9" fmla="*/ 21961 h 161"/>
                  <a:gd name="T10" fmla="*/ 25046 w 145"/>
                  <a:gd name="T11" fmla="*/ 21038 h 161"/>
                  <a:gd name="T12" fmla="*/ 21190 w 145"/>
                  <a:gd name="T13" fmla="*/ 15187 h 161"/>
                  <a:gd name="T14" fmla="*/ 24902 w 145"/>
                  <a:gd name="T15" fmla="*/ 8710 h 161"/>
                  <a:gd name="T16" fmla="*/ 17195 w 145"/>
                  <a:gd name="T17" fmla="*/ 8710 h 161"/>
                  <a:gd name="T18" fmla="*/ 15023 w 145"/>
                  <a:gd name="T19" fmla="*/ 2859 h 161"/>
                  <a:gd name="T20" fmla="*/ 11023 w 145"/>
                  <a:gd name="T21" fmla="*/ 3765 h 161"/>
                  <a:gd name="T22" fmla="*/ 7175 w 145"/>
                  <a:gd name="T23" fmla="*/ 8055 h 161"/>
                  <a:gd name="T24" fmla="*/ 2597 w 145"/>
                  <a:gd name="T25" fmla="*/ 12328 h 161"/>
                  <a:gd name="T26" fmla="*/ 4381 w 145"/>
                  <a:gd name="T27" fmla="*/ 16229 h 161"/>
                  <a:gd name="T28" fmla="*/ 16284 w 145"/>
                  <a:gd name="T29" fmla="*/ 23390 h 161"/>
                  <a:gd name="T30" fmla="*/ 11556 w 145"/>
                  <a:gd name="T31" fmla="*/ 26621 h 161"/>
                  <a:gd name="T32" fmla="*/ 9994 w 145"/>
                  <a:gd name="T33" fmla="*/ 21584 h 161"/>
                  <a:gd name="T34" fmla="*/ 16653 w 145"/>
                  <a:gd name="T35" fmla="*/ 21584 h 161"/>
                  <a:gd name="T36" fmla="*/ 8958 w 145"/>
                  <a:gd name="T37" fmla="*/ 15187 h 161"/>
                  <a:gd name="T38" fmla="*/ 6290 w 145"/>
                  <a:gd name="T39" fmla="*/ 15187 h 161"/>
                  <a:gd name="T40" fmla="*/ 8958 w 145"/>
                  <a:gd name="T41" fmla="*/ 13251 h 161"/>
                  <a:gd name="T42" fmla="*/ 9490 w 145"/>
                  <a:gd name="T43" fmla="*/ 15187 h 161"/>
                  <a:gd name="T44" fmla="*/ 13339 w 145"/>
                  <a:gd name="T45" fmla="*/ 10684 h 161"/>
                  <a:gd name="T46" fmla="*/ 17195 w 145"/>
                  <a:gd name="T47" fmla="*/ 17525 h 161"/>
                  <a:gd name="T48" fmla="*/ 13339 w 145"/>
                  <a:gd name="T49" fmla="*/ 19620 h 161"/>
                  <a:gd name="T50" fmla="*/ 9490 w 145"/>
                  <a:gd name="T51" fmla="*/ 17525 h 161"/>
                  <a:gd name="T52" fmla="*/ 9647 w 145"/>
                  <a:gd name="T53" fmla="*/ 12328 h 161"/>
                  <a:gd name="T54" fmla="*/ 12797 w 145"/>
                  <a:gd name="T55" fmla="*/ 10528 h 161"/>
                  <a:gd name="T56" fmla="*/ 9647 w 145"/>
                  <a:gd name="T57" fmla="*/ 12328 h 161"/>
                  <a:gd name="T58" fmla="*/ 16653 w 145"/>
                  <a:gd name="T59" fmla="*/ 9469 h 161"/>
                  <a:gd name="T60" fmla="*/ 13843 w 145"/>
                  <a:gd name="T61" fmla="*/ 10528 h 161"/>
                  <a:gd name="T62" fmla="*/ 17564 w 145"/>
                  <a:gd name="T63" fmla="*/ 13251 h 161"/>
                  <a:gd name="T64" fmla="*/ 17564 w 145"/>
                  <a:gd name="T65" fmla="*/ 17154 h 161"/>
                  <a:gd name="T66" fmla="*/ 15404 w 145"/>
                  <a:gd name="T67" fmla="*/ 19112 h 161"/>
                  <a:gd name="T68" fmla="*/ 16653 w 145"/>
                  <a:gd name="T69" fmla="*/ 21038 h 161"/>
                  <a:gd name="T70" fmla="*/ 15404 w 145"/>
                  <a:gd name="T71" fmla="*/ 19112 h 161"/>
                  <a:gd name="T72" fmla="*/ 12589 w 145"/>
                  <a:gd name="T73" fmla="*/ 19783 h 161"/>
                  <a:gd name="T74" fmla="*/ 9647 w 145"/>
                  <a:gd name="T75" fmla="*/ 18194 h 161"/>
                  <a:gd name="T76" fmla="*/ 24514 w 145"/>
                  <a:gd name="T77" fmla="*/ 20531 h 161"/>
                  <a:gd name="T78" fmla="*/ 17342 w 145"/>
                  <a:gd name="T79" fmla="*/ 21195 h 161"/>
                  <a:gd name="T80" fmla="*/ 17564 w 145"/>
                  <a:gd name="T81" fmla="*/ 17807 h 161"/>
                  <a:gd name="T82" fmla="*/ 22080 w 145"/>
                  <a:gd name="T83" fmla="*/ 16765 h 161"/>
                  <a:gd name="T84" fmla="*/ 19785 w 145"/>
                  <a:gd name="T85" fmla="*/ 8563 h 161"/>
                  <a:gd name="T86" fmla="*/ 23480 w 145"/>
                  <a:gd name="T87" fmla="*/ 12103 h 161"/>
                  <a:gd name="T88" fmla="*/ 17564 w 145"/>
                  <a:gd name="T89" fmla="*/ 12487 h 161"/>
                  <a:gd name="T90" fmla="*/ 19785 w 145"/>
                  <a:gd name="T91" fmla="*/ 8563 h 161"/>
                  <a:gd name="T92" fmla="*/ 12088 w 145"/>
                  <a:gd name="T93" fmla="*/ 2859 h 161"/>
                  <a:gd name="T94" fmla="*/ 16653 w 145"/>
                  <a:gd name="T95" fmla="*/ 8933 h 161"/>
                  <a:gd name="T96" fmla="*/ 13339 w 145"/>
                  <a:gd name="T97" fmla="*/ 10364 h 161"/>
                  <a:gd name="T98" fmla="*/ 10139 w 145"/>
                  <a:gd name="T99" fmla="*/ 7668 h 161"/>
                  <a:gd name="T100" fmla="*/ 2065 w 145"/>
                  <a:gd name="T101" fmla="*/ 10528 h 161"/>
                  <a:gd name="T102" fmla="*/ 9266 w 145"/>
                  <a:gd name="T103" fmla="*/ 9256 h 161"/>
                  <a:gd name="T104" fmla="*/ 5798 w 145"/>
                  <a:gd name="T105" fmla="*/ 14801 h 161"/>
                  <a:gd name="T106" fmla="*/ 9105 w 145"/>
                  <a:gd name="T107" fmla="*/ 17807 h 161"/>
                  <a:gd name="T108" fmla="*/ 7863 w 145"/>
                  <a:gd name="T109" fmla="*/ 21584 h 161"/>
                  <a:gd name="T110" fmla="*/ 5798 w 145"/>
                  <a:gd name="T111" fmla="*/ 15494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5"/>
                  <a:gd name="T169" fmla="*/ 0 h 161"/>
                  <a:gd name="T170" fmla="*/ 145 w 145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5" h="161">
                    <a:moveTo>
                      <a:pt x="10" y="111"/>
                    </a:moveTo>
                    <a:cubicBezTo>
                      <a:pt x="8" y="115"/>
                      <a:pt x="8" y="119"/>
                      <a:pt x="11" y="123"/>
                    </a:cubicBezTo>
                    <a:cubicBezTo>
                      <a:pt x="14" y="127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5" y="124"/>
                      <a:pt x="55" y="125"/>
                    </a:cubicBezTo>
                    <a:cubicBezTo>
                      <a:pt x="57" y="135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7" y="160"/>
                    </a:cubicBezTo>
                    <a:cubicBezTo>
                      <a:pt x="83" y="160"/>
                      <a:pt x="87" y="154"/>
                      <a:pt x="89" y="149"/>
                    </a:cubicBezTo>
                    <a:cubicBezTo>
                      <a:pt x="94" y="141"/>
                      <a:pt x="96" y="131"/>
                      <a:pt x="98" y="122"/>
                    </a:cubicBezTo>
                    <a:cubicBezTo>
                      <a:pt x="99" y="122"/>
                      <a:pt x="101" y="123"/>
                      <a:pt x="103" y="123"/>
                    </a:cubicBezTo>
                    <a:cubicBezTo>
                      <a:pt x="112" y="126"/>
                      <a:pt x="122" y="128"/>
                      <a:pt x="131" y="127"/>
                    </a:cubicBezTo>
                    <a:cubicBezTo>
                      <a:pt x="137" y="126"/>
                      <a:pt x="142" y="124"/>
                      <a:pt x="143" y="118"/>
                    </a:cubicBezTo>
                    <a:cubicBezTo>
                      <a:pt x="144" y="112"/>
                      <a:pt x="140" y="106"/>
                      <a:pt x="137" y="102"/>
                    </a:cubicBezTo>
                    <a:cubicBezTo>
                      <a:pt x="132" y="95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3" y="59"/>
                      <a:pt x="145" y="54"/>
                      <a:pt x="142" y="49"/>
                    </a:cubicBezTo>
                    <a:cubicBezTo>
                      <a:pt x="139" y="44"/>
                      <a:pt x="131" y="43"/>
                      <a:pt x="126" y="43"/>
                    </a:cubicBezTo>
                    <a:cubicBezTo>
                      <a:pt x="116" y="43"/>
                      <a:pt x="107" y="46"/>
                      <a:pt x="98" y="49"/>
                    </a:cubicBezTo>
                    <a:cubicBezTo>
                      <a:pt x="97" y="46"/>
                      <a:pt x="96" y="43"/>
                      <a:pt x="96" y="40"/>
                    </a:cubicBezTo>
                    <a:cubicBezTo>
                      <a:pt x="94" y="31"/>
                      <a:pt x="91" y="22"/>
                      <a:pt x="86" y="16"/>
                    </a:cubicBezTo>
                    <a:cubicBezTo>
                      <a:pt x="83" y="12"/>
                      <a:pt x="79" y="9"/>
                      <a:pt x="74" y="10"/>
                    </a:cubicBezTo>
                    <a:cubicBezTo>
                      <a:pt x="68" y="11"/>
                      <a:pt x="65" y="17"/>
                      <a:pt x="63" y="21"/>
                    </a:cubicBezTo>
                    <a:cubicBezTo>
                      <a:pt x="58" y="30"/>
                      <a:pt x="55" y="39"/>
                      <a:pt x="54" y="49"/>
                    </a:cubicBezTo>
                    <a:cubicBezTo>
                      <a:pt x="49" y="47"/>
                      <a:pt x="45" y="46"/>
                      <a:pt x="41" y="45"/>
                    </a:cubicBezTo>
                    <a:cubicBezTo>
                      <a:pt x="33" y="43"/>
                      <a:pt x="24" y="42"/>
                      <a:pt x="16" y="45"/>
                    </a:cubicBezTo>
                    <a:cubicBezTo>
                      <a:pt x="4" y="49"/>
                      <a:pt x="9" y="62"/>
                      <a:pt x="15" y="69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19" y="96"/>
                      <a:pt x="13" y="103"/>
                      <a:pt x="10" y="111"/>
                    </a:cubicBezTo>
                    <a:close/>
                    <a:moveTo>
                      <a:pt x="93" y="131"/>
                    </a:moveTo>
                    <a:cubicBezTo>
                      <a:pt x="90" y="140"/>
                      <a:pt x="88" y="149"/>
                      <a:pt x="81" y="155"/>
                    </a:cubicBezTo>
                    <a:cubicBezTo>
                      <a:pt x="75" y="161"/>
                      <a:pt x="69" y="155"/>
                      <a:pt x="66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63" y="119"/>
                      <a:pt x="70" y="116"/>
                      <a:pt x="76" y="113"/>
                    </a:cubicBezTo>
                    <a:cubicBezTo>
                      <a:pt x="82" y="116"/>
                      <a:pt x="88" y="118"/>
                      <a:pt x="95" y="121"/>
                    </a:cubicBezTo>
                    <a:cubicBezTo>
                      <a:pt x="94" y="124"/>
                      <a:pt x="93" y="128"/>
                      <a:pt x="93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2"/>
                      <a:pt x="51" y="96"/>
                    </a:cubicBezTo>
                    <a:cubicBezTo>
                      <a:pt x="46" y="93"/>
                      <a:pt x="41" y="89"/>
                      <a:pt x="36" y="85"/>
                    </a:cubicBezTo>
                    <a:cubicBezTo>
                      <a:pt x="36" y="85"/>
                      <a:pt x="37" y="84"/>
                      <a:pt x="37" y="84"/>
                    </a:cubicBezTo>
                    <a:cubicBezTo>
                      <a:pt x="42" y="80"/>
                      <a:pt x="47" y="77"/>
                      <a:pt x="51" y="74"/>
                    </a:cubicBezTo>
                    <a:cubicBezTo>
                      <a:pt x="51" y="78"/>
                      <a:pt x="51" y="82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1"/>
                      <a:pt x="54" y="76"/>
                      <a:pt x="54" y="72"/>
                    </a:cubicBezTo>
                    <a:cubicBezTo>
                      <a:pt x="61" y="68"/>
                      <a:pt x="68" y="64"/>
                      <a:pt x="76" y="60"/>
                    </a:cubicBezTo>
                    <a:cubicBezTo>
                      <a:pt x="83" y="64"/>
                      <a:pt x="91" y="68"/>
                      <a:pt x="98" y="72"/>
                    </a:cubicBezTo>
                    <a:cubicBezTo>
                      <a:pt x="98" y="81"/>
                      <a:pt x="98" y="89"/>
                      <a:pt x="98" y="98"/>
                    </a:cubicBezTo>
                    <a:cubicBezTo>
                      <a:pt x="94" y="100"/>
                      <a:pt x="90" y="102"/>
                      <a:pt x="86" y="104"/>
                    </a:cubicBezTo>
                    <a:cubicBezTo>
                      <a:pt x="83" y="106"/>
                      <a:pt x="79" y="108"/>
                      <a:pt x="76" y="110"/>
                    </a:cubicBezTo>
                    <a:cubicBezTo>
                      <a:pt x="72" y="108"/>
                      <a:pt x="69" y="106"/>
                      <a:pt x="66" y="104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4"/>
                      <a:pt x="54" y="89"/>
                      <a:pt x="54" y="85"/>
                    </a:cubicBezTo>
                    <a:close/>
                    <a:moveTo>
                      <a:pt x="55" y="69"/>
                    </a:moveTo>
                    <a:cubicBezTo>
                      <a:pt x="55" y="63"/>
                      <a:pt x="56" y="58"/>
                      <a:pt x="56" y="53"/>
                    </a:cubicBezTo>
                    <a:cubicBezTo>
                      <a:pt x="62" y="55"/>
                      <a:pt x="67" y="57"/>
                      <a:pt x="73" y="59"/>
                    </a:cubicBezTo>
                    <a:cubicBezTo>
                      <a:pt x="67" y="62"/>
                      <a:pt x="61" y="65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lose/>
                    <a:moveTo>
                      <a:pt x="79" y="59"/>
                    </a:moveTo>
                    <a:cubicBezTo>
                      <a:pt x="84" y="57"/>
                      <a:pt x="90" y="54"/>
                      <a:pt x="95" y="53"/>
                    </a:cubicBezTo>
                    <a:cubicBezTo>
                      <a:pt x="96" y="58"/>
                      <a:pt x="97" y="63"/>
                      <a:pt x="97" y="69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7"/>
                      <a:pt x="100" y="75"/>
                      <a:pt x="100" y="74"/>
                    </a:cubicBezTo>
                    <a:cubicBezTo>
                      <a:pt x="106" y="77"/>
                      <a:pt x="111" y="81"/>
                      <a:pt x="116" y="85"/>
                    </a:cubicBezTo>
                    <a:cubicBezTo>
                      <a:pt x="111" y="89"/>
                      <a:pt x="106" y="93"/>
                      <a:pt x="100" y="96"/>
                    </a:cubicBezTo>
                    <a:cubicBezTo>
                      <a:pt x="101" y="90"/>
                      <a:pt x="101" y="84"/>
                      <a:pt x="100" y="78"/>
                    </a:cubicBezTo>
                    <a:close/>
                    <a:moveTo>
                      <a:pt x="88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7"/>
                      <a:pt x="96" y="112"/>
                      <a:pt x="95" y="118"/>
                    </a:cubicBezTo>
                    <a:cubicBezTo>
                      <a:pt x="90" y="116"/>
                      <a:pt x="85" y="114"/>
                      <a:pt x="79" y="111"/>
                    </a:cubicBezTo>
                    <a:cubicBezTo>
                      <a:pt x="82" y="110"/>
                      <a:pt x="85" y="108"/>
                      <a:pt x="88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70" y="110"/>
                      <a:pt x="72" y="111"/>
                    </a:cubicBezTo>
                    <a:cubicBezTo>
                      <a:pt x="67" y="114"/>
                      <a:pt x="62" y="116"/>
                      <a:pt x="56" y="118"/>
                    </a:cubicBezTo>
                    <a:cubicBezTo>
                      <a:pt x="56" y="112"/>
                      <a:pt x="55" y="107"/>
                      <a:pt x="55" y="102"/>
                    </a:cubicBezTo>
                    <a:cubicBezTo>
                      <a:pt x="58" y="103"/>
                      <a:pt x="61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2" y="123"/>
                      <a:pt x="132" y="124"/>
                      <a:pt x="126" y="124"/>
                    </a:cubicBezTo>
                    <a:cubicBezTo>
                      <a:pt x="117" y="124"/>
                      <a:pt x="108" y="122"/>
                      <a:pt x="99" y="119"/>
                    </a:cubicBezTo>
                    <a:cubicBezTo>
                      <a:pt x="99" y="119"/>
                      <a:pt x="98" y="119"/>
                      <a:pt x="98" y="119"/>
                    </a:cubicBezTo>
                    <a:cubicBezTo>
                      <a:pt x="99" y="112"/>
                      <a:pt x="100" y="106"/>
                      <a:pt x="100" y="100"/>
                    </a:cubicBezTo>
                    <a:cubicBezTo>
                      <a:pt x="106" y="96"/>
                      <a:pt x="112" y="92"/>
                      <a:pt x="118" y="87"/>
                    </a:cubicBezTo>
                    <a:cubicBezTo>
                      <a:pt x="121" y="89"/>
                      <a:pt x="123" y="91"/>
                      <a:pt x="126" y="94"/>
                    </a:cubicBezTo>
                    <a:cubicBezTo>
                      <a:pt x="132" y="99"/>
                      <a:pt x="139" y="106"/>
                      <a:pt x="140" y="115"/>
                    </a:cubicBezTo>
                    <a:close/>
                    <a:moveTo>
                      <a:pt x="113" y="48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4" y="54"/>
                      <a:pt x="137" y="64"/>
                      <a:pt x="134" y="68"/>
                    </a:cubicBezTo>
                    <a:cubicBezTo>
                      <a:pt x="130" y="73"/>
                      <a:pt x="124" y="79"/>
                      <a:pt x="119" y="83"/>
                    </a:cubicBezTo>
                    <a:cubicBezTo>
                      <a:pt x="113" y="79"/>
                      <a:pt x="107" y="74"/>
                      <a:pt x="100" y="70"/>
                    </a:cubicBezTo>
                    <a:cubicBezTo>
                      <a:pt x="100" y="64"/>
                      <a:pt x="99" y="58"/>
                      <a:pt x="98" y="52"/>
                    </a:cubicBezTo>
                    <a:cubicBezTo>
                      <a:pt x="103" y="50"/>
                      <a:pt x="108" y="49"/>
                      <a:pt x="113" y="48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4"/>
                      <a:pt x="69" y="16"/>
                    </a:cubicBezTo>
                    <a:cubicBezTo>
                      <a:pt x="83" y="0"/>
                      <a:pt x="93" y="40"/>
                      <a:pt x="94" y="47"/>
                    </a:cubicBezTo>
                    <a:cubicBezTo>
                      <a:pt x="95" y="48"/>
                      <a:pt x="95" y="49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88" y="52"/>
                      <a:pt x="82" y="55"/>
                      <a:pt x="76" y="58"/>
                    </a:cubicBezTo>
                    <a:cubicBezTo>
                      <a:pt x="70" y="55"/>
                      <a:pt x="63" y="52"/>
                      <a:pt x="57" y="50"/>
                    </a:cubicBezTo>
                    <a:cubicBezTo>
                      <a:pt x="57" y="48"/>
                      <a:pt x="58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4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3" y="51"/>
                    </a:cubicBezTo>
                    <a:cubicBezTo>
                      <a:pt x="53" y="51"/>
                      <a:pt x="53" y="52"/>
                      <a:pt x="53" y="52"/>
                    </a:cubicBezTo>
                    <a:cubicBezTo>
                      <a:pt x="52" y="58"/>
                      <a:pt x="52" y="64"/>
                      <a:pt x="51" y="71"/>
                    </a:cubicBezTo>
                    <a:cubicBezTo>
                      <a:pt x="45" y="75"/>
                      <a:pt x="39" y="79"/>
                      <a:pt x="33" y="83"/>
                    </a:cubicBezTo>
                    <a:cubicBezTo>
                      <a:pt x="33" y="83"/>
                      <a:pt x="32" y="82"/>
                      <a:pt x="31" y="81"/>
                    </a:cubicBezTo>
                    <a:close/>
                    <a:moveTo>
                      <a:pt x="52" y="100"/>
                    </a:moveTo>
                    <a:cubicBezTo>
                      <a:pt x="52" y="106"/>
                      <a:pt x="53" y="112"/>
                      <a:pt x="54" y="119"/>
                    </a:cubicBezTo>
                    <a:cubicBezTo>
                      <a:pt x="51" y="119"/>
                      <a:pt x="48" y="120"/>
                      <a:pt x="45" y="121"/>
                    </a:cubicBezTo>
                    <a:cubicBezTo>
                      <a:pt x="37" y="124"/>
                      <a:pt x="26" y="126"/>
                      <a:pt x="17" y="123"/>
                    </a:cubicBezTo>
                    <a:cubicBezTo>
                      <a:pt x="0" y="118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2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8" name="Freeform 93"/>
              <p:cNvSpPr>
                <a:spLocks noEditPoints="1" noChangeArrowheads="1"/>
              </p:cNvSpPr>
              <p:nvPr/>
            </p:nvSpPr>
            <p:spPr bwMode="auto">
              <a:xfrm>
                <a:off x="5762" y="999"/>
                <a:ext cx="340" cy="379"/>
              </a:xfrm>
              <a:custGeom>
                <a:avLst/>
                <a:gdLst>
                  <a:gd name="T0" fmla="*/ 1778 w 144"/>
                  <a:gd name="T1" fmla="*/ 21567 h 160"/>
                  <a:gd name="T2" fmla="*/ 9175 w 144"/>
                  <a:gd name="T3" fmla="*/ 21411 h 160"/>
                  <a:gd name="T4" fmla="*/ 11095 w 144"/>
                  <a:gd name="T5" fmla="*/ 26859 h 160"/>
                  <a:gd name="T6" fmla="*/ 15258 w 144"/>
                  <a:gd name="T7" fmla="*/ 26314 h 160"/>
                  <a:gd name="T8" fmla="*/ 17678 w 144"/>
                  <a:gd name="T9" fmla="*/ 21693 h 160"/>
                  <a:gd name="T10" fmla="*/ 24591 w 144"/>
                  <a:gd name="T11" fmla="*/ 20866 h 160"/>
                  <a:gd name="T12" fmla="*/ 20754 w 144"/>
                  <a:gd name="T13" fmla="*/ 14835 h 160"/>
                  <a:gd name="T14" fmla="*/ 24428 w 144"/>
                  <a:gd name="T15" fmla="*/ 8506 h 160"/>
                  <a:gd name="T16" fmla="*/ 16809 w 144"/>
                  <a:gd name="T17" fmla="*/ 8506 h 160"/>
                  <a:gd name="T18" fmla="*/ 14769 w 144"/>
                  <a:gd name="T19" fmla="*/ 2672 h 160"/>
                  <a:gd name="T20" fmla="*/ 10727 w 144"/>
                  <a:gd name="T21" fmla="*/ 3719 h 160"/>
                  <a:gd name="T22" fmla="*/ 6897 w 144"/>
                  <a:gd name="T23" fmla="*/ 7961 h 160"/>
                  <a:gd name="T24" fmla="*/ 2420 w 144"/>
                  <a:gd name="T25" fmla="*/ 11991 h 160"/>
                  <a:gd name="T26" fmla="*/ 4198 w 144"/>
                  <a:gd name="T27" fmla="*/ 15897 h 160"/>
                  <a:gd name="T28" fmla="*/ 15916 w 144"/>
                  <a:gd name="T29" fmla="*/ 23112 h 160"/>
                  <a:gd name="T30" fmla="*/ 11218 w 144"/>
                  <a:gd name="T31" fmla="*/ 26314 h 160"/>
                  <a:gd name="T32" fmla="*/ 9699 w 144"/>
                  <a:gd name="T33" fmla="*/ 21186 h 160"/>
                  <a:gd name="T34" fmla="*/ 16285 w 144"/>
                  <a:gd name="T35" fmla="*/ 21186 h 160"/>
                  <a:gd name="T36" fmla="*/ 8675 w 144"/>
                  <a:gd name="T37" fmla="*/ 14992 h 160"/>
                  <a:gd name="T38" fmla="*/ 6094 w 144"/>
                  <a:gd name="T39" fmla="*/ 14992 h 160"/>
                  <a:gd name="T40" fmla="*/ 8675 w 144"/>
                  <a:gd name="T41" fmla="*/ 13061 h 160"/>
                  <a:gd name="T42" fmla="*/ 9175 w 144"/>
                  <a:gd name="T43" fmla="*/ 14992 h 160"/>
                  <a:gd name="T44" fmla="*/ 12988 w 144"/>
                  <a:gd name="T45" fmla="*/ 10581 h 160"/>
                  <a:gd name="T46" fmla="*/ 16809 w 144"/>
                  <a:gd name="T47" fmla="*/ 17159 h 160"/>
                  <a:gd name="T48" fmla="*/ 12988 w 144"/>
                  <a:gd name="T49" fmla="*/ 19234 h 160"/>
                  <a:gd name="T50" fmla="*/ 9175 w 144"/>
                  <a:gd name="T51" fmla="*/ 17159 h 160"/>
                  <a:gd name="T52" fmla="*/ 9383 w 144"/>
                  <a:gd name="T53" fmla="*/ 11991 h 160"/>
                  <a:gd name="T54" fmla="*/ 12464 w 144"/>
                  <a:gd name="T55" fmla="*/ 10235 h 160"/>
                  <a:gd name="T56" fmla="*/ 9383 w 144"/>
                  <a:gd name="T57" fmla="*/ 11991 h 160"/>
                  <a:gd name="T58" fmla="*/ 16285 w 144"/>
                  <a:gd name="T59" fmla="*/ 9158 h 160"/>
                  <a:gd name="T60" fmla="*/ 13491 w 144"/>
                  <a:gd name="T61" fmla="*/ 10235 h 160"/>
                  <a:gd name="T62" fmla="*/ 17194 w 144"/>
                  <a:gd name="T63" fmla="*/ 12905 h 160"/>
                  <a:gd name="T64" fmla="*/ 17194 w 144"/>
                  <a:gd name="T65" fmla="*/ 16934 h 160"/>
                  <a:gd name="T66" fmla="*/ 15047 w 144"/>
                  <a:gd name="T67" fmla="*/ 18730 h 160"/>
                  <a:gd name="T68" fmla="*/ 16285 w 144"/>
                  <a:gd name="T69" fmla="*/ 20653 h 160"/>
                  <a:gd name="T70" fmla="*/ 15047 w 144"/>
                  <a:gd name="T71" fmla="*/ 18730 h 160"/>
                  <a:gd name="T72" fmla="*/ 12464 w 144"/>
                  <a:gd name="T73" fmla="*/ 19616 h 160"/>
                  <a:gd name="T74" fmla="*/ 9383 w 144"/>
                  <a:gd name="T75" fmla="*/ 17820 h 160"/>
                  <a:gd name="T76" fmla="*/ 24062 w 144"/>
                  <a:gd name="T77" fmla="*/ 20149 h 160"/>
                  <a:gd name="T78" fmla="*/ 16941 w 144"/>
                  <a:gd name="T79" fmla="*/ 20866 h 160"/>
                  <a:gd name="T80" fmla="*/ 17194 w 144"/>
                  <a:gd name="T81" fmla="*/ 17529 h 160"/>
                  <a:gd name="T82" fmla="*/ 21663 w 144"/>
                  <a:gd name="T83" fmla="*/ 16401 h 160"/>
                  <a:gd name="T84" fmla="*/ 19361 w 144"/>
                  <a:gd name="T85" fmla="*/ 8281 h 160"/>
                  <a:gd name="T86" fmla="*/ 23035 w 144"/>
                  <a:gd name="T87" fmla="*/ 11867 h 160"/>
                  <a:gd name="T88" fmla="*/ 17194 w 144"/>
                  <a:gd name="T89" fmla="*/ 12372 h 160"/>
                  <a:gd name="T90" fmla="*/ 19361 w 144"/>
                  <a:gd name="T91" fmla="*/ 8281 h 160"/>
                  <a:gd name="T92" fmla="*/ 11808 w 144"/>
                  <a:gd name="T93" fmla="*/ 2833 h 160"/>
                  <a:gd name="T94" fmla="*/ 16285 w 144"/>
                  <a:gd name="T95" fmla="*/ 8653 h 160"/>
                  <a:gd name="T96" fmla="*/ 12988 w 144"/>
                  <a:gd name="T97" fmla="*/ 10077 h 160"/>
                  <a:gd name="T98" fmla="*/ 9912 w 144"/>
                  <a:gd name="T99" fmla="*/ 7613 h 160"/>
                  <a:gd name="T100" fmla="*/ 1896 w 144"/>
                  <a:gd name="T101" fmla="*/ 10449 h 160"/>
                  <a:gd name="T102" fmla="*/ 9015 w 144"/>
                  <a:gd name="T103" fmla="*/ 9039 h 160"/>
                  <a:gd name="T104" fmla="*/ 5714 w 144"/>
                  <a:gd name="T105" fmla="*/ 14700 h 160"/>
                  <a:gd name="T106" fmla="*/ 8790 w 144"/>
                  <a:gd name="T107" fmla="*/ 17529 h 160"/>
                  <a:gd name="T108" fmla="*/ 7648 w 144"/>
                  <a:gd name="T109" fmla="*/ 21411 h 160"/>
                  <a:gd name="T110" fmla="*/ 5570 w 144"/>
                  <a:gd name="T111" fmla="*/ 15364 h 1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0"/>
                  <a:gd name="T170" fmla="*/ 144 w 144"/>
                  <a:gd name="T171" fmla="*/ 160 h 16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0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1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4" y="152"/>
                    </a:cubicBezTo>
                    <a:cubicBezTo>
                      <a:pt x="66" y="156"/>
                      <a:pt x="71" y="160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0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89"/>
                      <a:pt x="120" y="84"/>
                    </a:cubicBezTo>
                    <a:cubicBezTo>
                      <a:pt x="127" y="78"/>
                      <a:pt x="134" y="72"/>
                      <a:pt x="139" y="63"/>
                    </a:cubicBezTo>
                    <a:cubicBezTo>
                      <a:pt x="142" y="59"/>
                      <a:pt x="144" y="53"/>
                      <a:pt x="141" y="48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1"/>
                      <a:pt x="78" y="9"/>
                      <a:pt x="73" y="10"/>
                    </a:cubicBezTo>
                    <a:cubicBezTo>
                      <a:pt x="68" y="11"/>
                      <a:pt x="64" y="16"/>
                      <a:pt x="62" y="21"/>
                    </a:cubicBezTo>
                    <a:cubicBezTo>
                      <a:pt x="57" y="29"/>
                      <a:pt x="54" y="38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8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1"/>
                      <a:pt x="56" y="122"/>
                    </a:cubicBezTo>
                    <a:cubicBezTo>
                      <a:pt x="56" y="122"/>
                      <a:pt x="56" y="121"/>
                      <a:pt x="56" y="120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8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4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7"/>
                      <a:pt x="75" y="109"/>
                    </a:cubicBezTo>
                    <a:cubicBezTo>
                      <a:pt x="71" y="107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7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7"/>
                      <a:pt x="56" y="52"/>
                    </a:cubicBezTo>
                    <a:cubicBezTo>
                      <a:pt x="61" y="54"/>
                      <a:pt x="66" y="56"/>
                      <a:pt x="72" y="58"/>
                    </a:cubicBezTo>
                    <a:cubicBezTo>
                      <a:pt x="66" y="61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8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1"/>
                      <a:pt x="78" y="58"/>
                    </a:cubicBezTo>
                    <a:close/>
                    <a:moveTo>
                      <a:pt x="100" y="77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7"/>
                    </a:cubicBezTo>
                    <a:close/>
                    <a:moveTo>
                      <a:pt x="87" y="106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6"/>
                    </a:cubicBezTo>
                    <a:close/>
                    <a:moveTo>
                      <a:pt x="63" y="106"/>
                    </a:moveTo>
                    <a:cubicBezTo>
                      <a:pt x="66" y="108"/>
                      <a:pt x="69" y="109"/>
                      <a:pt x="72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6"/>
                      <a:pt x="54" y="101"/>
                    </a:cubicBezTo>
                    <a:cubicBezTo>
                      <a:pt x="57" y="103"/>
                      <a:pt x="60" y="105"/>
                      <a:pt x="63" y="106"/>
                    </a:cubicBezTo>
                    <a:close/>
                    <a:moveTo>
                      <a:pt x="139" y="114"/>
                    </a:moveTo>
                    <a:cubicBezTo>
                      <a:pt x="141" y="122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8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5"/>
                      <a:pt x="99" y="99"/>
                    </a:cubicBezTo>
                    <a:cubicBezTo>
                      <a:pt x="105" y="95"/>
                      <a:pt x="112" y="91"/>
                      <a:pt x="117" y="86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49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3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8"/>
                      <a:pt x="94" y="49"/>
                    </a:cubicBezTo>
                    <a:cubicBezTo>
                      <a:pt x="94" y="49"/>
                      <a:pt x="93" y="49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1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7"/>
                      <a:pt x="44" y="48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7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5"/>
                      <a:pt x="16" y="122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5"/>
                      <a:pt x="51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9" name="Freeform 94"/>
              <p:cNvSpPr>
                <a:spLocks noEditPoints="1" noChangeArrowheads="1"/>
              </p:cNvSpPr>
              <p:nvPr/>
            </p:nvSpPr>
            <p:spPr bwMode="auto">
              <a:xfrm>
                <a:off x="6032" y="2038"/>
                <a:ext cx="340" cy="382"/>
              </a:xfrm>
              <a:custGeom>
                <a:avLst/>
                <a:gdLst>
                  <a:gd name="T0" fmla="*/ 1778 w 144"/>
                  <a:gd name="T1" fmla="*/ 21961 h 161"/>
                  <a:gd name="T2" fmla="*/ 9175 w 144"/>
                  <a:gd name="T3" fmla="*/ 21748 h 161"/>
                  <a:gd name="T4" fmla="*/ 11095 w 144"/>
                  <a:gd name="T5" fmla="*/ 27158 h 161"/>
                  <a:gd name="T6" fmla="*/ 15258 w 144"/>
                  <a:gd name="T7" fmla="*/ 26621 h 161"/>
                  <a:gd name="T8" fmla="*/ 17678 w 144"/>
                  <a:gd name="T9" fmla="*/ 21961 h 161"/>
                  <a:gd name="T10" fmla="*/ 24591 w 144"/>
                  <a:gd name="T11" fmla="*/ 21038 h 161"/>
                  <a:gd name="T12" fmla="*/ 20754 w 144"/>
                  <a:gd name="T13" fmla="*/ 15187 h 161"/>
                  <a:gd name="T14" fmla="*/ 24428 w 144"/>
                  <a:gd name="T15" fmla="*/ 8710 h 161"/>
                  <a:gd name="T16" fmla="*/ 16809 w 144"/>
                  <a:gd name="T17" fmla="*/ 8710 h 161"/>
                  <a:gd name="T18" fmla="*/ 14769 w 144"/>
                  <a:gd name="T19" fmla="*/ 2698 h 161"/>
                  <a:gd name="T20" fmla="*/ 10727 w 144"/>
                  <a:gd name="T21" fmla="*/ 3765 h 161"/>
                  <a:gd name="T22" fmla="*/ 6897 w 144"/>
                  <a:gd name="T23" fmla="*/ 8055 h 161"/>
                  <a:gd name="T24" fmla="*/ 2420 w 144"/>
                  <a:gd name="T25" fmla="*/ 12328 h 161"/>
                  <a:gd name="T26" fmla="*/ 4198 w 144"/>
                  <a:gd name="T27" fmla="*/ 16229 h 161"/>
                  <a:gd name="T28" fmla="*/ 15916 w 144"/>
                  <a:gd name="T29" fmla="*/ 23390 h 161"/>
                  <a:gd name="T30" fmla="*/ 11218 w 144"/>
                  <a:gd name="T31" fmla="*/ 26621 h 161"/>
                  <a:gd name="T32" fmla="*/ 9699 w 144"/>
                  <a:gd name="T33" fmla="*/ 21584 h 161"/>
                  <a:gd name="T34" fmla="*/ 16285 w 144"/>
                  <a:gd name="T35" fmla="*/ 21425 h 161"/>
                  <a:gd name="T36" fmla="*/ 8675 w 144"/>
                  <a:gd name="T37" fmla="*/ 15187 h 161"/>
                  <a:gd name="T38" fmla="*/ 6094 w 144"/>
                  <a:gd name="T39" fmla="*/ 15187 h 161"/>
                  <a:gd name="T40" fmla="*/ 8790 w 144"/>
                  <a:gd name="T41" fmla="*/ 13251 h 161"/>
                  <a:gd name="T42" fmla="*/ 9175 w 144"/>
                  <a:gd name="T43" fmla="*/ 15187 h 161"/>
                  <a:gd name="T44" fmla="*/ 12988 w 144"/>
                  <a:gd name="T45" fmla="*/ 10684 h 161"/>
                  <a:gd name="T46" fmla="*/ 16809 w 144"/>
                  <a:gd name="T47" fmla="*/ 17525 h 161"/>
                  <a:gd name="T48" fmla="*/ 12988 w 144"/>
                  <a:gd name="T49" fmla="*/ 19489 h 161"/>
                  <a:gd name="T50" fmla="*/ 9383 w 144"/>
                  <a:gd name="T51" fmla="*/ 17525 h 161"/>
                  <a:gd name="T52" fmla="*/ 9383 w 144"/>
                  <a:gd name="T53" fmla="*/ 12328 h 161"/>
                  <a:gd name="T54" fmla="*/ 12464 w 144"/>
                  <a:gd name="T55" fmla="*/ 10528 h 161"/>
                  <a:gd name="T56" fmla="*/ 9383 w 144"/>
                  <a:gd name="T57" fmla="*/ 12328 h 161"/>
                  <a:gd name="T58" fmla="*/ 16285 w 144"/>
                  <a:gd name="T59" fmla="*/ 9256 h 161"/>
                  <a:gd name="T60" fmla="*/ 13491 w 144"/>
                  <a:gd name="T61" fmla="*/ 10528 h 161"/>
                  <a:gd name="T62" fmla="*/ 17194 w 144"/>
                  <a:gd name="T63" fmla="*/ 13251 h 161"/>
                  <a:gd name="T64" fmla="*/ 17194 w 144"/>
                  <a:gd name="T65" fmla="*/ 17154 h 161"/>
                  <a:gd name="T66" fmla="*/ 15047 w 144"/>
                  <a:gd name="T67" fmla="*/ 19112 h 161"/>
                  <a:gd name="T68" fmla="*/ 16440 w 144"/>
                  <a:gd name="T69" fmla="*/ 21038 h 161"/>
                  <a:gd name="T70" fmla="*/ 15047 w 144"/>
                  <a:gd name="T71" fmla="*/ 19112 h 161"/>
                  <a:gd name="T72" fmla="*/ 12464 w 144"/>
                  <a:gd name="T73" fmla="*/ 19783 h 161"/>
                  <a:gd name="T74" fmla="*/ 9383 w 144"/>
                  <a:gd name="T75" fmla="*/ 18032 h 161"/>
                  <a:gd name="T76" fmla="*/ 24062 w 144"/>
                  <a:gd name="T77" fmla="*/ 20531 h 161"/>
                  <a:gd name="T78" fmla="*/ 16941 w 144"/>
                  <a:gd name="T79" fmla="*/ 21195 h 161"/>
                  <a:gd name="T80" fmla="*/ 17194 w 144"/>
                  <a:gd name="T81" fmla="*/ 17684 h 161"/>
                  <a:gd name="T82" fmla="*/ 21663 w 144"/>
                  <a:gd name="T83" fmla="*/ 16765 h 161"/>
                  <a:gd name="T84" fmla="*/ 19361 w 144"/>
                  <a:gd name="T85" fmla="*/ 8428 h 161"/>
                  <a:gd name="T86" fmla="*/ 23035 w 144"/>
                  <a:gd name="T87" fmla="*/ 12103 h 161"/>
                  <a:gd name="T88" fmla="*/ 17194 w 144"/>
                  <a:gd name="T89" fmla="*/ 12487 h 161"/>
                  <a:gd name="T90" fmla="*/ 19361 w 144"/>
                  <a:gd name="T91" fmla="*/ 8428 h 161"/>
                  <a:gd name="T92" fmla="*/ 11808 w 144"/>
                  <a:gd name="T93" fmla="*/ 2859 h 161"/>
                  <a:gd name="T94" fmla="*/ 16285 w 144"/>
                  <a:gd name="T95" fmla="*/ 8933 h 161"/>
                  <a:gd name="T96" fmla="*/ 12988 w 144"/>
                  <a:gd name="T97" fmla="*/ 10138 h 161"/>
                  <a:gd name="T98" fmla="*/ 9912 w 144"/>
                  <a:gd name="T99" fmla="*/ 7668 h 161"/>
                  <a:gd name="T100" fmla="*/ 2052 w 144"/>
                  <a:gd name="T101" fmla="*/ 10528 h 161"/>
                  <a:gd name="T102" fmla="*/ 9015 w 144"/>
                  <a:gd name="T103" fmla="*/ 9097 h 161"/>
                  <a:gd name="T104" fmla="*/ 5714 w 144"/>
                  <a:gd name="T105" fmla="*/ 14801 h 161"/>
                  <a:gd name="T106" fmla="*/ 8790 w 144"/>
                  <a:gd name="T107" fmla="*/ 17807 h 161"/>
                  <a:gd name="T108" fmla="*/ 7766 w 144"/>
                  <a:gd name="T109" fmla="*/ 21584 h 161"/>
                  <a:gd name="T110" fmla="*/ 5570 w 144"/>
                  <a:gd name="T111" fmla="*/ 15494 h 1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4"/>
                  <a:gd name="T169" fmla="*/ 0 h 161"/>
                  <a:gd name="T170" fmla="*/ 144 w 144"/>
                  <a:gd name="T171" fmla="*/ 161 h 1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0" name="Freeform 95"/>
              <p:cNvSpPr>
                <a:spLocks noChangeArrowheads="1"/>
              </p:cNvSpPr>
              <p:nvPr/>
            </p:nvSpPr>
            <p:spPr bwMode="auto">
              <a:xfrm>
                <a:off x="4324" y="73"/>
                <a:ext cx="86" cy="230"/>
              </a:xfrm>
              <a:custGeom>
                <a:avLst/>
                <a:gdLst>
                  <a:gd name="T0" fmla="*/ 559 w 36"/>
                  <a:gd name="T1" fmla="*/ 9615 h 97"/>
                  <a:gd name="T2" fmla="*/ 1854 w 36"/>
                  <a:gd name="T3" fmla="*/ 2838 h 97"/>
                  <a:gd name="T4" fmla="*/ 4133 w 36"/>
                  <a:gd name="T5" fmla="*/ 1266 h 97"/>
                  <a:gd name="T6" fmla="*/ 5929 w 36"/>
                  <a:gd name="T7" fmla="*/ 3761 h 97"/>
                  <a:gd name="T8" fmla="*/ 5929 w 36"/>
                  <a:gd name="T9" fmla="*/ 9731 h 97"/>
                  <a:gd name="T10" fmla="*/ 5769 w 36"/>
                  <a:gd name="T11" fmla="*/ 12958 h 97"/>
                  <a:gd name="T12" fmla="*/ 4429 w 36"/>
                  <a:gd name="T13" fmla="*/ 16185 h 97"/>
                  <a:gd name="T14" fmla="*/ 2580 w 36"/>
                  <a:gd name="T15" fmla="*/ 14381 h 97"/>
                  <a:gd name="T16" fmla="*/ 2248 w 36"/>
                  <a:gd name="T17" fmla="*/ 11161 h 97"/>
                  <a:gd name="T18" fmla="*/ 2580 w 36"/>
                  <a:gd name="T19" fmla="*/ 6729 h 97"/>
                  <a:gd name="T20" fmla="*/ 2955 w 36"/>
                  <a:gd name="T21" fmla="*/ 6065 h 97"/>
                  <a:gd name="T22" fmla="*/ 4663 w 36"/>
                  <a:gd name="T23" fmla="*/ 6893 h 97"/>
                  <a:gd name="T24" fmla="*/ 4663 w 36"/>
                  <a:gd name="T25" fmla="*/ 8534 h 97"/>
                  <a:gd name="T26" fmla="*/ 4133 w 36"/>
                  <a:gd name="T27" fmla="*/ 12584 h 97"/>
                  <a:gd name="T28" fmla="*/ 4663 w 36"/>
                  <a:gd name="T29" fmla="*/ 12797 h 97"/>
                  <a:gd name="T30" fmla="*/ 5210 w 36"/>
                  <a:gd name="T31" fmla="*/ 8534 h 97"/>
                  <a:gd name="T32" fmla="*/ 3870 w 36"/>
                  <a:gd name="T33" fmla="*/ 5307 h 97"/>
                  <a:gd name="T34" fmla="*/ 1854 w 36"/>
                  <a:gd name="T35" fmla="*/ 7811 h 97"/>
                  <a:gd name="T36" fmla="*/ 1854 w 36"/>
                  <a:gd name="T37" fmla="*/ 13494 h 97"/>
                  <a:gd name="T38" fmla="*/ 3751 w 36"/>
                  <a:gd name="T39" fmla="*/ 16878 h 97"/>
                  <a:gd name="T40" fmla="*/ 6311 w 36"/>
                  <a:gd name="T41" fmla="*/ 12958 h 97"/>
                  <a:gd name="T42" fmla="*/ 6682 w 36"/>
                  <a:gd name="T43" fmla="*/ 5852 h 97"/>
                  <a:gd name="T44" fmla="*/ 5045 w 36"/>
                  <a:gd name="T45" fmla="*/ 877 h 97"/>
                  <a:gd name="T46" fmla="*/ 1335 w 36"/>
                  <a:gd name="T47" fmla="*/ 2468 h 97"/>
                  <a:gd name="T48" fmla="*/ 559 w 36"/>
                  <a:gd name="T49" fmla="*/ 5532 h 97"/>
                  <a:gd name="T50" fmla="*/ 165 w 36"/>
                  <a:gd name="T51" fmla="*/ 9615 h 97"/>
                  <a:gd name="T52" fmla="*/ 559 w 36"/>
                  <a:gd name="T53" fmla="*/ 9615 h 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7"/>
                  <a:gd name="T83" fmla="*/ 36 w 36"/>
                  <a:gd name="T84" fmla="*/ 97 h 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1" name="Freeform 96"/>
              <p:cNvSpPr>
                <a:spLocks noChangeArrowheads="1"/>
              </p:cNvSpPr>
              <p:nvPr/>
            </p:nvSpPr>
            <p:spPr bwMode="auto">
              <a:xfrm>
                <a:off x="2736" y="1967"/>
                <a:ext cx="134" cy="218"/>
              </a:xfrm>
              <a:custGeom>
                <a:avLst/>
                <a:gdLst>
                  <a:gd name="T0" fmla="*/ 1714 w 57"/>
                  <a:gd name="T1" fmla="*/ 7753 h 92"/>
                  <a:gd name="T2" fmla="*/ 5250 w 57"/>
                  <a:gd name="T3" fmla="*/ 1955 h 92"/>
                  <a:gd name="T4" fmla="*/ 7753 w 57"/>
                  <a:gd name="T5" fmla="*/ 1263 h 92"/>
                  <a:gd name="T6" fmla="*/ 8456 w 57"/>
                  <a:gd name="T7" fmla="*/ 4256 h 92"/>
                  <a:gd name="T8" fmla="*/ 6108 w 57"/>
                  <a:gd name="T9" fmla="*/ 9926 h 92"/>
                  <a:gd name="T10" fmla="*/ 4730 w 57"/>
                  <a:gd name="T11" fmla="*/ 12774 h 92"/>
                  <a:gd name="T12" fmla="*/ 2377 w 57"/>
                  <a:gd name="T13" fmla="*/ 15234 h 92"/>
                  <a:gd name="T14" fmla="*/ 1493 w 57"/>
                  <a:gd name="T15" fmla="*/ 12774 h 92"/>
                  <a:gd name="T16" fmla="*/ 2508 w 57"/>
                  <a:gd name="T17" fmla="*/ 9713 h 92"/>
                  <a:gd name="T18" fmla="*/ 4366 w 57"/>
                  <a:gd name="T19" fmla="*/ 5829 h 92"/>
                  <a:gd name="T20" fmla="*/ 4885 w 57"/>
                  <a:gd name="T21" fmla="*/ 5296 h 92"/>
                  <a:gd name="T22" fmla="*/ 6108 w 57"/>
                  <a:gd name="T23" fmla="*/ 6720 h 92"/>
                  <a:gd name="T24" fmla="*/ 5376 w 57"/>
                  <a:gd name="T25" fmla="*/ 8130 h 92"/>
                  <a:gd name="T26" fmla="*/ 3510 w 57"/>
                  <a:gd name="T27" fmla="*/ 11668 h 92"/>
                  <a:gd name="T28" fmla="*/ 3886 w 57"/>
                  <a:gd name="T29" fmla="*/ 12037 h 92"/>
                  <a:gd name="T30" fmla="*/ 5896 w 57"/>
                  <a:gd name="T31" fmla="*/ 8286 h 92"/>
                  <a:gd name="T32" fmla="*/ 6108 w 57"/>
                  <a:gd name="T33" fmla="*/ 5178 h 92"/>
                  <a:gd name="T34" fmla="*/ 3366 w 57"/>
                  <a:gd name="T35" fmla="*/ 6587 h 92"/>
                  <a:gd name="T36" fmla="*/ 1375 w 57"/>
                  <a:gd name="T37" fmla="*/ 11668 h 92"/>
                  <a:gd name="T38" fmla="*/ 1493 w 57"/>
                  <a:gd name="T39" fmla="*/ 15608 h 92"/>
                  <a:gd name="T40" fmla="*/ 5106 w 57"/>
                  <a:gd name="T41" fmla="*/ 12931 h 92"/>
                  <a:gd name="T42" fmla="*/ 8118 w 57"/>
                  <a:gd name="T43" fmla="*/ 6587 h 92"/>
                  <a:gd name="T44" fmla="*/ 8616 w 57"/>
                  <a:gd name="T45" fmla="*/ 1426 h 92"/>
                  <a:gd name="T46" fmla="*/ 5106 w 57"/>
                  <a:gd name="T47" fmla="*/ 1426 h 92"/>
                  <a:gd name="T48" fmla="*/ 3232 w 57"/>
                  <a:gd name="T49" fmla="*/ 3874 h 92"/>
                  <a:gd name="T50" fmla="*/ 1154 w 57"/>
                  <a:gd name="T51" fmla="*/ 7625 h 92"/>
                  <a:gd name="T52" fmla="*/ 1714 w 57"/>
                  <a:gd name="T53" fmla="*/ 7753 h 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7"/>
                  <a:gd name="T82" fmla="*/ 0 h 92"/>
                  <a:gd name="T83" fmla="*/ 57 w 57"/>
                  <a:gd name="T84" fmla="*/ 92 h 9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7" h="92">
                    <a:moveTo>
                      <a:pt x="10" y="44"/>
                    </a:moveTo>
                    <a:cubicBezTo>
                      <a:pt x="16" y="33"/>
                      <a:pt x="21" y="19"/>
                      <a:pt x="31" y="11"/>
                    </a:cubicBezTo>
                    <a:cubicBezTo>
                      <a:pt x="35" y="8"/>
                      <a:pt x="41" y="5"/>
                      <a:pt x="46" y="7"/>
                    </a:cubicBezTo>
                    <a:cubicBezTo>
                      <a:pt x="52" y="10"/>
                      <a:pt x="51" y="19"/>
                      <a:pt x="50" y="24"/>
                    </a:cubicBezTo>
                    <a:cubicBezTo>
                      <a:pt x="47" y="35"/>
                      <a:pt x="41" y="46"/>
                      <a:pt x="36" y="56"/>
                    </a:cubicBezTo>
                    <a:cubicBezTo>
                      <a:pt x="33" y="61"/>
                      <a:pt x="31" y="67"/>
                      <a:pt x="28" y="72"/>
                    </a:cubicBezTo>
                    <a:cubicBezTo>
                      <a:pt x="24" y="78"/>
                      <a:pt x="21" y="84"/>
                      <a:pt x="14" y="86"/>
                    </a:cubicBezTo>
                    <a:cubicBezTo>
                      <a:pt x="5" y="87"/>
                      <a:pt x="7" y="76"/>
                      <a:pt x="9" y="72"/>
                    </a:cubicBezTo>
                    <a:cubicBezTo>
                      <a:pt x="11" y="66"/>
                      <a:pt x="13" y="61"/>
                      <a:pt x="15" y="55"/>
                    </a:cubicBezTo>
                    <a:cubicBezTo>
                      <a:pt x="18" y="47"/>
                      <a:pt x="21" y="40"/>
                      <a:pt x="26" y="33"/>
                    </a:cubicBezTo>
                    <a:cubicBezTo>
                      <a:pt x="27" y="32"/>
                      <a:pt x="28" y="31"/>
                      <a:pt x="29" y="30"/>
                    </a:cubicBezTo>
                    <a:cubicBezTo>
                      <a:pt x="34" y="27"/>
                      <a:pt x="37" y="35"/>
                      <a:pt x="36" y="38"/>
                    </a:cubicBezTo>
                    <a:cubicBezTo>
                      <a:pt x="35" y="41"/>
                      <a:pt x="34" y="43"/>
                      <a:pt x="32" y="46"/>
                    </a:cubicBezTo>
                    <a:cubicBezTo>
                      <a:pt x="29" y="53"/>
                      <a:pt x="26" y="60"/>
                      <a:pt x="21" y="66"/>
                    </a:cubicBezTo>
                    <a:cubicBezTo>
                      <a:pt x="20" y="68"/>
                      <a:pt x="22" y="70"/>
                      <a:pt x="23" y="68"/>
                    </a:cubicBezTo>
                    <a:cubicBezTo>
                      <a:pt x="28" y="62"/>
                      <a:pt x="32" y="54"/>
                      <a:pt x="35" y="47"/>
                    </a:cubicBezTo>
                    <a:cubicBezTo>
                      <a:pt x="38" y="42"/>
                      <a:pt x="42" y="34"/>
                      <a:pt x="36" y="29"/>
                    </a:cubicBezTo>
                    <a:cubicBezTo>
                      <a:pt x="29" y="23"/>
                      <a:pt x="24" y="31"/>
                      <a:pt x="20" y="37"/>
                    </a:cubicBezTo>
                    <a:cubicBezTo>
                      <a:pt x="15" y="46"/>
                      <a:pt x="11" y="56"/>
                      <a:pt x="8" y="66"/>
                    </a:cubicBezTo>
                    <a:cubicBezTo>
                      <a:pt x="6" y="72"/>
                      <a:pt x="0" y="84"/>
                      <a:pt x="9" y="88"/>
                    </a:cubicBezTo>
                    <a:cubicBezTo>
                      <a:pt x="19" y="92"/>
                      <a:pt x="26" y="81"/>
                      <a:pt x="30" y="73"/>
                    </a:cubicBezTo>
                    <a:cubicBezTo>
                      <a:pt x="37" y="61"/>
                      <a:pt x="43" y="49"/>
                      <a:pt x="48" y="37"/>
                    </a:cubicBezTo>
                    <a:cubicBezTo>
                      <a:pt x="52" y="28"/>
                      <a:pt x="57" y="17"/>
                      <a:pt x="51" y="8"/>
                    </a:cubicBezTo>
                    <a:cubicBezTo>
                      <a:pt x="46" y="0"/>
                      <a:pt x="35" y="4"/>
                      <a:pt x="30" y="8"/>
                    </a:cubicBezTo>
                    <a:cubicBezTo>
                      <a:pt x="25" y="12"/>
                      <a:pt x="22" y="17"/>
                      <a:pt x="19" y="22"/>
                    </a:cubicBezTo>
                    <a:cubicBezTo>
                      <a:pt x="15" y="29"/>
                      <a:pt x="11" y="36"/>
                      <a:pt x="7" y="43"/>
                    </a:cubicBezTo>
                    <a:cubicBezTo>
                      <a:pt x="6" y="44"/>
                      <a:pt x="9" y="45"/>
                      <a:pt x="1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2" name="Freeform 97"/>
              <p:cNvSpPr>
                <a:spLocks noChangeArrowheads="1"/>
              </p:cNvSpPr>
              <p:nvPr/>
            </p:nvSpPr>
            <p:spPr bwMode="auto">
              <a:xfrm>
                <a:off x="1192" y="739"/>
                <a:ext cx="85" cy="227"/>
              </a:xfrm>
              <a:custGeom>
                <a:avLst/>
                <a:gdLst>
                  <a:gd name="T0" fmla="*/ 524 w 36"/>
                  <a:gd name="T1" fmla="*/ 9465 h 96"/>
                  <a:gd name="T2" fmla="*/ 1556 w 36"/>
                  <a:gd name="T3" fmla="*/ 2819 h 96"/>
                  <a:gd name="T4" fmla="*/ 3818 w 36"/>
                  <a:gd name="T5" fmla="*/ 1258 h 96"/>
                  <a:gd name="T6" fmla="*/ 5570 w 36"/>
                  <a:gd name="T7" fmla="*/ 3466 h 96"/>
                  <a:gd name="T8" fmla="*/ 5570 w 36"/>
                  <a:gd name="T9" fmla="*/ 9600 h 96"/>
                  <a:gd name="T10" fmla="*/ 5223 w 36"/>
                  <a:gd name="T11" fmla="*/ 12788 h 96"/>
                  <a:gd name="T12" fmla="*/ 3974 w 36"/>
                  <a:gd name="T13" fmla="*/ 15878 h 96"/>
                  <a:gd name="T14" fmla="*/ 2264 w 36"/>
                  <a:gd name="T15" fmla="*/ 14202 h 96"/>
                  <a:gd name="T16" fmla="*/ 2052 w 36"/>
                  <a:gd name="T17" fmla="*/ 10998 h 96"/>
                  <a:gd name="T18" fmla="*/ 2420 w 36"/>
                  <a:gd name="T19" fmla="*/ 6666 h 96"/>
                  <a:gd name="T20" fmla="*/ 2581 w 36"/>
                  <a:gd name="T21" fmla="*/ 5909 h 96"/>
                  <a:gd name="T22" fmla="*/ 4198 w 36"/>
                  <a:gd name="T23" fmla="*/ 6810 h 96"/>
                  <a:gd name="T24" fmla="*/ 4198 w 36"/>
                  <a:gd name="T25" fmla="*/ 8196 h 96"/>
                  <a:gd name="T26" fmla="*/ 3818 w 36"/>
                  <a:gd name="T27" fmla="*/ 12412 h 96"/>
                  <a:gd name="T28" fmla="*/ 4316 w 36"/>
                  <a:gd name="T29" fmla="*/ 12575 h 96"/>
                  <a:gd name="T30" fmla="*/ 4699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694 h 96"/>
                  <a:gd name="T36" fmla="*/ 1778 w 36"/>
                  <a:gd name="T37" fmla="*/ 13313 h 96"/>
                  <a:gd name="T38" fmla="*/ 3289 w 36"/>
                  <a:gd name="T39" fmla="*/ 16635 h 96"/>
                  <a:gd name="T40" fmla="*/ 5714 w 36"/>
                  <a:gd name="T41" fmla="*/ 12788 h 96"/>
                  <a:gd name="T42" fmla="*/ 6094 w 36"/>
                  <a:gd name="T43" fmla="*/ 5630 h 96"/>
                  <a:gd name="T44" fmla="*/ 4477 w 36"/>
                  <a:gd name="T45" fmla="*/ 873 h 96"/>
                  <a:gd name="T46" fmla="*/ 1237 w 36"/>
                  <a:gd name="T47" fmla="*/ 2433 h 96"/>
                  <a:gd name="T48" fmla="*/ 368 w 36"/>
                  <a:gd name="T49" fmla="*/ 5408 h 96"/>
                  <a:gd name="T50" fmla="*/ 0 w 36"/>
                  <a:gd name="T51" fmla="*/ 9465 h 96"/>
                  <a:gd name="T52" fmla="*/ 524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3" y="54"/>
                    </a:moveTo>
                    <a:cubicBezTo>
                      <a:pt x="4" y="42"/>
                      <a:pt x="3" y="27"/>
                      <a:pt x="9" y="16"/>
                    </a:cubicBezTo>
                    <a:cubicBezTo>
                      <a:pt x="12" y="11"/>
                      <a:pt x="16" y="7"/>
                      <a:pt x="22" y="7"/>
                    </a:cubicBezTo>
                    <a:cubicBezTo>
                      <a:pt x="28" y="6"/>
                      <a:pt x="31" y="15"/>
                      <a:pt x="32" y="20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80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1"/>
                    </a:cubicBezTo>
                    <a:cubicBezTo>
                      <a:pt x="13" y="75"/>
                      <a:pt x="12" y="69"/>
                      <a:pt x="12" y="63"/>
                    </a:cubicBezTo>
                    <a:cubicBezTo>
                      <a:pt x="11" y="54"/>
                      <a:pt x="12" y="46"/>
                      <a:pt x="14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5" y="42"/>
                      <a:pt x="24" y="45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3"/>
                      <a:pt x="24" y="73"/>
                      <a:pt x="25" y="72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4"/>
                      <a:pt x="9" y="65"/>
                      <a:pt x="10" y="76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60"/>
                      <a:pt x="36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9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3" name="Freeform 98"/>
              <p:cNvSpPr>
                <a:spLocks noChangeArrowheads="1"/>
              </p:cNvSpPr>
              <p:nvPr/>
            </p:nvSpPr>
            <p:spPr bwMode="auto">
              <a:xfrm>
                <a:off x="69" y="1399"/>
                <a:ext cx="85" cy="230"/>
              </a:xfrm>
              <a:custGeom>
                <a:avLst/>
                <a:gdLst>
                  <a:gd name="T0" fmla="*/ 524 w 36"/>
                  <a:gd name="T1" fmla="*/ 9731 h 97"/>
                  <a:gd name="T2" fmla="*/ 1778 w 36"/>
                  <a:gd name="T3" fmla="*/ 2838 h 97"/>
                  <a:gd name="T4" fmla="*/ 3818 w 36"/>
                  <a:gd name="T5" fmla="*/ 1266 h 97"/>
                  <a:gd name="T6" fmla="*/ 5570 w 36"/>
                  <a:gd name="T7" fmla="*/ 3761 h 97"/>
                  <a:gd name="T8" fmla="*/ 5570 w 36"/>
                  <a:gd name="T9" fmla="*/ 9731 h 97"/>
                  <a:gd name="T10" fmla="*/ 5346 w 36"/>
                  <a:gd name="T11" fmla="*/ 13117 h 97"/>
                  <a:gd name="T12" fmla="*/ 4198 w 36"/>
                  <a:gd name="T13" fmla="*/ 16344 h 97"/>
                  <a:gd name="T14" fmla="*/ 2420 w 36"/>
                  <a:gd name="T15" fmla="*/ 14381 h 97"/>
                  <a:gd name="T16" fmla="*/ 2052 w 36"/>
                  <a:gd name="T17" fmla="*/ 11161 h 97"/>
                  <a:gd name="T18" fmla="*/ 2420 w 36"/>
                  <a:gd name="T19" fmla="*/ 6893 h 97"/>
                  <a:gd name="T20" fmla="*/ 2805 w 36"/>
                  <a:gd name="T21" fmla="*/ 6065 h 97"/>
                  <a:gd name="T22" fmla="*/ 4316 w 36"/>
                  <a:gd name="T23" fmla="*/ 7118 h 97"/>
                  <a:gd name="T24" fmla="*/ 4316 w 36"/>
                  <a:gd name="T25" fmla="*/ 8534 h 97"/>
                  <a:gd name="T26" fmla="*/ 3818 w 36"/>
                  <a:gd name="T27" fmla="*/ 12584 h 97"/>
                  <a:gd name="T28" fmla="*/ 4316 w 36"/>
                  <a:gd name="T29" fmla="*/ 12797 h 97"/>
                  <a:gd name="T30" fmla="*/ 4845 w 36"/>
                  <a:gd name="T31" fmla="*/ 8534 h 97"/>
                  <a:gd name="T32" fmla="*/ 3674 w 36"/>
                  <a:gd name="T33" fmla="*/ 5532 h 97"/>
                  <a:gd name="T34" fmla="*/ 1778 w 36"/>
                  <a:gd name="T35" fmla="*/ 7811 h 97"/>
                  <a:gd name="T36" fmla="*/ 1778 w 36"/>
                  <a:gd name="T37" fmla="*/ 13494 h 97"/>
                  <a:gd name="T38" fmla="*/ 3452 w 36"/>
                  <a:gd name="T39" fmla="*/ 17103 h 97"/>
                  <a:gd name="T40" fmla="*/ 5870 w 36"/>
                  <a:gd name="T41" fmla="*/ 13117 h 97"/>
                  <a:gd name="T42" fmla="*/ 6255 w 36"/>
                  <a:gd name="T43" fmla="*/ 5852 h 97"/>
                  <a:gd name="T44" fmla="*/ 4699 w 36"/>
                  <a:gd name="T45" fmla="*/ 1041 h 97"/>
                  <a:gd name="T46" fmla="*/ 1237 w 36"/>
                  <a:gd name="T47" fmla="*/ 2694 h 97"/>
                  <a:gd name="T48" fmla="*/ 524 w 36"/>
                  <a:gd name="T49" fmla="*/ 5532 h 97"/>
                  <a:gd name="T50" fmla="*/ 156 w 36"/>
                  <a:gd name="T51" fmla="*/ 9731 h 97"/>
                  <a:gd name="T52" fmla="*/ 524 w 36"/>
                  <a:gd name="T53" fmla="*/ 9731 h 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7"/>
                  <a:gd name="T83" fmla="*/ 36 w 36"/>
                  <a:gd name="T84" fmla="*/ 97 h 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4" name="Freeform 99"/>
              <p:cNvSpPr>
                <a:spLocks noChangeArrowheads="1"/>
              </p:cNvSpPr>
              <p:nvPr/>
            </p:nvSpPr>
            <p:spPr bwMode="auto">
              <a:xfrm>
                <a:off x="3539" y="964"/>
                <a:ext cx="83" cy="227"/>
              </a:xfrm>
              <a:custGeom>
                <a:avLst/>
                <a:gdLst>
                  <a:gd name="T0" fmla="*/ 534 w 35"/>
                  <a:gd name="T1" fmla="*/ 9465 h 96"/>
                  <a:gd name="T2" fmla="*/ 1586 w 35"/>
                  <a:gd name="T3" fmla="*/ 2819 h 96"/>
                  <a:gd name="T4" fmla="*/ 3761 w 35"/>
                  <a:gd name="T5" fmla="*/ 1258 h 96"/>
                  <a:gd name="T6" fmla="*/ 5533 w 35"/>
                  <a:gd name="T7" fmla="*/ 3466 h 96"/>
                  <a:gd name="T8" fmla="*/ 5533 w 35"/>
                  <a:gd name="T9" fmla="*/ 9600 h 96"/>
                  <a:gd name="T10" fmla="*/ 5310 w 35"/>
                  <a:gd name="T11" fmla="*/ 12788 h 96"/>
                  <a:gd name="T12" fmla="*/ 4105 w 35"/>
                  <a:gd name="T13" fmla="*/ 15878 h 96"/>
                  <a:gd name="T14" fmla="*/ 2333 w 35"/>
                  <a:gd name="T15" fmla="*/ 14202 h 96"/>
                  <a:gd name="T16" fmla="*/ 1964 w 35"/>
                  <a:gd name="T17" fmla="*/ 10998 h 96"/>
                  <a:gd name="T18" fmla="*/ 2333 w 35"/>
                  <a:gd name="T19" fmla="*/ 6666 h 96"/>
                  <a:gd name="T20" fmla="*/ 2694 w 35"/>
                  <a:gd name="T21" fmla="*/ 5909 h 96"/>
                  <a:gd name="T22" fmla="*/ 4269 w 35"/>
                  <a:gd name="T23" fmla="*/ 6810 h 96"/>
                  <a:gd name="T24" fmla="*/ 4269 w 35"/>
                  <a:gd name="T25" fmla="*/ 8196 h 96"/>
                  <a:gd name="T26" fmla="*/ 3892 w 35"/>
                  <a:gd name="T27" fmla="*/ 12412 h 96"/>
                  <a:gd name="T28" fmla="*/ 4269 w 35"/>
                  <a:gd name="T29" fmla="*/ 12575 h 96"/>
                  <a:gd name="T30" fmla="*/ 4802 w 35"/>
                  <a:gd name="T31" fmla="*/ 8196 h 96"/>
                  <a:gd name="T32" fmla="*/ 3510 w 35"/>
                  <a:gd name="T33" fmla="*/ 5249 h 96"/>
                  <a:gd name="T34" fmla="*/ 1586 w 35"/>
                  <a:gd name="T35" fmla="*/ 7694 h 96"/>
                  <a:gd name="T36" fmla="*/ 1800 w 35"/>
                  <a:gd name="T37" fmla="*/ 13313 h 96"/>
                  <a:gd name="T38" fmla="*/ 3386 w 35"/>
                  <a:gd name="T39" fmla="*/ 16635 h 96"/>
                  <a:gd name="T40" fmla="*/ 5855 w 35"/>
                  <a:gd name="T41" fmla="*/ 12788 h 96"/>
                  <a:gd name="T42" fmla="*/ 6225 w 35"/>
                  <a:gd name="T43" fmla="*/ 5630 h 96"/>
                  <a:gd name="T44" fmla="*/ 4657 w 35"/>
                  <a:gd name="T45" fmla="*/ 873 h 96"/>
                  <a:gd name="T46" fmla="*/ 1266 w 35"/>
                  <a:gd name="T47" fmla="*/ 2433 h 96"/>
                  <a:gd name="T48" fmla="*/ 372 w 35"/>
                  <a:gd name="T49" fmla="*/ 5408 h 96"/>
                  <a:gd name="T50" fmla="*/ 0 w 35"/>
                  <a:gd name="T51" fmla="*/ 9465 h 96"/>
                  <a:gd name="T52" fmla="*/ 534 w 35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96"/>
                  <a:gd name="T83" fmla="*/ 35 w 35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6"/>
                    </a:cubicBezTo>
                    <a:cubicBezTo>
                      <a:pt x="11" y="11"/>
                      <a:pt x="16" y="7"/>
                      <a:pt x="21" y="7"/>
                    </a:cubicBezTo>
                    <a:cubicBezTo>
                      <a:pt x="28" y="6"/>
                      <a:pt x="30" y="15"/>
                      <a:pt x="31" y="20"/>
                    </a:cubicBezTo>
                    <a:cubicBezTo>
                      <a:pt x="33" y="32"/>
                      <a:pt x="32" y="44"/>
                      <a:pt x="31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29" y="80"/>
                      <a:pt x="29" y="87"/>
                      <a:pt x="23" y="91"/>
                    </a:cubicBezTo>
                    <a:cubicBezTo>
                      <a:pt x="15" y="96"/>
                      <a:pt x="13" y="85"/>
                      <a:pt x="13" y="81"/>
                    </a:cubicBezTo>
                    <a:cubicBezTo>
                      <a:pt x="13" y="75"/>
                      <a:pt x="12" y="69"/>
                      <a:pt x="11" y="63"/>
                    </a:cubicBezTo>
                    <a:cubicBezTo>
                      <a:pt x="11" y="54"/>
                      <a:pt x="11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5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3"/>
                      <a:pt x="24" y="73"/>
                      <a:pt x="24" y="72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0" y="30"/>
                    </a:cubicBezTo>
                    <a:cubicBezTo>
                      <a:pt x="12" y="28"/>
                      <a:pt x="10" y="38"/>
                      <a:pt x="9" y="44"/>
                    </a:cubicBezTo>
                    <a:cubicBezTo>
                      <a:pt x="8" y="54"/>
                      <a:pt x="8" y="65"/>
                      <a:pt x="10" y="76"/>
                    </a:cubicBezTo>
                    <a:cubicBezTo>
                      <a:pt x="10" y="81"/>
                      <a:pt x="10" y="95"/>
                      <a:pt x="19" y="95"/>
                    </a:cubicBezTo>
                    <a:cubicBezTo>
                      <a:pt x="30" y="95"/>
                      <a:pt x="32" y="82"/>
                      <a:pt x="33" y="73"/>
                    </a:cubicBezTo>
                    <a:cubicBezTo>
                      <a:pt x="34" y="60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9"/>
                      <a:pt x="1" y="46"/>
                      <a:pt x="0" y="54"/>
                    </a:cubicBezTo>
                    <a:cubicBezTo>
                      <a:pt x="0" y="56"/>
                      <a:pt x="2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5" name="Freeform 100"/>
              <p:cNvSpPr>
                <a:spLocks noChangeArrowheads="1"/>
              </p:cNvSpPr>
              <p:nvPr/>
            </p:nvSpPr>
            <p:spPr bwMode="auto">
              <a:xfrm>
                <a:off x="3036" y="2666"/>
                <a:ext cx="85" cy="227"/>
              </a:xfrm>
              <a:custGeom>
                <a:avLst/>
                <a:gdLst>
                  <a:gd name="T0" fmla="*/ 524 w 36"/>
                  <a:gd name="T1" fmla="*/ 9465 h 96"/>
                  <a:gd name="T2" fmla="*/ 1778 w 36"/>
                  <a:gd name="T3" fmla="*/ 2589 h 96"/>
                  <a:gd name="T4" fmla="*/ 3818 w 36"/>
                  <a:gd name="T5" fmla="*/ 1029 h 96"/>
                  <a:gd name="T6" fmla="*/ 5570 w 36"/>
                  <a:gd name="T7" fmla="*/ 3466 h 96"/>
                  <a:gd name="T8" fmla="*/ 5570 w 36"/>
                  <a:gd name="T9" fmla="*/ 9600 h 96"/>
                  <a:gd name="T10" fmla="*/ 5346 w 36"/>
                  <a:gd name="T11" fmla="*/ 12788 h 96"/>
                  <a:gd name="T12" fmla="*/ 4198 w 36"/>
                  <a:gd name="T13" fmla="*/ 15878 h 96"/>
                  <a:gd name="T14" fmla="*/ 2420 w 36"/>
                  <a:gd name="T15" fmla="*/ 13972 h 96"/>
                  <a:gd name="T16" fmla="*/ 2052 w 36"/>
                  <a:gd name="T17" fmla="*/ 10998 h 96"/>
                  <a:gd name="T18" fmla="*/ 2420 w 36"/>
                  <a:gd name="T19" fmla="*/ 6666 h 96"/>
                  <a:gd name="T20" fmla="*/ 2581 w 36"/>
                  <a:gd name="T21" fmla="*/ 5909 h 96"/>
                  <a:gd name="T22" fmla="*/ 4316 w 36"/>
                  <a:gd name="T23" fmla="*/ 6810 h 96"/>
                  <a:gd name="T24" fmla="*/ 4316 w 36"/>
                  <a:gd name="T25" fmla="*/ 8196 h 96"/>
                  <a:gd name="T26" fmla="*/ 3818 w 36"/>
                  <a:gd name="T27" fmla="*/ 12412 h 96"/>
                  <a:gd name="T28" fmla="*/ 4316 w 36"/>
                  <a:gd name="T29" fmla="*/ 12412 h 96"/>
                  <a:gd name="T30" fmla="*/ 4845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694 h 96"/>
                  <a:gd name="T36" fmla="*/ 1778 w 36"/>
                  <a:gd name="T37" fmla="*/ 13100 h 96"/>
                  <a:gd name="T38" fmla="*/ 3452 w 36"/>
                  <a:gd name="T39" fmla="*/ 16635 h 96"/>
                  <a:gd name="T40" fmla="*/ 5870 w 36"/>
                  <a:gd name="T41" fmla="*/ 12788 h 96"/>
                  <a:gd name="T42" fmla="*/ 6255 w 36"/>
                  <a:gd name="T43" fmla="*/ 5630 h 96"/>
                  <a:gd name="T44" fmla="*/ 4699 w 36"/>
                  <a:gd name="T45" fmla="*/ 873 h 96"/>
                  <a:gd name="T46" fmla="*/ 1237 w 36"/>
                  <a:gd name="T47" fmla="*/ 2433 h 96"/>
                  <a:gd name="T48" fmla="*/ 524 w 36"/>
                  <a:gd name="T49" fmla="*/ 5408 h 96"/>
                  <a:gd name="T50" fmla="*/ 0 w 36"/>
                  <a:gd name="T51" fmla="*/ 9465 h 96"/>
                  <a:gd name="T52" fmla="*/ 524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3" y="54"/>
                    </a:moveTo>
                    <a:cubicBezTo>
                      <a:pt x="5" y="42"/>
                      <a:pt x="4" y="27"/>
                      <a:pt x="10" y="15"/>
                    </a:cubicBezTo>
                    <a:cubicBezTo>
                      <a:pt x="12" y="11"/>
                      <a:pt x="16" y="7"/>
                      <a:pt x="22" y="6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1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0"/>
                    </a:cubicBezTo>
                    <a:cubicBezTo>
                      <a:pt x="13" y="74"/>
                      <a:pt x="12" y="69"/>
                      <a:pt x="12" y="63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4" y="37"/>
                      <a:pt x="15" y="35"/>
                      <a:pt x="15" y="34"/>
                    </a:cubicBezTo>
                    <a:cubicBezTo>
                      <a:pt x="18" y="29"/>
                      <a:pt x="24" y="36"/>
                      <a:pt x="25" y="39"/>
                    </a:cubicBezTo>
                    <a:cubicBezTo>
                      <a:pt x="25" y="42"/>
                      <a:pt x="25" y="44"/>
                      <a:pt x="25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2" y="72"/>
                      <a:pt x="25" y="73"/>
                      <a:pt x="25" y="71"/>
                    </a:cubicBezTo>
                    <a:cubicBezTo>
                      <a:pt x="27" y="64"/>
                      <a:pt x="27" y="55"/>
                      <a:pt x="28" y="47"/>
                    </a:cubicBezTo>
                    <a:cubicBezTo>
                      <a:pt x="28" y="41"/>
                      <a:pt x="28" y="32"/>
                      <a:pt x="21" y="30"/>
                    </a:cubicBezTo>
                    <a:cubicBezTo>
                      <a:pt x="12" y="27"/>
                      <a:pt x="11" y="37"/>
                      <a:pt x="10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2"/>
                    </a:cubicBezTo>
                    <a:cubicBezTo>
                      <a:pt x="35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3" y="25"/>
                      <a:pt x="3" y="31"/>
                    </a:cubicBezTo>
                    <a:cubicBezTo>
                      <a:pt x="2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6" name="Freeform 101"/>
              <p:cNvSpPr>
                <a:spLocks noChangeArrowheads="1"/>
              </p:cNvSpPr>
              <p:nvPr/>
            </p:nvSpPr>
            <p:spPr bwMode="auto">
              <a:xfrm>
                <a:off x="1272" y="1688"/>
                <a:ext cx="85" cy="227"/>
              </a:xfrm>
              <a:custGeom>
                <a:avLst/>
                <a:gdLst>
                  <a:gd name="T0" fmla="*/ 524 w 36"/>
                  <a:gd name="T1" fmla="*/ 9465 h 96"/>
                  <a:gd name="T2" fmla="*/ 1778 w 36"/>
                  <a:gd name="T3" fmla="*/ 2589 h 96"/>
                  <a:gd name="T4" fmla="*/ 3818 w 36"/>
                  <a:gd name="T5" fmla="*/ 1029 h 96"/>
                  <a:gd name="T6" fmla="*/ 5570 w 36"/>
                  <a:gd name="T7" fmla="*/ 3466 h 96"/>
                  <a:gd name="T8" fmla="*/ 5570 w 36"/>
                  <a:gd name="T9" fmla="*/ 9600 h 96"/>
                  <a:gd name="T10" fmla="*/ 5346 w 36"/>
                  <a:gd name="T11" fmla="*/ 12788 h 96"/>
                  <a:gd name="T12" fmla="*/ 4198 w 36"/>
                  <a:gd name="T13" fmla="*/ 15878 h 96"/>
                  <a:gd name="T14" fmla="*/ 2420 w 36"/>
                  <a:gd name="T15" fmla="*/ 13972 h 96"/>
                  <a:gd name="T16" fmla="*/ 2052 w 36"/>
                  <a:gd name="T17" fmla="*/ 10879 h 96"/>
                  <a:gd name="T18" fmla="*/ 2420 w 36"/>
                  <a:gd name="T19" fmla="*/ 6666 h 96"/>
                  <a:gd name="T20" fmla="*/ 2805 w 36"/>
                  <a:gd name="T21" fmla="*/ 5909 h 96"/>
                  <a:gd name="T22" fmla="*/ 4316 w 36"/>
                  <a:gd name="T23" fmla="*/ 6810 h 96"/>
                  <a:gd name="T24" fmla="*/ 4316 w 36"/>
                  <a:gd name="T25" fmla="*/ 8196 h 96"/>
                  <a:gd name="T26" fmla="*/ 3818 w 36"/>
                  <a:gd name="T27" fmla="*/ 12284 h 96"/>
                  <a:gd name="T28" fmla="*/ 4316 w 36"/>
                  <a:gd name="T29" fmla="*/ 12412 h 96"/>
                  <a:gd name="T30" fmla="*/ 4845 w 36"/>
                  <a:gd name="T31" fmla="*/ 8196 h 96"/>
                  <a:gd name="T32" fmla="*/ 3674 w 36"/>
                  <a:gd name="T33" fmla="*/ 5249 h 96"/>
                  <a:gd name="T34" fmla="*/ 1778 w 36"/>
                  <a:gd name="T35" fmla="*/ 7536 h 96"/>
                  <a:gd name="T36" fmla="*/ 1778 w 36"/>
                  <a:gd name="T37" fmla="*/ 13100 h 96"/>
                  <a:gd name="T38" fmla="*/ 3452 w 36"/>
                  <a:gd name="T39" fmla="*/ 16635 h 96"/>
                  <a:gd name="T40" fmla="*/ 5870 w 36"/>
                  <a:gd name="T41" fmla="*/ 12788 h 96"/>
                  <a:gd name="T42" fmla="*/ 6255 w 36"/>
                  <a:gd name="T43" fmla="*/ 5630 h 96"/>
                  <a:gd name="T44" fmla="*/ 4699 w 36"/>
                  <a:gd name="T45" fmla="*/ 873 h 96"/>
                  <a:gd name="T46" fmla="*/ 1237 w 36"/>
                  <a:gd name="T47" fmla="*/ 2433 h 96"/>
                  <a:gd name="T48" fmla="*/ 524 w 36"/>
                  <a:gd name="T49" fmla="*/ 5249 h 96"/>
                  <a:gd name="T50" fmla="*/ 0 w 36"/>
                  <a:gd name="T51" fmla="*/ 9465 h 96"/>
                  <a:gd name="T52" fmla="*/ 524 w 36"/>
                  <a:gd name="T53" fmla="*/ 9465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96"/>
                  <a:gd name="T83" fmla="*/ 36 w 36"/>
                  <a:gd name="T84" fmla="*/ 96 h 9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96">
                    <a:moveTo>
                      <a:pt x="3" y="54"/>
                    </a:moveTo>
                    <a:cubicBezTo>
                      <a:pt x="5" y="41"/>
                      <a:pt x="4" y="26"/>
                      <a:pt x="10" y="15"/>
                    </a:cubicBezTo>
                    <a:cubicBezTo>
                      <a:pt x="12" y="11"/>
                      <a:pt x="17" y="6"/>
                      <a:pt x="22" y="6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1"/>
                      <a:pt x="33" y="43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4" y="36"/>
                      <a:pt x="15" y="35"/>
                      <a:pt x="16" y="34"/>
                    </a:cubicBezTo>
                    <a:cubicBezTo>
                      <a:pt x="18" y="29"/>
                      <a:pt x="24" y="35"/>
                      <a:pt x="25" y="39"/>
                    </a:cubicBezTo>
                    <a:cubicBezTo>
                      <a:pt x="25" y="41"/>
                      <a:pt x="25" y="44"/>
                      <a:pt x="25" y="47"/>
                    </a:cubicBezTo>
                    <a:cubicBezTo>
                      <a:pt x="24" y="55"/>
                      <a:pt x="24" y="63"/>
                      <a:pt x="22" y="70"/>
                    </a:cubicBezTo>
                    <a:cubicBezTo>
                      <a:pt x="22" y="72"/>
                      <a:pt x="25" y="73"/>
                      <a:pt x="25" y="71"/>
                    </a:cubicBezTo>
                    <a:cubicBezTo>
                      <a:pt x="27" y="63"/>
                      <a:pt x="27" y="55"/>
                      <a:pt x="28" y="47"/>
                    </a:cubicBezTo>
                    <a:cubicBezTo>
                      <a:pt x="28" y="41"/>
                      <a:pt x="28" y="32"/>
                      <a:pt x="21" y="30"/>
                    </a:cubicBezTo>
                    <a:cubicBezTo>
                      <a:pt x="12" y="27"/>
                      <a:pt x="11" y="37"/>
                      <a:pt x="10" y="43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1"/>
                      <a:pt x="34" y="73"/>
                    </a:cubicBezTo>
                    <a:cubicBezTo>
                      <a:pt x="35" y="59"/>
                      <a:pt x="36" y="46"/>
                      <a:pt x="36" y="32"/>
                    </a:cubicBezTo>
                    <a:cubicBezTo>
                      <a:pt x="35" y="22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5"/>
                      <a:pt x="3" y="30"/>
                    </a:cubicBezTo>
                    <a:cubicBezTo>
                      <a:pt x="2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7" name="Freeform 102"/>
              <p:cNvSpPr>
                <a:spLocks noChangeArrowheads="1"/>
              </p:cNvSpPr>
              <p:nvPr/>
            </p:nvSpPr>
            <p:spPr bwMode="auto">
              <a:xfrm>
                <a:off x="2788" y="405"/>
                <a:ext cx="215" cy="139"/>
              </a:xfrm>
              <a:custGeom>
                <a:avLst/>
                <a:gdLst>
                  <a:gd name="T0" fmla="*/ 7296 w 91"/>
                  <a:gd name="T1" fmla="*/ 8199 h 59"/>
                  <a:gd name="T2" fmla="*/ 1781 w 91"/>
                  <a:gd name="T3" fmla="*/ 4274 h 59"/>
                  <a:gd name="T4" fmla="*/ 1250 w 91"/>
                  <a:gd name="T5" fmla="*/ 1753 h 59"/>
                  <a:gd name="T6" fmla="*/ 4208 w 91"/>
                  <a:gd name="T7" fmla="*/ 1176 h 59"/>
                  <a:gd name="T8" fmla="*/ 9562 w 91"/>
                  <a:gd name="T9" fmla="*/ 3791 h 59"/>
                  <a:gd name="T10" fmla="*/ 12371 w 91"/>
                  <a:gd name="T11" fmla="*/ 5296 h 59"/>
                  <a:gd name="T12" fmla="*/ 14587 w 91"/>
                  <a:gd name="T13" fmla="*/ 7704 h 59"/>
                  <a:gd name="T14" fmla="*/ 12146 w 91"/>
                  <a:gd name="T15" fmla="*/ 8564 h 59"/>
                  <a:gd name="T16" fmla="*/ 9417 w 91"/>
                  <a:gd name="T17" fmla="*/ 7339 h 59"/>
                  <a:gd name="T18" fmla="*/ 5604 w 91"/>
                  <a:gd name="T19" fmla="*/ 5296 h 59"/>
                  <a:gd name="T20" fmla="*/ 5080 w 91"/>
                  <a:gd name="T21" fmla="*/ 4773 h 59"/>
                  <a:gd name="T22" fmla="*/ 6632 w 91"/>
                  <a:gd name="T23" fmla="*/ 3791 h 59"/>
                  <a:gd name="T24" fmla="*/ 7792 w 91"/>
                  <a:gd name="T25" fmla="*/ 4274 h 59"/>
                  <a:gd name="T26" fmla="*/ 11343 w 91"/>
                  <a:gd name="T27" fmla="*/ 6528 h 59"/>
                  <a:gd name="T28" fmla="*/ 11617 w 91"/>
                  <a:gd name="T29" fmla="*/ 6161 h 59"/>
                  <a:gd name="T30" fmla="*/ 8045 w 91"/>
                  <a:gd name="T31" fmla="*/ 3908 h 59"/>
                  <a:gd name="T32" fmla="*/ 4867 w 91"/>
                  <a:gd name="T33" fmla="*/ 3541 h 59"/>
                  <a:gd name="T34" fmla="*/ 6263 w 91"/>
                  <a:gd name="T35" fmla="*/ 6316 h 59"/>
                  <a:gd name="T36" fmla="*/ 11119 w 91"/>
                  <a:gd name="T37" fmla="*/ 8719 h 59"/>
                  <a:gd name="T38" fmla="*/ 14955 w 91"/>
                  <a:gd name="T39" fmla="*/ 8719 h 59"/>
                  <a:gd name="T40" fmla="*/ 12531 w 91"/>
                  <a:gd name="T41" fmla="*/ 4929 h 59"/>
                  <a:gd name="T42" fmla="*/ 6424 w 91"/>
                  <a:gd name="T43" fmla="*/ 1503 h 59"/>
                  <a:gd name="T44" fmla="*/ 1396 w 91"/>
                  <a:gd name="T45" fmla="*/ 860 h 59"/>
                  <a:gd name="T46" fmla="*/ 1396 w 91"/>
                  <a:gd name="T47" fmla="*/ 4658 h 59"/>
                  <a:gd name="T48" fmla="*/ 3679 w 91"/>
                  <a:gd name="T49" fmla="*/ 6528 h 59"/>
                  <a:gd name="T50" fmla="*/ 7133 w 91"/>
                  <a:gd name="T51" fmla="*/ 8564 h 59"/>
                  <a:gd name="T52" fmla="*/ 7296 w 91"/>
                  <a:gd name="T53" fmla="*/ 8199 h 5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1"/>
                  <a:gd name="T82" fmla="*/ 0 h 59"/>
                  <a:gd name="T83" fmla="*/ 91 w 91"/>
                  <a:gd name="T84" fmla="*/ 59 h 5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1" h="59">
                    <a:moveTo>
                      <a:pt x="42" y="48"/>
                    </a:moveTo>
                    <a:cubicBezTo>
                      <a:pt x="32" y="41"/>
                      <a:pt x="18" y="35"/>
                      <a:pt x="10" y="25"/>
                    </a:cubicBezTo>
                    <a:cubicBezTo>
                      <a:pt x="7" y="21"/>
                      <a:pt x="5" y="15"/>
                      <a:pt x="7" y="10"/>
                    </a:cubicBezTo>
                    <a:cubicBezTo>
                      <a:pt x="10" y="4"/>
                      <a:pt x="19" y="6"/>
                      <a:pt x="24" y="7"/>
                    </a:cubicBezTo>
                    <a:cubicBezTo>
                      <a:pt x="35" y="10"/>
                      <a:pt x="46" y="16"/>
                      <a:pt x="55" y="22"/>
                    </a:cubicBezTo>
                    <a:cubicBezTo>
                      <a:pt x="61" y="25"/>
                      <a:pt x="66" y="28"/>
                      <a:pt x="71" y="31"/>
                    </a:cubicBezTo>
                    <a:cubicBezTo>
                      <a:pt x="77" y="34"/>
                      <a:pt x="83" y="38"/>
                      <a:pt x="84" y="45"/>
                    </a:cubicBezTo>
                    <a:cubicBezTo>
                      <a:pt x="86" y="54"/>
                      <a:pt x="75" y="51"/>
                      <a:pt x="70" y="50"/>
                    </a:cubicBezTo>
                    <a:cubicBezTo>
                      <a:pt x="65" y="48"/>
                      <a:pt x="59" y="46"/>
                      <a:pt x="54" y="43"/>
                    </a:cubicBezTo>
                    <a:cubicBezTo>
                      <a:pt x="46" y="40"/>
                      <a:pt x="39" y="36"/>
                      <a:pt x="32" y="31"/>
                    </a:cubicBezTo>
                    <a:cubicBezTo>
                      <a:pt x="31" y="30"/>
                      <a:pt x="30" y="29"/>
                      <a:pt x="29" y="28"/>
                    </a:cubicBezTo>
                    <a:cubicBezTo>
                      <a:pt x="26" y="23"/>
                      <a:pt x="35" y="21"/>
                      <a:pt x="38" y="22"/>
                    </a:cubicBezTo>
                    <a:cubicBezTo>
                      <a:pt x="40" y="23"/>
                      <a:pt x="43" y="24"/>
                      <a:pt x="45" y="25"/>
                    </a:cubicBezTo>
                    <a:cubicBezTo>
                      <a:pt x="52" y="29"/>
                      <a:pt x="60" y="33"/>
                      <a:pt x="65" y="38"/>
                    </a:cubicBezTo>
                    <a:cubicBezTo>
                      <a:pt x="67" y="39"/>
                      <a:pt x="69" y="37"/>
                      <a:pt x="67" y="36"/>
                    </a:cubicBezTo>
                    <a:cubicBezTo>
                      <a:pt x="61" y="30"/>
                      <a:pt x="53" y="26"/>
                      <a:pt x="46" y="23"/>
                    </a:cubicBezTo>
                    <a:cubicBezTo>
                      <a:pt x="41" y="20"/>
                      <a:pt x="33" y="15"/>
                      <a:pt x="28" y="21"/>
                    </a:cubicBezTo>
                    <a:cubicBezTo>
                      <a:pt x="22" y="28"/>
                      <a:pt x="30" y="34"/>
                      <a:pt x="36" y="37"/>
                    </a:cubicBezTo>
                    <a:cubicBezTo>
                      <a:pt x="44" y="43"/>
                      <a:pt x="54" y="47"/>
                      <a:pt x="64" y="51"/>
                    </a:cubicBezTo>
                    <a:cubicBezTo>
                      <a:pt x="70" y="53"/>
                      <a:pt x="82" y="59"/>
                      <a:pt x="86" y="51"/>
                    </a:cubicBezTo>
                    <a:cubicBezTo>
                      <a:pt x="91" y="40"/>
                      <a:pt x="80" y="33"/>
                      <a:pt x="72" y="29"/>
                    </a:cubicBezTo>
                    <a:cubicBezTo>
                      <a:pt x="61" y="21"/>
                      <a:pt x="49" y="15"/>
                      <a:pt x="37" y="9"/>
                    </a:cubicBezTo>
                    <a:cubicBezTo>
                      <a:pt x="28" y="5"/>
                      <a:pt x="17" y="0"/>
                      <a:pt x="8" y="5"/>
                    </a:cubicBezTo>
                    <a:cubicBezTo>
                      <a:pt x="0" y="10"/>
                      <a:pt x="4" y="21"/>
                      <a:pt x="8" y="27"/>
                    </a:cubicBezTo>
                    <a:cubicBezTo>
                      <a:pt x="11" y="31"/>
                      <a:pt x="16" y="35"/>
                      <a:pt x="21" y="38"/>
                    </a:cubicBezTo>
                    <a:cubicBezTo>
                      <a:pt x="27" y="42"/>
                      <a:pt x="34" y="46"/>
                      <a:pt x="41" y="50"/>
                    </a:cubicBezTo>
                    <a:cubicBezTo>
                      <a:pt x="42" y="51"/>
                      <a:pt x="44" y="49"/>
                      <a:pt x="42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8" name="Freeform 103"/>
              <p:cNvSpPr>
                <a:spLocks noChangeArrowheads="1"/>
              </p:cNvSpPr>
              <p:nvPr/>
            </p:nvSpPr>
            <p:spPr bwMode="auto">
              <a:xfrm>
                <a:off x="4684" y="447"/>
                <a:ext cx="184" cy="178"/>
              </a:xfrm>
              <a:custGeom>
                <a:avLst/>
                <a:gdLst>
                  <a:gd name="T0" fmla="*/ 4307 w 78"/>
                  <a:gd name="T1" fmla="*/ 4664 h 75"/>
                  <a:gd name="T2" fmla="*/ 9778 w 78"/>
                  <a:gd name="T3" fmla="*/ 669 h 75"/>
                  <a:gd name="T4" fmla="*/ 12420 w 78"/>
                  <a:gd name="T5" fmla="*/ 1042 h 75"/>
                  <a:gd name="T6" fmla="*/ 11920 w 78"/>
                  <a:gd name="T7" fmla="*/ 4158 h 75"/>
                  <a:gd name="T8" fmla="*/ 7584 w 78"/>
                  <a:gd name="T9" fmla="*/ 8437 h 75"/>
                  <a:gd name="T10" fmla="*/ 5169 w 78"/>
                  <a:gd name="T11" fmla="*/ 10533 h 75"/>
                  <a:gd name="T12" fmla="*/ 2048 w 78"/>
                  <a:gd name="T13" fmla="*/ 11964 h 75"/>
                  <a:gd name="T14" fmla="*/ 2260 w 78"/>
                  <a:gd name="T15" fmla="*/ 9265 h 75"/>
                  <a:gd name="T16" fmla="*/ 4307 w 78"/>
                  <a:gd name="T17" fmla="*/ 6792 h 75"/>
                  <a:gd name="T18" fmla="*/ 7584 w 78"/>
                  <a:gd name="T19" fmla="*/ 4158 h 75"/>
                  <a:gd name="T20" fmla="*/ 8268 w 78"/>
                  <a:gd name="T21" fmla="*/ 3769 h 75"/>
                  <a:gd name="T22" fmla="*/ 8771 w 78"/>
                  <a:gd name="T23" fmla="*/ 5587 h 75"/>
                  <a:gd name="T24" fmla="*/ 7747 w 78"/>
                  <a:gd name="T25" fmla="*/ 6629 h 75"/>
                  <a:gd name="T26" fmla="*/ 4463 w 78"/>
                  <a:gd name="T27" fmla="*/ 9102 h 75"/>
                  <a:gd name="T28" fmla="*/ 4675 w 78"/>
                  <a:gd name="T29" fmla="*/ 9638 h 75"/>
                  <a:gd name="T30" fmla="*/ 8113 w 78"/>
                  <a:gd name="T31" fmla="*/ 7018 h 75"/>
                  <a:gd name="T32" fmla="*/ 9292 w 78"/>
                  <a:gd name="T33" fmla="*/ 3904 h 75"/>
                  <a:gd name="T34" fmla="*/ 6355 w 78"/>
                  <a:gd name="T35" fmla="*/ 4274 h 75"/>
                  <a:gd name="T36" fmla="*/ 2416 w 78"/>
                  <a:gd name="T37" fmla="*/ 8224 h 75"/>
                  <a:gd name="T38" fmla="*/ 1236 w 78"/>
                  <a:gd name="T39" fmla="*/ 11829 h 75"/>
                  <a:gd name="T40" fmla="*/ 5487 w 78"/>
                  <a:gd name="T41" fmla="*/ 10910 h 75"/>
                  <a:gd name="T42" fmla="*/ 10868 w 78"/>
                  <a:gd name="T43" fmla="*/ 6095 h 75"/>
                  <a:gd name="T44" fmla="*/ 13062 w 78"/>
                  <a:gd name="T45" fmla="*/ 1588 h 75"/>
                  <a:gd name="T46" fmla="*/ 9632 w 78"/>
                  <a:gd name="T47" fmla="*/ 157 h 75"/>
                  <a:gd name="T48" fmla="*/ 7089 w 78"/>
                  <a:gd name="T49" fmla="*/ 1801 h 75"/>
                  <a:gd name="T50" fmla="*/ 3939 w 78"/>
                  <a:gd name="T51" fmla="*/ 4274 h 75"/>
                  <a:gd name="T52" fmla="*/ 4307 w 78"/>
                  <a:gd name="T53" fmla="*/ 4664 h 7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8"/>
                  <a:gd name="T82" fmla="*/ 0 h 75"/>
                  <a:gd name="T83" fmla="*/ 78 w 78"/>
                  <a:gd name="T84" fmla="*/ 75 h 7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8" h="75">
                    <a:moveTo>
                      <a:pt x="25" y="26"/>
                    </a:moveTo>
                    <a:cubicBezTo>
                      <a:pt x="35" y="19"/>
                      <a:pt x="45" y="8"/>
                      <a:pt x="57" y="4"/>
                    </a:cubicBezTo>
                    <a:cubicBezTo>
                      <a:pt x="62" y="3"/>
                      <a:pt x="68" y="3"/>
                      <a:pt x="72" y="6"/>
                    </a:cubicBezTo>
                    <a:cubicBezTo>
                      <a:pt x="77" y="11"/>
                      <a:pt x="72" y="19"/>
                      <a:pt x="69" y="23"/>
                    </a:cubicBezTo>
                    <a:cubicBezTo>
                      <a:pt x="62" y="33"/>
                      <a:pt x="53" y="40"/>
                      <a:pt x="44" y="47"/>
                    </a:cubicBezTo>
                    <a:cubicBezTo>
                      <a:pt x="40" y="51"/>
                      <a:pt x="35" y="55"/>
                      <a:pt x="30" y="59"/>
                    </a:cubicBezTo>
                    <a:cubicBezTo>
                      <a:pt x="25" y="63"/>
                      <a:pt x="19" y="68"/>
                      <a:pt x="12" y="67"/>
                    </a:cubicBezTo>
                    <a:cubicBezTo>
                      <a:pt x="3" y="65"/>
                      <a:pt x="10" y="56"/>
                      <a:pt x="13" y="52"/>
                    </a:cubicBezTo>
                    <a:cubicBezTo>
                      <a:pt x="17" y="47"/>
                      <a:pt x="21" y="43"/>
                      <a:pt x="25" y="38"/>
                    </a:cubicBezTo>
                    <a:cubicBezTo>
                      <a:pt x="31" y="32"/>
                      <a:pt x="37" y="27"/>
                      <a:pt x="44" y="23"/>
                    </a:cubicBezTo>
                    <a:cubicBezTo>
                      <a:pt x="45" y="22"/>
                      <a:pt x="46" y="21"/>
                      <a:pt x="48" y="21"/>
                    </a:cubicBezTo>
                    <a:cubicBezTo>
                      <a:pt x="54" y="20"/>
                      <a:pt x="53" y="29"/>
                      <a:pt x="51" y="31"/>
                    </a:cubicBezTo>
                    <a:cubicBezTo>
                      <a:pt x="49" y="33"/>
                      <a:pt x="47" y="35"/>
                      <a:pt x="45" y="37"/>
                    </a:cubicBezTo>
                    <a:cubicBezTo>
                      <a:pt x="39" y="42"/>
                      <a:pt x="33" y="48"/>
                      <a:pt x="26" y="51"/>
                    </a:cubicBezTo>
                    <a:cubicBezTo>
                      <a:pt x="24" y="52"/>
                      <a:pt x="26" y="55"/>
                      <a:pt x="27" y="54"/>
                    </a:cubicBezTo>
                    <a:cubicBezTo>
                      <a:pt x="34" y="50"/>
                      <a:pt x="41" y="44"/>
                      <a:pt x="47" y="39"/>
                    </a:cubicBezTo>
                    <a:cubicBezTo>
                      <a:pt x="51" y="35"/>
                      <a:pt x="58" y="29"/>
                      <a:pt x="54" y="22"/>
                    </a:cubicBezTo>
                    <a:cubicBezTo>
                      <a:pt x="50" y="14"/>
                      <a:pt x="42" y="20"/>
                      <a:pt x="37" y="24"/>
                    </a:cubicBezTo>
                    <a:cubicBezTo>
                      <a:pt x="28" y="30"/>
                      <a:pt x="21" y="38"/>
                      <a:pt x="14" y="46"/>
                    </a:cubicBezTo>
                    <a:cubicBezTo>
                      <a:pt x="11" y="51"/>
                      <a:pt x="0" y="60"/>
                      <a:pt x="7" y="66"/>
                    </a:cubicBezTo>
                    <a:cubicBezTo>
                      <a:pt x="15" y="75"/>
                      <a:pt x="25" y="67"/>
                      <a:pt x="32" y="61"/>
                    </a:cubicBezTo>
                    <a:cubicBezTo>
                      <a:pt x="43" y="53"/>
                      <a:pt x="53" y="44"/>
                      <a:pt x="63" y="34"/>
                    </a:cubicBezTo>
                    <a:cubicBezTo>
                      <a:pt x="70" y="28"/>
                      <a:pt x="78" y="19"/>
                      <a:pt x="76" y="9"/>
                    </a:cubicBezTo>
                    <a:cubicBezTo>
                      <a:pt x="75" y="0"/>
                      <a:pt x="63" y="0"/>
                      <a:pt x="56" y="1"/>
                    </a:cubicBezTo>
                    <a:cubicBezTo>
                      <a:pt x="51" y="2"/>
                      <a:pt x="46" y="6"/>
                      <a:pt x="41" y="10"/>
                    </a:cubicBezTo>
                    <a:cubicBezTo>
                      <a:pt x="35" y="14"/>
                      <a:pt x="29" y="19"/>
                      <a:pt x="23" y="24"/>
                    </a:cubicBezTo>
                    <a:cubicBezTo>
                      <a:pt x="21" y="25"/>
                      <a:pt x="23" y="27"/>
                      <a:pt x="2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9" name="Freeform 104"/>
              <p:cNvSpPr>
                <a:spLocks noChangeArrowheads="1"/>
              </p:cNvSpPr>
              <p:nvPr/>
            </p:nvSpPr>
            <p:spPr bwMode="auto">
              <a:xfrm>
                <a:off x="2407" y="1489"/>
                <a:ext cx="184" cy="178"/>
              </a:xfrm>
              <a:custGeom>
                <a:avLst/>
                <a:gdLst>
                  <a:gd name="T0" fmla="*/ 4307 w 78"/>
                  <a:gd name="T1" fmla="*/ 4827 h 75"/>
                  <a:gd name="T2" fmla="*/ 9778 w 78"/>
                  <a:gd name="T3" fmla="*/ 885 h 75"/>
                  <a:gd name="T4" fmla="*/ 12420 w 78"/>
                  <a:gd name="T5" fmla="*/ 1267 h 75"/>
                  <a:gd name="T6" fmla="*/ 11920 w 78"/>
                  <a:gd name="T7" fmla="*/ 4274 h 75"/>
                  <a:gd name="T8" fmla="*/ 7584 w 78"/>
                  <a:gd name="T9" fmla="*/ 8596 h 75"/>
                  <a:gd name="T10" fmla="*/ 5169 w 78"/>
                  <a:gd name="T11" fmla="*/ 10697 h 75"/>
                  <a:gd name="T12" fmla="*/ 2048 w 78"/>
                  <a:gd name="T13" fmla="*/ 11964 h 75"/>
                  <a:gd name="T14" fmla="*/ 2260 w 78"/>
                  <a:gd name="T15" fmla="*/ 9491 h 75"/>
                  <a:gd name="T16" fmla="*/ 4307 w 78"/>
                  <a:gd name="T17" fmla="*/ 7018 h 75"/>
                  <a:gd name="T18" fmla="*/ 7584 w 78"/>
                  <a:gd name="T19" fmla="*/ 4274 h 75"/>
                  <a:gd name="T20" fmla="*/ 8268 w 78"/>
                  <a:gd name="T21" fmla="*/ 3904 h 75"/>
                  <a:gd name="T22" fmla="*/ 8771 w 78"/>
                  <a:gd name="T23" fmla="*/ 5705 h 75"/>
                  <a:gd name="T24" fmla="*/ 7747 w 78"/>
                  <a:gd name="T25" fmla="*/ 6792 h 75"/>
                  <a:gd name="T26" fmla="*/ 4463 w 78"/>
                  <a:gd name="T27" fmla="*/ 9265 h 75"/>
                  <a:gd name="T28" fmla="*/ 4675 w 78"/>
                  <a:gd name="T29" fmla="*/ 9868 h 75"/>
                  <a:gd name="T30" fmla="*/ 8113 w 78"/>
                  <a:gd name="T31" fmla="*/ 7137 h 75"/>
                  <a:gd name="T32" fmla="*/ 9292 w 78"/>
                  <a:gd name="T33" fmla="*/ 4158 h 75"/>
                  <a:gd name="T34" fmla="*/ 6355 w 78"/>
                  <a:gd name="T35" fmla="*/ 4438 h 75"/>
                  <a:gd name="T36" fmla="*/ 2416 w 78"/>
                  <a:gd name="T37" fmla="*/ 8437 h 75"/>
                  <a:gd name="T38" fmla="*/ 1236 w 78"/>
                  <a:gd name="T39" fmla="*/ 11964 h 75"/>
                  <a:gd name="T40" fmla="*/ 5487 w 78"/>
                  <a:gd name="T41" fmla="*/ 11069 h 75"/>
                  <a:gd name="T42" fmla="*/ 10868 w 78"/>
                  <a:gd name="T43" fmla="*/ 6258 h 75"/>
                  <a:gd name="T44" fmla="*/ 13062 w 78"/>
                  <a:gd name="T45" fmla="*/ 1801 h 75"/>
                  <a:gd name="T46" fmla="*/ 9632 w 78"/>
                  <a:gd name="T47" fmla="*/ 373 h 75"/>
                  <a:gd name="T48" fmla="*/ 7089 w 78"/>
                  <a:gd name="T49" fmla="*/ 1801 h 75"/>
                  <a:gd name="T50" fmla="*/ 3939 w 78"/>
                  <a:gd name="T51" fmla="*/ 4438 h 75"/>
                  <a:gd name="T52" fmla="*/ 4307 w 78"/>
                  <a:gd name="T53" fmla="*/ 4827 h 7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8"/>
                  <a:gd name="T82" fmla="*/ 0 h 75"/>
                  <a:gd name="T83" fmla="*/ 78 w 78"/>
                  <a:gd name="T84" fmla="*/ 75 h 7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8" h="75">
                    <a:moveTo>
                      <a:pt x="25" y="27"/>
                    </a:moveTo>
                    <a:cubicBezTo>
                      <a:pt x="35" y="19"/>
                      <a:pt x="45" y="8"/>
                      <a:pt x="57" y="5"/>
                    </a:cubicBezTo>
                    <a:cubicBezTo>
                      <a:pt x="62" y="3"/>
                      <a:pt x="68" y="3"/>
                      <a:pt x="72" y="7"/>
                    </a:cubicBezTo>
                    <a:cubicBezTo>
                      <a:pt x="77" y="12"/>
                      <a:pt x="72" y="20"/>
                      <a:pt x="69" y="24"/>
                    </a:cubicBezTo>
                    <a:cubicBezTo>
                      <a:pt x="62" y="33"/>
                      <a:pt x="53" y="41"/>
                      <a:pt x="44" y="48"/>
                    </a:cubicBezTo>
                    <a:cubicBezTo>
                      <a:pt x="40" y="52"/>
                      <a:pt x="35" y="56"/>
                      <a:pt x="30" y="60"/>
                    </a:cubicBezTo>
                    <a:cubicBezTo>
                      <a:pt x="25" y="64"/>
                      <a:pt x="19" y="69"/>
                      <a:pt x="12" y="67"/>
                    </a:cubicBezTo>
                    <a:cubicBezTo>
                      <a:pt x="3" y="65"/>
                      <a:pt x="10" y="56"/>
                      <a:pt x="13" y="53"/>
                    </a:cubicBezTo>
                    <a:cubicBezTo>
                      <a:pt x="17" y="48"/>
                      <a:pt x="21" y="44"/>
                      <a:pt x="25" y="39"/>
                    </a:cubicBezTo>
                    <a:cubicBezTo>
                      <a:pt x="30" y="33"/>
                      <a:pt x="37" y="28"/>
                      <a:pt x="44" y="24"/>
                    </a:cubicBezTo>
                    <a:cubicBezTo>
                      <a:pt x="45" y="23"/>
                      <a:pt x="46" y="22"/>
                      <a:pt x="48" y="22"/>
                    </a:cubicBezTo>
                    <a:cubicBezTo>
                      <a:pt x="54" y="20"/>
                      <a:pt x="53" y="29"/>
                      <a:pt x="51" y="32"/>
                    </a:cubicBezTo>
                    <a:cubicBezTo>
                      <a:pt x="49" y="34"/>
                      <a:pt x="47" y="36"/>
                      <a:pt x="45" y="38"/>
                    </a:cubicBezTo>
                    <a:cubicBezTo>
                      <a:pt x="39" y="43"/>
                      <a:pt x="33" y="48"/>
                      <a:pt x="26" y="52"/>
                    </a:cubicBezTo>
                    <a:cubicBezTo>
                      <a:pt x="24" y="53"/>
                      <a:pt x="26" y="56"/>
                      <a:pt x="27" y="55"/>
                    </a:cubicBezTo>
                    <a:cubicBezTo>
                      <a:pt x="34" y="51"/>
                      <a:pt x="41" y="45"/>
                      <a:pt x="47" y="40"/>
                    </a:cubicBezTo>
                    <a:cubicBezTo>
                      <a:pt x="51" y="36"/>
                      <a:pt x="58" y="30"/>
                      <a:pt x="54" y="23"/>
                    </a:cubicBezTo>
                    <a:cubicBezTo>
                      <a:pt x="50" y="15"/>
                      <a:pt x="42" y="21"/>
                      <a:pt x="37" y="25"/>
                    </a:cubicBezTo>
                    <a:cubicBezTo>
                      <a:pt x="28" y="31"/>
                      <a:pt x="21" y="39"/>
                      <a:pt x="14" y="47"/>
                    </a:cubicBezTo>
                    <a:cubicBezTo>
                      <a:pt x="11" y="51"/>
                      <a:pt x="0" y="61"/>
                      <a:pt x="7" y="67"/>
                    </a:cubicBezTo>
                    <a:cubicBezTo>
                      <a:pt x="15" y="75"/>
                      <a:pt x="25" y="67"/>
                      <a:pt x="32" y="62"/>
                    </a:cubicBezTo>
                    <a:cubicBezTo>
                      <a:pt x="43" y="54"/>
                      <a:pt x="53" y="45"/>
                      <a:pt x="63" y="35"/>
                    </a:cubicBezTo>
                    <a:cubicBezTo>
                      <a:pt x="70" y="28"/>
                      <a:pt x="78" y="20"/>
                      <a:pt x="76" y="10"/>
                    </a:cubicBezTo>
                    <a:cubicBezTo>
                      <a:pt x="75" y="1"/>
                      <a:pt x="63" y="0"/>
                      <a:pt x="56" y="2"/>
                    </a:cubicBezTo>
                    <a:cubicBezTo>
                      <a:pt x="51" y="3"/>
                      <a:pt x="46" y="7"/>
                      <a:pt x="41" y="10"/>
                    </a:cubicBezTo>
                    <a:cubicBezTo>
                      <a:pt x="35" y="15"/>
                      <a:pt x="29" y="20"/>
                      <a:pt x="23" y="25"/>
                    </a:cubicBezTo>
                    <a:cubicBezTo>
                      <a:pt x="21" y="26"/>
                      <a:pt x="23" y="28"/>
                      <a:pt x="2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0" name="Freeform 105"/>
              <p:cNvSpPr>
                <a:spLocks noChangeArrowheads="1"/>
              </p:cNvSpPr>
              <p:nvPr/>
            </p:nvSpPr>
            <p:spPr bwMode="auto">
              <a:xfrm>
                <a:off x="6299" y="7"/>
                <a:ext cx="184" cy="178"/>
              </a:xfrm>
              <a:custGeom>
                <a:avLst/>
                <a:gdLst>
                  <a:gd name="T0" fmla="*/ 4307 w 78"/>
                  <a:gd name="T1" fmla="*/ 4664 h 75"/>
                  <a:gd name="T2" fmla="*/ 9778 w 78"/>
                  <a:gd name="T3" fmla="*/ 669 h 75"/>
                  <a:gd name="T4" fmla="*/ 12420 w 78"/>
                  <a:gd name="T5" fmla="*/ 1267 h 75"/>
                  <a:gd name="T6" fmla="*/ 11920 w 78"/>
                  <a:gd name="T7" fmla="*/ 4274 h 75"/>
                  <a:gd name="T8" fmla="*/ 7584 w 78"/>
                  <a:gd name="T9" fmla="*/ 8596 h 75"/>
                  <a:gd name="T10" fmla="*/ 5169 w 78"/>
                  <a:gd name="T11" fmla="*/ 10533 h 75"/>
                  <a:gd name="T12" fmla="*/ 2048 w 78"/>
                  <a:gd name="T13" fmla="*/ 11964 h 75"/>
                  <a:gd name="T14" fmla="*/ 2260 w 78"/>
                  <a:gd name="T15" fmla="*/ 9265 h 75"/>
                  <a:gd name="T16" fmla="*/ 4307 w 78"/>
                  <a:gd name="T17" fmla="*/ 7018 h 75"/>
                  <a:gd name="T18" fmla="*/ 7584 w 78"/>
                  <a:gd name="T19" fmla="*/ 4158 h 75"/>
                  <a:gd name="T20" fmla="*/ 8268 w 78"/>
                  <a:gd name="T21" fmla="*/ 3769 h 75"/>
                  <a:gd name="T22" fmla="*/ 8608 w 78"/>
                  <a:gd name="T23" fmla="*/ 5587 h 75"/>
                  <a:gd name="T24" fmla="*/ 7747 w 78"/>
                  <a:gd name="T25" fmla="*/ 6629 h 75"/>
                  <a:gd name="T26" fmla="*/ 4463 w 78"/>
                  <a:gd name="T27" fmla="*/ 9265 h 75"/>
                  <a:gd name="T28" fmla="*/ 4675 w 78"/>
                  <a:gd name="T29" fmla="*/ 9638 h 75"/>
                  <a:gd name="T30" fmla="*/ 8113 w 78"/>
                  <a:gd name="T31" fmla="*/ 7018 h 75"/>
                  <a:gd name="T32" fmla="*/ 9292 w 78"/>
                  <a:gd name="T33" fmla="*/ 3904 h 75"/>
                  <a:gd name="T34" fmla="*/ 6355 w 78"/>
                  <a:gd name="T35" fmla="*/ 4274 h 75"/>
                  <a:gd name="T36" fmla="*/ 2416 w 78"/>
                  <a:gd name="T37" fmla="*/ 8224 h 75"/>
                  <a:gd name="T38" fmla="*/ 1236 w 78"/>
                  <a:gd name="T39" fmla="*/ 11964 h 75"/>
                  <a:gd name="T40" fmla="*/ 5487 w 78"/>
                  <a:gd name="T41" fmla="*/ 10910 h 75"/>
                  <a:gd name="T42" fmla="*/ 10868 w 78"/>
                  <a:gd name="T43" fmla="*/ 6258 h 75"/>
                  <a:gd name="T44" fmla="*/ 13062 w 78"/>
                  <a:gd name="T45" fmla="*/ 1588 h 75"/>
                  <a:gd name="T46" fmla="*/ 9632 w 78"/>
                  <a:gd name="T47" fmla="*/ 157 h 75"/>
                  <a:gd name="T48" fmla="*/ 7089 w 78"/>
                  <a:gd name="T49" fmla="*/ 1801 h 75"/>
                  <a:gd name="T50" fmla="*/ 3939 w 78"/>
                  <a:gd name="T51" fmla="*/ 4274 h 75"/>
                  <a:gd name="T52" fmla="*/ 4307 w 78"/>
                  <a:gd name="T53" fmla="*/ 4664 h 7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8"/>
                  <a:gd name="T82" fmla="*/ 0 h 75"/>
                  <a:gd name="T83" fmla="*/ 78 w 78"/>
                  <a:gd name="T84" fmla="*/ 75 h 7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8" h="75">
                    <a:moveTo>
                      <a:pt x="25" y="26"/>
                    </a:moveTo>
                    <a:cubicBezTo>
                      <a:pt x="35" y="19"/>
                      <a:pt x="45" y="8"/>
                      <a:pt x="57" y="4"/>
                    </a:cubicBezTo>
                    <a:cubicBezTo>
                      <a:pt x="62" y="3"/>
                      <a:pt x="68" y="3"/>
                      <a:pt x="72" y="7"/>
                    </a:cubicBezTo>
                    <a:cubicBezTo>
                      <a:pt x="77" y="11"/>
                      <a:pt x="72" y="19"/>
                      <a:pt x="69" y="24"/>
                    </a:cubicBezTo>
                    <a:cubicBezTo>
                      <a:pt x="62" y="33"/>
                      <a:pt x="53" y="40"/>
                      <a:pt x="44" y="48"/>
                    </a:cubicBezTo>
                    <a:cubicBezTo>
                      <a:pt x="40" y="52"/>
                      <a:pt x="35" y="56"/>
                      <a:pt x="30" y="59"/>
                    </a:cubicBezTo>
                    <a:cubicBezTo>
                      <a:pt x="25" y="63"/>
                      <a:pt x="19" y="68"/>
                      <a:pt x="12" y="67"/>
                    </a:cubicBezTo>
                    <a:cubicBezTo>
                      <a:pt x="3" y="65"/>
                      <a:pt x="10" y="56"/>
                      <a:pt x="13" y="52"/>
                    </a:cubicBezTo>
                    <a:cubicBezTo>
                      <a:pt x="17" y="48"/>
                      <a:pt x="21" y="43"/>
                      <a:pt x="25" y="39"/>
                    </a:cubicBezTo>
                    <a:cubicBezTo>
                      <a:pt x="30" y="33"/>
                      <a:pt x="36" y="27"/>
                      <a:pt x="44" y="23"/>
                    </a:cubicBezTo>
                    <a:cubicBezTo>
                      <a:pt x="45" y="22"/>
                      <a:pt x="46" y="22"/>
                      <a:pt x="48" y="21"/>
                    </a:cubicBezTo>
                    <a:cubicBezTo>
                      <a:pt x="53" y="20"/>
                      <a:pt x="52" y="29"/>
                      <a:pt x="50" y="31"/>
                    </a:cubicBezTo>
                    <a:cubicBezTo>
                      <a:pt x="49" y="33"/>
                      <a:pt x="47" y="35"/>
                      <a:pt x="45" y="37"/>
                    </a:cubicBezTo>
                    <a:cubicBezTo>
                      <a:pt x="39" y="42"/>
                      <a:pt x="33" y="48"/>
                      <a:pt x="26" y="52"/>
                    </a:cubicBezTo>
                    <a:cubicBezTo>
                      <a:pt x="24" y="52"/>
                      <a:pt x="26" y="55"/>
                      <a:pt x="27" y="54"/>
                    </a:cubicBezTo>
                    <a:cubicBezTo>
                      <a:pt x="34" y="50"/>
                      <a:pt x="41" y="44"/>
                      <a:pt x="47" y="39"/>
                    </a:cubicBezTo>
                    <a:cubicBezTo>
                      <a:pt x="51" y="35"/>
                      <a:pt x="58" y="29"/>
                      <a:pt x="54" y="22"/>
                    </a:cubicBezTo>
                    <a:cubicBezTo>
                      <a:pt x="50" y="14"/>
                      <a:pt x="42" y="20"/>
                      <a:pt x="37" y="24"/>
                    </a:cubicBezTo>
                    <a:cubicBezTo>
                      <a:pt x="28" y="30"/>
                      <a:pt x="21" y="38"/>
                      <a:pt x="14" y="46"/>
                    </a:cubicBezTo>
                    <a:cubicBezTo>
                      <a:pt x="10" y="51"/>
                      <a:pt x="0" y="60"/>
                      <a:pt x="7" y="67"/>
                    </a:cubicBezTo>
                    <a:cubicBezTo>
                      <a:pt x="15" y="75"/>
                      <a:pt x="25" y="67"/>
                      <a:pt x="32" y="61"/>
                    </a:cubicBezTo>
                    <a:cubicBezTo>
                      <a:pt x="43" y="53"/>
                      <a:pt x="53" y="44"/>
                      <a:pt x="63" y="35"/>
                    </a:cubicBezTo>
                    <a:cubicBezTo>
                      <a:pt x="70" y="28"/>
                      <a:pt x="78" y="20"/>
                      <a:pt x="76" y="9"/>
                    </a:cubicBezTo>
                    <a:cubicBezTo>
                      <a:pt x="75" y="0"/>
                      <a:pt x="63" y="0"/>
                      <a:pt x="56" y="1"/>
                    </a:cubicBezTo>
                    <a:cubicBezTo>
                      <a:pt x="51" y="3"/>
                      <a:pt x="46" y="6"/>
                      <a:pt x="41" y="10"/>
                    </a:cubicBezTo>
                    <a:cubicBezTo>
                      <a:pt x="35" y="14"/>
                      <a:pt x="29" y="20"/>
                      <a:pt x="23" y="24"/>
                    </a:cubicBezTo>
                    <a:cubicBezTo>
                      <a:pt x="21" y="25"/>
                      <a:pt x="23" y="28"/>
                      <a:pt x="2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1" name="Freeform 106"/>
              <p:cNvSpPr>
                <a:spLocks noEditPoints="1" noChangeArrowheads="1"/>
              </p:cNvSpPr>
              <p:nvPr/>
            </p:nvSpPr>
            <p:spPr bwMode="auto">
              <a:xfrm>
                <a:off x="3998" y="855"/>
                <a:ext cx="506" cy="343"/>
              </a:xfrm>
              <a:custGeom>
                <a:avLst/>
                <a:gdLst>
                  <a:gd name="T0" fmla="*/ 5753 w 214"/>
                  <a:gd name="T1" fmla="*/ 15023 h 145"/>
                  <a:gd name="T2" fmla="*/ 0 w 214"/>
                  <a:gd name="T3" fmla="*/ 18874 h 145"/>
                  <a:gd name="T4" fmla="*/ 3691 w 214"/>
                  <a:gd name="T5" fmla="*/ 25271 h 145"/>
                  <a:gd name="T6" fmla="*/ 28658 w 214"/>
                  <a:gd name="T7" fmla="*/ 11556 h 145"/>
                  <a:gd name="T8" fmla="*/ 37252 w 214"/>
                  <a:gd name="T9" fmla="*/ 6512 h 145"/>
                  <a:gd name="T10" fmla="*/ 33037 w 214"/>
                  <a:gd name="T11" fmla="*/ 156 h 145"/>
                  <a:gd name="T12" fmla="*/ 33417 w 214"/>
                  <a:gd name="T13" fmla="*/ 4225 h 145"/>
                  <a:gd name="T14" fmla="*/ 33193 w 214"/>
                  <a:gd name="T15" fmla="*/ 532 h 145"/>
                  <a:gd name="T16" fmla="*/ 20093 w 214"/>
                  <a:gd name="T17" fmla="*/ 15404 h 145"/>
                  <a:gd name="T18" fmla="*/ 3691 w 214"/>
                  <a:gd name="T19" fmla="*/ 24739 h 145"/>
                  <a:gd name="T20" fmla="*/ 1258 w 214"/>
                  <a:gd name="T21" fmla="*/ 18600 h 145"/>
                  <a:gd name="T22" fmla="*/ 1783 w 214"/>
                  <a:gd name="T23" fmla="*/ 18224 h 145"/>
                  <a:gd name="T24" fmla="*/ 2433 w 214"/>
                  <a:gd name="T25" fmla="*/ 17699 h 145"/>
                  <a:gd name="T26" fmla="*/ 4495 w 214"/>
                  <a:gd name="T27" fmla="*/ 20289 h 145"/>
                  <a:gd name="T28" fmla="*/ 3691 w 214"/>
                  <a:gd name="T29" fmla="*/ 16809 h 145"/>
                  <a:gd name="T30" fmla="*/ 4216 w 214"/>
                  <a:gd name="T31" fmla="*/ 16653 h 145"/>
                  <a:gd name="T32" fmla="*/ 6810 w 214"/>
                  <a:gd name="T33" fmla="*/ 19099 h 145"/>
                  <a:gd name="T34" fmla="*/ 7313 w 214"/>
                  <a:gd name="T35" fmla="*/ 14879 h 145"/>
                  <a:gd name="T36" fmla="*/ 9465 w 214"/>
                  <a:gd name="T37" fmla="*/ 17699 h 145"/>
                  <a:gd name="T38" fmla="*/ 8727 w 214"/>
                  <a:gd name="T39" fmla="*/ 13990 h 145"/>
                  <a:gd name="T40" fmla="*/ 10494 w 214"/>
                  <a:gd name="T41" fmla="*/ 16161 h 145"/>
                  <a:gd name="T42" fmla="*/ 9756 w 214"/>
                  <a:gd name="T43" fmla="*/ 13502 h 145"/>
                  <a:gd name="T44" fmla="*/ 12031 w 214"/>
                  <a:gd name="T45" fmla="*/ 16284 h 145"/>
                  <a:gd name="T46" fmla="*/ 11529 w 214"/>
                  <a:gd name="T47" fmla="*/ 12589 h 145"/>
                  <a:gd name="T48" fmla="*/ 11908 w 214"/>
                  <a:gd name="T49" fmla="*/ 12310 h 145"/>
                  <a:gd name="T50" fmla="*/ 13312 w 214"/>
                  <a:gd name="T51" fmla="*/ 13715 h 145"/>
                  <a:gd name="T52" fmla="*/ 13816 w 214"/>
                  <a:gd name="T53" fmla="*/ 13339 h 145"/>
                  <a:gd name="T54" fmla="*/ 13816 w 214"/>
                  <a:gd name="T55" fmla="*/ 11170 h 145"/>
                  <a:gd name="T56" fmla="*/ 14341 w 214"/>
                  <a:gd name="T57" fmla="*/ 11023 h 145"/>
                  <a:gd name="T58" fmla="*/ 16632 w 214"/>
                  <a:gd name="T59" fmla="*/ 13715 h 145"/>
                  <a:gd name="T60" fmla="*/ 15532 w 214"/>
                  <a:gd name="T61" fmla="*/ 10363 h 145"/>
                  <a:gd name="T62" fmla="*/ 18192 w 214"/>
                  <a:gd name="T63" fmla="*/ 12310 h 145"/>
                  <a:gd name="T64" fmla="*/ 17291 w 214"/>
                  <a:gd name="T65" fmla="*/ 9266 h 145"/>
                  <a:gd name="T66" fmla="*/ 19947 w 214"/>
                  <a:gd name="T67" fmla="*/ 12310 h 145"/>
                  <a:gd name="T68" fmla="*/ 18689 w 214"/>
                  <a:gd name="T69" fmla="*/ 8577 h 145"/>
                  <a:gd name="T70" fmla="*/ 21004 w 214"/>
                  <a:gd name="T71" fmla="*/ 10896 h 145"/>
                  <a:gd name="T72" fmla="*/ 19947 w 214"/>
                  <a:gd name="T73" fmla="*/ 7863 h 145"/>
                  <a:gd name="T74" fmla="*/ 22536 w 214"/>
                  <a:gd name="T75" fmla="*/ 10363 h 145"/>
                  <a:gd name="T76" fmla="*/ 21507 w 214"/>
                  <a:gd name="T77" fmla="*/ 7040 h 145"/>
                  <a:gd name="T78" fmla="*/ 23572 w 214"/>
                  <a:gd name="T79" fmla="*/ 9490 h 145"/>
                  <a:gd name="T80" fmla="*/ 22699 w 214"/>
                  <a:gd name="T81" fmla="*/ 6512 h 145"/>
                  <a:gd name="T82" fmla="*/ 25130 w 214"/>
                  <a:gd name="T83" fmla="*/ 8577 h 145"/>
                  <a:gd name="T84" fmla="*/ 24096 w 214"/>
                  <a:gd name="T85" fmla="*/ 5639 h 145"/>
                  <a:gd name="T86" fmla="*/ 26915 w 214"/>
                  <a:gd name="T87" fmla="*/ 8461 h 145"/>
                  <a:gd name="T88" fmla="*/ 26915 w 214"/>
                  <a:gd name="T89" fmla="*/ 4225 h 145"/>
                  <a:gd name="T90" fmla="*/ 27260 w 214"/>
                  <a:gd name="T91" fmla="*/ 4012 h 145"/>
                  <a:gd name="T92" fmla="*/ 29849 w 214"/>
                  <a:gd name="T93" fmla="*/ 5914 h 145"/>
                  <a:gd name="T94" fmla="*/ 30074 w 214"/>
                  <a:gd name="T95" fmla="*/ 2451 h 145"/>
                  <a:gd name="T96" fmla="*/ 30381 w 214"/>
                  <a:gd name="T97" fmla="*/ 2287 h 1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4"/>
                  <a:gd name="T148" fmla="*/ 0 h 145"/>
                  <a:gd name="T149" fmla="*/ 214 w 214"/>
                  <a:gd name="T150" fmla="*/ 145 h 1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4" h="145">
                    <a:moveTo>
                      <a:pt x="150" y="23"/>
                    </a:moveTo>
                    <a:cubicBezTo>
                      <a:pt x="135" y="31"/>
                      <a:pt x="121" y="38"/>
                      <a:pt x="107" y="46"/>
                    </a:cubicBezTo>
                    <a:cubicBezTo>
                      <a:pt x="82" y="59"/>
                      <a:pt x="58" y="73"/>
                      <a:pt x="33" y="86"/>
                    </a:cubicBezTo>
                    <a:cubicBezTo>
                      <a:pt x="26" y="91"/>
                      <a:pt x="19" y="95"/>
                      <a:pt x="11" y="99"/>
                    </a:cubicBezTo>
                    <a:cubicBezTo>
                      <a:pt x="8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0" y="108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8" y="143"/>
                      <a:pt x="19" y="143"/>
                      <a:pt x="19" y="143"/>
                    </a:cubicBezTo>
                    <a:cubicBezTo>
                      <a:pt x="19" y="144"/>
                      <a:pt x="20" y="145"/>
                      <a:pt x="21" y="144"/>
                    </a:cubicBezTo>
                    <a:cubicBezTo>
                      <a:pt x="37" y="136"/>
                      <a:pt x="53" y="127"/>
                      <a:pt x="68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1" y="83"/>
                      <a:pt x="148" y="75"/>
                      <a:pt x="164" y="66"/>
                    </a:cubicBezTo>
                    <a:cubicBezTo>
                      <a:pt x="180" y="57"/>
                      <a:pt x="196" y="48"/>
                      <a:pt x="213" y="39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4" y="38"/>
                      <a:pt x="214" y="37"/>
                      <a:pt x="213" y="37"/>
                    </a:cubicBezTo>
                    <a:cubicBezTo>
                      <a:pt x="206" y="25"/>
                      <a:pt x="199" y="13"/>
                      <a:pt x="192" y="1"/>
                    </a:cubicBezTo>
                    <a:cubicBezTo>
                      <a:pt x="192" y="0"/>
                      <a:pt x="191" y="0"/>
                      <a:pt x="191" y="1"/>
                    </a:cubicBezTo>
                    <a:cubicBezTo>
                      <a:pt x="190" y="0"/>
                      <a:pt x="190" y="0"/>
                      <a:pt x="189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6" y="20"/>
                      <a:pt x="191" y="24"/>
                    </a:cubicBezTo>
                    <a:cubicBezTo>
                      <a:pt x="192" y="26"/>
                      <a:pt x="194" y="24"/>
                      <a:pt x="193" y="22"/>
                    </a:cubicBezTo>
                    <a:cubicBezTo>
                      <a:pt x="189" y="18"/>
                      <a:pt x="186" y="13"/>
                      <a:pt x="183" y="8"/>
                    </a:cubicBezTo>
                    <a:cubicBezTo>
                      <a:pt x="186" y="6"/>
                      <a:pt x="188" y="5"/>
                      <a:pt x="190" y="3"/>
                    </a:cubicBezTo>
                    <a:cubicBezTo>
                      <a:pt x="197" y="15"/>
                      <a:pt x="203" y="26"/>
                      <a:pt x="210" y="37"/>
                    </a:cubicBezTo>
                    <a:cubicBezTo>
                      <a:pt x="195" y="45"/>
                      <a:pt x="179" y="54"/>
                      <a:pt x="164" y="63"/>
                    </a:cubicBezTo>
                    <a:cubicBezTo>
                      <a:pt x="148" y="72"/>
                      <a:pt x="132" y="80"/>
                      <a:pt x="115" y="88"/>
                    </a:cubicBezTo>
                    <a:cubicBezTo>
                      <a:pt x="99" y="96"/>
                      <a:pt x="84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7" y="106"/>
                    </a:cubicBezTo>
                    <a:cubicBezTo>
                      <a:pt x="10" y="110"/>
                      <a:pt x="11" y="114"/>
                      <a:pt x="14" y="118"/>
                    </a:cubicBezTo>
                    <a:cubicBezTo>
                      <a:pt x="15" y="120"/>
                      <a:pt x="17" y="118"/>
                      <a:pt x="16" y="116"/>
                    </a:cubicBezTo>
                    <a:cubicBezTo>
                      <a:pt x="13" y="113"/>
                      <a:pt x="12" y="108"/>
                      <a:pt x="10" y="104"/>
                    </a:cubicBezTo>
                    <a:cubicBezTo>
                      <a:pt x="10" y="104"/>
                      <a:pt x="9" y="104"/>
                      <a:pt x="9" y="104"/>
                    </a:cubicBezTo>
                    <a:cubicBezTo>
                      <a:pt x="10" y="103"/>
                      <a:pt x="11" y="103"/>
                      <a:pt x="11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7" y="117"/>
                      <a:pt x="26" y="116"/>
                    </a:cubicBezTo>
                    <a:cubicBezTo>
                      <a:pt x="22" y="111"/>
                      <a:pt x="19" y="106"/>
                      <a:pt x="16" y="100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1" y="96"/>
                    </a:cubicBezTo>
                    <a:cubicBezTo>
                      <a:pt x="23" y="101"/>
                      <a:pt x="25" y="107"/>
                      <a:pt x="28" y="111"/>
                    </a:cubicBezTo>
                    <a:cubicBezTo>
                      <a:pt x="30" y="112"/>
                      <a:pt x="32" y="110"/>
                      <a:pt x="30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5" y="94"/>
                      <a:pt x="27" y="93"/>
                      <a:pt x="28" y="93"/>
                    </a:cubicBezTo>
                    <a:cubicBezTo>
                      <a:pt x="29" y="92"/>
                      <a:pt x="29" y="92"/>
                      <a:pt x="30" y="92"/>
                    </a:cubicBezTo>
                    <a:cubicBezTo>
                      <a:pt x="31" y="98"/>
                      <a:pt x="36" y="103"/>
                      <a:pt x="39" y="109"/>
                    </a:cubicBezTo>
                    <a:cubicBezTo>
                      <a:pt x="40" y="111"/>
                      <a:pt x="42" y="109"/>
                      <a:pt x="41" y="108"/>
                    </a:cubicBezTo>
                    <a:cubicBezTo>
                      <a:pt x="38" y="102"/>
                      <a:pt x="34" y="97"/>
                      <a:pt x="32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2" y="86"/>
                    </a:cubicBezTo>
                    <a:cubicBezTo>
                      <a:pt x="45" y="91"/>
                      <a:pt x="49" y="97"/>
                      <a:pt x="51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1" y="95"/>
                      <a:pt x="48" y="90"/>
                      <a:pt x="45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6" y="83"/>
                      <a:pt x="48" y="81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3" y="85"/>
                      <a:pt x="54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5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6" y="77"/>
                    </a:cubicBezTo>
                    <a:cubicBezTo>
                      <a:pt x="56" y="77"/>
                      <a:pt x="56" y="77"/>
                      <a:pt x="56" y="78"/>
                    </a:cubicBezTo>
                    <a:cubicBezTo>
                      <a:pt x="60" y="84"/>
                      <a:pt x="63" y="90"/>
                      <a:pt x="67" y="95"/>
                    </a:cubicBezTo>
                    <a:cubicBezTo>
                      <a:pt x="68" y="97"/>
                      <a:pt x="70" y="95"/>
                      <a:pt x="69" y="93"/>
                    </a:cubicBezTo>
                    <a:cubicBezTo>
                      <a:pt x="65" y="88"/>
                      <a:pt x="62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3" y="73"/>
                      <a:pt x="66" y="72"/>
                    </a:cubicBezTo>
                    <a:cubicBezTo>
                      <a:pt x="68" y="77"/>
                      <a:pt x="70" y="83"/>
                      <a:pt x="74" y="88"/>
                    </a:cubicBezTo>
                    <a:cubicBezTo>
                      <a:pt x="75" y="89"/>
                      <a:pt x="77" y="87"/>
                      <a:pt x="76" y="86"/>
                    </a:cubicBezTo>
                    <a:cubicBezTo>
                      <a:pt x="72" y="81"/>
                      <a:pt x="71" y="75"/>
                      <a:pt x="68" y="70"/>
                    </a:cubicBezTo>
                    <a:cubicBezTo>
                      <a:pt x="69" y="70"/>
                      <a:pt x="70" y="69"/>
                      <a:pt x="71" y="69"/>
                    </a:cubicBezTo>
                    <a:cubicBezTo>
                      <a:pt x="71" y="69"/>
                      <a:pt x="71" y="69"/>
                      <a:pt x="71" y="70"/>
                    </a:cubicBezTo>
                    <a:cubicBezTo>
                      <a:pt x="74" y="72"/>
                      <a:pt x="75" y="75"/>
                      <a:pt x="76" y="78"/>
                    </a:cubicBezTo>
                    <a:cubicBezTo>
                      <a:pt x="78" y="81"/>
                      <a:pt x="80" y="84"/>
                      <a:pt x="82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7" y="73"/>
                      <a:pt x="76" y="70"/>
                      <a:pt x="74" y="68"/>
                    </a:cubicBezTo>
                    <a:cubicBezTo>
                      <a:pt x="74" y="68"/>
                      <a:pt x="73" y="68"/>
                      <a:pt x="73" y="68"/>
                    </a:cubicBezTo>
                    <a:cubicBezTo>
                      <a:pt x="75" y="67"/>
                      <a:pt x="77" y="65"/>
                      <a:pt x="79" y="64"/>
                    </a:cubicBezTo>
                    <a:cubicBezTo>
                      <a:pt x="82" y="69"/>
                      <a:pt x="84" y="74"/>
                      <a:pt x="86" y="79"/>
                    </a:cubicBezTo>
                    <a:cubicBezTo>
                      <a:pt x="87" y="80"/>
                      <a:pt x="90" y="79"/>
                      <a:pt x="89" y="77"/>
                    </a:cubicBezTo>
                    <a:cubicBezTo>
                      <a:pt x="86" y="73"/>
                      <a:pt x="84" y="68"/>
                      <a:pt x="82" y="63"/>
                    </a:cubicBezTo>
                    <a:cubicBezTo>
                      <a:pt x="83" y="62"/>
                      <a:pt x="85" y="61"/>
                      <a:pt x="86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1" y="72"/>
                      <a:pt x="93" y="75"/>
                      <a:pt x="95" y="78"/>
                    </a:cubicBezTo>
                    <a:cubicBezTo>
                      <a:pt x="96" y="79"/>
                      <a:pt x="99" y="78"/>
                      <a:pt x="98" y="76"/>
                    </a:cubicBezTo>
                    <a:cubicBezTo>
                      <a:pt x="96" y="74"/>
                      <a:pt x="94" y="71"/>
                      <a:pt x="93" y="69"/>
                    </a:cubicBezTo>
                    <a:cubicBezTo>
                      <a:pt x="91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0" y="60"/>
                      <a:pt x="102" y="65"/>
                      <a:pt x="104" y="70"/>
                    </a:cubicBezTo>
                    <a:cubicBezTo>
                      <a:pt x="104" y="72"/>
                      <a:pt x="107" y="72"/>
                      <a:pt x="107" y="70"/>
                    </a:cubicBezTo>
                    <a:cubicBezTo>
                      <a:pt x="105" y="64"/>
                      <a:pt x="103" y="59"/>
                      <a:pt x="100" y="54"/>
                    </a:cubicBezTo>
                    <a:cubicBezTo>
                      <a:pt x="100" y="54"/>
                      <a:pt x="100" y="53"/>
                      <a:pt x="99" y="53"/>
                    </a:cubicBezTo>
                    <a:cubicBezTo>
                      <a:pt x="101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8" y="57"/>
                      <a:pt x="111" y="63"/>
                      <a:pt x="114" y="70"/>
                    </a:cubicBezTo>
                    <a:cubicBezTo>
                      <a:pt x="115" y="72"/>
                      <a:pt x="117" y="70"/>
                      <a:pt x="117" y="68"/>
                    </a:cubicBezTo>
                    <a:cubicBezTo>
                      <a:pt x="114" y="62"/>
                      <a:pt x="111" y="56"/>
                      <a:pt x="107" y="50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8" y="48"/>
                      <a:pt x="110" y="48"/>
                      <a:pt x="111" y="47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4" y="52"/>
                      <a:pt x="116" y="58"/>
                      <a:pt x="120" y="62"/>
                    </a:cubicBezTo>
                    <a:cubicBezTo>
                      <a:pt x="121" y="63"/>
                      <a:pt x="124" y="61"/>
                      <a:pt x="122" y="60"/>
                    </a:cubicBezTo>
                    <a:cubicBezTo>
                      <a:pt x="118" y="56"/>
                      <a:pt x="117" y="50"/>
                      <a:pt x="114" y="46"/>
                    </a:cubicBezTo>
                    <a:cubicBezTo>
                      <a:pt x="114" y="46"/>
                      <a:pt x="114" y="46"/>
                      <a:pt x="114" y="45"/>
                    </a:cubicBezTo>
                    <a:cubicBezTo>
                      <a:pt x="116" y="44"/>
                      <a:pt x="118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29" y="61"/>
                      <a:pt x="132" y="60"/>
                      <a:pt x="131" y="59"/>
                    </a:cubicBezTo>
                    <a:cubicBezTo>
                      <a:pt x="129" y="52"/>
                      <a:pt x="127" y="47"/>
                      <a:pt x="124" y="41"/>
                    </a:cubicBezTo>
                    <a:cubicBezTo>
                      <a:pt x="123" y="41"/>
                      <a:pt x="123" y="41"/>
                      <a:pt x="123" y="40"/>
                    </a:cubicBezTo>
                    <a:cubicBezTo>
                      <a:pt x="125" y="40"/>
                      <a:pt x="126" y="39"/>
                      <a:pt x="127" y="38"/>
                    </a:cubicBezTo>
                    <a:cubicBezTo>
                      <a:pt x="127" y="38"/>
                      <a:pt x="127" y="39"/>
                      <a:pt x="127" y="39"/>
                    </a:cubicBezTo>
                    <a:cubicBezTo>
                      <a:pt x="130" y="44"/>
                      <a:pt x="132" y="49"/>
                      <a:pt x="135" y="54"/>
                    </a:cubicBezTo>
                    <a:cubicBezTo>
                      <a:pt x="136" y="56"/>
                      <a:pt x="138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6" y="33"/>
                    </a:cubicBezTo>
                    <a:cubicBezTo>
                      <a:pt x="136" y="34"/>
                      <a:pt x="136" y="34"/>
                      <a:pt x="136" y="34"/>
                    </a:cubicBezTo>
                    <a:cubicBezTo>
                      <a:pt x="138" y="39"/>
                      <a:pt x="141" y="44"/>
                      <a:pt x="144" y="49"/>
                    </a:cubicBezTo>
                    <a:cubicBezTo>
                      <a:pt x="145" y="51"/>
                      <a:pt x="147" y="49"/>
                      <a:pt x="147" y="48"/>
                    </a:cubicBezTo>
                    <a:cubicBezTo>
                      <a:pt x="144" y="43"/>
                      <a:pt x="141" y="38"/>
                      <a:pt x="139" y="33"/>
                    </a:cubicBezTo>
                    <a:cubicBezTo>
                      <a:pt x="139" y="33"/>
                      <a:pt x="139" y="32"/>
                      <a:pt x="138" y="32"/>
                    </a:cubicBezTo>
                    <a:cubicBezTo>
                      <a:pt x="140" y="32"/>
                      <a:pt x="141" y="31"/>
                      <a:pt x="142" y="30"/>
                    </a:cubicBezTo>
                    <a:cubicBezTo>
                      <a:pt x="143" y="30"/>
                      <a:pt x="144" y="29"/>
                      <a:pt x="145" y="29"/>
                    </a:cubicBezTo>
                    <a:cubicBezTo>
                      <a:pt x="148" y="35"/>
                      <a:pt x="150" y="42"/>
                      <a:pt x="154" y="48"/>
                    </a:cubicBezTo>
                    <a:cubicBezTo>
                      <a:pt x="155" y="50"/>
                      <a:pt x="157" y="48"/>
                      <a:pt x="156" y="47"/>
                    </a:cubicBezTo>
                    <a:cubicBezTo>
                      <a:pt x="153" y="41"/>
                      <a:pt x="150" y="34"/>
                      <a:pt x="147" y="28"/>
                    </a:cubicBezTo>
                    <a:cubicBezTo>
                      <a:pt x="149" y="26"/>
                      <a:pt x="151" y="25"/>
                      <a:pt x="154" y="24"/>
                    </a:cubicBezTo>
                    <a:cubicBezTo>
                      <a:pt x="156" y="29"/>
                      <a:pt x="158" y="36"/>
                      <a:pt x="162" y="40"/>
                    </a:cubicBezTo>
                    <a:cubicBezTo>
                      <a:pt x="163" y="41"/>
                      <a:pt x="166" y="39"/>
                      <a:pt x="164" y="38"/>
                    </a:cubicBezTo>
                    <a:cubicBezTo>
                      <a:pt x="160" y="34"/>
                      <a:pt x="159" y="28"/>
                      <a:pt x="156" y="23"/>
                    </a:cubicBezTo>
                    <a:cubicBezTo>
                      <a:pt x="158" y="21"/>
                      <a:pt x="161" y="20"/>
                      <a:pt x="163" y="19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3"/>
                      <a:pt x="169" y="29"/>
                      <a:pt x="171" y="34"/>
                    </a:cubicBezTo>
                    <a:cubicBezTo>
                      <a:pt x="172" y="36"/>
                      <a:pt x="175" y="35"/>
                      <a:pt x="174" y="34"/>
                    </a:cubicBezTo>
                    <a:cubicBezTo>
                      <a:pt x="172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7" y="23"/>
                      <a:pt x="180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8"/>
                      <a:pt x="174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2" name="Freeform 107"/>
              <p:cNvSpPr>
                <a:spLocks noChangeArrowheads="1"/>
              </p:cNvSpPr>
              <p:nvPr/>
            </p:nvSpPr>
            <p:spPr bwMode="auto">
              <a:xfrm>
                <a:off x="4083" y="1058"/>
                <a:ext cx="26" cy="43"/>
              </a:xfrm>
              <a:custGeom>
                <a:avLst/>
                <a:gdLst>
                  <a:gd name="T0" fmla="*/ 156 w 11"/>
                  <a:gd name="T1" fmla="*/ 559 h 18"/>
                  <a:gd name="T2" fmla="*/ 1402 w 11"/>
                  <a:gd name="T3" fmla="*/ 3189 h 18"/>
                  <a:gd name="T4" fmla="*/ 1782 w 11"/>
                  <a:gd name="T5" fmla="*/ 2797 h 18"/>
                  <a:gd name="T6" fmla="*/ 532 w 11"/>
                  <a:gd name="T7" fmla="*/ 394 h 18"/>
                  <a:gd name="T8" fmla="*/ 156 w 11"/>
                  <a:gd name="T9" fmla="*/ 55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8"/>
                  <a:gd name="T17" fmla="*/ 11 w 11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8">
                    <a:moveTo>
                      <a:pt x="1" y="3"/>
                    </a:moveTo>
                    <a:cubicBezTo>
                      <a:pt x="3" y="8"/>
                      <a:pt x="5" y="12"/>
                      <a:pt x="8" y="17"/>
                    </a:cubicBezTo>
                    <a:cubicBezTo>
                      <a:pt x="9" y="18"/>
                      <a:pt x="11" y="17"/>
                      <a:pt x="10" y="15"/>
                    </a:cubicBezTo>
                    <a:cubicBezTo>
                      <a:pt x="8" y="11"/>
                      <a:pt x="6" y="6"/>
                      <a:pt x="3" y="2"/>
                    </a:cubicBezTo>
                    <a:cubicBezTo>
                      <a:pt x="3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3" name="Freeform 108"/>
              <p:cNvSpPr>
                <a:spLocks noEditPoints="1" noChangeArrowheads="1"/>
              </p:cNvSpPr>
              <p:nvPr/>
            </p:nvSpPr>
            <p:spPr bwMode="auto">
              <a:xfrm>
                <a:off x="1499" y="9"/>
                <a:ext cx="527" cy="147"/>
              </a:xfrm>
              <a:custGeom>
                <a:avLst/>
                <a:gdLst>
                  <a:gd name="T0" fmla="*/ 6641 w 223"/>
                  <a:gd name="T1" fmla="*/ 2468 h 62"/>
                  <a:gd name="T2" fmla="*/ 0 w 223"/>
                  <a:gd name="T3" fmla="*/ 3507 h 62"/>
                  <a:gd name="T4" fmla="*/ 532 w 223"/>
                  <a:gd name="T5" fmla="*/ 11023 h 62"/>
                  <a:gd name="T6" fmla="*/ 28756 w 223"/>
                  <a:gd name="T7" fmla="*/ 8692 h 62"/>
                  <a:gd name="T8" fmla="*/ 38833 w 223"/>
                  <a:gd name="T9" fmla="*/ 7488 h 62"/>
                  <a:gd name="T10" fmla="*/ 37587 w 223"/>
                  <a:gd name="T11" fmla="*/ 0 h 62"/>
                  <a:gd name="T12" fmla="*/ 36056 w 223"/>
                  <a:gd name="T13" fmla="*/ 3891 h 62"/>
                  <a:gd name="T14" fmla="*/ 37457 w 223"/>
                  <a:gd name="T15" fmla="*/ 533 h 62"/>
                  <a:gd name="T16" fmla="*/ 19518 w 223"/>
                  <a:gd name="T17" fmla="*/ 8692 h 62"/>
                  <a:gd name="T18" fmla="*/ 659 w 223"/>
                  <a:gd name="T19" fmla="*/ 10489 h 62"/>
                  <a:gd name="T20" fmla="*/ 1028 w 223"/>
                  <a:gd name="T21" fmla="*/ 3760 h 62"/>
                  <a:gd name="T22" fmla="*/ 1557 w 223"/>
                  <a:gd name="T23" fmla="*/ 3507 h 62"/>
                  <a:gd name="T24" fmla="*/ 2429 w 223"/>
                  <a:gd name="T25" fmla="*/ 3383 h 62"/>
                  <a:gd name="T26" fmla="*/ 3311 w 223"/>
                  <a:gd name="T27" fmla="*/ 6729 h 62"/>
                  <a:gd name="T28" fmla="*/ 3987 w 223"/>
                  <a:gd name="T29" fmla="*/ 3227 h 62"/>
                  <a:gd name="T30" fmla="*/ 4485 w 223"/>
                  <a:gd name="T31" fmla="*/ 3227 h 62"/>
                  <a:gd name="T32" fmla="*/ 5899 w 223"/>
                  <a:gd name="T33" fmla="*/ 6610 h 62"/>
                  <a:gd name="T34" fmla="*/ 8170 w 223"/>
                  <a:gd name="T35" fmla="*/ 2838 h 62"/>
                  <a:gd name="T36" fmla="*/ 8924 w 223"/>
                  <a:gd name="T37" fmla="*/ 6385 h 62"/>
                  <a:gd name="T38" fmla="*/ 9729 w 223"/>
                  <a:gd name="T39" fmla="*/ 2693 h 62"/>
                  <a:gd name="T40" fmla="*/ 10476 w 223"/>
                  <a:gd name="T41" fmla="*/ 5306 h 62"/>
                  <a:gd name="T42" fmla="*/ 10980 w 223"/>
                  <a:gd name="T43" fmla="*/ 2693 h 62"/>
                  <a:gd name="T44" fmla="*/ 11852 w 223"/>
                  <a:gd name="T45" fmla="*/ 6224 h 62"/>
                  <a:gd name="T46" fmla="*/ 12906 w 223"/>
                  <a:gd name="T47" fmla="*/ 2468 h 62"/>
                  <a:gd name="T48" fmla="*/ 13409 w 223"/>
                  <a:gd name="T49" fmla="*/ 2468 h 62"/>
                  <a:gd name="T50" fmla="*/ 14068 w 223"/>
                  <a:gd name="T51" fmla="*/ 4268 h 62"/>
                  <a:gd name="T52" fmla="*/ 14666 w 223"/>
                  <a:gd name="T53" fmla="*/ 4104 h 62"/>
                  <a:gd name="T54" fmla="*/ 15470 w 223"/>
                  <a:gd name="T55" fmla="*/ 2333 h 62"/>
                  <a:gd name="T56" fmla="*/ 15994 w 223"/>
                  <a:gd name="T57" fmla="*/ 2333 h 62"/>
                  <a:gd name="T58" fmla="*/ 17089 w 223"/>
                  <a:gd name="T59" fmla="*/ 5688 h 62"/>
                  <a:gd name="T60" fmla="*/ 17408 w 223"/>
                  <a:gd name="T61" fmla="*/ 2079 h 62"/>
                  <a:gd name="T62" fmla="*/ 19033 w 223"/>
                  <a:gd name="T63" fmla="*/ 4929 h 62"/>
                  <a:gd name="T64" fmla="*/ 19518 w 223"/>
                  <a:gd name="T65" fmla="*/ 1961 h 62"/>
                  <a:gd name="T66" fmla="*/ 20709 w 223"/>
                  <a:gd name="T67" fmla="*/ 5688 h 62"/>
                  <a:gd name="T68" fmla="*/ 21089 w 223"/>
                  <a:gd name="T69" fmla="*/ 1800 h 62"/>
                  <a:gd name="T70" fmla="*/ 22122 w 223"/>
                  <a:gd name="T71" fmla="*/ 4801 h 62"/>
                  <a:gd name="T72" fmla="*/ 22266 w 223"/>
                  <a:gd name="T73" fmla="*/ 1800 h 62"/>
                  <a:gd name="T74" fmla="*/ 23680 w 223"/>
                  <a:gd name="T75" fmla="*/ 4929 h 62"/>
                  <a:gd name="T76" fmla="*/ 24176 w 223"/>
                  <a:gd name="T77" fmla="*/ 1586 h 62"/>
                  <a:gd name="T78" fmla="*/ 25048 w 223"/>
                  <a:gd name="T79" fmla="*/ 4649 h 62"/>
                  <a:gd name="T80" fmla="*/ 25421 w 223"/>
                  <a:gd name="T81" fmla="*/ 1427 h 62"/>
                  <a:gd name="T82" fmla="*/ 26818 w 223"/>
                  <a:gd name="T83" fmla="*/ 4424 h 62"/>
                  <a:gd name="T84" fmla="*/ 27203 w 223"/>
                  <a:gd name="T85" fmla="*/ 1427 h 62"/>
                  <a:gd name="T86" fmla="*/ 28600 w 223"/>
                  <a:gd name="T87" fmla="*/ 5183 h 62"/>
                  <a:gd name="T88" fmla="*/ 30157 w 223"/>
                  <a:gd name="T89" fmla="*/ 1264 h 62"/>
                  <a:gd name="T90" fmla="*/ 30661 w 223"/>
                  <a:gd name="T91" fmla="*/ 1041 h 62"/>
                  <a:gd name="T92" fmla="*/ 32218 w 223"/>
                  <a:gd name="T93" fmla="*/ 4104 h 62"/>
                  <a:gd name="T94" fmla="*/ 33749 w 223"/>
                  <a:gd name="T95" fmla="*/ 877 h 62"/>
                  <a:gd name="T96" fmla="*/ 34340 w 223"/>
                  <a:gd name="T97" fmla="*/ 877 h 6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62"/>
                  <a:gd name="T149" fmla="*/ 223 w 223"/>
                  <a:gd name="T150" fmla="*/ 62 h 6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62">
                    <a:moveTo>
                      <a:pt x="170" y="4"/>
                    </a:moveTo>
                    <a:cubicBezTo>
                      <a:pt x="154" y="5"/>
                      <a:pt x="138" y="6"/>
                      <a:pt x="122" y="7"/>
                    </a:cubicBezTo>
                    <a:cubicBezTo>
                      <a:pt x="94" y="10"/>
                      <a:pt x="66" y="11"/>
                      <a:pt x="38" y="14"/>
                    </a:cubicBezTo>
                    <a:cubicBezTo>
                      <a:pt x="30" y="15"/>
                      <a:pt x="21" y="15"/>
                      <a:pt x="13" y="16"/>
                    </a:cubicBezTo>
                    <a:cubicBezTo>
                      <a:pt x="10" y="17"/>
                      <a:pt x="5" y="17"/>
                      <a:pt x="2" y="18"/>
                    </a:cubicBezTo>
                    <a:cubicBezTo>
                      <a:pt x="1" y="18"/>
                      <a:pt x="0" y="18"/>
                      <a:pt x="0" y="20"/>
                    </a:cubicBezTo>
                    <a:cubicBezTo>
                      <a:pt x="1" y="33"/>
                      <a:pt x="0" y="46"/>
                      <a:pt x="1" y="59"/>
                    </a:cubicBezTo>
                    <a:cubicBezTo>
                      <a:pt x="1" y="59"/>
                      <a:pt x="1" y="60"/>
                      <a:pt x="2" y="60"/>
                    </a:cubicBezTo>
                    <a:cubicBezTo>
                      <a:pt x="2" y="61"/>
                      <a:pt x="2" y="62"/>
                      <a:pt x="3" y="62"/>
                    </a:cubicBezTo>
                    <a:cubicBezTo>
                      <a:pt x="21" y="60"/>
                      <a:pt x="39" y="59"/>
                      <a:pt x="57" y="58"/>
                    </a:cubicBezTo>
                    <a:cubicBezTo>
                      <a:pt x="75" y="56"/>
                      <a:pt x="93" y="53"/>
                      <a:pt x="111" y="52"/>
                    </a:cubicBezTo>
                    <a:cubicBezTo>
                      <a:pt x="129" y="51"/>
                      <a:pt x="147" y="51"/>
                      <a:pt x="165" y="49"/>
                    </a:cubicBezTo>
                    <a:cubicBezTo>
                      <a:pt x="184" y="48"/>
                      <a:pt x="203" y="46"/>
                      <a:pt x="221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4"/>
                      <a:pt x="223" y="43"/>
                      <a:pt x="223" y="42"/>
                    </a:cubicBezTo>
                    <a:cubicBezTo>
                      <a:pt x="221" y="29"/>
                      <a:pt x="219" y="15"/>
                      <a:pt x="218" y="2"/>
                    </a:cubicBezTo>
                    <a:cubicBezTo>
                      <a:pt x="218" y="1"/>
                      <a:pt x="218" y="0"/>
                      <a:pt x="217" y="0"/>
                    </a:cubicBezTo>
                    <a:cubicBezTo>
                      <a:pt x="217" y="0"/>
                      <a:pt x="216" y="0"/>
                      <a:pt x="216" y="0"/>
                    </a:cubicBezTo>
                    <a:cubicBezTo>
                      <a:pt x="201" y="3"/>
                      <a:pt x="185" y="3"/>
                      <a:pt x="170" y="4"/>
                    </a:cubicBezTo>
                    <a:close/>
                    <a:moveTo>
                      <a:pt x="204" y="4"/>
                    </a:moveTo>
                    <a:cubicBezTo>
                      <a:pt x="205" y="10"/>
                      <a:pt x="205" y="16"/>
                      <a:pt x="207" y="22"/>
                    </a:cubicBezTo>
                    <a:cubicBezTo>
                      <a:pt x="208" y="24"/>
                      <a:pt x="211" y="23"/>
                      <a:pt x="210" y="21"/>
                    </a:cubicBezTo>
                    <a:cubicBezTo>
                      <a:pt x="208" y="16"/>
                      <a:pt x="208" y="10"/>
                      <a:pt x="207" y="4"/>
                    </a:cubicBezTo>
                    <a:cubicBezTo>
                      <a:pt x="210" y="4"/>
                      <a:pt x="213" y="3"/>
                      <a:pt x="215" y="3"/>
                    </a:cubicBezTo>
                    <a:cubicBezTo>
                      <a:pt x="216" y="16"/>
                      <a:pt x="218" y="28"/>
                      <a:pt x="220" y="41"/>
                    </a:cubicBezTo>
                    <a:cubicBezTo>
                      <a:pt x="202" y="43"/>
                      <a:pt x="185" y="45"/>
                      <a:pt x="167" y="46"/>
                    </a:cubicBezTo>
                    <a:cubicBezTo>
                      <a:pt x="149" y="48"/>
                      <a:pt x="131" y="48"/>
                      <a:pt x="112" y="49"/>
                    </a:cubicBezTo>
                    <a:cubicBezTo>
                      <a:pt x="94" y="50"/>
                      <a:pt x="77" y="53"/>
                      <a:pt x="59" y="54"/>
                    </a:cubicBezTo>
                    <a:cubicBezTo>
                      <a:pt x="41" y="56"/>
                      <a:pt x="22" y="57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46"/>
                      <a:pt x="3" y="34"/>
                      <a:pt x="3" y="21"/>
                    </a:cubicBezTo>
                    <a:cubicBezTo>
                      <a:pt x="4" y="21"/>
                      <a:pt x="5" y="20"/>
                      <a:pt x="6" y="20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7" y="25"/>
                      <a:pt x="6" y="30"/>
                      <a:pt x="8" y="35"/>
                    </a:cubicBezTo>
                    <a:cubicBezTo>
                      <a:pt x="8" y="37"/>
                      <a:pt x="11" y="36"/>
                      <a:pt x="10" y="34"/>
                    </a:cubicBezTo>
                    <a:cubicBezTo>
                      <a:pt x="9" y="30"/>
                      <a:pt x="10" y="25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2" y="20"/>
                      <a:pt x="13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5" y="26"/>
                      <a:pt x="15" y="33"/>
                      <a:pt x="17" y="39"/>
                    </a:cubicBezTo>
                    <a:cubicBezTo>
                      <a:pt x="17" y="41"/>
                      <a:pt x="20" y="40"/>
                      <a:pt x="19" y="38"/>
                    </a:cubicBezTo>
                    <a:cubicBezTo>
                      <a:pt x="18" y="32"/>
                      <a:pt x="18" y="26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9"/>
                      <a:pt x="21" y="19"/>
                      <a:pt x="23" y="18"/>
                    </a:cubicBezTo>
                    <a:cubicBezTo>
                      <a:pt x="23" y="24"/>
                      <a:pt x="22" y="29"/>
                      <a:pt x="24" y="34"/>
                    </a:cubicBezTo>
                    <a:cubicBezTo>
                      <a:pt x="24" y="36"/>
                      <a:pt x="27" y="35"/>
                      <a:pt x="26" y="33"/>
                    </a:cubicBezTo>
                    <a:cubicBezTo>
                      <a:pt x="25" y="28"/>
                      <a:pt x="26" y="23"/>
                      <a:pt x="26" y="18"/>
                    </a:cubicBezTo>
                    <a:cubicBezTo>
                      <a:pt x="28" y="18"/>
                      <a:pt x="29" y="18"/>
                      <a:pt x="31" y="18"/>
                    </a:cubicBezTo>
                    <a:cubicBezTo>
                      <a:pt x="31" y="17"/>
                      <a:pt x="32" y="17"/>
                      <a:pt x="33" y="17"/>
                    </a:cubicBezTo>
                    <a:cubicBezTo>
                      <a:pt x="32" y="24"/>
                      <a:pt x="33" y="30"/>
                      <a:pt x="34" y="37"/>
                    </a:cubicBezTo>
                    <a:cubicBezTo>
                      <a:pt x="34" y="39"/>
                      <a:pt x="37" y="39"/>
                      <a:pt x="37" y="37"/>
                    </a:cubicBezTo>
                    <a:cubicBezTo>
                      <a:pt x="36" y="30"/>
                      <a:pt x="34" y="24"/>
                      <a:pt x="36" y="17"/>
                    </a:cubicBezTo>
                    <a:cubicBezTo>
                      <a:pt x="39" y="17"/>
                      <a:pt x="43" y="16"/>
                      <a:pt x="47" y="16"/>
                    </a:cubicBezTo>
                    <a:cubicBezTo>
                      <a:pt x="47" y="16"/>
                      <a:pt x="46" y="17"/>
                      <a:pt x="47" y="17"/>
                    </a:cubicBezTo>
                    <a:cubicBezTo>
                      <a:pt x="47" y="23"/>
                      <a:pt x="48" y="30"/>
                      <a:pt x="48" y="36"/>
                    </a:cubicBezTo>
                    <a:cubicBezTo>
                      <a:pt x="48" y="38"/>
                      <a:pt x="51" y="38"/>
                      <a:pt x="51" y="36"/>
                    </a:cubicBezTo>
                    <a:cubicBezTo>
                      <a:pt x="51" y="29"/>
                      <a:pt x="50" y="23"/>
                      <a:pt x="49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1" y="16"/>
                      <a:pt x="54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7" y="21"/>
                      <a:pt x="56" y="26"/>
                      <a:pt x="57" y="31"/>
                    </a:cubicBezTo>
                    <a:cubicBezTo>
                      <a:pt x="58" y="33"/>
                      <a:pt x="60" y="32"/>
                      <a:pt x="60" y="30"/>
                    </a:cubicBezTo>
                    <a:cubicBezTo>
                      <a:pt x="59" y="25"/>
                      <a:pt x="60" y="20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0" y="15"/>
                      <a:pt x="62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22"/>
                      <a:pt x="64" y="29"/>
                      <a:pt x="65" y="36"/>
                    </a:cubicBezTo>
                    <a:cubicBezTo>
                      <a:pt x="66" y="38"/>
                      <a:pt x="69" y="37"/>
                      <a:pt x="68" y="35"/>
                    </a:cubicBezTo>
                    <a:cubicBezTo>
                      <a:pt x="66" y="28"/>
                      <a:pt x="66" y="22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8" y="14"/>
                      <a:pt x="71" y="14"/>
                      <a:pt x="74" y="14"/>
                    </a:cubicBezTo>
                    <a:cubicBezTo>
                      <a:pt x="74" y="20"/>
                      <a:pt x="73" y="26"/>
                      <a:pt x="75" y="32"/>
                    </a:cubicBezTo>
                    <a:cubicBezTo>
                      <a:pt x="75" y="34"/>
                      <a:pt x="78" y="33"/>
                      <a:pt x="78" y="31"/>
                    </a:cubicBezTo>
                    <a:cubicBezTo>
                      <a:pt x="76" y="25"/>
                      <a:pt x="77" y="19"/>
                      <a:pt x="77" y="14"/>
                    </a:cubicBezTo>
                    <a:cubicBezTo>
                      <a:pt x="78" y="14"/>
                      <a:pt x="79" y="13"/>
                      <a:pt x="80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1" y="17"/>
                      <a:pt x="81" y="21"/>
                      <a:pt x="81" y="24"/>
                    </a:cubicBezTo>
                    <a:cubicBezTo>
                      <a:pt x="81" y="27"/>
                      <a:pt x="82" y="31"/>
                      <a:pt x="82" y="35"/>
                    </a:cubicBezTo>
                    <a:cubicBezTo>
                      <a:pt x="83" y="37"/>
                      <a:pt x="85" y="36"/>
                      <a:pt x="85" y="35"/>
                    </a:cubicBezTo>
                    <a:cubicBezTo>
                      <a:pt x="85" y="31"/>
                      <a:pt x="84" y="27"/>
                      <a:pt x="84" y="23"/>
                    </a:cubicBezTo>
                    <a:cubicBezTo>
                      <a:pt x="84" y="20"/>
                      <a:pt x="84" y="17"/>
                      <a:pt x="83" y="13"/>
                    </a:cubicBezTo>
                    <a:cubicBezTo>
                      <a:pt x="83" y="13"/>
                      <a:pt x="83" y="13"/>
                      <a:pt x="82" y="13"/>
                    </a:cubicBezTo>
                    <a:cubicBezTo>
                      <a:pt x="85" y="13"/>
                      <a:pt x="87" y="13"/>
                      <a:pt x="89" y="13"/>
                    </a:cubicBezTo>
                    <a:cubicBezTo>
                      <a:pt x="89" y="18"/>
                      <a:pt x="89" y="23"/>
                      <a:pt x="90" y="29"/>
                    </a:cubicBezTo>
                    <a:cubicBezTo>
                      <a:pt x="90" y="31"/>
                      <a:pt x="93" y="31"/>
                      <a:pt x="93" y="29"/>
                    </a:cubicBezTo>
                    <a:cubicBezTo>
                      <a:pt x="92" y="23"/>
                      <a:pt x="92" y="18"/>
                      <a:pt x="92" y="13"/>
                    </a:cubicBezTo>
                    <a:cubicBezTo>
                      <a:pt x="94" y="12"/>
                      <a:pt x="95" y="12"/>
                      <a:pt x="97" y="12"/>
                    </a:cubicBezTo>
                    <a:cubicBezTo>
                      <a:pt x="98" y="15"/>
                      <a:pt x="97" y="18"/>
                      <a:pt x="97" y="21"/>
                    </a:cubicBezTo>
                    <a:cubicBezTo>
                      <a:pt x="97" y="25"/>
                      <a:pt x="98" y="28"/>
                      <a:pt x="98" y="32"/>
                    </a:cubicBezTo>
                    <a:cubicBezTo>
                      <a:pt x="98" y="33"/>
                      <a:pt x="101" y="33"/>
                      <a:pt x="101" y="31"/>
                    </a:cubicBezTo>
                    <a:cubicBezTo>
                      <a:pt x="101" y="28"/>
                      <a:pt x="100" y="25"/>
                      <a:pt x="100" y="22"/>
                    </a:cubicBezTo>
                    <a:cubicBezTo>
                      <a:pt x="100" y="19"/>
                      <a:pt x="100" y="15"/>
                      <a:pt x="100" y="12"/>
                    </a:cubicBezTo>
                    <a:cubicBezTo>
                      <a:pt x="103" y="12"/>
                      <a:pt x="107" y="11"/>
                      <a:pt x="110" y="11"/>
                    </a:cubicBezTo>
                    <a:cubicBezTo>
                      <a:pt x="110" y="11"/>
                      <a:pt x="110" y="12"/>
                      <a:pt x="110" y="12"/>
                    </a:cubicBezTo>
                    <a:cubicBezTo>
                      <a:pt x="110" y="18"/>
                      <a:pt x="110" y="23"/>
                      <a:pt x="109" y="28"/>
                    </a:cubicBezTo>
                    <a:cubicBezTo>
                      <a:pt x="109" y="30"/>
                      <a:pt x="112" y="31"/>
                      <a:pt x="112" y="29"/>
                    </a:cubicBezTo>
                    <a:cubicBezTo>
                      <a:pt x="113" y="23"/>
                      <a:pt x="113" y="18"/>
                      <a:pt x="113" y="12"/>
                    </a:cubicBezTo>
                    <a:cubicBezTo>
                      <a:pt x="113" y="12"/>
                      <a:pt x="112" y="11"/>
                      <a:pt x="112" y="11"/>
                    </a:cubicBezTo>
                    <a:cubicBezTo>
                      <a:pt x="114" y="11"/>
                      <a:pt x="116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8"/>
                      <a:pt x="119" y="25"/>
                      <a:pt x="119" y="32"/>
                    </a:cubicBezTo>
                    <a:cubicBezTo>
                      <a:pt x="118" y="34"/>
                      <a:pt x="121" y="34"/>
                      <a:pt x="121" y="32"/>
                    </a:cubicBezTo>
                    <a:cubicBezTo>
                      <a:pt x="122" y="25"/>
                      <a:pt x="121" y="18"/>
                      <a:pt x="121" y="11"/>
                    </a:cubicBezTo>
                    <a:cubicBezTo>
                      <a:pt x="121" y="11"/>
                      <a:pt x="121" y="11"/>
                      <a:pt x="121" y="10"/>
                    </a:cubicBezTo>
                    <a:cubicBezTo>
                      <a:pt x="122" y="10"/>
                      <a:pt x="124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6"/>
                      <a:pt x="126" y="22"/>
                      <a:pt x="127" y="27"/>
                    </a:cubicBezTo>
                    <a:cubicBezTo>
                      <a:pt x="128" y="29"/>
                      <a:pt x="131" y="28"/>
                      <a:pt x="130" y="26"/>
                    </a:cubicBezTo>
                    <a:cubicBezTo>
                      <a:pt x="128" y="21"/>
                      <a:pt x="129" y="15"/>
                      <a:pt x="129" y="10"/>
                    </a:cubicBezTo>
                    <a:cubicBezTo>
                      <a:pt x="129" y="10"/>
                      <a:pt x="129" y="10"/>
                      <a:pt x="128" y="10"/>
                    </a:cubicBezTo>
                    <a:cubicBezTo>
                      <a:pt x="131" y="10"/>
                      <a:pt x="134" y="9"/>
                      <a:pt x="136" y="9"/>
                    </a:cubicBezTo>
                    <a:cubicBezTo>
                      <a:pt x="136" y="9"/>
                      <a:pt x="136" y="10"/>
                      <a:pt x="136" y="10"/>
                    </a:cubicBezTo>
                    <a:cubicBezTo>
                      <a:pt x="137" y="16"/>
                      <a:pt x="137" y="22"/>
                      <a:pt x="136" y="28"/>
                    </a:cubicBezTo>
                    <a:cubicBezTo>
                      <a:pt x="136" y="30"/>
                      <a:pt x="139" y="31"/>
                      <a:pt x="139" y="29"/>
                    </a:cubicBezTo>
                    <a:cubicBezTo>
                      <a:pt x="140" y="22"/>
                      <a:pt x="140" y="16"/>
                      <a:pt x="139" y="10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41" y="9"/>
                      <a:pt x="142" y="9"/>
                      <a:pt x="144" y="9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4" y="15"/>
                      <a:pt x="144" y="21"/>
                      <a:pt x="144" y="26"/>
                    </a:cubicBezTo>
                    <a:cubicBezTo>
                      <a:pt x="144" y="28"/>
                      <a:pt x="147" y="28"/>
                      <a:pt x="147" y="26"/>
                    </a:cubicBezTo>
                    <a:cubicBezTo>
                      <a:pt x="147" y="20"/>
                      <a:pt x="147" y="15"/>
                      <a:pt x="146" y="9"/>
                    </a:cubicBezTo>
                    <a:cubicBezTo>
                      <a:pt x="146" y="9"/>
                      <a:pt x="146" y="9"/>
                      <a:pt x="146" y="8"/>
                    </a:cubicBezTo>
                    <a:cubicBezTo>
                      <a:pt x="149" y="8"/>
                      <a:pt x="151" y="8"/>
                      <a:pt x="154" y="8"/>
                    </a:cubicBezTo>
                    <a:cubicBezTo>
                      <a:pt x="154" y="8"/>
                      <a:pt x="154" y="8"/>
                      <a:pt x="154" y="9"/>
                    </a:cubicBezTo>
                    <a:cubicBezTo>
                      <a:pt x="153" y="14"/>
                      <a:pt x="154" y="20"/>
                      <a:pt x="154" y="25"/>
                    </a:cubicBezTo>
                    <a:cubicBezTo>
                      <a:pt x="155" y="27"/>
                      <a:pt x="158" y="27"/>
                      <a:pt x="157" y="25"/>
                    </a:cubicBezTo>
                    <a:cubicBezTo>
                      <a:pt x="157" y="20"/>
                      <a:pt x="156" y="14"/>
                      <a:pt x="157" y="9"/>
                    </a:cubicBezTo>
                    <a:cubicBezTo>
                      <a:pt x="157" y="9"/>
                      <a:pt x="156" y="8"/>
                      <a:pt x="156" y="8"/>
                    </a:cubicBezTo>
                    <a:cubicBezTo>
                      <a:pt x="158" y="8"/>
                      <a:pt x="159" y="8"/>
                      <a:pt x="161" y="7"/>
                    </a:cubicBezTo>
                    <a:cubicBezTo>
                      <a:pt x="162" y="7"/>
                      <a:pt x="162" y="7"/>
                      <a:pt x="163" y="7"/>
                    </a:cubicBezTo>
                    <a:cubicBezTo>
                      <a:pt x="164" y="14"/>
                      <a:pt x="163" y="21"/>
                      <a:pt x="164" y="29"/>
                    </a:cubicBezTo>
                    <a:cubicBezTo>
                      <a:pt x="164" y="30"/>
                      <a:pt x="167" y="30"/>
                      <a:pt x="167" y="28"/>
                    </a:cubicBezTo>
                    <a:cubicBezTo>
                      <a:pt x="166" y="21"/>
                      <a:pt x="167" y="14"/>
                      <a:pt x="166" y="7"/>
                    </a:cubicBezTo>
                    <a:cubicBezTo>
                      <a:pt x="169" y="7"/>
                      <a:pt x="171" y="7"/>
                      <a:pt x="173" y="7"/>
                    </a:cubicBezTo>
                    <a:cubicBezTo>
                      <a:pt x="174" y="12"/>
                      <a:pt x="172" y="19"/>
                      <a:pt x="175" y="24"/>
                    </a:cubicBezTo>
                    <a:cubicBezTo>
                      <a:pt x="176" y="26"/>
                      <a:pt x="178" y="25"/>
                      <a:pt x="178" y="23"/>
                    </a:cubicBezTo>
                    <a:cubicBezTo>
                      <a:pt x="175" y="18"/>
                      <a:pt x="177" y="12"/>
                      <a:pt x="176" y="6"/>
                    </a:cubicBezTo>
                    <a:cubicBezTo>
                      <a:pt x="179" y="6"/>
                      <a:pt x="182" y="6"/>
                      <a:pt x="185" y="6"/>
                    </a:cubicBezTo>
                    <a:cubicBezTo>
                      <a:pt x="185" y="6"/>
                      <a:pt x="185" y="6"/>
                      <a:pt x="185" y="6"/>
                    </a:cubicBezTo>
                    <a:cubicBezTo>
                      <a:pt x="186" y="12"/>
                      <a:pt x="186" y="17"/>
                      <a:pt x="185" y="23"/>
                    </a:cubicBezTo>
                    <a:cubicBezTo>
                      <a:pt x="185" y="25"/>
                      <a:pt x="188" y="26"/>
                      <a:pt x="188" y="24"/>
                    </a:cubicBezTo>
                    <a:cubicBezTo>
                      <a:pt x="189" y="18"/>
                      <a:pt x="189" y="11"/>
                      <a:pt x="187" y="6"/>
                    </a:cubicBezTo>
                    <a:cubicBezTo>
                      <a:pt x="190" y="5"/>
                      <a:pt x="192" y="5"/>
                      <a:pt x="194" y="5"/>
                    </a:cubicBezTo>
                    <a:cubicBezTo>
                      <a:pt x="195" y="10"/>
                      <a:pt x="195" y="16"/>
                      <a:pt x="196" y="21"/>
                    </a:cubicBezTo>
                    <a:cubicBezTo>
                      <a:pt x="196" y="23"/>
                      <a:pt x="199" y="23"/>
                      <a:pt x="199" y="21"/>
                    </a:cubicBezTo>
                    <a:cubicBezTo>
                      <a:pt x="198" y="16"/>
                      <a:pt x="198" y="10"/>
                      <a:pt x="197" y="5"/>
                    </a:cubicBezTo>
                    <a:cubicBezTo>
                      <a:pt x="200" y="5"/>
                      <a:pt x="202" y="4"/>
                      <a:pt x="20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4" name="Freeform 109"/>
              <p:cNvSpPr>
                <a:spLocks noChangeArrowheads="1"/>
              </p:cNvSpPr>
              <p:nvPr/>
            </p:nvSpPr>
            <p:spPr bwMode="auto">
              <a:xfrm>
                <a:off x="1594" y="47"/>
                <a:ext cx="9" cy="45"/>
              </a:xfrm>
              <a:custGeom>
                <a:avLst/>
                <a:gdLst>
                  <a:gd name="T0" fmla="*/ 0 w 4"/>
                  <a:gd name="T1" fmla="*/ 369 h 19"/>
                  <a:gd name="T2" fmla="*/ 126 w 4"/>
                  <a:gd name="T3" fmla="*/ 2989 h 19"/>
                  <a:gd name="T4" fmla="*/ 511 w 4"/>
                  <a:gd name="T5" fmla="*/ 2989 h 19"/>
                  <a:gd name="T6" fmla="*/ 410 w 4"/>
                  <a:gd name="T7" fmla="*/ 369 h 19"/>
                  <a:gd name="T8" fmla="*/ 0 w 4"/>
                  <a:gd name="T9" fmla="*/ 36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9"/>
                  <a:gd name="T17" fmla="*/ 4 w 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9">
                    <a:moveTo>
                      <a:pt x="0" y="2"/>
                    </a:move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4" y="19"/>
                      <a:pt x="4" y="17"/>
                    </a:cubicBezTo>
                    <a:cubicBezTo>
                      <a:pt x="3" y="12"/>
                      <a:pt x="4" y="7"/>
                      <a:pt x="3" y="2"/>
                    </a:cubicBezTo>
                    <a:cubicBezTo>
                      <a:pt x="3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5" name="Freeform 110"/>
              <p:cNvSpPr>
                <a:spLocks noEditPoints="1" noChangeArrowheads="1"/>
              </p:cNvSpPr>
              <p:nvPr/>
            </p:nvSpPr>
            <p:spPr bwMode="auto">
              <a:xfrm>
                <a:off x="2532" y="1690"/>
                <a:ext cx="527" cy="242"/>
              </a:xfrm>
              <a:custGeom>
                <a:avLst/>
                <a:gdLst>
                  <a:gd name="T0" fmla="*/ 8697 w 223"/>
                  <a:gd name="T1" fmla="*/ 1801 h 102"/>
                  <a:gd name="T2" fmla="*/ 2061 w 223"/>
                  <a:gd name="T3" fmla="*/ 157 h 102"/>
                  <a:gd name="T4" fmla="*/ 156 w 223"/>
                  <a:gd name="T5" fmla="*/ 7504 h 102"/>
                  <a:gd name="T6" fmla="*/ 27359 w 223"/>
                  <a:gd name="T7" fmla="*/ 15716 h 102"/>
                  <a:gd name="T8" fmla="*/ 37089 w 223"/>
                  <a:gd name="T9" fmla="*/ 18029 h 102"/>
                  <a:gd name="T10" fmla="*/ 38485 w 223"/>
                  <a:gd name="T11" fmla="*/ 10527 h 102"/>
                  <a:gd name="T12" fmla="*/ 35900 w 223"/>
                  <a:gd name="T13" fmla="*/ 13758 h 102"/>
                  <a:gd name="T14" fmla="*/ 38329 w 223"/>
                  <a:gd name="T15" fmla="*/ 11056 h 102"/>
                  <a:gd name="T16" fmla="*/ 18648 w 223"/>
                  <a:gd name="T17" fmla="*/ 12328 h 102"/>
                  <a:gd name="T18" fmla="*/ 532 w 223"/>
                  <a:gd name="T19" fmla="*/ 7132 h 102"/>
                  <a:gd name="T20" fmla="*/ 3183 w 223"/>
                  <a:gd name="T21" fmla="*/ 883 h 102"/>
                  <a:gd name="T22" fmla="*/ 3680 w 223"/>
                  <a:gd name="T23" fmla="*/ 1042 h 102"/>
                  <a:gd name="T24" fmla="*/ 4485 w 223"/>
                  <a:gd name="T25" fmla="*/ 1042 h 102"/>
                  <a:gd name="T26" fmla="*/ 4211 w 223"/>
                  <a:gd name="T27" fmla="*/ 4437 h 102"/>
                  <a:gd name="T28" fmla="*/ 6109 w 223"/>
                  <a:gd name="T29" fmla="*/ 1431 h 102"/>
                  <a:gd name="T30" fmla="*/ 6641 w 223"/>
                  <a:gd name="T31" fmla="*/ 1587 h 102"/>
                  <a:gd name="T32" fmla="*/ 6641 w 223"/>
                  <a:gd name="T33" fmla="*/ 5331 h 102"/>
                  <a:gd name="T34" fmla="*/ 10108 w 223"/>
                  <a:gd name="T35" fmla="*/ 2695 h 102"/>
                  <a:gd name="T36" fmla="*/ 9422 w 223"/>
                  <a:gd name="T37" fmla="*/ 6090 h 102"/>
                  <a:gd name="T38" fmla="*/ 11627 w 223"/>
                  <a:gd name="T39" fmla="*/ 3006 h 102"/>
                  <a:gd name="T40" fmla="*/ 11348 w 223"/>
                  <a:gd name="T41" fmla="*/ 5701 h 102"/>
                  <a:gd name="T42" fmla="*/ 12761 w 223"/>
                  <a:gd name="T43" fmla="*/ 3395 h 102"/>
                  <a:gd name="T44" fmla="*/ 12381 w 223"/>
                  <a:gd name="T45" fmla="*/ 7132 h 102"/>
                  <a:gd name="T46" fmla="*/ 14666 w 223"/>
                  <a:gd name="T47" fmla="*/ 3900 h 102"/>
                  <a:gd name="T48" fmla="*/ 15191 w 223"/>
                  <a:gd name="T49" fmla="*/ 4114 h 102"/>
                  <a:gd name="T50" fmla="*/ 15191 w 223"/>
                  <a:gd name="T51" fmla="*/ 6090 h 102"/>
                  <a:gd name="T52" fmla="*/ 15694 w 223"/>
                  <a:gd name="T53" fmla="*/ 6237 h 102"/>
                  <a:gd name="T54" fmla="*/ 17089 w 223"/>
                  <a:gd name="T55" fmla="*/ 4660 h 102"/>
                  <a:gd name="T56" fmla="*/ 17620 w 223"/>
                  <a:gd name="T57" fmla="*/ 4819 h 102"/>
                  <a:gd name="T58" fmla="*/ 17408 w 223"/>
                  <a:gd name="T59" fmla="*/ 8427 h 102"/>
                  <a:gd name="T60" fmla="*/ 19033 w 223"/>
                  <a:gd name="T61" fmla="*/ 5196 h 102"/>
                  <a:gd name="T62" fmla="*/ 19518 w 223"/>
                  <a:gd name="T63" fmla="*/ 8563 h 102"/>
                  <a:gd name="T64" fmla="*/ 20931 w 223"/>
                  <a:gd name="T65" fmla="*/ 5865 h 102"/>
                  <a:gd name="T66" fmla="*/ 20709 w 223"/>
                  <a:gd name="T67" fmla="*/ 9761 h 102"/>
                  <a:gd name="T68" fmla="*/ 22491 w 223"/>
                  <a:gd name="T69" fmla="*/ 6237 h 102"/>
                  <a:gd name="T70" fmla="*/ 22491 w 223"/>
                  <a:gd name="T71" fmla="*/ 9630 h 102"/>
                  <a:gd name="T72" fmla="*/ 23680 w 223"/>
                  <a:gd name="T73" fmla="*/ 6783 h 102"/>
                  <a:gd name="T74" fmla="*/ 23888 w 223"/>
                  <a:gd name="T75" fmla="*/ 10363 h 102"/>
                  <a:gd name="T76" fmla="*/ 25421 w 223"/>
                  <a:gd name="T77" fmla="*/ 7288 h 102"/>
                  <a:gd name="T78" fmla="*/ 25298 w 223"/>
                  <a:gd name="T79" fmla="*/ 10363 h 102"/>
                  <a:gd name="T80" fmla="*/ 26674 w 223"/>
                  <a:gd name="T81" fmla="*/ 7666 h 102"/>
                  <a:gd name="T82" fmla="*/ 26974 w 223"/>
                  <a:gd name="T83" fmla="*/ 10897 h 102"/>
                  <a:gd name="T84" fmla="*/ 28387 w 223"/>
                  <a:gd name="T85" fmla="*/ 8055 h 102"/>
                  <a:gd name="T86" fmla="*/ 28387 w 223"/>
                  <a:gd name="T87" fmla="*/ 12102 h 102"/>
                  <a:gd name="T88" fmla="*/ 31185 w 223"/>
                  <a:gd name="T89" fmla="*/ 8933 h 102"/>
                  <a:gd name="T90" fmla="*/ 31689 w 223"/>
                  <a:gd name="T91" fmla="*/ 9096 h 102"/>
                  <a:gd name="T92" fmla="*/ 32218 w 223"/>
                  <a:gd name="T93" fmla="*/ 12484 h 102"/>
                  <a:gd name="T94" fmla="*/ 34659 w 223"/>
                  <a:gd name="T95" fmla="*/ 10015 h 102"/>
                  <a:gd name="T96" fmla="*/ 35146 w 223"/>
                  <a:gd name="T97" fmla="*/ 10138 h 1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02"/>
                  <a:gd name="T149" fmla="*/ 223 w 223"/>
                  <a:gd name="T150" fmla="*/ 102 h 10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02">
                    <a:moveTo>
                      <a:pt x="178" y="47"/>
                    </a:moveTo>
                    <a:cubicBezTo>
                      <a:pt x="162" y="42"/>
                      <a:pt x="147" y="38"/>
                      <a:pt x="131" y="33"/>
                    </a:cubicBezTo>
                    <a:cubicBezTo>
                      <a:pt x="104" y="25"/>
                      <a:pt x="77" y="17"/>
                      <a:pt x="50" y="10"/>
                    </a:cubicBezTo>
                    <a:cubicBezTo>
                      <a:pt x="42" y="7"/>
                      <a:pt x="34" y="5"/>
                      <a:pt x="26" y="3"/>
                    </a:cubicBezTo>
                    <a:cubicBezTo>
                      <a:pt x="22" y="2"/>
                      <a:pt x="18" y="1"/>
                      <a:pt x="15" y="1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8" y="14"/>
                      <a:pt x="4" y="26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1"/>
                      <a:pt x="0" y="42"/>
                      <a:pt x="1" y="42"/>
                    </a:cubicBezTo>
                    <a:cubicBezTo>
                      <a:pt x="18" y="47"/>
                      <a:pt x="35" y="52"/>
                      <a:pt x="53" y="57"/>
                    </a:cubicBezTo>
                    <a:cubicBezTo>
                      <a:pt x="70" y="62"/>
                      <a:pt x="88" y="65"/>
                      <a:pt x="105" y="71"/>
                    </a:cubicBezTo>
                    <a:cubicBezTo>
                      <a:pt x="122" y="76"/>
                      <a:pt x="139" y="83"/>
                      <a:pt x="157" y="88"/>
                    </a:cubicBezTo>
                    <a:cubicBezTo>
                      <a:pt x="175" y="93"/>
                      <a:pt x="193" y="97"/>
                      <a:pt x="211" y="102"/>
                    </a:cubicBezTo>
                    <a:cubicBezTo>
                      <a:pt x="212" y="102"/>
                      <a:pt x="212" y="102"/>
                      <a:pt x="212" y="102"/>
                    </a:cubicBezTo>
                    <a:cubicBezTo>
                      <a:pt x="212" y="102"/>
                      <a:pt x="213" y="102"/>
                      <a:pt x="213" y="101"/>
                    </a:cubicBezTo>
                    <a:cubicBezTo>
                      <a:pt x="216" y="88"/>
                      <a:pt x="219" y="75"/>
                      <a:pt x="223" y="61"/>
                    </a:cubicBezTo>
                    <a:cubicBezTo>
                      <a:pt x="223" y="61"/>
                      <a:pt x="223" y="60"/>
                      <a:pt x="222" y="60"/>
                    </a:cubicBezTo>
                    <a:cubicBezTo>
                      <a:pt x="222" y="59"/>
                      <a:pt x="222" y="59"/>
                      <a:pt x="221" y="59"/>
                    </a:cubicBezTo>
                    <a:cubicBezTo>
                      <a:pt x="207" y="56"/>
                      <a:pt x="192" y="51"/>
                      <a:pt x="178" y="47"/>
                    </a:cubicBezTo>
                    <a:close/>
                    <a:moveTo>
                      <a:pt x="209" y="59"/>
                    </a:moveTo>
                    <a:cubicBezTo>
                      <a:pt x="208" y="65"/>
                      <a:pt x="206" y="71"/>
                      <a:pt x="206" y="77"/>
                    </a:cubicBezTo>
                    <a:cubicBezTo>
                      <a:pt x="206" y="79"/>
                      <a:pt x="208" y="79"/>
                      <a:pt x="208" y="77"/>
                    </a:cubicBezTo>
                    <a:cubicBezTo>
                      <a:pt x="208" y="71"/>
                      <a:pt x="211" y="66"/>
                      <a:pt x="212" y="60"/>
                    </a:cubicBezTo>
                    <a:cubicBezTo>
                      <a:pt x="215" y="61"/>
                      <a:pt x="217" y="61"/>
                      <a:pt x="220" y="62"/>
                    </a:cubicBezTo>
                    <a:cubicBezTo>
                      <a:pt x="217" y="74"/>
                      <a:pt x="214" y="87"/>
                      <a:pt x="211" y="99"/>
                    </a:cubicBezTo>
                    <a:cubicBezTo>
                      <a:pt x="194" y="94"/>
                      <a:pt x="176" y="90"/>
                      <a:pt x="159" y="85"/>
                    </a:cubicBezTo>
                    <a:cubicBezTo>
                      <a:pt x="142" y="80"/>
                      <a:pt x="125" y="74"/>
                      <a:pt x="107" y="69"/>
                    </a:cubicBezTo>
                    <a:cubicBezTo>
                      <a:pt x="90" y="63"/>
                      <a:pt x="73" y="59"/>
                      <a:pt x="55" y="55"/>
                    </a:cubicBezTo>
                    <a:cubicBezTo>
                      <a:pt x="38" y="50"/>
                      <a:pt x="20" y="45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6" y="27"/>
                      <a:pt x="11" y="16"/>
                      <a:pt x="14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7" y="9"/>
                      <a:pt x="15" y="14"/>
                      <a:pt x="14" y="19"/>
                    </a:cubicBezTo>
                    <a:cubicBezTo>
                      <a:pt x="14" y="20"/>
                      <a:pt x="17" y="20"/>
                      <a:pt x="17" y="19"/>
                    </a:cubicBezTo>
                    <a:cubicBezTo>
                      <a:pt x="18" y="14"/>
                      <a:pt x="20" y="10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3" y="5"/>
                      <a:pt x="23" y="6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4" y="13"/>
                      <a:pt x="22" y="19"/>
                      <a:pt x="21" y="25"/>
                    </a:cubicBezTo>
                    <a:cubicBezTo>
                      <a:pt x="21" y="27"/>
                      <a:pt x="24" y="27"/>
                      <a:pt x="24" y="25"/>
                    </a:cubicBezTo>
                    <a:cubicBezTo>
                      <a:pt x="25" y="19"/>
                      <a:pt x="27" y="14"/>
                      <a:pt x="28" y="8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31" y="7"/>
                      <a:pt x="33" y="8"/>
                      <a:pt x="35" y="8"/>
                    </a:cubicBezTo>
                    <a:cubicBezTo>
                      <a:pt x="33" y="13"/>
                      <a:pt x="30" y="18"/>
                      <a:pt x="29" y="24"/>
                    </a:cubicBezTo>
                    <a:cubicBezTo>
                      <a:pt x="29" y="25"/>
                      <a:pt x="32" y="25"/>
                      <a:pt x="32" y="24"/>
                    </a:cubicBezTo>
                    <a:cubicBezTo>
                      <a:pt x="33" y="18"/>
                      <a:pt x="36" y="14"/>
                      <a:pt x="38" y="9"/>
                    </a:cubicBezTo>
                    <a:cubicBezTo>
                      <a:pt x="39" y="10"/>
                      <a:pt x="41" y="10"/>
                      <a:pt x="42" y="10"/>
                    </a:cubicBezTo>
                    <a:cubicBezTo>
                      <a:pt x="43" y="11"/>
                      <a:pt x="43" y="11"/>
                      <a:pt x="44" y="11"/>
                    </a:cubicBezTo>
                    <a:cubicBezTo>
                      <a:pt x="41" y="17"/>
                      <a:pt x="40" y="23"/>
                      <a:pt x="38" y="30"/>
                    </a:cubicBezTo>
                    <a:cubicBezTo>
                      <a:pt x="38" y="32"/>
                      <a:pt x="41" y="32"/>
                      <a:pt x="41" y="31"/>
                    </a:cubicBezTo>
                    <a:cubicBezTo>
                      <a:pt x="43" y="24"/>
                      <a:pt x="43" y="17"/>
                      <a:pt x="47" y="12"/>
                    </a:cubicBezTo>
                    <a:cubicBezTo>
                      <a:pt x="50" y="13"/>
                      <a:pt x="54" y="14"/>
                      <a:pt x="58" y="15"/>
                    </a:cubicBezTo>
                    <a:cubicBezTo>
                      <a:pt x="57" y="15"/>
                      <a:pt x="57" y="15"/>
                      <a:pt x="57" y="16"/>
                    </a:cubicBezTo>
                    <a:cubicBezTo>
                      <a:pt x="55" y="22"/>
                      <a:pt x="54" y="28"/>
                      <a:pt x="52" y="34"/>
                    </a:cubicBezTo>
                    <a:cubicBezTo>
                      <a:pt x="51" y="35"/>
                      <a:pt x="54" y="36"/>
                      <a:pt x="54" y="34"/>
                    </a:cubicBezTo>
                    <a:cubicBezTo>
                      <a:pt x="57" y="29"/>
                      <a:pt x="58" y="22"/>
                      <a:pt x="60" y="16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62" y="16"/>
                      <a:pt x="64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22"/>
                      <a:pt x="63" y="27"/>
                      <a:pt x="62" y="32"/>
                    </a:cubicBezTo>
                    <a:cubicBezTo>
                      <a:pt x="62" y="34"/>
                      <a:pt x="65" y="34"/>
                      <a:pt x="65" y="32"/>
                    </a:cubicBezTo>
                    <a:cubicBezTo>
                      <a:pt x="66" y="27"/>
                      <a:pt x="68" y="23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71" y="18"/>
                      <a:pt x="72" y="19"/>
                      <a:pt x="73" y="19"/>
                    </a:cubicBezTo>
                    <a:cubicBezTo>
                      <a:pt x="73" y="19"/>
                      <a:pt x="73" y="19"/>
                      <a:pt x="73" y="20"/>
                    </a:cubicBezTo>
                    <a:cubicBezTo>
                      <a:pt x="71" y="26"/>
                      <a:pt x="69" y="33"/>
                      <a:pt x="68" y="40"/>
                    </a:cubicBezTo>
                    <a:cubicBezTo>
                      <a:pt x="68" y="42"/>
                      <a:pt x="71" y="42"/>
                      <a:pt x="71" y="40"/>
                    </a:cubicBezTo>
                    <a:cubicBezTo>
                      <a:pt x="72" y="33"/>
                      <a:pt x="74" y="27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8" y="21"/>
                      <a:pt x="81" y="21"/>
                      <a:pt x="84" y="22"/>
                    </a:cubicBezTo>
                    <a:cubicBezTo>
                      <a:pt x="82" y="28"/>
                      <a:pt x="79" y="33"/>
                      <a:pt x="78" y="39"/>
                    </a:cubicBezTo>
                    <a:cubicBezTo>
                      <a:pt x="78" y="41"/>
                      <a:pt x="81" y="41"/>
                      <a:pt x="81" y="39"/>
                    </a:cubicBezTo>
                    <a:cubicBezTo>
                      <a:pt x="82" y="34"/>
                      <a:pt x="85" y="28"/>
                      <a:pt x="87" y="23"/>
                    </a:cubicBezTo>
                    <a:cubicBezTo>
                      <a:pt x="88" y="23"/>
                      <a:pt x="89" y="24"/>
                      <a:pt x="90" y="24"/>
                    </a:cubicBezTo>
                    <a:cubicBezTo>
                      <a:pt x="89" y="24"/>
                      <a:pt x="89" y="24"/>
                      <a:pt x="89" y="25"/>
                    </a:cubicBezTo>
                    <a:cubicBezTo>
                      <a:pt x="89" y="28"/>
                      <a:pt x="88" y="31"/>
                      <a:pt x="87" y="34"/>
                    </a:cubicBezTo>
                    <a:cubicBezTo>
                      <a:pt x="86" y="37"/>
                      <a:pt x="85" y="41"/>
                      <a:pt x="84" y="45"/>
                    </a:cubicBezTo>
                    <a:cubicBezTo>
                      <a:pt x="84" y="46"/>
                      <a:pt x="87" y="47"/>
                      <a:pt x="87" y="45"/>
                    </a:cubicBezTo>
                    <a:cubicBezTo>
                      <a:pt x="88" y="42"/>
                      <a:pt x="89" y="38"/>
                      <a:pt x="90" y="35"/>
                    </a:cubicBezTo>
                    <a:cubicBezTo>
                      <a:pt x="91" y="31"/>
                      <a:pt x="92" y="28"/>
                      <a:pt x="92" y="25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4" y="25"/>
                      <a:pt x="96" y="26"/>
                      <a:pt x="98" y="26"/>
                    </a:cubicBezTo>
                    <a:cubicBezTo>
                      <a:pt x="97" y="32"/>
                      <a:pt x="95" y="37"/>
                      <a:pt x="93" y="42"/>
                    </a:cubicBezTo>
                    <a:cubicBezTo>
                      <a:pt x="93" y="44"/>
                      <a:pt x="95" y="44"/>
                      <a:pt x="96" y="43"/>
                    </a:cubicBezTo>
                    <a:cubicBezTo>
                      <a:pt x="98" y="37"/>
                      <a:pt x="99" y="32"/>
                      <a:pt x="101" y="27"/>
                    </a:cubicBezTo>
                    <a:cubicBezTo>
                      <a:pt x="103" y="28"/>
                      <a:pt x="104" y="28"/>
                      <a:pt x="106" y="29"/>
                    </a:cubicBezTo>
                    <a:cubicBezTo>
                      <a:pt x="105" y="32"/>
                      <a:pt x="104" y="34"/>
                      <a:pt x="103" y="37"/>
                    </a:cubicBezTo>
                    <a:cubicBezTo>
                      <a:pt x="101" y="40"/>
                      <a:pt x="101" y="44"/>
                      <a:pt x="100" y="47"/>
                    </a:cubicBezTo>
                    <a:cubicBezTo>
                      <a:pt x="100" y="49"/>
                      <a:pt x="102" y="50"/>
                      <a:pt x="103" y="48"/>
                    </a:cubicBezTo>
                    <a:cubicBezTo>
                      <a:pt x="104" y="45"/>
                      <a:pt x="104" y="42"/>
                      <a:pt x="105" y="39"/>
                    </a:cubicBezTo>
                    <a:cubicBezTo>
                      <a:pt x="106" y="36"/>
                      <a:pt x="108" y="33"/>
                      <a:pt x="109" y="29"/>
                    </a:cubicBezTo>
                    <a:cubicBezTo>
                      <a:pt x="112" y="30"/>
                      <a:pt x="115" y="31"/>
                      <a:pt x="119" y="32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6" y="38"/>
                      <a:pt x="114" y="43"/>
                      <a:pt x="112" y="48"/>
                    </a:cubicBezTo>
                    <a:cubicBezTo>
                      <a:pt x="111" y="50"/>
                      <a:pt x="113" y="51"/>
                      <a:pt x="114" y="50"/>
                    </a:cubicBezTo>
                    <a:cubicBezTo>
                      <a:pt x="117" y="45"/>
                      <a:pt x="119" y="40"/>
                      <a:pt x="121" y="34"/>
                    </a:cubicBezTo>
                    <a:cubicBezTo>
                      <a:pt x="121" y="34"/>
                      <a:pt x="121" y="33"/>
                      <a:pt x="120" y="33"/>
                    </a:cubicBezTo>
                    <a:cubicBezTo>
                      <a:pt x="122" y="33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4" y="42"/>
                      <a:pt x="122" y="48"/>
                      <a:pt x="119" y="55"/>
                    </a:cubicBezTo>
                    <a:cubicBezTo>
                      <a:pt x="118" y="57"/>
                      <a:pt x="121" y="57"/>
                      <a:pt x="122" y="56"/>
                    </a:cubicBezTo>
                    <a:cubicBezTo>
                      <a:pt x="125" y="49"/>
                      <a:pt x="127" y="43"/>
                      <a:pt x="129" y="36"/>
                    </a:cubicBezTo>
                    <a:cubicBezTo>
                      <a:pt x="129" y="36"/>
                      <a:pt x="129" y="36"/>
                      <a:pt x="129" y="35"/>
                    </a:cubicBezTo>
                    <a:cubicBezTo>
                      <a:pt x="130" y="36"/>
                      <a:pt x="132" y="36"/>
                      <a:pt x="134" y="37"/>
                    </a:cubicBezTo>
                    <a:cubicBezTo>
                      <a:pt x="134" y="37"/>
                      <a:pt x="134" y="37"/>
                      <a:pt x="133" y="37"/>
                    </a:cubicBezTo>
                    <a:cubicBezTo>
                      <a:pt x="132" y="42"/>
                      <a:pt x="129" y="48"/>
                      <a:pt x="129" y="54"/>
                    </a:cubicBezTo>
                    <a:cubicBezTo>
                      <a:pt x="129" y="55"/>
                      <a:pt x="132" y="56"/>
                      <a:pt x="132" y="54"/>
                    </a:cubicBezTo>
                    <a:cubicBezTo>
                      <a:pt x="132" y="48"/>
                      <a:pt x="135" y="43"/>
                      <a:pt x="136" y="38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39" y="38"/>
                      <a:pt x="141" y="39"/>
                      <a:pt x="144" y="40"/>
                    </a:cubicBezTo>
                    <a:cubicBezTo>
                      <a:pt x="144" y="40"/>
                      <a:pt x="144" y="40"/>
                      <a:pt x="144" y="40"/>
                    </a:cubicBezTo>
                    <a:cubicBezTo>
                      <a:pt x="142" y="46"/>
                      <a:pt x="140" y="52"/>
                      <a:pt x="137" y="58"/>
                    </a:cubicBezTo>
                    <a:cubicBezTo>
                      <a:pt x="136" y="59"/>
                      <a:pt x="139" y="61"/>
                      <a:pt x="140" y="59"/>
                    </a:cubicBezTo>
                    <a:cubicBezTo>
                      <a:pt x="142" y="53"/>
                      <a:pt x="145" y="47"/>
                      <a:pt x="146" y="41"/>
                    </a:cubicBezTo>
                    <a:cubicBezTo>
                      <a:pt x="146" y="41"/>
                      <a:pt x="146" y="41"/>
                      <a:pt x="146" y="41"/>
                    </a:cubicBezTo>
                    <a:cubicBezTo>
                      <a:pt x="148" y="41"/>
                      <a:pt x="149" y="41"/>
                      <a:pt x="151" y="42"/>
                    </a:cubicBezTo>
                    <a:cubicBezTo>
                      <a:pt x="151" y="42"/>
                      <a:pt x="151" y="42"/>
                      <a:pt x="151" y="42"/>
                    </a:cubicBezTo>
                    <a:cubicBezTo>
                      <a:pt x="149" y="48"/>
                      <a:pt x="147" y="53"/>
                      <a:pt x="145" y="58"/>
                    </a:cubicBezTo>
                    <a:cubicBezTo>
                      <a:pt x="145" y="60"/>
                      <a:pt x="148" y="61"/>
                      <a:pt x="148" y="59"/>
                    </a:cubicBezTo>
                    <a:cubicBezTo>
                      <a:pt x="150" y="54"/>
                      <a:pt x="152" y="49"/>
                      <a:pt x="153" y="43"/>
                    </a:cubicBezTo>
                    <a:cubicBezTo>
                      <a:pt x="153" y="43"/>
                      <a:pt x="153" y="43"/>
                      <a:pt x="153" y="43"/>
                    </a:cubicBezTo>
                    <a:cubicBezTo>
                      <a:pt x="156" y="43"/>
                      <a:pt x="158" y="44"/>
                      <a:pt x="161" y="45"/>
                    </a:cubicBezTo>
                    <a:cubicBezTo>
                      <a:pt x="161" y="45"/>
                      <a:pt x="160" y="45"/>
                      <a:pt x="160" y="45"/>
                    </a:cubicBezTo>
                    <a:cubicBezTo>
                      <a:pt x="158" y="50"/>
                      <a:pt x="157" y="56"/>
                      <a:pt x="155" y="61"/>
                    </a:cubicBezTo>
                    <a:cubicBezTo>
                      <a:pt x="155" y="63"/>
                      <a:pt x="157" y="64"/>
                      <a:pt x="158" y="62"/>
                    </a:cubicBezTo>
                    <a:cubicBezTo>
                      <a:pt x="159" y="57"/>
                      <a:pt x="161" y="52"/>
                      <a:pt x="163" y="47"/>
                    </a:cubicBezTo>
                    <a:cubicBezTo>
                      <a:pt x="163" y="46"/>
                      <a:pt x="163" y="46"/>
                      <a:pt x="163" y="45"/>
                    </a:cubicBezTo>
                    <a:cubicBezTo>
                      <a:pt x="164" y="46"/>
                      <a:pt x="166" y="46"/>
                      <a:pt x="167" y="47"/>
                    </a:cubicBezTo>
                    <a:cubicBezTo>
                      <a:pt x="168" y="47"/>
                      <a:pt x="169" y="47"/>
                      <a:pt x="170" y="47"/>
                    </a:cubicBezTo>
                    <a:cubicBezTo>
                      <a:pt x="168" y="54"/>
                      <a:pt x="164" y="61"/>
                      <a:pt x="163" y="68"/>
                    </a:cubicBezTo>
                    <a:cubicBezTo>
                      <a:pt x="162" y="69"/>
                      <a:pt x="165" y="70"/>
                      <a:pt x="166" y="68"/>
                    </a:cubicBezTo>
                    <a:cubicBezTo>
                      <a:pt x="167" y="61"/>
                      <a:pt x="170" y="55"/>
                      <a:pt x="173" y="48"/>
                    </a:cubicBezTo>
                    <a:cubicBezTo>
                      <a:pt x="175" y="49"/>
                      <a:pt x="177" y="50"/>
                      <a:pt x="179" y="50"/>
                    </a:cubicBezTo>
                    <a:cubicBezTo>
                      <a:pt x="178" y="56"/>
                      <a:pt x="174" y="61"/>
                      <a:pt x="175" y="67"/>
                    </a:cubicBezTo>
                    <a:cubicBezTo>
                      <a:pt x="175" y="69"/>
                      <a:pt x="178" y="69"/>
                      <a:pt x="177" y="67"/>
                    </a:cubicBezTo>
                    <a:cubicBezTo>
                      <a:pt x="177" y="62"/>
                      <a:pt x="180" y="56"/>
                      <a:pt x="182" y="51"/>
                    </a:cubicBezTo>
                    <a:cubicBezTo>
                      <a:pt x="185" y="52"/>
                      <a:pt x="188" y="53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89" y="59"/>
                      <a:pt x="187" y="65"/>
                      <a:pt x="185" y="70"/>
                    </a:cubicBezTo>
                    <a:cubicBezTo>
                      <a:pt x="184" y="72"/>
                      <a:pt x="187" y="73"/>
                      <a:pt x="187" y="72"/>
                    </a:cubicBezTo>
                    <a:cubicBezTo>
                      <a:pt x="190" y="66"/>
                      <a:pt x="192" y="60"/>
                      <a:pt x="193" y="54"/>
                    </a:cubicBezTo>
                    <a:cubicBezTo>
                      <a:pt x="195" y="55"/>
                      <a:pt x="197" y="56"/>
                      <a:pt x="199" y="56"/>
                    </a:cubicBezTo>
                    <a:cubicBezTo>
                      <a:pt x="198" y="61"/>
                      <a:pt x="197" y="67"/>
                      <a:pt x="195" y="72"/>
                    </a:cubicBezTo>
                    <a:cubicBezTo>
                      <a:pt x="195" y="74"/>
                      <a:pt x="198" y="75"/>
                      <a:pt x="198" y="73"/>
                    </a:cubicBezTo>
                    <a:cubicBezTo>
                      <a:pt x="200" y="68"/>
                      <a:pt x="201" y="62"/>
                      <a:pt x="202" y="57"/>
                    </a:cubicBezTo>
                    <a:cubicBezTo>
                      <a:pt x="205" y="58"/>
                      <a:pt x="207" y="58"/>
                      <a:pt x="209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6" name="Freeform 111"/>
              <p:cNvSpPr>
                <a:spLocks noChangeArrowheads="1"/>
              </p:cNvSpPr>
              <p:nvPr/>
            </p:nvSpPr>
            <p:spPr bwMode="auto">
              <a:xfrm>
                <a:off x="2641" y="1719"/>
                <a:ext cx="19" cy="45"/>
              </a:xfrm>
              <a:custGeom>
                <a:avLst/>
                <a:gdLst>
                  <a:gd name="T0" fmla="*/ 926 w 8"/>
                  <a:gd name="T1" fmla="*/ 369 h 19"/>
                  <a:gd name="T2" fmla="*/ 0 w 8"/>
                  <a:gd name="T3" fmla="*/ 2989 h 19"/>
                  <a:gd name="T4" fmla="*/ 537 w 8"/>
                  <a:gd name="T5" fmla="*/ 2989 h 19"/>
                  <a:gd name="T6" fmla="*/ 1432 w 8"/>
                  <a:gd name="T7" fmla="*/ 533 h 19"/>
                  <a:gd name="T8" fmla="*/ 926 w 8"/>
                  <a:gd name="T9" fmla="*/ 36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9"/>
                  <a:gd name="T17" fmla="*/ 8 w 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9">
                    <a:moveTo>
                      <a:pt x="5" y="2"/>
                    </a:moveTo>
                    <a:cubicBezTo>
                      <a:pt x="3" y="7"/>
                      <a:pt x="2" y="12"/>
                      <a:pt x="0" y="17"/>
                    </a:cubicBezTo>
                    <a:cubicBezTo>
                      <a:pt x="0" y="18"/>
                      <a:pt x="2" y="19"/>
                      <a:pt x="3" y="17"/>
                    </a:cubicBezTo>
                    <a:cubicBezTo>
                      <a:pt x="4" y="13"/>
                      <a:pt x="6" y="8"/>
                      <a:pt x="8" y="3"/>
                    </a:cubicBezTo>
                    <a:cubicBezTo>
                      <a:pt x="8" y="1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7" name="Freeform 112"/>
              <p:cNvSpPr>
                <a:spLocks noEditPoints="1" noChangeArrowheads="1"/>
              </p:cNvSpPr>
              <p:nvPr/>
            </p:nvSpPr>
            <p:spPr bwMode="auto">
              <a:xfrm>
                <a:off x="3530" y="2576"/>
                <a:ext cx="506" cy="343"/>
              </a:xfrm>
              <a:custGeom>
                <a:avLst/>
                <a:gdLst>
                  <a:gd name="T0" fmla="*/ 5909 w 214"/>
                  <a:gd name="T1" fmla="*/ 15023 h 145"/>
                  <a:gd name="T2" fmla="*/ 156 w 214"/>
                  <a:gd name="T3" fmla="*/ 18728 h 145"/>
                  <a:gd name="T4" fmla="*/ 3847 w 214"/>
                  <a:gd name="T5" fmla="*/ 25271 h 145"/>
                  <a:gd name="T6" fmla="*/ 28658 w 214"/>
                  <a:gd name="T7" fmla="*/ 11556 h 145"/>
                  <a:gd name="T8" fmla="*/ 37385 w 214"/>
                  <a:gd name="T9" fmla="*/ 6512 h 145"/>
                  <a:gd name="T10" fmla="*/ 33193 w 214"/>
                  <a:gd name="T11" fmla="*/ 156 h 145"/>
                  <a:gd name="T12" fmla="*/ 33417 w 214"/>
                  <a:gd name="T13" fmla="*/ 4225 h 145"/>
                  <a:gd name="T14" fmla="*/ 33417 w 214"/>
                  <a:gd name="T15" fmla="*/ 532 h 145"/>
                  <a:gd name="T16" fmla="*/ 20249 w 214"/>
                  <a:gd name="T17" fmla="*/ 15404 h 145"/>
                  <a:gd name="T18" fmla="*/ 3691 w 214"/>
                  <a:gd name="T19" fmla="*/ 24739 h 145"/>
                  <a:gd name="T20" fmla="*/ 1402 w 214"/>
                  <a:gd name="T21" fmla="*/ 18600 h 145"/>
                  <a:gd name="T22" fmla="*/ 1783 w 214"/>
                  <a:gd name="T23" fmla="*/ 18224 h 145"/>
                  <a:gd name="T24" fmla="*/ 2433 w 214"/>
                  <a:gd name="T25" fmla="*/ 17699 h 145"/>
                  <a:gd name="T26" fmla="*/ 4495 w 214"/>
                  <a:gd name="T27" fmla="*/ 20289 h 145"/>
                  <a:gd name="T28" fmla="*/ 3847 w 214"/>
                  <a:gd name="T29" fmla="*/ 16809 h 145"/>
                  <a:gd name="T30" fmla="*/ 4216 w 214"/>
                  <a:gd name="T31" fmla="*/ 16653 h 145"/>
                  <a:gd name="T32" fmla="*/ 6810 w 214"/>
                  <a:gd name="T33" fmla="*/ 19099 h 145"/>
                  <a:gd name="T34" fmla="*/ 7313 w 214"/>
                  <a:gd name="T35" fmla="*/ 14879 h 145"/>
                  <a:gd name="T36" fmla="*/ 9465 w 214"/>
                  <a:gd name="T37" fmla="*/ 17699 h 145"/>
                  <a:gd name="T38" fmla="*/ 8933 w 214"/>
                  <a:gd name="T39" fmla="*/ 13990 h 145"/>
                  <a:gd name="T40" fmla="*/ 10494 w 214"/>
                  <a:gd name="T41" fmla="*/ 16161 h 145"/>
                  <a:gd name="T42" fmla="*/ 9969 w 214"/>
                  <a:gd name="T43" fmla="*/ 13502 h 145"/>
                  <a:gd name="T44" fmla="*/ 12284 w 214"/>
                  <a:gd name="T45" fmla="*/ 16284 h 145"/>
                  <a:gd name="T46" fmla="*/ 11529 w 214"/>
                  <a:gd name="T47" fmla="*/ 12589 h 145"/>
                  <a:gd name="T48" fmla="*/ 12031 w 214"/>
                  <a:gd name="T49" fmla="*/ 12310 h 145"/>
                  <a:gd name="T50" fmla="*/ 13447 w 214"/>
                  <a:gd name="T51" fmla="*/ 13715 h 145"/>
                  <a:gd name="T52" fmla="*/ 13816 w 214"/>
                  <a:gd name="T53" fmla="*/ 13339 h 145"/>
                  <a:gd name="T54" fmla="*/ 13816 w 214"/>
                  <a:gd name="T55" fmla="*/ 11170 h 145"/>
                  <a:gd name="T56" fmla="*/ 14341 w 214"/>
                  <a:gd name="T57" fmla="*/ 11023 h 145"/>
                  <a:gd name="T58" fmla="*/ 16790 w 214"/>
                  <a:gd name="T59" fmla="*/ 13715 h 145"/>
                  <a:gd name="T60" fmla="*/ 15532 w 214"/>
                  <a:gd name="T61" fmla="*/ 10363 h 145"/>
                  <a:gd name="T62" fmla="*/ 18192 w 214"/>
                  <a:gd name="T63" fmla="*/ 12310 h 145"/>
                  <a:gd name="T64" fmla="*/ 17438 w 214"/>
                  <a:gd name="T65" fmla="*/ 9266 h 145"/>
                  <a:gd name="T66" fmla="*/ 19947 w 214"/>
                  <a:gd name="T67" fmla="*/ 12310 h 145"/>
                  <a:gd name="T68" fmla="*/ 18689 w 214"/>
                  <a:gd name="T69" fmla="*/ 8577 h 145"/>
                  <a:gd name="T70" fmla="*/ 21122 w 214"/>
                  <a:gd name="T71" fmla="*/ 10896 h 145"/>
                  <a:gd name="T72" fmla="*/ 19947 w 214"/>
                  <a:gd name="T73" fmla="*/ 7863 h 145"/>
                  <a:gd name="T74" fmla="*/ 22536 w 214"/>
                  <a:gd name="T75" fmla="*/ 10363 h 145"/>
                  <a:gd name="T76" fmla="*/ 21663 w 214"/>
                  <a:gd name="T77" fmla="*/ 7040 h 145"/>
                  <a:gd name="T78" fmla="*/ 23572 w 214"/>
                  <a:gd name="T79" fmla="*/ 9490 h 145"/>
                  <a:gd name="T80" fmla="*/ 22699 w 214"/>
                  <a:gd name="T81" fmla="*/ 6512 h 145"/>
                  <a:gd name="T82" fmla="*/ 25130 w 214"/>
                  <a:gd name="T83" fmla="*/ 8577 h 145"/>
                  <a:gd name="T84" fmla="*/ 24326 w 214"/>
                  <a:gd name="T85" fmla="*/ 5639 h 145"/>
                  <a:gd name="T86" fmla="*/ 26915 w 214"/>
                  <a:gd name="T87" fmla="*/ 8461 h 145"/>
                  <a:gd name="T88" fmla="*/ 26915 w 214"/>
                  <a:gd name="T89" fmla="*/ 4225 h 145"/>
                  <a:gd name="T90" fmla="*/ 27416 w 214"/>
                  <a:gd name="T91" fmla="*/ 4012 h 145"/>
                  <a:gd name="T92" fmla="*/ 30074 w 214"/>
                  <a:gd name="T93" fmla="*/ 5914 h 145"/>
                  <a:gd name="T94" fmla="*/ 30074 w 214"/>
                  <a:gd name="T95" fmla="*/ 2451 h 145"/>
                  <a:gd name="T96" fmla="*/ 30604 w 214"/>
                  <a:gd name="T97" fmla="*/ 2287 h 1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4"/>
                  <a:gd name="T148" fmla="*/ 0 h 145"/>
                  <a:gd name="T149" fmla="*/ 214 w 214"/>
                  <a:gd name="T150" fmla="*/ 145 h 1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8" name="Freeform 113"/>
              <p:cNvSpPr>
                <a:spLocks noChangeArrowheads="1"/>
              </p:cNvSpPr>
              <p:nvPr/>
            </p:nvSpPr>
            <p:spPr bwMode="auto">
              <a:xfrm>
                <a:off x="3615" y="2779"/>
                <a:ext cx="28" cy="43"/>
              </a:xfrm>
              <a:custGeom>
                <a:avLst/>
                <a:gdLst>
                  <a:gd name="T0" fmla="*/ 152 w 12"/>
                  <a:gd name="T1" fmla="*/ 559 h 18"/>
                  <a:gd name="T2" fmla="*/ 1307 w 12"/>
                  <a:gd name="T3" fmla="*/ 3189 h 18"/>
                  <a:gd name="T4" fmla="*/ 1801 w 12"/>
                  <a:gd name="T5" fmla="*/ 2797 h 18"/>
                  <a:gd name="T6" fmla="*/ 621 w 12"/>
                  <a:gd name="T7" fmla="*/ 394 h 18"/>
                  <a:gd name="T8" fmla="*/ 152 w 12"/>
                  <a:gd name="T9" fmla="*/ 55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8"/>
                  <a:gd name="T17" fmla="*/ 12 w 1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8">
                    <a:moveTo>
                      <a:pt x="1" y="3"/>
                    </a:moveTo>
                    <a:cubicBezTo>
                      <a:pt x="4" y="8"/>
                      <a:pt x="6" y="12"/>
                      <a:pt x="8" y="17"/>
                    </a:cubicBezTo>
                    <a:cubicBezTo>
                      <a:pt x="9" y="18"/>
                      <a:pt x="12" y="17"/>
                      <a:pt x="11" y="15"/>
                    </a:cubicBezTo>
                    <a:cubicBezTo>
                      <a:pt x="8" y="11"/>
                      <a:pt x="6" y="6"/>
                      <a:pt x="4" y="2"/>
                    </a:cubicBezTo>
                    <a:cubicBezTo>
                      <a:pt x="3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9" name="Freeform 114"/>
              <p:cNvSpPr>
                <a:spLocks noEditPoints="1" noChangeArrowheads="1"/>
              </p:cNvSpPr>
              <p:nvPr/>
            </p:nvSpPr>
            <p:spPr bwMode="auto">
              <a:xfrm>
                <a:off x="3866" y="606"/>
                <a:ext cx="317" cy="218"/>
              </a:xfrm>
              <a:custGeom>
                <a:avLst/>
                <a:gdLst>
                  <a:gd name="T0" fmla="*/ 11925 w 134"/>
                  <a:gd name="T1" fmla="*/ 16137 h 92"/>
                  <a:gd name="T2" fmla="*/ 23113 w 134"/>
                  <a:gd name="T3" fmla="*/ 16137 h 92"/>
                  <a:gd name="T4" fmla="*/ 23113 w 134"/>
                  <a:gd name="T5" fmla="*/ 16137 h 92"/>
                  <a:gd name="T6" fmla="*/ 23113 w 134"/>
                  <a:gd name="T7" fmla="*/ 9045 h 92"/>
                  <a:gd name="T8" fmla="*/ 23113 w 134"/>
                  <a:gd name="T9" fmla="*/ 533 h 92"/>
                  <a:gd name="T10" fmla="*/ 17355 w 134"/>
                  <a:gd name="T11" fmla="*/ 533 h 92"/>
                  <a:gd name="T12" fmla="*/ 5798 w 134"/>
                  <a:gd name="T13" fmla="*/ 156 h 92"/>
                  <a:gd name="T14" fmla="*/ 156 w 134"/>
                  <a:gd name="T15" fmla="*/ 370 h 92"/>
                  <a:gd name="T16" fmla="*/ 156 w 134"/>
                  <a:gd name="T17" fmla="*/ 2673 h 92"/>
                  <a:gd name="T18" fmla="*/ 873 w 134"/>
                  <a:gd name="T19" fmla="*/ 15234 h 92"/>
                  <a:gd name="T20" fmla="*/ 1259 w 134"/>
                  <a:gd name="T21" fmla="*/ 15608 h 92"/>
                  <a:gd name="T22" fmla="*/ 6671 w 134"/>
                  <a:gd name="T23" fmla="*/ 15378 h 92"/>
                  <a:gd name="T24" fmla="*/ 5110 w 134"/>
                  <a:gd name="T25" fmla="*/ 12774 h 92"/>
                  <a:gd name="T26" fmla="*/ 9654 w 134"/>
                  <a:gd name="T27" fmla="*/ 8286 h 92"/>
                  <a:gd name="T28" fmla="*/ 12311 w 134"/>
                  <a:gd name="T29" fmla="*/ 10246 h 92"/>
                  <a:gd name="T30" fmla="*/ 13998 w 134"/>
                  <a:gd name="T31" fmla="*/ 8675 h 92"/>
                  <a:gd name="T32" fmla="*/ 22453 w 134"/>
                  <a:gd name="T33" fmla="*/ 15767 h 92"/>
                  <a:gd name="T34" fmla="*/ 6671 w 134"/>
                  <a:gd name="T35" fmla="*/ 15378 h 92"/>
                  <a:gd name="T36" fmla="*/ 22616 w 134"/>
                  <a:gd name="T37" fmla="*/ 9045 h 92"/>
                  <a:gd name="T38" fmla="*/ 15412 w 134"/>
                  <a:gd name="T39" fmla="*/ 7625 h 92"/>
                  <a:gd name="T40" fmla="*/ 22838 w 134"/>
                  <a:gd name="T41" fmla="*/ 1426 h 92"/>
                  <a:gd name="T42" fmla="*/ 5417 w 134"/>
                  <a:gd name="T43" fmla="*/ 663 h 92"/>
                  <a:gd name="T44" fmla="*/ 17702 w 134"/>
                  <a:gd name="T45" fmla="*/ 1038 h 92"/>
                  <a:gd name="T46" fmla="*/ 16974 w 134"/>
                  <a:gd name="T47" fmla="*/ 5457 h 92"/>
                  <a:gd name="T48" fmla="*/ 12089 w 134"/>
                  <a:gd name="T49" fmla="*/ 9713 h 92"/>
                  <a:gd name="T50" fmla="*/ 5798 w 134"/>
                  <a:gd name="T51" fmla="*/ 4256 h 92"/>
                  <a:gd name="T52" fmla="*/ 5417 w 134"/>
                  <a:gd name="T53" fmla="*/ 663 h 92"/>
                  <a:gd name="T54" fmla="*/ 660 w 134"/>
                  <a:gd name="T55" fmla="*/ 2993 h 92"/>
                  <a:gd name="T56" fmla="*/ 5417 w 134"/>
                  <a:gd name="T57" fmla="*/ 4633 h 92"/>
                  <a:gd name="T58" fmla="*/ 9110 w 134"/>
                  <a:gd name="T59" fmla="*/ 8130 h 92"/>
                  <a:gd name="T60" fmla="*/ 1561 w 134"/>
                  <a:gd name="T61" fmla="*/ 15009 h 92"/>
                  <a:gd name="T62" fmla="*/ 873 w 134"/>
                  <a:gd name="T63" fmla="*/ 6334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2"/>
                  <a:gd name="T98" fmla="*/ 134 w 134"/>
                  <a:gd name="T99" fmla="*/ 92 h 9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0" name="Freeform 115"/>
              <p:cNvSpPr>
                <a:spLocks noEditPoints="1" noChangeArrowheads="1"/>
              </p:cNvSpPr>
              <p:nvPr/>
            </p:nvSpPr>
            <p:spPr bwMode="auto">
              <a:xfrm>
                <a:off x="908" y="1750"/>
                <a:ext cx="317" cy="215"/>
              </a:xfrm>
              <a:custGeom>
                <a:avLst/>
                <a:gdLst>
                  <a:gd name="T0" fmla="*/ 11925 w 134"/>
                  <a:gd name="T1" fmla="*/ 15669 h 91"/>
                  <a:gd name="T2" fmla="*/ 23113 w 134"/>
                  <a:gd name="T3" fmla="*/ 15825 h 91"/>
                  <a:gd name="T4" fmla="*/ 23113 w 134"/>
                  <a:gd name="T5" fmla="*/ 15825 h 91"/>
                  <a:gd name="T6" fmla="*/ 23113 w 134"/>
                  <a:gd name="T7" fmla="*/ 8692 h 91"/>
                  <a:gd name="T8" fmla="*/ 23113 w 134"/>
                  <a:gd name="T9" fmla="*/ 529 h 91"/>
                  <a:gd name="T10" fmla="*/ 17355 w 134"/>
                  <a:gd name="T11" fmla="*/ 369 h 91"/>
                  <a:gd name="T12" fmla="*/ 5798 w 134"/>
                  <a:gd name="T13" fmla="*/ 156 h 91"/>
                  <a:gd name="T14" fmla="*/ 156 w 134"/>
                  <a:gd name="T15" fmla="*/ 369 h 91"/>
                  <a:gd name="T16" fmla="*/ 156 w 134"/>
                  <a:gd name="T17" fmla="*/ 2429 h 91"/>
                  <a:gd name="T18" fmla="*/ 873 w 134"/>
                  <a:gd name="T19" fmla="*/ 14955 h 91"/>
                  <a:gd name="T20" fmla="*/ 1405 w 134"/>
                  <a:gd name="T21" fmla="*/ 15300 h 91"/>
                  <a:gd name="T22" fmla="*/ 6671 w 134"/>
                  <a:gd name="T23" fmla="*/ 15178 h 91"/>
                  <a:gd name="T24" fmla="*/ 5110 w 134"/>
                  <a:gd name="T25" fmla="*/ 12371 h 91"/>
                  <a:gd name="T26" fmla="*/ 9654 w 134"/>
                  <a:gd name="T27" fmla="*/ 8161 h 91"/>
                  <a:gd name="T28" fmla="*/ 12311 w 134"/>
                  <a:gd name="T29" fmla="*/ 10086 h 91"/>
                  <a:gd name="T30" fmla="*/ 14220 w 134"/>
                  <a:gd name="T31" fmla="*/ 8324 h 91"/>
                  <a:gd name="T32" fmla="*/ 22616 w 134"/>
                  <a:gd name="T33" fmla="*/ 15456 h 91"/>
                  <a:gd name="T34" fmla="*/ 6671 w 134"/>
                  <a:gd name="T35" fmla="*/ 15178 h 91"/>
                  <a:gd name="T36" fmla="*/ 22616 w 134"/>
                  <a:gd name="T37" fmla="*/ 8692 h 91"/>
                  <a:gd name="T38" fmla="*/ 15412 w 134"/>
                  <a:gd name="T39" fmla="*/ 7296 h 91"/>
                  <a:gd name="T40" fmla="*/ 22838 w 134"/>
                  <a:gd name="T41" fmla="*/ 1250 h 91"/>
                  <a:gd name="T42" fmla="*/ 5417 w 134"/>
                  <a:gd name="T43" fmla="*/ 529 h 91"/>
                  <a:gd name="T44" fmla="*/ 17702 w 134"/>
                  <a:gd name="T45" fmla="*/ 872 h 91"/>
                  <a:gd name="T46" fmla="*/ 16974 w 134"/>
                  <a:gd name="T47" fmla="*/ 5354 h 91"/>
                  <a:gd name="T48" fmla="*/ 12089 w 134"/>
                  <a:gd name="T49" fmla="*/ 9562 h 91"/>
                  <a:gd name="T50" fmla="*/ 5798 w 134"/>
                  <a:gd name="T51" fmla="*/ 4208 h 91"/>
                  <a:gd name="T52" fmla="*/ 5417 w 134"/>
                  <a:gd name="T53" fmla="*/ 529 h 91"/>
                  <a:gd name="T54" fmla="*/ 660 w 134"/>
                  <a:gd name="T55" fmla="*/ 2807 h 91"/>
                  <a:gd name="T56" fmla="*/ 5417 w 134"/>
                  <a:gd name="T57" fmla="*/ 4482 h 91"/>
                  <a:gd name="T58" fmla="*/ 9269 w 134"/>
                  <a:gd name="T59" fmla="*/ 7792 h 91"/>
                  <a:gd name="T60" fmla="*/ 1561 w 134"/>
                  <a:gd name="T61" fmla="*/ 14797 h 91"/>
                  <a:gd name="T62" fmla="*/ 873 w 134"/>
                  <a:gd name="T63" fmla="*/ 6263 h 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4"/>
                  <a:gd name="T97" fmla="*/ 0 h 91"/>
                  <a:gd name="T98" fmla="*/ 134 w 134"/>
                  <a:gd name="T99" fmla="*/ 91 h 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4" h="91">
                    <a:moveTo>
                      <a:pt x="36" y="89"/>
                    </a:moveTo>
                    <a:cubicBezTo>
                      <a:pt x="47" y="90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1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0"/>
                      <a:pt x="132" y="90"/>
                    </a:cubicBezTo>
                    <a:cubicBezTo>
                      <a:pt x="132" y="77"/>
                      <a:pt x="132" y="64"/>
                      <a:pt x="132" y="50"/>
                    </a:cubicBezTo>
                    <a:cubicBezTo>
                      <a:pt x="132" y="42"/>
                      <a:pt x="132" y="34"/>
                      <a:pt x="133" y="25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3"/>
                      <a:pt x="99" y="2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1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7"/>
                    </a:cubicBezTo>
                    <a:cubicBezTo>
                      <a:pt x="7" y="88"/>
                      <a:pt x="7" y="88"/>
                      <a:pt x="8" y="88"/>
                    </a:cubicBezTo>
                    <a:cubicBezTo>
                      <a:pt x="17" y="89"/>
                      <a:pt x="27" y="89"/>
                      <a:pt x="36" y="89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1"/>
                    </a:cubicBezTo>
                    <a:cubicBezTo>
                      <a:pt x="38" y="64"/>
                      <a:pt x="47" y="5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8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1" y="48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9" y="89"/>
                    </a:cubicBezTo>
                    <a:cubicBezTo>
                      <a:pt x="109" y="88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0"/>
                    </a:cubicBezTo>
                    <a:cubicBezTo>
                      <a:pt x="129" y="62"/>
                      <a:pt x="129" y="74"/>
                      <a:pt x="130" y="85"/>
                    </a:cubicBezTo>
                    <a:cubicBezTo>
                      <a:pt x="116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8" y="33"/>
                    </a:cubicBezTo>
                    <a:cubicBezTo>
                      <a:pt x="109" y="25"/>
                      <a:pt x="120" y="16"/>
                      <a:pt x="130" y="7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3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3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6"/>
                    </a:cubicBezTo>
                    <a:cubicBezTo>
                      <a:pt x="4" y="13"/>
                      <a:pt x="3" y="8"/>
                      <a:pt x="4" y="4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6" y="39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8"/>
                      <a:pt x="5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1" name="Freeform 116"/>
              <p:cNvSpPr>
                <a:spLocks noEditPoints="1" noChangeArrowheads="1"/>
              </p:cNvSpPr>
              <p:nvPr/>
            </p:nvSpPr>
            <p:spPr bwMode="auto">
              <a:xfrm>
                <a:off x="2894" y="1378"/>
                <a:ext cx="314" cy="218"/>
              </a:xfrm>
              <a:custGeom>
                <a:avLst/>
                <a:gdLst>
                  <a:gd name="T0" fmla="*/ 11594 w 133"/>
                  <a:gd name="T1" fmla="*/ 16137 h 92"/>
                  <a:gd name="T2" fmla="*/ 22898 w 133"/>
                  <a:gd name="T3" fmla="*/ 16137 h 92"/>
                  <a:gd name="T4" fmla="*/ 22898 w 133"/>
                  <a:gd name="T5" fmla="*/ 16137 h 92"/>
                  <a:gd name="T6" fmla="*/ 22898 w 133"/>
                  <a:gd name="T7" fmla="*/ 9045 h 92"/>
                  <a:gd name="T8" fmla="*/ 22898 w 133"/>
                  <a:gd name="T9" fmla="*/ 533 h 92"/>
                  <a:gd name="T10" fmla="*/ 17145 w 133"/>
                  <a:gd name="T11" fmla="*/ 533 h 92"/>
                  <a:gd name="T12" fmla="*/ 5713 w 133"/>
                  <a:gd name="T13" fmla="*/ 156 h 92"/>
                  <a:gd name="T14" fmla="*/ 156 w 133"/>
                  <a:gd name="T15" fmla="*/ 370 h 92"/>
                  <a:gd name="T16" fmla="*/ 156 w 133"/>
                  <a:gd name="T17" fmla="*/ 2460 h 92"/>
                  <a:gd name="T18" fmla="*/ 869 w 133"/>
                  <a:gd name="T19" fmla="*/ 15234 h 92"/>
                  <a:gd name="T20" fmla="*/ 1237 w 133"/>
                  <a:gd name="T21" fmla="*/ 15608 h 92"/>
                  <a:gd name="T22" fmla="*/ 6594 w 133"/>
                  <a:gd name="T23" fmla="*/ 15378 h 92"/>
                  <a:gd name="T24" fmla="*/ 5000 w 133"/>
                  <a:gd name="T25" fmla="*/ 12774 h 92"/>
                  <a:gd name="T26" fmla="*/ 9543 w 133"/>
                  <a:gd name="T27" fmla="*/ 8286 h 92"/>
                  <a:gd name="T28" fmla="*/ 12119 w 133"/>
                  <a:gd name="T29" fmla="*/ 10246 h 92"/>
                  <a:gd name="T30" fmla="*/ 13856 w 133"/>
                  <a:gd name="T31" fmla="*/ 8675 h 92"/>
                  <a:gd name="T32" fmla="*/ 22145 w 133"/>
                  <a:gd name="T33" fmla="*/ 15767 h 92"/>
                  <a:gd name="T34" fmla="*/ 6594 w 133"/>
                  <a:gd name="T35" fmla="*/ 15378 h 92"/>
                  <a:gd name="T36" fmla="*/ 22374 w 133"/>
                  <a:gd name="T37" fmla="*/ 9045 h 92"/>
                  <a:gd name="T38" fmla="*/ 15044 w 133"/>
                  <a:gd name="T39" fmla="*/ 7625 h 92"/>
                  <a:gd name="T40" fmla="*/ 22530 w 133"/>
                  <a:gd name="T41" fmla="*/ 1426 h 92"/>
                  <a:gd name="T42" fmla="*/ 5345 w 133"/>
                  <a:gd name="T43" fmla="*/ 663 h 92"/>
                  <a:gd name="T44" fmla="*/ 17464 w 133"/>
                  <a:gd name="T45" fmla="*/ 1038 h 92"/>
                  <a:gd name="T46" fmla="*/ 16805 w 133"/>
                  <a:gd name="T47" fmla="*/ 5457 h 92"/>
                  <a:gd name="T48" fmla="*/ 11960 w 133"/>
                  <a:gd name="T49" fmla="*/ 9713 h 92"/>
                  <a:gd name="T50" fmla="*/ 5713 w 133"/>
                  <a:gd name="T51" fmla="*/ 4256 h 92"/>
                  <a:gd name="T52" fmla="*/ 5345 w 133"/>
                  <a:gd name="T53" fmla="*/ 663 h 92"/>
                  <a:gd name="T54" fmla="*/ 659 w 133"/>
                  <a:gd name="T55" fmla="*/ 2993 h 92"/>
                  <a:gd name="T56" fmla="*/ 5345 w 133"/>
                  <a:gd name="T57" fmla="*/ 4633 h 92"/>
                  <a:gd name="T58" fmla="*/ 9014 w 133"/>
                  <a:gd name="T59" fmla="*/ 8130 h 92"/>
                  <a:gd name="T60" fmla="*/ 1393 w 133"/>
                  <a:gd name="T61" fmla="*/ 15009 h 92"/>
                  <a:gd name="T62" fmla="*/ 659 w 133"/>
                  <a:gd name="T63" fmla="*/ 6334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3"/>
                  <a:gd name="T97" fmla="*/ 0 h 92"/>
                  <a:gd name="T98" fmla="*/ 133 w 133"/>
                  <a:gd name="T99" fmla="*/ 92 h 9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3" h="92">
                    <a:moveTo>
                      <a:pt x="36" y="90"/>
                    </a:moveTo>
                    <a:cubicBezTo>
                      <a:pt x="46" y="90"/>
                      <a:pt x="57" y="90"/>
                      <a:pt x="67" y="91"/>
                    </a:cubicBezTo>
                    <a:cubicBezTo>
                      <a:pt x="88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3" y="11"/>
                      <a:pt x="132" y="3"/>
                    </a:cubicBezTo>
                    <a:cubicBezTo>
                      <a:pt x="132" y="2"/>
                      <a:pt x="132" y="1"/>
                      <a:pt x="130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4"/>
                    </a:cubicBezTo>
                    <a:cubicBezTo>
                      <a:pt x="1" y="21"/>
                      <a:pt x="1" y="28"/>
                      <a:pt x="1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6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3" y="76"/>
                      <a:pt x="29" y="72"/>
                    </a:cubicBezTo>
                    <a:cubicBezTo>
                      <a:pt x="38" y="64"/>
                      <a:pt x="47" y="57"/>
                      <a:pt x="54" y="48"/>
                    </a:cubicBezTo>
                    <a:cubicBezTo>
                      <a:pt x="54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0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7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4" y="4"/>
                      <a:pt x="66" y="5"/>
                    </a:cubicBezTo>
                    <a:cubicBezTo>
                      <a:pt x="78" y="5"/>
                      <a:pt x="89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5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3" y="3"/>
                      <a:pt x="31" y="4"/>
                    </a:cubicBezTo>
                    <a:close/>
                    <a:moveTo>
                      <a:pt x="4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3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2" y="45"/>
                    </a:cubicBezTo>
                    <a:cubicBezTo>
                      <a:pt x="52" y="45"/>
                      <a:pt x="52" y="45"/>
                      <a:pt x="52" y="46"/>
                    </a:cubicBezTo>
                    <a:cubicBezTo>
                      <a:pt x="45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8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4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2" name="Freeform 117"/>
              <p:cNvSpPr>
                <a:spLocks noEditPoints="1" noChangeArrowheads="1"/>
              </p:cNvSpPr>
              <p:nvPr/>
            </p:nvSpPr>
            <p:spPr bwMode="auto">
              <a:xfrm>
                <a:off x="7164" y="137"/>
                <a:ext cx="279" cy="232"/>
              </a:xfrm>
              <a:custGeom>
                <a:avLst/>
                <a:gdLst>
                  <a:gd name="T0" fmla="*/ 18029 w 118"/>
                  <a:gd name="T1" fmla="*/ 2455 h 98"/>
                  <a:gd name="T2" fmla="*/ 7535 w 118"/>
                  <a:gd name="T3" fmla="*/ 660 h 98"/>
                  <a:gd name="T4" fmla="*/ 2433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583 h 98"/>
                  <a:gd name="T12" fmla="*/ 532 w 118"/>
                  <a:gd name="T13" fmla="*/ 16583 h 98"/>
                  <a:gd name="T14" fmla="*/ 369 w 118"/>
                  <a:gd name="T15" fmla="*/ 16583 h 98"/>
                  <a:gd name="T16" fmla="*/ 532 w 118"/>
                  <a:gd name="T17" fmla="*/ 17088 h 98"/>
                  <a:gd name="T18" fmla="*/ 6809 w 118"/>
                  <a:gd name="T19" fmla="*/ 13226 h 98"/>
                  <a:gd name="T20" fmla="*/ 18029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455 h 98"/>
                  <a:gd name="T26" fmla="*/ 17816 w 118"/>
                  <a:gd name="T27" fmla="*/ 10705 h 98"/>
                  <a:gd name="T28" fmla="*/ 6663 w 118"/>
                  <a:gd name="T29" fmla="*/ 12632 h 98"/>
                  <a:gd name="T30" fmla="*/ 6663 w 118"/>
                  <a:gd name="T31" fmla="*/ 12632 h 98"/>
                  <a:gd name="T32" fmla="*/ 6434 w 118"/>
                  <a:gd name="T33" fmla="*/ 12885 h 98"/>
                  <a:gd name="T34" fmla="*/ 1561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497 h 98"/>
                  <a:gd name="T40" fmla="*/ 3847 w 118"/>
                  <a:gd name="T41" fmla="*/ 12341 h 98"/>
                  <a:gd name="T42" fmla="*/ 1783 w 118"/>
                  <a:gd name="T43" fmla="*/ 7353 h 98"/>
                  <a:gd name="T44" fmla="*/ 4495 w 118"/>
                  <a:gd name="T45" fmla="*/ 2299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589 w 118"/>
                  <a:gd name="T51" fmla="*/ 5279 h 98"/>
                  <a:gd name="T52" fmla="*/ 17816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4"/>
                    </a:moveTo>
                    <a:cubicBezTo>
                      <a:pt x="86" y="1"/>
                      <a:pt x="63" y="0"/>
                      <a:pt x="43" y="4"/>
                    </a:cubicBezTo>
                    <a:cubicBezTo>
                      <a:pt x="32" y="6"/>
                      <a:pt x="21" y="11"/>
                      <a:pt x="14" y="20"/>
                    </a:cubicBezTo>
                    <a:cubicBezTo>
                      <a:pt x="8" y="27"/>
                      <a:pt x="6" y="40"/>
                      <a:pt x="7" y="50"/>
                    </a:cubicBezTo>
                    <a:cubicBezTo>
                      <a:pt x="7" y="59"/>
                      <a:pt x="13" y="66"/>
                      <a:pt x="19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8"/>
                      <a:pt x="103" y="64"/>
                    </a:cubicBezTo>
                    <a:cubicBezTo>
                      <a:pt x="111" y="57"/>
                      <a:pt x="118" y="47"/>
                      <a:pt x="117" y="37"/>
                    </a:cubicBezTo>
                    <a:cubicBezTo>
                      <a:pt x="116" y="28"/>
                      <a:pt x="110" y="20"/>
                      <a:pt x="103" y="14"/>
                    </a:cubicBezTo>
                    <a:close/>
                    <a:moveTo>
                      <a:pt x="102" y="61"/>
                    </a:moveTo>
                    <a:cubicBezTo>
                      <a:pt x="85" y="75"/>
                      <a:pt x="59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7" y="72"/>
                      <a:pt x="37" y="73"/>
                    </a:cubicBezTo>
                    <a:cubicBezTo>
                      <a:pt x="32" y="82"/>
                      <a:pt x="20" y="89"/>
                      <a:pt x="9" y="93"/>
                    </a:cubicBezTo>
                    <a:cubicBezTo>
                      <a:pt x="16" y="87"/>
                      <a:pt x="22" y="80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2" y="70"/>
                    </a:cubicBezTo>
                    <a:cubicBezTo>
                      <a:pt x="13" y="62"/>
                      <a:pt x="8" y="54"/>
                      <a:pt x="10" y="42"/>
                    </a:cubicBezTo>
                    <a:cubicBezTo>
                      <a:pt x="11" y="30"/>
                      <a:pt x="16" y="19"/>
                      <a:pt x="26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5"/>
                      <a:pt x="82" y="6"/>
                      <a:pt x="92" y="11"/>
                    </a:cubicBezTo>
                    <a:cubicBezTo>
                      <a:pt x="100" y="15"/>
                      <a:pt x="109" y="21"/>
                      <a:pt x="112" y="30"/>
                    </a:cubicBezTo>
                    <a:cubicBezTo>
                      <a:pt x="117" y="42"/>
                      <a:pt x="111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3" name="Freeform 118"/>
              <p:cNvSpPr>
                <a:spLocks noEditPoints="1" noChangeArrowheads="1"/>
              </p:cNvSpPr>
              <p:nvPr/>
            </p:nvSpPr>
            <p:spPr bwMode="auto">
              <a:xfrm>
                <a:off x="740" y="17"/>
                <a:ext cx="279" cy="232"/>
              </a:xfrm>
              <a:custGeom>
                <a:avLst/>
                <a:gdLst>
                  <a:gd name="T0" fmla="*/ 18029 w 118"/>
                  <a:gd name="T1" fmla="*/ 2668 h 98"/>
                  <a:gd name="T2" fmla="*/ 7535 w 118"/>
                  <a:gd name="T3" fmla="*/ 874 h 98"/>
                  <a:gd name="T4" fmla="*/ 2433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747 h 98"/>
                  <a:gd name="T12" fmla="*/ 532 w 118"/>
                  <a:gd name="T13" fmla="*/ 16747 h 98"/>
                  <a:gd name="T14" fmla="*/ 369 w 118"/>
                  <a:gd name="T15" fmla="*/ 16747 h 98"/>
                  <a:gd name="T16" fmla="*/ 532 w 118"/>
                  <a:gd name="T17" fmla="*/ 17251 h 98"/>
                  <a:gd name="T18" fmla="*/ 6809 w 118"/>
                  <a:gd name="T19" fmla="*/ 13371 h 98"/>
                  <a:gd name="T20" fmla="*/ 18029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668 h 98"/>
                  <a:gd name="T26" fmla="*/ 17816 w 118"/>
                  <a:gd name="T27" fmla="*/ 10705 h 98"/>
                  <a:gd name="T28" fmla="*/ 6809 w 118"/>
                  <a:gd name="T29" fmla="*/ 12885 h 98"/>
                  <a:gd name="T30" fmla="*/ 6663 w 118"/>
                  <a:gd name="T31" fmla="*/ 12885 h 98"/>
                  <a:gd name="T32" fmla="*/ 6434 w 118"/>
                  <a:gd name="T33" fmla="*/ 13001 h 98"/>
                  <a:gd name="T34" fmla="*/ 1561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632 h 98"/>
                  <a:gd name="T40" fmla="*/ 3847 w 118"/>
                  <a:gd name="T41" fmla="*/ 12497 h 98"/>
                  <a:gd name="T42" fmla="*/ 1783 w 118"/>
                  <a:gd name="T43" fmla="*/ 7578 h 98"/>
                  <a:gd name="T44" fmla="*/ 4719 w 118"/>
                  <a:gd name="T45" fmla="*/ 2455 h 98"/>
                  <a:gd name="T46" fmla="*/ 10879 w 118"/>
                  <a:gd name="T47" fmla="*/ 1037 h 98"/>
                  <a:gd name="T48" fmla="*/ 16099 w 118"/>
                  <a:gd name="T49" fmla="*/ 2069 h 98"/>
                  <a:gd name="T50" fmla="*/ 19724 w 118"/>
                  <a:gd name="T51" fmla="*/ 5443 h 98"/>
                  <a:gd name="T52" fmla="*/ 17816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4" name="Freeform 119"/>
              <p:cNvSpPr>
                <a:spLocks noEditPoints="1" noChangeArrowheads="1"/>
              </p:cNvSpPr>
              <p:nvPr/>
            </p:nvSpPr>
            <p:spPr bwMode="auto">
              <a:xfrm>
                <a:off x="6878" y="1624"/>
                <a:ext cx="279" cy="232"/>
              </a:xfrm>
              <a:custGeom>
                <a:avLst/>
                <a:gdLst>
                  <a:gd name="T0" fmla="*/ 18029 w 118"/>
                  <a:gd name="T1" fmla="*/ 2668 h 98"/>
                  <a:gd name="T2" fmla="*/ 7535 w 118"/>
                  <a:gd name="T3" fmla="*/ 660 h 98"/>
                  <a:gd name="T4" fmla="*/ 2433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583 h 98"/>
                  <a:gd name="T12" fmla="*/ 532 w 118"/>
                  <a:gd name="T13" fmla="*/ 16583 h 98"/>
                  <a:gd name="T14" fmla="*/ 369 w 118"/>
                  <a:gd name="T15" fmla="*/ 16747 h 98"/>
                  <a:gd name="T16" fmla="*/ 532 w 118"/>
                  <a:gd name="T17" fmla="*/ 17088 h 98"/>
                  <a:gd name="T18" fmla="*/ 6809 w 118"/>
                  <a:gd name="T19" fmla="*/ 13226 h 98"/>
                  <a:gd name="T20" fmla="*/ 18029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668 h 98"/>
                  <a:gd name="T26" fmla="*/ 17816 w 118"/>
                  <a:gd name="T27" fmla="*/ 10705 h 98"/>
                  <a:gd name="T28" fmla="*/ 6809 w 118"/>
                  <a:gd name="T29" fmla="*/ 12632 h 98"/>
                  <a:gd name="T30" fmla="*/ 6663 w 118"/>
                  <a:gd name="T31" fmla="*/ 12632 h 98"/>
                  <a:gd name="T32" fmla="*/ 6434 w 118"/>
                  <a:gd name="T33" fmla="*/ 12885 h 98"/>
                  <a:gd name="T34" fmla="*/ 1561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632 h 98"/>
                  <a:gd name="T40" fmla="*/ 3847 w 118"/>
                  <a:gd name="T41" fmla="*/ 12341 h 98"/>
                  <a:gd name="T42" fmla="*/ 1783 w 118"/>
                  <a:gd name="T43" fmla="*/ 7353 h 98"/>
                  <a:gd name="T44" fmla="*/ 4719 w 118"/>
                  <a:gd name="T45" fmla="*/ 2299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724 w 118"/>
                  <a:gd name="T51" fmla="*/ 5443 h 98"/>
                  <a:gd name="T52" fmla="*/ 17816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5"/>
                    </a:moveTo>
                    <a:cubicBezTo>
                      <a:pt x="86" y="1"/>
                      <a:pt x="63" y="0"/>
                      <a:pt x="43" y="4"/>
                    </a:cubicBezTo>
                    <a:cubicBezTo>
                      <a:pt x="32" y="6"/>
                      <a:pt x="21" y="11"/>
                      <a:pt x="14" y="20"/>
                    </a:cubicBezTo>
                    <a:cubicBezTo>
                      <a:pt x="8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8"/>
                      <a:pt x="103" y="64"/>
                    </a:cubicBezTo>
                    <a:cubicBezTo>
                      <a:pt x="111" y="57"/>
                      <a:pt x="118" y="48"/>
                      <a:pt x="117" y="37"/>
                    </a:cubicBezTo>
                    <a:cubicBezTo>
                      <a:pt x="116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2"/>
                      <a:pt x="39" y="72"/>
                    </a:cubicBezTo>
                    <a:cubicBezTo>
                      <a:pt x="39" y="72"/>
                      <a:pt x="38" y="72"/>
                      <a:pt x="38" y="72"/>
                    </a:cubicBezTo>
                    <a:cubicBezTo>
                      <a:pt x="38" y="72"/>
                      <a:pt x="38" y="73"/>
                      <a:pt x="37" y="73"/>
                    </a:cubicBezTo>
                    <a:cubicBezTo>
                      <a:pt x="32" y="83"/>
                      <a:pt x="20" y="90"/>
                      <a:pt x="9" y="93"/>
                    </a:cubicBezTo>
                    <a:cubicBezTo>
                      <a:pt x="16" y="87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1"/>
                      <a:pt x="22" y="71"/>
                      <a:pt x="22" y="70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5" name="Freeform 120"/>
              <p:cNvSpPr>
                <a:spLocks noEditPoints="1" noChangeArrowheads="1"/>
              </p:cNvSpPr>
              <p:nvPr/>
            </p:nvSpPr>
            <p:spPr bwMode="auto">
              <a:xfrm>
                <a:off x="6192" y="1115"/>
                <a:ext cx="279" cy="230"/>
              </a:xfrm>
              <a:custGeom>
                <a:avLst/>
                <a:gdLst>
                  <a:gd name="T0" fmla="*/ 18185 w 118"/>
                  <a:gd name="T1" fmla="*/ 2468 h 97"/>
                  <a:gd name="T2" fmla="*/ 7535 w 118"/>
                  <a:gd name="T3" fmla="*/ 669 h 97"/>
                  <a:gd name="T4" fmla="*/ 2589 w 118"/>
                  <a:gd name="T5" fmla="*/ 3509 h 97"/>
                  <a:gd name="T6" fmla="*/ 1258 w 118"/>
                  <a:gd name="T7" fmla="*/ 8918 h 97"/>
                  <a:gd name="T8" fmla="*/ 3461 w 118"/>
                  <a:gd name="T9" fmla="*/ 12797 h 97"/>
                  <a:gd name="T10" fmla="*/ 532 w 118"/>
                  <a:gd name="T11" fmla="*/ 16714 h 97"/>
                  <a:gd name="T12" fmla="*/ 532 w 118"/>
                  <a:gd name="T13" fmla="*/ 16714 h 97"/>
                  <a:gd name="T14" fmla="*/ 369 w 118"/>
                  <a:gd name="T15" fmla="*/ 16714 h 97"/>
                  <a:gd name="T16" fmla="*/ 532 w 118"/>
                  <a:gd name="T17" fmla="*/ 17226 h 97"/>
                  <a:gd name="T18" fmla="*/ 7032 w 118"/>
                  <a:gd name="T19" fmla="*/ 13347 h 97"/>
                  <a:gd name="T20" fmla="*/ 18185 w 118"/>
                  <a:gd name="T21" fmla="*/ 11386 h 97"/>
                  <a:gd name="T22" fmla="*/ 20471 w 118"/>
                  <a:gd name="T23" fmla="*/ 6611 h 97"/>
                  <a:gd name="T24" fmla="*/ 18185 w 118"/>
                  <a:gd name="T25" fmla="*/ 2468 h 97"/>
                  <a:gd name="T26" fmla="*/ 18029 w 118"/>
                  <a:gd name="T27" fmla="*/ 10879 h 97"/>
                  <a:gd name="T28" fmla="*/ 6809 w 118"/>
                  <a:gd name="T29" fmla="*/ 12797 h 97"/>
                  <a:gd name="T30" fmla="*/ 6809 w 118"/>
                  <a:gd name="T31" fmla="*/ 12797 h 97"/>
                  <a:gd name="T32" fmla="*/ 6663 w 118"/>
                  <a:gd name="T33" fmla="*/ 12958 h 97"/>
                  <a:gd name="T34" fmla="*/ 1783 w 118"/>
                  <a:gd name="T35" fmla="*/ 16558 h 97"/>
                  <a:gd name="T36" fmla="*/ 4003 w 118"/>
                  <a:gd name="T37" fmla="*/ 12797 h 97"/>
                  <a:gd name="T38" fmla="*/ 4003 w 118"/>
                  <a:gd name="T39" fmla="*/ 12584 h 97"/>
                  <a:gd name="T40" fmla="*/ 3847 w 118"/>
                  <a:gd name="T41" fmla="*/ 12453 h 97"/>
                  <a:gd name="T42" fmla="*/ 1783 w 118"/>
                  <a:gd name="T43" fmla="*/ 7495 h 97"/>
                  <a:gd name="T44" fmla="*/ 4719 w 118"/>
                  <a:gd name="T45" fmla="*/ 2333 h 97"/>
                  <a:gd name="T46" fmla="*/ 10879 w 118"/>
                  <a:gd name="T47" fmla="*/ 877 h 97"/>
                  <a:gd name="T48" fmla="*/ 16099 w 118"/>
                  <a:gd name="T49" fmla="*/ 1963 h 97"/>
                  <a:gd name="T50" fmla="*/ 19724 w 118"/>
                  <a:gd name="T51" fmla="*/ 5307 h 97"/>
                  <a:gd name="T52" fmla="*/ 18029 w 118"/>
                  <a:gd name="T53" fmla="*/ 10879 h 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7"/>
                  <a:gd name="T83" fmla="*/ 118 w 118"/>
                  <a:gd name="T84" fmla="*/ 97 h 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7">
                    <a:moveTo>
                      <a:pt x="104" y="14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7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4"/>
                      <a:pt x="3" y="94"/>
                      <a:pt x="2" y="94"/>
                    </a:cubicBezTo>
                    <a:cubicBezTo>
                      <a:pt x="0" y="95"/>
                      <a:pt x="1" y="97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7"/>
                      <a:pt x="117" y="37"/>
                    </a:cubicBezTo>
                    <a:cubicBezTo>
                      <a:pt x="117" y="28"/>
                      <a:pt x="111" y="20"/>
                      <a:pt x="104" y="14"/>
                    </a:cubicBezTo>
                    <a:close/>
                    <a:moveTo>
                      <a:pt x="103" y="61"/>
                    </a:moveTo>
                    <a:cubicBezTo>
                      <a:pt x="86" y="75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2"/>
                      <a:pt x="38" y="73"/>
                    </a:cubicBezTo>
                    <a:cubicBezTo>
                      <a:pt x="32" y="82"/>
                      <a:pt x="21" y="89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1"/>
                      <a:pt x="23" y="71"/>
                    </a:cubicBezTo>
                    <a:cubicBezTo>
                      <a:pt x="23" y="71"/>
                      <a:pt x="23" y="70"/>
                      <a:pt x="22" y="70"/>
                    </a:cubicBezTo>
                    <a:cubicBezTo>
                      <a:pt x="14" y="62"/>
                      <a:pt x="9" y="53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8" y="7"/>
                      <a:pt x="50" y="5"/>
                      <a:pt x="62" y="5"/>
                    </a:cubicBezTo>
                    <a:cubicBezTo>
                      <a:pt x="73" y="5"/>
                      <a:pt x="83" y="6"/>
                      <a:pt x="92" y="11"/>
                    </a:cubicBezTo>
                    <a:cubicBezTo>
                      <a:pt x="101" y="15"/>
                      <a:pt x="109" y="21"/>
                      <a:pt x="113" y="30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6" name="Freeform 121"/>
              <p:cNvSpPr>
                <a:spLocks noEditPoints="1" noChangeArrowheads="1"/>
              </p:cNvSpPr>
              <p:nvPr/>
            </p:nvSpPr>
            <p:spPr bwMode="auto">
              <a:xfrm>
                <a:off x="5809" y="1889"/>
                <a:ext cx="279" cy="232"/>
              </a:xfrm>
              <a:custGeom>
                <a:avLst/>
                <a:gdLst>
                  <a:gd name="T0" fmla="*/ 18029 w 118"/>
                  <a:gd name="T1" fmla="*/ 2668 h 98"/>
                  <a:gd name="T2" fmla="*/ 7535 w 118"/>
                  <a:gd name="T3" fmla="*/ 874 h 98"/>
                  <a:gd name="T4" fmla="*/ 2433 w 118"/>
                  <a:gd name="T5" fmla="*/ 3492 h 98"/>
                  <a:gd name="T6" fmla="*/ 1258 w 118"/>
                  <a:gd name="T7" fmla="*/ 8754 h 98"/>
                  <a:gd name="T8" fmla="*/ 3315 w 118"/>
                  <a:gd name="T9" fmla="*/ 12632 h 98"/>
                  <a:gd name="T10" fmla="*/ 532 w 118"/>
                  <a:gd name="T11" fmla="*/ 16747 h 98"/>
                  <a:gd name="T12" fmla="*/ 532 w 118"/>
                  <a:gd name="T13" fmla="*/ 16747 h 98"/>
                  <a:gd name="T14" fmla="*/ 369 w 118"/>
                  <a:gd name="T15" fmla="*/ 16747 h 98"/>
                  <a:gd name="T16" fmla="*/ 532 w 118"/>
                  <a:gd name="T17" fmla="*/ 17251 h 98"/>
                  <a:gd name="T18" fmla="*/ 6809 w 118"/>
                  <a:gd name="T19" fmla="*/ 13371 h 98"/>
                  <a:gd name="T20" fmla="*/ 18029 w 118"/>
                  <a:gd name="T21" fmla="*/ 11304 h 98"/>
                  <a:gd name="T22" fmla="*/ 20471 w 118"/>
                  <a:gd name="T23" fmla="*/ 6529 h 98"/>
                  <a:gd name="T24" fmla="*/ 18029 w 118"/>
                  <a:gd name="T25" fmla="*/ 2668 h 98"/>
                  <a:gd name="T26" fmla="*/ 17816 w 118"/>
                  <a:gd name="T27" fmla="*/ 10705 h 98"/>
                  <a:gd name="T28" fmla="*/ 6809 w 118"/>
                  <a:gd name="T29" fmla="*/ 12885 h 98"/>
                  <a:gd name="T30" fmla="*/ 6663 w 118"/>
                  <a:gd name="T31" fmla="*/ 12885 h 98"/>
                  <a:gd name="T32" fmla="*/ 6434 w 118"/>
                  <a:gd name="T33" fmla="*/ 12885 h 98"/>
                  <a:gd name="T34" fmla="*/ 1561 w 118"/>
                  <a:gd name="T35" fmla="*/ 16358 h 98"/>
                  <a:gd name="T36" fmla="*/ 3847 w 118"/>
                  <a:gd name="T37" fmla="*/ 12632 h 98"/>
                  <a:gd name="T38" fmla="*/ 3847 w 118"/>
                  <a:gd name="T39" fmla="*/ 12632 h 98"/>
                  <a:gd name="T40" fmla="*/ 3847 w 118"/>
                  <a:gd name="T41" fmla="*/ 12497 h 98"/>
                  <a:gd name="T42" fmla="*/ 1783 w 118"/>
                  <a:gd name="T43" fmla="*/ 7353 h 98"/>
                  <a:gd name="T44" fmla="*/ 4719 w 118"/>
                  <a:gd name="T45" fmla="*/ 2455 h 98"/>
                  <a:gd name="T46" fmla="*/ 10879 w 118"/>
                  <a:gd name="T47" fmla="*/ 874 h 98"/>
                  <a:gd name="T48" fmla="*/ 16099 w 118"/>
                  <a:gd name="T49" fmla="*/ 1951 h 98"/>
                  <a:gd name="T50" fmla="*/ 19724 w 118"/>
                  <a:gd name="T51" fmla="*/ 5443 h 98"/>
                  <a:gd name="T52" fmla="*/ 17816 w 118"/>
                  <a:gd name="T53" fmla="*/ 10705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"/>
                  <a:gd name="T82" fmla="*/ 0 h 98"/>
                  <a:gd name="T83" fmla="*/ 118 w 118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7" name="Freeform 122"/>
              <p:cNvSpPr>
                <a:spLocks noEditPoints="1" noChangeArrowheads="1"/>
              </p:cNvSpPr>
              <p:nvPr/>
            </p:nvSpPr>
            <p:spPr bwMode="auto">
              <a:xfrm>
                <a:off x="3374" y="710"/>
                <a:ext cx="411" cy="201"/>
              </a:xfrm>
              <a:custGeom>
                <a:avLst/>
                <a:gdLst>
                  <a:gd name="T0" fmla="*/ 29849 w 174"/>
                  <a:gd name="T1" fmla="*/ 1029 h 85"/>
                  <a:gd name="T2" fmla="*/ 22418 w 174"/>
                  <a:gd name="T3" fmla="*/ 4720 h 85"/>
                  <a:gd name="T4" fmla="*/ 10740 w 174"/>
                  <a:gd name="T5" fmla="*/ 13448 h 85"/>
                  <a:gd name="T6" fmla="*/ 5603 w 174"/>
                  <a:gd name="T7" fmla="*/ 12285 h 85"/>
                  <a:gd name="T8" fmla="*/ 5071 w 174"/>
                  <a:gd name="T9" fmla="*/ 11161 h 85"/>
                  <a:gd name="T10" fmla="*/ 6763 w 174"/>
                  <a:gd name="T11" fmla="*/ 11686 h 85"/>
                  <a:gd name="T12" fmla="*/ 5874 w 174"/>
                  <a:gd name="T13" fmla="*/ 10882 h 85"/>
                  <a:gd name="T14" fmla="*/ 6628 w 174"/>
                  <a:gd name="T15" fmla="*/ 10355 h 85"/>
                  <a:gd name="T16" fmla="*/ 10081 w 174"/>
                  <a:gd name="T17" fmla="*/ 12034 h 85"/>
                  <a:gd name="T18" fmla="*/ 10953 w 174"/>
                  <a:gd name="T19" fmla="*/ 11686 h 85"/>
                  <a:gd name="T20" fmla="*/ 8688 w 174"/>
                  <a:gd name="T21" fmla="*/ 9757 h 85"/>
                  <a:gd name="T22" fmla="*/ 13006 w 174"/>
                  <a:gd name="T23" fmla="*/ 11386 h 85"/>
                  <a:gd name="T24" fmla="*/ 13759 w 174"/>
                  <a:gd name="T25" fmla="*/ 10882 h 85"/>
                  <a:gd name="T26" fmla="*/ 14562 w 174"/>
                  <a:gd name="T27" fmla="*/ 10882 h 85"/>
                  <a:gd name="T28" fmla="*/ 15443 w 174"/>
                  <a:gd name="T29" fmla="*/ 10355 h 85"/>
                  <a:gd name="T30" fmla="*/ 13391 w 174"/>
                  <a:gd name="T31" fmla="*/ 8064 h 85"/>
                  <a:gd name="T32" fmla="*/ 14260 w 174"/>
                  <a:gd name="T33" fmla="*/ 7695 h 85"/>
                  <a:gd name="T34" fmla="*/ 18396 w 174"/>
                  <a:gd name="T35" fmla="*/ 8941 h 85"/>
                  <a:gd name="T36" fmla="*/ 16683 w 174"/>
                  <a:gd name="T37" fmla="*/ 7035 h 85"/>
                  <a:gd name="T38" fmla="*/ 19768 w 174"/>
                  <a:gd name="T39" fmla="*/ 7695 h 85"/>
                  <a:gd name="T40" fmla="*/ 21046 w 174"/>
                  <a:gd name="T41" fmla="*/ 7314 h 85"/>
                  <a:gd name="T42" fmla="*/ 21547 w 174"/>
                  <a:gd name="T43" fmla="*/ 6822 h 85"/>
                  <a:gd name="T44" fmla="*/ 21693 w 174"/>
                  <a:gd name="T45" fmla="*/ 6281 h 85"/>
                  <a:gd name="T46" fmla="*/ 869 w 174"/>
                  <a:gd name="T47" fmla="*/ 12944 h 85"/>
                  <a:gd name="T48" fmla="*/ 2265 w 174"/>
                  <a:gd name="T49" fmla="*/ 13817 h 85"/>
                  <a:gd name="T50" fmla="*/ 1238 w 174"/>
                  <a:gd name="T51" fmla="*/ 12576 h 85"/>
                  <a:gd name="T52" fmla="*/ 1781 w 174"/>
                  <a:gd name="T53" fmla="*/ 12285 h 85"/>
                  <a:gd name="T54" fmla="*/ 2428 w 174"/>
                  <a:gd name="T55" fmla="*/ 12285 h 85"/>
                  <a:gd name="T56" fmla="*/ 3834 w 174"/>
                  <a:gd name="T57" fmla="*/ 12576 h 85"/>
                  <a:gd name="T58" fmla="*/ 3453 w 174"/>
                  <a:gd name="T59" fmla="*/ 11916 h 85"/>
                  <a:gd name="T60" fmla="*/ 3453 w 174"/>
                  <a:gd name="T61" fmla="*/ 13448 h 85"/>
                  <a:gd name="T62" fmla="*/ 7131 w 174"/>
                  <a:gd name="T63" fmla="*/ 12415 h 85"/>
                  <a:gd name="T64" fmla="*/ 19109 w 174"/>
                  <a:gd name="T65" fmla="*/ 6122 h 85"/>
                  <a:gd name="T66" fmla="*/ 21693 w 174"/>
                  <a:gd name="T67" fmla="*/ 5909 h 85"/>
                  <a:gd name="T68" fmla="*/ 21046 w 174"/>
                  <a:gd name="T69" fmla="*/ 6122 h 85"/>
                  <a:gd name="T70" fmla="*/ 20137 w 174"/>
                  <a:gd name="T71" fmla="*/ 6281 h 85"/>
                  <a:gd name="T72" fmla="*/ 26765 w 174"/>
                  <a:gd name="T73" fmla="*/ 3847 h 85"/>
                  <a:gd name="T74" fmla="*/ 28666 w 174"/>
                  <a:gd name="T75" fmla="*/ 1405 h 85"/>
                  <a:gd name="T76" fmla="*/ 25213 w 174"/>
                  <a:gd name="T77" fmla="*/ 5250 h 85"/>
                  <a:gd name="T78" fmla="*/ 27797 w 174"/>
                  <a:gd name="T79" fmla="*/ 1258 h 85"/>
                  <a:gd name="T80" fmla="*/ 22194 w 174"/>
                  <a:gd name="T81" fmla="*/ 5408 h 85"/>
                  <a:gd name="T82" fmla="*/ 28666 w 174"/>
                  <a:gd name="T83" fmla="*/ 3847 h 85"/>
                  <a:gd name="T84" fmla="*/ 3834 w 174"/>
                  <a:gd name="T85" fmla="*/ 10126 h 85"/>
                  <a:gd name="T86" fmla="*/ 17716 w 174"/>
                  <a:gd name="T87" fmla="*/ 6666 h 85"/>
                  <a:gd name="T88" fmla="*/ 16315 w 174"/>
                  <a:gd name="T89" fmla="*/ 6822 h 85"/>
                  <a:gd name="T90" fmla="*/ 17340 w 174"/>
                  <a:gd name="T91" fmla="*/ 8437 h 85"/>
                  <a:gd name="T92" fmla="*/ 13759 w 174"/>
                  <a:gd name="T93" fmla="*/ 7539 h 85"/>
                  <a:gd name="T94" fmla="*/ 13235 w 174"/>
                  <a:gd name="T95" fmla="*/ 8064 h 85"/>
                  <a:gd name="T96" fmla="*/ 15153 w 174"/>
                  <a:gd name="T97" fmla="*/ 10126 h 85"/>
                  <a:gd name="T98" fmla="*/ 10421 w 174"/>
                  <a:gd name="T99" fmla="*/ 8728 h 85"/>
                  <a:gd name="T100" fmla="*/ 8525 w 174"/>
                  <a:gd name="T101" fmla="*/ 8941 h 85"/>
                  <a:gd name="T102" fmla="*/ 7655 w 174"/>
                  <a:gd name="T103" fmla="*/ 9478 h 85"/>
                  <a:gd name="T104" fmla="*/ 6259 w 174"/>
                  <a:gd name="T105" fmla="*/ 10355 h 85"/>
                  <a:gd name="T106" fmla="*/ 4325 w 174"/>
                  <a:gd name="T107" fmla="*/ 10513 h 85"/>
                  <a:gd name="T108" fmla="*/ 3678 w 174"/>
                  <a:gd name="T109" fmla="*/ 11161 h 85"/>
                  <a:gd name="T110" fmla="*/ 2584 w 174"/>
                  <a:gd name="T111" fmla="*/ 12034 h 85"/>
                  <a:gd name="T112" fmla="*/ 1238 w 174"/>
                  <a:gd name="T113" fmla="*/ 12034 h 85"/>
                  <a:gd name="T114" fmla="*/ 659 w 174"/>
                  <a:gd name="T115" fmla="*/ 12788 h 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4"/>
                  <a:gd name="T175" fmla="*/ 0 h 85"/>
                  <a:gd name="T176" fmla="*/ 174 w 174"/>
                  <a:gd name="T177" fmla="*/ 85 h 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8" name="Freeform 123"/>
              <p:cNvSpPr>
                <a:spLocks noEditPoints="1" noChangeArrowheads="1"/>
              </p:cNvSpPr>
              <p:nvPr/>
            </p:nvSpPr>
            <p:spPr bwMode="auto">
              <a:xfrm>
                <a:off x="2265" y="17"/>
                <a:ext cx="440" cy="108"/>
              </a:xfrm>
              <a:custGeom>
                <a:avLst/>
                <a:gdLst>
                  <a:gd name="T0" fmla="*/ 369 w 186"/>
                  <a:gd name="T1" fmla="*/ 5501 h 46"/>
                  <a:gd name="T2" fmla="*/ 8736 w 186"/>
                  <a:gd name="T3" fmla="*/ 4348 h 46"/>
                  <a:gd name="T4" fmla="*/ 22608 w 186"/>
                  <a:gd name="T5" fmla="*/ 364 h 46"/>
                  <a:gd name="T6" fmla="*/ 27181 w 186"/>
                  <a:gd name="T7" fmla="*/ 3005 h 46"/>
                  <a:gd name="T8" fmla="*/ 27493 w 186"/>
                  <a:gd name="T9" fmla="*/ 4217 h 46"/>
                  <a:gd name="T10" fmla="*/ 25932 w 186"/>
                  <a:gd name="T11" fmla="*/ 3224 h 46"/>
                  <a:gd name="T12" fmla="*/ 26464 w 186"/>
                  <a:gd name="T13" fmla="*/ 4217 h 46"/>
                  <a:gd name="T14" fmla="*/ 25775 w 186"/>
                  <a:gd name="T15" fmla="*/ 4348 h 46"/>
                  <a:gd name="T16" fmla="*/ 22837 w 186"/>
                  <a:gd name="T17" fmla="*/ 1643 h 46"/>
                  <a:gd name="T18" fmla="*/ 22083 w 186"/>
                  <a:gd name="T19" fmla="*/ 1852 h 46"/>
                  <a:gd name="T20" fmla="*/ 23644 w 186"/>
                  <a:gd name="T21" fmla="*/ 4217 h 46"/>
                  <a:gd name="T22" fmla="*/ 19793 w 186"/>
                  <a:gd name="T23" fmla="*/ 1489 h 46"/>
                  <a:gd name="T24" fmla="*/ 19105 w 186"/>
                  <a:gd name="T25" fmla="*/ 1643 h 46"/>
                  <a:gd name="T26" fmla="*/ 18227 w 186"/>
                  <a:gd name="T27" fmla="*/ 1373 h 46"/>
                  <a:gd name="T28" fmla="*/ 17195 w 186"/>
                  <a:gd name="T29" fmla="*/ 1643 h 46"/>
                  <a:gd name="T30" fmla="*/ 18388 w 186"/>
                  <a:gd name="T31" fmla="*/ 4348 h 46"/>
                  <a:gd name="T32" fmla="*/ 17567 w 186"/>
                  <a:gd name="T33" fmla="*/ 4348 h 46"/>
                  <a:gd name="T34" fmla="*/ 13843 w 186"/>
                  <a:gd name="T35" fmla="*/ 2007 h 46"/>
                  <a:gd name="T36" fmla="*/ 15026 w 186"/>
                  <a:gd name="T37" fmla="*/ 4217 h 46"/>
                  <a:gd name="T38" fmla="*/ 12311 w 186"/>
                  <a:gd name="T39" fmla="*/ 2498 h 46"/>
                  <a:gd name="T40" fmla="*/ 11031 w 186"/>
                  <a:gd name="T41" fmla="*/ 2498 h 46"/>
                  <a:gd name="T42" fmla="*/ 10364 w 186"/>
                  <a:gd name="T43" fmla="*/ 2862 h 46"/>
                  <a:gd name="T44" fmla="*/ 9995 w 186"/>
                  <a:gd name="T45" fmla="*/ 3341 h 46"/>
                  <a:gd name="T46" fmla="*/ 32058 w 186"/>
                  <a:gd name="T47" fmla="*/ 3857 h 46"/>
                  <a:gd name="T48" fmla="*/ 31029 w 186"/>
                  <a:gd name="T49" fmla="*/ 2707 h 46"/>
                  <a:gd name="T50" fmla="*/ 31574 w 186"/>
                  <a:gd name="T51" fmla="*/ 3984 h 46"/>
                  <a:gd name="T52" fmla="*/ 30817 w 186"/>
                  <a:gd name="T53" fmla="*/ 4217 h 46"/>
                  <a:gd name="T54" fmla="*/ 30157 w 186"/>
                  <a:gd name="T55" fmla="*/ 3984 h 46"/>
                  <a:gd name="T56" fmla="*/ 28898 w 186"/>
                  <a:gd name="T57" fmla="*/ 3224 h 46"/>
                  <a:gd name="T58" fmla="*/ 29123 w 186"/>
                  <a:gd name="T59" fmla="*/ 3984 h 46"/>
                  <a:gd name="T60" fmla="*/ 29624 w 186"/>
                  <a:gd name="T61" fmla="*/ 2498 h 46"/>
                  <a:gd name="T62" fmla="*/ 25932 w 186"/>
                  <a:gd name="T63" fmla="*/ 2343 h 46"/>
                  <a:gd name="T64" fmla="*/ 12311 w 186"/>
                  <a:gd name="T65" fmla="*/ 4217 h 46"/>
                  <a:gd name="T66" fmla="*/ 9654 w 186"/>
                  <a:gd name="T67" fmla="*/ 3698 h 46"/>
                  <a:gd name="T68" fmla="*/ 10527 w 186"/>
                  <a:gd name="T69" fmla="*/ 3698 h 46"/>
                  <a:gd name="T70" fmla="*/ 11400 w 186"/>
                  <a:gd name="T71" fmla="*/ 3857 h 46"/>
                  <a:gd name="T72" fmla="*/ 4225 w 186"/>
                  <a:gd name="T73" fmla="*/ 3857 h 46"/>
                  <a:gd name="T74" fmla="*/ 1561 w 186"/>
                  <a:gd name="T75" fmla="*/ 5501 h 46"/>
                  <a:gd name="T76" fmla="*/ 6143 w 186"/>
                  <a:gd name="T77" fmla="*/ 3005 h 46"/>
                  <a:gd name="T78" fmla="*/ 2451 w 186"/>
                  <a:gd name="T79" fmla="*/ 5865 h 46"/>
                  <a:gd name="T80" fmla="*/ 9266 w 186"/>
                  <a:gd name="T81" fmla="*/ 3984 h 46"/>
                  <a:gd name="T82" fmla="*/ 2451 w 186"/>
                  <a:gd name="T83" fmla="*/ 3341 h 46"/>
                  <a:gd name="T84" fmla="*/ 28366 w 186"/>
                  <a:gd name="T85" fmla="*/ 5346 h 46"/>
                  <a:gd name="T86" fmla="*/ 13716 w 186"/>
                  <a:gd name="T87" fmla="*/ 4217 h 46"/>
                  <a:gd name="T88" fmla="*/ 15249 w 186"/>
                  <a:gd name="T89" fmla="*/ 4491 h 46"/>
                  <a:gd name="T90" fmla="*/ 14745 w 186"/>
                  <a:gd name="T91" fmla="*/ 2862 h 46"/>
                  <a:gd name="T92" fmla="*/ 18068 w 186"/>
                  <a:gd name="T93" fmla="*/ 4712 h 46"/>
                  <a:gd name="T94" fmla="*/ 18601 w 186"/>
                  <a:gd name="T95" fmla="*/ 4491 h 46"/>
                  <a:gd name="T96" fmla="*/ 17567 w 186"/>
                  <a:gd name="T97" fmla="*/ 2007 h 46"/>
                  <a:gd name="T98" fmla="*/ 21551 w 186"/>
                  <a:gd name="T99" fmla="*/ 4491 h 46"/>
                  <a:gd name="T100" fmla="*/ 23325 w 186"/>
                  <a:gd name="T101" fmla="*/ 5186 h 46"/>
                  <a:gd name="T102" fmla="*/ 24358 w 186"/>
                  <a:gd name="T103" fmla="*/ 4982 h 46"/>
                  <a:gd name="T104" fmla="*/ 25932 w 186"/>
                  <a:gd name="T105" fmla="*/ 4491 h 46"/>
                  <a:gd name="T106" fmla="*/ 27722 w 186"/>
                  <a:gd name="T107" fmla="*/ 4982 h 46"/>
                  <a:gd name="T108" fmla="*/ 28751 w 186"/>
                  <a:gd name="T109" fmla="*/ 4491 h 46"/>
                  <a:gd name="T110" fmla="*/ 29996 w 186"/>
                  <a:gd name="T111" fmla="*/ 4217 h 46"/>
                  <a:gd name="T112" fmla="*/ 31349 w 186"/>
                  <a:gd name="T113" fmla="*/ 4491 h 46"/>
                  <a:gd name="T114" fmla="*/ 32058 w 186"/>
                  <a:gd name="T115" fmla="*/ 3984 h 4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6"/>
                  <a:gd name="T175" fmla="*/ 0 h 46"/>
                  <a:gd name="T176" fmla="*/ 186 w 186"/>
                  <a:gd name="T177" fmla="*/ 46 h 4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6" h="46">
                    <a:moveTo>
                      <a:pt x="54" y="13"/>
                    </a:moveTo>
                    <a:cubicBezTo>
                      <a:pt x="51" y="14"/>
                      <a:pt x="49" y="16"/>
                      <a:pt x="46" y="17"/>
                    </a:cubicBezTo>
                    <a:cubicBezTo>
                      <a:pt x="37" y="12"/>
                      <a:pt x="28" y="8"/>
                      <a:pt x="18" y="12"/>
                    </a:cubicBezTo>
                    <a:cubicBezTo>
                      <a:pt x="9" y="16"/>
                      <a:pt x="10" y="27"/>
                      <a:pt x="4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2" y="33"/>
                      <a:pt x="2" y="33"/>
                    </a:cubicBezTo>
                    <a:cubicBezTo>
                      <a:pt x="2" y="33"/>
                      <a:pt x="2" y="33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13" y="37"/>
                      <a:pt x="22" y="46"/>
                      <a:pt x="34" y="43"/>
                    </a:cubicBezTo>
                    <a:cubicBezTo>
                      <a:pt x="41" y="42"/>
                      <a:pt x="50" y="34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81" y="29"/>
                      <a:pt x="111" y="34"/>
                      <a:pt x="142" y="35"/>
                    </a:cubicBezTo>
                    <a:cubicBezTo>
                      <a:pt x="151" y="35"/>
                      <a:pt x="160" y="36"/>
                      <a:pt x="170" y="35"/>
                    </a:cubicBezTo>
                    <a:cubicBezTo>
                      <a:pt x="175" y="34"/>
                      <a:pt x="185" y="32"/>
                      <a:pt x="186" y="24"/>
                    </a:cubicBezTo>
                    <a:cubicBezTo>
                      <a:pt x="186" y="16"/>
                      <a:pt x="177" y="12"/>
                      <a:pt x="171" y="9"/>
                    </a:cubicBezTo>
                    <a:cubicBezTo>
                      <a:pt x="158" y="3"/>
                      <a:pt x="143" y="2"/>
                      <a:pt x="129" y="2"/>
                    </a:cubicBezTo>
                    <a:cubicBezTo>
                      <a:pt x="104" y="0"/>
                      <a:pt x="78" y="3"/>
                      <a:pt x="54" y="13"/>
                    </a:cubicBezTo>
                    <a:close/>
                    <a:moveTo>
                      <a:pt x="116" y="4"/>
                    </a:moveTo>
                    <a:cubicBezTo>
                      <a:pt x="128" y="4"/>
                      <a:pt x="140" y="5"/>
                      <a:pt x="152" y="7"/>
                    </a:cubicBezTo>
                    <a:cubicBezTo>
                      <a:pt x="155" y="13"/>
                      <a:pt x="159" y="18"/>
                      <a:pt x="162" y="24"/>
                    </a:cubicBezTo>
                    <a:cubicBezTo>
                      <a:pt x="163" y="26"/>
                      <a:pt x="159" y="22"/>
                      <a:pt x="159" y="23"/>
                    </a:cubicBezTo>
                    <a:cubicBezTo>
                      <a:pt x="158" y="21"/>
                      <a:pt x="157" y="19"/>
                      <a:pt x="155" y="18"/>
                    </a:cubicBezTo>
                    <a:cubicBezTo>
                      <a:pt x="154" y="15"/>
                      <a:pt x="152" y="12"/>
                      <a:pt x="150" y="10"/>
                    </a:cubicBezTo>
                    <a:cubicBezTo>
                      <a:pt x="150" y="10"/>
                      <a:pt x="149" y="10"/>
                      <a:pt x="149" y="10"/>
                    </a:cubicBezTo>
                    <a:cubicBezTo>
                      <a:pt x="151" y="13"/>
                      <a:pt x="154" y="16"/>
                      <a:pt x="156" y="20"/>
                    </a:cubicBezTo>
                    <a:cubicBezTo>
                      <a:pt x="157" y="21"/>
                      <a:pt x="158" y="23"/>
                      <a:pt x="159" y="25"/>
                    </a:cubicBezTo>
                    <a:cubicBezTo>
                      <a:pt x="160" y="26"/>
                      <a:pt x="163" y="31"/>
                      <a:pt x="160" y="28"/>
                    </a:cubicBezTo>
                    <a:cubicBezTo>
                      <a:pt x="159" y="27"/>
                      <a:pt x="158" y="26"/>
                      <a:pt x="157" y="25"/>
                    </a:cubicBezTo>
                    <a:cubicBezTo>
                      <a:pt x="154" y="19"/>
                      <a:pt x="150" y="14"/>
                      <a:pt x="146" y="11"/>
                    </a:cubicBezTo>
                    <a:cubicBezTo>
                      <a:pt x="145" y="10"/>
                      <a:pt x="145" y="11"/>
                      <a:pt x="145" y="11"/>
                    </a:cubicBezTo>
                    <a:cubicBezTo>
                      <a:pt x="148" y="16"/>
                      <a:pt x="152" y="21"/>
                      <a:pt x="156" y="25"/>
                    </a:cubicBezTo>
                    <a:cubicBezTo>
                      <a:pt x="156" y="25"/>
                      <a:pt x="156" y="26"/>
                      <a:pt x="156" y="26"/>
                    </a:cubicBezTo>
                    <a:cubicBezTo>
                      <a:pt x="157" y="28"/>
                      <a:pt x="159" y="30"/>
                      <a:pt x="156" y="27"/>
                    </a:cubicBezTo>
                    <a:cubicBezTo>
                      <a:pt x="153" y="25"/>
                      <a:pt x="150" y="22"/>
                      <a:pt x="148" y="19"/>
                    </a:cubicBezTo>
                    <a:cubicBezTo>
                      <a:pt x="147" y="18"/>
                      <a:pt x="146" y="17"/>
                      <a:pt x="145" y="16"/>
                    </a:cubicBezTo>
                    <a:cubicBezTo>
                      <a:pt x="144" y="13"/>
                      <a:pt x="142" y="11"/>
                      <a:pt x="140" y="9"/>
                    </a:cubicBezTo>
                    <a:cubicBezTo>
                      <a:pt x="140" y="9"/>
                      <a:pt x="139" y="9"/>
                      <a:pt x="139" y="10"/>
                    </a:cubicBezTo>
                    <a:cubicBezTo>
                      <a:pt x="140" y="10"/>
                      <a:pt x="140" y="11"/>
                      <a:pt x="141" y="11"/>
                    </a:cubicBezTo>
                    <a:cubicBezTo>
                      <a:pt x="141" y="11"/>
                      <a:pt x="141" y="11"/>
                      <a:pt x="141" y="11"/>
                    </a:cubicBezTo>
                    <a:cubicBezTo>
                      <a:pt x="144" y="16"/>
                      <a:pt x="148" y="20"/>
                      <a:pt x="151" y="25"/>
                    </a:cubicBezTo>
                    <a:cubicBezTo>
                      <a:pt x="152" y="28"/>
                      <a:pt x="147" y="24"/>
                      <a:pt x="147" y="24"/>
                    </a:cubicBezTo>
                    <a:cubicBezTo>
                      <a:pt x="147" y="23"/>
                      <a:pt x="146" y="23"/>
                      <a:pt x="146" y="23"/>
                    </a:cubicBezTo>
                    <a:cubicBezTo>
                      <a:pt x="143" y="17"/>
                      <a:pt x="138" y="13"/>
                      <a:pt x="135" y="8"/>
                    </a:cubicBezTo>
                    <a:cubicBezTo>
                      <a:pt x="134" y="8"/>
                      <a:pt x="134" y="8"/>
                      <a:pt x="134" y="9"/>
                    </a:cubicBezTo>
                    <a:cubicBezTo>
                      <a:pt x="138" y="13"/>
                      <a:pt x="141" y="19"/>
                      <a:pt x="145" y="23"/>
                    </a:cubicBezTo>
                    <a:cubicBezTo>
                      <a:pt x="146" y="24"/>
                      <a:pt x="146" y="25"/>
                      <a:pt x="147" y="26"/>
                    </a:cubicBezTo>
                    <a:cubicBezTo>
                      <a:pt x="147" y="27"/>
                      <a:pt x="144" y="24"/>
                      <a:pt x="143" y="24"/>
                    </a:cubicBezTo>
                    <a:cubicBezTo>
                      <a:pt x="142" y="22"/>
                      <a:pt x="140" y="21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7" y="17"/>
                      <a:pt x="136" y="15"/>
                      <a:pt x="134" y="14"/>
                    </a:cubicBezTo>
                    <a:cubicBezTo>
                      <a:pt x="133" y="13"/>
                      <a:pt x="132" y="11"/>
                      <a:pt x="131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3" y="13"/>
                      <a:pt x="135" y="16"/>
                      <a:pt x="138" y="19"/>
                    </a:cubicBezTo>
                    <a:cubicBezTo>
                      <a:pt x="139" y="21"/>
                      <a:pt x="140" y="23"/>
                      <a:pt x="142" y="25"/>
                    </a:cubicBezTo>
                    <a:cubicBezTo>
                      <a:pt x="143" y="27"/>
                      <a:pt x="144" y="30"/>
                      <a:pt x="140" y="26"/>
                    </a:cubicBezTo>
                    <a:cubicBezTo>
                      <a:pt x="138" y="25"/>
                      <a:pt x="137" y="23"/>
                      <a:pt x="135" y="21"/>
                    </a:cubicBezTo>
                    <a:cubicBezTo>
                      <a:pt x="133" y="18"/>
                      <a:pt x="130" y="15"/>
                      <a:pt x="127" y="12"/>
                    </a:cubicBezTo>
                    <a:cubicBezTo>
                      <a:pt x="127" y="11"/>
                      <a:pt x="126" y="11"/>
                      <a:pt x="126" y="11"/>
                    </a:cubicBezTo>
                    <a:cubicBezTo>
                      <a:pt x="126" y="10"/>
                      <a:pt x="125" y="10"/>
                      <a:pt x="125" y="9"/>
                    </a:cubicBezTo>
                    <a:cubicBezTo>
                      <a:pt x="125" y="9"/>
                      <a:pt x="124" y="9"/>
                      <a:pt x="124" y="10"/>
                    </a:cubicBezTo>
                    <a:cubicBezTo>
                      <a:pt x="127" y="13"/>
                      <a:pt x="130" y="17"/>
                      <a:pt x="134" y="21"/>
                    </a:cubicBezTo>
                    <a:cubicBezTo>
                      <a:pt x="134" y="22"/>
                      <a:pt x="135" y="22"/>
                      <a:pt x="135" y="23"/>
                    </a:cubicBezTo>
                    <a:cubicBezTo>
                      <a:pt x="137" y="25"/>
                      <a:pt x="138" y="27"/>
                      <a:pt x="138" y="29"/>
                    </a:cubicBezTo>
                    <a:cubicBezTo>
                      <a:pt x="138" y="28"/>
                      <a:pt x="135" y="26"/>
                      <a:pt x="135" y="25"/>
                    </a:cubicBezTo>
                    <a:cubicBezTo>
                      <a:pt x="128" y="19"/>
                      <a:pt x="123" y="12"/>
                      <a:pt x="116" y="7"/>
                    </a:cubicBezTo>
                    <a:cubicBezTo>
                      <a:pt x="116" y="7"/>
                      <a:pt x="115" y="7"/>
                      <a:pt x="115" y="7"/>
                    </a:cubicBezTo>
                    <a:cubicBezTo>
                      <a:pt x="121" y="15"/>
                      <a:pt x="128" y="21"/>
                      <a:pt x="132" y="29"/>
                    </a:cubicBezTo>
                    <a:cubicBezTo>
                      <a:pt x="131" y="27"/>
                      <a:pt x="129" y="26"/>
                      <a:pt x="127" y="24"/>
                    </a:cubicBezTo>
                    <a:cubicBezTo>
                      <a:pt x="126" y="22"/>
                      <a:pt x="124" y="20"/>
                      <a:pt x="123" y="18"/>
                    </a:cubicBezTo>
                    <a:cubicBezTo>
                      <a:pt x="120" y="15"/>
                      <a:pt x="117" y="12"/>
                      <a:pt x="113" y="9"/>
                    </a:cubicBezTo>
                    <a:cubicBezTo>
                      <a:pt x="113" y="9"/>
                      <a:pt x="113" y="9"/>
                      <a:pt x="113" y="10"/>
                    </a:cubicBezTo>
                    <a:cubicBezTo>
                      <a:pt x="118" y="15"/>
                      <a:pt x="124" y="21"/>
                      <a:pt x="128" y="27"/>
                    </a:cubicBezTo>
                    <a:cubicBezTo>
                      <a:pt x="130" y="31"/>
                      <a:pt x="126" y="27"/>
                      <a:pt x="126" y="27"/>
                    </a:cubicBezTo>
                    <a:cubicBezTo>
                      <a:pt x="124" y="26"/>
                      <a:pt x="123" y="24"/>
                      <a:pt x="122" y="23"/>
                    </a:cubicBezTo>
                    <a:cubicBezTo>
                      <a:pt x="119" y="20"/>
                      <a:pt x="116" y="17"/>
                      <a:pt x="114" y="14"/>
                    </a:cubicBezTo>
                    <a:cubicBezTo>
                      <a:pt x="112" y="13"/>
                      <a:pt x="110" y="11"/>
                      <a:pt x="109" y="10"/>
                    </a:cubicBezTo>
                    <a:cubicBezTo>
                      <a:pt x="108" y="9"/>
                      <a:pt x="108" y="10"/>
                      <a:pt x="108" y="10"/>
                    </a:cubicBezTo>
                    <a:cubicBezTo>
                      <a:pt x="110" y="12"/>
                      <a:pt x="111" y="13"/>
                      <a:pt x="113" y="15"/>
                    </a:cubicBezTo>
                    <a:cubicBezTo>
                      <a:pt x="113" y="15"/>
                      <a:pt x="114" y="15"/>
                      <a:pt x="114" y="16"/>
                    </a:cubicBezTo>
                    <a:cubicBezTo>
                      <a:pt x="116" y="18"/>
                      <a:pt x="117" y="20"/>
                      <a:pt x="119" y="22"/>
                    </a:cubicBezTo>
                    <a:cubicBezTo>
                      <a:pt x="120" y="23"/>
                      <a:pt x="121" y="26"/>
                      <a:pt x="121" y="27"/>
                    </a:cubicBezTo>
                    <a:cubicBezTo>
                      <a:pt x="114" y="22"/>
                      <a:pt x="109" y="14"/>
                      <a:pt x="104" y="8"/>
                    </a:cubicBezTo>
                    <a:cubicBezTo>
                      <a:pt x="103" y="8"/>
                      <a:pt x="103" y="8"/>
                      <a:pt x="103" y="9"/>
                    </a:cubicBezTo>
                    <a:cubicBezTo>
                      <a:pt x="105" y="12"/>
                      <a:pt x="107" y="14"/>
                      <a:pt x="110" y="17"/>
                    </a:cubicBezTo>
                    <a:cubicBezTo>
                      <a:pt x="112" y="19"/>
                      <a:pt x="113" y="21"/>
                      <a:pt x="115" y="23"/>
                    </a:cubicBezTo>
                    <a:cubicBezTo>
                      <a:pt x="116" y="25"/>
                      <a:pt x="117" y="27"/>
                      <a:pt x="114" y="25"/>
                    </a:cubicBezTo>
                    <a:cubicBezTo>
                      <a:pt x="108" y="21"/>
                      <a:pt x="104" y="14"/>
                      <a:pt x="98" y="9"/>
                    </a:cubicBezTo>
                    <a:cubicBezTo>
                      <a:pt x="98" y="9"/>
                      <a:pt x="97" y="9"/>
                      <a:pt x="98" y="10"/>
                    </a:cubicBezTo>
                    <a:cubicBezTo>
                      <a:pt x="100" y="13"/>
                      <a:pt x="102" y="15"/>
                      <a:pt x="104" y="18"/>
                    </a:cubicBezTo>
                    <a:cubicBezTo>
                      <a:pt x="105" y="20"/>
                      <a:pt x="107" y="21"/>
                      <a:pt x="108" y="22"/>
                    </a:cubicBezTo>
                    <a:cubicBezTo>
                      <a:pt x="109" y="24"/>
                      <a:pt x="110" y="25"/>
                      <a:pt x="108" y="23"/>
                    </a:cubicBezTo>
                    <a:cubicBezTo>
                      <a:pt x="102" y="20"/>
                      <a:pt x="98" y="14"/>
                      <a:pt x="94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7" y="15"/>
                      <a:pt x="102" y="20"/>
                      <a:pt x="105" y="26"/>
                    </a:cubicBezTo>
                    <a:cubicBezTo>
                      <a:pt x="105" y="25"/>
                      <a:pt x="102" y="24"/>
                      <a:pt x="101" y="23"/>
                    </a:cubicBezTo>
                    <a:cubicBezTo>
                      <a:pt x="100" y="21"/>
                      <a:pt x="98" y="20"/>
                      <a:pt x="97" y="18"/>
                    </a:cubicBezTo>
                    <a:cubicBezTo>
                      <a:pt x="95" y="16"/>
                      <a:pt x="93" y="13"/>
                      <a:pt x="90" y="11"/>
                    </a:cubicBezTo>
                    <a:cubicBezTo>
                      <a:pt x="90" y="11"/>
                      <a:pt x="89" y="12"/>
                      <a:pt x="89" y="12"/>
                    </a:cubicBezTo>
                    <a:cubicBezTo>
                      <a:pt x="92" y="17"/>
                      <a:pt x="98" y="21"/>
                      <a:pt x="101" y="26"/>
                    </a:cubicBezTo>
                    <a:cubicBezTo>
                      <a:pt x="103" y="28"/>
                      <a:pt x="101" y="27"/>
                      <a:pt x="100" y="26"/>
                    </a:cubicBezTo>
                    <a:cubicBezTo>
                      <a:pt x="98" y="24"/>
                      <a:pt x="96" y="22"/>
                      <a:pt x="95" y="21"/>
                    </a:cubicBezTo>
                    <a:cubicBezTo>
                      <a:pt x="92" y="18"/>
                      <a:pt x="89" y="14"/>
                      <a:pt x="86" y="12"/>
                    </a:cubicBezTo>
                    <a:cubicBezTo>
                      <a:pt x="86" y="11"/>
                      <a:pt x="85" y="12"/>
                      <a:pt x="85" y="12"/>
                    </a:cubicBezTo>
                    <a:cubicBezTo>
                      <a:pt x="86" y="14"/>
                      <a:pt x="88" y="16"/>
                      <a:pt x="89" y="18"/>
                    </a:cubicBezTo>
                    <a:cubicBezTo>
                      <a:pt x="90" y="20"/>
                      <a:pt x="93" y="24"/>
                      <a:pt x="95" y="25"/>
                    </a:cubicBezTo>
                    <a:cubicBezTo>
                      <a:pt x="89" y="22"/>
                      <a:pt x="84" y="16"/>
                      <a:pt x="79" y="12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81" y="14"/>
                      <a:pt x="82" y="16"/>
                      <a:pt x="84" y="18"/>
                    </a:cubicBezTo>
                    <a:cubicBezTo>
                      <a:pt x="85" y="20"/>
                      <a:pt x="87" y="22"/>
                      <a:pt x="88" y="23"/>
                    </a:cubicBezTo>
                    <a:cubicBezTo>
                      <a:pt x="83" y="20"/>
                      <a:pt x="79" y="15"/>
                      <a:pt x="75" y="11"/>
                    </a:cubicBezTo>
                    <a:cubicBezTo>
                      <a:pt x="74" y="11"/>
                      <a:pt x="74" y="11"/>
                      <a:pt x="74" y="12"/>
                    </a:cubicBezTo>
                    <a:cubicBezTo>
                      <a:pt x="78" y="16"/>
                      <a:pt x="82" y="20"/>
                      <a:pt x="86" y="25"/>
                    </a:cubicBezTo>
                    <a:cubicBezTo>
                      <a:pt x="84" y="23"/>
                      <a:pt x="81" y="22"/>
                      <a:pt x="79" y="20"/>
                    </a:cubicBezTo>
                    <a:cubicBezTo>
                      <a:pt x="77" y="18"/>
                      <a:pt x="74" y="15"/>
                      <a:pt x="72" y="13"/>
                    </a:cubicBezTo>
                    <a:cubicBezTo>
                      <a:pt x="72" y="13"/>
                      <a:pt x="71" y="13"/>
                      <a:pt x="71" y="13"/>
                    </a:cubicBezTo>
                    <a:cubicBezTo>
                      <a:pt x="75" y="17"/>
                      <a:pt x="78" y="20"/>
                      <a:pt x="81" y="24"/>
                    </a:cubicBezTo>
                    <a:cubicBezTo>
                      <a:pt x="79" y="21"/>
                      <a:pt x="74" y="17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8"/>
                      <a:pt x="74" y="23"/>
                      <a:pt x="77" y="25"/>
                    </a:cubicBezTo>
                    <a:cubicBezTo>
                      <a:pt x="73" y="23"/>
                      <a:pt x="70" y="18"/>
                      <a:pt x="66" y="16"/>
                    </a:cubicBezTo>
                    <a:cubicBezTo>
                      <a:pt x="66" y="15"/>
                      <a:pt x="65" y="16"/>
                      <a:pt x="66" y="16"/>
                    </a:cubicBezTo>
                    <a:cubicBezTo>
                      <a:pt x="67" y="18"/>
                      <a:pt x="68" y="19"/>
                      <a:pt x="70" y="21"/>
                    </a:cubicBezTo>
                    <a:cubicBezTo>
                      <a:pt x="70" y="22"/>
                      <a:pt x="75" y="26"/>
                      <a:pt x="72" y="24"/>
                    </a:cubicBezTo>
                    <a:cubicBezTo>
                      <a:pt x="69" y="21"/>
                      <a:pt x="66" y="17"/>
                      <a:pt x="63" y="15"/>
                    </a:cubicBezTo>
                    <a:cubicBezTo>
                      <a:pt x="62" y="15"/>
                      <a:pt x="62" y="15"/>
                      <a:pt x="62" y="16"/>
                    </a:cubicBezTo>
                    <a:cubicBezTo>
                      <a:pt x="64" y="18"/>
                      <a:pt x="65" y="20"/>
                      <a:pt x="67" y="22"/>
                    </a:cubicBezTo>
                    <a:cubicBezTo>
                      <a:pt x="65" y="20"/>
                      <a:pt x="63" y="18"/>
                      <a:pt x="61" y="16"/>
                    </a:cubicBezTo>
                    <a:cubicBezTo>
                      <a:pt x="61" y="16"/>
                      <a:pt x="60" y="16"/>
                      <a:pt x="60" y="17"/>
                    </a:cubicBezTo>
                    <a:cubicBezTo>
                      <a:pt x="61" y="19"/>
                      <a:pt x="63" y="20"/>
                      <a:pt x="64" y="22"/>
                    </a:cubicBezTo>
                    <a:cubicBezTo>
                      <a:pt x="63" y="21"/>
                      <a:pt x="60" y="19"/>
                      <a:pt x="59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8"/>
                      <a:pt x="58" y="18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9"/>
                      <a:pt x="57" y="19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2"/>
                      <a:pt x="56" y="22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19"/>
                      <a:pt x="54" y="18"/>
                      <a:pt x="54" y="17"/>
                    </a:cubicBezTo>
                    <a:cubicBezTo>
                      <a:pt x="73" y="7"/>
                      <a:pt x="94" y="4"/>
                      <a:pt x="116" y="4"/>
                    </a:cubicBezTo>
                    <a:close/>
                    <a:moveTo>
                      <a:pt x="182" y="20"/>
                    </a:moveTo>
                    <a:cubicBezTo>
                      <a:pt x="182" y="21"/>
                      <a:pt x="183" y="22"/>
                      <a:pt x="183" y="23"/>
                    </a:cubicBezTo>
                    <a:cubicBezTo>
                      <a:pt x="182" y="21"/>
                      <a:pt x="180" y="19"/>
                      <a:pt x="178" y="17"/>
                    </a:cubicBezTo>
                    <a:cubicBezTo>
                      <a:pt x="179" y="17"/>
                      <a:pt x="179" y="18"/>
                      <a:pt x="180" y="18"/>
                    </a:cubicBezTo>
                    <a:cubicBezTo>
                      <a:pt x="181" y="19"/>
                      <a:pt x="181" y="20"/>
                      <a:pt x="182" y="20"/>
                    </a:cubicBezTo>
                    <a:close/>
                    <a:moveTo>
                      <a:pt x="177" y="16"/>
                    </a:moveTo>
                    <a:cubicBezTo>
                      <a:pt x="177" y="16"/>
                      <a:pt x="177" y="16"/>
                      <a:pt x="177" y="16"/>
                    </a:cubicBezTo>
                    <a:cubicBezTo>
                      <a:pt x="177" y="16"/>
                      <a:pt x="177" y="16"/>
                      <a:pt x="177" y="16"/>
                    </a:cubicBezTo>
                    <a:cubicBezTo>
                      <a:pt x="177" y="16"/>
                      <a:pt x="177" y="16"/>
                      <a:pt x="177" y="16"/>
                    </a:cubicBezTo>
                    <a:close/>
                    <a:moveTo>
                      <a:pt x="156" y="8"/>
                    </a:moveTo>
                    <a:cubicBezTo>
                      <a:pt x="161" y="9"/>
                      <a:pt x="167" y="11"/>
                      <a:pt x="172" y="13"/>
                    </a:cubicBezTo>
                    <a:cubicBezTo>
                      <a:pt x="173" y="14"/>
                      <a:pt x="174" y="14"/>
                      <a:pt x="174" y="14"/>
                    </a:cubicBezTo>
                    <a:cubicBezTo>
                      <a:pt x="176" y="16"/>
                      <a:pt x="177" y="17"/>
                      <a:pt x="178" y="19"/>
                    </a:cubicBezTo>
                    <a:cubicBezTo>
                      <a:pt x="178" y="20"/>
                      <a:pt x="179" y="24"/>
                      <a:pt x="180" y="24"/>
                    </a:cubicBezTo>
                    <a:cubicBezTo>
                      <a:pt x="177" y="21"/>
                      <a:pt x="174" y="17"/>
                      <a:pt x="172" y="13"/>
                    </a:cubicBezTo>
                    <a:cubicBezTo>
                      <a:pt x="172" y="13"/>
                      <a:pt x="171" y="13"/>
                      <a:pt x="172" y="14"/>
                    </a:cubicBezTo>
                    <a:cubicBezTo>
                      <a:pt x="172" y="14"/>
                      <a:pt x="172" y="15"/>
                      <a:pt x="172" y="15"/>
                    </a:cubicBezTo>
                    <a:cubicBezTo>
                      <a:pt x="172" y="15"/>
                      <a:pt x="172" y="15"/>
                      <a:pt x="172" y="16"/>
                    </a:cubicBezTo>
                    <a:cubicBezTo>
                      <a:pt x="173" y="17"/>
                      <a:pt x="174" y="18"/>
                      <a:pt x="175" y="20"/>
                    </a:cubicBezTo>
                    <a:cubicBezTo>
                      <a:pt x="176" y="21"/>
                      <a:pt x="181" y="29"/>
                      <a:pt x="176" y="25"/>
                    </a:cubicBezTo>
                    <a:cubicBezTo>
                      <a:pt x="176" y="24"/>
                      <a:pt x="175" y="24"/>
                      <a:pt x="175" y="24"/>
                    </a:cubicBezTo>
                    <a:cubicBezTo>
                      <a:pt x="173" y="19"/>
                      <a:pt x="171" y="15"/>
                      <a:pt x="167" y="12"/>
                    </a:cubicBezTo>
                    <a:cubicBezTo>
                      <a:pt x="167" y="11"/>
                      <a:pt x="166" y="12"/>
                      <a:pt x="166" y="12"/>
                    </a:cubicBezTo>
                    <a:cubicBezTo>
                      <a:pt x="169" y="16"/>
                      <a:pt x="171" y="20"/>
                      <a:pt x="174" y="24"/>
                    </a:cubicBezTo>
                    <a:cubicBezTo>
                      <a:pt x="175" y="25"/>
                      <a:pt x="175" y="25"/>
                      <a:pt x="175" y="26"/>
                    </a:cubicBezTo>
                    <a:cubicBezTo>
                      <a:pt x="175" y="27"/>
                      <a:pt x="173" y="24"/>
                      <a:pt x="172" y="24"/>
                    </a:cubicBezTo>
                    <a:cubicBezTo>
                      <a:pt x="170" y="22"/>
                      <a:pt x="169" y="19"/>
                      <a:pt x="167" y="17"/>
                    </a:cubicBezTo>
                    <a:cubicBezTo>
                      <a:pt x="166" y="15"/>
                      <a:pt x="165" y="13"/>
                      <a:pt x="163" y="11"/>
                    </a:cubicBezTo>
                    <a:cubicBezTo>
                      <a:pt x="163" y="11"/>
                      <a:pt x="162" y="11"/>
                      <a:pt x="163" y="12"/>
                    </a:cubicBezTo>
                    <a:cubicBezTo>
                      <a:pt x="164" y="14"/>
                      <a:pt x="166" y="16"/>
                      <a:pt x="167" y="18"/>
                    </a:cubicBezTo>
                    <a:cubicBezTo>
                      <a:pt x="168" y="19"/>
                      <a:pt x="168" y="21"/>
                      <a:pt x="169" y="22"/>
                    </a:cubicBezTo>
                    <a:cubicBezTo>
                      <a:pt x="171" y="26"/>
                      <a:pt x="166" y="20"/>
                      <a:pt x="165" y="19"/>
                    </a:cubicBezTo>
                    <a:cubicBezTo>
                      <a:pt x="165" y="18"/>
                      <a:pt x="164" y="18"/>
                      <a:pt x="164" y="17"/>
                    </a:cubicBezTo>
                    <a:cubicBezTo>
                      <a:pt x="162" y="14"/>
                      <a:pt x="160" y="11"/>
                      <a:pt x="158" y="9"/>
                    </a:cubicBezTo>
                    <a:cubicBezTo>
                      <a:pt x="158" y="8"/>
                      <a:pt x="157" y="9"/>
                      <a:pt x="157" y="9"/>
                    </a:cubicBezTo>
                    <a:cubicBezTo>
                      <a:pt x="159" y="12"/>
                      <a:pt x="161" y="15"/>
                      <a:pt x="163" y="18"/>
                    </a:cubicBezTo>
                    <a:cubicBezTo>
                      <a:pt x="163" y="18"/>
                      <a:pt x="163" y="18"/>
                      <a:pt x="164" y="18"/>
                    </a:cubicBezTo>
                    <a:cubicBezTo>
                      <a:pt x="164" y="19"/>
                      <a:pt x="166" y="24"/>
                      <a:pt x="166" y="24"/>
                    </a:cubicBezTo>
                    <a:cubicBezTo>
                      <a:pt x="164" y="23"/>
                      <a:pt x="162" y="20"/>
                      <a:pt x="160" y="18"/>
                    </a:cubicBezTo>
                    <a:cubicBezTo>
                      <a:pt x="158" y="15"/>
                      <a:pt x="156" y="11"/>
                      <a:pt x="153" y="7"/>
                    </a:cubicBezTo>
                    <a:cubicBezTo>
                      <a:pt x="154" y="7"/>
                      <a:pt x="155" y="8"/>
                      <a:pt x="156" y="8"/>
                    </a:cubicBezTo>
                    <a:close/>
                    <a:moveTo>
                      <a:pt x="173" y="21"/>
                    </a:moveTo>
                    <a:cubicBezTo>
                      <a:pt x="172" y="20"/>
                      <a:pt x="171" y="18"/>
                      <a:pt x="170" y="16"/>
                    </a:cubicBezTo>
                    <a:cubicBezTo>
                      <a:pt x="170" y="16"/>
                      <a:pt x="169" y="15"/>
                      <a:pt x="169" y="15"/>
                    </a:cubicBezTo>
                    <a:cubicBezTo>
                      <a:pt x="171" y="17"/>
                      <a:pt x="172" y="19"/>
                      <a:pt x="173" y="21"/>
                    </a:cubicBezTo>
                    <a:cubicBezTo>
                      <a:pt x="173" y="21"/>
                      <a:pt x="173" y="21"/>
                      <a:pt x="173" y="21"/>
                    </a:cubicBezTo>
                    <a:close/>
                    <a:moveTo>
                      <a:pt x="154" y="22"/>
                    </a:moveTo>
                    <a:cubicBezTo>
                      <a:pt x="153" y="21"/>
                      <a:pt x="153" y="21"/>
                      <a:pt x="152" y="20"/>
                    </a:cubicBezTo>
                    <a:cubicBezTo>
                      <a:pt x="150" y="18"/>
                      <a:pt x="149" y="16"/>
                      <a:pt x="147" y="13"/>
                    </a:cubicBezTo>
                    <a:cubicBezTo>
                      <a:pt x="145" y="11"/>
                      <a:pt x="147" y="13"/>
                      <a:pt x="148" y="14"/>
                    </a:cubicBezTo>
                    <a:cubicBezTo>
                      <a:pt x="150" y="16"/>
                      <a:pt x="152" y="19"/>
                      <a:pt x="154" y="22"/>
                    </a:cubicBezTo>
                    <a:cubicBezTo>
                      <a:pt x="154" y="22"/>
                      <a:pt x="154" y="22"/>
                      <a:pt x="154" y="22"/>
                    </a:cubicBezTo>
                    <a:close/>
                    <a:moveTo>
                      <a:pt x="122" y="18"/>
                    </a:moveTo>
                    <a:cubicBezTo>
                      <a:pt x="119" y="15"/>
                      <a:pt x="116" y="12"/>
                      <a:pt x="114" y="10"/>
                    </a:cubicBezTo>
                    <a:cubicBezTo>
                      <a:pt x="117" y="12"/>
                      <a:pt x="119" y="15"/>
                      <a:pt x="122" y="18"/>
                    </a:cubicBezTo>
                    <a:close/>
                    <a:moveTo>
                      <a:pt x="70" y="25"/>
                    </a:moveTo>
                    <a:cubicBezTo>
                      <a:pt x="69" y="22"/>
                      <a:pt x="66" y="20"/>
                      <a:pt x="64" y="17"/>
                    </a:cubicBezTo>
                    <a:cubicBezTo>
                      <a:pt x="62" y="15"/>
                      <a:pt x="68" y="20"/>
                      <a:pt x="68" y="21"/>
                    </a:cubicBezTo>
                    <a:cubicBezTo>
                      <a:pt x="70" y="22"/>
                      <a:pt x="72" y="24"/>
                      <a:pt x="73" y="26"/>
                    </a:cubicBezTo>
                    <a:cubicBezTo>
                      <a:pt x="72" y="26"/>
                      <a:pt x="71" y="26"/>
                      <a:pt x="70" y="25"/>
                    </a:cubicBezTo>
                    <a:close/>
                    <a:moveTo>
                      <a:pt x="55" y="24"/>
                    </a:moveTo>
                    <a:cubicBezTo>
                      <a:pt x="55" y="23"/>
                      <a:pt x="55" y="22"/>
                      <a:pt x="55" y="22"/>
                    </a:cubicBezTo>
                    <a:cubicBezTo>
                      <a:pt x="56" y="22"/>
                      <a:pt x="56" y="22"/>
                      <a:pt x="57" y="23"/>
                    </a:cubicBezTo>
                    <a:cubicBezTo>
                      <a:pt x="57" y="23"/>
                      <a:pt x="57" y="23"/>
                      <a:pt x="57" y="22"/>
                    </a:cubicBezTo>
                    <a:cubicBezTo>
                      <a:pt x="57" y="20"/>
                      <a:pt x="58" y="23"/>
                      <a:pt x="59" y="24"/>
                    </a:cubicBezTo>
                    <a:cubicBezTo>
                      <a:pt x="59" y="24"/>
                      <a:pt x="60" y="24"/>
                      <a:pt x="59" y="23"/>
                    </a:cubicBezTo>
                    <a:cubicBezTo>
                      <a:pt x="59" y="22"/>
                      <a:pt x="59" y="20"/>
                      <a:pt x="58" y="19"/>
                    </a:cubicBezTo>
                    <a:cubicBezTo>
                      <a:pt x="59" y="20"/>
                      <a:pt x="60" y="21"/>
                      <a:pt x="60" y="22"/>
                    </a:cubicBezTo>
                    <a:cubicBezTo>
                      <a:pt x="61" y="22"/>
                      <a:pt x="61" y="22"/>
                      <a:pt x="61" y="23"/>
                    </a:cubicBezTo>
                    <a:cubicBezTo>
                      <a:pt x="61" y="23"/>
                      <a:pt x="62" y="23"/>
                      <a:pt x="62" y="24"/>
                    </a:cubicBezTo>
                    <a:cubicBezTo>
                      <a:pt x="62" y="24"/>
                      <a:pt x="63" y="24"/>
                      <a:pt x="62" y="23"/>
                    </a:cubicBezTo>
                    <a:cubicBezTo>
                      <a:pt x="62" y="22"/>
                      <a:pt x="58" y="17"/>
                      <a:pt x="60" y="20"/>
                    </a:cubicBezTo>
                    <a:cubicBezTo>
                      <a:pt x="62" y="21"/>
                      <a:pt x="63" y="22"/>
                      <a:pt x="65" y="23"/>
                    </a:cubicBezTo>
                    <a:cubicBezTo>
                      <a:pt x="65" y="24"/>
                      <a:pt x="65" y="23"/>
                      <a:pt x="65" y="23"/>
                    </a:cubicBezTo>
                    <a:cubicBezTo>
                      <a:pt x="65" y="22"/>
                      <a:pt x="64" y="21"/>
                      <a:pt x="63" y="20"/>
                    </a:cubicBezTo>
                    <a:cubicBezTo>
                      <a:pt x="62" y="19"/>
                      <a:pt x="60" y="16"/>
                      <a:pt x="63" y="19"/>
                    </a:cubicBezTo>
                    <a:cubicBezTo>
                      <a:pt x="65" y="21"/>
                      <a:pt x="67" y="23"/>
                      <a:pt x="69" y="25"/>
                    </a:cubicBezTo>
                    <a:cubicBezTo>
                      <a:pt x="65" y="25"/>
                      <a:pt x="60" y="24"/>
                      <a:pt x="55" y="24"/>
                    </a:cubicBezTo>
                    <a:close/>
                    <a:moveTo>
                      <a:pt x="10" y="32"/>
                    </a:moveTo>
                    <a:cubicBezTo>
                      <a:pt x="15" y="29"/>
                      <a:pt x="19" y="26"/>
                      <a:pt x="24" y="23"/>
                    </a:cubicBezTo>
                    <a:cubicBezTo>
                      <a:pt x="28" y="22"/>
                      <a:pt x="32" y="21"/>
                      <a:pt x="36" y="21"/>
                    </a:cubicBezTo>
                    <a:cubicBezTo>
                      <a:pt x="40" y="22"/>
                      <a:pt x="43" y="24"/>
                      <a:pt x="46" y="23"/>
                    </a:cubicBezTo>
                    <a:cubicBezTo>
                      <a:pt x="46" y="23"/>
                      <a:pt x="47" y="23"/>
                      <a:pt x="47" y="23"/>
                    </a:cubicBezTo>
                    <a:cubicBezTo>
                      <a:pt x="46" y="23"/>
                      <a:pt x="46" y="24"/>
                      <a:pt x="46" y="24"/>
                    </a:cubicBezTo>
                    <a:cubicBezTo>
                      <a:pt x="44" y="31"/>
                      <a:pt x="34" y="28"/>
                      <a:pt x="29" y="29"/>
                    </a:cubicBezTo>
                    <a:cubicBezTo>
                      <a:pt x="22" y="29"/>
                      <a:pt x="16" y="32"/>
                      <a:pt x="9" y="33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34" y="18"/>
                    </a:moveTo>
                    <a:cubicBezTo>
                      <a:pt x="30" y="18"/>
                      <a:pt x="27" y="19"/>
                      <a:pt x="23" y="21"/>
                    </a:cubicBezTo>
                    <a:cubicBezTo>
                      <a:pt x="20" y="22"/>
                      <a:pt x="18" y="24"/>
                      <a:pt x="15" y="25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23" y="17"/>
                      <a:pt x="29" y="17"/>
                      <a:pt x="35" y="18"/>
                    </a:cubicBezTo>
                    <a:cubicBezTo>
                      <a:pt x="35" y="18"/>
                      <a:pt x="34" y="18"/>
                      <a:pt x="34" y="18"/>
                    </a:cubicBezTo>
                    <a:close/>
                    <a:moveTo>
                      <a:pt x="14" y="35"/>
                    </a:moveTo>
                    <a:cubicBezTo>
                      <a:pt x="20" y="34"/>
                      <a:pt x="27" y="32"/>
                      <a:pt x="33" y="32"/>
                    </a:cubicBezTo>
                    <a:cubicBezTo>
                      <a:pt x="37" y="32"/>
                      <a:pt x="40" y="32"/>
                      <a:pt x="43" y="31"/>
                    </a:cubicBezTo>
                    <a:cubicBezTo>
                      <a:pt x="40" y="35"/>
                      <a:pt x="35" y="37"/>
                      <a:pt x="29" y="38"/>
                    </a:cubicBezTo>
                    <a:cubicBezTo>
                      <a:pt x="24" y="38"/>
                      <a:pt x="19" y="36"/>
                      <a:pt x="14" y="3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49" y="22"/>
                      <a:pt x="49" y="21"/>
                      <a:pt x="48" y="19"/>
                    </a:cubicBezTo>
                    <a:cubicBezTo>
                      <a:pt x="49" y="19"/>
                      <a:pt x="50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3" y="20"/>
                      <a:pt x="53" y="22"/>
                      <a:pt x="53" y="24"/>
                    </a:cubicBezTo>
                    <a:cubicBezTo>
                      <a:pt x="52" y="24"/>
                      <a:pt x="51" y="23"/>
                      <a:pt x="50" y="23"/>
                    </a:cubicBezTo>
                    <a:close/>
                    <a:moveTo>
                      <a:pt x="37" y="16"/>
                    </a:moveTo>
                    <a:cubicBezTo>
                      <a:pt x="32" y="15"/>
                      <a:pt x="27" y="15"/>
                      <a:pt x="22" y="16"/>
                    </a:cubicBezTo>
                    <a:cubicBezTo>
                      <a:pt x="19" y="17"/>
                      <a:pt x="16" y="19"/>
                      <a:pt x="14" y="21"/>
                    </a:cubicBezTo>
                    <a:cubicBezTo>
                      <a:pt x="13" y="23"/>
                      <a:pt x="12" y="25"/>
                      <a:pt x="10" y="27"/>
                    </a:cubicBezTo>
                    <a:cubicBezTo>
                      <a:pt x="12" y="25"/>
                      <a:pt x="13" y="22"/>
                      <a:pt x="14" y="20"/>
                    </a:cubicBezTo>
                    <a:cubicBezTo>
                      <a:pt x="19" y="11"/>
                      <a:pt x="29" y="12"/>
                      <a:pt x="37" y="16"/>
                    </a:cubicBezTo>
                    <a:close/>
                    <a:moveTo>
                      <a:pt x="20" y="39"/>
                    </a:moveTo>
                    <a:cubicBezTo>
                      <a:pt x="24" y="40"/>
                      <a:pt x="28" y="41"/>
                      <a:pt x="32" y="40"/>
                    </a:cubicBezTo>
                    <a:cubicBezTo>
                      <a:pt x="30" y="41"/>
                      <a:pt x="29" y="41"/>
                      <a:pt x="28" y="41"/>
                    </a:cubicBezTo>
                    <a:cubicBezTo>
                      <a:pt x="25" y="41"/>
                      <a:pt x="23" y="40"/>
                      <a:pt x="20" y="39"/>
                    </a:cubicBezTo>
                    <a:close/>
                    <a:moveTo>
                      <a:pt x="162" y="32"/>
                    </a:moveTo>
                    <a:cubicBezTo>
                      <a:pt x="152" y="33"/>
                      <a:pt x="142" y="32"/>
                      <a:pt x="133" y="31"/>
                    </a:cubicBezTo>
                    <a:cubicBezTo>
                      <a:pt x="113" y="31"/>
                      <a:pt x="94" y="28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2" y="23"/>
                      <a:pt x="70" y="19"/>
                      <a:pt x="67" y="17"/>
                    </a:cubicBezTo>
                    <a:cubicBezTo>
                      <a:pt x="71" y="19"/>
                      <a:pt x="74" y="24"/>
                      <a:pt x="78" y="26"/>
                    </a:cubicBezTo>
                    <a:cubicBezTo>
                      <a:pt x="78" y="26"/>
                      <a:pt x="79" y="26"/>
                      <a:pt x="78" y="25"/>
                    </a:cubicBezTo>
                    <a:cubicBezTo>
                      <a:pt x="77" y="24"/>
                      <a:pt x="76" y="22"/>
                      <a:pt x="74" y="20"/>
                    </a:cubicBezTo>
                    <a:cubicBezTo>
                      <a:pt x="73" y="19"/>
                      <a:pt x="68" y="14"/>
                      <a:pt x="74" y="18"/>
                    </a:cubicBezTo>
                    <a:cubicBezTo>
                      <a:pt x="77" y="21"/>
                      <a:pt x="79" y="23"/>
                      <a:pt x="82" y="25"/>
                    </a:cubicBezTo>
                    <a:cubicBezTo>
                      <a:pt x="83" y="26"/>
                      <a:pt x="83" y="25"/>
                      <a:pt x="83" y="25"/>
                    </a:cubicBezTo>
                    <a:cubicBezTo>
                      <a:pt x="81" y="23"/>
                      <a:pt x="80" y="22"/>
                      <a:pt x="79" y="20"/>
                    </a:cubicBezTo>
                    <a:cubicBezTo>
                      <a:pt x="81" y="23"/>
                      <a:pt x="84" y="25"/>
                      <a:pt x="87" y="27"/>
                    </a:cubicBezTo>
                    <a:cubicBezTo>
                      <a:pt x="87" y="27"/>
                      <a:pt x="88" y="27"/>
                      <a:pt x="87" y="26"/>
                    </a:cubicBezTo>
                    <a:cubicBezTo>
                      <a:pt x="84" y="21"/>
                      <a:pt x="80" y="17"/>
                      <a:pt x="76" y="12"/>
                    </a:cubicBezTo>
                    <a:cubicBezTo>
                      <a:pt x="79" y="17"/>
                      <a:pt x="84" y="21"/>
                      <a:pt x="89" y="25"/>
                    </a:cubicBezTo>
                    <a:cubicBezTo>
                      <a:pt x="90" y="25"/>
                      <a:pt x="90" y="24"/>
                      <a:pt x="90" y="24"/>
                    </a:cubicBezTo>
                    <a:cubicBezTo>
                      <a:pt x="88" y="22"/>
                      <a:pt x="87" y="20"/>
                      <a:pt x="85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7" y="20"/>
                      <a:pt x="91" y="24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4"/>
                      <a:pt x="93" y="22"/>
                      <a:pt x="92" y="20"/>
                    </a:cubicBezTo>
                    <a:cubicBezTo>
                      <a:pt x="91" y="19"/>
                      <a:pt x="90" y="18"/>
                      <a:pt x="89" y="17"/>
                    </a:cubicBezTo>
                    <a:cubicBezTo>
                      <a:pt x="89" y="17"/>
                      <a:pt x="84" y="11"/>
                      <a:pt x="88" y="14"/>
                    </a:cubicBezTo>
                    <a:cubicBezTo>
                      <a:pt x="93" y="19"/>
                      <a:pt x="97" y="25"/>
                      <a:pt x="103" y="28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0" y="23"/>
                      <a:pt x="96" y="19"/>
                      <a:pt x="92" y="15"/>
                    </a:cubicBezTo>
                    <a:cubicBezTo>
                      <a:pt x="88" y="10"/>
                      <a:pt x="92" y="14"/>
                      <a:pt x="93" y="15"/>
                    </a:cubicBezTo>
                    <a:cubicBezTo>
                      <a:pt x="95" y="16"/>
                      <a:pt x="96" y="18"/>
                      <a:pt x="98" y="20"/>
                    </a:cubicBezTo>
                    <a:cubicBezTo>
                      <a:pt x="100" y="23"/>
                      <a:pt x="103" y="25"/>
                      <a:pt x="106" y="27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5" y="23"/>
                      <a:pt x="103" y="20"/>
                      <a:pt x="101" y="18"/>
                    </a:cubicBezTo>
                    <a:cubicBezTo>
                      <a:pt x="103" y="21"/>
                      <a:pt x="106" y="23"/>
                      <a:pt x="110" y="25"/>
                    </a:cubicBezTo>
                    <a:cubicBezTo>
                      <a:pt x="110" y="26"/>
                      <a:pt x="111" y="25"/>
                      <a:pt x="110" y="25"/>
                    </a:cubicBezTo>
                    <a:cubicBezTo>
                      <a:pt x="108" y="22"/>
                      <a:pt x="105" y="18"/>
                      <a:pt x="103" y="15"/>
                    </a:cubicBezTo>
                    <a:cubicBezTo>
                      <a:pt x="102" y="14"/>
                      <a:pt x="101" y="13"/>
                      <a:pt x="100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1" y="13"/>
                      <a:pt x="102" y="14"/>
                      <a:pt x="103" y="15"/>
                    </a:cubicBezTo>
                    <a:cubicBezTo>
                      <a:pt x="108" y="20"/>
                      <a:pt x="111" y="25"/>
                      <a:pt x="117" y="28"/>
                    </a:cubicBezTo>
                    <a:cubicBezTo>
                      <a:pt x="118" y="28"/>
                      <a:pt x="118" y="27"/>
                      <a:pt x="118" y="27"/>
                    </a:cubicBezTo>
                    <a:cubicBezTo>
                      <a:pt x="116" y="24"/>
                      <a:pt x="115" y="22"/>
                      <a:pt x="113" y="20"/>
                    </a:cubicBezTo>
                    <a:cubicBezTo>
                      <a:pt x="116" y="23"/>
                      <a:pt x="119" y="26"/>
                      <a:pt x="122" y="28"/>
                    </a:cubicBezTo>
                    <a:cubicBezTo>
                      <a:pt x="123" y="28"/>
                      <a:pt x="123" y="28"/>
                      <a:pt x="123" y="27"/>
                    </a:cubicBezTo>
                    <a:cubicBezTo>
                      <a:pt x="121" y="25"/>
                      <a:pt x="120" y="22"/>
                      <a:pt x="118" y="19"/>
                    </a:cubicBezTo>
                    <a:cubicBezTo>
                      <a:pt x="119" y="20"/>
                      <a:pt x="120" y="21"/>
                      <a:pt x="121" y="22"/>
                    </a:cubicBezTo>
                    <a:cubicBezTo>
                      <a:pt x="123" y="25"/>
                      <a:pt x="126" y="29"/>
                      <a:pt x="130" y="30"/>
                    </a:cubicBezTo>
                    <a:cubicBezTo>
                      <a:pt x="130" y="30"/>
                      <a:pt x="130" y="30"/>
                      <a:pt x="130" y="30"/>
                    </a:cubicBezTo>
                    <a:cubicBezTo>
                      <a:pt x="129" y="28"/>
                      <a:pt x="128" y="26"/>
                      <a:pt x="127" y="25"/>
                    </a:cubicBezTo>
                    <a:cubicBezTo>
                      <a:pt x="129" y="27"/>
                      <a:pt x="131" y="29"/>
                      <a:pt x="133" y="31"/>
                    </a:cubicBezTo>
                    <a:cubicBezTo>
                      <a:pt x="133" y="31"/>
                      <a:pt x="134" y="30"/>
                      <a:pt x="134" y="30"/>
                    </a:cubicBezTo>
                    <a:cubicBezTo>
                      <a:pt x="130" y="21"/>
                      <a:pt x="122" y="16"/>
                      <a:pt x="117" y="8"/>
                    </a:cubicBezTo>
                    <a:cubicBezTo>
                      <a:pt x="118" y="9"/>
                      <a:pt x="120" y="11"/>
                      <a:pt x="122" y="12"/>
                    </a:cubicBezTo>
                    <a:cubicBezTo>
                      <a:pt x="124" y="14"/>
                      <a:pt x="126" y="16"/>
                      <a:pt x="127" y="18"/>
                    </a:cubicBezTo>
                    <a:cubicBezTo>
                      <a:pt x="131" y="22"/>
                      <a:pt x="135" y="26"/>
                      <a:pt x="139" y="30"/>
                    </a:cubicBezTo>
                    <a:cubicBezTo>
                      <a:pt x="139" y="30"/>
                      <a:pt x="139" y="30"/>
                      <a:pt x="139" y="30"/>
                    </a:cubicBezTo>
                    <a:cubicBezTo>
                      <a:pt x="139" y="28"/>
                      <a:pt x="138" y="26"/>
                      <a:pt x="137" y="24"/>
                    </a:cubicBezTo>
                    <a:cubicBezTo>
                      <a:pt x="139" y="26"/>
                      <a:pt x="141" y="28"/>
                      <a:pt x="143" y="29"/>
                    </a:cubicBezTo>
                    <a:cubicBezTo>
                      <a:pt x="144" y="30"/>
                      <a:pt x="144" y="29"/>
                      <a:pt x="144" y="29"/>
                    </a:cubicBezTo>
                    <a:cubicBezTo>
                      <a:pt x="144" y="27"/>
                      <a:pt x="143" y="25"/>
                      <a:pt x="141" y="23"/>
                    </a:cubicBezTo>
                    <a:cubicBezTo>
                      <a:pt x="143" y="25"/>
                      <a:pt x="145" y="26"/>
                      <a:pt x="148" y="28"/>
                    </a:cubicBezTo>
                    <a:cubicBezTo>
                      <a:pt x="148" y="28"/>
                      <a:pt x="148" y="27"/>
                      <a:pt x="148" y="27"/>
                    </a:cubicBezTo>
                    <a:cubicBezTo>
                      <a:pt x="148" y="26"/>
                      <a:pt x="147" y="26"/>
                      <a:pt x="147" y="25"/>
                    </a:cubicBezTo>
                    <a:cubicBezTo>
                      <a:pt x="148" y="26"/>
                      <a:pt x="150" y="27"/>
                      <a:pt x="152" y="28"/>
                    </a:cubicBezTo>
                    <a:cubicBezTo>
                      <a:pt x="152" y="28"/>
                      <a:pt x="153" y="28"/>
                      <a:pt x="153" y="27"/>
                    </a:cubicBezTo>
                    <a:cubicBezTo>
                      <a:pt x="152" y="26"/>
                      <a:pt x="151" y="24"/>
                      <a:pt x="151" y="23"/>
                    </a:cubicBezTo>
                    <a:cubicBezTo>
                      <a:pt x="153" y="26"/>
                      <a:pt x="155" y="28"/>
                      <a:pt x="158" y="30"/>
                    </a:cubicBezTo>
                    <a:cubicBezTo>
                      <a:pt x="158" y="30"/>
                      <a:pt x="159" y="30"/>
                      <a:pt x="158" y="30"/>
                    </a:cubicBezTo>
                    <a:cubicBezTo>
                      <a:pt x="158" y="29"/>
                      <a:pt x="158" y="28"/>
                      <a:pt x="157" y="27"/>
                    </a:cubicBezTo>
                    <a:cubicBezTo>
                      <a:pt x="159" y="28"/>
                      <a:pt x="160" y="29"/>
                      <a:pt x="162" y="31"/>
                    </a:cubicBezTo>
                    <a:cubicBezTo>
                      <a:pt x="162" y="31"/>
                      <a:pt x="162" y="30"/>
                      <a:pt x="162" y="30"/>
                    </a:cubicBezTo>
                    <a:cubicBezTo>
                      <a:pt x="161" y="28"/>
                      <a:pt x="160" y="25"/>
                      <a:pt x="158" y="23"/>
                    </a:cubicBezTo>
                    <a:cubicBezTo>
                      <a:pt x="160" y="24"/>
                      <a:pt x="161" y="26"/>
                      <a:pt x="163" y="27"/>
                    </a:cubicBezTo>
                    <a:cubicBezTo>
                      <a:pt x="164" y="27"/>
                      <a:pt x="164" y="27"/>
                      <a:pt x="164" y="27"/>
                    </a:cubicBezTo>
                    <a:cubicBezTo>
                      <a:pt x="163" y="25"/>
                      <a:pt x="162" y="23"/>
                      <a:pt x="161" y="21"/>
                    </a:cubicBezTo>
                    <a:cubicBezTo>
                      <a:pt x="163" y="23"/>
                      <a:pt x="165" y="24"/>
                      <a:pt x="167" y="25"/>
                    </a:cubicBezTo>
                    <a:cubicBezTo>
                      <a:pt x="167" y="25"/>
                      <a:pt x="168" y="25"/>
                      <a:pt x="167" y="25"/>
                    </a:cubicBezTo>
                    <a:cubicBezTo>
                      <a:pt x="167" y="23"/>
                      <a:pt x="166" y="22"/>
                      <a:pt x="165" y="20"/>
                    </a:cubicBezTo>
                    <a:cubicBezTo>
                      <a:pt x="167" y="22"/>
                      <a:pt x="169" y="24"/>
                      <a:pt x="170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4"/>
                      <a:pt x="170" y="23"/>
                      <a:pt x="170" y="22"/>
                    </a:cubicBezTo>
                    <a:cubicBezTo>
                      <a:pt x="171" y="24"/>
                      <a:pt x="173" y="26"/>
                      <a:pt x="176" y="28"/>
                    </a:cubicBezTo>
                    <a:cubicBezTo>
                      <a:pt x="176" y="28"/>
                      <a:pt x="176" y="28"/>
                      <a:pt x="176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7" y="26"/>
                      <a:pt x="178" y="27"/>
                      <a:pt x="179" y="27"/>
                    </a:cubicBezTo>
                    <a:cubicBezTo>
                      <a:pt x="179" y="28"/>
                      <a:pt x="179" y="27"/>
                      <a:pt x="179" y="27"/>
                    </a:cubicBezTo>
                    <a:cubicBezTo>
                      <a:pt x="179" y="25"/>
                      <a:pt x="178" y="24"/>
                      <a:pt x="177" y="22"/>
                    </a:cubicBezTo>
                    <a:cubicBezTo>
                      <a:pt x="178" y="23"/>
                      <a:pt x="179" y="24"/>
                      <a:pt x="180" y="25"/>
                    </a:cubicBezTo>
                    <a:cubicBezTo>
                      <a:pt x="181" y="26"/>
                      <a:pt x="181" y="25"/>
                      <a:pt x="181" y="25"/>
                    </a:cubicBezTo>
                    <a:cubicBezTo>
                      <a:pt x="180" y="23"/>
                      <a:pt x="179" y="20"/>
                      <a:pt x="178" y="18"/>
                    </a:cubicBezTo>
                    <a:cubicBezTo>
                      <a:pt x="180" y="20"/>
                      <a:pt x="181" y="22"/>
                      <a:pt x="182" y="24"/>
                    </a:cubicBezTo>
                    <a:cubicBezTo>
                      <a:pt x="182" y="24"/>
                      <a:pt x="183" y="24"/>
                      <a:pt x="183" y="24"/>
                    </a:cubicBezTo>
                    <a:cubicBezTo>
                      <a:pt x="182" y="32"/>
                      <a:pt x="167" y="32"/>
                      <a:pt x="162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9" name="Freeform 124"/>
              <p:cNvSpPr>
                <a:spLocks noEditPoints="1" noChangeArrowheads="1"/>
              </p:cNvSpPr>
              <p:nvPr/>
            </p:nvSpPr>
            <p:spPr bwMode="auto">
              <a:xfrm>
                <a:off x="4211" y="1667"/>
                <a:ext cx="411" cy="199"/>
              </a:xfrm>
              <a:custGeom>
                <a:avLst/>
                <a:gdLst>
                  <a:gd name="T0" fmla="*/ 29849 w 174"/>
                  <a:gd name="T1" fmla="*/ 877 h 84"/>
                  <a:gd name="T2" fmla="*/ 22574 w 174"/>
                  <a:gd name="T3" fmla="*/ 4788 h 84"/>
                  <a:gd name="T4" fmla="*/ 10953 w 174"/>
                  <a:gd name="T5" fmla="*/ 13577 h 84"/>
                  <a:gd name="T6" fmla="*/ 5735 w 174"/>
                  <a:gd name="T7" fmla="*/ 12381 h 84"/>
                  <a:gd name="T8" fmla="*/ 5071 w 174"/>
                  <a:gd name="T9" fmla="*/ 11343 h 84"/>
                  <a:gd name="T10" fmla="*/ 6907 w 174"/>
                  <a:gd name="T11" fmla="*/ 11876 h 84"/>
                  <a:gd name="T12" fmla="*/ 5874 w 174"/>
                  <a:gd name="T13" fmla="*/ 10838 h 84"/>
                  <a:gd name="T14" fmla="*/ 6628 w 174"/>
                  <a:gd name="T15" fmla="*/ 10462 h 84"/>
                  <a:gd name="T16" fmla="*/ 10216 w 174"/>
                  <a:gd name="T17" fmla="*/ 12151 h 84"/>
                  <a:gd name="T18" fmla="*/ 10953 w 174"/>
                  <a:gd name="T19" fmla="*/ 11876 h 84"/>
                  <a:gd name="T20" fmla="*/ 8688 w 174"/>
                  <a:gd name="T21" fmla="*/ 9917 h 84"/>
                  <a:gd name="T22" fmla="*/ 13006 w 174"/>
                  <a:gd name="T23" fmla="*/ 11343 h 84"/>
                  <a:gd name="T24" fmla="*/ 13875 w 174"/>
                  <a:gd name="T25" fmla="*/ 10954 h 84"/>
                  <a:gd name="T26" fmla="*/ 14784 w 174"/>
                  <a:gd name="T27" fmla="*/ 10954 h 84"/>
                  <a:gd name="T28" fmla="*/ 15656 w 174"/>
                  <a:gd name="T29" fmla="*/ 10462 h 84"/>
                  <a:gd name="T30" fmla="*/ 13546 w 174"/>
                  <a:gd name="T31" fmla="*/ 8121 h 84"/>
                  <a:gd name="T32" fmla="*/ 14260 w 174"/>
                  <a:gd name="T33" fmla="*/ 7752 h 84"/>
                  <a:gd name="T34" fmla="*/ 18625 w 174"/>
                  <a:gd name="T35" fmla="*/ 9043 h 84"/>
                  <a:gd name="T36" fmla="*/ 16683 w 174"/>
                  <a:gd name="T37" fmla="*/ 7088 h 84"/>
                  <a:gd name="T38" fmla="*/ 19768 w 174"/>
                  <a:gd name="T39" fmla="*/ 7752 h 84"/>
                  <a:gd name="T40" fmla="*/ 21046 w 174"/>
                  <a:gd name="T41" fmla="*/ 7458 h 84"/>
                  <a:gd name="T42" fmla="*/ 21547 w 174"/>
                  <a:gd name="T43" fmla="*/ 6858 h 84"/>
                  <a:gd name="T44" fmla="*/ 21693 w 174"/>
                  <a:gd name="T45" fmla="*/ 6330 h 84"/>
                  <a:gd name="T46" fmla="*/ 869 w 174"/>
                  <a:gd name="T47" fmla="*/ 13072 h 84"/>
                  <a:gd name="T48" fmla="*/ 2265 w 174"/>
                  <a:gd name="T49" fmla="*/ 13947 h 84"/>
                  <a:gd name="T50" fmla="*/ 1396 w 174"/>
                  <a:gd name="T51" fmla="*/ 12750 h 84"/>
                  <a:gd name="T52" fmla="*/ 1897 w 174"/>
                  <a:gd name="T53" fmla="*/ 12381 h 84"/>
                  <a:gd name="T54" fmla="*/ 2584 w 174"/>
                  <a:gd name="T55" fmla="*/ 12381 h 84"/>
                  <a:gd name="T56" fmla="*/ 3978 w 174"/>
                  <a:gd name="T57" fmla="*/ 12750 h 84"/>
                  <a:gd name="T58" fmla="*/ 3678 w 174"/>
                  <a:gd name="T59" fmla="*/ 12004 h 84"/>
                  <a:gd name="T60" fmla="*/ 3678 w 174"/>
                  <a:gd name="T61" fmla="*/ 13577 h 84"/>
                  <a:gd name="T62" fmla="*/ 7131 w 174"/>
                  <a:gd name="T63" fmla="*/ 12537 h 84"/>
                  <a:gd name="T64" fmla="*/ 19265 w 174"/>
                  <a:gd name="T65" fmla="*/ 6207 h 84"/>
                  <a:gd name="T66" fmla="*/ 21915 w 174"/>
                  <a:gd name="T67" fmla="*/ 5825 h 84"/>
                  <a:gd name="T68" fmla="*/ 21046 w 174"/>
                  <a:gd name="T69" fmla="*/ 6207 h 84"/>
                  <a:gd name="T70" fmla="*/ 20137 w 174"/>
                  <a:gd name="T71" fmla="*/ 6207 h 84"/>
                  <a:gd name="T72" fmla="*/ 26925 w 174"/>
                  <a:gd name="T73" fmla="*/ 3722 h 84"/>
                  <a:gd name="T74" fmla="*/ 28822 w 174"/>
                  <a:gd name="T75" fmla="*/ 1419 h 84"/>
                  <a:gd name="T76" fmla="*/ 25369 w 174"/>
                  <a:gd name="T77" fmla="*/ 5292 h 84"/>
                  <a:gd name="T78" fmla="*/ 27953 w 174"/>
                  <a:gd name="T79" fmla="*/ 1263 h 84"/>
                  <a:gd name="T80" fmla="*/ 22194 w 174"/>
                  <a:gd name="T81" fmla="*/ 5449 h 84"/>
                  <a:gd name="T82" fmla="*/ 28822 w 174"/>
                  <a:gd name="T83" fmla="*/ 3866 h 84"/>
                  <a:gd name="T84" fmla="*/ 3834 w 174"/>
                  <a:gd name="T85" fmla="*/ 10237 h 84"/>
                  <a:gd name="T86" fmla="*/ 17871 w 174"/>
                  <a:gd name="T87" fmla="*/ 6712 h 84"/>
                  <a:gd name="T88" fmla="*/ 16475 w 174"/>
                  <a:gd name="T89" fmla="*/ 6858 h 84"/>
                  <a:gd name="T90" fmla="*/ 17593 w 174"/>
                  <a:gd name="T91" fmla="*/ 8285 h 84"/>
                  <a:gd name="T92" fmla="*/ 13759 w 174"/>
                  <a:gd name="T93" fmla="*/ 7616 h 84"/>
                  <a:gd name="T94" fmla="*/ 13235 w 174"/>
                  <a:gd name="T95" fmla="*/ 7965 h 84"/>
                  <a:gd name="T96" fmla="*/ 15153 w 174"/>
                  <a:gd name="T97" fmla="*/ 10237 h 84"/>
                  <a:gd name="T98" fmla="*/ 10421 w 174"/>
                  <a:gd name="T99" fmla="*/ 8818 h 84"/>
                  <a:gd name="T100" fmla="*/ 8688 w 174"/>
                  <a:gd name="T101" fmla="*/ 9043 h 84"/>
                  <a:gd name="T102" fmla="*/ 7655 w 174"/>
                  <a:gd name="T103" fmla="*/ 9412 h 84"/>
                  <a:gd name="T104" fmla="*/ 6415 w 174"/>
                  <a:gd name="T105" fmla="*/ 10462 h 84"/>
                  <a:gd name="T106" fmla="*/ 4481 w 174"/>
                  <a:gd name="T107" fmla="*/ 10585 h 84"/>
                  <a:gd name="T108" fmla="*/ 3834 w 174"/>
                  <a:gd name="T109" fmla="*/ 11343 h 84"/>
                  <a:gd name="T110" fmla="*/ 2806 w 174"/>
                  <a:gd name="T111" fmla="*/ 12151 h 84"/>
                  <a:gd name="T112" fmla="*/ 1238 w 174"/>
                  <a:gd name="T113" fmla="*/ 12151 h 84"/>
                  <a:gd name="T114" fmla="*/ 869 w 174"/>
                  <a:gd name="T115" fmla="*/ 12909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4"/>
                  <a:gd name="T175" fmla="*/ 0 h 84"/>
                  <a:gd name="T176" fmla="*/ 174 w 174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4" h="84">
                    <a:moveTo>
                      <a:pt x="130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7" y="37"/>
                      <a:pt x="156" y="37"/>
                      <a:pt x="165" y="30"/>
                    </a:cubicBezTo>
                    <a:cubicBezTo>
                      <a:pt x="171" y="24"/>
                      <a:pt x="167" y="14"/>
                      <a:pt x="172" y="7"/>
                    </a:cubicBezTo>
                    <a:cubicBezTo>
                      <a:pt x="172" y="7"/>
                      <a:pt x="172" y="7"/>
                      <a:pt x="172" y="7"/>
                    </a:cubicBezTo>
                    <a:cubicBezTo>
                      <a:pt x="172" y="6"/>
                      <a:pt x="172" y="6"/>
                      <a:pt x="172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3" y="4"/>
                      <a:pt x="173" y="4"/>
                      <a:pt x="174" y="4"/>
                    </a:cubicBezTo>
                    <a:cubicBezTo>
                      <a:pt x="174" y="4"/>
                      <a:pt x="174" y="3"/>
                      <a:pt x="173" y="2"/>
                    </a:cubicBezTo>
                    <a:cubicBezTo>
                      <a:pt x="173" y="2"/>
                      <a:pt x="172" y="2"/>
                      <a:pt x="172" y="2"/>
                    </a:cubicBezTo>
                    <a:cubicBezTo>
                      <a:pt x="161" y="5"/>
                      <a:pt x="150" y="0"/>
                      <a:pt x="139" y="6"/>
                    </a:cubicBezTo>
                    <a:cubicBezTo>
                      <a:pt x="133" y="10"/>
                      <a:pt x="127" y="20"/>
                      <a:pt x="130" y="27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00" y="35"/>
                      <a:pt x="70" y="40"/>
                      <a:pt x="40" y="50"/>
                    </a:cubicBezTo>
                    <a:cubicBezTo>
                      <a:pt x="31" y="52"/>
                      <a:pt x="22" y="54"/>
                      <a:pt x="14" y="58"/>
                    </a:cubicBezTo>
                    <a:cubicBezTo>
                      <a:pt x="9" y="61"/>
                      <a:pt x="0" y="66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5" y="84"/>
                      <a:pt x="50" y="80"/>
                      <a:pt x="63" y="77"/>
                    </a:cubicBezTo>
                    <a:cubicBezTo>
                      <a:pt x="87" y="70"/>
                      <a:pt x="111" y="59"/>
                      <a:pt x="130" y="41"/>
                    </a:cubicBezTo>
                    <a:close/>
                    <a:moveTo>
                      <a:pt x="75" y="70"/>
                    </a:moveTo>
                    <a:cubicBezTo>
                      <a:pt x="63" y="74"/>
                      <a:pt x="52" y="77"/>
                      <a:pt x="40" y="79"/>
                    </a:cubicBezTo>
                    <a:cubicBezTo>
                      <a:pt x="34" y="75"/>
                      <a:pt x="29" y="71"/>
                      <a:pt x="25" y="66"/>
                    </a:cubicBezTo>
                    <a:cubicBezTo>
                      <a:pt x="23" y="65"/>
                      <a:pt x="28" y="67"/>
                      <a:pt x="27" y="67"/>
                    </a:cubicBezTo>
                    <a:cubicBezTo>
                      <a:pt x="29" y="68"/>
                      <a:pt x="31" y="69"/>
                      <a:pt x="33" y="70"/>
                    </a:cubicBezTo>
                    <a:cubicBezTo>
                      <a:pt x="35" y="72"/>
                      <a:pt x="38" y="74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38" y="73"/>
                      <a:pt x="35" y="71"/>
                      <a:pt x="32" y="68"/>
                    </a:cubicBezTo>
                    <a:cubicBezTo>
                      <a:pt x="30" y="67"/>
                      <a:pt x="29" y="66"/>
                      <a:pt x="27" y="64"/>
                    </a:cubicBezTo>
                    <a:cubicBezTo>
                      <a:pt x="26" y="64"/>
                      <a:pt x="22" y="60"/>
                      <a:pt x="25" y="62"/>
                    </a:cubicBezTo>
                    <a:cubicBezTo>
                      <a:pt x="27" y="62"/>
                      <a:pt x="28" y="63"/>
                      <a:pt x="29" y="64"/>
                    </a:cubicBezTo>
                    <a:cubicBezTo>
                      <a:pt x="34" y="68"/>
                      <a:pt x="39" y="72"/>
                      <a:pt x="44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30" y="63"/>
                      <a:pt x="29" y="62"/>
                      <a:pt x="29" y="62"/>
                    </a:cubicBezTo>
                    <a:cubicBezTo>
                      <a:pt x="27" y="61"/>
                      <a:pt x="26" y="60"/>
                      <a:pt x="29" y="61"/>
                    </a:cubicBezTo>
                    <a:cubicBezTo>
                      <a:pt x="33" y="62"/>
                      <a:pt x="36" y="64"/>
                      <a:pt x="40" y="67"/>
                    </a:cubicBezTo>
                    <a:cubicBezTo>
                      <a:pt x="41" y="67"/>
                      <a:pt x="42" y="68"/>
                      <a:pt x="43" y="69"/>
                    </a:cubicBezTo>
                    <a:cubicBezTo>
                      <a:pt x="45" y="70"/>
                      <a:pt x="48" y="72"/>
                      <a:pt x="50" y="73"/>
                    </a:cubicBezTo>
                    <a:cubicBezTo>
                      <a:pt x="50" y="73"/>
                      <a:pt x="51" y="73"/>
                      <a:pt x="51" y="72"/>
                    </a:cubicBezTo>
                    <a:cubicBezTo>
                      <a:pt x="50" y="72"/>
                      <a:pt x="50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4" y="68"/>
                      <a:pt x="39" y="66"/>
                      <a:pt x="34" y="61"/>
                    </a:cubicBezTo>
                    <a:cubicBezTo>
                      <a:pt x="32" y="59"/>
                      <a:pt x="38" y="61"/>
                      <a:pt x="39" y="61"/>
                    </a:cubicBezTo>
                    <a:cubicBezTo>
                      <a:pt x="39" y="62"/>
                      <a:pt x="40" y="62"/>
                      <a:pt x="40" y="62"/>
                    </a:cubicBezTo>
                    <a:cubicBezTo>
                      <a:pt x="45" y="66"/>
                      <a:pt x="50" y="69"/>
                      <a:pt x="55" y="72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1" y="68"/>
                      <a:pt x="46" y="64"/>
                      <a:pt x="40" y="61"/>
                    </a:cubicBezTo>
                    <a:cubicBezTo>
                      <a:pt x="40" y="61"/>
                      <a:pt x="39" y="60"/>
                      <a:pt x="38" y="59"/>
                    </a:cubicBezTo>
                    <a:cubicBezTo>
                      <a:pt x="37" y="59"/>
                      <a:pt x="41" y="60"/>
                      <a:pt x="42" y="60"/>
                    </a:cubicBezTo>
                    <a:cubicBezTo>
                      <a:pt x="44" y="61"/>
                      <a:pt x="46" y="62"/>
                      <a:pt x="48" y="63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8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6" y="67"/>
                      <a:pt x="52" y="65"/>
                      <a:pt x="49" y="63"/>
                    </a:cubicBezTo>
                    <a:cubicBezTo>
                      <a:pt x="47" y="62"/>
                      <a:pt x="45" y="60"/>
                      <a:pt x="44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7" y="58"/>
                      <a:pt x="49" y="59"/>
                      <a:pt x="51" y="60"/>
                    </a:cubicBezTo>
                    <a:cubicBezTo>
                      <a:pt x="54" y="63"/>
                      <a:pt x="58" y="64"/>
                      <a:pt x="62" y="66"/>
                    </a:cubicBezTo>
                    <a:cubicBezTo>
                      <a:pt x="62" y="67"/>
                      <a:pt x="63" y="67"/>
                      <a:pt x="63" y="67"/>
                    </a:cubicBezTo>
                    <a:cubicBezTo>
                      <a:pt x="63" y="67"/>
                      <a:pt x="64" y="68"/>
                      <a:pt x="64" y="68"/>
                    </a:cubicBezTo>
                    <a:cubicBezTo>
                      <a:pt x="65" y="68"/>
                      <a:pt x="65" y="67"/>
                      <a:pt x="65" y="67"/>
                    </a:cubicBezTo>
                    <a:cubicBezTo>
                      <a:pt x="61" y="65"/>
                      <a:pt x="56" y="62"/>
                      <a:pt x="52" y="60"/>
                    </a:cubicBezTo>
                    <a:cubicBezTo>
                      <a:pt x="51" y="59"/>
                      <a:pt x="51" y="59"/>
                      <a:pt x="50" y="58"/>
                    </a:cubicBezTo>
                    <a:cubicBezTo>
                      <a:pt x="48" y="57"/>
                      <a:pt x="47" y="56"/>
                      <a:pt x="45" y="54"/>
                    </a:cubicBezTo>
                    <a:cubicBezTo>
                      <a:pt x="46" y="55"/>
                      <a:pt x="49" y="56"/>
                      <a:pt x="50" y="56"/>
                    </a:cubicBezTo>
                    <a:cubicBezTo>
                      <a:pt x="58" y="60"/>
                      <a:pt x="65" y="65"/>
                      <a:pt x="74" y="67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7" y="61"/>
                      <a:pt x="58" y="58"/>
                      <a:pt x="51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7"/>
                      <a:pt x="63" y="59"/>
                    </a:cubicBezTo>
                    <a:cubicBezTo>
                      <a:pt x="67" y="61"/>
                      <a:pt x="71" y="63"/>
                      <a:pt x="75" y="64"/>
                    </a:cubicBezTo>
                    <a:cubicBezTo>
                      <a:pt x="76" y="65"/>
                      <a:pt x="76" y="64"/>
                      <a:pt x="76" y="64"/>
                    </a:cubicBezTo>
                    <a:cubicBezTo>
                      <a:pt x="69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8" y="52"/>
                    </a:cubicBezTo>
                    <a:cubicBezTo>
                      <a:pt x="59" y="52"/>
                      <a:pt x="61" y="53"/>
                      <a:pt x="63" y="54"/>
                    </a:cubicBezTo>
                    <a:cubicBezTo>
                      <a:pt x="66" y="56"/>
                      <a:pt x="70" y="58"/>
                      <a:pt x="73" y="59"/>
                    </a:cubicBezTo>
                    <a:cubicBezTo>
                      <a:pt x="75" y="61"/>
                      <a:pt x="78" y="61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78" y="61"/>
                      <a:pt x="76" y="60"/>
                      <a:pt x="74" y="59"/>
                    </a:cubicBezTo>
                    <a:cubicBezTo>
                      <a:pt x="74" y="59"/>
                      <a:pt x="73" y="59"/>
                      <a:pt x="73" y="58"/>
                    </a:cubicBezTo>
                    <a:cubicBezTo>
                      <a:pt x="70" y="57"/>
                      <a:pt x="68" y="55"/>
                      <a:pt x="66" y="54"/>
                    </a:cubicBezTo>
                    <a:cubicBezTo>
                      <a:pt x="65" y="53"/>
                      <a:pt x="63" y="51"/>
                      <a:pt x="62" y="50"/>
                    </a:cubicBezTo>
                    <a:cubicBezTo>
                      <a:pt x="70" y="52"/>
                      <a:pt x="77" y="58"/>
                      <a:pt x="85" y="62"/>
                    </a:cubicBezTo>
                    <a:cubicBezTo>
                      <a:pt x="85" y="62"/>
                      <a:pt x="86" y="62"/>
                      <a:pt x="85" y="61"/>
                    </a:cubicBezTo>
                    <a:cubicBezTo>
                      <a:pt x="82" y="59"/>
                      <a:pt x="79" y="57"/>
                      <a:pt x="76" y="56"/>
                    </a:cubicBezTo>
                    <a:cubicBezTo>
                      <a:pt x="74" y="54"/>
                      <a:pt x="71" y="53"/>
                      <a:pt x="69" y="51"/>
                    </a:cubicBezTo>
                    <a:cubicBezTo>
                      <a:pt x="68" y="50"/>
                      <a:pt x="66" y="49"/>
                      <a:pt x="69" y="49"/>
                    </a:cubicBezTo>
                    <a:cubicBezTo>
                      <a:pt x="77" y="51"/>
                      <a:pt x="82" y="57"/>
                      <a:pt x="90" y="59"/>
                    </a:cubicBezTo>
                    <a:cubicBezTo>
                      <a:pt x="90" y="59"/>
                      <a:pt x="90" y="59"/>
                      <a:pt x="90" y="59"/>
                    </a:cubicBezTo>
                    <a:cubicBezTo>
                      <a:pt x="87" y="57"/>
                      <a:pt x="84" y="55"/>
                      <a:pt x="81" y="53"/>
                    </a:cubicBezTo>
                    <a:cubicBezTo>
                      <a:pt x="79" y="52"/>
                      <a:pt x="78" y="51"/>
                      <a:pt x="76" y="50"/>
                    </a:cubicBezTo>
                    <a:cubicBezTo>
                      <a:pt x="75" y="49"/>
                      <a:pt x="74" y="49"/>
                      <a:pt x="76" y="49"/>
                    </a:cubicBezTo>
                    <a:cubicBezTo>
                      <a:pt x="82" y="51"/>
                      <a:pt x="88" y="55"/>
                      <a:pt x="94" y="58"/>
                    </a:cubicBezTo>
                    <a:cubicBezTo>
                      <a:pt x="94" y="58"/>
                      <a:pt x="95" y="58"/>
                      <a:pt x="94" y="57"/>
                    </a:cubicBezTo>
                    <a:cubicBezTo>
                      <a:pt x="89" y="53"/>
                      <a:pt x="82" y="51"/>
                      <a:pt x="78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8"/>
                      <a:pt x="86" y="50"/>
                      <a:pt x="88" y="51"/>
                    </a:cubicBezTo>
                    <a:cubicBezTo>
                      <a:pt x="91" y="52"/>
                      <a:pt x="94" y="53"/>
                      <a:pt x="97" y="54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4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5" y="45"/>
                      <a:pt x="87" y="46"/>
                      <a:pt x="89" y="47"/>
                    </a:cubicBezTo>
                    <a:cubicBezTo>
                      <a:pt x="93" y="49"/>
                      <a:pt x="97" y="51"/>
                      <a:pt x="100" y="53"/>
                    </a:cubicBezTo>
                    <a:cubicBezTo>
                      <a:pt x="101" y="53"/>
                      <a:pt x="101" y="53"/>
                      <a:pt x="101" y="52"/>
                    </a:cubicBezTo>
                    <a:cubicBezTo>
                      <a:pt x="99" y="50"/>
                      <a:pt x="97" y="49"/>
                      <a:pt x="95" y="48"/>
                    </a:cubicBezTo>
                    <a:cubicBezTo>
                      <a:pt x="94" y="47"/>
                      <a:pt x="89" y="43"/>
                      <a:pt x="88" y="43"/>
                    </a:cubicBezTo>
                    <a:cubicBezTo>
                      <a:pt x="94" y="44"/>
                      <a:pt x="100" y="48"/>
                      <a:pt x="107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49"/>
                      <a:pt x="102" y="47"/>
                      <a:pt x="100" y="46"/>
                    </a:cubicBezTo>
                    <a:cubicBezTo>
                      <a:pt x="98" y="45"/>
                      <a:pt x="96" y="43"/>
                      <a:pt x="94" y="43"/>
                    </a:cubicBezTo>
                    <a:cubicBezTo>
                      <a:pt x="100" y="44"/>
                      <a:pt x="106" y="47"/>
                      <a:pt x="111" y="50"/>
                    </a:cubicBezTo>
                    <a:cubicBezTo>
                      <a:pt x="112" y="50"/>
                      <a:pt x="112" y="49"/>
                      <a:pt x="112" y="49"/>
                    </a:cubicBezTo>
                    <a:cubicBezTo>
                      <a:pt x="107" y="46"/>
                      <a:pt x="101" y="43"/>
                      <a:pt x="96" y="40"/>
                    </a:cubicBezTo>
                    <a:cubicBezTo>
                      <a:pt x="98" y="41"/>
                      <a:pt x="101" y="42"/>
                      <a:pt x="104" y="43"/>
                    </a:cubicBezTo>
                    <a:cubicBezTo>
                      <a:pt x="107" y="44"/>
                      <a:pt x="110" y="46"/>
                      <a:pt x="113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09" y="44"/>
                      <a:pt x="105" y="42"/>
                      <a:pt x="101" y="40"/>
                    </a:cubicBezTo>
                    <a:cubicBezTo>
                      <a:pt x="104" y="42"/>
                      <a:pt x="110" y="44"/>
                      <a:pt x="114" y="45"/>
                    </a:cubicBezTo>
                    <a:cubicBezTo>
                      <a:pt x="114" y="45"/>
                      <a:pt x="115" y="44"/>
                      <a:pt x="114" y="44"/>
                    </a:cubicBezTo>
                    <a:cubicBezTo>
                      <a:pt x="112" y="42"/>
                      <a:pt x="107" y="38"/>
                      <a:pt x="104" y="38"/>
                    </a:cubicBezTo>
                    <a:cubicBezTo>
                      <a:pt x="109" y="38"/>
                      <a:pt x="113" y="42"/>
                      <a:pt x="118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3" y="39"/>
                    </a:cubicBezTo>
                    <a:cubicBezTo>
                      <a:pt x="112" y="38"/>
                      <a:pt x="106" y="35"/>
                      <a:pt x="110" y="37"/>
                    </a:cubicBezTo>
                    <a:cubicBezTo>
                      <a:pt x="114" y="39"/>
                      <a:pt x="117" y="41"/>
                      <a:pt x="121" y="42"/>
                    </a:cubicBezTo>
                    <a:cubicBezTo>
                      <a:pt x="122" y="42"/>
                      <a:pt x="122" y="42"/>
                      <a:pt x="122" y="41"/>
                    </a:cubicBezTo>
                    <a:cubicBezTo>
                      <a:pt x="120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3" y="40"/>
                    </a:cubicBezTo>
                    <a:cubicBezTo>
                      <a:pt x="123" y="41"/>
                      <a:pt x="123" y="40"/>
                      <a:pt x="123" y="40"/>
                    </a:cubicBezTo>
                    <a:cubicBezTo>
                      <a:pt x="121" y="38"/>
                      <a:pt x="119" y="37"/>
                      <a:pt x="118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8"/>
                      <a:pt x="124" y="38"/>
                      <a:pt x="124" y="37"/>
                    </a:cubicBezTo>
                    <a:cubicBezTo>
                      <a:pt x="124" y="37"/>
                      <a:pt x="124" y="38"/>
                      <a:pt x="125" y="38"/>
                    </a:cubicBezTo>
                    <a:cubicBezTo>
                      <a:pt x="125" y="38"/>
                      <a:pt x="125" y="38"/>
                      <a:pt x="125" y="37"/>
                    </a:cubicBezTo>
                    <a:cubicBezTo>
                      <a:pt x="125" y="37"/>
                      <a:pt x="125" y="36"/>
                      <a:pt x="125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5" y="34"/>
                      <a:pt x="126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4" y="53"/>
                      <a:pt x="95" y="63"/>
                      <a:pt x="75" y="70"/>
                    </a:cubicBezTo>
                    <a:close/>
                    <a:moveTo>
                      <a:pt x="7" y="76"/>
                    </a:moveTo>
                    <a:cubicBezTo>
                      <a:pt x="6" y="75"/>
                      <a:pt x="6" y="75"/>
                      <a:pt x="5" y="74"/>
                    </a:cubicBezTo>
                    <a:cubicBezTo>
                      <a:pt x="7" y="76"/>
                      <a:pt x="9" y="77"/>
                      <a:pt x="11" y="78"/>
                    </a:cubicBezTo>
                    <a:cubicBezTo>
                      <a:pt x="11" y="78"/>
                      <a:pt x="10" y="78"/>
                      <a:pt x="10" y="78"/>
                    </a:cubicBezTo>
                    <a:cubicBezTo>
                      <a:pt x="9" y="77"/>
                      <a:pt x="8" y="77"/>
                      <a:pt x="7" y="76"/>
                    </a:cubicBezTo>
                    <a:close/>
                    <a:moveTo>
                      <a:pt x="13" y="79"/>
                    </a:move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lose/>
                    <a:moveTo>
                      <a:pt x="36" y="79"/>
                    </a:moveTo>
                    <a:cubicBezTo>
                      <a:pt x="30" y="80"/>
                      <a:pt x="24" y="80"/>
                      <a:pt x="18" y="80"/>
                    </a:cubicBezTo>
                    <a:cubicBezTo>
                      <a:pt x="17" y="80"/>
                      <a:pt x="17" y="80"/>
                      <a:pt x="16" y="79"/>
                    </a:cubicBezTo>
                    <a:cubicBezTo>
                      <a:pt x="14" y="78"/>
                      <a:pt x="13" y="77"/>
                      <a:pt x="11" y="76"/>
                    </a:cubicBezTo>
                    <a:cubicBezTo>
                      <a:pt x="11" y="75"/>
                      <a:pt x="8" y="72"/>
                      <a:pt x="8" y="72"/>
                    </a:cubicBezTo>
                    <a:cubicBezTo>
                      <a:pt x="12" y="74"/>
                      <a:pt x="15" y="77"/>
                      <a:pt x="18" y="80"/>
                    </a:cubicBezTo>
                    <a:cubicBezTo>
                      <a:pt x="19" y="80"/>
                      <a:pt x="19" y="79"/>
                      <a:pt x="19" y="79"/>
                    </a:cubicBezTo>
                    <a:cubicBezTo>
                      <a:pt x="19" y="79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8"/>
                    </a:cubicBezTo>
                    <a:cubicBezTo>
                      <a:pt x="16" y="76"/>
                      <a:pt x="15" y="75"/>
                      <a:pt x="14" y="74"/>
                    </a:cubicBezTo>
                    <a:cubicBezTo>
                      <a:pt x="12" y="73"/>
                      <a:pt x="5" y="68"/>
                      <a:pt x="11" y="70"/>
                    </a:cubicBezTo>
                    <a:cubicBezTo>
                      <a:pt x="11" y="70"/>
                      <a:pt x="12" y="71"/>
                      <a:pt x="12" y="71"/>
                    </a:cubicBezTo>
                    <a:cubicBezTo>
                      <a:pt x="15" y="75"/>
                      <a:pt x="19" y="78"/>
                      <a:pt x="24" y="79"/>
                    </a:cubicBezTo>
                    <a:cubicBezTo>
                      <a:pt x="24" y="80"/>
                      <a:pt x="25" y="79"/>
                      <a:pt x="24" y="79"/>
                    </a:cubicBezTo>
                    <a:cubicBezTo>
                      <a:pt x="20" y="76"/>
                      <a:pt x="17" y="73"/>
                      <a:pt x="13" y="70"/>
                    </a:cubicBezTo>
                    <a:cubicBezTo>
                      <a:pt x="12" y="70"/>
                      <a:pt x="12" y="69"/>
                      <a:pt x="11" y="68"/>
                    </a:cubicBezTo>
                    <a:cubicBezTo>
                      <a:pt x="11" y="68"/>
                      <a:pt x="15" y="70"/>
                      <a:pt x="15" y="70"/>
                    </a:cubicBezTo>
                    <a:cubicBezTo>
                      <a:pt x="17" y="71"/>
                      <a:pt x="20" y="73"/>
                      <a:pt x="22" y="74"/>
                    </a:cubicBezTo>
                    <a:cubicBezTo>
                      <a:pt x="24" y="76"/>
                      <a:pt x="26" y="77"/>
                      <a:pt x="28" y="79"/>
                    </a:cubicBezTo>
                    <a:cubicBezTo>
                      <a:pt x="28" y="79"/>
                      <a:pt x="28" y="78"/>
                      <a:pt x="28" y="78"/>
                    </a:cubicBezTo>
                    <a:cubicBezTo>
                      <a:pt x="26" y="77"/>
                      <a:pt x="24" y="75"/>
                      <a:pt x="22" y="73"/>
                    </a:cubicBezTo>
                    <a:cubicBezTo>
                      <a:pt x="20" y="72"/>
                      <a:pt x="19" y="71"/>
                      <a:pt x="18" y="70"/>
                    </a:cubicBezTo>
                    <a:cubicBezTo>
                      <a:pt x="15" y="67"/>
                      <a:pt x="22" y="71"/>
                      <a:pt x="23" y="72"/>
                    </a:cubicBezTo>
                    <a:cubicBezTo>
                      <a:pt x="24" y="72"/>
                      <a:pt x="24" y="73"/>
                      <a:pt x="25" y="73"/>
                    </a:cubicBezTo>
                    <a:cubicBezTo>
                      <a:pt x="28" y="75"/>
                      <a:pt x="30" y="78"/>
                      <a:pt x="33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1" y="77"/>
                      <a:pt x="28" y="74"/>
                      <a:pt x="25" y="73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4" y="72"/>
                      <a:pt x="21" y="68"/>
                      <a:pt x="21" y="68"/>
                    </a:cubicBezTo>
                    <a:cubicBezTo>
                      <a:pt x="23" y="68"/>
                      <a:pt x="26" y="70"/>
                      <a:pt x="28" y="71"/>
                    </a:cubicBezTo>
                    <a:cubicBezTo>
                      <a:pt x="32" y="74"/>
                      <a:pt x="35" y="76"/>
                      <a:pt x="39" y="79"/>
                    </a:cubicBezTo>
                    <a:cubicBezTo>
                      <a:pt x="38" y="79"/>
                      <a:pt x="37" y="79"/>
                      <a:pt x="36" y="79"/>
                    </a:cubicBezTo>
                    <a:close/>
                    <a:moveTo>
                      <a:pt x="15" y="72"/>
                    </a:moveTo>
                    <a:cubicBezTo>
                      <a:pt x="16" y="74"/>
                      <a:pt x="18" y="75"/>
                      <a:pt x="19" y="76"/>
                    </a:cubicBezTo>
                    <a:cubicBezTo>
                      <a:pt x="20" y="76"/>
                      <a:pt x="20" y="77"/>
                      <a:pt x="21" y="77"/>
                    </a:cubicBezTo>
                    <a:cubicBezTo>
                      <a:pt x="19" y="76"/>
                      <a:pt x="17" y="74"/>
                      <a:pt x="15" y="73"/>
                    </a:cubicBezTo>
                    <a:cubicBezTo>
                      <a:pt x="15" y="72"/>
                      <a:pt x="15" y="72"/>
                      <a:pt x="15" y="72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40" y="70"/>
                      <a:pt x="42" y="71"/>
                    </a:cubicBezTo>
                    <a:cubicBezTo>
                      <a:pt x="45" y="73"/>
                      <a:pt x="42" y="72"/>
                      <a:pt x="41" y="71"/>
                    </a:cubicBezTo>
                    <a:cubicBezTo>
                      <a:pt x="38" y="70"/>
                      <a:pt x="35" y="68"/>
                      <a:pt x="33" y="65"/>
                    </a:cubicBezTo>
                    <a:cubicBezTo>
                      <a:pt x="33" y="65"/>
                      <a:pt x="33" y="65"/>
                      <a:pt x="32" y="65"/>
                    </a:cubicBezTo>
                    <a:close/>
                    <a:moveTo>
                      <a:pt x="65" y="59"/>
                    </a:moveTo>
                    <a:cubicBezTo>
                      <a:pt x="68" y="61"/>
                      <a:pt x="72" y="63"/>
                      <a:pt x="74" y="63"/>
                    </a:cubicBezTo>
                    <a:cubicBezTo>
                      <a:pt x="71" y="62"/>
                      <a:pt x="68" y="61"/>
                      <a:pt x="65" y="59"/>
                    </a:cubicBezTo>
                    <a:close/>
                    <a:moveTo>
                      <a:pt x="111" y="35"/>
                    </a:moveTo>
                    <a:cubicBezTo>
                      <a:pt x="113" y="37"/>
                      <a:pt x="116" y="39"/>
                      <a:pt x="119" y="40"/>
                    </a:cubicBezTo>
                    <a:cubicBezTo>
                      <a:pt x="122" y="42"/>
                      <a:pt x="115" y="39"/>
                      <a:pt x="114" y="39"/>
                    </a:cubicBezTo>
                    <a:cubicBezTo>
                      <a:pt x="112" y="38"/>
                      <a:pt x="110" y="36"/>
                      <a:pt x="108" y="35"/>
                    </a:cubicBezTo>
                    <a:cubicBezTo>
                      <a:pt x="109" y="35"/>
                      <a:pt x="110" y="35"/>
                      <a:pt x="111" y="35"/>
                    </a:cubicBezTo>
                    <a:close/>
                    <a:moveTo>
                      <a:pt x="125" y="31"/>
                    </a:moveTo>
                    <a:cubicBezTo>
                      <a:pt x="125" y="32"/>
                      <a:pt x="126" y="33"/>
                      <a:pt x="126" y="33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5" y="36"/>
                      <a:pt x="123" y="33"/>
                      <a:pt x="122" y="33"/>
                    </a:cubicBezTo>
                    <a:cubicBezTo>
                      <a:pt x="122" y="32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6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0" y="34"/>
                      <a:pt x="120" y="34"/>
                      <a:pt x="119" y="34"/>
                    </a:cubicBezTo>
                    <a:cubicBezTo>
                      <a:pt x="119" y="34"/>
                      <a:pt x="118" y="34"/>
                      <a:pt x="119" y="34"/>
                    </a:cubicBezTo>
                    <a:cubicBezTo>
                      <a:pt x="120" y="35"/>
                      <a:pt x="125" y="39"/>
                      <a:pt x="122" y="37"/>
                    </a:cubicBezTo>
                    <a:cubicBezTo>
                      <a:pt x="120" y="36"/>
                      <a:pt x="119" y="35"/>
                      <a:pt x="117" y="35"/>
                    </a:cubicBezTo>
                    <a:cubicBezTo>
                      <a:pt x="116" y="35"/>
                      <a:pt x="116" y="35"/>
                      <a:pt x="116" y="35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8"/>
                      <a:pt x="124" y="40"/>
                      <a:pt x="120" y="39"/>
                    </a:cubicBezTo>
                    <a:cubicBezTo>
                      <a:pt x="117" y="38"/>
                      <a:pt x="114" y="36"/>
                      <a:pt x="112" y="35"/>
                    </a:cubicBezTo>
                    <a:cubicBezTo>
                      <a:pt x="116" y="34"/>
                      <a:pt x="121" y="32"/>
                      <a:pt x="125" y="31"/>
                    </a:cubicBezTo>
                    <a:close/>
                    <a:moveTo>
                      <a:pt x="166" y="8"/>
                    </a:moveTo>
                    <a:cubicBezTo>
                      <a:pt x="162" y="13"/>
                      <a:pt x="159" y="18"/>
                      <a:pt x="155" y="21"/>
                    </a:cubicBezTo>
                    <a:cubicBezTo>
                      <a:pt x="152" y="24"/>
                      <a:pt x="148" y="27"/>
                      <a:pt x="144" y="27"/>
                    </a:cubicBezTo>
                    <a:cubicBezTo>
                      <a:pt x="140" y="28"/>
                      <a:pt x="137" y="27"/>
                      <a:pt x="134" y="29"/>
                    </a:cubicBezTo>
                    <a:cubicBezTo>
                      <a:pt x="134" y="29"/>
                      <a:pt x="134" y="29"/>
                      <a:pt x="134" y="29"/>
                    </a:cubicBezTo>
                    <a:cubicBezTo>
                      <a:pt x="134" y="29"/>
                      <a:pt x="134" y="28"/>
                      <a:pt x="134" y="28"/>
                    </a:cubicBezTo>
                    <a:cubicBezTo>
                      <a:pt x="134" y="21"/>
                      <a:pt x="144" y="20"/>
                      <a:pt x="149" y="18"/>
                    </a:cubicBezTo>
                    <a:cubicBezTo>
                      <a:pt x="155" y="15"/>
                      <a:pt x="160" y="11"/>
                      <a:pt x="166" y="8"/>
                    </a:cubicBezTo>
                    <a:cubicBezTo>
                      <a:pt x="166" y="8"/>
                      <a:pt x="166" y="8"/>
                      <a:pt x="166" y="8"/>
                    </a:cubicBezTo>
                    <a:close/>
                    <a:moveTo>
                      <a:pt x="147" y="30"/>
                    </a:moveTo>
                    <a:cubicBezTo>
                      <a:pt x="151" y="29"/>
                      <a:pt x="154" y="26"/>
                      <a:pt x="157" y="24"/>
                    </a:cubicBezTo>
                    <a:cubicBezTo>
                      <a:pt x="159" y="22"/>
                      <a:pt x="161" y="19"/>
                      <a:pt x="163" y="17"/>
                    </a:cubicBezTo>
                    <a:cubicBezTo>
                      <a:pt x="163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6" y="30"/>
                    </a:cubicBezTo>
                    <a:cubicBezTo>
                      <a:pt x="146" y="30"/>
                      <a:pt x="147" y="30"/>
                      <a:pt x="147" y="30"/>
                    </a:cubicBezTo>
                    <a:close/>
                    <a:moveTo>
                      <a:pt x="161" y="7"/>
                    </a:moveTo>
                    <a:cubicBezTo>
                      <a:pt x="155" y="11"/>
                      <a:pt x="150" y="15"/>
                      <a:pt x="144" y="17"/>
                    </a:cubicBezTo>
                    <a:cubicBezTo>
                      <a:pt x="140" y="18"/>
                      <a:pt x="137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1" y="7"/>
                    </a:cubicBezTo>
                    <a:close/>
                    <a:moveTo>
                      <a:pt x="131" y="30"/>
                    </a:move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1"/>
                      <a:pt x="133" y="32"/>
                      <a:pt x="134" y="33"/>
                    </a:cubicBezTo>
                    <a:cubicBezTo>
                      <a:pt x="133" y="34"/>
                      <a:pt x="132" y="35"/>
                      <a:pt x="131" y="36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29" y="34"/>
                      <a:pt x="128" y="32"/>
                      <a:pt x="128" y="31"/>
                    </a:cubicBezTo>
                    <a:cubicBezTo>
                      <a:pt x="129" y="30"/>
                      <a:pt x="130" y="30"/>
                      <a:pt x="131" y="30"/>
                    </a:cubicBezTo>
                    <a:close/>
                    <a:moveTo>
                      <a:pt x="145" y="33"/>
                    </a:moveTo>
                    <a:cubicBezTo>
                      <a:pt x="150" y="32"/>
                      <a:pt x="155" y="31"/>
                      <a:pt x="159" y="28"/>
                    </a:cubicBezTo>
                    <a:cubicBezTo>
                      <a:pt x="162" y="26"/>
                      <a:pt x="164" y="23"/>
                      <a:pt x="165" y="20"/>
                    </a:cubicBezTo>
                    <a:cubicBezTo>
                      <a:pt x="166" y="18"/>
                      <a:pt x="166" y="16"/>
                      <a:pt x="167" y="13"/>
                    </a:cubicBezTo>
                    <a:cubicBezTo>
                      <a:pt x="166" y="16"/>
                      <a:pt x="166" y="19"/>
                      <a:pt x="166" y="22"/>
                    </a:cubicBezTo>
                    <a:cubicBezTo>
                      <a:pt x="164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50" y="6"/>
                      <a:pt x="146" y="6"/>
                      <a:pt x="142" y="8"/>
                    </a:cubicBezTo>
                    <a:cubicBezTo>
                      <a:pt x="143" y="7"/>
                      <a:pt x="145" y="7"/>
                      <a:pt x="146" y="6"/>
                    </a:cubicBezTo>
                    <a:cubicBezTo>
                      <a:pt x="148" y="6"/>
                      <a:pt x="151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1" y="52"/>
                      <a:pt x="50" y="50"/>
                    </a:cubicBezTo>
                    <a:cubicBezTo>
                      <a:pt x="68" y="44"/>
                      <a:pt x="88" y="40"/>
                      <a:pt x="107" y="36"/>
                    </a:cubicBezTo>
                    <a:cubicBezTo>
                      <a:pt x="107" y="36"/>
                      <a:pt x="107" y="36"/>
                      <a:pt x="107" y="36"/>
                    </a:cubicBezTo>
                    <a:cubicBezTo>
                      <a:pt x="109" y="38"/>
                      <a:pt x="113" y="41"/>
                      <a:pt x="117" y="42"/>
                    </a:cubicBezTo>
                    <a:cubicBezTo>
                      <a:pt x="112" y="41"/>
                      <a:pt x="108" y="38"/>
                      <a:pt x="103" y="37"/>
                    </a:cubicBezTo>
                    <a:cubicBezTo>
                      <a:pt x="103" y="37"/>
                      <a:pt x="103" y="37"/>
                      <a:pt x="103" y="38"/>
                    </a:cubicBezTo>
                    <a:cubicBezTo>
                      <a:pt x="105" y="39"/>
                      <a:pt x="107" y="40"/>
                      <a:pt x="108" y="41"/>
                    </a:cubicBezTo>
                    <a:cubicBezTo>
                      <a:pt x="110" y="42"/>
                      <a:pt x="116" y="45"/>
                      <a:pt x="110" y="43"/>
                    </a:cubicBezTo>
                    <a:cubicBezTo>
                      <a:pt x="106" y="41"/>
                      <a:pt x="103" y="40"/>
                      <a:pt x="99" y="39"/>
                    </a:cubicBezTo>
                    <a:cubicBezTo>
                      <a:pt x="99" y="38"/>
                      <a:pt x="99" y="39"/>
                      <a:pt x="99" y="39"/>
                    </a:cubicBezTo>
                    <a:cubicBezTo>
                      <a:pt x="101" y="40"/>
                      <a:pt x="103" y="42"/>
                      <a:pt x="105" y="43"/>
                    </a:cubicBezTo>
                    <a:cubicBezTo>
                      <a:pt x="101" y="41"/>
                      <a:pt x="98" y="40"/>
                      <a:pt x="95" y="39"/>
                    </a:cubicBezTo>
                    <a:cubicBezTo>
                      <a:pt x="94" y="39"/>
                      <a:pt x="94" y="39"/>
                      <a:pt x="94" y="40"/>
                    </a:cubicBezTo>
                    <a:cubicBezTo>
                      <a:pt x="99" y="43"/>
                      <a:pt x="105" y="46"/>
                      <a:pt x="110" y="49"/>
                    </a:cubicBezTo>
                    <a:cubicBezTo>
                      <a:pt x="105" y="46"/>
                      <a:pt x="99" y="43"/>
                      <a:pt x="93" y="42"/>
                    </a:cubicBezTo>
                    <a:cubicBezTo>
                      <a:pt x="92" y="42"/>
                      <a:pt x="92" y="42"/>
                      <a:pt x="93" y="43"/>
                    </a:cubicBezTo>
                    <a:cubicBezTo>
                      <a:pt x="95" y="44"/>
                      <a:pt x="97" y="45"/>
                      <a:pt x="100" y="47"/>
                    </a:cubicBezTo>
                    <a:cubicBezTo>
                      <a:pt x="100" y="47"/>
                      <a:pt x="100" y="47"/>
                      <a:pt x="101" y="47"/>
                    </a:cubicBezTo>
                    <a:cubicBezTo>
                      <a:pt x="96" y="45"/>
                      <a:pt x="92" y="43"/>
                      <a:pt x="87" y="42"/>
                    </a:cubicBezTo>
                    <a:cubicBezTo>
                      <a:pt x="86" y="42"/>
                      <a:pt x="86" y="43"/>
                      <a:pt x="86" y="43"/>
                    </a:cubicBezTo>
                    <a:cubicBezTo>
                      <a:pt x="88" y="44"/>
                      <a:pt x="90" y="46"/>
                      <a:pt x="92" y="47"/>
                    </a:cubicBezTo>
                    <a:cubicBezTo>
                      <a:pt x="94" y="48"/>
                      <a:pt x="95" y="48"/>
                      <a:pt x="96" y="49"/>
                    </a:cubicBezTo>
                    <a:cubicBezTo>
                      <a:pt x="96" y="49"/>
                      <a:pt x="102" y="53"/>
                      <a:pt x="98" y="51"/>
                    </a:cubicBezTo>
                    <a:cubicBezTo>
                      <a:pt x="92" y="48"/>
                      <a:pt x="86" y="44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83" y="47"/>
                      <a:pt x="89" y="49"/>
                      <a:pt x="94" y="52"/>
                    </a:cubicBezTo>
                    <a:cubicBezTo>
                      <a:pt x="99" y="55"/>
                      <a:pt x="94" y="53"/>
                      <a:pt x="93" y="52"/>
                    </a:cubicBezTo>
                    <a:cubicBezTo>
                      <a:pt x="91" y="51"/>
                      <a:pt x="89" y="50"/>
                      <a:pt x="87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9" y="48"/>
                      <a:pt x="81" y="50"/>
                      <a:pt x="85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7" y="51"/>
                      <a:pt x="80" y="53"/>
                      <a:pt x="84" y="55"/>
                    </a:cubicBezTo>
                    <a:cubicBezTo>
                      <a:pt x="85" y="56"/>
                      <a:pt x="86" y="57"/>
                      <a:pt x="87" y="57"/>
                    </a:cubicBezTo>
                    <a:cubicBezTo>
                      <a:pt x="87" y="57"/>
                      <a:pt x="87" y="57"/>
                      <a:pt x="87" y="58"/>
                    </a:cubicBezTo>
                    <a:cubicBezTo>
                      <a:pt x="86" y="57"/>
                      <a:pt x="84" y="56"/>
                      <a:pt x="83" y="55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5" y="49"/>
                      <a:pt x="65" y="49"/>
                    </a:cubicBezTo>
                    <a:cubicBezTo>
                      <a:pt x="67" y="51"/>
                      <a:pt x="70" y="53"/>
                      <a:pt x="72" y="54"/>
                    </a:cubicBezTo>
                    <a:cubicBezTo>
                      <a:pt x="69" y="52"/>
                      <a:pt x="65" y="50"/>
                      <a:pt x="61" y="49"/>
                    </a:cubicBezTo>
                    <a:cubicBezTo>
                      <a:pt x="60" y="49"/>
                      <a:pt x="60" y="50"/>
                      <a:pt x="60" y="50"/>
                    </a:cubicBezTo>
                    <a:cubicBezTo>
                      <a:pt x="63" y="52"/>
                      <a:pt x="65" y="54"/>
                      <a:pt x="68" y="56"/>
                    </a:cubicBezTo>
                    <a:cubicBezTo>
                      <a:pt x="67" y="56"/>
                      <a:pt x="65" y="55"/>
                      <a:pt x="64" y="54"/>
                    </a:cubicBezTo>
                    <a:cubicBezTo>
                      <a:pt x="61" y="52"/>
                      <a:pt x="57" y="50"/>
                      <a:pt x="53" y="50"/>
                    </a:cubicBezTo>
                    <a:cubicBezTo>
                      <a:pt x="53" y="50"/>
                      <a:pt x="52" y="50"/>
                      <a:pt x="53" y="51"/>
                    </a:cubicBezTo>
                    <a:cubicBezTo>
                      <a:pt x="54" y="52"/>
                      <a:pt x="55" y="53"/>
                      <a:pt x="57" y="54"/>
                    </a:cubicBezTo>
                    <a:cubicBezTo>
                      <a:pt x="55" y="53"/>
                      <a:pt x="52" y="51"/>
                      <a:pt x="50" y="51"/>
                    </a:cubicBezTo>
                    <a:cubicBezTo>
                      <a:pt x="49" y="50"/>
                      <a:pt x="49" y="51"/>
                      <a:pt x="49" y="51"/>
                    </a:cubicBezTo>
                    <a:cubicBezTo>
                      <a:pt x="56" y="58"/>
                      <a:pt x="65" y="61"/>
                      <a:pt x="72" y="66"/>
                    </a:cubicBezTo>
                    <a:cubicBezTo>
                      <a:pt x="71" y="65"/>
                      <a:pt x="68" y="65"/>
                      <a:pt x="66" y="64"/>
                    </a:cubicBezTo>
                    <a:cubicBezTo>
                      <a:pt x="64" y="63"/>
                      <a:pt x="61" y="61"/>
                      <a:pt x="59" y="60"/>
                    </a:cubicBezTo>
                    <a:cubicBezTo>
                      <a:pt x="54" y="58"/>
                      <a:pt x="50" y="55"/>
                      <a:pt x="45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5" y="55"/>
                      <a:pt x="47" y="57"/>
                      <a:pt x="48" y="58"/>
                    </a:cubicBezTo>
                    <a:cubicBezTo>
                      <a:pt x="46" y="57"/>
                      <a:pt x="43" y="56"/>
                      <a:pt x="40" y="55"/>
                    </a:cubicBezTo>
                    <a:cubicBezTo>
                      <a:pt x="40" y="55"/>
                      <a:pt x="40" y="55"/>
                      <a:pt x="40" y="56"/>
                    </a:cubicBezTo>
                    <a:cubicBezTo>
                      <a:pt x="41" y="57"/>
                      <a:pt x="43" y="59"/>
                      <a:pt x="44" y="61"/>
                    </a:cubicBezTo>
                    <a:cubicBezTo>
                      <a:pt x="42" y="59"/>
                      <a:pt x="40" y="59"/>
                      <a:pt x="37" y="58"/>
                    </a:cubicBezTo>
                    <a:cubicBezTo>
                      <a:pt x="37" y="58"/>
                      <a:pt x="36" y="58"/>
                      <a:pt x="37" y="59"/>
                    </a:cubicBezTo>
                    <a:cubicBezTo>
                      <a:pt x="37" y="59"/>
                      <a:pt x="38" y="60"/>
                      <a:pt x="38" y="61"/>
                    </a:cubicBezTo>
                    <a:cubicBezTo>
                      <a:pt x="37" y="60"/>
                      <a:pt x="35" y="59"/>
                      <a:pt x="33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6" y="63"/>
                    </a:cubicBezTo>
                    <a:cubicBezTo>
                      <a:pt x="33" y="62"/>
                      <a:pt x="30" y="60"/>
                      <a:pt x="26" y="59"/>
                    </a:cubicBezTo>
                    <a:cubicBezTo>
                      <a:pt x="26" y="59"/>
                      <a:pt x="26" y="59"/>
                      <a:pt x="26" y="60"/>
                    </a:cubicBezTo>
                    <a:cubicBezTo>
                      <a:pt x="27" y="60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4" y="63"/>
                      <a:pt x="26" y="65"/>
                      <a:pt x="28" y="66"/>
                    </a:cubicBezTo>
                    <a:cubicBezTo>
                      <a:pt x="26" y="65"/>
                      <a:pt x="24" y="64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6"/>
                      <a:pt x="25" y="67"/>
                      <a:pt x="26" y="69"/>
                    </a:cubicBezTo>
                    <a:cubicBezTo>
                      <a:pt x="24" y="68"/>
                      <a:pt x="22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0" y="69"/>
                      <a:pt x="21" y="70"/>
                      <a:pt x="23" y="71"/>
                    </a:cubicBezTo>
                    <a:cubicBezTo>
                      <a:pt x="21" y="70"/>
                      <a:pt x="18" y="69"/>
                      <a:pt x="16" y="68"/>
                    </a:cubicBezTo>
                    <a:cubicBezTo>
                      <a:pt x="16" y="68"/>
                      <a:pt x="16" y="68"/>
                      <a:pt x="16" y="69"/>
                    </a:cubicBezTo>
                    <a:cubicBezTo>
                      <a:pt x="16" y="69"/>
                      <a:pt x="17" y="70"/>
                      <a:pt x="18" y="71"/>
                    </a:cubicBezTo>
                    <a:cubicBezTo>
                      <a:pt x="16" y="69"/>
                      <a:pt x="13" y="68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8"/>
                      <a:pt x="11" y="69"/>
                      <a:pt x="11" y="70"/>
                    </a:cubicBezTo>
                    <a:cubicBezTo>
                      <a:pt x="10" y="69"/>
                      <a:pt x="9" y="69"/>
                      <a:pt x="7" y="68"/>
                    </a:cubicBezTo>
                    <a:cubicBezTo>
                      <a:pt x="7" y="68"/>
                      <a:pt x="7" y="69"/>
                      <a:pt x="7" y="69"/>
                    </a:cubicBezTo>
                    <a:cubicBezTo>
                      <a:pt x="8" y="70"/>
                      <a:pt x="9" y="72"/>
                      <a:pt x="11" y="73"/>
                    </a:cubicBezTo>
                    <a:cubicBezTo>
                      <a:pt x="9" y="72"/>
                      <a:pt x="8" y="71"/>
                      <a:pt x="7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8" y="74"/>
                      <a:pt x="9" y="75"/>
                      <a:pt x="11" y="77"/>
                    </a:cubicBezTo>
                    <a:cubicBezTo>
                      <a:pt x="9" y="76"/>
                      <a:pt x="7" y="74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3" y="65"/>
                      <a:pt x="17" y="60"/>
                      <a:pt x="22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0" name="Freeform 125"/>
              <p:cNvSpPr>
                <a:spLocks noEditPoints="1" noChangeArrowheads="1"/>
              </p:cNvSpPr>
              <p:nvPr/>
            </p:nvSpPr>
            <p:spPr bwMode="auto">
              <a:xfrm>
                <a:off x="404" y="1757"/>
                <a:ext cx="412" cy="201"/>
              </a:xfrm>
              <a:custGeom>
                <a:avLst/>
                <a:gdLst>
                  <a:gd name="T0" fmla="*/ 30308 w 174"/>
                  <a:gd name="T1" fmla="*/ 1029 h 85"/>
                  <a:gd name="T2" fmla="*/ 22700 w 174"/>
                  <a:gd name="T3" fmla="*/ 4881 h 85"/>
                  <a:gd name="T4" fmla="*/ 10939 w 174"/>
                  <a:gd name="T5" fmla="*/ 13448 h 85"/>
                  <a:gd name="T6" fmla="*/ 5657 w 174"/>
                  <a:gd name="T7" fmla="*/ 12285 h 85"/>
                  <a:gd name="T8" fmla="*/ 5124 w 174"/>
                  <a:gd name="T9" fmla="*/ 11161 h 85"/>
                  <a:gd name="T10" fmla="*/ 6850 w 174"/>
                  <a:gd name="T11" fmla="*/ 11686 h 85"/>
                  <a:gd name="T12" fmla="*/ 6038 w 174"/>
                  <a:gd name="T13" fmla="*/ 10882 h 85"/>
                  <a:gd name="T14" fmla="*/ 6689 w 174"/>
                  <a:gd name="T15" fmla="*/ 10513 h 85"/>
                  <a:gd name="T16" fmla="*/ 10407 w 174"/>
                  <a:gd name="T17" fmla="*/ 12034 h 85"/>
                  <a:gd name="T18" fmla="*/ 11096 w 174"/>
                  <a:gd name="T19" fmla="*/ 11686 h 85"/>
                  <a:gd name="T20" fmla="*/ 8775 w 174"/>
                  <a:gd name="T21" fmla="*/ 9970 h 85"/>
                  <a:gd name="T22" fmla="*/ 13236 w 174"/>
                  <a:gd name="T23" fmla="*/ 11386 h 85"/>
                  <a:gd name="T24" fmla="*/ 13927 w 174"/>
                  <a:gd name="T25" fmla="*/ 10998 h 85"/>
                  <a:gd name="T26" fmla="*/ 14801 w 174"/>
                  <a:gd name="T27" fmla="*/ 10882 h 85"/>
                  <a:gd name="T28" fmla="*/ 15715 w 174"/>
                  <a:gd name="T29" fmla="*/ 10355 h 85"/>
                  <a:gd name="T30" fmla="*/ 13556 w 174"/>
                  <a:gd name="T31" fmla="*/ 8064 h 85"/>
                  <a:gd name="T32" fmla="*/ 14432 w 174"/>
                  <a:gd name="T33" fmla="*/ 7856 h 85"/>
                  <a:gd name="T34" fmla="*/ 18663 w 174"/>
                  <a:gd name="T35" fmla="*/ 8941 h 85"/>
                  <a:gd name="T36" fmla="*/ 16887 w 174"/>
                  <a:gd name="T37" fmla="*/ 7035 h 85"/>
                  <a:gd name="T38" fmla="*/ 20089 w 174"/>
                  <a:gd name="T39" fmla="*/ 7856 h 85"/>
                  <a:gd name="T40" fmla="*/ 21372 w 174"/>
                  <a:gd name="T41" fmla="*/ 7314 h 85"/>
                  <a:gd name="T42" fmla="*/ 21876 w 174"/>
                  <a:gd name="T43" fmla="*/ 6822 h 85"/>
                  <a:gd name="T44" fmla="*/ 22040 w 174"/>
                  <a:gd name="T45" fmla="*/ 6281 h 85"/>
                  <a:gd name="T46" fmla="*/ 874 w 174"/>
                  <a:gd name="T47" fmla="*/ 12944 h 85"/>
                  <a:gd name="T48" fmla="*/ 2299 w 174"/>
                  <a:gd name="T49" fmla="*/ 13817 h 85"/>
                  <a:gd name="T50" fmla="*/ 1262 w 174"/>
                  <a:gd name="T51" fmla="*/ 12576 h 85"/>
                  <a:gd name="T52" fmla="*/ 1795 w 174"/>
                  <a:gd name="T53" fmla="*/ 12415 h 85"/>
                  <a:gd name="T54" fmla="*/ 2455 w 174"/>
                  <a:gd name="T55" fmla="*/ 12285 h 85"/>
                  <a:gd name="T56" fmla="*/ 3862 w 174"/>
                  <a:gd name="T57" fmla="*/ 12576 h 85"/>
                  <a:gd name="T58" fmla="*/ 3706 w 174"/>
                  <a:gd name="T59" fmla="*/ 11916 h 85"/>
                  <a:gd name="T60" fmla="*/ 3493 w 174"/>
                  <a:gd name="T61" fmla="*/ 13448 h 85"/>
                  <a:gd name="T62" fmla="*/ 7231 w 174"/>
                  <a:gd name="T63" fmla="*/ 12576 h 85"/>
                  <a:gd name="T64" fmla="*/ 19371 w 174"/>
                  <a:gd name="T65" fmla="*/ 6122 h 85"/>
                  <a:gd name="T66" fmla="*/ 22040 w 174"/>
                  <a:gd name="T67" fmla="*/ 5909 h 85"/>
                  <a:gd name="T68" fmla="*/ 21372 w 174"/>
                  <a:gd name="T69" fmla="*/ 6122 h 85"/>
                  <a:gd name="T70" fmla="*/ 20458 w 174"/>
                  <a:gd name="T71" fmla="*/ 6281 h 85"/>
                  <a:gd name="T72" fmla="*/ 27320 w 174"/>
                  <a:gd name="T73" fmla="*/ 3847 h 85"/>
                  <a:gd name="T74" fmla="*/ 29115 w 174"/>
                  <a:gd name="T75" fmla="*/ 1405 h 85"/>
                  <a:gd name="T76" fmla="*/ 25741 w 174"/>
                  <a:gd name="T77" fmla="*/ 5250 h 85"/>
                  <a:gd name="T78" fmla="*/ 28196 w 174"/>
                  <a:gd name="T79" fmla="*/ 1405 h 85"/>
                  <a:gd name="T80" fmla="*/ 22544 w 174"/>
                  <a:gd name="T81" fmla="*/ 5408 h 85"/>
                  <a:gd name="T82" fmla="*/ 29115 w 174"/>
                  <a:gd name="T83" fmla="*/ 3847 h 85"/>
                  <a:gd name="T84" fmla="*/ 3862 w 174"/>
                  <a:gd name="T85" fmla="*/ 10355 h 85"/>
                  <a:gd name="T86" fmla="*/ 18175 w 174"/>
                  <a:gd name="T87" fmla="*/ 6666 h 85"/>
                  <a:gd name="T88" fmla="*/ 16596 w 174"/>
                  <a:gd name="T89" fmla="*/ 6822 h 85"/>
                  <a:gd name="T90" fmla="*/ 17626 w 174"/>
                  <a:gd name="T91" fmla="*/ 8437 h 85"/>
                  <a:gd name="T92" fmla="*/ 13927 w 174"/>
                  <a:gd name="T93" fmla="*/ 7539 h 85"/>
                  <a:gd name="T94" fmla="*/ 13395 w 174"/>
                  <a:gd name="T95" fmla="*/ 8064 h 85"/>
                  <a:gd name="T96" fmla="*/ 15334 w 174"/>
                  <a:gd name="T97" fmla="*/ 10126 h 85"/>
                  <a:gd name="T98" fmla="*/ 10568 w 174"/>
                  <a:gd name="T99" fmla="*/ 8728 h 85"/>
                  <a:gd name="T100" fmla="*/ 8640 w 174"/>
                  <a:gd name="T101" fmla="*/ 8941 h 85"/>
                  <a:gd name="T102" fmla="*/ 7726 w 174"/>
                  <a:gd name="T103" fmla="*/ 9478 h 85"/>
                  <a:gd name="T104" fmla="*/ 6320 w 174"/>
                  <a:gd name="T105" fmla="*/ 10355 h 85"/>
                  <a:gd name="T106" fmla="*/ 4620 w 174"/>
                  <a:gd name="T107" fmla="*/ 10513 h 85"/>
                  <a:gd name="T108" fmla="*/ 3706 w 174"/>
                  <a:gd name="T109" fmla="*/ 11386 h 85"/>
                  <a:gd name="T110" fmla="*/ 2669 w 174"/>
                  <a:gd name="T111" fmla="*/ 12034 h 85"/>
                  <a:gd name="T112" fmla="*/ 1262 w 174"/>
                  <a:gd name="T113" fmla="*/ 12034 h 85"/>
                  <a:gd name="T114" fmla="*/ 661 w 174"/>
                  <a:gd name="T115" fmla="*/ 12788 h 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4"/>
                  <a:gd name="T175" fmla="*/ 0 h 85"/>
                  <a:gd name="T176" fmla="*/ 174 w 174"/>
                  <a:gd name="T177" fmla="*/ 85 h 8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1" name="Freeform 126"/>
              <p:cNvSpPr>
                <a:spLocks noEditPoints="1" noChangeArrowheads="1"/>
              </p:cNvSpPr>
              <p:nvPr/>
            </p:nvSpPr>
            <p:spPr bwMode="auto">
              <a:xfrm>
                <a:off x="5166" y="807"/>
                <a:ext cx="289" cy="268"/>
              </a:xfrm>
              <a:custGeom>
                <a:avLst/>
                <a:gdLst>
                  <a:gd name="T0" fmla="*/ 18041 w 122"/>
                  <a:gd name="T1" fmla="*/ 11166 h 113"/>
                  <a:gd name="T2" fmla="*/ 6206 w 122"/>
                  <a:gd name="T3" fmla="*/ 372 h 113"/>
                  <a:gd name="T4" fmla="*/ 876 w 122"/>
                  <a:gd name="T5" fmla="*/ 18158 h 113"/>
                  <a:gd name="T6" fmla="*/ 3866 w 122"/>
                  <a:gd name="T7" fmla="*/ 11552 h 113"/>
                  <a:gd name="T8" fmla="*/ 6858 w 122"/>
                  <a:gd name="T9" fmla="*/ 10884 h 113"/>
                  <a:gd name="T10" fmla="*/ 17160 w 122"/>
                  <a:gd name="T11" fmla="*/ 11552 h 113"/>
                  <a:gd name="T12" fmla="*/ 16402 w 122"/>
                  <a:gd name="T13" fmla="*/ 11925 h 113"/>
                  <a:gd name="T14" fmla="*/ 9916 w 122"/>
                  <a:gd name="T15" fmla="*/ 17116 h 113"/>
                  <a:gd name="T16" fmla="*/ 13412 w 122"/>
                  <a:gd name="T17" fmla="*/ 11552 h 113"/>
                  <a:gd name="T18" fmla="*/ 6555 w 122"/>
                  <a:gd name="T19" fmla="*/ 18703 h 113"/>
                  <a:gd name="T20" fmla="*/ 10236 w 122"/>
                  <a:gd name="T21" fmla="*/ 14045 h 113"/>
                  <a:gd name="T22" fmla="*/ 4787 w 122"/>
                  <a:gd name="T23" fmla="*/ 16739 h 113"/>
                  <a:gd name="T24" fmla="*/ 9158 w 122"/>
                  <a:gd name="T25" fmla="*/ 12847 h 113"/>
                  <a:gd name="T26" fmla="*/ 6711 w 122"/>
                  <a:gd name="T27" fmla="*/ 16194 h 113"/>
                  <a:gd name="T28" fmla="*/ 1952 w 122"/>
                  <a:gd name="T29" fmla="*/ 17994 h 113"/>
                  <a:gd name="T30" fmla="*/ 7749 w 122"/>
                  <a:gd name="T31" fmla="*/ 12314 h 113"/>
                  <a:gd name="T32" fmla="*/ 8120 w 122"/>
                  <a:gd name="T33" fmla="*/ 11925 h 113"/>
                  <a:gd name="T34" fmla="*/ 1038 w 122"/>
                  <a:gd name="T35" fmla="*/ 16583 h 113"/>
                  <a:gd name="T36" fmla="*/ 6206 w 122"/>
                  <a:gd name="T37" fmla="*/ 11552 h 113"/>
                  <a:gd name="T38" fmla="*/ 1419 w 122"/>
                  <a:gd name="T39" fmla="*/ 15316 h 113"/>
                  <a:gd name="T40" fmla="*/ 1038 w 122"/>
                  <a:gd name="T41" fmla="*/ 17622 h 113"/>
                  <a:gd name="T42" fmla="*/ 6858 w 122"/>
                  <a:gd name="T43" fmla="*/ 13196 h 113"/>
                  <a:gd name="T44" fmla="*/ 8815 w 122"/>
                  <a:gd name="T45" fmla="*/ 12966 h 113"/>
                  <a:gd name="T46" fmla="*/ 1796 w 122"/>
                  <a:gd name="T47" fmla="*/ 18314 h 113"/>
                  <a:gd name="T48" fmla="*/ 6858 w 122"/>
                  <a:gd name="T49" fmla="*/ 15824 h 113"/>
                  <a:gd name="T50" fmla="*/ 10236 w 122"/>
                  <a:gd name="T51" fmla="*/ 13725 h 113"/>
                  <a:gd name="T52" fmla="*/ 8815 w 122"/>
                  <a:gd name="T53" fmla="*/ 15689 h 113"/>
                  <a:gd name="T54" fmla="*/ 6206 w 122"/>
                  <a:gd name="T55" fmla="*/ 19052 h 113"/>
                  <a:gd name="T56" fmla="*/ 7962 w 122"/>
                  <a:gd name="T57" fmla="*/ 16357 h 113"/>
                  <a:gd name="T58" fmla="*/ 13412 w 122"/>
                  <a:gd name="T59" fmla="*/ 12458 h 113"/>
                  <a:gd name="T60" fmla="*/ 7962 w 122"/>
                  <a:gd name="T61" fmla="*/ 18822 h 113"/>
                  <a:gd name="T62" fmla="*/ 15528 w 122"/>
                  <a:gd name="T63" fmla="*/ 11925 h 113"/>
                  <a:gd name="T64" fmla="*/ 10077 w 122"/>
                  <a:gd name="T65" fmla="*/ 18314 h 113"/>
                  <a:gd name="T66" fmla="*/ 10449 w 122"/>
                  <a:gd name="T67" fmla="*/ 19052 h 113"/>
                  <a:gd name="T68" fmla="*/ 17537 w 122"/>
                  <a:gd name="T69" fmla="*/ 12847 h 113"/>
                  <a:gd name="T70" fmla="*/ 10584 w 122"/>
                  <a:gd name="T71" fmla="*/ 19052 h 113"/>
                  <a:gd name="T72" fmla="*/ 13294 w 122"/>
                  <a:gd name="T73" fmla="*/ 19052 h 113"/>
                  <a:gd name="T74" fmla="*/ 14701 w 122"/>
                  <a:gd name="T75" fmla="*/ 18703 h 113"/>
                  <a:gd name="T76" fmla="*/ 17537 w 122"/>
                  <a:gd name="T77" fmla="*/ 13889 h 113"/>
                  <a:gd name="T78" fmla="*/ 18586 w 122"/>
                  <a:gd name="T79" fmla="*/ 15153 h 113"/>
                  <a:gd name="T80" fmla="*/ 19235 w 122"/>
                  <a:gd name="T81" fmla="*/ 15473 h 113"/>
                  <a:gd name="T82" fmla="*/ 16246 w 122"/>
                  <a:gd name="T83" fmla="*/ 19422 h 113"/>
                  <a:gd name="T84" fmla="*/ 17537 w 122"/>
                  <a:gd name="T85" fmla="*/ 19208 h 113"/>
                  <a:gd name="T86" fmla="*/ 19619 w 122"/>
                  <a:gd name="T87" fmla="*/ 17399 h 113"/>
                  <a:gd name="T88" fmla="*/ 19235 w 122"/>
                  <a:gd name="T89" fmla="*/ 16583 h 113"/>
                  <a:gd name="T90" fmla="*/ 20284 w 122"/>
                  <a:gd name="T91" fmla="*/ 16891 h 113"/>
                  <a:gd name="T92" fmla="*/ 19235 w 122"/>
                  <a:gd name="T93" fmla="*/ 18822 h 113"/>
                  <a:gd name="T94" fmla="*/ 20498 w 122"/>
                  <a:gd name="T95" fmla="*/ 17622 h 113"/>
                  <a:gd name="T96" fmla="*/ 20152 w 122"/>
                  <a:gd name="T97" fmla="*/ 17399 h 113"/>
                  <a:gd name="T98" fmla="*/ 18731 w 122"/>
                  <a:gd name="T99" fmla="*/ 17780 h 113"/>
                  <a:gd name="T100" fmla="*/ 17828 w 122"/>
                  <a:gd name="T101" fmla="*/ 17622 h 113"/>
                  <a:gd name="T102" fmla="*/ 19780 w 122"/>
                  <a:gd name="T103" fmla="*/ 14045 h 113"/>
                  <a:gd name="T104" fmla="*/ 20881 w 122"/>
                  <a:gd name="T105" fmla="*/ 16583 h 113"/>
                  <a:gd name="T106" fmla="*/ 18586 w 122"/>
                  <a:gd name="T107" fmla="*/ 12966 h 113"/>
                  <a:gd name="T108" fmla="*/ 12536 w 122"/>
                  <a:gd name="T109" fmla="*/ 17116 h 113"/>
                  <a:gd name="T110" fmla="*/ 7088 w 122"/>
                  <a:gd name="T111" fmla="*/ 7274 h 113"/>
                  <a:gd name="T112" fmla="*/ 16402 w 122"/>
                  <a:gd name="T113" fmla="*/ 11166 h 113"/>
                  <a:gd name="T114" fmla="*/ 2672 w 122"/>
                  <a:gd name="T115" fmla="*/ 13196 h 113"/>
                  <a:gd name="T116" fmla="*/ 2992 w 122"/>
                  <a:gd name="T117" fmla="*/ 13516 h 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2"/>
                  <a:gd name="T178" fmla="*/ 0 h 113"/>
                  <a:gd name="T179" fmla="*/ 122 w 122"/>
                  <a:gd name="T180" fmla="*/ 113 h 1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09"/>
                      <a:pt x="41" y="109"/>
                    </a:cubicBezTo>
                    <a:cubicBezTo>
                      <a:pt x="49" y="109"/>
                      <a:pt x="57" y="109"/>
                      <a:pt x="65" y="110"/>
                    </a:cubicBezTo>
                    <a:cubicBezTo>
                      <a:pt x="78" y="111"/>
                      <a:pt x="91" y="113"/>
                      <a:pt x="104" y="110"/>
                    </a:cubicBezTo>
                    <a:cubicBezTo>
                      <a:pt x="113" y="108"/>
                      <a:pt x="122" y="101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6" y="28"/>
                      <a:pt x="66" y="21"/>
                    </a:cubicBezTo>
                    <a:cubicBezTo>
                      <a:pt x="66" y="15"/>
                      <a:pt x="69" y="9"/>
                      <a:pt x="72" y="3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7" y="11"/>
                      <a:pt x="41" y="18"/>
                      <a:pt x="41" y="25"/>
                    </a:cubicBezTo>
                    <a:cubicBezTo>
                      <a:pt x="42" y="33"/>
                      <a:pt x="37" y="40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2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4"/>
                      <a:pt x="23" y="64"/>
                    </a:cubicBezTo>
                    <a:cubicBezTo>
                      <a:pt x="25" y="63"/>
                      <a:pt x="27" y="62"/>
                      <a:pt x="29" y="62"/>
                    </a:cubicBezTo>
                    <a:cubicBezTo>
                      <a:pt x="26" y="64"/>
                      <a:pt x="22" y="67"/>
                      <a:pt x="19" y="69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0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2"/>
                      <a:pt x="31" y="61"/>
                    </a:cubicBezTo>
                    <a:close/>
                    <a:moveTo>
                      <a:pt x="38" y="60"/>
                    </a:moveTo>
                    <a:cubicBezTo>
                      <a:pt x="38" y="60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3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2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5"/>
                      <a:pt x="38" y="60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7"/>
                      <a:pt x="76" y="84"/>
                    </a:cubicBezTo>
                    <a:cubicBezTo>
                      <a:pt x="72" y="87"/>
                      <a:pt x="68" y="91"/>
                      <a:pt x="65" y="94"/>
                    </a:cubicBezTo>
                    <a:cubicBezTo>
                      <a:pt x="67" y="91"/>
                      <a:pt x="70" y="89"/>
                      <a:pt x="73" y="86"/>
                    </a:cubicBezTo>
                    <a:cubicBezTo>
                      <a:pt x="79" y="80"/>
                      <a:pt x="84" y="74"/>
                      <a:pt x="88" y="67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7"/>
                    </a:cubicBezTo>
                    <a:cubicBezTo>
                      <a:pt x="94" y="67"/>
                      <a:pt x="96" y="64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5"/>
                      <a:pt x="85" y="66"/>
                      <a:pt x="87" y="67"/>
                    </a:cubicBezTo>
                    <a:cubicBezTo>
                      <a:pt x="84" y="70"/>
                      <a:pt x="81" y="73"/>
                      <a:pt x="78" y="76"/>
                    </a:cubicBezTo>
                    <a:cubicBezTo>
                      <a:pt x="73" y="79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5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4"/>
                    </a:cubicBezTo>
                    <a:cubicBezTo>
                      <a:pt x="77" y="71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4"/>
                    </a:cubicBezTo>
                    <a:cubicBezTo>
                      <a:pt x="80" y="64"/>
                      <a:pt x="81" y="64"/>
                      <a:pt x="81" y="65"/>
                    </a:cubicBezTo>
                    <a:cubicBezTo>
                      <a:pt x="74" y="70"/>
                      <a:pt x="68" y="76"/>
                      <a:pt x="62" y="83"/>
                    </a:cubicBezTo>
                    <a:cubicBezTo>
                      <a:pt x="55" y="89"/>
                      <a:pt x="47" y="95"/>
                      <a:pt x="41" y="102"/>
                    </a:cubicBezTo>
                    <a:cubicBezTo>
                      <a:pt x="40" y="103"/>
                      <a:pt x="39" y="104"/>
                      <a:pt x="38" y="105"/>
                    </a:cubicBezTo>
                    <a:cubicBezTo>
                      <a:pt x="38" y="105"/>
                      <a:pt x="37" y="105"/>
                      <a:pt x="37" y="105"/>
                    </a:cubicBezTo>
                    <a:cubicBezTo>
                      <a:pt x="39" y="103"/>
                      <a:pt x="41" y="101"/>
                      <a:pt x="43" y="99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79"/>
                    </a:cubicBezTo>
                    <a:cubicBezTo>
                      <a:pt x="57" y="80"/>
                      <a:pt x="57" y="80"/>
                      <a:pt x="56" y="81"/>
                    </a:cubicBezTo>
                    <a:cubicBezTo>
                      <a:pt x="59" y="78"/>
                      <a:pt x="61" y="76"/>
                      <a:pt x="63" y="73"/>
                    </a:cubicBezTo>
                    <a:cubicBezTo>
                      <a:pt x="67" y="72"/>
                      <a:pt x="70" y="68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7"/>
                      <a:pt x="42" y="83"/>
                      <a:pt x="36" y="87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6" y="103"/>
                    </a:cubicBezTo>
                    <a:cubicBezTo>
                      <a:pt x="18" y="102"/>
                      <a:pt x="20" y="100"/>
                      <a:pt x="22" y="98"/>
                    </a:cubicBezTo>
                    <a:cubicBezTo>
                      <a:pt x="25" y="95"/>
                      <a:pt x="29" y="92"/>
                      <a:pt x="32" y="90"/>
                    </a:cubicBezTo>
                    <a:cubicBezTo>
                      <a:pt x="39" y="84"/>
                      <a:pt x="45" y="78"/>
                      <a:pt x="51" y="72"/>
                    </a:cubicBezTo>
                    <a:cubicBezTo>
                      <a:pt x="51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4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3" y="96"/>
                      <a:pt x="27" y="102"/>
                    </a:cubicBezTo>
                    <a:cubicBezTo>
                      <a:pt x="27" y="102"/>
                      <a:pt x="23" y="106"/>
                      <a:pt x="24" y="105"/>
                    </a:cubicBezTo>
                    <a:cubicBezTo>
                      <a:pt x="25" y="103"/>
                      <a:pt x="27" y="101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2"/>
                    </a:cubicBezTo>
                    <a:cubicBezTo>
                      <a:pt x="49" y="80"/>
                      <a:pt x="52" y="77"/>
                      <a:pt x="54" y="74"/>
                    </a:cubicBezTo>
                    <a:cubicBezTo>
                      <a:pt x="54" y="74"/>
                      <a:pt x="54" y="73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1"/>
                    </a:cubicBezTo>
                    <a:cubicBezTo>
                      <a:pt x="8" y="104"/>
                      <a:pt x="13" y="99"/>
                      <a:pt x="13" y="99"/>
                    </a:cubicBezTo>
                    <a:cubicBezTo>
                      <a:pt x="15" y="97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6"/>
                    </a:cubicBezTo>
                    <a:cubicBezTo>
                      <a:pt x="34" y="80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1"/>
                      <a:pt x="12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8"/>
                      <a:pt x="45" y="68"/>
                    </a:cubicBezTo>
                    <a:close/>
                    <a:moveTo>
                      <a:pt x="43" y="63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0"/>
                      <a:pt x="18" y="83"/>
                      <a:pt x="15" y="86"/>
                    </a:cubicBezTo>
                    <a:cubicBezTo>
                      <a:pt x="12" y="88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3"/>
                      <a:pt x="41" y="62"/>
                    </a:cubicBezTo>
                    <a:cubicBezTo>
                      <a:pt x="42" y="62"/>
                      <a:pt x="42" y="63"/>
                      <a:pt x="43" y="63"/>
                    </a:cubicBezTo>
                    <a:close/>
                    <a:moveTo>
                      <a:pt x="8" y="86"/>
                    </a:moveTo>
                    <a:cubicBezTo>
                      <a:pt x="13" y="81"/>
                      <a:pt x="19" y="77"/>
                      <a:pt x="25" y="72"/>
                    </a:cubicBezTo>
                    <a:cubicBezTo>
                      <a:pt x="28" y="69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1"/>
                      <a:pt x="40" y="61"/>
                    </a:cubicBezTo>
                    <a:cubicBezTo>
                      <a:pt x="40" y="61"/>
                      <a:pt x="40" y="61"/>
                      <a:pt x="41" y="62"/>
                    </a:cubicBezTo>
                    <a:cubicBezTo>
                      <a:pt x="40" y="62"/>
                      <a:pt x="39" y="63"/>
                      <a:pt x="39" y="63"/>
                    </a:cubicBezTo>
                    <a:cubicBezTo>
                      <a:pt x="29" y="74"/>
                      <a:pt x="16" y="81"/>
                      <a:pt x="6" y="91"/>
                    </a:cubicBezTo>
                    <a:cubicBezTo>
                      <a:pt x="6" y="90"/>
                      <a:pt x="7" y="88"/>
                      <a:pt x="8" y="86"/>
                    </a:cubicBezTo>
                    <a:close/>
                    <a:moveTo>
                      <a:pt x="22" y="80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8"/>
                      <a:pt x="40" y="67"/>
                    </a:cubicBezTo>
                    <a:cubicBezTo>
                      <a:pt x="41" y="66"/>
                      <a:pt x="42" y="65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6"/>
                      <a:pt x="6" y="99"/>
                    </a:cubicBezTo>
                    <a:cubicBezTo>
                      <a:pt x="5" y="97"/>
                      <a:pt x="5" y="95"/>
                      <a:pt x="6" y="93"/>
                    </a:cubicBezTo>
                    <a:cubicBezTo>
                      <a:pt x="12" y="90"/>
                      <a:pt x="17" y="85"/>
                      <a:pt x="22" y="80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3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3"/>
                    </a:moveTo>
                    <a:cubicBezTo>
                      <a:pt x="23" y="95"/>
                      <a:pt x="34" y="83"/>
                      <a:pt x="47" y="74"/>
                    </a:cubicBezTo>
                    <a:cubicBezTo>
                      <a:pt x="47" y="74"/>
                      <a:pt x="50" y="72"/>
                      <a:pt x="50" y="73"/>
                    </a:cubicBezTo>
                    <a:cubicBezTo>
                      <a:pt x="48" y="74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7" y="93"/>
                      <a:pt x="20" y="98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1" y="104"/>
                      <a:pt x="10" y="104"/>
                    </a:cubicBezTo>
                    <a:cubicBezTo>
                      <a:pt x="10" y="104"/>
                      <a:pt x="10" y="103"/>
                      <a:pt x="10" y="103"/>
                    </a:cubicBezTo>
                    <a:close/>
                    <a:moveTo>
                      <a:pt x="15" y="105"/>
                    </a:moveTo>
                    <a:cubicBezTo>
                      <a:pt x="21" y="102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5"/>
                      <a:pt x="53" y="75"/>
                    </a:cubicBezTo>
                    <a:cubicBezTo>
                      <a:pt x="51" y="77"/>
                      <a:pt x="49" y="79"/>
                      <a:pt x="47" y="81"/>
                    </a:cubicBezTo>
                    <a:cubicBezTo>
                      <a:pt x="45" y="83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6"/>
                      <a:pt x="23" y="106"/>
                    </a:cubicBezTo>
                    <a:cubicBezTo>
                      <a:pt x="29" y="102"/>
                      <a:pt x="34" y="96"/>
                      <a:pt x="40" y="92"/>
                    </a:cubicBezTo>
                    <a:cubicBezTo>
                      <a:pt x="47" y="85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59" y="76"/>
                      <a:pt x="58" y="77"/>
                    </a:cubicBezTo>
                    <a:cubicBezTo>
                      <a:pt x="55" y="81"/>
                      <a:pt x="52" y="84"/>
                      <a:pt x="48" y="87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6"/>
                      <a:pt x="29" y="106"/>
                    </a:cubicBezTo>
                    <a:cubicBezTo>
                      <a:pt x="29" y="106"/>
                      <a:pt x="30" y="105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8"/>
                    </a:cubicBezTo>
                    <a:cubicBezTo>
                      <a:pt x="54" y="84"/>
                      <a:pt x="58" y="80"/>
                      <a:pt x="62" y="77"/>
                    </a:cubicBezTo>
                    <a:cubicBezTo>
                      <a:pt x="65" y="75"/>
                      <a:pt x="67" y="73"/>
                      <a:pt x="70" y="70"/>
                    </a:cubicBezTo>
                    <a:cubicBezTo>
                      <a:pt x="69" y="71"/>
                      <a:pt x="69" y="71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8"/>
                      <a:pt x="35" y="106"/>
                    </a:cubicBezTo>
                    <a:cubicBezTo>
                      <a:pt x="35" y="106"/>
                      <a:pt x="35" y="106"/>
                      <a:pt x="35" y="107"/>
                    </a:cubicBezTo>
                    <a:cubicBezTo>
                      <a:pt x="28" y="107"/>
                      <a:pt x="21" y="108"/>
                      <a:pt x="15" y="105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6"/>
                      <a:pt x="36" y="99"/>
                    </a:cubicBezTo>
                    <a:cubicBezTo>
                      <a:pt x="35" y="100"/>
                      <a:pt x="34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6"/>
                    </a:moveTo>
                    <a:cubicBezTo>
                      <a:pt x="38" y="106"/>
                      <a:pt x="37" y="106"/>
                      <a:pt x="36" y="106"/>
                    </a:cubicBezTo>
                    <a:cubicBezTo>
                      <a:pt x="39" y="105"/>
                      <a:pt x="42" y="102"/>
                      <a:pt x="44" y="100"/>
                    </a:cubicBezTo>
                    <a:cubicBezTo>
                      <a:pt x="47" y="96"/>
                      <a:pt x="51" y="93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8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6"/>
                    </a:cubicBezTo>
                    <a:close/>
                    <a:moveTo>
                      <a:pt x="45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1"/>
                      <a:pt x="54" y="99"/>
                    </a:cubicBezTo>
                    <a:cubicBezTo>
                      <a:pt x="58" y="95"/>
                      <a:pt x="61" y="92"/>
                      <a:pt x="65" y="88"/>
                    </a:cubicBezTo>
                    <a:cubicBezTo>
                      <a:pt x="73" y="81"/>
                      <a:pt x="80" y="75"/>
                      <a:pt x="88" y="67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0" y="87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5" y="106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7" y="103"/>
                    </a:cubicBezTo>
                    <a:cubicBezTo>
                      <a:pt x="62" y="97"/>
                      <a:pt x="69" y="91"/>
                      <a:pt x="75" y="85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7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6"/>
                      <a:pt x="50" y="106"/>
                      <a:pt x="45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69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5"/>
                      <a:pt x="93" y="78"/>
                      <a:pt x="91" y="81"/>
                    </a:cubicBezTo>
                    <a:cubicBezTo>
                      <a:pt x="86" y="86"/>
                      <a:pt x="82" y="91"/>
                      <a:pt x="77" y="97"/>
                    </a:cubicBezTo>
                    <a:cubicBezTo>
                      <a:pt x="74" y="100"/>
                      <a:pt x="71" y="104"/>
                      <a:pt x="68" y="107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0"/>
                      <a:pt x="95" y="84"/>
                      <a:pt x="91" y="88"/>
                    </a:cubicBezTo>
                    <a:cubicBezTo>
                      <a:pt x="89" y="90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7"/>
                      <a:pt x="75" y="107"/>
                    </a:cubicBezTo>
                    <a:cubicBezTo>
                      <a:pt x="85" y="100"/>
                      <a:pt x="93" y="90"/>
                      <a:pt x="101" y="81"/>
                    </a:cubicBezTo>
                    <a:cubicBezTo>
                      <a:pt x="103" y="79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3"/>
                      <a:pt x="83" y="105"/>
                    </a:cubicBezTo>
                    <a:cubicBezTo>
                      <a:pt x="83" y="105"/>
                      <a:pt x="83" y="105"/>
                      <a:pt x="82" y="106"/>
                    </a:cubicBezTo>
                    <a:cubicBezTo>
                      <a:pt x="81" y="106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7"/>
                    </a:cubicBezTo>
                    <a:cubicBezTo>
                      <a:pt x="73" y="103"/>
                      <a:pt x="77" y="98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8"/>
                    </a:moveTo>
                    <a:cubicBezTo>
                      <a:pt x="84" y="108"/>
                      <a:pt x="82" y="108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2"/>
                      <a:pt x="89" y="100"/>
                    </a:cubicBezTo>
                    <a:cubicBezTo>
                      <a:pt x="94" y="95"/>
                      <a:pt x="100" y="90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1"/>
                      <a:pt x="111" y="78"/>
                      <a:pt x="109" y="81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7" y="96"/>
                      <a:pt x="93" y="101"/>
                      <a:pt x="88" y="107"/>
                    </a:cubicBezTo>
                    <a:cubicBezTo>
                      <a:pt x="87" y="107"/>
                      <a:pt x="88" y="107"/>
                      <a:pt x="88" y="107"/>
                    </a:cubicBezTo>
                    <a:cubicBezTo>
                      <a:pt x="96" y="101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3" y="95"/>
                      <a:pt x="100" y="100"/>
                      <a:pt x="97" y="104"/>
                    </a:cubicBezTo>
                    <a:cubicBezTo>
                      <a:pt x="97" y="104"/>
                      <a:pt x="96" y="104"/>
                      <a:pt x="96" y="105"/>
                    </a:cubicBezTo>
                    <a:cubicBezTo>
                      <a:pt x="94" y="106"/>
                      <a:pt x="93" y="107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8"/>
                      <a:pt x="85" y="108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3" y="95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4"/>
                      <a:pt x="116" y="91"/>
                      <a:pt x="115" y="93"/>
                    </a:cubicBezTo>
                    <a:close/>
                    <a:moveTo>
                      <a:pt x="111" y="98"/>
                    </a:moveTo>
                    <a:cubicBezTo>
                      <a:pt x="109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8"/>
                    </a:cubicBezTo>
                    <a:close/>
                    <a:moveTo>
                      <a:pt x="98" y="108"/>
                    </a:moveTo>
                    <a:cubicBezTo>
                      <a:pt x="96" y="108"/>
                      <a:pt x="94" y="108"/>
                      <a:pt x="93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1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4"/>
                      <a:pt x="111" y="100"/>
                      <a:pt x="114" y="96"/>
                    </a:cubicBezTo>
                    <a:cubicBezTo>
                      <a:pt x="114" y="95"/>
                      <a:pt x="115" y="95"/>
                      <a:pt x="115" y="95"/>
                    </a:cubicBezTo>
                    <a:cubicBezTo>
                      <a:pt x="116" y="94"/>
                      <a:pt x="116" y="94"/>
                      <a:pt x="116" y="94"/>
                    </a:cubicBezTo>
                    <a:cubicBezTo>
                      <a:pt x="116" y="94"/>
                      <a:pt x="116" y="94"/>
                      <a:pt x="115" y="95"/>
                    </a:cubicBezTo>
                    <a:cubicBezTo>
                      <a:pt x="115" y="96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7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6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1"/>
                      <a:pt x="114" y="99"/>
                    </a:cubicBezTo>
                    <a:cubicBezTo>
                      <a:pt x="115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09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1"/>
                      <a:pt x="117" y="99"/>
                      <a:pt x="118" y="95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7"/>
                      <a:pt x="114" y="98"/>
                    </a:cubicBezTo>
                    <a:cubicBezTo>
                      <a:pt x="115" y="97"/>
                      <a:pt x="116" y="95"/>
                      <a:pt x="117" y="92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0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5"/>
                      <a:pt x="101" y="106"/>
                      <a:pt x="101" y="106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0" y="94"/>
                      <a:pt x="113" y="91"/>
                      <a:pt x="115" y="88"/>
                    </a:cubicBezTo>
                    <a:cubicBezTo>
                      <a:pt x="115" y="87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8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2"/>
                      <a:pt x="114" y="82"/>
                      <a:pt x="113" y="82"/>
                    </a:cubicBezTo>
                    <a:cubicBezTo>
                      <a:pt x="109" y="86"/>
                      <a:pt x="106" y="90"/>
                      <a:pt x="102" y="93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8"/>
                    </a:cubicBezTo>
                    <a:cubicBezTo>
                      <a:pt x="106" y="82"/>
                      <a:pt x="102" y="87"/>
                      <a:pt x="97" y="92"/>
                    </a:cubicBezTo>
                    <a:cubicBezTo>
                      <a:pt x="94" y="94"/>
                      <a:pt x="91" y="97"/>
                      <a:pt x="89" y="99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1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0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79"/>
                      <a:pt x="106" y="73"/>
                    </a:cubicBezTo>
                    <a:cubicBezTo>
                      <a:pt x="106" y="73"/>
                      <a:pt x="106" y="72"/>
                      <a:pt x="105" y="73"/>
                    </a:cubicBezTo>
                    <a:cubicBezTo>
                      <a:pt x="98" y="77"/>
                      <a:pt x="92" y="82"/>
                      <a:pt x="87" y="87"/>
                    </a:cubicBezTo>
                    <a:cubicBezTo>
                      <a:pt x="87" y="87"/>
                      <a:pt x="88" y="86"/>
                      <a:pt x="88" y="85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4"/>
                      <a:pt x="88" y="81"/>
                      <a:pt x="81" y="87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4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4"/>
                      <a:pt x="99" y="64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2"/>
                      <a:pt x="67" y="33"/>
                    </a:cubicBezTo>
                    <a:cubicBezTo>
                      <a:pt x="73" y="44"/>
                      <a:pt x="86" y="52"/>
                      <a:pt x="95" y="61"/>
                    </a:cubicBezTo>
                    <a:cubicBezTo>
                      <a:pt x="96" y="61"/>
                      <a:pt x="96" y="61"/>
                      <a:pt x="96" y="62"/>
                    </a:cubicBezTo>
                    <a:cubicBezTo>
                      <a:pt x="95" y="62"/>
                      <a:pt x="94" y="62"/>
                      <a:pt x="93" y="63"/>
                    </a:cubicBezTo>
                    <a:cubicBezTo>
                      <a:pt x="90" y="66"/>
                      <a:pt x="84" y="62"/>
                      <a:pt x="81" y="61"/>
                    </a:cubicBezTo>
                    <a:cubicBezTo>
                      <a:pt x="73" y="60"/>
                      <a:pt x="69" y="67"/>
                      <a:pt x="63" y="70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7" y="56"/>
                      <a:pt x="32" y="57"/>
                      <a:pt x="26" y="60"/>
                    </a:cubicBezTo>
                    <a:cubicBezTo>
                      <a:pt x="31" y="54"/>
                      <a:pt x="35" y="47"/>
                      <a:pt x="40" y="41"/>
                    </a:cubicBezTo>
                    <a:close/>
                    <a:moveTo>
                      <a:pt x="15" y="74"/>
                    </a:moveTo>
                    <a:cubicBezTo>
                      <a:pt x="19" y="72"/>
                      <a:pt x="22" y="69"/>
                      <a:pt x="25" y="66"/>
                    </a:cubicBezTo>
                    <a:cubicBezTo>
                      <a:pt x="27" y="65"/>
                      <a:pt x="29" y="64"/>
                      <a:pt x="31" y="62"/>
                    </a:cubicBezTo>
                    <a:cubicBezTo>
                      <a:pt x="33" y="61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2"/>
                      <a:pt x="34" y="63"/>
                    </a:cubicBezTo>
                    <a:cubicBezTo>
                      <a:pt x="29" y="67"/>
                      <a:pt x="23" y="72"/>
                      <a:pt x="17" y="76"/>
                    </a:cubicBezTo>
                    <a:cubicBezTo>
                      <a:pt x="14" y="77"/>
                      <a:pt x="12" y="80"/>
                      <a:pt x="10" y="83"/>
                    </a:cubicBezTo>
                    <a:cubicBezTo>
                      <a:pt x="12" y="79"/>
                      <a:pt x="14" y="77"/>
                      <a:pt x="15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2" name="Freeform 127"/>
              <p:cNvSpPr>
                <a:spLocks noEditPoints="1" noChangeArrowheads="1"/>
              </p:cNvSpPr>
              <p:nvPr/>
            </p:nvSpPr>
            <p:spPr bwMode="auto">
              <a:xfrm>
                <a:off x="4355" y="511"/>
                <a:ext cx="291" cy="268"/>
              </a:xfrm>
              <a:custGeom>
                <a:avLst/>
                <a:gdLst>
                  <a:gd name="T0" fmla="*/ 18073 w 123"/>
                  <a:gd name="T1" fmla="*/ 11391 h 113"/>
                  <a:gd name="T2" fmla="*/ 6146 w 123"/>
                  <a:gd name="T3" fmla="*/ 372 h 113"/>
                  <a:gd name="T4" fmla="*/ 1036 w 123"/>
                  <a:gd name="T5" fmla="*/ 18314 h 113"/>
                  <a:gd name="T6" fmla="*/ 4012 w 123"/>
                  <a:gd name="T7" fmla="*/ 11768 h 113"/>
                  <a:gd name="T8" fmla="*/ 7048 w 123"/>
                  <a:gd name="T9" fmla="*/ 10884 h 113"/>
                  <a:gd name="T10" fmla="*/ 17200 w 123"/>
                  <a:gd name="T11" fmla="*/ 11552 h 113"/>
                  <a:gd name="T12" fmla="*/ 16289 w 123"/>
                  <a:gd name="T13" fmla="*/ 12088 h 113"/>
                  <a:gd name="T14" fmla="*/ 9773 w 123"/>
                  <a:gd name="T15" fmla="*/ 17252 h 113"/>
                  <a:gd name="T16" fmla="*/ 13351 w 123"/>
                  <a:gd name="T17" fmla="*/ 11552 h 113"/>
                  <a:gd name="T18" fmla="*/ 6672 w 123"/>
                  <a:gd name="T19" fmla="*/ 18822 h 113"/>
                  <a:gd name="T20" fmla="*/ 10367 w 123"/>
                  <a:gd name="T21" fmla="*/ 14275 h 113"/>
                  <a:gd name="T22" fmla="*/ 4885 w 123"/>
                  <a:gd name="T23" fmla="*/ 16891 h 113"/>
                  <a:gd name="T24" fmla="*/ 9113 w 123"/>
                  <a:gd name="T25" fmla="*/ 12966 h 113"/>
                  <a:gd name="T26" fmla="*/ 6835 w 123"/>
                  <a:gd name="T27" fmla="*/ 16194 h 113"/>
                  <a:gd name="T28" fmla="*/ 2065 w 123"/>
                  <a:gd name="T29" fmla="*/ 18158 h 113"/>
                  <a:gd name="T30" fmla="*/ 7864 w 123"/>
                  <a:gd name="T31" fmla="*/ 12314 h 113"/>
                  <a:gd name="T32" fmla="*/ 8240 w 123"/>
                  <a:gd name="T33" fmla="*/ 11925 h 113"/>
                  <a:gd name="T34" fmla="*/ 1036 w 123"/>
                  <a:gd name="T35" fmla="*/ 16583 h 113"/>
                  <a:gd name="T36" fmla="*/ 6146 w 123"/>
                  <a:gd name="T37" fmla="*/ 11552 h 113"/>
                  <a:gd name="T38" fmla="*/ 1561 w 123"/>
                  <a:gd name="T39" fmla="*/ 15473 h 113"/>
                  <a:gd name="T40" fmla="*/ 1259 w 123"/>
                  <a:gd name="T41" fmla="*/ 17622 h 113"/>
                  <a:gd name="T42" fmla="*/ 7048 w 123"/>
                  <a:gd name="T43" fmla="*/ 13353 h 113"/>
                  <a:gd name="T44" fmla="*/ 8737 w 123"/>
                  <a:gd name="T45" fmla="*/ 12966 h 113"/>
                  <a:gd name="T46" fmla="*/ 1947 w 123"/>
                  <a:gd name="T47" fmla="*/ 18544 h 113"/>
                  <a:gd name="T48" fmla="*/ 7048 w 123"/>
                  <a:gd name="T49" fmla="*/ 15980 h 113"/>
                  <a:gd name="T50" fmla="*/ 10367 w 123"/>
                  <a:gd name="T51" fmla="*/ 13889 h 113"/>
                  <a:gd name="T52" fmla="*/ 8967 w 123"/>
                  <a:gd name="T53" fmla="*/ 15824 h 113"/>
                  <a:gd name="T54" fmla="*/ 6303 w 123"/>
                  <a:gd name="T55" fmla="*/ 19052 h 113"/>
                  <a:gd name="T56" fmla="*/ 7864 w 123"/>
                  <a:gd name="T57" fmla="*/ 16357 h 113"/>
                  <a:gd name="T58" fmla="*/ 13507 w 123"/>
                  <a:gd name="T59" fmla="*/ 12458 h 113"/>
                  <a:gd name="T60" fmla="*/ 8077 w 123"/>
                  <a:gd name="T61" fmla="*/ 19052 h 113"/>
                  <a:gd name="T62" fmla="*/ 15416 w 123"/>
                  <a:gd name="T63" fmla="*/ 12088 h 113"/>
                  <a:gd name="T64" fmla="*/ 9996 w 123"/>
                  <a:gd name="T65" fmla="*/ 18544 h 113"/>
                  <a:gd name="T66" fmla="*/ 10528 w 123"/>
                  <a:gd name="T67" fmla="*/ 19052 h 113"/>
                  <a:gd name="T68" fmla="*/ 17363 w 123"/>
                  <a:gd name="T69" fmla="*/ 12847 h 113"/>
                  <a:gd name="T70" fmla="*/ 10684 w 123"/>
                  <a:gd name="T71" fmla="*/ 19052 h 113"/>
                  <a:gd name="T72" fmla="*/ 13126 w 123"/>
                  <a:gd name="T73" fmla="*/ 19052 h 113"/>
                  <a:gd name="T74" fmla="*/ 14753 w 123"/>
                  <a:gd name="T75" fmla="*/ 18703 h 113"/>
                  <a:gd name="T76" fmla="*/ 17569 w 123"/>
                  <a:gd name="T77" fmla="*/ 13889 h 113"/>
                  <a:gd name="T78" fmla="*/ 18392 w 123"/>
                  <a:gd name="T79" fmla="*/ 15316 h 113"/>
                  <a:gd name="T80" fmla="*/ 19265 w 123"/>
                  <a:gd name="T81" fmla="*/ 15689 h 113"/>
                  <a:gd name="T82" fmla="*/ 16171 w 123"/>
                  <a:gd name="T83" fmla="*/ 19422 h 113"/>
                  <a:gd name="T84" fmla="*/ 17569 w 123"/>
                  <a:gd name="T85" fmla="*/ 19422 h 113"/>
                  <a:gd name="T86" fmla="*/ 19641 w 123"/>
                  <a:gd name="T87" fmla="*/ 17622 h 113"/>
                  <a:gd name="T88" fmla="*/ 19109 w 123"/>
                  <a:gd name="T89" fmla="*/ 16583 h 113"/>
                  <a:gd name="T90" fmla="*/ 20301 w 123"/>
                  <a:gd name="T91" fmla="*/ 16891 h 113"/>
                  <a:gd name="T92" fmla="*/ 19265 w 123"/>
                  <a:gd name="T93" fmla="*/ 18822 h 113"/>
                  <a:gd name="T94" fmla="*/ 20526 w 123"/>
                  <a:gd name="T95" fmla="*/ 17622 h 113"/>
                  <a:gd name="T96" fmla="*/ 20022 w 123"/>
                  <a:gd name="T97" fmla="*/ 17622 h 113"/>
                  <a:gd name="T98" fmla="*/ 18761 w 123"/>
                  <a:gd name="T99" fmla="*/ 17994 h 113"/>
                  <a:gd name="T100" fmla="*/ 17867 w 123"/>
                  <a:gd name="T101" fmla="*/ 17780 h 113"/>
                  <a:gd name="T102" fmla="*/ 19641 w 123"/>
                  <a:gd name="T103" fmla="*/ 14045 h 113"/>
                  <a:gd name="T104" fmla="*/ 20895 w 123"/>
                  <a:gd name="T105" fmla="*/ 16583 h 113"/>
                  <a:gd name="T106" fmla="*/ 18605 w 123"/>
                  <a:gd name="T107" fmla="*/ 12966 h 113"/>
                  <a:gd name="T108" fmla="*/ 12593 w 123"/>
                  <a:gd name="T109" fmla="*/ 17116 h 113"/>
                  <a:gd name="T110" fmla="*/ 7048 w 123"/>
                  <a:gd name="T111" fmla="*/ 7274 h 113"/>
                  <a:gd name="T112" fmla="*/ 16445 w 123"/>
                  <a:gd name="T113" fmla="*/ 11391 h 113"/>
                  <a:gd name="T114" fmla="*/ 2820 w 123"/>
                  <a:gd name="T115" fmla="*/ 13353 h 113"/>
                  <a:gd name="T116" fmla="*/ 3192 w 123"/>
                  <a:gd name="T117" fmla="*/ 13516 h 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3"/>
                  <a:gd name="T178" fmla="*/ 0 h 113"/>
                  <a:gd name="T179" fmla="*/ 123 w 123"/>
                  <a:gd name="T180" fmla="*/ 113 h 1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3" name="Freeform 128"/>
              <p:cNvSpPr>
                <a:spLocks noEditPoints="1" noChangeArrowheads="1"/>
              </p:cNvSpPr>
              <p:nvPr/>
            </p:nvSpPr>
            <p:spPr bwMode="auto">
              <a:xfrm>
                <a:off x="4629" y="2614"/>
                <a:ext cx="289" cy="267"/>
              </a:xfrm>
              <a:custGeom>
                <a:avLst/>
                <a:gdLst>
                  <a:gd name="T0" fmla="*/ 18041 w 122"/>
                  <a:gd name="T1" fmla="*/ 10975 h 113"/>
                  <a:gd name="T2" fmla="*/ 6206 w 122"/>
                  <a:gd name="T3" fmla="*/ 369 h 113"/>
                  <a:gd name="T4" fmla="*/ 876 w 122"/>
                  <a:gd name="T5" fmla="*/ 17889 h 113"/>
                  <a:gd name="T6" fmla="*/ 3866 w 122"/>
                  <a:gd name="T7" fmla="*/ 11344 h 113"/>
                  <a:gd name="T8" fmla="*/ 6858 w 122"/>
                  <a:gd name="T9" fmla="*/ 10590 h 113"/>
                  <a:gd name="T10" fmla="*/ 17160 w 122"/>
                  <a:gd name="T11" fmla="*/ 11344 h 113"/>
                  <a:gd name="T12" fmla="*/ 16402 w 122"/>
                  <a:gd name="T13" fmla="*/ 11847 h 113"/>
                  <a:gd name="T14" fmla="*/ 9916 w 122"/>
                  <a:gd name="T15" fmla="*/ 16698 h 113"/>
                  <a:gd name="T16" fmla="*/ 13412 w 122"/>
                  <a:gd name="T17" fmla="*/ 11344 h 113"/>
                  <a:gd name="T18" fmla="*/ 6555 w 122"/>
                  <a:gd name="T19" fmla="*/ 18274 h 113"/>
                  <a:gd name="T20" fmla="*/ 10236 w 122"/>
                  <a:gd name="T21" fmla="*/ 13929 h 113"/>
                  <a:gd name="T22" fmla="*/ 4787 w 122"/>
                  <a:gd name="T23" fmla="*/ 16358 h 113"/>
                  <a:gd name="T24" fmla="*/ 9158 w 122"/>
                  <a:gd name="T25" fmla="*/ 12535 h 113"/>
                  <a:gd name="T26" fmla="*/ 6711 w 122"/>
                  <a:gd name="T27" fmla="*/ 15829 h 113"/>
                  <a:gd name="T28" fmla="*/ 1952 w 122"/>
                  <a:gd name="T29" fmla="*/ 17731 h 113"/>
                  <a:gd name="T30" fmla="*/ 7749 w 122"/>
                  <a:gd name="T31" fmla="*/ 12003 h 113"/>
                  <a:gd name="T32" fmla="*/ 8120 w 122"/>
                  <a:gd name="T33" fmla="*/ 11623 h 113"/>
                  <a:gd name="T34" fmla="*/ 1038 w 122"/>
                  <a:gd name="T35" fmla="*/ 16214 h 113"/>
                  <a:gd name="T36" fmla="*/ 6206 w 122"/>
                  <a:gd name="T37" fmla="*/ 11344 h 113"/>
                  <a:gd name="T38" fmla="*/ 1419 w 122"/>
                  <a:gd name="T39" fmla="*/ 15186 h 113"/>
                  <a:gd name="T40" fmla="*/ 1038 w 122"/>
                  <a:gd name="T41" fmla="*/ 17239 h 113"/>
                  <a:gd name="T42" fmla="*/ 6858 w 122"/>
                  <a:gd name="T43" fmla="*/ 12875 h 113"/>
                  <a:gd name="T44" fmla="*/ 8815 w 122"/>
                  <a:gd name="T45" fmla="*/ 12651 h 113"/>
                  <a:gd name="T46" fmla="*/ 1796 w 122"/>
                  <a:gd name="T47" fmla="*/ 18111 h 113"/>
                  <a:gd name="T48" fmla="*/ 6858 w 122"/>
                  <a:gd name="T49" fmla="*/ 15460 h 113"/>
                  <a:gd name="T50" fmla="*/ 10236 w 122"/>
                  <a:gd name="T51" fmla="*/ 13560 h 113"/>
                  <a:gd name="T52" fmla="*/ 8815 w 122"/>
                  <a:gd name="T53" fmla="*/ 15460 h 113"/>
                  <a:gd name="T54" fmla="*/ 6206 w 122"/>
                  <a:gd name="T55" fmla="*/ 18640 h 113"/>
                  <a:gd name="T56" fmla="*/ 7962 w 122"/>
                  <a:gd name="T57" fmla="*/ 15989 h 113"/>
                  <a:gd name="T58" fmla="*/ 13412 w 122"/>
                  <a:gd name="T59" fmla="*/ 12166 h 113"/>
                  <a:gd name="T60" fmla="*/ 7962 w 122"/>
                  <a:gd name="T61" fmla="*/ 18418 h 113"/>
                  <a:gd name="T62" fmla="*/ 15528 w 122"/>
                  <a:gd name="T63" fmla="*/ 11847 h 113"/>
                  <a:gd name="T64" fmla="*/ 10077 w 122"/>
                  <a:gd name="T65" fmla="*/ 18111 h 113"/>
                  <a:gd name="T66" fmla="*/ 10449 w 122"/>
                  <a:gd name="T67" fmla="*/ 18640 h 113"/>
                  <a:gd name="T68" fmla="*/ 17537 w 122"/>
                  <a:gd name="T69" fmla="*/ 12535 h 113"/>
                  <a:gd name="T70" fmla="*/ 10584 w 122"/>
                  <a:gd name="T71" fmla="*/ 18640 h 113"/>
                  <a:gd name="T72" fmla="*/ 13294 w 122"/>
                  <a:gd name="T73" fmla="*/ 18640 h 113"/>
                  <a:gd name="T74" fmla="*/ 14701 w 122"/>
                  <a:gd name="T75" fmla="*/ 18274 h 113"/>
                  <a:gd name="T76" fmla="*/ 17537 w 122"/>
                  <a:gd name="T77" fmla="*/ 13560 h 113"/>
                  <a:gd name="T78" fmla="*/ 18586 w 122"/>
                  <a:gd name="T79" fmla="*/ 14801 h 113"/>
                  <a:gd name="T80" fmla="*/ 19235 w 122"/>
                  <a:gd name="T81" fmla="*/ 15186 h 113"/>
                  <a:gd name="T82" fmla="*/ 16246 w 122"/>
                  <a:gd name="T83" fmla="*/ 19009 h 113"/>
                  <a:gd name="T84" fmla="*/ 17537 w 122"/>
                  <a:gd name="T85" fmla="*/ 18799 h 113"/>
                  <a:gd name="T86" fmla="*/ 19619 w 122"/>
                  <a:gd name="T87" fmla="*/ 17239 h 113"/>
                  <a:gd name="T88" fmla="*/ 19235 w 122"/>
                  <a:gd name="T89" fmla="*/ 16214 h 113"/>
                  <a:gd name="T90" fmla="*/ 20284 w 122"/>
                  <a:gd name="T91" fmla="*/ 16493 h 113"/>
                  <a:gd name="T92" fmla="*/ 19235 w 122"/>
                  <a:gd name="T93" fmla="*/ 18418 h 113"/>
                  <a:gd name="T94" fmla="*/ 20498 w 122"/>
                  <a:gd name="T95" fmla="*/ 17239 h 113"/>
                  <a:gd name="T96" fmla="*/ 20152 w 122"/>
                  <a:gd name="T97" fmla="*/ 17239 h 113"/>
                  <a:gd name="T98" fmla="*/ 18731 w 122"/>
                  <a:gd name="T99" fmla="*/ 17386 h 113"/>
                  <a:gd name="T100" fmla="*/ 17828 w 122"/>
                  <a:gd name="T101" fmla="*/ 17239 h 113"/>
                  <a:gd name="T102" fmla="*/ 19780 w 122"/>
                  <a:gd name="T103" fmla="*/ 13773 h 113"/>
                  <a:gd name="T104" fmla="*/ 20881 w 122"/>
                  <a:gd name="T105" fmla="*/ 16214 h 113"/>
                  <a:gd name="T106" fmla="*/ 18586 w 122"/>
                  <a:gd name="T107" fmla="*/ 12651 h 113"/>
                  <a:gd name="T108" fmla="*/ 12536 w 122"/>
                  <a:gd name="T109" fmla="*/ 16698 h 113"/>
                  <a:gd name="T110" fmla="*/ 7088 w 122"/>
                  <a:gd name="T111" fmla="*/ 7136 h 113"/>
                  <a:gd name="T112" fmla="*/ 16402 w 122"/>
                  <a:gd name="T113" fmla="*/ 11131 h 113"/>
                  <a:gd name="T114" fmla="*/ 2672 w 122"/>
                  <a:gd name="T115" fmla="*/ 13031 h 113"/>
                  <a:gd name="T116" fmla="*/ 2992 w 122"/>
                  <a:gd name="T117" fmla="*/ 13244 h 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2"/>
                  <a:gd name="T178" fmla="*/ 0 h 113"/>
                  <a:gd name="T179" fmla="*/ 122 w 122"/>
                  <a:gd name="T180" fmla="*/ 113 h 1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4" name="Freeform 129"/>
              <p:cNvSpPr>
                <a:spLocks noEditPoints="1" noChangeArrowheads="1"/>
              </p:cNvSpPr>
              <p:nvPr/>
            </p:nvSpPr>
            <p:spPr bwMode="auto">
              <a:xfrm>
                <a:off x="6124" y="1390"/>
                <a:ext cx="288" cy="267"/>
              </a:xfrm>
              <a:custGeom>
                <a:avLst/>
                <a:gdLst>
                  <a:gd name="T0" fmla="*/ 17665 w 122"/>
                  <a:gd name="T1" fmla="*/ 10975 h 113"/>
                  <a:gd name="T2" fmla="*/ 6090 w 122"/>
                  <a:gd name="T3" fmla="*/ 369 h 113"/>
                  <a:gd name="T4" fmla="*/ 869 w 122"/>
                  <a:gd name="T5" fmla="*/ 17731 h 113"/>
                  <a:gd name="T6" fmla="*/ 3817 w 122"/>
                  <a:gd name="T7" fmla="*/ 11344 h 113"/>
                  <a:gd name="T8" fmla="*/ 6737 w 122"/>
                  <a:gd name="T9" fmla="*/ 10590 h 113"/>
                  <a:gd name="T10" fmla="*/ 16801 w 122"/>
                  <a:gd name="T11" fmla="*/ 11344 h 113"/>
                  <a:gd name="T12" fmla="*/ 16116 w 122"/>
                  <a:gd name="T13" fmla="*/ 11623 h 113"/>
                  <a:gd name="T14" fmla="*/ 9698 w 122"/>
                  <a:gd name="T15" fmla="*/ 16698 h 113"/>
                  <a:gd name="T16" fmla="*/ 12984 w 122"/>
                  <a:gd name="T17" fmla="*/ 11344 h 113"/>
                  <a:gd name="T18" fmla="*/ 6369 w 122"/>
                  <a:gd name="T19" fmla="*/ 18274 h 113"/>
                  <a:gd name="T20" fmla="*/ 10026 w 122"/>
                  <a:gd name="T21" fmla="*/ 13773 h 113"/>
                  <a:gd name="T22" fmla="*/ 4681 w 122"/>
                  <a:gd name="T23" fmla="*/ 16358 h 113"/>
                  <a:gd name="T24" fmla="*/ 8789 w 122"/>
                  <a:gd name="T25" fmla="*/ 12535 h 113"/>
                  <a:gd name="T26" fmla="*/ 6577 w 122"/>
                  <a:gd name="T27" fmla="*/ 15829 h 113"/>
                  <a:gd name="T28" fmla="*/ 1896 w 122"/>
                  <a:gd name="T29" fmla="*/ 17731 h 113"/>
                  <a:gd name="T30" fmla="*/ 7646 w 122"/>
                  <a:gd name="T31" fmla="*/ 12003 h 113"/>
                  <a:gd name="T32" fmla="*/ 7986 w 122"/>
                  <a:gd name="T33" fmla="*/ 11623 h 113"/>
                  <a:gd name="T34" fmla="*/ 1025 w 122"/>
                  <a:gd name="T35" fmla="*/ 16214 h 113"/>
                  <a:gd name="T36" fmla="*/ 6090 w 122"/>
                  <a:gd name="T37" fmla="*/ 11344 h 113"/>
                  <a:gd name="T38" fmla="*/ 1393 w 122"/>
                  <a:gd name="T39" fmla="*/ 15186 h 113"/>
                  <a:gd name="T40" fmla="*/ 1025 w 122"/>
                  <a:gd name="T41" fmla="*/ 17239 h 113"/>
                  <a:gd name="T42" fmla="*/ 6737 w 122"/>
                  <a:gd name="T43" fmla="*/ 12875 h 113"/>
                  <a:gd name="T44" fmla="*/ 8671 w 122"/>
                  <a:gd name="T45" fmla="*/ 12651 h 113"/>
                  <a:gd name="T46" fmla="*/ 1778 w 122"/>
                  <a:gd name="T47" fmla="*/ 17889 h 113"/>
                  <a:gd name="T48" fmla="*/ 6737 w 122"/>
                  <a:gd name="T49" fmla="*/ 15460 h 113"/>
                  <a:gd name="T50" fmla="*/ 10026 w 122"/>
                  <a:gd name="T51" fmla="*/ 13560 h 113"/>
                  <a:gd name="T52" fmla="*/ 8671 w 122"/>
                  <a:gd name="T53" fmla="*/ 15304 h 113"/>
                  <a:gd name="T54" fmla="*/ 6090 w 122"/>
                  <a:gd name="T55" fmla="*/ 18640 h 113"/>
                  <a:gd name="T56" fmla="*/ 7762 w 122"/>
                  <a:gd name="T57" fmla="*/ 15989 h 113"/>
                  <a:gd name="T58" fmla="*/ 13139 w 122"/>
                  <a:gd name="T59" fmla="*/ 12166 h 113"/>
                  <a:gd name="T60" fmla="*/ 7762 w 122"/>
                  <a:gd name="T61" fmla="*/ 18418 h 113"/>
                  <a:gd name="T62" fmla="*/ 15035 w 122"/>
                  <a:gd name="T63" fmla="*/ 11847 h 113"/>
                  <a:gd name="T64" fmla="*/ 9908 w 122"/>
                  <a:gd name="T65" fmla="*/ 17889 h 113"/>
                  <a:gd name="T66" fmla="*/ 10182 w 122"/>
                  <a:gd name="T67" fmla="*/ 18640 h 113"/>
                  <a:gd name="T68" fmla="*/ 17141 w 122"/>
                  <a:gd name="T69" fmla="*/ 12535 h 113"/>
                  <a:gd name="T70" fmla="*/ 10403 w 122"/>
                  <a:gd name="T71" fmla="*/ 18640 h 113"/>
                  <a:gd name="T72" fmla="*/ 12984 w 122"/>
                  <a:gd name="T73" fmla="*/ 18640 h 113"/>
                  <a:gd name="T74" fmla="*/ 14376 w 122"/>
                  <a:gd name="T75" fmla="*/ 18274 h 113"/>
                  <a:gd name="T76" fmla="*/ 17141 w 122"/>
                  <a:gd name="T77" fmla="*/ 13560 h 113"/>
                  <a:gd name="T78" fmla="*/ 18168 w 122"/>
                  <a:gd name="T79" fmla="*/ 14801 h 113"/>
                  <a:gd name="T80" fmla="*/ 18852 w 122"/>
                  <a:gd name="T81" fmla="*/ 15186 h 113"/>
                  <a:gd name="T82" fmla="*/ 15904 w 122"/>
                  <a:gd name="T83" fmla="*/ 19009 h 113"/>
                  <a:gd name="T84" fmla="*/ 17141 w 122"/>
                  <a:gd name="T85" fmla="*/ 18799 h 113"/>
                  <a:gd name="T86" fmla="*/ 19192 w 122"/>
                  <a:gd name="T87" fmla="*/ 17083 h 113"/>
                  <a:gd name="T88" fmla="*/ 18852 w 122"/>
                  <a:gd name="T89" fmla="*/ 16214 h 113"/>
                  <a:gd name="T90" fmla="*/ 19877 w 122"/>
                  <a:gd name="T91" fmla="*/ 16493 h 113"/>
                  <a:gd name="T92" fmla="*/ 18852 w 122"/>
                  <a:gd name="T93" fmla="*/ 18418 h 113"/>
                  <a:gd name="T94" fmla="*/ 20089 w 122"/>
                  <a:gd name="T95" fmla="*/ 17239 h 113"/>
                  <a:gd name="T96" fmla="*/ 19721 w 122"/>
                  <a:gd name="T97" fmla="*/ 17239 h 113"/>
                  <a:gd name="T98" fmla="*/ 18323 w 122"/>
                  <a:gd name="T99" fmla="*/ 17386 h 113"/>
                  <a:gd name="T100" fmla="*/ 17459 w 122"/>
                  <a:gd name="T101" fmla="*/ 17239 h 113"/>
                  <a:gd name="T102" fmla="*/ 19192 w 122"/>
                  <a:gd name="T103" fmla="*/ 13773 h 113"/>
                  <a:gd name="T104" fmla="*/ 20469 w 122"/>
                  <a:gd name="T105" fmla="*/ 16214 h 113"/>
                  <a:gd name="T106" fmla="*/ 18168 w 122"/>
                  <a:gd name="T107" fmla="*/ 12651 h 113"/>
                  <a:gd name="T108" fmla="*/ 12327 w 122"/>
                  <a:gd name="T109" fmla="*/ 16698 h 113"/>
                  <a:gd name="T110" fmla="*/ 6737 w 122"/>
                  <a:gd name="T111" fmla="*/ 7136 h 113"/>
                  <a:gd name="T112" fmla="*/ 16116 w 122"/>
                  <a:gd name="T113" fmla="*/ 10975 h 113"/>
                  <a:gd name="T114" fmla="*/ 2580 w 122"/>
                  <a:gd name="T115" fmla="*/ 12875 h 113"/>
                  <a:gd name="T116" fmla="*/ 2920 w 122"/>
                  <a:gd name="T117" fmla="*/ 13244 h 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2"/>
                  <a:gd name="T178" fmla="*/ 0 h 113"/>
                  <a:gd name="T179" fmla="*/ 122 w 122"/>
                  <a:gd name="T180" fmla="*/ 113 h 1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09"/>
                      <a:pt x="41" y="109"/>
                    </a:cubicBezTo>
                    <a:cubicBezTo>
                      <a:pt x="49" y="109"/>
                      <a:pt x="57" y="109"/>
                      <a:pt x="65" y="110"/>
                    </a:cubicBezTo>
                    <a:cubicBezTo>
                      <a:pt x="78" y="111"/>
                      <a:pt x="91" y="113"/>
                      <a:pt x="104" y="110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6" y="28"/>
                      <a:pt x="66" y="21"/>
                    </a:cubicBezTo>
                    <a:cubicBezTo>
                      <a:pt x="66" y="15"/>
                      <a:pt x="69" y="9"/>
                      <a:pt x="72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4"/>
                      <a:pt x="33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3"/>
                      <a:pt x="37" y="40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2"/>
                    </a:cubicBezTo>
                    <a:cubicBezTo>
                      <a:pt x="9" y="109"/>
                      <a:pt x="19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2" y="65"/>
                      <a:pt x="23" y="65"/>
                      <a:pt x="23" y="64"/>
                    </a:cubicBezTo>
                    <a:cubicBezTo>
                      <a:pt x="25" y="63"/>
                      <a:pt x="27" y="62"/>
                      <a:pt x="29" y="62"/>
                    </a:cubicBezTo>
                    <a:cubicBezTo>
                      <a:pt x="25" y="64"/>
                      <a:pt x="22" y="67"/>
                      <a:pt x="19" y="69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2"/>
                      <a:pt x="31" y="61"/>
                    </a:cubicBezTo>
                    <a:close/>
                    <a:moveTo>
                      <a:pt x="38" y="60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2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0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7"/>
                      <a:pt x="68" y="91"/>
                      <a:pt x="65" y="94"/>
                    </a:cubicBezTo>
                    <a:cubicBezTo>
                      <a:pt x="67" y="91"/>
                      <a:pt x="70" y="89"/>
                      <a:pt x="73" y="86"/>
                    </a:cubicBezTo>
                    <a:cubicBezTo>
                      <a:pt x="79" y="80"/>
                      <a:pt x="84" y="74"/>
                      <a:pt x="88" y="68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7"/>
                    </a:cubicBezTo>
                    <a:cubicBezTo>
                      <a:pt x="94" y="67"/>
                      <a:pt x="96" y="64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6"/>
                      <a:pt x="87" y="67"/>
                    </a:cubicBezTo>
                    <a:cubicBezTo>
                      <a:pt x="84" y="70"/>
                      <a:pt x="81" y="73"/>
                      <a:pt x="77" y="76"/>
                    </a:cubicBezTo>
                    <a:cubicBezTo>
                      <a:pt x="73" y="79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5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4"/>
                    </a:cubicBezTo>
                    <a:cubicBezTo>
                      <a:pt x="77" y="71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5" y="65"/>
                    </a:moveTo>
                    <a:cubicBezTo>
                      <a:pt x="77" y="64"/>
                      <a:pt x="78" y="64"/>
                      <a:pt x="80" y="64"/>
                    </a:cubicBezTo>
                    <a:cubicBezTo>
                      <a:pt x="80" y="64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5"/>
                      <a:pt x="41" y="102"/>
                    </a:cubicBezTo>
                    <a:cubicBezTo>
                      <a:pt x="40" y="103"/>
                      <a:pt x="39" y="104"/>
                      <a:pt x="38" y="105"/>
                    </a:cubicBezTo>
                    <a:cubicBezTo>
                      <a:pt x="38" y="105"/>
                      <a:pt x="37" y="105"/>
                      <a:pt x="37" y="105"/>
                    </a:cubicBezTo>
                    <a:cubicBezTo>
                      <a:pt x="39" y="103"/>
                      <a:pt x="41" y="101"/>
                      <a:pt x="43" y="99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2" y="81"/>
                      <a:pt x="69" y="73"/>
                      <a:pt x="75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79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8" y="79"/>
                      <a:pt x="61" y="76"/>
                      <a:pt x="63" y="73"/>
                    </a:cubicBezTo>
                    <a:cubicBezTo>
                      <a:pt x="67" y="72"/>
                      <a:pt x="69" y="68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7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6" y="103"/>
                    </a:cubicBezTo>
                    <a:cubicBezTo>
                      <a:pt x="18" y="102"/>
                      <a:pt x="20" y="100"/>
                      <a:pt x="22" y="98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4"/>
                      <a:pt x="45" y="78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4" y="74"/>
                      <a:pt x="57" y="75"/>
                      <a:pt x="60" y="74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3" y="96"/>
                      <a:pt x="27" y="102"/>
                    </a:cubicBezTo>
                    <a:cubicBezTo>
                      <a:pt x="27" y="102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2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49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6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2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3"/>
                      <a:pt x="15" y="86"/>
                    </a:cubicBezTo>
                    <a:cubicBezTo>
                      <a:pt x="12" y="88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2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3" y="81"/>
                      <a:pt x="19" y="77"/>
                      <a:pt x="25" y="72"/>
                    </a:cubicBezTo>
                    <a:cubicBezTo>
                      <a:pt x="28" y="70"/>
                      <a:pt x="31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1"/>
                      <a:pt x="40" y="62"/>
                      <a:pt x="40" y="62"/>
                    </a:cubicBezTo>
                    <a:cubicBezTo>
                      <a:pt x="40" y="62"/>
                      <a:pt x="39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0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8"/>
                      <a:pt x="40" y="67"/>
                    </a:cubicBezTo>
                    <a:cubicBezTo>
                      <a:pt x="41" y="66"/>
                      <a:pt x="42" y="65"/>
                      <a:pt x="43" y="65"/>
                    </a:cubicBezTo>
                    <a:cubicBezTo>
                      <a:pt x="44" y="64"/>
                      <a:pt x="39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5" y="97"/>
                      <a:pt x="5" y="95"/>
                      <a:pt x="6" y="94"/>
                    </a:cubicBezTo>
                    <a:cubicBezTo>
                      <a:pt x="12" y="90"/>
                      <a:pt x="17" y="85"/>
                      <a:pt x="22" y="80"/>
                    </a:cubicBezTo>
                    <a:close/>
                    <a:moveTo>
                      <a:pt x="6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8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6" y="100"/>
                    </a:cubicBezTo>
                    <a:close/>
                    <a:moveTo>
                      <a:pt x="10" y="103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2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7" y="93"/>
                      <a:pt x="20" y="98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2" y="105"/>
                      <a:pt x="11" y="104"/>
                      <a:pt x="10" y="104"/>
                    </a:cubicBezTo>
                    <a:cubicBezTo>
                      <a:pt x="10" y="104"/>
                      <a:pt x="10" y="104"/>
                      <a:pt x="10" y="103"/>
                    </a:cubicBezTo>
                    <a:close/>
                    <a:moveTo>
                      <a:pt x="14" y="106"/>
                    </a:moveTo>
                    <a:cubicBezTo>
                      <a:pt x="21" y="102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5"/>
                      <a:pt x="53" y="75"/>
                    </a:cubicBezTo>
                    <a:cubicBezTo>
                      <a:pt x="51" y="77"/>
                      <a:pt x="49" y="79"/>
                      <a:pt x="47" y="81"/>
                    </a:cubicBezTo>
                    <a:cubicBezTo>
                      <a:pt x="44" y="83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2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59" y="76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8"/>
                    </a:cubicBezTo>
                    <a:cubicBezTo>
                      <a:pt x="54" y="85"/>
                      <a:pt x="58" y="80"/>
                      <a:pt x="62" y="77"/>
                    </a:cubicBezTo>
                    <a:cubicBezTo>
                      <a:pt x="65" y="75"/>
                      <a:pt x="67" y="73"/>
                      <a:pt x="70" y="70"/>
                    </a:cubicBezTo>
                    <a:cubicBezTo>
                      <a:pt x="69" y="71"/>
                      <a:pt x="69" y="71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4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6"/>
                      <a:pt x="36" y="99"/>
                    </a:cubicBezTo>
                    <a:cubicBezTo>
                      <a:pt x="35" y="100"/>
                      <a:pt x="34" y="101"/>
                      <a:pt x="32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6"/>
                    </a:moveTo>
                    <a:cubicBezTo>
                      <a:pt x="38" y="106"/>
                      <a:pt x="37" y="107"/>
                      <a:pt x="36" y="107"/>
                    </a:cubicBezTo>
                    <a:cubicBezTo>
                      <a:pt x="39" y="105"/>
                      <a:pt x="41" y="103"/>
                      <a:pt x="44" y="100"/>
                    </a:cubicBezTo>
                    <a:cubicBezTo>
                      <a:pt x="47" y="96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6"/>
                    </a:cubicBezTo>
                    <a:close/>
                    <a:moveTo>
                      <a:pt x="45" y="106"/>
                    </a:moveTo>
                    <a:cubicBezTo>
                      <a:pt x="45" y="106"/>
                      <a:pt x="45" y="106"/>
                      <a:pt x="45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8"/>
                    </a:cubicBezTo>
                    <a:cubicBezTo>
                      <a:pt x="73" y="82"/>
                      <a:pt x="80" y="75"/>
                      <a:pt x="87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0" y="87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3" y="106"/>
                      <a:pt x="54" y="107"/>
                      <a:pt x="54" y="106"/>
                    </a:cubicBezTo>
                    <a:cubicBezTo>
                      <a:pt x="55" y="106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7" y="103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7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5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4" y="107"/>
                      <a:pt x="50" y="106"/>
                      <a:pt x="45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7" y="73"/>
                      <a:pt x="99" y="72"/>
                    </a:cubicBezTo>
                    <a:cubicBezTo>
                      <a:pt x="99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7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1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0"/>
                      <a:pt x="95" y="84"/>
                      <a:pt x="91" y="88"/>
                    </a:cubicBezTo>
                    <a:cubicBezTo>
                      <a:pt x="89" y="90"/>
                      <a:pt x="87" y="93"/>
                      <a:pt x="84" y="96"/>
                    </a:cubicBezTo>
                    <a:cubicBezTo>
                      <a:pt x="81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2" y="90"/>
                      <a:pt x="101" y="82"/>
                    </a:cubicBezTo>
                    <a:cubicBezTo>
                      <a:pt x="103" y="79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4" y="103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8" y="107"/>
                    </a:cubicBezTo>
                    <a:cubicBezTo>
                      <a:pt x="73" y="103"/>
                      <a:pt x="77" y="98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8"/>
                    </a:moveTo>
                    <a:cubicBezTo>
                      <a:pt x="84" y="108"/>
                      <a:pt x="82" y="108"/>
                      <a:pt x="81" y="108"/>
                    </a:cubicBezTo>
                    <a:cubicBezTo>
                      <a:pt x="81" y="108"/>
                      <a:pt x="81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2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1"/>
                      <a:pt x="111" y="78"/>
                      <a:pt x="109" y="81"/>
                    </a:cubicBezTo>
                    <a:cubicBezTo>
                      <a:pt x="107" y="85"/>
                      <a:pt x="104" y="88"/>
                      <a:pt x="102" y="91"/>
                    </a:cubicBezTo>
                    <a:cubicBezTo>
                      <a:pt x="97" y="96"/>
                      <a:pt x="92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1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3" y="95"/>
                      <a:pt x="100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7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8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3" y="95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4"/>
                      <a:pt x="116" y="91"/>
                      <a:pt x="115" y="93"/>
                    </a:cubicBezTo>
                    <a:close/>
                    <a:moveTo>
                      <a:pt x="111" y="98"/>
                    </a:moveTo>
                    <a:cubicBezTo>
                      <a:pt x="109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8"/>
                    </a:cubicBezTo>
                    <a:close/>
                    <a:moveTo>
                      <a:pt x="98" y="108"/>
                    </a:moveTo>
                    <a:cubicBezTo>
                      <a:pt x="96" y="108"/>
                      <a:pt x="94" y="109"/>
                      <a:pt x="93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4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1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0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5" y="94"/>
                      <a:pt x="116" y="94"/>
                      <a:pt x="116" y="94"/>
                    </a:cubicBezTo>
                    <a:cubicBezTo>
                      <a:pt x="116" y="94"/>
                      <a:pt x="116" y="94"/>
                      <a:pt x="115" y="95"/>
                    </a:cubicBezTo>
                    <a:cubicBezTo>
                      <a:pt x="114" y="96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4" y="107"/>
                      <a:pt x="104" y="107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6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6"/>
                      <a:pt x="107" y="106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5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09" y="106"/>
                      <a:pt x="109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1"/>
                      <a:pt x="117" y="99"/>
                      <a:pt x="118" y="95"/>
                    </a:cubicBezTo>
                    <a:cubicBezTo>
                      <a:pt x="118" y="95"/>
                      <a:pt x="117" y="95"/>
                      <a:pt x="117" y="95"/>
                    </a:cubicBezTo>
                    <a:cubicBezTo>
                      <a:pt x="116" y="96"/>
                      <a:pt x="115" y="97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7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6" y="91"/>
                      <a:pt x="116" y="90"/>
                      <a:pt x="116" y="91"/>
                    </a:cubicBezTo>
                    <a:cubicBezTo>
                      <a:pt x="112" y="94"/>
                      <a:pt x="109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5"/>
                      <a:pt x="101" y="106"/>
                      <a:pt x="100" y="106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0" y="94"/>
                      <a:pt x="113" y="91"/>
                      <a:pt x="115" y="88"/>
                    </a:cubicBezTo>
                    <a:cubicBezTo>
                      <a:pt x="115" y="87"/>
                      <a:pt x="115" y="87"/>
                      <a:pt x="114" y="87"/>
                    </a:cubicBezTo>
                    <a:cubicBezTo>
                      <a:pt x="109" y="91"/>
                      <a:pt x="105" y="95"/>
                      <a:pt x="101" y="99"/>
                    </a:cubicBezTo>
                    <a:cubicBezTo>
                      <a:pt x="102" y="99"/>
                      <a:pt x="102" y="98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2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1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1" y="88"/>
                      <a:pt x="97" y="92"/>
                    </a:cubicBezTo>
                    <a:cubicBezTo>
                      <a:pt x="94" y="94"/>
                      <a:pt x="91" y="97"/>
                      <a:pt x="89" y="99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1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5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8" y="77"/>
                      <a:pt x="92" y="82"/>
                      <a:pt x="86" y="87"/>
                    </a:cubicBezTo>
                    <a:cubicBezTo>
                      <a:pt x="87" y="87"/>
                      <a:pt x="88" y="86"/>
                      <a:pt x="88" y="85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7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5" y="92"/>
                      <a:pt x="78" y="88"/>
                      <a:pt x="81" y="84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4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39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5" y="61"/>
                      <a:pt x="96" y="61"/>
                      <a:pt x="96" y="62"/>
                    </a:cubicBezTo>
                    <a:cubicBezTo>
                      <a:pt x="95" y="62"/>
                      <a:pt x="94" y="62"/>
                      <a:pt x="93" y="63"/>
                    </a:cubicBezTo>
                    <a:cubicBezTo>
                      <a:pt x="90" y="67"/>
                      <a:pt x="84" y="62"/>
                      <a:pt x="81" y="62"/>
                    </a:cubicBezTo>
                    <a:cubicBezTo>
                      <a:pt x="73" y="60"/>
                      <a:pt x="69" y="67"/>
                      <a:pt x="63" y="70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7" y="56"/>
                      <a:pt x="32" y="57"/>
                      <a:pt x="26" y="60"/>
                    </a:cubicBezTo>
                    <a:cubicBezTo>
                      <a:pt x="31" y="54"/>
                      <a:pt x="35" y="47"/>
                      <a:pt x="39" y="41"/>
                    </a:cubicBezTo>
                    <a:close/>
                    <a:moveTo>
                      <a:pt x="15" y="74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2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6" y="60"/>
                      <a:pt x="36" y="60"/>
                      <a:pt x="37" y="60"/>
                    </a:cubicBezTo>
                    <a:cubicBezTo>
                      <a:pt x="36" y="61"/>
                      <a:pt x="34" y="62"/>
                      <a:pt x="34" y="63"/>
                    </a:cubicBezTo>
                    <a:cubicBezTo>
                      <a:pt x="29" y="67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5" name="Freeform 130"/>
              <p:cNvSpPr>
                <a:spLocks noEditPoints="1" noChangeArrowheads="1"/>
              </p:cNvSpPr>
              <p:nvPr/>
            </p:nvSpPr>
            <p:spPr bwMode="auto">
              <a:xfrm>
                <a:off x="3187" y="985"/>
                <a:ext cx="199" cy="229"/>
              </a:xfrm>
              <a:custGeom>
                <a:avLst/>
                <a:gdLst>
                  <a:gd name="T0" fmla="*/ 12537 w 84"/>
                  <a:gd name="T1" fmla="*/ 14880 h 97"/>
                  <a:gd name="T2" fmla="*/ 8654 w 84"/>
                  <a:gd name="T3" fmla="*/ 0 h 97"/>
                  <a:gd name="T4" fmla="*/ 0 w 84"/>
                  <a:gd name="T5" fmla="*/ 9698 h 97"/>
                  <a:gd name="T6" fmla="*/ 8121 w 84"/>
                  <a:gd name="T7" fmla="*/ 12831 h 97"/>
                  <a:gd name="T8" fmla="*/ 6330 w 84"/>
                  <a:gd name="T9" fmla="*/ 14880 h 97"/>
                  <a:gd name="T10" fmla="*/ 6051 w 84"/>
                  <a:gd name="T11" fmla="*/ 12328 h 97"/>
                  <a:gd name="T12" fmla="*/ 3362 w 84"/>
                  <a:gd name="T13" fmla="*/ 15411 h 97"/>
                  <a:gd name="T14" fmla="*/ 4923 w 84"/>
                  <a:gd name="T15" fmla="*/ 14880 h 97"/>
                  <a:gd name="T16" fmla="*/ 2459 w 84"/>
                  <a:gd name="T17" fmla="*/ 14880 h 97"/>
                  <a:gd name="T18" fmla="*/ 5662 w 84"/>
                  <a:gd name="T19" fmla="*/ 12463 h 97"/>
                  <a:gd name="T20" fmla="*/ 9704 w 84"/>
                  <a:gd name="T21" fmla="*/ 12328 h 97"/>
                  <a:gd name="T22" fmla="*/ 6858 w 84"/>
                  <a:gd name="T23" fmla="*/ 13355 h 97"/>
                  <a:gd name="T24" fmla="*/ 3866 w 84"/>
                  <a:gd name="T25" fmla="*/ 14748 h 97"/>
                  <a:gd name="T26" fmla="*/ 11118 w 84"/>
                  <a:gd name="T27" fmla="*/ 10407 h 97"/>
                  <a:gd name="T28" fmla="*/ 9159 w 84"/>
                  <a:gd name="T29" fmla="*/ 9698 h 97"/>
                  <a:gd name="T30" fmla="*/ 2833 w 84"/>
                  <a:gd name="T31" fmla="*/ 14514 h 97"/>
                  <a:gd name="T32" fmla="*/ 2300 w 84"/>
                  <a:gd name="T33" fmla="*/ 13856 h 97"/>
                  <a:gd name="T34" fmla="*/ 6858 w 84"/>
                  <a:gd name="T35" fmla="*/ 10038 h 97"/>
                  <a:gd name="T36" fmla="*/ 4923 w 84"/>
                  <a:gd name="T37" fmla="*/ 10935 h 97"/>
                  <a:gd name="T38" fmla="*/ 1796 w 84"/>
                  <a:gd name="T39" fmla="*/ 14224 h 97"/>
                  <a:gd name="T40" fmla="*/ 4030 w 84"/>
                  <a:gd name="T41" fmla="*/ 10713 h 97"/>
                  <a:gd name="T42" fmla="*/ 2992 w 84"/>
                  <a:gd name="T43" fmla="*/ 9911 h 97"/>
                  <a:gd name="T44" fmla="*/ 2459 w 84"/>
                  <a:gd name="T45" fmla="*/ 11209 h 97"/>
                  <a:gd name="T46" fmla="*/ 1263 w 84"/>
                  <a:gd name="T47" fmla="*/ 10407 h 97"/>
                  <a:gd name="T48" fmla="*/ 1263 w 84"/>
                  <a:gd name="T49" fmla="*/ 10407 h 97"/>
                  <a:gd name="T50" fmla="*/ 4788 w 84"/>
                  <a:gd name="T51" fmla="*/ 10038 h 97"/>
                  <a:gd name="T52" fmla="*/ 4624 w 84"/>
                  <a:gd name="T53" fmla="*/ 10038 h 97"/>
                  <a:gd name="T54" fmla="*/ 4624 w 84"/>
                  <a:gd name="T55" fmla="*/ 10038 h 97"/>
                  <a:gd name="T56" fmla="*/ 2300 w 84"/>
                  <a:gd name="T57" fmla="*/ 10713 h 97"/>
                  <a:gd name="T58" fmla="*/ 1571 w 84"/>
                  <a:gd name="T59" fmla="*/ 10567 h 97"/>
                  <a:gd name="T60" fmla="*/ 2672 w 84"/>
                  <a:gd name="T61" fmla="*/ 10713 h 97"/>
                  <a:gd name="T62" fmla="*/ 877 w 84"/>
                  <a:gd name="T63" fmla="*/ 10713 h 97"/>
                  <a:gd name="T64" fmla="*/ 1263 w 84"/>
                  <a:gd name="T65" fmla="*/ 10038 h 97"/>
                  <a:gd name="T66" fmla="*/ 533 w 84"/>
                  <a:gd name="T67" fmla="*/ 10182 h 97"/>
                  <a:gd name="T68" fmla="*/ 6858 w 84"/>
                  <a:gd name="T69" fmla="*/ 10567 h 97"/>
                  <a:gd name="T70" fmla="*/ 5129 w 84"/>
                  <a:gd name="T71" fmla="*/ 16120 h 97"/>
                  <a:gd name="T72" fmla="*/ 10838 w 84"/>
                  <a:gd name="T73" fmla="*/ 11436 h 97"/>
                  <a:gd name="T74" fmla="*/ 6207 w 84"/>
                  <a:gd name="T75" fmla="*/ 16120 h 97"/>
                  <a:gd name="T76" fmla="*/ 7088 w 84"/>
                  <a:gd name="T77" fmla="*/ 16276 h 97"/>
                  <a:gd name="T78" fmla="*/ 8285 w 84"/>
                  <a:gd name="T79" fmla="*/ 16120 h 97"/>
                  <a:gd name="T80" fmla="*/ 9547 w 84"/>
                  <a:gd name="T81" fmla="*/ 15527 h 97"/>
                  <a:gd name="T82" fmla="*/ 12537 w 84"/>
                  <a:gd name="T83" fmla="*/ 13700 h 97"/>
                  <a:gd name="T84" fmla="*/ 11118 w 84"/>
                  <a:gd name="T85" fmla="*/ 15038 h 97"/>
                  <a:gd name="T86" fmla="*/ 11876 w 84"/>
                  <a:gd name="T87" fmla="*/ 14011 h 97"/>
                  <a:gd name="T88" fmla="*/ 13577 w 84"/>
                  <a:gd name="T89" fmla="*/ 11436 h 97"/>
                  <a:gd name="T90" fmla="*/ 13577 w 84"/>
                  <a:gd name="T91" fmla="*/ 11053 h 97"/>
                  <a:gd name="T92" fmla="*/ 7752 w 84"/>
                  <a:gd name="T93" fmla="*/ 15527 h 97"/>
                  <a:gd name="T94" fmla="*/ 7965 w 84"/>
                  <a:gd name="T95" fmla="*/ 14748 h 97"/>
                  <a:gd name="T96" fmla="*/ 12537 w 84"/>
                  <a:gd name="T97" fmla="*/ 10407 h 97"/>
                  <a:gd name="T98" fmla="*/ 6051 w 84"/>
                  <a:gd name="T99" fmla="*/ 4682 h 97"/>
                  <a:gd name="T100" fmla="*/ 8654 w 84"/>
                  <a:gd name="T101" fmla="*/ 4313 h 97"/>
                  <a:gd name="T102" fmla="*/ 10585 w 84"/>
                  <a:gd name="T103" fmla="*/ 9542 h 97"/>
                  <a:gd name="T104" fmla="*/ 6051 w 84"/>
                  <a:gd name="T105" fmla="*/ 468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8"/>
                      <a:pt x="0" y="59"/>
                      <a:pt x="0" y="60"/>
                    </a:cubicBezTo>
                    <a:cubicBezTo>
                      <a:pt x="0" y="70"/>
                      <a:pt x="4" y="79"/>
                      <a:pt x="10" y="86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2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4"/>
                      <a:pt x="72" y="24"/>
                      <a:pt x="51" y="24"/>
                    </a:cubicBezTo>
                    <a:cubicBezTo>
                      <a:pt x="52" y="17"/>
                      <a:pt x="52" y="9"/>
                      <a:pt x="51" y="2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4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3" y="1"/>
                      <a:pt x="33" y="2"/>
                      <a:pt x="33" y="2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4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4" y="88"/>
                      <a:pt x="33" y="89"/>
                      <a:pt x="31" y="90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2"/>
                      <a:pt x="28" y="77"/>
                      <a:pt x="34" y="71"/>
                    </a:cubicBezTo>
                    <a:cubicBezTo>
                      <a:pt x="38" y="68"/>
                      <a:pt x="41" y="65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4"/>
                    </a:cubicBezTo>
                    <a:cubicBezTo>
                      <a:pt x="28" y="79"/>
                      <a:pt x="23" y="83"/>
                      <a:pt x="19" y="88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8" y="86"/>
                    </a:cubicBezTo>
                    <a:cubicBezTo>
                      <a:pt x="26" y="87"/>
                      <a:pt x="24" y="88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0"/>
                    </a:cubicBezTo>
                    <a:cubicBezTo>
                      <a:pt x="36" y="67"/>
                      <a:pt x="39" y="65"/>
                      <a:pt x="43" y="62"/>
                    </a:cubicBezTo>
                    <a:cubicBezTo>
                      <a:pt x="45" y="60"/>
                      <a:pt x="47" y="59"/>
                      <a:pt x="49" y="58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5" y="71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1" y="76"/>
                      <a:pt x="37" y="79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0"/>
                      <a:pt x="53" y="65"/>
                      <a:pt x="59" y="59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6"/>
                      <a:pt x="29" y="81"/>
                      <a:pt x="22" y="86"/>
                    </a:cubicBezTo>
                    <a:cubicBezTo>
                      <a:pt x="18" y="89"/>
                      <a:pt x="22" y="86"/>
                      <a:pt x="22" y="85"/>
                    </a:cubicBezTo>
                    <a:cubicBezTo>
                      <a:pt x="23" y="84"/>
                      <a:pt x="25" y="82"/>
                      <a:pt x="27" y="81"/>
                    </a:cubicBezTo>
                    <a:cubicBezTo>
                      <a:pt x="29" y="79"/>
                      <a:pt x="32" y="76"/>
                      <a:pt x="35" y="74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3"/>
                      <a:pt x="44" y="62"/>
                    </a:cubicBezTo>
                    <a:cubicBezTo>
                      <a:pt x="47" y="60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40" y="66"/>
                    </a:cubicBezTo>
                    <a:close/>
                    <a:moveTo>
                      <a:pt x="17" y="82"/>
                    </a:moveTo>
                    <a:cubicBezTo>
                      <a:pt x="17" y="83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8" y="81"/>
                    </a:cubicBezTo>
                    <a:cubicBezTo>
                      <a:pt x="21" y="78"/>
                      <a:pt x="24" y="75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32" y="61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2"/>
                    </a:cubicBezTo>
                    <a:cubicBezTo>
                      <a:pt x="12" y="80"/>
                      <a:pt x="13" y="78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8"/>
                      <a:pt x="16" y="72"/>
                      <a:pt x="10" y="82"/>
                    </a:cubicBezTo>
                    <a:cubicBezTo>
                      <a:pt x="9" y="81"/>
                      <a:pt x="9" y="80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8"/>
                      <a:pt x="15" y="71"/>
                    </a:cubicBezTo>
                    <a:cubicBezTo>
                      <a:pt x="12" y="73"/>
                      <a:pt x="9" y="75"/>
                      <a:pt x="7" y="78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5" y="60"/>
                      <a:pt x="14" y="61"/>
                    </a:cubicBezTo>
                    <a:cubicBezTo>
                      <a:pt x="12" y="62"/>
                      <a:pt x="11" y="63"/>
                      <a:pt x="10" y="65"/>
                    </a:cubicBezTo>
                    <a:cubicBezTo>
                      <a:pt x="8" y="67"/>
                      <a:pt x="7" y="69"/>
                      <a:pt x="5" y="71"/>
                    </a:cubicBezTo>
                    <a:cubicBezTo>
                      <a:pt x="5" y="72"/>
                      <a:pt x="5" y="72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9" y="60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5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5"/>
                      <a:pt x="3" y="65"/>
                      <a:pt x="3" y="64"/>
                    </a:cubicBezTo>
                    <a:cubicBezTo>
                      <a:pt x="5" y="63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2"/>
                      <a:pt x="16" y="71"/>
                    </a:cubicBezTo>
                    <a:cubicBezTo>
                      <a:pt x="20" y="67"/>
                      <a:pt x="23" y="63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8"/>
                      <a:pt x="29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1" y="60"/>
                      <a:pt x="23" y="57"/>
                    </a:cubicBezTo>
                    <a:cubicBezTo>
                      <a:pt x="23" y="57"/>
                      <a:pt x="23" y="57"/>
                      <a:pt x="23" y="56"/>
                    </a:cubicBezTo>
                    <a:cubicBezTo>
                      <a:pt x="24" y="57"/>
                      <a:pt x="25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7"/>
                    </a:cubicBezTo>
                    <a:cubicBezTo>
                      <a:pt x="10" y="68"/>
                      <a:pt x="7" y="69"/>
                      <a:pt x="6" y="71"/>
                    </a:cubicBezTo>
                    <a:cubicBezTo>
                      <a:pt x="8" y="68"/>
                      <a:pt x="11" y="65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2" y="58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7" y="60"/>
                      <a:pt x="15" y="62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6"/>
                    </a:cubicBezTo>
                    <a:cubicBezTo>
                      <a:pt x="8" y="56"/>
                      <a:pt x="8" y="56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59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59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3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5"/>
                      <a:pt x="13" y="85"/>
                      <a:pt x="13" y="85"/>
                    </a:cubicBezTo>
                    <a:cubicBezTo>
                      <a:pt x="12" y="84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0"/>
                      <a:pt x="33" y="90"/>
                      <a:pt x="34" y="89"/>
                    </a:cubicBezTo>
                    <a:cubicBezTo>
                      <a:pt x="41" y="84"/>
                      <a:pt x="46" y="79"/>
                      <a:pt x="52" y="74"/>
                    </a:cubicBezTo>
                    <a:cubicBezTo>
                      <a:pt x="55" y="71"/>
                      <a:pt x="59" y="69"/>
                      <a:pt x="61" y="66"/>
                    </a:cubicBezTo>
                    <a:cubicBezTo>
                      <a:pt x="63" y="65"/>
                      <a:pt x="64" y="64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1"/>
                      <a:pt x="69" y="61"/>
                      <a:pt x="70" y="60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3"/>
                      <a:pt x="35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3"/>
                      <a:pt x="58" y="77"/>
                    </a:cubicBezTo>
                    <a:cubicBezTo>
                      <a:pt x="52" y="82"/>
                      <a:pt x="45" y="87"/>
                      <a:pt x="40" y="93"/>
                    </a:cubicBezTo>
                    <a:cubicBezTo>
                      <a:pt x="39" y="93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1"/>
                      <a:pt x="52" y="87"/>
                      <a:pt x="47" y="92"/>
                    </a:cubicBezTo>
                    <a:cubicBezTo>
                      <a:pt x="47" y="92"/>
                      <a:pt x="47" y="93"/>
                      <a:pt x="47" y="93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74" y="76"/>
                      <a:pt x="72" y="77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3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7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7"/>
                      <a:pt x="74" y="76"/>
                    </a:cubicBezTo>
                    <a:cubicBezTo>
                      <a:pt x="72" y="81"/>
                      <a:pt x="68" y="85"/>
                      <a:pt x="63" y="87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4"/>
                      <a:pt x="60" y="86"/>
                    </a:cubicBezTo>
                    <a:cubicBezTo>
                      <a:pt x="59" y="87"/>
                      <a:pt x="54" y="91"/>
                      <a:pt x="57" y="88"/>
                    </a:cubicBezTo>
                    <a:cubicBezTo>
                      <a:pt x="61" y="84"/>
                      <a:pt x="65" y="79"/>
                      <a:pt x="69" y="76"/>
                    </a:cubicBezTo>
                    <a:cubicBezTo>
                      <a:pt x="73" y="73"/>
                      <a:pt x="76" y="71"/>
                      <a:pt x="78" y="66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9" y="62"/>
                      <a:pt x="78" y="61"/>
                      <a:pt x="78" y="62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6" y="81"/>
                      <a:pt x="53" y="83"/>
                      <a:pt x="49" y="86"/>
                    </a:cubicBezTo>
                    <a:cubicBezTo>
                      <a:pt x="48" y="87"/>
                      <a:pt x="46" y="89"/>
                      <a:pt x="44" y="90"/>
                    </a:cubicBezTo>
                    <a:cubicBezTo>
                      <a:pt x="49" y="85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59"/>
                      <a:pt x="76" y="59"/>
                      <a:pt x="75" y="59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1"/>
                      <a:pt x="37" y="91"/>
                      <a:pt x="37" y="91"/>
                    </a:cubicBezTo>
                    <a:cubicBezTo>
                      <a:pt x="43" y="85"/>
                      <a:pt x="50" y="80"/>
                      <a:pt x="56" y="75"/>
                    </a:cubicBezTo>
                    <a:cubicBezTo>
                      <a:pt x="61" y="70"/>
                      <a:pt x="67" y="65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69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8"/>
                      <a:pt x="36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9" y="56"/>
                    </a:cubicBezTo>
                    <a:cubicBezTo>
                      <a:pt x="76" y="55"/>
                      <a:pt x="75" y="55"/>
                      <a:pt x="72" y="56"/>
                    </a:cubicBezTo>
                    <a:cubicBezTo>
                      <a:pt x="67" y="59"/>
                      <a:pt x="65" y="58"/>
                      <a:pt x="60" y="55"/>
                    </a:cubicBezTo>
                    <a:cubicBezTo>
                      <a:pt x="53" y="51"/>
                      <a:pt x="46" y="52"/>
                      <a:pt x="39" y="55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3"/>
                      <a:pt x="16" y="52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6" name="Freeform 131"/>
              <p:cNvSpPr>
                <a:spLocks noEditPoints="1" noChangeArrowheads="1"/>
              </p:cNvSpPr>
              <p:nvPr/>
            </p:nvSpPr>
            <p:spPr bwMode="auto">
              <a:xfrm>
                <a:off x="705" y="1191"/>
                <a:ext cx="198" cy="229"/>
              </a:xfrm>
              <a:custGeom>
                <a:avLst/>
                <a:gdLst>
                  <a:gd name="T0" fmla="*/ 12168 w 84"/>
                  <a:gd name="T1" fmla="*/ 14880 h 97"/>
                  <a:gd name="T2" fmla="*/ 8212 w 84"/>
                  <a:gd name="T3" fmla="*/ 0 h 97"/>
                  <a:gd name="T4" fmla="*/ 0 w 84"/>
                  <a:gd name="T5" fmla="*/ 9911 h 97"/>
                  <a:gd name="T6" fmla="*/ 7873 w 84"/>
                  <a:gd name="T7" fmla="*/ 12831 h 97"/>
                  <a:gd name="T8" fmla="*/ 6166 w 84"/>
                  <a:gd name="T9" fmla="*/ 15038 h 97"/>
                  <a:gd name="T10" fmla="*/ 5839 w 84"/>
                  <a:gd name="T11" fmla="*/ 12328 h 97"/>
                  <a:gd name="T12" fmla="*/ 3272 w 84"/>
                  <a:gd name="T13" fmla="*/ 15411 h 97"/>
                  <a:gd name="T14" fmla="*/ 4818 w 84"/>
                  <a:gd name="T15" fmla="*/ 14880 h 97"/>
                  <a:gd name="T16" fmla="*/ 2411 w 84"/>
                  <a:gd name="T17" fmla="*/ 14880 h 97"/>
                  <a:gd name="T18" fmla="*/ 5462 w 84"/>
                  <a:gd name="T19" fmla="*/ 12463 h 97"/>
                  <a:gd name="T20" fmla="*/ 9235 w 84"/>
                  <a:gd name="T21" fmla="*/ 12463 h 97"/>
                  <a:gd name="T22" fmla="*/ 6551 w 84"/>
                  <a:gd name="T23" fmla="*/ 13355 h 97"/>
                  <a:gd name="T24" fmla="*/ 3800 w 84"/>
                  <a:gd name="T25" fmla="*/ 14880 h 97"/>
                  <a:gd name="T26" fmla="*/ 10829 w 84"/>
                  <a:gd name="T27" fmla="*/ 10567 h 97"/>
                  <a:gd name="T28" fmla="*/ 8957 w 84"/>
                  <a:gd name="T29" fmla="*/ 9698 h 97"/>
                  <a:gd name="T30" fmla="*/ 2779 w 84"/>
                  <a:gd name="T31" fmla="*/ 14514 h 97"/>
                  <a:gd name="T32" fmla="*/ 2251 w 84"/>
                  <a:gd name="T33" fmla="*/ 13856 h 97"/>
                  <a:gd name="T34" fmla="*/ 6706 w 84"/>
                  <a:gd name="T35" fmla="*/ 10038 h 97"/>
                  <a:gd name="T36" fmla="*/ 4662 w 84"/>
                  <a:gd name="T37" fmla="*/ 10935 h 97"/>
                  <a:gd name="T38" fmla="*/ 1756 w 84"/>
                  <a:gd name="T39" fmla="*/ 14224 h 97"/>
                  <a:gd name="T40" fmla="*/ 3918 w 84"/>
                  <a:gd name="T41" fmla="*/ 10713 h 97"/>
                  <a:gd name="T42" fmla="*/ 2906 w 84"/>
                  <a:gd name="T43" fmla="*/ 9911 h 97"/>
                  <a:gd name="T44" fmla="*/ 2251 w 84"/>
                  <a:gd name="T45" fmla="*/ 11209 h 97"/>
                  <a:gd name="T46" fmla="*/ 1233 w 84"/>
                  <a:gd name="T47" fmla="*/ 10407 h 97"/>
                  <a:gd name="T48" fmla="*/ 1233 w 84"/>
                  <a:gd name="T49" fmla="*/ 10407 h 97"/>
                  <a:gd name="T50" fmla="*/ 4439 w 84"/>
                  <a:gd name="T51" fmla="*/ 10182 h 97"/>
                  <a:gd name="T52" fmla="*/ 4439 w 84"/>
                  <a:gd name="T53" fmla="*/ 10038 h 97"/>
                  <a:gd name="T54" fmla="*/ 4439 w 84"/>
                  <a:gd name="T55" fmla="*/ 10038 h 97"/>
                  <a:gd name="T56" fmla="*/ 2251 w 84"/>
                  <a:gd name="T57" fmla="*/ 10935 h 97"/>
                  <a:gd name="T58" fmla="*/ 1388 w 84"/>
                  <a:gd name="T59" fmla="*/ 10713 h 97"/>
                  <a:gd name="T60" fmla="*/ 2567 w 84"/>
                  <a:gd name="T61" fmla="*/ 10935 h 97"/>
                  <a:gd name="T62" fmla="*/ 867 w 84"/>
                  <a:gd name="T63" fmla="*/ 10713 h 97"/>
                  <a:gd name="T64" fmla="*/ 1233 w 84"/>
                  <a:gd name="T65" fmla="*/ 10038 h 97"/>
                  <a:gd name="T66" fmla="*/ 523 w 84"/>
                  <a:gd name="T67" fmla="*/ 10407 h 97"/>
                  <a:gd name="T68" fmla="*/ 6706 w 84"/>
                  <a:gd name="T69" fmla="*/ 10567 h 97"/>
                  <a:gd name="T70" fmla="*/ 4941 w 84"/>
                  <a:gd name="T71" fmla="*/ 16120 h 97"/>
                  <a:gd name="T72" fmla="*/ 10463 w 84"/>
                  <a:gd name="T73" fmla="*/ 11594 h 97"/>
                  <a:gd name="T74" fmla="*/ 5839 w 84"/>
                  <a:gd name="T75" fmla="*/ 16120 h 97"/>
                  <a:gd name="T76" fmla="*/ 6850 w 84"/>
                  <a:gd name="T77" fmla="*/ 16276 h 97"/>
                  <a:gd name="T78" fmla="*/ 8094 w 84"/>
                  <a:gd name="T79" fmla="*/ 16120 h 97"/>
                  <a:gd name="T80" fmla="*/ 9235 w 84"/>
                  <a:gd name="T81" fmla="*/ 15527 h 97"/>
                  <a:gd name="T82" fmla="*/ 12012 w 84"/>
                  <a:gd name="T83" fmla="*/ 13700 h 97"/>
                  <a:gd name="T84" fmla="*/ 10829 w 84"/>
                  <a:gd name="T85" fmla="*/ 15249 h 97"/>
                  <a:gd name="T86" fmla="*/ 11484 w 84"/>
                  <a:gd name="T87" fmla="*/ 14011 h 97"/>
                  <a:gd name="T88" fmla="*/ 13240 w 84"/>
                  <a:gd name="T89" fmla="*/ 11436 h 97"/>
                  <a:gd name="T90" fmla="*/ 13240 w 84"/>
                  <a:gd name="T91" fmla="*/ 11053 h 97"/>
                  <a:gd name="T92" fmla="*/ 7566 w 84"/>
                  <a:gd name="T93" fmla="*/ 15527 h 97"/>
                  <a:gd name="T94" fmla="*/ 7566 w 84"/>
                  <a:gd name="T95" fmla="*/ 14748 h 97"/>
                  <a:gd name="T96" fmla="*/ 12168 w 84"/>
                  <a:gd name="T97" fmla="*/ 10407 h 97"/>
                  <a:gd name="T98" fmla="*/ 5839 w 84"/>
                  <a:gd name="T99" fmla="*/ 4682 h 97"/>
                  <a:gd name="T100" fmla="*/ 8212 w 84"/>
                  <a:gd name="T101" fmla="*/ 4476 h 97"/>
                  <a:gd name="T102" fmla="*/ 10256 w 84"/>
                  <a:gd name="T103" fmla="*/ 9698 h 97"/>
                  <a:gd name="T104" fmla="*/ 5839 w 84"/>
                  <a:gd name="T105" fmla="*/ 4682 h 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97"/>
                  <a:gd name="T161" fmla="*/ 84 w 84"/>
                  <a:gd name="T162" fmla="*/ 97 h 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7" name="Freeform 132"/>
              <p:cNvSpPr>
                <a:spLocks noEditPoints="1" noChangeArrowheads="1"/>
              </p:cNvSpPr>
              <p:nvPr/>
            </p:nvSpPr>
            <p:spPr bwMode="auto">
              <a:xfrm>
                <a:off x="5935" y="1392"/>
                <a:ext cx="167" cy="256"/>
              </a:xfrm>
              <a:custGeom>
                <a:avLst/>
                <a:gdLst>
                  <a:gd name="T0" fmla="*/ 6767 w 71"/>
                  <a:gd name="T1" fmla="*/ 15277 h 108"/>
                  <a:gd name="T2" fmla="*/ 11502 w 71"/>
                  <a:gd name="T3" fmla="*/ 3887 h 108"/>
                  <a:gd name="T4" fmla="*/ 8625 w 71"/>
                  <a:gd name="T5" fmla="*/ 370 h 108"/>
                  <a:gd name="T6" fmla="*/ 6400 w 71"/>
                  <a:gd name="T7" fmla="*/ 3501 h 108"/>
                  <a:gd name="T8" fmla="*/ 1011 w 71"/>
                  <a:gd name="T9" fmla="*/ 14900 h 108"/>
                  <a:gd name="T10" fmla="*/ 3396 w 71"/>
                  <a:gd name="T11" fmla="*/ 14372 h 108"/>
                  <a:gd name="T12" fmla="*/ 1157 w 71"/>
                  <a:gd name="T13" fmla="*/ 17368 h 108"/>
                  <a:gd name="T14" fmla="*/ 1494 w 71"/>
                  <a:gd name="T15" fmla="*/ 17209 h 108"/>
                  <a:gd name="T16" fmla="*/ 1494 w 71"/>
                  <a:gd name="T17" fmla="*/ 17581 h 108"/>
                  <a:gd name="T18" fmla="*/ 4255 w 71"/>
                  <a:gd name="T19" fmla="*/ 14900 h 108"/>
                  <a:gd name="T20" fmla="*/ 5111 w 71"/>
                  <a:gd name="T21" fmla="*/ 15023 h 108"/>
                  <a:gd name="T22" fmla="*/ 2721 w 71"/>
                  <a:gd name="T23" fmla="*/ 18126 h 108"/>
                  <a:gd name="T24" fmla="*/ 3241 w 71"/>
                  <a:gd name="T25" fmla="*/ 18245 h 108"/>
                  <a:gd name="T26" fmla="*/ 859 w 71"/>
                  <a:gd name="T27" fmla="*/ 16171 h 108"/>
                  <a:gd name="T28" fmla="*/ 2877 w 71"/>
                  <a:gd name="T29" fmla="*/ 14372 h 108"/>
                  <a:gd name="T30" fmla="*/ 2721 w 71"/>
                  <a:gd name="T31" fmla="*/ 14900 h 108"/>
                  <a:gd name="T32" fmla="*/ 4751 w 71"/>
                  <a:gd name="T33" fmla="*/ 14372 h 108"/>
                  <a:gd name="T34" fmla="*/ 4034 w 71"/>
                  <a:gd name="T35" fmla="*/ 14372 h 108"/>
                  <a:gd name="T36" fmla="*/ 2512 w 71"/>
                  <a:gd name="T37" fmla="*/ 17581 h 108"/>
                  <a:gd name="T38" fmla="*/ 5389 w 71"/>
                  <a:gd name="T39" fmla="*/ 14519 h 108"/>
                  <a:gd name="T40" fmla="*/ 4620 w 71"/>
                  <a:gd name="T41" fmla="*/ 16318 h 108"/>
                  <a:gd name="T42" fmla="*/ 5593 w 71"/>
                  <a:gd name="T43" fmla="*/ 14519 h 108"/>
                  <a:gd name="T44" fmla="*/ 4620 w 71"/>
                  <a:gd name="T45" fmla="*/ 17901 h 108"/>
                  <a:gd name="T46" fmla="*/ 5273 w 71"/>
                  <a:gd name="T47" fmla="*/ 16699 h 108"/>
                  <a:gd name="T48" fmla="*/ 5111 w 71"/>
                  <a:gd name="T49" fmla="*/ 16699 h 108"/>
                  <a:gd name="T50" fmla="*/ 5909 w 71"/>
                  <a:gd name="T51" fmla="*/ 14744 h 108"/>
                  <a:gd name="T52" fmla="*/ 4620 w 71"/>
                  <a:gd name="T53" fmla="*/ 18245 h 108"/>
                  <a:gd name="T54" fmla="*/ 5273 w 71"/>
                  <a:gd name="T55" fmla="*/ 18126 h 108"/>
                  <a:gd name="T56" fmla="*/ 6400 w 71"/>
                  <a:gd name="T57" fmla="*/ 17209 h 108"/>
                  <a:gd name="T58" fmla="*/ 6273 w 71"/>
                  <a:gd name="T59" fmla="*/ 16699 h 108"/>
                  <a:gd name="T60" fmla="*/ 5909 w 71"/>
                  <a:gd name="T61" fmla="*/ 16446 h 108"/>
                  <a:gd name="T62" fmla="*/ 6400 w 71"/>
                  <a:gd name="T63" fmla="*/ 15412 h 108"/>
                  <a:gd name="T64" fmla="*/ 7402 w 71"/>
                  <a:gd name="T65" fmla="*/ 668 h 108"/>
                  <a:gd name="T66" fmla="*/ 6767 w 71"/>
                  <a:gd name="T67" fmla="*/ 1427 h 108"/>
                  <a:gd name="T68" fmla="*/ 7767 w 71"/>
                  <a:gd name="T69" fmla="*/ 1583 h 108"/>
                  <a:gd name="T70" fmla="*/ 6767 w 71"/>
                  <a:gd name="T71" fmla="*/ 1956 h 108"/>
                  <a:gd name="T72" fmla="*/ 6767 w 71"/>
                  <a:gd name="T73" fmla="*/ 1956 h 108"/>
                  <a:gd name="T74" fmla="*/ 8265 w 71"/>
                  <a:gd name="T75" fmla="*/ 2079 h 108"/>
                  <a:gd name="T76" fmla="*/ 7767 w 71"/>
                  <a:gd name="T77" fmla="*/ 3501 h 108"/>
                  <a:gd name="T78" fmla="*/ 7767 w 71"/>
                  <a:gd name="T79" fmla="*/ 3501 h 108"/>
                  <a:gd name="T80" fmla="*/ 8143 w 71"/>
                  <a:gd name="T81" fmla="*/ 3501 h 108"/>
                  <a:gd name="T82" fmla="*/ 9488 w 71"/>
                  <a:gd name="T83" fmla="*/ 3501 h 108"/>
                  <a:gd name="T84" fmla="*/ 10867 w 71"/>
                  <a:gd name="T85" fmla="*/ 3501 h 108"/>
                  <a:gd name="T86" fmla="*/ 10279 w 71"/>
                  <a:gd name="T87" fmla="*/ 3501 h 108"/>
                  <a:gd name="T88" fmla="*/ 9799 w 71"/>
                  <a:gd name="T89" fmla="*/ 3383 h 108"/>
                  <a:gd name="T90" fmla="*/ 10867 w 71"/>
                  <a:gd name="T91" fmla="*/ 3501 h 108"/>
                  <a:gd name="T92" fmla="*/ 10500 w 71"/>
                  <a:gd name="T93" fmla="*/ 2994 h 108"/>
                  <a:gd name="T94" fmla="*/ 11387 w 71"/>
                  <a:gd name="T95" fmla="*/ 877 h 108"/>
                  <a:gd name="T96" fmla="*/ 8625 w 71"/>
                  <a:gd name="T97" fmla="*/ 2837 h 108"/>
                  <a:gd name="T98" fmla="*/ 8143 w 71"/>
                  <a:gd name="T99" fmla="*/ 2468 h 108"/>
                  <a:gd name="T100" fmla="*/ 7287 w 71"/>
                  <a:gd name="T101" fmla="*/ 2837 h 108"/>
                  <a:gd name="T102" fmla="*/ 6920 w 71"/>
                  <a:gd name="T103" fmla="*/ 2079 h 108"/>
                  <a:gd name="T104" fmla="*/ 7988 w 71"/>
                  <a:gd name="T105" fmla="*/ 877 h 108"/>
                  <a:gd name="T106" fmla="*/ 6767 w 71"/>
                  <a:gd name="T107" fmla="*/ 1583 h 108"/>
                  <a:gd name="T108" fmla="*/ 4034 w 71"/>
                  <a:gd name="T109" fmla="*/ 14210 h 108"/>
                  <a:gd name="T110" fmla="*/ 4034 w 71"/>
                  <a:gd name="T111" fmla="*/ 14210 h 108"/>
                  <a:gd name="T112" fmla="*/ 1858 w 71"/>
                  <a:gd name="T113" fmla="*/ 14900 h 1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"/>
                  <a:gd name="T172" fmla="*/ 0 h 108"/>
                  <a:gd name="T173" fmla="*/ 71 w 71"/>
                  <a:gd name="T174" fmla="*/ 108 h 1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" h="108">
                    <a:moveTo>
                      <a:pt x="8" y="103"/>
                    </a:moveTo>
                    <a:cubicBezTo>
                      <a:pt x="15" y="107"/>
                      <a:pt x="25" y="108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8" y="22"/>
                      <a:pt x="66" y="23"/>
                    </a:cubicBezTo>
                    <a:cubicBezTo>
                      <a:pt x="67" y="24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15"/>
                      <a:pt x="71" y="10"/>
                      <a:pt x="71" y="4"/>
                    </a:cubicBezTo>
                    <a:cubicBezTo>
                      <a:pt x="71" y="2"/>
                      <a:pt x="70" y="2"/>
                      <a:pt x="69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1" y="2"/>
                    </a:cubicBezTo>
                    <a:cubicBezTo>
                      <a:pt x="46" y="1"/>
                      <a:pt x="42" y="0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5"/>
                    </a:cubicBezTo>
                    <a:cubicBezTo>
                      <a:pt x="37" y="10"/>
                      <a:pt x="37" y="15"/>
                      <a:pt x="38" y="20"/>
                    </a:cubicBezTo>
                    <a:cubicBezTo>
                      <a:pt x="37" y="20"/>
                      <a:pt x="37" y="21"/>
                      <a:pt x="38" y="22"/>
                    </a:cubicBezTo>
                    <a:cubicBezTo>
                      <a:pt x="38" y="41"/>
                      <a:pt x="39" y="62"/>
                      <a:pt x="38" y="81"/>
                    </a:cubicBezTo>
                    <a:cubicBezTo>
                      <a:pt x="38" y="81"/>
                      <a:pt x="37" y="80"/>
                      <a:pt x="37" y="80"/>
                    </a:cubicBezTo>
                    <a:cubicBezTo>
                      <a:pt x="27" y="77"/>
                      <a:pt x="14" y="76"/>
                      <a:pt x="6" y="84"/>
                    </a:cubicBezTo>
                    <a:cubicBezTo>
                      <a:pt x="0" y="90"/>
                      <a:pt x="1" y="98"/>
                      <a:pt x="8" y="103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6"/>
                      <a:pt x="19" y="82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20" y="82"/>
                    </a:cubicBezTo>
                    <a:cubicBezTo>
                      <a:pt x="19" y="83"/>
                      <a:pt x="18" y="84"/>
                      <a:pt x="17" y="86"/>
                    </a:cubicBezTo>
                    <a:cubicBezTo>
                      <a:pt x="15" y="88"/>
                      <a:pt x="13" y="91"/>
                      <a:pt x="11" y="93"/>
                    </a:cubicBezTo>
                    <a:cubicBezTo>
                      <a:pt x="10" y="95"/>
                      <a:pt x="9" y="96"/>
                      <a:pt x="7" y="98"/>
                    </a:cubicBezTo>
                    <a:cubicBezTo>
                      <a:pt x="7" y="98"/>
                      <a:pt x="8" y="98"/>
                      <a:pt x="8" y="98"/>
                    </a:cubicBezTo>
                    <a:cubicBezTo>
                      <a:pt x="8" y="98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2" y="94"/>
                    </a:cubicBezTo>
                    <a:cubicBezTo>
                      <a:pt x="13" y="93"/>
                      <a:pt x="14" y="92"/>
                      <a:pt x="15" y="90"/>
                    </a:cubicBezTo>
                    <a:cubicBezTo>
                      <a:pt x="17" y="87"/>
                      <a:pt x="21" y="85"/>
                      <a:pt x="23" y="82"/>
                    </a:cubicBezTo>
                    <a:cubicBezTo>
                      <a:pt x="18" y="88"/>
                      <a:pt x="13" y="93"/>
                      <a:pt x="9" y="99"/>
                    </a:cubicBezTo>
                    <a:cubicBezTo>
                      <a:pt x="9" y="99"/>
                      <a:pt x="9" y="100"/>
                      <a:pt x="10" y="100"/>
                    </a:cubicBezTo>
                    <a:cubicBezTo>
                      <a:pt x="16" y="95"/>
                      <a:pt x="20" y="89"/>
                      <a:pt x="26" y="84"/>
                    </a:cubicBezTo>
                    <a:cubicBezTo>
                      <a:pt x="26" y="83"/>
                      <a:pt x="26" y="83"/>
                      <a:pt x="27" y="83"/>
                    </a:cubicBezTo>
                    <a:cubicBezTo>
                      <a:pt x="26" y="83"/>
                      <a:pt x="26" y="84"/>
                      <a:pt x="25" y="84"/>
                    </a:cubicBezTo>
                    <a:cubicBezTo>
                      <a:pt x="24" y="86"/>
                      <a:pt x="22" y="88"/>
                      <a:pt x="21" y="90"/>
                    </a:cubicBezTo>
                    <a:cubicBezTo>
                      <a:pt x="18" y="94"/>
                      <a:pt x="15" y="97"/>
                      <a:pt x="13" y="101"/>
                    </a:cubicBezTo>
                    <a:cubicBezTo>
                      <a:pt x="12" y="101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5"/>
                    </a:cubicBezTo>
                    <a:cubicBezTo>
                      <a:pt x="31" y="84"/>
                      <a:pt x="33" y="81"/>
                      <a:pt x="31" y="85"/>
                    </a:cubicBezTo>
                    <a:cubicBezTo>
                      <a:pt x="29" y="87"/>
                      <a:pt x="27" y="89"/>
                      <a:pt x="26" y="91"/>
                    </a:cubicBezTo>
                    <a:cubicBezTo>
                      <a:pt x="23" y="95"/>
                      <a:pt x="19" y="98"/>
                      <a:pt x="16" y="102"/>
                    </a:cubicBezTo>
                    <a:cubicBezTo>
                      <a:pt x="15" y="102"/>
                      <a:pt x="16" y="103"/>
                      <a:pt x="16" y="102"/>
                    </a:cubicBezTo>
                    <a:cubicBezTo>
                      <a:pt x="23" y="98"/>
                      <a:pt x="28" y="92"/>
                      <a:pt x="33" y="86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2"/>
                      <a:pt x="27" y="94"/>
                    </a:cubicBezTo>
                    <a:cubicBezTo>
                      <a:pt x="24" y="97"/>
                      <a:pt x="21" y="100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6" y="103"/>
                      <a:pt x="12" y="102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7" y="89"/>
                      <a:pt x="8" y="88"/>
                      <a:pt x="10" y="87"/>
                    </a:cubicBezTo>
                    <a:cubicBezTo>
                      <a:pt x="11" y="85"/>
                      <a:pt x="13" y="84"/>
                      <a:pt x="15" y="82"/>
                    </a:cubicBezTo>
                    <a:cubicBezTo>
                      <a:pt x="14" y="83"/>
                      <a:pt x="16" y="82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1"/>
                    </a:moveTo>
                    <a:cubicBezTo>
                      <a:pt x="18" y="82"/>
                      <a:pt x="17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19" y="81"/>
                      <a:pt x="19" y="81"/>
                      <a:pt x="20" y="81"/>
                    </a:cubicBezTo>
                    <a:close/>
                    <a:moveTo>
                      <a:pt x="24" y="80"/>
                    </a:moveTo>
                    <a:cubicBezTo>
                      <a:pt x="25" y="81"/>
                      <a:pt x="27" y="81"/>
                      <a:pt x="28" y="81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3" y="96"/>
                      <a:pt x="9" y="100"/>
                      <a:pt x="11" y="97"/>
                    </a:cubicBezTo>
                    <a:cubicBezTo>
                      <a:pt x="13" y="95"/>
                      <a:pt x="14" y="93"/>
                      <a:pt x="16" y="91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5" y="81"/>
                      <a:pt x="24" y="81"/>
                      <a:pt x="24" y="80"/>
                    </a:cubicBezTo>
                    <a:close/>
                    <a:moveTo>
                      <a:pt x="32" y="82"/>
                    </a:moveTo>
                    <a:cubicBezTo>
                      <a:pt x="27" y="86"/>
                      <a:pt x="23" y="92"/>
                      <a:pt x="18" y="97"/>
                    </a:cubicBezTo>
                    <a:cubicBezTo>
                      <a:pt x="17" y="98"/>
                      <a:pt x="16" y="98"/>
                      <a:pt x="15" y="99"/>
                    </a:cubicBezTo>
                    <a:cubicBezTo>
                      <a:pt x="14" y="100"/>
                      <a:pt x="14" y="100"/>
                      <a:pt x="14" y="99"/>
                    </a:cubicBezTo>
                    <a:cubicBezTo>
                      <a:pt x="16" y="97"/>
                      <a:pt x="18" y="95"/>
                      <a:pt x="20" y="92"/>
                    </a:cubicBezTo>
                    <a:cubicBezTo>
                      <a:pt x="23" y="88"/>
                      <a:pt x="26" y="85"/>
                      <a:pt x="29" y="81"/>
                    </a:cubicBezTo>
                    <a:cubicBezTo>
                      <a:pt x="30" y="81"/>
                      <a:pt x="31" y="82"/>
                      <a:pt x="32" y="82"/>
                    </a:cubicBezTo>
                    <a:close/>
                    <a:moveTo>
                      <a:pt x="34" y="82"/>
                    </a:moveTo>
                    <a:cubicBezTo>
                      <a:pt x="34" y="83"/>
                      <a:pt x="34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4"/>
                      <a:pt x="24" y="95"/>
                      <a:pt x="23" y="96"/>
                    </a:cubicBezTo>
                    <a:cubicBezTo>
                      <a:pt x="21" y="98"/>
                      <a:pt x="18" y="100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90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4"/>
                      <a:pt x="25" y="104"/>
                    </a:cubicBezTo>
                    <a:cubicBezTo>
                      <a:pt x="26" y="103"/>
                      <a:pt x="26" y="102"/>
                      <a:pt x="27" y="101"/>
                    </a:cubicBezTo>
                    <a:cubicBezTo>
                      <a:pt x="27" y="102"/>
                      <a:pt x="27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4" y="101"/>
                      <a:pt x="27" y="97"/>
                      <a:pt x="31" y="94"/>
                    </a:cubicBezTo>
                    <a:cubicBezTo>
                      <a:pt x="30" y="94"/>
                      <a:pt x="30" y="95"/>
                      <a:pt x="30" y="95"/>
                    </a:cubicBezTo>
                    <a:cubicBezTo>
                      <a:pt x="27" y="98"/>
                      <a:pt x="25" y="101"/>
                      <a:pt x="23" y="104"/>
                    </a:cubicBezTo>
                    <a:cubicBezTo>
                      <a:pt x="22" y="104"/>
                      <a:pt x="21" y="104"/>
                      <a:pt x="19" y="103"/>
                    </a:cubicBezTo>
                    <a:close/>
                    <a:moveTo>
                      <a:pt x="30" y="94"/>
                    </a:moveTo>
                    <a:cubicBezTo>
                      <a:pt x="28" y="95"/>
                      <a:pt x="27" y="97"/>
                      <a:pt x="25" y="98"/>
                    </a:cubicBezTo>
                    <a:cubicBezTo>
                      <a:pt x="24" y="99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7" y="85"/>
                      <a:pt x="37" y="86"/>
                    </a:cubicBezTo>
                    <a:cubicBezTo>
                      <a:pt x="35" y="89"/>
                      <a:pt x="32" y="91"/>
                      <a:pt x="30" y="94"/>
                    </a:cubicBezTo>
                    <a:close/>
                    <a:moveTo>
                      <a:pt x="29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2" y="99"/>
                      <a:pt x="34" y="97"/>
                    </a:cubicBezTo>
                    <a:cubicBezTo>
                      <a:pt x="35" y="96"/>
                      <a:pt x="39" y="92"/>
                      <a:pt x="35" y="97"/>
                    </a:cubicBezTo>
                    <a:cubicBezTo>
                      <a:pt x="33" y="99"/>
                      <a:pt x="32" y="100"/>
                      <a:pt x="31" y="101"/>
                    </a:cubicBezTo>
                    <a:cubicBezTo>
                      <a:pt x="30" y="102"/>
                      <a:pt x="31" y="102"/>
                      <a:pt x="31" y="102"/>
                    </a:cubicBezTo>
                    <a:cubicBezTo>
                      <a:pt x="33" y="101"/>
                      <a:pt x="35" y="99"/>
                      <a:pt x="37" y="98"/>
                    </a:cubicBezTo>
                    <a:cubicBezTo>
                      <a:pt x="35" y="100"/>
                      <a:pt x="32" y="102"/>
                      <a:pt x="29" y="103"/>
                    </a:cubicBezTo>
                    <a:close/>
                    <a:moveTo>
                      <a:pt x="39" y="95"/>
                    </a:moveTo>
                    <a:cubicBezTo>
                      <a:pt x="38" y="96"/>
                      <a:pt x="38" y="97"/>
                      <a:pt x="38" y="97"/>
                    </a:cubicBezTo>
                    <a:cubicBezTo>
                      <a:pt x="38" y="97"/>
                      <a:pt x="37" y="97"/>
                      <a:pt x="37" y="97"/>
                    </a:cubicBezTo>
                    <a:cubicBezTo>
                      <a:pt x="36" y="98"/>
                      <a:pt x="35" y="99"/>
                      <a:pt x="33" y="99"/>
                    </a:cubicBezTo>
                    <a:cubicBezTo>
                      <a:pt x="35" y="98"/>
                      <a:pt x="37" y="96"/>
                      <a:pt x="38" y="94"/>
                    </a:cubicBezTo>
                    <a:cubicBezTo>
                      <a:pt x="38" y="94"/>
                      <a:pt x="37" y="93"/>
                      <a:pt x="37" y="94"/>
                    </a:cubicBezTo>
                    <a:cubicBezTo>
                      <a:pt x="34" y="96"/>
                      <a:pt x="31" y="99"/>
                      <a:pt x="28" y="102"/>
                    </a:cubicBezTo>
                    <a:cubicBezTo>
                      <a:pt x="30" y="99"/>
                      <a:pt x="34" y="95"/>
                      <a:pt x="36" y="92"/>
                    </a:cubicBezTo>
                    <a:cubicBezTo>
                      <a:pt x="37" y="92"/>
                      <a:pt x="36" y="91"/>
                      <a:pt x="36" y="92"/>
                    </a:cubicBezTo>
                    <a:cubicBezTo>
                      <a:pt x="36" y="92"/>
                      <a:pt x="35" y="92"/>
                      <a:pt x="35" y="93"/>
                    </a:cubicBezTo>
                    <a:cubicBezTo>
                      <a:pt x="35" y="93"/>
                      <a:pt x="34" y="93"/>
                      <a:pt x="34" y="94"/>
                    </a:cubicBezTo>
                    <a:cubicBezTo>
                      <a:pt x="31" y="97"/>
                      <a:pt x="26" y="101"/>
                      <a:pt x="24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8" y="98"/>
                      <a:pt x="33" y="92"/>
                      <a:pt x="38" y="87"/>
                    </a:cubicBezTo>
                    <a:cubicBezTo>
                      <a:pt x="39" y="89"/>
                      <a:pt x="39" y="92"/>
                      <a:pt x="39" y="95"/>
                    </a:cubicBezTo>
                    <a:close/>
                    <a:moveTo>
                      <a:pt x="40" y="6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3" y="5"/>
                      <a:pt x="41" y="5"/>
                      <a:pt x="40" y="6"/>
                    </a:cubicBezTo>
                    <a:close/>
                    <a:moveTo>
                      <a:pt x="40" y="6"/>
                    </a:moveTo>
                    <a:cubicBezTo>
                      <a:pt x="41" y="6"/>
                      <a:pt x="41" y="6"/>
                      <a:pt x="42" y="6"/>
                    </a:cubicBezTo>
                    <a:cubicBezTo>
                      <a:pt x="41" y="6"/>
                      <a:pt x="41" y="7"/>
                      <a:pt x="40" y="8"/>
                    </a:cubicBezTo>
                    <a:cubicBezTo>
                      <a:pt x="40" y="7"/>
                      <a:pt x="40" y="7"/>
                      <a:pt x="40" y="6"/>
                    </a:cubicBezTo>
                    <a:close/>
                    <a:moveTo>
                      <a:pt x="40" y="15"/>
                    </a:moveTo>
                    <a:cubicBezTo>
                      <a:pt x="42" y="13"/>
                      <a:pt x="43" y="12"/>
                      <a:pt x="44" y="11"/>
                    </a:cubicBezTo>
                    <a:cubicBezTo>
                      <a:pt x="45" y="10"/>
                      <a:pt x="45" y="9"/>
                      <a:pt x="46" y="9"/>
                    </a:cubicBezTo>
                    <a:cubicBezTo>
                      <a:pt x="47" y="8"/>
                      <a:pt x="51" y="4"/>
                      <a:pt x="49" y="7"/>
                    </a:cubicBezTo>
                    <a:cubicBezTo>
                      <a:pt x="46" y="11"/>
                      <a:pt x="43" y="14"/>
                      <a:pt x="40" y="17"/>
                    </a:cubicBezTo>
                    <a:cubicBezTo>
                      <a:pt x="40" y="17"/>
                      <a:pt x="40" y="16"/>
                      <a:pt x="40" y="15"/>
                    </a:cubicBezTo>
                    <a:close/>
                    <a:moveTo>
                      <a:pt x="40" y="11"/>
                    </a:moveTo>
                    <a:cubicBezTo>
                      <a:pt x="41" y="10"/>
                      <a:pt x="42" y="10"/>
                      <a:pt x="42" y="9"/>
                    </a:cubicBezTo>
                    <a:cubicBezTo>
                      <a:pt x="42" y="9"/>
                      <a:pt x="43" y="8"/>
                      <a:pt x="43" y="8"/>
                    </a:cubicBezTo>
                    <a:cubicBezTo>
                      <a:pt x="42" y="9"/>
                      <a:pt x="41" y="11"/>
                      <a:pt x="40" y="12"/>
                    </a:cubicBezTo>
                    <a:cubicBezTo>
                      <a:pt x="40" y="12"/>
                      <a:pt x="40" y="11"/>
                      <a:pt x="40" y="11"/>
                    </a:cubicBezTo>
                    <a:close/>
                    <a:moveTo>
                      <a:pt x="40" y="19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9"/>
                      <a:pt x="55" y="5"/>
                      <a:pt x="54" y="7"/>
                    </a:cubicBezTo>
                    <a:cubicBezTo>
                      <a:pt x="52" y="9"/>
                      <a:pt x="51" y="10"/>
                      <a:pt x="49" y="12"/>
                    </a:cubicBezTo>
                    <a:cubicBezTo>
                      <a:pt x="47" y="15"/>
                      <a:pt x="45" y="17"/>
                      <a:pt x="43" y="20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lose/>
                    <a:moveTo>
                      <a:pt x="46" y="20"/>
                    </a:moveTo>
                    <a:cubicBezTo>
                      <a:pt x="46" y="20"/>
                      <a:pt x="45" y="20"/>
                      <a:pt x="44" y="20"/>
                    </a:cubicBezTo>
                    <a:cubicBezTo>
                      <a:pt x="48" y="16"/>
                      <a:pt x="52" y="12"/>
                      <a:pt x="56" y="9"/>
                    </a:cubicBezTo>
                    <a:cubicBezTo>
                      <a:pt x="54" y="10"/>
                      <a:pt x="53" y="12"/>
                      <a:pt x="52" y="13"/>
                    </a:cubicBezTo>
                    <a:cubicBezTo>
                      <a:pt x="51" y="15"/>
                      <a:pt x="49" y="17"/>
                      <a:pt x="46" y="20"/>
                    </a:cubicBezTo>
                    <a:close/>
                    <a:moveTo>
                      <a:pt x="48" y="20"/>
                    </a:moveTo>
                    <a:cubicBezTo>
                      <a:pt x="52" y="16"/>
                      <a:pt x="57" y="11"/>
                      <a:pt x="61" y="7"/>
                    </a:cubicBezTo>
                    <a:cubicBezTo>
                      <a:pt x="58" y="10"/>
                      <a:pt x="56" y="16"/>
                      <a:pt x="52" y="20"/>
                    </a:cubicBezTo>
                    <a:cubicBezTo>
                      <a:pt x="50" y="20"/>
                      <a:pt x="49" y="20"/>
                      <a:pt x="48" y="20"/>
                    </a:cubicBezTo>
                    <a:close/>
                    <a:moveTo>
                      <a:pt x="53" y="20"/>
                    </a:moveTo>
                    <a:cubicBezTo>
                      <a:pt x="57" y="16"/>
                      <a:pt x="60" y="13"/>
                      <a:pt x="64" y="9"/>
                    </a:cubicBezTo>
                    <a:cubicBezTo>
                      <a:pt x="63" y="10"/>
                      <a:pt x="62" y="11"/>
                      <a:pt x="62" y="11"/>
                    </a:cubicBezTo>
                    <a:cubicBezTo>
                      <a:pt x="60" y="14"/>
                      <a:pt x="58" y="17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4" y="20"/>
                      <a:pt x="53" y="20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5" y="19"/>
                      <a:pt x="65" y="19"/>
                    </a:cubicBezTo>
                    <a:cubicBezTo>
                      <a:pt x="65" y="19"/>
                      <a:pt x="64" y="18"/>
                      <a:pt x="64" y="19"/>
                    </a:cubicBezTo>
                    <a:cubicBezTo>
                      <a:pt x="63" y="19"/>
                      <a:pt x="62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19"/>
                      <a:pt x="61" y="19"/>
                    </a:cubicBezTo>
                    <a:cubicBezTo>
                      <a:pt x="63" y="16"/>
                      <a:pt x="65" y="14"/>
                      <a:pt x="67" y="12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4" y="13"/>
                      <a:pt x="59" y="16"/>
                      <a:pt x="58" y="19"/>
                    </a:cubicBezTo>
                    <a:cubicBezTo>
                      <a:pt x="60" y="14"/>
                      <a:pt x="64" y="10"/>
                      <a:pt x="68" y="6"/>
                    </a:cubicBezTo>
                    <a:cubicBezTo>
                      <a:pt x="67" y="11"/>
                      <a:pt x="66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4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20"/>
                    </a:moveTo>
                    <a:cubicBezTo>
                      <a:pt x="60" y="18"/>
                      <a:pt x="62" y="16"/>
                      <a:pt x="64" y="14"/>
                    </a:cubicBezTo>
                    <a:cubicBezTo>
                      <a:pt x="68" y="11"/>
                      <a:pt x="62" y="16"/>
                      <a:pt x="62" y="17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20"/>
                      <a:pt x="58" y="20"/>
                      <a:pt x="57" y="20"/>
                    </a:cubicBezTo>
                    <a:close/>
                    <a:moveTo>
                      <a:pt x="52" y="5"/>
                    </a:moveTo>
                    <a:cubicBezTo>
                      <a:pt x="57" y="5"/>
                      <a:pt x="62" y="5"/>
                      <a:pt x="67" y="5"/>
                    </a:cubicBezTo>
                    <a:cubicBezTo>
                      <a:pt x="63" y="8"/>
                      <a:pt x="60" y="12"/>
                      <a:pt x="56" y="15"/>
                    </a:cubicBezTo>
                    <a:cubicBezTo>
                      <a:pt x="59" y="12"/>
                      <a:pt x="61" y="9"/>
                      <a:pt x="63" y="6"/>
                    </a:cubicBezTo>
                    <a:cubicBezTo>
                      <a:pt x="63" y="6"/>
                      <a:pt x="62" y="5"/>
                      <a:pt x="62" y="6"/>
                    </a:cubicBezTo>
                    <a:cubicBezTo>
                      <a:pt x="58" y="9"/>
                      <a:pt x="54" y="13"/>
                      <a:pt x="51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1"/>
                      <a:pt x="57" y="8"/>
                      <a:pt x="59" y="6"/>
                    </a:cubicBezTo>
                    <a:cubicBezTo>
                      <a:pt x="60" y="6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6" y="5"/>
                      <a:pt x="55" y="5"/>
                      <a:pt x="55" y="5"/>
                    </a:cubicBezTo>
                    <a:cubicBezTo>
                      <a:pt x="50" y="8"/>
                      <a:pt x="47" y="12"/>
                      <a:pt x="43" y="16"/>
                    </a:cubicBezTo>
                    <a:cubicBezTo>
                      <a:pt x="38" y="20"/>
                      <a:pt x="45" y="13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5"/>
                      <a:pt x="51" y="4"/>
                      <a:pt x="51" y="5"/>
                    </a:cubicBezTo>
                    <a:cubicBezTo>
                      <a:pt x="47" y="7"/>
                      <a:pt x="44" y="10"/>
                      <a:pt x="41" y="12"/>
                    </a:cubicBezTo>
                    <a:cubicBezTo>
                      <a:pt x="41" y="13"/>
                      <a:pt x="41" y="13"/>
                      <a:pt x="40" y="14"/>
                    </a:cubicBezTo>
                    <a:cubicBezTo>
                      <a:pt x="40" y="14"/>
                      <a:pt x="40" y="14"/>
                      <a:pt x="40" y="13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3" y="9"/>
                      <a:pt x="45" y="7"/>
                      <a:pt x="47" y="5"/>
                    </a:cubicBezTo>
                    <a:cubicBezTo>
                      <a:pt x="47" y="5"/>
                      <a:pt x="47" y="4"/>
                      <a:pt x="46" y="5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1" y="9"/>
                      <a:pt x="41" y="9"/>
                      <a:pt x="40" y="10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1" y="7"/>
                      <a:pt x="43" y="6"/>
                      <a:pt x="44" y="5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7" y="4"/>
                      <a:pt x="49" y="4"/>
                      <a:pt x="52" y="5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1"/>
                      <a:pt x="24" y="81"/>
                    </a:cubicBezTo>
                    <a:cubicBezTo>
                      <a:pt x="21" y="82"/>
                      <a:pt x="19" y="85"/>
                      <a:pt x="17" y="87"/>
                    </a:cubicBezTo>
                    <a:cubicBezTo>
                      <a:pt x="18" y="85"/>
                      <a:pt x="20" y="83"/>
                      <a:pt x="22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1" y="84"/>
                    </a:moveTo>
                    <a:cubicBezTo>
                      <a:pt x="12" y="83"/>
                      <a:pt x="13" y="82"/>
                      <a:pt x="14" y="82"/>
                    </a:cubicBezTo>
                    <a:cubicBezTo>
                      <a:pt x="11" y="84"/>
                      <a:pt x="9" y="86"/>
                      <a:pt x="6" y="89"/>
                    </a:cubicBezTo>
                    <a:cubicBezTo>
                      <a:pt x="7" y="87"/>
                      <a:pt x="9" y="85"/>
                      <a:pt x="11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8" name="Freeform 133"/>
              <p:cNvSpPr>
                <a:spLocks noEditPoints="1" noChangeArrowheads="1"/>
              </p:cNvSpPr>
              <p:nvPr/>
            </p:nvSpPr>
            <p:spPr bwMode="auto">
              <a:xfrm>
                <a:off x="5854" y="2270"/>
                <a:ext cx="166" cy="254"/>
              </a:xfrm>
              <a:custGeom>
                <a:avLst/>
                <a:gdLst>
                  <a:gd name="T0" fmla="*/ 7119 w 70"/>
                  <a:gd name="T1" fmla="*/ 15373 h 107"/>
                  <a:gd name="T2" fmla="*/ 11921 w 70"/>
                  <a:gd name="T3" fmla="*/ 3770 h 107"/>
                  <a:gd name="T4" fmla="*/ 8919 w 70"/>
                  <a:gd name="T5" fmla="*/ 157 h 107"/>
                  <a:gd name="T6" fmla="*/ 6614 w 70"/>
                  <a:gd name="T7" fmla="*/ 3556 h 107"/>
                  <a:gd name="T8" fmla="*/ 1041 w 70"/>
                  <a:gd name="T9" fmla="*/ 14860 h 107"/>
                  <a:gd name="T10" fmla="*/ 3510 w 70"/>
                  <a:gd name="T11" fmla="*/ 14471 h 107"/>
                  <a:gd name="T12" fmla="*/ 1266 w 70"/>
                  <a:gd name="T13" fmla="*/ 17334 h 107"/>
                  <a:gd name="T14" fmla="*/ 1586 w 70"/>
                  <a:gd name="T15" fmla="*/ 17334 h 107"/>
                  <a:gd name="T16" fmla="*/ 1586 w 70"/>
                  <a:gd name="T17" fmla="*/ 17723 h 107"/>
                  <a:gd name="T18" fmla="*/ 4425 w 70"/>
                  <a:gd name="T19" fmla="*/ 14984 h 107"/>
                  <a:gd name="T20" fmla="*/ 5310 w 70"/>
                  <a:gd name="T21" fmla="*/ 14984 h 107"/>
                  <a:gd name="T22" fmla="*/ 2841 w 70"/>
                  <a:gd name="T23" fmla="*/ 18236 h 107"/>
                  <a:gd name="T24" fmla="*/ 3386 w 70"/>
                  <a:gd name="T25" fmla="*/ 18490 h 107"/>
                  <a:gd name="T26" fmla="*/ 882 w 70"/>
                  <a:gd name="T27" fmla="*/ 16292 h 107"/>
                  <a:gd name="T28" fmla="*/ 3002 w 70"/>
                  <a:gd name="T29" fmla="*/ 14471 h 107"/>
                  <a:gd name="T30" fmla="*/ 2694 w 70"/>
                  <a:gd name="T31" fmla="*/ 14984 h 107"/>
                  <a:gd name="T32" fmla="*/ 4802 w 70"/>
                  <a:gd name="T33" fmla="*/ 14471 h 107"/>
                  <a:gd name="T34" fmla="*/ 4269 w 70"/>
                  <a:gd name="T35" fmla="*/ 14471 h 107"/>
                  <a:gd name="T36" fmla="*/ 2694 w 70"/>
                  <a:gd name="T37" fmla="*/ 17723 h 107"/>
                  <a:gd name="T38" fmla="*/ 5696 w 70"/>
                  <a:gd name="T39" fmla="*/ 14471 h 107"/>
                  <a:gd name="T40" fmla="*/ 4657 w 70"/>
                  <a:gd name="T41" fmla="*/ 16415 h 107"/>
                  <a:gd name="T42" fmla="*/ 5855 w 70"/>
                  <a:gd name="T43" fmla="*/ 14701 h 107"/>
                  <a:gd name="T44" fmla="*/ 4802 w 70"/>
                  <a:gd name="T45" fmla="*/ 18100 h 107"/>
                  <a:gd name="T46" fmla="*/ 5310 w 70"/>
                  <a:gd name="T47" fmla="*/ 16669 h 107"/>
                  <a:gd name="T48" fmla="*/ 5184 w 70"/>
                  <a:gd name="T49" fmla="*/ 16669 h 107"/>
                  <a:gd name="T50" fmla="*/ 6225 w 70"/>
                  <a:gd name="T51" fmla="*/ 14860 h 107"/>
                  <a:gd name="T52" fmla="*/ 4657 w 70"/>
                  <a:gd name="T53" fmla="*/ 18490 h 107"/>
                  <a:gd name="T54" fmla="*/ 5533 w 70"/>
                  <a:gd name="T55" fmla="*/ 18236 h 107"/>
                  <a:gd name="T56" fmla="*/ 6614 w 70"/>
                  <a:gd name="T57" fmla="*/ 17334 h 107"/>
                  <a:gd name="T58" fmla="*/ 6614 w 70"/>
                  <a:gd name="T59" fmla="*/ 16669 h 107"/>
                  <a:gd name="T60" fmla="*/ 6225 w 70"/>
                  <a:gd name="T61" fmla="*/ 16415 h 107"/>
                  <a:gd name="T62" fmla="*/ 6614 w 70"/>
                  <a:gd name="T63" fmla="*/ 15598 h 107"/>
                  <a:gd name="T64" fmla="*/ 7655 w 70"/>
                  <a:gd name="T65" fmla="*/ 669 h 107"/>
                  <a:gd name="T66" fmla="*/ 7119 w 70"/>
                  <a:gd name="T67" fmla="*/ 1272 h 107"/>
                  <a:gd name="T68" fmla="*/ 8160 w 70"/>
                  <a:gd name="T69" fmla="*/ 1431 h 107"/>
                  <a:gd name="T70" fmla="*/ 7119 w 70"/>
                  <a:gd name="T71" fmla="*/ 1804 h 107"/>
                  <a:gd name="T72" fmla="*/ 7119 w 70"/>
                  <a:gd name="T73" fmla="*/ 1804 h 107"/>
                  <a:gd name="T74" fmla="*/ 8694 w 70"/>
                  <a:gd name="T75" fmla="*/ 2101 h 107"/>
                  <a:gd name="T76" fmla="*/ 8160 w 70"/>
                  <a:gd name="T77" fmla="*/ 3397 h 107"/>
                  <a:gd name="T78" fmla="*/ 8160 w 70"/>
                  <a:gd name="T79" fmla="*/ 3397 h 107"/>
                  <a:gd name="T80" fmla="*/ 8324 w 70"/>
                  <a:gd name="T81" fmla="*/ 3397 h 107"/>
                  <a:gd name="T82" fmla="*/ 9960 w 70"/>
                  <a:gd name="T83" fmla="*/ 3397 h 107"/>
                  <a:gd name="T84" fmla="*/ 11388 w 70"/>
                  <a:gd name="T85" fmla="*/ 3556 h 107"/>
                  <a:gd name="T86" fmla="*/ 10657 w 70"/>
                  <a:gd name="T87" fmla="*/ 3556 h 107"/>
                  <a:gd name="T88" fmla="*/ 10124 w 70"/>
                  <a:gd name="T89" fmla="*/ 3236 h 107"/>
                  <a:gd name="T90" fmla="*/ 11162 w 70"/>
                  <a:gd name="T91" fmla="*/ 3556 h 107"/>
                  <a:gd name="T92" fmla="*/ 10882 w 70"/>
                  <a:gd name="T93" fmla="*/ 3020 h 107"/>
                  <a:gd name="T94" fmla="*/ 11921 w 70"/>
                  <a:gd name="T95" fmla="*/ 885 h 107"/>
                  <a:gd name="T96" fmla="*/ 8919 w 70"/>
                  <a:gd name="T97" fmla="*/ 2863 h 107"/>
                  <a:gd name="T98" fmla="*/ 8537 w 70"/>
                  <a:gd name="T99" fmla="*/ 2474 h 107"/>
                  <a:gd name="T100" fmla="*/ 7655 w 70"/>
                  <a:gd name="T101" fmla="*/ 2704 h 107"/>
                  <a:gd name="T102" fmla="*/ 7266 w 70"/>
                  <a:gd name="T103" fmla="*/ 2101 h 107"/>
                  <a:gd name="T104" fmla="*/ 8160 w 70"/>
                  <a:gd name="T105" fmla="*/ 885 h 107"/>
                  <a:gd name="T106" fmla="*/ 7119 w 70"/>
                  <a:gd name="T107" fmla="*/ 1588 h 107"/>
                  <a:gd name="T108" fmla="*/ 4269 w 70"/>
                  <a:gd name="T109" fmla="*/ 14324 h 107"/>
                  <a:gd name="T110" fmla="*/ 4269 w 70"/>
                  <a:gd name="T111" fmla="*/ 14324 h 107"/>
                  <a:gd name="T112" fmla="*/ 1800 w 70"/>
                  <a:gd name="T113" fmla="*/ 14860 h 10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0"/>
                  <a:gd name="T172" fmla="*/ 0 h 107"/>
                  <a:gd name="T173" fmla="*/ 70 w 70"/>
                  <a:gd name="T174" fmla="*/ 107 h 10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0" h="107">
                    <a:moveTo>
                      <a:pt x="8" y="102"/>
                    </a:moveTo>
                    <a:cubicBezTo>
                      <a:pt x="14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2"/>
                      <a:pt x="66" y="23"/>
                    </a:cubicBezTo>
                    <a:cubicBezTo>
                      <a:pt x="67" y="23"/>
                      <a:pt x="67" y="22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6" y="85"/>
                    </a:cubicBezTo>
                    <a:cubicBezTo>
                      <a:pt x="15" y="88"/>
                      <a:pt x="13" y="91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0" y="84"/>
                      <a:pt x="23" y="82"/>
                    </a:cubicBezTo>
                    <a:cubicBezTo>
                      <a:pt x="18" y="87"/>
                      <a:pt x="12" y="92"/>
                      <a:pt x="9" y="99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5" y="95"/>
                      <a:pt x="20" y="88"/>
                      <a:pt x="25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7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2" y="81"/>
                      <a:pt x="30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2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0" y="89"/>
                      <a:pt x="28" y="91"/>
                      <a:pt x="26" y="94"/>
                    </a:cubicBezTo>
                    <a:cubicBezTo>
                      <a:pt x="24" y="97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5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2" y="83"/>
                      <a:pt x="14" y="82"/>
                    </a:cubicBezTo>
                    <a:cubicBezTo>
                      <a:pt x="14" y="82"/>
                      <a:pt x="16" y="81"/>
                      <a:pt x="16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5" y="84"/>
                    </a:cubicBezTo>
                    <a:cubicBezTo>
                      <a:pt x="16" y="83"/>
                      <a:pt x="17" y="82"/>
                      <a:pt x="18" y="80"/>
                    </a:cubicBezTo>
                    <a:cubicBezTo>
                      <a:pt x="18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7" y="81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8" y="87"/>
                      <a:pt x="21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2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3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6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3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3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8" y="104"/>
                      <a:pt x="21" y="101"/>
                    </a:cubicBezTo>
                    <a:cubicBezTo>
                      <a:pt x="26" y="95"/>
                      <a:pt x="31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6" y="103"/>
                    </a:cubicBezTo>
                    <a:cubicBezTo>
                      <a:pt x="29" y="101"/>
                      <a:pt x="31" y="99"/>
                      <a:pt x="33" y="97"/>
                    </a:cubicBezTo>
                    <a:cubicBezTo>
                      <a:pt x="34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1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5" y="98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2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6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4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8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1" y="6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2" y="12"/>
                      <a:pt x="44" y="10"/>
                    </a:cubicBezTo>
                    <a:cubicBezTo>
                      <a:pt x="44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2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9"/>
                      <a:pt x="42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0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9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6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1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3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1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5"/>
                      <a:pt x="62" y="5"/>
                      <a:pt x="67" y="5"/>
                    </a:cubicBezTo>
                    <a:cubicBezTo>
                      <a:pt x="63" y="8"/>
                      <a:pt x="60" y="12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8" y="5"/>
                    </a:cubicBezTo>
                    <a:cubicBezTo>
                      <a:pt x="55" y="8"/>
                      <a:pt x="51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8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7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0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6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1" y="83"/>
                      <a:pt x="13" y="82"/>
                      <a:pt x="14" y="81"/>
                    </a:cubicBezTo>
                    <a:cubicBezTo>
                      <a:pt x="11" y="84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9" name="Freeform 134"/>
              <p:cNvSpPr>
                <a:spLocks noEditPoints="1" noChangeArrowheads="1"/>
              </p:cNvSpPr>
              <p:nvPr/>
            </p:nvSpPr>
            <p:spPr bwMode="auto">
              <a:xfrm>
                <a:off x="2336" y="1252"/>
                <a:ext cx="168" cy="256"/>
              </a:xfrm>
              <a:custGeom>
                <a:avLst/>
                <a:gdLst>
                  <a:gd name="T0" fmla="*/ 7049 w 71"/>
                  <a:gd name="T1" fmla="*/ 15277 h 108"/>
                  <a:gd name="T2" fmla="*/ 11947 w 71"/>
                  <a:gd name="T3" fmla="*/ 3752 h 108"/>
                  <a:gd name="T4" fmla="*/ 8970 w 71"/>
                  <a:gd name="T5" fmla="*/ 156 h 108"/>
                  <a:gd name="T6" fmla="*/ 6517 w 71"/>
                  <a:gd name="T7" fmla="*/ 3501 h 108"/>
                  <a:gd name="T8" fmla="*/ 1036 w 71"/>
                  <a:gd name="T9" fmla="*/ 14744 h 108"/>
                  <a:gd name="T10" fmla="*/ 3483 w 71"/>
                  <a:gd name="T11" fmla="*/ 14372 h 108"/>
                  <a:gd name="T12" fmla="*/ 1259 w 71"/>
                  <a:gd name="T13" fmla="*/ 17209 h 108"/>
                  <a:gd name="T14" fmla="*/ 1562 w 71"/>
                  <a:gd name="T15" fmla="*/ 17209 h 108"/>
                  <a:gd name="T16" fmla="*/ 1562 w 71"/>
                  <a:gd name="T17" fmla="*/ 17581 h 108"/>
                  <a:gd name="T18" fmla="*/ 4385 w 71"/>
                  <a:gd name="T19" fmla="*/ 14900 h 108"/>
                  <a:gd name="T20" fmla="*/ 5274 w 71"/>
                  <a:gd name="T21" fmla="*/ 15023 h 108"/>
                  <a:gd name="T22" fmla="*/ 2823 w 71"/>
                  <a:gd name="T23" fmla="*/ 18126 h 108"/>
                  <a:gd name="T24" fmla="*/ 3327 w 71"/>
                  <a:gd name="T25" fmla="*/ 18245 h 108"/>
                  <a:gd name="T26" fmla="*/ 873 w 71"/>
                  <a:gd name="T27" fmla="*/ 16171 h 108"/>
                  <a:gd name="T28" fmla="*/ 2979 w 71"/>
                  <a:gd name="T29" fmla="*/ 14372 h 108"/>
                  <a:gd name="T30" fmla="*/ 2823 w 71"/>
                  <a:gd name="T31" fmla="*/ 14900 h 108"/>
                  <a:gd name="T32" fmla="*/ 4889 w 71"/>
                  <a:gd name="T33" fmla="*/ 14372 h 108"/>
                  <a:gd name="T34" fmla="*/ 4226 w 71"/>
                  <a:gd name="T35" fmla="*/ 14372 h 108"/>
                  <a:gd name="T36" fmla="*/ 2598 w 71"/>
                  <a:gd name="T37" fmla="*/ 17581 h 108"/>
                  <a:gd name="T38" fmla="*/ 5643 w 71"/>
                  <a:gd name="T39" fmla="*/ 14519 h 108"/>
                  <a:gd name="T40" fmla="*/ 4730 w 71"/>
                  <a:gd name="T41" fmla="*/ 16318 h 108"/>
                  <a:gd name="T42" fmla="*/ 5800 w 71"/>
                  <a:gd name="T43" fmla="*/ 14519 h 108"/>
                  <a:gd name="T44" fmla="*/ 4730 w 71"/>
                  <a:gd name="T45" fmla="*/ 17901 h 108"/>
                  <a:gd name="T46" fmla="*/ 5419 w 71"/>
                  <a:gd name="T47" fmla="*/ 16699 h 108"/>
                  <a:gd name="T48" fmla="*/ 5274 w 71"/>
                  <a:gd name="T49" fmla="*/ 16446 h 108"/>
                  <a:gd name="T50" fmla="*/ 6147 w 71"/>
                  <a:gd name="T51" fmla="*/ 14744 h 108"/>
                  <a:gd name="T52" fmla="*/ 4730 w 71"/>
                  <a:gd name="T53" fmla="*/ 18245 h 108"/>
                  <a:gd name="T54" fmla="*/ 5419 w 71"/>
                  <a:gd name="T55" fmla="*/ 18126 h 108"/>
                  <a:gd name="T56" fmla="*/ 6680 w 71"/>
                  <a:gd name="T57" fmla="*/ 17209 h 108"/>
                  <a:gd name="T58" fmla="*/ 6517 w 71"/>
                  <a:gd name="T59" fmla="*/ 16446 h 108"/>
                  <a:gd name="T60" fmla="*/ 6147 w 71"/>
                  <a:gd name="T61" fmla="*/ 16446 h 108"/>
                  <a:gd name="T62" fmla="*/ 6680 w 71"/>
                  <a:gd name="T63" fmla="*/ 15412 h 108"/>
                  <a:gd name="T64" fmla="*/ 7709 w 71"/>
                  <a:gd name="T65" fmla="*/ 668 h 108"/>
                  <a:gd name="T66" fmla="*/ 7049 w 71"/>
                  <a:gd name="T67" fmla="*/ 1427 h 108"/>
                  <a:gd name="T68" fmla="*/ 8078 w 71"/>
                  <a:gd name="T69" fmla="*/ 1583 h 108"/>
                  <a:gd name="T70" fmla="*/ 7049 w 71"/>
                  <a:gd name="T71" fmla="*/ 1799 h 108"/>
                  <a:gd name="T72" fmla="*/ 7049 w 71"/>
                  <a:gd name="T73" fmla="*/ 1799 h 108"/>
                  <a:gd name="T74" fmla="*/ 8582 w 71"/>
                  <a:gd name="T75" fmla="*/ 2079 h 108"/>
                  <a:gd name="T76" fmla="*/ 8078 w 71"/>
                  <a:gd name="T77" fmla="*/ 3501 h 108"/>
                  <a:gd name="T78" fmla="*/ 8078 w 71"/>
                  <a:gd name="T79" fmla="*/ 3501 h 108"/>
                  <a:gd name="T80" fmla="*/ 8466 w 71"/>
                  <a:gd name="T81" fmla="*/ 3501 h 108"/>
                  <a:gd name="T82" fmla="*/ 9872 w 71"/>
                  <a:gd name="T83" fmla="*/ 3383 h 108"/>
                  <a:gd name="T84" fmla="*/ 11192 w 71"/>
                  <a:gd name="T85" fmla="*/ 3501 h 108"/>
                  <a:gd name="T86" fmla="*/ 10693 w 71"/>
                  <a:gd name="T87" fmla="*/ 3501 h 108"/>
                  <a:gd name="T88" fmla="*/ 10163 w 71"/>
                  <a:gd name="T89" fmla="*/ 3226 h 108"/>
                  <a:gd name="T90" fmla="*/ 11064 w 71"/>
                  <a:gd name="T91" fmla="*/ 3501 h 108"/>
                  <a:gd name="T92" fmla="*/ 10901 w 71"/>
                  <a:gd name="T93" fmla="*/ 2994 h 108"/>
                  <a:gd name="T94" fmla="*/ 11791 w 71"/>
                  <a:gd name="T95" fmla="*/ 877 h 108"/>
                  <a:gd name="T96" fmla="*/ 8745 w 71"/>
                  <a:gd name="T97" fmla="*/ 2837 h 108"/>
                  <a:gd name="T98" fmla="*/ 8466 w 71"/>
                  <a:gd name="T99" fmla="*/ 2468 h 108"/>
                  <a:gd name="T100" fmla="*/ 7553 w 71"/>
                  <a:gd name="T101" fmla="*/ 2674 h 108"/>
                  <a:gd name="T102" fmla="*/ 7205 w 71"/>
                  <a:gd name="T103" fmla="*/ 2079 h 108"/>
                  <a:gd name="T104" fmla="*/ 8241 w 71"/>
                  <a:gd name="T105" fmla="*/ 877 h 108"/>
                  <a:gd name="T106" fmla="*/ 7049 w 71"/>
                  <a:gd name="T107" fmla="*/ 1583 h 108"/>
                  <a:gd name="T108" fmla="*/ 4226 w 71"/>
                  <a:gd name="T109" fmla="*/ 14210 h 108"/>
                  <a:gd name="T110" fmla="*/ 4226 w 71"/>
                  <a:gd name="T111" fmla="*/ 14210 h 108"/>
                  <a:gd name="T112" fmla="*/ 1947 w 71"/>
                  <a:gd name="T113" fmla="*/ 14744 h 1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"/>
                  <a:gd name="T172" fmla="*/ 0 h 108"/>
                  <a:gd name="T173" fmla="*/ 71 w 71"/>
                  <a:gd name="T174" fmla="*/ 108 h 1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" h="108">
                    <a:moveTo>
                      <a:pt x="8" y="103"/>
                    </a:moveTo>
                    <a:cubicBezTo>
                      <a:pt x="15" y="107"/>
                      <a:pt x="25" y="108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8" y="22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1" y="10"/>
                      <a:pt x="71" y="3"/>
                    </a:cubicBezTo>
                    <a:cubicBezTo>
                      <a:pt x="71" y="2"/>
                      <a:pt x="70" y="2"/>
                      <a:pt x="69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1" y="1"/>
                    </a:cubicBezTo>
                    <a:cubicBezTo>
                      <a:pt x="46" y="1"/>
                      <a:pt x="42" y="0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10"/>
                      <a:pt x="37" y="15"/>
                      <a:pt x="37" y="20"/>
                    </a:cubicBezTo>
                    <a:cubicBezTo>
                      <a:pt x="37" y="20"/>
                      <a:pt x="37" y="21"/>
                      <a:pt x="38" y="21"/>
                    </a:cubicBezTo>
                    <a:cubicBezTo>
                      <a:pt x="38" y="41"/>
                      <a:pt x="39" y="61"/>
                      <a:pt x="38" y="81"/>
                    </a:cubicBezTo>
                    <a:cubicBezTo>
                      <a:pt x="38" y="81"/>
                      <a:pt x="37" y="80"/>
                      <a:pt x="37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1" y="98"/>
                      <a:pt x="8" y="103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6"/>
                      <a:pt x="19" y="82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20" y="82"/>
                    </a:cubicBezTo>
                    <a:cubicBezTo>
                      <a:pt x="19" y="83"/>
                      <a:pt x="18" y="84"/>
                      <a:pt x="17" y="85"/>
                    </a:cubicBezTo>
                    <a:cubicBezTo>
                      <a:pt x="15" y="88"/>
                      <a:pt x="13" y="91"/>
                      <a:pt x="11" y="93"/>
                    </a:cubicBezTo>
                    <a:cubicBezTo>
                      <a:pt x="10" y="95"/>
                      <a:pt x="9" y="96"/>
                      <a:pt x="7" y="97"/>
                    </a:cubicBezTo>
                    <a:cubicBezTo>
                      <a:pt x="7" y="98"/>
                      <a:pt x="8" y="98"/>
                      <a:pt x="8" y="98"/>
                    </a:cubicBezTo>
                    <a:cubicBezTo>
                      <a:pt x="8" y="98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2" y="94"/>
                    </a:cubicBezTo>
                    <a:cubicBezTo>
                      <a:pt x="13" y="93"/>
                      <a:pt x="14" y="91"/>
                      <a:pt x="15" y="90"/>
                    </a:cubicBezTo>
                    <a:cubicBezTo>
                      <a:pt x="17" y="87"/>
                      <a:pt x="21" y="84"/>
                      <a:pt x="23" y="82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100"/>
                      <a:pt x="10" y="99"/>
                    </a:cubicBezTo>
                    <a:cubicBezTo>
                      <a:pt x="16" y="95"/>
                      <a:pt x="20" y="89"/>
                      <a:pt x="26" y="83"/>
                    </a:cubicBezTo>
                    <a:cubicBezTo>
                      <a:pt x="26" y="83"/>
                      <a:pt x="26" y="83"/>
                      <a:pt x="27" y="83"/>
                    </a:cubicBezTo>
                    <a:cubicBezTo>
                      <a:pt x="26" y="83"/>
                      <a:pt x="26" y="84"/>
                      <a:pt x="25" y="84"/>
                    </a:cubicBezTo>
                    <a:cubicBezTo>
                      <a:pt x="24" y="86"/>
                      <a:pt x="22" y="88"/>
                      <a:pt x="21" y="90"/>
                    </a:cubicBezTo>
                    <a:cubicBezTo>
                      <a:pt x="18" y="93"/>
                      <a:pt x="15" y="97"/>
                      <a:pt x="13" y="100"/>
                    </a:cubicBezTo>
                    <a:cubicBezTo>
                      <a:pt x="12" y="101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5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6" y="91"/>
                    </a:cubicBezTo>
                    <a:cubicBezTo>
                      <a:pt x="23" y="95"/>
                      <a:pt x="19" y="98"/>
                      <a:pt x="16" y="102"/>
                    </a:cubicBezTo>
                    <a:cubicBezTo>
                      <a:pt x="15" y="102"/>
                      <a:pt x="16" y="103"/>
                      <a:pt x="16" y="102"/>
                    </a:cubicBezTo>
                    <a:cubicBezTo>
                      <a:pt x="23" y="98"/>
                      <a:pt x="28" y="92"/>
                      <a:pt x="33" y="86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2"/>
                      <a:pt x="27" y="94"/>
                    </a:cubicBezTo>
                    <a:cubicBezTo>
                      <a:pt x="24" y="97"/>
                      <a:pt x="21" y="100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6" y="103"/>
                      <a:pt x="12" y="102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7" y="89"/>
                      <a:pt x="8" y="88"/>
                      <a:pt x="10" y="86"/>
                    </a:cubicBezTo>
                    <a:cubicBezTo>
                      <a:pt x="11" y="85"/>
                      <a:pt x="13" y="84"/>
                      <a:pt x="15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19" y="81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7" y="81"/>
                      <a:pt x="28" y="81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3" y="96"/>
                      <a:pt x="9" y="100"/>
                      <a:pt x="11" y="97"/>
                    </a:cubicBezTo>
                    <a:cubicBezTo>
                      <a:pt x="13" y="94"/>
                      <a:pt x="14" y="92"/>
                      <a:pt x="16" y="91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5" y="81"/>
                      <a:pt x="24" y="80"/>
                      <a:pt x="24" y="80"/>
                    </a:cubicBezTo>
                    <a:close/>
                    <a:moveTo>
                      <a:pt x="32" y="82"/>
                    </a:moveTo>
                    <a:cubicBezTo>
                      <a:pt x="27" y="86"/>
                      <a:pt x="23" y="92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4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5"/>
                      <a:pt x="29" y="81"/>
                    </a:cubicBezTo>
                    <a:cubicBezTo>
                      <a:pt x="30" y="81"/>
                      <a:pt x="31" y="81"/>
                      <a:pt x="32" y="82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3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90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6" y="103"/>
                      <a:pt x="26" y="102"/>
                      <a:pt x="27" y="101"/>
                    </a:cubicBezTo>
                    <a:cubicBezTo>
                      <a:pt x="27" y="102"/>
                      <a:pt x="27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4" y="100"/>
                      <a:pt x="27" y="97"/>
                      <a:pt x="31" y="94"/>
                    </a:cubicBezTo>
                    <a:cubicBezTo>
                      <a:pt x="30" y="94"/>
                      <a:pt x="30" y="94"/>
                      <a:pt x="30" y="95"/>
                    </a:cubicBezTo>
                    <a:cubicBezTo>
                      <a:pt x="27" y="98"/>
                      <a:pt x="25" y="100"/>
                      <a:pt x="23" y="103"/>
                    </a:cubicBezTo>
                    <a:cubicBezTo>
                      <a:pt x="22" y="103"/>
                      <a:pt x="21" y="103"/>
                      <a:pt x="19" y="103"/>
                    </a:cubicBezTo>
                    <a:close/>
                    <a:moveTo>
                      <a:pt x="30" y="93"/>
                    </a:moveTo>
                    <a:cubicBezTo>
                      <a:pt x="28" y="95"/>
                      <a:pt x="27" y="96"/>
                      <a:pt x="25" y="98"/>
                    </a:cubicBezTo>
                    <a:cubicBezTo>
                      <a:pt x="24" y="99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7" y="85"/>
                      <a:pt x="37" y="86"/>
                    </a:cubicBezTo>
                    <a:cubicBezTo>
                      <a:pt x="35" y="88"/>
                      <a:pt x="32" y="91"/>
                      <a:pt x="30" y="93"/>
                    </a:cubicBezTo>
                    <a:close/>
                    <a:moveTo>
                      <a:pt x="29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2" y="99"/>
                      <a:pt x="34" y="97"/>
                    </a:cubicBezTo>
                    <a:cubicBezTo>
                      <a:pt x="35" y="96"/>
                      <a:pt x="39" y="92"/>
                      <a:pt x="35" y="97"/>
                    </a:cubicBezTo>
                    <a:cubicBezTo>
                      <a:pt x="33" y="98"/>
                      <a:pt x="32" y="100"/>
                      <a:pt x="31" y="101"/>
                    </a:cubicBezTo>
                    <a:cubicBezTo>
                      <a:pt x="30" y="102"/>
                      <a:pt x="31" y="102"/>
                      <a:pt x="31" y="102"/>
                    </a:cubicBezTo>
                    <a:cubicBezTo>
                      <a:pt x="33" y="100"/>
                      <a:pt x="35" y="99"/>
                      <a:pt x="37" y="98"/>
                    </a:cubicBezTo>
                    <a:cubicBezTo>
                      <a:pt x="35" y="100"/>
                      <a:pt x="32" y="102"/>
                      <a:pt x="29" y="103"/>
                    </a:cubicBezTo>
                    <a:close/>
                    <a:moveTo>
                      <a:pt x="39" y="95"/>
                    </a:moveTo>
                    <a:cubicBezTo>
                      <a:pt x="38" y="95"/>
                      <a:pt x="38" y="96"/>
                      <a:pt x="38" y="97"/>
                    </a:cubicBezTo>
                    <a:cubicBezTo>
                      <a:pt x="38" y="97"/>
                      <a:pt x="37" y="97"/>
                      <a:pt x="37" y="97"/>
                    </a:cubicBezTo>
                    <a:cubicBezTo>
                      <a:pt x="36" y="98"/>
                      <a:pt x="35" y="98"/>
                      <a:pt x="33" y="99"/>
                    </a:cubicBezTo>
                    <a:cubicBezTo>
                      <a:pt x="35" y="98"/>
                      <a:pt x="37" y="96"/>
                      <a:pt x="38" y="94"/>
                    </a:cubicBezTo>
                    <a:cubicBezTo>
                      <a:pt x="38" y="94"/>
                      <a:pt x="37" y="93"/>
                      <a:pt x="37" y="93"/>
                    </a:cubicBezTo>
                    <a:cubicBezTo>
                      <a:pt x="34" y="96"/>
                      <a:pt x="31" y="99"/>
                      <a:pt x="28" y="102"/>
                    </a:cubicBezTo>
                    <a:cubicBezTo>
                      <a:pt x="30" y="99"/>
                      <a:pt x="34" y="95"/>
                      <a:pt x="36" y="92"/>
                    </a:cubicBezTo>
                    <a:cubicBezTo>
                      <a:pt x="37" y="92"/>
                      <a:pt x="36" y="91"/>
                      <a:pt x="36" y="92"/>
                    </a:cubicBezTo>
                    <a:cubicBezTo>
                      <a:pt x="36" y="92"/>
                      <a:pt x="35" y="92"/>
                      <a:pt x="35" y="93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1" y="97"/>
                      <a:pt x="26" y="101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3" y="92"/>
                      <a:pt x="38" y="87"/>
                    </a:cubicBezTo>
                    <a:cubicBezTo>
                      <a:pt x="39" y="89"/>
                      <a:pt x="39" y="92"/>
                      <a:pt x="39" y="95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3" y="5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1" y="6"/>
                      <a:pt x="41" y="6"/>
                      <a:pt x="42" y="6"/>
                    </a:cubicBezTo>
                    <a:cubicBezTo>
                      <a:pt x="41" y="6"/>
                      <a:pt x="41" y="7"/>
                      <a:pt x="40" y="8"/>
                    </a:cubicBezTo>
                    <a:cubicBezTo>
                      <a:pt x="40" y="7"/>
                      <a:pt x="40" y="7"/>
                      <a:pt x="40" y="6"/>
                    </a:cubicBezTo>
                    <a:close/>
                    <a:moveTo>
                      <a:pt x="40" y="15"/>
                    </a:moveTo>
                    <a:cubicBezTo>
                      <a:pt x="42" y="13"/>
                      <a:pt x="43" y="12"/>
                      <a:pt x="44" y="11"/>
                    </a:cubicBezTo>
                    <a:cubicBezTo>
                      <a:pt x="45" y="10"/>
                      <a:pt x="45" y="9"/>
                      <a:pt x="46" y="9"/>
                    </a:cubicBezTo>
                    <a:cubicBezTo>
                      <a:pt x="47" y="8"/>
                      <a:pt x="51" y="4"/>
                      <a:pt x="49" y="7"/>
                    </a:cubicBezTo>
                    <a:cubicBezTo>
                      <a:pt x="46" y="10"/>
                      <a:pt x="43" y="14"/>
                      <a:pt x="40" y="17"/>
                    </a:cubicBezTo>
                    <a:cubicBezTo>
                      <a:pt x="40" y="16"/>
                      <a:pt x="40" y="15"/>
                      <a:pt x="40" y="15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2" y="9"/>
                      <a:pt x="42" y="9"/>
                    </a:cubicBezTo>
                    <a:cubicBezTo>
                      <a:pt x="42" y="9"/>
                      <a:pt x="43" y="8"/>
                      <a:pt x="43" y="8"/>
                    </a:cubicBezTo>
                    <a:cubicBezTo>
                      <a:pt x="42" y="9"/>
                      <a:pt x="41" y="11"/>
                      <a:pt x="40" y="12"/>
                    </a:cubicBezTo>
                    <a:cubicBezTo>
                      <a:pt x="40" y="12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9"/>
                      <a:pt x="55" y="5"/>
                      <a:pt x="54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5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9"/>
                      <a:pt x="40" y="18"/>
                    </a:cubicBezTo>
                    <a:close/>
                    <a:moveTo>
                      <a:pt x="46" y="20"/>
                    </a:moveTo>
                    <a:cubicBezTo>
                      <a:pt x="46" y="20"/>
                      <a:pt x="45" y="19"/>
                      <a:pt x="44" y="19"/>
                    </a:cubicBezTo>
                    <a:cubicBezTo>
                      <a:pt x="48" y="16"/>
                      <a:pt x="52" y="12"/>
                      <a:pt x="55" y="9"/>
                    </a:cubicBezTo>
                    <a:cubicBezTo>
                      <a:pt x="54" y="10"/>
                      <a:pt x="53" y="11"/>
                      <a:pt x="52" y="13"/>
                    </a:cubicBezTo>
                    <a:cubicBezTo>
                      <a:pt x="51" y="15"/>
                      <a:pt x="49" y="17"/>
                      <a:pt x="46" y="20"/>
                    </a:cubicBezTo>
                    <a:close/>
                    <a:moveTo>
                      <a:pt x="48" y="20"/>
                    </a:moveTo>
                    <a:cubicBezTo>
                      <a:pt x="52" y="16"/>
                      <a:pt x="57" y="11"/>
                      <a:pt x="61" y="7"/>
                    </a:cubicBezTo>
                    <a:cubicBezTo>
                      <a:pt x="58" y="10"/>
                      <a:pt x="56" y="16"/>
                      <a:pt x="52" y="20"/>
                    </a:cubicBezTo>
                    <a:cubicBezTo>
                      <a:pt x="50" y="20"/>
                      <a:pt x="49" y="20"/>
                      <a:pt x="48" y="20"/>
                    </a:cubicBezTo>
                    <a:close/>
                    <a:moveTo>
                      <a:pt x="53" y="20"/>
                    </a:moveTo>
                    <a:cubicBezTo>
                      <a:pt x="57" y="16"/>
                      <a:pt x="60" y="13"/>
                      <a:pt x="64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60" y="14"/>
                      <a:pt x="58" y="17"/>
                      <a:pt x="56" y="19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4" y="20"/>
                      <a:pt x="53" y="20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20"/>
                      <a:pt x="65" y="19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3" y="19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19"/>
                      <a:pt x="61" y="19"/>
                    </a:cubicBezTo>
                    <a:cubicBezTo>
                      <a:pt x="63" y="16"/>
                      <a:pt x="65" y="14"/>
                      <a:pt x="67" y="12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4" y="13"/>
                      <a:pt x="59" y="16"/>
                      <a:pt x="58" y="18"/>
                    </a:cubicBezTo>
                    <a:cubicBezTo>
                      <a:pt x="60" y="14"/>
                      <a:pt x="64" y="10"/>
                      <a:pt x="68" y="6"/>
                    </a:cubicBezTo>
                    <a:cubicBezTo>
                      <a:pt x="67" y="11"/>
                      <a:pt x="66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20"/>
                    </a:moveTo>
                    <a:cubicBezTo>
                      <a:pt x="60" y="18"/>
                      <a:pt x="62" y="16"/>
                      <a:pt x="64" y="14"/>
                    </a:cubicBezTo>
                    <a:cubicBezTo>
                      <a:pt x="68" y="11"/>
                      <a:pt x="62" y="16"/>
                      <a:pt x="62" y="17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20"/>
                      <a:pt x="58" y="20"/>
                      <a:pt x="57" y="20"/>
                    </a:cubicBezTo>
                    <a:close/>
                    <a:moveTo>
                      <a:pt x="52" y="4"/>
                    </a:moveTo>
                    <a:cubicBezTo>
                      <a:pt x="57" y="5"/>
                      <a:pt x="62" y="5"/>
                      <a:pt x="67" y="5"/>
                    </a:cubicBezTo>
                    <a:cubicBezTo>
                      <a:pt x="63" y="8"/>
                      <a:pt x="60" y="12"/>
                      <a:pt x="56" y="15"/>
                    </a:cubicBezTo>
                    <a:cubicBezTo>
                      <a:pt x="59" y="12"/>
                      <a:pt x="61" y="9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9"/>
                      <a:pt x="54" y="13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1"/>
                      <a:pt x="57" y="8"/>
                      <a:pt x="59" y="6"/>
                    </a:cubicBezTo>
                    <a:cubicBezTo>
                      <a:pt x="60" y="6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6" y="5"/>
                      <a:pt x="55" y="5"/>
                      <a:pt x="55" y="5"/>
                    </a:cubicBezTo>
                    <a:cubicBezTo>
                      <a:pt x="50" y="8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47" y="7"/>
                      <a:pt x="44" y="9"/>
                      <a:pt x="41" y="12"/>
                    </a:cubicBezTo>
                    <a:cubicBezTo>
                      <a:pt x="41" y="13"/>
                      <a:pt x="41" y="13"/>
                      <a:pt x="40" y="14"/>
                    </a:cubicBezTo>
                    <a:cubicBezTo>
                      <a:pt x="40" y="14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3" y="9"/>
                      <a:pt x="45" y="7"/>
                      <a:pt x="47" y="5"/>
                    </a:cubicBezTo>
                    <a:cubicBezTo>
                      <a:pt x="47" y="5"/>
                      <a:pt x="47" y="4"/>
                      <a:pt x="46" y="4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1" y="9"/>
                      <a:pt x="41" y="9"/>
                      <a:pt x="40" y="10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1" y="7"/>
                      <a:pt x="43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7" y="4"/>
                      <a:pt x="49" y="4"/>
                      <a:pt x="52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5"/>
                      <a:pt x="20" y="82"/>
                      <a:pt x="22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1" y="83"/>
                    </a:moveTo>
                    <a:cubicBezTo>
                      <a:pt x="12" y="83"/>
                      <a:pt x="13" y="82"/>
                      <a:pt x="14" y="82"/>
                    </a:cubicBezTo>
                    <a:cubicBezTo>
                      <a:pt x="11" y="84"/>
                      <a:pt x="9" y="86"/>
                      <a:pt x="6" y="89"/>
                    </a:cubicBezTo>
                    <a:cubicBezTo>
                      <a:pt x="7" y="87"/>
                      <a:pt x="9" y="85"/>
                      <a:pt x="1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0" name="Freeform 135"/>
              <p:cNvSpPr>
                <a:spLocks noEditPoints="1" noChangeArrowheads="1"/>
              </p:cNvSpPr>
              <p:nvPr/>
            </p:nvSpPr>
            <p:spPr bwMode="auto">
              <a:xfrm>
                <a:off x="4864" y="334"/>
                <a:ext cx="373" cy="376"/>
              </a:xfrm>
              <a:custGeom>
                <a:avLst/>
                <a:gdLst>
                  <a:gd name="T0" fmla="*/ 2420 w 158"/>
                  <a:gd name="T1" fmla="*/ 532 h 159"/>
                  <a:gd name="T2" fmla="*/ 16436 w 158"/>
                  <a:gd name="T3" fmla="*/ 19954 h 159"/>
                  <a:gd name="T4" fmla="*/ 21495 w 158"/>
                  <a:gd name="T5" fmla="*/ 16636 h 159"/>
                  <a:gd name="T6" fmla="*/ 8142 w 158"/>
                  <a:gd name="T7" fmla="*/ 5089 h 159"/>
                  <a:gd name="T8" fmla="*/ 7262 w 158"/>
                  <a:gd name="T9" fmla="*/ 5408 h 159"/>
                  <a:gd name="T10" fmla="*/ 10038 w 158"/>
                  <a:gd name="T11" fmla="*/ 6281 h 159"/>
                  <a:gd name="T12" fmla="*/ 10038 w 158"/>
                  <a:gd name="T13" fmla="*/ 9485 h 159"/>
                  <a:gd name="T14" fmla="*/ 10567 w 158"/>
                  <a:gd name="T15" fmla="*/ 9759 h 159"/>
                  <a:gd name="T16" fmla="*/ 11051 w 158"/>
                  <a:gd name="T17" fmla="*/ 9759 h 159"/>
                  <a:gd name="T18" fmla="*/ 19724 w 158"/>
                  <a:gd name="T19" fmla="*/ 18857 h 159"/>
                  <a:gd name="T20" fmla="*/ 22526 w 158"/>
                  <a:gd name="T21" fmla="*/ 25523 h 159"/>
                  <a:gd name="T22" fmla="*/ 21117 w 158"/>
                  <a:gd name="T23" fmla="*/ 23459 h 159"/>
                  <a:gd name="T24" fmla="*/ 21495 w 158"/>
                  <a:gd name="T25" fmla="*/ 24979 h 159"/>
                  <a:gd name="T26" fmla="*/ 22366 w 158"/>
                  <a:gd name="T27" fmla="*/ 23806 h 159"/>
                  <a:gd name="T28" fmla="*/ 21986 w 158"/>
                  <a:gd name="T29" fmla="*/ 17296 h 159"/>
                  <a:gd name="T30" fmla="*/ 14880 w 158"/>
                  <a:gd name="T31" fmla="*/ 16636 h 159"/>
                  <a:gd name="T32" fmla="*/ 17460 w 158"/>
                  <a:gd name="T33" fmla="*/ 12789 h 159"/>
                  <a:gd name="T34" fmla="*/ 17460 w 158"/>
                  <a:gd name="T35" fmla="*/ 13316 h 159"/>
                  <a:gd name="T36" fmla="*/ 16117 w 158"/>
                  <a:gd name="T37" fmla="*/ 14730 h 159"/>
                  <a:gd name="T38" fmla="*/ 17460 w 158"/>
                  <a:gd name="T39" fmla="*/ 20484 h 159"/>
                  <a:gd name="T40" fmla="*/ 17300 w 158"/>
                  <a:gd name="T41" fmla="*/ 14349 h 159"/>
                  <a:gd name="T42" fmla="*/ 16931 w 158"/>
                  <a:gd name="T43" fmla="*/ 19729 h 159"/>
                  <a:gd name="T44" fmla="*/ 15777 w 158"/>
                  <a:gd name="T45" fmla="*/ 17164 h 159"/>
                  <a:gd name="T46" fmla="*/ 18537 w 158"/>
                  <a:gd name="T47" fmla="*/ 22044 h 159"/>
                  <a:gd name="T48" fmla="*/ 18697 w 158"/>
                  <a:gd name="T49" fmla="*/ 18041 h 159"/>
                  <a:gd name="T50" fmla="*/ 18697 w 158"/>
                  <a:gd name="T51" fmla="*/ 22044 h 159"/>
                  <a:gd name="T52" fmla="*/ 17828 w 158"/>
                  <a:gd name="T53" fmla="*/ 19389 h 159"/>
                  <a:gd name="T54" fmla="*/ 19356 w 158"/>
                  <a:gd name="T55" fmla="*/ 14477 h 159"/>
                  <a:gd name="T56" fmla="*/ 10038 w 158"/>
                  <a:gd name="T57" fmla="*/ 10514 h 159"/>
                  <a:gd name="T58" fmla="*/ 11207 w 158"/>
                  <a:gd name="T59" fmla="*/ 9601 h 159"/>
                  <a:gd name="T60" fmla="*/ 10038 w 158"/>
                  <a:gd name="T61" fmla="*/ 10514 h 159"/>
                  <a:gd name="T62" fmla="*/ 11960 w 158"/>
                  <a:gd name="T63" fmla="*/ 12789 h 159"/>
                  <a:gd name="T64" fmla="*/ 11591 w 158"/>
                  <a:gd name="T65" fmla="*/ 11916 h 159"/>
                  <a:gd name="T66" fmla="*/ 12987 w 158"/>
                  <a:gd name="T67" fmla="*/ 14349 h 159"/>
                  <a:gd name="T68" fmla="*/ 14502 w 158"/>
                  <a:gd name="T69" fmla="*/ 13817 h 159"/>
                  <a:gd name="T70" fmla="*/ 15248 w 158"/>
                  <a:gd name="T71" fmla="*/ 10658 h 159"/>
                  <a:gd name="T72" fmla="*/ 14880 w 158"/>
                  <a:gd name="T73" fmla="*/ 10358 h 159"/>
                  <a:gd name="T74" fmla="*/ 13142 w 158"/>
                  <a:gd name="T75" fmla="*/ 8941 h 159"/>
                  <a:gd name="T76" fmla="*/ 7986 w 158"/>
                  <a:gd name="T77" fmla="*/ 7695 h 159"/>
                  <a:gd name="T78" fmla="*/ 10038 w 158"/>
                  <a:gd name="T79" fmla="*/ 6442 h 159"/>
                  <a:gd name="T80" fmla="*/ 15404 w 158"/>
                  <a:gd name="T81" fmla="*/ 15378 h 159"/>
                  <a:gd name="T82" fmla="*/ 18697 w 158"/>
                  <a:gd name="T83" fmla="*/ 22430 h 159"/>
                  <a:gd name="T84" fmla="*/ 18697 w 158"/>
                  <a:gd name="T85" fmla="*/ 22430 h 159"/>
                  <a:gd name="T86" fmla="*/ 20749 w 158"/>
                  <a:gd name="T87" fmla="*/ 24979 h 159"/>
                  <a:gd name="T88" fmla="*/ 22644 w 158"/>
                  <a:gd name="T89" fmla="*/ 20484 h 159"/>
                  <a:gd name="T90" fmla="*/ 22366 w 158"/>
                  <a:gd name="T91" fmla="*/ 26240 h 159"/>
                  <a:gd name="T92" fmla="*/ 22895 w 158"/>
                  <a:gd name="T93" fmla="*/ 26765 h 159"/>
                  <a:gd name="T94" fmla="*/ 25430 w 158"/>
                  <a:gd name="T95" fmla="*/ 21356 h 159"/>
                  <a:gd name="T96" fmla="*/ 24566 w 158"/>
                  <a:gd name="T97" fmla="*/ 26396 h 159"/>
                  <a:gd name="T98" fmla="*/ 26089 w 158"/>
                  <a:gd name="T99" fmla="*/ 22704 h 159"/>
                  <a:gd name="T100" fmla="*/ 15777 w 158"/>
                  <a:gd name="T101" fmla="*/ 11162 h 159"/>
                  <a:gd name="T102" fmla="*/ 1237 w 158"/>
                  <a:gd name="T103" fmla="*/ 873 h 159"/>
                  <a:gd name="T104" fmla="*/ 7262 w 158"/>
                  <a:gd name="T105" fmla="*/ 4507 h 159"/>
                  <a:gd name="T106" fmla="*/ 6091 w 158"/>
                  <a:gd name="T107" fmla="*/ 5631 h 159"/>
                  <a:gd name="T108" fmla="*/ 23697 w 158"/>
                  <a:gd name="T109" fmla="*/ 26925 h 159"/>
                  <a:gd name="T110" fmla="*/ 25430 w 158"/>
                  <a:gd name="T111" fmla="*/ 21676 h 159"/>
                  <a:gd name="T112" fmla="*/ 25062 w 158"/>
                  <a:gd name="T113" fmla="*/ 26765 h 159"/>
                  <a:gd name="T114" fmla="*/ 24790 w 158"/>
                  <a:gd name="T115" fmla="*/ 27150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8"/>
                  <a:gd name="T175" fmla="*/ 0 h 159"/>
                  <a:gd name="T176" fmla="*/ 158 w 158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8" h="159">
                    <a:moveTo>
                      <a:pt x="157" y="141"/>
                    </a:moveTo>
                    <a:cubicBezTo>
                      <a:pt x="157" y="130"/>
                      <a:pt x="150" y="121"/>
                      <a:pt x="143" y="113"/>
                    </a:cubicBezTo>
                    <a:cubicBezTo>
                      <a:pt x="135" y="102"/>
                      <a:pt x="125" y="92"/>
                      <a:pt x="116" y="83"/>
                    </a:cubicBezTo>
                    <a:cubicBezTo>
                      <a:pt x="93" y="60"/>
                      <a:pt x="69" y="39"/>
                      <a:pt x="42" y="22"/>
                    </a:cubicBezTo>
                    <a:cubicBezTo>
                      <a:pt x="42" y="22"/>
                      <a:pt x="42" y="22"/>
                      <a:pt x="41" y="22"/>
                    </a:cubicBezTo>
                    <a:cubicBezTo>
                      <a:pt x="37" y="14"/>
                      <a:pt x="31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1" y="3"/>
                      <a:pt x="7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1" y="2"/>
                    </a:cubicBezTo>
                    <a:cubicBezTo>
                      <a:pt x="5" y="6"/>
                      <a:pt x="10" y="12"/>
                      <a:pt x="6" y="18"/>
                    </a:cubicBezTo>
                    <a:cubicBezTo>
                      <a:pt x="6" y="19"/>
                      <a:pt x="7" y="19"/>
                      <a:pt x="7" y="20"/>
                    </a:cubicBezTo>
                    <a:cubicBezTo>
                      <a:pt x="15" y="25"/>
                      <a:pt x="24" y="27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6"/>
                      <a:pt x="61" y="68"/>
                    </a:cubicBezTo>
                    <a:cubicBezTo>
                      <a:pt x="72" y="83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2" y="149"/>
                    </a:cubicBezTo>
                    <a:cubicBezTo>
                      <a:pt x="128" y="154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6"/>
                      <a:pt x="113" y="135"/>
                    </a:cubicBezTo>
                    <a:cubicBezTo>
                      <a:pt x="115" y="129"/>
                      <a:pt x="117" y="122"/>
                      <a:pt x="119" y="116"/>
                    </a:cubicBezTo>
                    <a:cubicBezTo>
                      <a:pt x="119" y="112"/>
                      <a:pt x="120" y="108"/>
                      <a:pt x="121" y="105"/>
                    </a:cubicBezTo>
                    <a:cubicBezTo>
                      <a:pt x="122" y="102"/>
                      <a:pt x="124" y="98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110"/>
                      <a:pt x="117" y="124"/>
                      <a:pt x="116" y="139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1"/>
                      <a:pt x="43" y="35"/>
                      <a:pt x="42" y="37"/>
                    </a:cubicBezTo>
                    <a:cubicBezTo>
                      <a:pt x="43" y="34"/>
                      <a:pt x="44" y="31"/>
                      <a:pt x="45" y="27"/>
                    </a:cubicBezTo>
                    <a:cubicBezTo>
                      <a:pt x="47" y="28"/>
                      <a:pt x="48" y="29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7" y="33"/>
                      <a:pt x="46" y="37"/>
                      <a:pt x="44" y="40"/>
                    </a:cubicBezTo>
                    <a:cubicBezTo>
                      <a:pt x="45" y="38"/>
                      <a:pt x="47" y="33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6"/>
                      <a:pt x="40" y="25"/>
                      <a:pt x="41" y="25"/>
                    </a:cubicBezTo>
                    <a:cubicBezTo>
                      <a:pt x="41" y="25"/>
                      <a:pt x="42" y="25"/>
                      <a:pt x="42" y="25"/>
                    </a:cubicBezTo>
                    <a:cubicBezTo>
                      <a:pt x="41" y="27"/>
                      <a:pt x="40" y="28"/>
                      <a:pt x="40" y="30"/>
                    </a:cubicBezTo>
                    <a:cubicBezTo>
                      <a:pt x="36" y="36"/>
                      <a:pt x="39" y="29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5" y="27"/>
                    </a:moveTo>
                    <a:cubicBezTo>
                      <a:pt x="44" y="28"/>
                      <a:pt x="43" y="30"/>
                      <a:pt x="42" y="31"/>
                    </a:cubicBezTo>
                    <a:cubicBezTo>
                      <a:pt x="42" y="32"/>
                      <a:pt x="40" y="36"/>
                      <a:pt x="41" y="33"/>
                    </a:cubicBezTo>
                    <a:cubicBezTo>
                      <a:pt x="42" y="31"/>
                      <a:pt x="43" y="28"/>
                      <a:pt x="43" y="26"/>
                    </a:cubicBezTo>
                    <a:cubicBezTo>
                      <a:pt x="43" y="26"/>
                      <a:pt x="44" y="27"/>
                      <a:pt x="45" y="27"/>
                    </a:cubicBezTo>
                    <a:close/>
                    <a:moveTo>
                      <a:pt x="52" y="32"/>
                    </a:moveTo>
                    <a:cubicBezTo>
                      <a:pt x="51" y="36"/>
                      <a:pt x="49" y="39"/>
                      <a:pt x="47" y="42"/>
                    </a:cubicBezTo>
                    <a:cubicBezTo>
                      <a:pt x="48" y="40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2" y="32"/>
                      <a:pt x="52" y="32"/>
                    </a:cubicBezTo>
                    <a:close/>
                    <a:moveTo>
                      <a:pt x="58" y="36"/>
                    </a:moveTo>
                    <a:cubicBezTo>
                      <a:pt x="55" y="40"/>
                      <a:pt x="53" y="44"/>
                      <a:pt x="51" y="48"/>
                    </a:cubicBezTo>
                    <a:cubicBezTo>
                      <a:pt x="53" y="45"/>
                      <a:pt x="55" y="39"/>
                      <a:pt x="56" y="35"/>
                    </a:cubicBezTo>
                    <a:cubicBezTo>
                      <a:pt x="56" y="35"/>
                      <a:pt x="57" y="36"/>
                      <a:pt x="58" y="36"/>
                    </a:cubicBezTo>
                    <a:close/>
                    <a:moveTo>
                      <a:pt x="61" y="39"/>
                    </a:moveTo>
                    <a:cubicBezTo>
                      <a:pt x="59" y="43"/>
                      <a:pt x="56" y="49"/>
                      <a:pt x="55" y="53"/>
                    </a:cubicBezTo>
                    <a:cubicBezTo>
                      <a:pt x="56" y="48"/>
                      <a:pt x="58" y="42"/>
                      <a:pt x="58" y="37"/>
                    </a:cubicBezTo>
                    <a:cubicBezTo>
                      <a:pt x="59" y="37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8" y="54"/>
                    </a:cubicBezTo>
                    <a:cubicBezTo>
                      <a:pt x="58" y="52"/>
                      <a:pt x="58" y="51"/>
                      <a:pt x="59" y="49"/>
                    </a:cubicBezTo>
                    <a:cubicBezTo>
                      <a:pt x="59" y="46"/>
                      <a:pt x="60" y="42"/>
                      <a:pt x="62" y="39"/>
                    </a:cubicBezTo>
                    <a:cubicBezTo>
                      <a:pt x="62" y="40"/>
                      <a:pt x="63" y="40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8"/>
                      <a:pt x="64" y="51"/>
                    </a:cubicBezTo>
                    <a:cubicBezTo>
                      <a:pt x="63" y="52"/>
                      <a:pt x="62" y="53"/>
                      <a:pt x="61" y="55"/>
                    </a:cubicBezTo>
                    <a:cubicBezTo>
                      <a:pt x="61" y="55"/>
                      <a:pt x="61" y="55"/>
                      <a:pt x="61" y="56"/>
                    </a:cubicBezTo>
                    <a:cubicBezTo>
                      <a:pt x="62" y="51"/>
                      <a:pt x="63" y="46"/>
                      <a:pt x="65" y="42"/>
                    </a:cubicBezTo>
                    <a:cubicBezTo>
                      <a:pt x="66" y="42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2" y="50"/>
                      <a:pt x="70" y="52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2"/>
                      <a:pt x="70" y="47"/>
                    </a:cubicBezTo>
                    <a:cubicBezTo>
                      <a:pt x="71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4" y="56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4"/>
                    </a:cubicBezTo>
                    <a:cubicBezTo>
                      <a:pt x="70" y="46"/>
                      <a:pt x="72" y="47"/>
                      <a:pt x="73" y="48"/>
                    </a:cubicBezTo>
                    <a:close/>
                    <a:moveTo>
                      <a:pt x="76" y="50"/>
                    </a:moveTo>
                    <a:cubicBezTo>
                      <a:pt x="73" y="54"/>
                      <a:pt x="71" y="58"/>
                      <a:pt x="70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49"/>
                      <a:pt x="75" y="50"/>
                      <a:pt x="76" y="50"/>
                    </a:cubicBezTo>
                    <a:close/>
                    <a:moveTo>
                      <a:pt x="120" y="91"/>
                    </a:moveTo>
                    <a:cubicBezTo>
                      <a:pt x="117" y="96"/>
                      <a:pt x="116" y="102"/>
                      <a:pt x="114" y="108"/>
                    </a:cubicBezTo>
                    <a:cubicBezTo>
                      <a:pt x="113" y="111"/>
                      <a:pt x="112" y="114"/>
                      <a:pt x="110" y="117"/>
                    </a:cubicBezTo>
                    <a:cubicBezTo>
                      <a:pt x="113" y="107"/>
                      <a:pt x="115" y="97"/>
                      <a:pt x="116" y="87"/>
                    </a:cubicBezTo>
                    <a:cubicBezTo>
                      <a:pt x="117" y="88"/>
                      <a:pt x="118" y="89"/>
                      <a:pt x="120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5" y="135"/>
                      <a:pt x="133" y="139"/>
                      <a:pt x="132" y="142"/>
                    </a:cubicBezTo>
                    <a:cubicBezTo>
                      <a:pt x="131" y="143"/>
                      <a:pt x="130" y="145"/>
                      <a:pt x="130" y="146"/>
                    </a:cubicBezTo>
                    <a:cubicBezTo>
                      <a:pt x="130" y="146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8" y="114"/>
                      <a:pt x="126" y="119"/>
                    </a:cubicBezTo>
                    <a:cubicBezTo>
                      <a:pt x="126" y="123"/>
                      <a:pt x="124" y="126"/>
                      <a:pt x="124" y="129"/>
                    </a:cubicBezTo>
                    <a:cubicBezTo>
                      <a:pt x="123" y="133"/>
                      <a:pt x="122" y="137"/>
                      <a:pt x="121" y="140"/>
                    </a:cubicBezTo>
                    <a:cubicBezTo>
                      <a:pt x="120" y="143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0"/>
                      <a:pt x="130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8" y="127"/>
                    </a:cubicBezTo>
                    <a:cubicBezTo>
                      <a:pt x="127" y="130"/>
                      <a:pt x="126" y="133"/>
                      <a:pt x="126" y="136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5" y="142"/>
                      <a:pt x="123" y="148"/>
                      <a:pt x="124" y="143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9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3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1" y="125"/>
                    </a:cubicBezTo>
                    <a:cubicBezTo>
                      <a:pt x="132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2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6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09"/>
                      <a:pt x="125" y="96"/>
                    </a:cubicBezTo>
                    <a:cubicBezTo>
                      <a:pt x="126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0"/>
                      <a:pt x="120" y="106"/>
                      <a:pt x="119" y="112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5"/>
                      <a:pt x="115" y="127"/>
                      <a:pt x="114" y="129"/>
                    </a:cubicBezTo>
                    <a:cubicBezTo>
                      <a:pt x="115" y="124"/>
                      <a:pt x="116" y="117"/>
                      <a:pt x="117" y="112"/>
                    </a:cubicBezTo>
                    <a:cubicBezTo>
                      <a:pt x="119" y="108"/>
                      <a:pt x="119" y="104"/>
                      <a:pt x="119" y="100"/>
                    </a:cubicBezTo>
                    <a:cubicBezTo>
                      <a:pt x="119" y="97"/>
                      <a:pt x="120" y="94"/>
                      <a:pt x="120" y="91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6" y="95"/>
                    </a:moveTo>
                    <a:cubicBezTo>
                      <a:pt x="87" y="94"/>
                      <a:pt x="88" y="91"/>
                      <a:pt x="89" y="90"/>
                    </a:cubicBezTo>
                    <a:cubicBezTo>
                      <a:pt x="88" y="92"/>
                      <a:pt x="87" y="95"/>
                      <a:pt x="87" y="98"/>
                    </a:cubicBezTo>
                    <a:cubicBezTo>
                      <a:pt x="86" y="96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2"/>
                      <a:pt x="85" y="91"/>
                    </a:cubicBezTo>
                    <a:cubicBezTo>
                      <a:pt x="85" y="91"/>
                      <a:pt x="85" y="94"/>
                      <a:pt x="85" y="95"/>
                    </a:cubicBezTo>
                    <a:cubicBezTo>
                      <a:pt x="85" y="95"/>
                      <a:pt x="85" y="95"/>
                      <a:pt x="86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100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2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2"/>
                      <a:pt x="97" y="97"/>
                      <a:pt x="99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0" y="81"/>
                      <a:pt x="99" y="85"/>
                      <a:pt x="97" y="89"/>
                    </a:cubicBezTo>
                    <a:cubicBezTo>
                      <a:pt x="96" y="94"/>
                      <a:pt x="95" y="99"/>
                      <a:pt x="94" y="103"/>
                    </a:cubicBezTo>
                    <a:cubicBezTo>
                      <a:pt x="93" y="106"/>
                      <a:pt x="94" y="101"/>
                      <a:pt x="94" y="100"/>
                    </a:cubicBezTo>
                    <a:cubicBezTo>
                      <a:pt x="94" y="97"/>
                      <a:pt x="94" y="94"/>
                      <a:pt x="95" y="91"/>
                    </a:cubicBezTo>
                    <a:cubicBezTo>
                      <a:pt x="96" y="87"/>
                      <a:pt x="98" y="84"/>
                      <a:pt x="98" y="80"/>
                    </a:cubicBezTo>
                    <a:cubicBezTo>
                      <a:pt x="98" y="79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7"/>
                    </a:moveTo>
                    <a:cubicBezTo>
                      <a:pt x="101" y="117"/>
                      <a:pt x="101" y="117"/>
                      <a:pt x="101" y="118"/>
                    </a:cubicBezTo>
                    <a:cubicBezTo>
                      <a:pt x="100" y="116"/>
                      <a:pt x="99" y="115"/>
                      <a:pt x="98" y="113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7" y="87"/>
                      <a:pt x="107" y="85"/>
                    </a:cubicBezTo>
                    <a:cubicBezTo>
                      <a:pt x="106" y="90"/>
                      <a:pt x="105" y="95"/>
                      <a:pt x="104" y="99"/>
                    </a:cubicBezTo>
                    <a:cubicBezTo>
                      <a:pt x="103" y="105"/>
                      <a:pt x="102" y="112"/>
                      <a:pt x="101" y="117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4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6" y="87"/>
                    </a:cubicBezTo>
                    <a:cubicBezTo>
                      <a:pt x="93" y="93"/>
                      <a:pt x="93" y="99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5"/>
                      <a:pt x="99" y="89"/>
                      <a:pt x="98" y="92"/>
                    </a:cubicBezTo>
                    <a:cubicBezTo>
                      <a:pt x="96" y="97"/>
                      <a:pt x="96" y="103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2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09"/>
                    </a:cubicBezTo>
                    <a:cubicBezTo>
                      <a:pt x="95" y="110"/>
                      <a:pt x="96" y="110"/>
                      <a:pt x="96" y="109"/>
                    </a:cubicBezTo>
                    <a:cubicBezTo>
                      <a:pt x="100" y="99"/>
                      <a:pt x="102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100" y="100"/>
                      <a:pt x="99" y="107"/>
                      <a:pt x="98" y="113"/>
                    </a:cubicBezTo>
                    <a:close/>
                    <a:moveTo>
                      <a:pt x="93" y="86"/>
                    </a:moveTo>
                    <a:cubicBezTo>
                      <a:pt x="93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8"/>
                      <a:pt x="91" y="99"/>
                    </a:cubicBezTo>
                    <a:cubicBezTo>
                      <a:pt x="90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90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8"/>
                    </a:cubicBezTo>
                    <a:cubicBezTo>
                      <a:pt x="89" y="96"/>
                      <a:pt x="90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3" y="85"/>
                      <a:pt x="93" y="85"/>
                      <a:pt x="93" y="86"/>
                    </a:cubicBezTo>
                    <a:close/>
                    <a:moveTo>
                      <a:pt x="107" y="126"/>
                    </a:moveTo>
                    <a:cubicBezTo>
                      <a:pt x="107" y="126"/>
                      <a:pt x="107" y="127"/>
                      <a:pt x="107" y="127"/>
                    </a:cubicBezTo>
                    <a:cubicBezTo>
                      <a:pt x="106" y="126"/>
                      <a:pt x="105" y="124"/>
                      <a:pt x="105" y="123"/>
                    </a:cubicBezTo>
                    <a:cubicBezTo>
                      <a:pt x="103" y="121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2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4"/>
                      <a:pt x="110" y="92"/>
                    </a:cubicBezTo>
                    <a:cubicBezTo>
                      <a:pt x="110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4" y="122"/>
                      <a:pt x="104" y="122"/>
                      <a:pt x="105" y="122"/>
                    </a:cubicBezTo>
                    <a:cubicBezTo>
                      <a:pt x="107" y="116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6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4" y="101"/>
                      <a:pt x="112" y="108"/>
                    </a:cubicBezTo>
                    <a:cubicBezTo>
                      <a:pt x="111" y="111"/>
                      <a:pt x="110" y="115"/>
                      <a:pt x="110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8" y="126"/>
                    </a:cubicBezTo>
                    <a:cubicBezTo>
                      <a:pt x="108" y="126"/>
                      <a:pt x="108" y="126"/>
                      <a:pt x="107" y="126"/>
                    </a:cubicBezTo>
                    <a:close/>
                    <a:moveTo>
                      <a:pt x="116" y="86"/>
                    </a:moveTo>
                    <a:cubicBezTo>
                      <a:pt x="112" y="92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8" y="109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89"/>
                      <a:pt x="112" y="83"/>
                    </a:cubicBezTo>
                    <a:cubicBezTo>
                      <a:pt x="113" y="84"/>
                      <a:pt x="114" y="85"/>
                      <a:pt x="116" y="86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0"/>
                      <a:pt x="103" y="110"/>
                      <a:pt x="103" y="110"/>
                    </a:cubicBezTo>
                    <a:cubicBezTo>
                      <a:pt x="104" y="106"/>
                      <a:pt x="104" y="103"/>
                      <a:pt x="105" y="100"/>
                    </a:cubicBezTo>
                    <a:cubicBezTo>
                      <a:pt x="106" y="93"/>
                      <a:pt x="108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7"/>
                    </a:cubicBezTo>
                    <a:cubicBezTo>
                      <a:pt x="102" y="101"/>
                      <a:pt x="101" y="104"/>
                      <a:pt x="100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1"/>
                      <a:pt x="105" y="76"/>
                    </a:cubicBezTo>
                    <a:cubicBezTo>
                      <a:pt x="107" y="78"/>
                      <a:pt x="109" y="80"/>
                      <a:pt x="112" y="83"/>
                    </a:cubicBezTo>
                    <a:cubicBezTo>
                      <a:pt x="110" y="87"/>
                      <a:pt x="109" y="92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8" y="86"/>
                      <a:pt x="79" y="87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2" y="48"/>
                      <a:pt x="61" y="54"/>
                      <a:pt x="58" y="60"/>
                    </a:cubicBezTo>
                    <a:cubicBezTo>
                      <a:pt x="57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4"/>
                    </a:cubicBezTo>
                    <a:cubicBezTo>
                      <a:pt x="59" y="45"/>
                      <a:pt x="59" y="45"/>
                      <a:pt x="59" y="46"/>
                    </a:cubicBezTo>
                    <a:cubicBezTo>
                      <a:pt x="58" y="49"/>
                      <a:pt x="57" y="53"/>
                      <a:pt x="56" y="57"/>
                    </a:cubicBezTo>
                    <a:cubicBezTo>
                      <a:pt x="56" y="57"/>
                      <a:pt x="57" y="57"/>
                      <a:pt x="57" y="57"/>
                    </a:cubicBezTo>
                    <a:close/>
                    <a:moveTo>
                      <a:pt x="61" y="63"/>
                    </a:moveTo>
                    <a:cubicBezTo>
                      <a:pt x="61" y="63"/>
                      <a:pt x="61" y="63"/>
                      <a:pt x="61" y="63"/>
                    </a:cubicBezTo>
                    <a:cubicBezTo>
                      <a:pt x="63" y="60"/>
                      <a:pt x="64" y="58"/>
                      <a:pt x="65" y="55"/>
                    </a:cubicBezTo>
                    <a:cubicBezTo>
                      <a:pt x="66" y="54"/>
                      <a:pt x="67" y="52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4"/>
                      <a:pt x="64" y="60"/>
                      <a:pt x="63" y="66"/>
                    </a:cubicBezTo>
                    <a:cubicBezTo>
                      <a:pt x="63" y="67"/>
                      <a:pt x="64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69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3"/>
                      <a:pt x="58" y="60"/>
                    </a:cubicBezTo>
                    <a:cubicBezTo>
                      <a:pt x="62" y="56"/>
                      <a:pt x="66" y="50"/>
                      <a:pt x="67" y="46"/>
                    </a:cubicBezTo>
                    <a:cubicBezTo>
                      <a:pt x="65" y="51"/>
                      <a:pt x="62" y="57"/>
                      <a:pt x="61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7"/>
                      <a:pt x="73" y="56"/>
                    </a:cubicBezTo>
                    <a:cubicBezTo>
                      <a:pt x="74" y="55"/>
                      <a:pt x="77" y="48"/>
                      <a:pt x="75" y="53"/>
                    </a:cubicBezTo>
                    <a:cubicBezTo>
                      <a:pt x="72" y="59"/>
                      <a:pt x="71" y="66"/>
                      <a:pt x="68" y="72"/>
                    </a:cubicBezTo>
                    <a:cubicBezTo>
                      <a:pt x="68" y="73"/>
                      <a:pt x="68" y="73"/>
                      <a:pt x="69" y="73"/>
                    </a:cubicBezTo>
                    <a:cubicBezTo>
                      <a:pt x="71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8" y="57"/>
                      <a:pt x="80" y="51"/>
                      <a:pt x="80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0"/>
                      <a:pt x="72" y="74"/>
                      <a:pt x="71" y="77"/>
                    </a:cubicBezTo>
                    <a:cubicBezTo>
                      <a:pt x="70" y="76"/>
                      <a:pt x="70" y="75"/>
                      <a:pt x="69" y="74"/>
                    </a:cubicBezTo>
                    <a:cubicBezTo>
                      <a:pt x="68" y="73"/>
                      <a:pt x="67" y="71"/>
                      <a:pt x="65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9"/>
                      <a:pt x="67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8" y="72"/>
                      <a:pt x="76" y="76"/>
                      <a:pt x="76" y="80"/>
                    </a:cubicBezTo>
                    <a:cubicBezTo>
                      <a:pt x="76" y="80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2"/>
                      <a:pt x="84" y="67"/>
                      <a:pt x="83" y="70"/>
                    </a:cubicBezTo>
                    <a:cubicBezTo>
                      <a:pt x="81" y="74"/>
                      <a:pt x="80" y="77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8" y="82"/>
                      <a:pt x="76" y="82"/>
                      <a:pt x="75" y="82"/>
                    </a:cubicBezTo>
                    <a:cubicBezTo>
                      <a:pt x="74" y="81"/>
                      <a:pt x="73" y="79"/>
                      <a:pt x="72" y="78"/>
                    </a:cubicBezTo>
                    <a:cubicBezTo>
                      <a:pt x="76" y="72"/>
                      <a:pt x="77" y="64"/>
                      <a:pt x="82" y="58"/>
                    </a:cubicBezTo>
                    <a:cubicBezTo>
                      <a:pt x="84" y="54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6" y="69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8" y="68"/>
                      <a:pt x="87" y="70"/>
                    </a:cubicBezTo>
                    <a:cubicBezTo>
                      <a:pt x="86" y="73"/>
                      <a:pt x="84" y="76"/>
                      <a:pt x="84" y="79"/>
                    </a:cubicBezTo>
                    <a:cubicBezTo>
                      <a:pt x="83" y="80"/>
                      <a:pt x="81" y="81"/>
                      <a:pt x="80" y="81"/>
                    </a:cubicBezTo>
                    <a:close/>
                    <a:moveTo>
                      <a:pt x="86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9" y="67"/>
                      <a:pt x="89" y="64"/>
                      <a:pt x="89" y="62"/>
                    </a:cubicBezTo>
                    <a:cubicBezTo>
                      <a:pt x="90" y="62"/>
                      <a:pt x="90" y="63"/>
                      <a:pt x="91" y="63"/>
                    </a:cubicBezTo>
                    <a:cubicBezTo>
                      <a:pt x="91" y="63"/>
                      <a:pt x="91" y="63"/>
                      <a:pt x="91" y="64"/>
                    </a:cubicBezTo>
                    <a:cubicBezTo>
                      <a:pt x="90" y="66"/>
                      <a:pt x="89" y="69"/>
                      <a:pt x="88" y="72"/>
                    </a:cubicBezTo>
                    <a:cubicBezTo>
                      <a:pt x="87" y="74"/>
                      <a:pt x="83" y="82"/>
                      <a:pt x="86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4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6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7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1" y="79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7"/>
                      <a:pt x="80" y="54"/>
                    </a:cubicBezTo>
                    <a:cubicBezTo>
                      <a:pt x="81" y="55"/>
                      <a:pt x="82" y="55"/>
                      <a:pt x="82" y="56"/>
                    </a:cubicBezTo>
                    <a:cubicBezTo>
                      <a:pt x="78" y="62"/>
                      <a:pt x="76" y="70"/>
                      <a:pt x="72" y="76"/>
                    </a:cubicBezTo>
                    <a:close/>
                    <a:moveTo>
                      <a:pt x="79" y="53"/>
                    </a:moveTo>
                    <a:cubicBezTo>
                      <a:pt x="76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3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2" y="40"/>
                      <a:pt x="53" y="36"/>
                      <a:pt x="53" y="33"/>
                    </a:cubicBezTo>
                    <a:cubicBezTo>
                      <a:pt x="54" y="33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50" y="29"/>
                      <a:pt x="48" y="33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7" y="44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0"/>
                      <a:pt x="51" y="50"/>
                    </a:cubicBezTo>
                    <a:cubicBezTo>
                      <a:pt x="52" y="48"/>
                      <a:pt x="54" y="45"/>
                      <a:pt x="55" y="43"/>
                    </a:cubicBezTo>
                    <a:cubicBezTo>
                      <a:pt x="55" y="42"/>
                      <a:pt x="57" y="39"/>
                      <a:pt x="58" y="37"/>
                    </a:cubicBezTo>
                    <a:cubicBezTo>
                      <a:pt x="57" y="43"/>
                      <a:pt x="55" y="49"/>
                      <a:pt x="54" y="54"/>
                    </a:cubicBezTo>
                    <a:cubicBezTo>
                      <a:pt x="51" y="50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4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9" y="93"/>
                      <a:pt x="89" y="90"/>
                      <a:pt x="90" y="88"/>
                    </a:cubicBezTo>
                    <a:cubicBezTo>
                      <a:pt x="90" y="88"/>
                      <a:pt x="89" y="87"/>
                      <a:pt x="89" y="88"/>
                    </a:cubicBezTo>
                    <a:cubicBezTo>
                      <a:pt x="88" y="90"/>
                      <a:pt x="87" y="92"/>
                      <a:pt x="86" y="93"/>
                    </a:cubicBezTo>
                    <a:cubicBezTo>
                      <a:pt x="86" y="93"/>
                      <a:pt x="86" y="91"/>
                      <a:pt x="86" y="89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4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4"/>
                    </a:cubicBezTo>
                    <a:close/>
                    <a:moveTo>
                      <a:pt x="108" y="128"/>
                    </a:moveTo>
                    <a:cubicBezTo>
                      <a:pt x="108" y="126"/>
                      <a:pt x="109" y="125"/>
                      <a:pt x="109" y="123"/>
                    </a:cubicBezTo>
                    <a:cubicBezTo>
                      <a:pt x="111" y="119"/>
                      <a:pt x="113" y="114"/>
                      <a:pt x="114" y="110"/>
                    </a:cubicBezTo>
                    <a:cubicBezTo>
                      <a:pt x="115" y="107"/>
                      <a:pt x="116" y="103"/>
                      <a:pt x="117" y="100"/>
                    </a:cubicBezTo>
                    <a:cubicBezTo>
                      <a:pt x="117" y="98"/>
                      <a:pt x="118" y="96"/>
                      <a:pt x="119" y="94"/>
                    </a:cubicBezTo>
                    <a:cubicBezTo>
                      <a:pt x="119" y="93"/>
                      <a:pt x="119" y="92"/>
                      <a:pt x="120" y="91"/>
                    </a:cubicBezTo>
                    <a:cubicBezTo>
                      <a:pt x="120" y="92"/>
                      <a:pt x="119" y="93"/>
                      <a:pt x="119" y="94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7"/>
                      <a:pt x="112" y="134"/>
                    </a:cubicBezTo>
                    <a:cubicBezTo>
                      <a:pt x="111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3"/>
                      <a:pt x="121" y="127"/>
                      <a:pt x="122" y="120"/>
                    </a:cubicBezTo>
                    <a:cubicBezTo>
                      <a:pt x="124" y="113"/>
                      <a:pt x="127" y="105"/>
                      <a:pt x="127" y="99"/>
                    </a:cubicBezTo>
                    <a:cubicBezTo>
                      <a:pt x="126" y="107"/>
                      <a:pt x="126" y="115"/>
                      <a:pt x="124" y="122"/>
                    </a:cubicBezTo>
                    <a:cubicBezTo>
                      <a:pt x="123" y="129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3"/>
                    </a:moveTo>
                    <a:cubicBezTo>
                      <a:pt x="120" y="144"/>
                      <a:pt x="120" y="143"/>
                      <a:pt x="121" y="143"/>
                    </a:cubicBezTo>
                    <a:cubicBezTo>
                      <a:pt x="124" y="137"/>
                      <a:pt x="124" y="130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8" y="120"/>
                      <a:pt x="127" y="121"/>
                    </a:cubicBezTo>
                    <a:cubicBezTo>
                      <a:pt x="127" y="125"/>
                      <a:pt x="126" y="129"/>
                      <a:pt x="125" y="133"/>
                    </a:cubicBezTo>
                    <a:cubicBezTo>
                      <a:pt x="124" y="137"/>
                      <a:pt x="123" y="142"/>
                      <a:pt x="123" y="146"/>
                    </a:cubicBezTo>
                    <a:cubicBezTo>
                      <a:pt x="122" y="145"/>
                      <a:pt x="121" y="144"/>
                      <a:pt x="120" y="143"/>
                    </a:cubicBezTo>
                    <a:close/>
                    <a:moveTo>
                      <a:pt x="127" y="133"/>
                    </a:moveTo>
                    <a:cubicBezTo>
                      <a:pt x="128" y="127"/>
                      <a:pt x="130" y="122"/>
                      <a:pt x="131" y="117"/>
                    </a:cubicBezTo>
                    <a:cubicBezTo>
                      <a:pt x="131" y="119"/>
                      <a:pt x="131" y="121"/>
                      <a:pt x="130" y="124"/>
                    </a:cubicBezTo>
                    <a:cubicBezTo>
                      <a:pt x="129" y="131"/>
                      <a:pt x="128" y="138"/>
                      <a:pt x="127" y="146"/>
                    </a:cubicBezTo>
                    <a:cubicBezTo>
                      <a:pt x="127" y="146"/>
                      <a:pt x="128" y="146"/>
                      <a:pt x="128" y="146"/>
                    </a:cubicBezTo>
                    <a:cubicBezTo>
                      <a:pt x="131" y="140"/>
                      <a:pt x="132" y="134"/>
                      <a:pt x="134" y="128"/>
                    </a:cubicBezTo>
                    <a:cubicBezTo>
                      <a:pt x="135" y="125"/>
                      <a:pt x="135" y="122"/>
                      <a:pt x="136" y="119"/>
                    </a:cubicBezTo>
                    <a:cubicBezTo>
                      <a:pt x="137" y="117"/>
                      <a:pt x="137" y="115"/>
                      <a:pt x="138" y="114"/>
                    </a:cubicBezTo>
                    <a:cubicBezTo>
                      <a:pt x="139" y="110"/>
                      <a:pt x="138" y="114"/>
                      <a:pt x="138" y="115"/>
                    </a:cubicBezTo>
                    <a:cubicBezTo>
                      <a:pt x="136" y="121"/>
                      <a:pt x="135" y="128"/>
                      <a:pt x="133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0"/>
                      <a:pt x="137" y="127"/>
                      <a:pt x="138" y="124"/>
                    </a:cubicBezTo>
                    <a:cubicBezTo>
                      <a:pt x="139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4"/>
                      <a:pt x="141" y="114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8" y="133"/>
                    </a:cubicBezTo>
                    <a:cubicBezTo>
                      <a:pt x="136" y="139"/>
                      <a:pt x="134" y="146"/>
                      <a:pt x="132" y="153"/>
                    </a:cubicBezTo>
                    <a:cubicBezTo>
                      <a:pt x="132" y="153"/>
                      <a:pt x="133" y="153"/>
                      <a:pt x="133" y="153"/>
                    </a:cubicBezTo>
                    <a:cubicBezTo>
                      <a:pt x="129" y="151"/>
                      <a:pt x="126" y="149"/>
                      <a:pt x="123" y="146"/>
                    </a:cubicBezTo>
                    <a:cubicBezTo>
                      <a:pt x="126" y="142"/>
                      <a:pt x="126" y="137"/>
                      <a:pt x="127" y="133"/>
                    </a:cubicBezTo>
                    <a:close/>
                    <a:moveTo>
                      <a:pt x="139" y="128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3"/>
                    </a:cubicBezTo>
                    <a:cubicBezTo>
                      <a:pt x="139" y="132"/>
                      <a:pt x="139" y="130"/>
                      <a:pt x="139" y="128"/>
                    </a:cubicBezTo>
                    <a:close/>
                    <a:moveTo>
                      <a:pt x="147" y="122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1" y="140"/>
                      <a:pt x="140" y="142"/>
                      <a:pt x="140" y="143"/>
                    </a:cubicBezTo>
                    <a:cubicBezTo>
                      <a:pt x="142" y="135"/>
                      <a:pt x="144" y="127"/>
                      <a:pt x="144" y="119"/>
                    </a:cubicBezTo>
                    <a:cubicBezTo>
                      <a:pt x="145" y="120"/>
                      <a:pt x="146" y="121"/>
                      <a:pt x="147" y="122"/>
                    </a:cubicBezTo>
                    <a:close/>
                    <a:moveTo>
                      <a:pt x="149" y="126"/>
                    </a:moveTo>
                    <a:cubicBezTo>
                      <a:pt x="148" y="130"/>
                      <a:pt x="147" y="134"/>
                      <a:pt x="146" y="138"/>
                    </a:cubicBezTo>
                    <a:cubicBezTo>
                      <a:pt x="145" y="141"/>
                      <a:pt x="144" y="144"/>
                      <a:pt x="143" y="147"/>
                    </a:cubicBezTo>
                    <a:cubicBezTo>
                      <a:pt x="143" y="148"/>
                      <a:pt x="143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0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0"/>
                      <a:pt x="147" y="127"/>
                      <a:pt x="148" y="124"/>
                    </a:cubicBezTo>
                    <a:cubicBezTo>
                      <a:pt x="148" y="125"/>
                      <a:pt x="149" y="126"/>
                      <a:pt x="149" y="126"/>
                    </a:cubicBezTo>
                    <a:close/>
                    <a:moveTo>
                      <a:pt x="151" y="130"/>
                    </a:moveTo>
                    <a:cubicBezTo>
                      <a:pt x="151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8"/>
                    </a:cubicBezTo>
                    <a:cubicBezTo>
                      <a:pt x="150" y="129"/>
                      <a:pt x="151" y="129"/>
                      <a:pt x="151" y="129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5"/>
                    </a:moveTo>
                    <a:cubicBezTo>
                      <a:pt x="153" y="138"/>
                      <a:pt x="152" y="141"/>
                      <a:pt x="152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3"/>
                      <a:pt x="150" y="148"/>
                    </a:cubicBezTo>
                    <a:cubicBezTo>
                      <a:pt x="151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5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4"/>
                      <a:pt x="86" y="77"/>
                    </a:cubicBezTo>
                    <a:cubicBezTo>
                      <a:pt x="88" y="73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3" y="65"/>
                    </a:cubicBezTo>
                    <a:cubicBezTo>
                      <a:pt x="93" y="65"/>
                      <a:pt x="93" y="66"/>
                      <a:pt x="94" y="66"/>
                    </a:cubicBezTo>
                    <a:close/>
                    <a:moveTo>
                      <a:pt x="7" y="5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9"/>
                      <a:pt x="34" y="16"/>
                      <a:pt x="39" y="23"/>
                    </a:cubicBezTo>
                    <a:cubicBezTo>
                      <a:pt x="37" y="25"/>
                      <a:pt x="35" y="28"/>
                      <a:pt x="33" y="30"/>
                    </a:cubicBezTo>
                    <a:cubicBezTo>
                      <a:pt x="26" y="25"/>
                      <a:pt x="17" y="22"/>
                      <a:pt x="10" y="18"/>
                    </a:cubicBezTo>
                    <a:cubicBezTo>
                      <a:pt x="11" y="13"/>
                      <a:pt x="10" y="9"/>
                      <a:pt x="7" y="5"/>
                    </a:cubicBezTo>
                    <a:close/>
                    <a:moveTo>
                      <a:pt x="35" y="32"/>
                    </a:move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2"/>
                      <a:pt x="37" y="30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8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29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4"/>
                      <a:pt x="42" y="33"/>
                      <a:pt x="43" y="31"/>
                    </a:cubicBezTo>
                    <a:cubicBezTo>
                      <a:pt x="43" y="30"/>
                      <a:pt x="46" y="25"/>
                      <a:pt x="44" y="31"/>
                    </a:cubicBezTo>
                    <a:cubicBezTo>
                      <a:pt x="43" y="33"/>
                      <a:pt x="42" y="36"/>
                      <a:pt x="41" y="38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3"/>
                      <a:pt x="46" y="31"/>
                    </a:cubicBezTo>
                    <a:cubicBezTo>
                      <a:pt x="46" y="34"/>
                      <a:pt x="44" y="38"/>
                      <a:pt x="44" y="42"/>
                    </a:cubicBezTo>
                    <a:cubicBezTo>
                      <a:pt x="41" y="38"/>
                      <a:pt x="38" y="35"/>
                      <a:pt x="35" y="32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1"/>
                      <a:pt x="138" y="136"/>
                    </a:cubicBezTo>
                    <a:cubicBezTo>
                      <a:pt x="139" y="132"/>
                      <a:pt x="140" y="129"/>
                      <a:pt x="141" y="125"/>
                    </a:cubicBezTo>
                    <a:cubicBezTo>
                      <a:pt x="142" y="124"/>
                      <a:pt x="143" y="122"/>
                      <a:pt x="143" y="120"/>
                    </a:cubicBezTo>
                    <a:cubicBezTo>
                      <a:pt x="144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3"/>
                      <a:pt x="137" y="154"/>
                      <a:pt x="137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4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5" y="130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4"/>
                    </a:cubicBezTo>
                    <a:cubicBezTo>
                      <a:pt x="147" y="128"/>
                      <a:pt x="145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1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49" y="130"/>
                      <a:pt x="149" y="136"/>
                      <a:pt x="148" y="139"/>
                    </a:cubicBezTo>
                    <a:cubicBezTo>
                      <a:pt x="147" y="142"/>
                      <a:pt x="147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2"/>
                      <a:pt x="145" y="153"/>
                    </a:cubicBezTo>
                    <a:cubicBezTo>
                      <a:pt x="144" y="153"/>
                      <a:pt x="145" y="154"/>
                      <a:pt x="145" y="153"/>
                    </a:cubicBezTo>
                    <a:cubicBezTo>
                      <a:pt x="148" y="146"/>
                      <a:pt x="149" y="138"/>
                      <a:pt x="152" y="131"/>
                    </a:cubicBezTo>
                    <a:cubicBezTo>
                      <a:pt x="152" y="131"/>
                      <a:pt x="152" y="131"/>
                      <a:pt x="152" y="132"/>
                    </a:cubicBezTo>
                    <a:cubicBezTo>
                      <a:pt x="152" y="133"/>
                      <a:pt x="152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4" y="137"/>
                    </a:cubicBezTo>
                    <a:cubicBezTo>
                      <a:pt x="155" y="145"/>
                      <a:pt x="154" y="154"/>
                      <a:pt x="143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1" name="Freeform 136"/>
              <p:cNvSpPr>
                <a:spLocks noChangeArrowheads="1"/>
              </p:cNvSpPr>
              <p:nvPr/>
            </p:nvSpPr>
            <p:spPr bwMode="auto">
              <a:xfrm>
                <a:off x="4899" y="360"/>
                <a:ext cx="24" cy="19"/>
              </a:xfrm>
              <a:custGeom>
                <a:avLst/>
                <a:gdLst>
                  <a:gd name="T0" fmla="*/ 1354 w 10"/>
                  <a:gd name="T1" fmla="*/ 1275 h 8"/>
                  <a:gd name="T2" fmla="*/ 1757 w 10"/>
                  <a:gd name="T3" fmla="*/ 926 h 8"/>
                  <a:gd name="T4" fmla="*/ 564 w 10"/>
                  <a:gd name="T5" fmla="*/ 164 h 8"/>
                  <a:gd name="T6" fmla="*/ 403 w 10"/>
                  <a:gd name="T7" fmla="*/ 537 h 8"/>
                  <a:gd name="T8" fmla="*/ 1354 w 10"/>
                  <a:gd name="T9" fmla="*/ 127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"/>
                  <a:gd name="T17" fmla="*/ 10 w 10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">
                    <a:moveTo>
                      <a:pt x="7" y="7"/>
                    </a:moveTo>
                    <a:cubicBezTo>
                      <a:pt x="8" y="8"/>
                      <a:pt x="10" y="6"/>
                      <a:pt x="9" y="5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1" y="0"/>
                      <a:pt x="0" y="3"/>
                      <a:pt x="2" y="3"/>
                    </a:cubicBezTo>
                    <a:cubicBezTo>
                      <a:pt x="4" y="4"/>
                      <a:pt x="5" y="6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2" name="Freeform 137"/>
              <p:cNvSpPr>
                <a:spLocks noEditPoints="1" noChangeArrowheads="1"/>
              </p:cNvSpPr>
              <p:nvPr/>
            </p:nvSpPr>
            <p:spPr bwMode="auto">
              <a:xfrm>
                <a:off x="3022" y="2441"/>
                <a:ext cx="373" cy="376"/>
              </a:xfrm>
              <a:custGeom>
                <a:avLst/>
                <a:gdLst>
                  <a:gd name="T0" fmla="*/ 2420 w 158"/>
                  <a:gd name="T1" fmla="*/ 532 h 159"/>
                  <a:gd name="T2" fmla="*/ 16436 w 158"/>
                  <a:gd name="T3" fmla="*/ 19954 h 159"/>
                  <a:gd name="T4" fmla="*/ 21495 w 158"/>
                  <a:gd name="T5" fmla="*/ 16792 h 159"/>
                  <a:gd name="T6" fmla="*/ 8142 w 158"/>
                  <a:gd name="T7" fmla="*/ 5252 h 159"/>
                  <a:gd name="T8" fmla="*/ 7262 w 158"/>
                  <a:gd name="T9" fmla="*/ 5408 h 159"/>
                  <a:gd name="T10" fmla="*/ 9908 w 158"/>
                  <a:gd name="T11" fmla="*/ 6281 h 159"/>
                  <a:gd name="T12" fmla="*/ 10038 w 158"/>
                  <a:gd name="T13" fmla="*/ 9485 h 159"/>
                  <a:gd name="T14" fmla="*/ 10406 w 158"/>
                  <a:gd name="T15" fmla="*/ 9759 h 159"/>
                  <a:gd name="T16" fmla="*/ 10935 w 158"/>
                  <a:gd name="T17" fmla="*/ 9970 h 159"/>
                  <a:gd name="T18" fmla="*/ 19724 w 158"/>
                  <a:gd name="T19" fmla="*/ 18857 h 159"/>
                  <a:gd name="T20" fmla="*/ 22526 w 158"/>
                  <a:gd name="T21" fmla="*/ 25523 h 159"/>
                  <a:gd name="T22" fmla="*/ 21117 w 158"/>
                  <a:gd name="T23" fmla="*/ 23459 h 159"/>
                  <a:gd name="T24" fmla="*/ 21495 w 158"/>
                  <a:gd name="T25" fmla="*/ 25204 h 159"/>
                  <a:gd name="T26" fmla="*/ 22366 w 158"/>
                  <a:gd name="T27" fmla="*/ 23806 h 159"/>
                  <a:gd name="T28" fmla="*/ 21986 w 158"/>
                  <a:gd name="T29" fmla="*/ 17296 h 159"/>
                  <a:gd name="T30" fmla="*/ 14748 w 158"/>
                  <a:gd name="T31" fmla="*/ 16636 h 159"/>
                  <a:gd name="T32" fmla="*/ 17460 w 158"/>
                  <a:gd name="T33" fmla="*/ 12789 h 159"/>
                  <a:gd name="T34" fmla="*/ 17300 w 158"/>
                  <a:gd name="T35" fmla="*/ 13316 h 159"/>
                  <a:gd name="T36" fmla="*/ 16117 w 158"/>
                  <a:gd name="T37" fmla="*/ 14730 h 159"/>
                  <a:gd name="T38" fmla="*/ 17460 w 158"/>
                  <a:gd name="T39" fmla="*/ 20640 h 159"/>
                  <a:gd name="T40" fmla="*/ 17300 w 158"/>
                  <a:gd name="T41" fmla="*/ 14349 h 159"/>
                  <a:gd name="T42" fmla="*/ 16931 w 158"/>
                  <a:gd name="T43" fmla="*/ 19729 h 159"/>
                  <a:gd name="T44" fmla="*/ 15777 w 158"/>
                  <a:gd name="T45" fmla="*/ 17164 h 159"/>
                  <a:gd name="T46" fmla="*/ 18537 w 158"/>
                  <a:gd name="T47" fmla="*/ 22044 h 159"/>
                  <a:gd name="T48" fmla="*/ 18697 w 158"/>
                  <a:gd name="T49" fmla="*/ 18041 h 159"/>
                  <a:gd name="T50" fmla="*/ 18537 w 158"/>
                  <a:gd name="T51" fmla="*/ 22044 h 159"/>
                  <a:gd name="T52" fmla="*/ 17828 w 158"/>
                  <a:gd name="T53" fmla="*/ 19389 h 159"/>
                  <a:gd name="T54" fmla="*/ 19221 w 158"/>
                  <a:gd name="T55" fmla="*/ 14477 h 159"/>
                  <a:gd name="T56" fmla="*/ 10038 w 158"/>
                  <a:gd name="T57" fmla="*/ 10514 h 159"/>
                  <a:gd name="T58" fmla="*/ 11207 w 158"/>
                  <a:gd name="T59" fmla="*/ 9601 h 159"/>
                  <a:gd name="T60" fmla="*/ 10038 w 158"/>
                  <a:gd name="T61" fmla="*/ 10658 h 159"/>
                  <a:gd name="T62" fmla="*/ 11804 w 158"/>
                  <a:gd name="T63" fmla="*/ 12789 h 159"/>
                  <a:gd name="T64" fmla="*/ 11591 w 158"/>
                  <a:gd name="T65" fmla="*/ 11916 h 159"/>
                  <a:gd name="T66" fmla="*/ 12828 w 158"/>
                  <a:gd name="T67" fmla="*/ 14349 h 159"/>
                  <a:gd name="T68" fmla="*/ 14502 w 158"/>
                  <a:gd name="T69" fmla="*/ 13817 h 159"/>
                  <a:gd name="T70" fmla="*/ 15248 w 158"/>
                  <a:gd name="T71" fmla="*/ 10658 h 159"/>
                  <a:gd name="T72" fmla="*/ 14880 w 158"/>
                  <a:gd name="T73" fmla="*/ 10358 h 159"/>
                  <a:gd name="T74" fmla="*/ 13142 w 158"/>
                  <a:gd name="T75" fmla="*/ 8941 h 159"/>
                  <a:gd name="T76" fmla="*/ 7986 w 158"/>
                  <a:gd name="T77" fmla="*/ 7695 h 159"/>
                  <a:gd name="T78" fmla="*/ 9908 w 158"/>
                  <a:gd name="T79" fmla="*/ 6666 h 159"/>
                  <a:gd name="T80" fmla="*/ 15404 w 158"/>
                  <a:gd name="T81" fmla="*/ 15378 h 159"/>
                  <a:gd name="T82" fmla="*/ 18697 w 158"/>
                  <a:gd name="T83" fmla="*/ 22430 h 159"/>
                  <a:gd name="T84" fmla="*/ 18697 w 158"/>
                  <a:gd name="T85" fmla="*/ 22430 h 159"/>
                  <a:gd name="T86" fmla="*/ 20749 w 158"/>
                  <a:gd name="T87" fmla="*/ 25204 h 159"/>
                  <a:gd name="T88" fmla="*/ 22644 w 158"/>
                  <a:gd name="T89" fmla="*/ 20484 h 159"/>
                  <a:gd name="T90" fmla="*/ 22366 w 158"/>
                  <a:gd name="T91" fmla="*/ 26240 h 159"/>
                  <a:gd name="T92" fmla="*/ 22895 w 158"/>
                  <a:gd name="T93" fmla="*/ 26765 h 159"/>
                  <a:gd name="T94" fmla="*/ 25430 w 158"/>
                  <a:gd name="T95" fmla="*/ 21512 h 159"/>
                  <a:gd name="T96" fmla="*/ 24566 w 158"/>
                  <a:gd name="T97" fmla="*/ 26396 h 159"/>
                  <a:gd name="T98" fmla="*/ 26089 w 158"/>
                  <a:gd name="T99" fmla="*/ 22704 h 159"/>
                  <a:gd name="T100" fmla="*/ 15777 w 158"/>
                  <a:gd name="T101" fmla="*/ 11162 h 159"/>
                  <a:gd name="T102" fmla="*/ 1237 w 158"/>
                  <a:gd name="T103" fmla="*/ 1029 h 159"/>
                  <a:gd name="T104" fmla="*/ 7262 w 158"/>
                  <a:gd name="T105" fmla="*/ 4507 h 159"/>
                  <a:gd name="T106" fmla="*/ 6091 w 158"/>
                  <a:gd name="T107" fmla="*/ 5754 h 159"/>
                  <a:gd name="T108" fmla="*/ 23697 w 158"/>
                  <a:gd name="T109" fmla="*/ 27150 h 159"/>
                  <a:gd name="T110" fmla="*/ 25430 w 158"/>
                  <a:gd name="T111" fmla="*/ 21888 h 159"/>
                  <a:gd name="T112" fmla="*/ 24946 w 158"/>
                  <a:gd name="T113" fmla="*/ 26765 h 159"/>
                  <a:gd name="T114" fmla="*/ 24790 w 158"/>
                  <a:gd name="T115" fmla="*/ 27150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8"/>
                  <a:gd name="T175" fmla="*/ 0 h 159"/>
                  <a:gd name="T176" fmla="*/ 158 w 158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3" name="Freeform 138"/>
              <p:cNvSpPr>
                <a:spLocks noChangeArrowheads="1"/>
              </p:cNvSpPr>
              <p:nvPr/>
            </p:nvSpPr>
            <p:spPr bwMode="auto">
              <a:xfrm>
                <a:off x="3057" y="2467"/>
                <a:ext cx="24" cy="21"/>
              </a:xfrm>
              <a:custGeom>
                <a:avLst/>
                <a:gdLst>
                  <a:gd name="T0" fmla="*/ 1354 w 10"/>
                  <a:gd name="T1" fmla="*/ 1094 h 9"/>
                  <a:gd name="T2" fmla="*/ 1522 w 10"/>
                  <a:gd name="T3" fmla="*/ 828 h 9"/>
                  <a:gd name="T4" fmla="*/ 564 w 10"/>
                  <a:gd name="T5" fmla="*/ 152 h 9"/>
                  <a:gd name="T6" fmla="*/ 403 w 10"/>
                  <a:gd name="T7" fmla="*/ 621 h 9"/>
                  <a:gd name="T8" fmla="*/ 1354 w 10"/>
                  <a:gd name="T9" fmla="*/ 109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7" y="7"/>
                    </a:moveTo>
                    <a:cubicBezTo>
                      <a:pt x="8" y="9"/>
                      <a:pt x="10" y="6"/>
                      <a:pt x="8" y="5"/>
                    </a:cubicBezTo>
                    <a:cubicBezTo>
                      <a:pt x="7" y="4"/>
                      <a:pt x="5" y="2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ubicBezTo>
                      <a:pt x="4" y="4"/>
                      <a:pt x="5" y="6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4" name="Freeform 139"/>
              <p:cNvSpPr>
                <a:spLocks noEditPoints="1" noChangeArrowheads="1"/>
              </p:cNvSpPr>
              <p:nvPr/>
            </p:nvSpPr>
            <p:spPr bwMode="auto">
              <a:xfrm>
                <a:off x="6393" y="1766"/>
                <a:ext cx="374" cy="379"/>
              </a:xfrm>
              <a:custGeom>
                <a:avLst/>
                <a:gdLst>
                  <a:gd name="T0" fmla="*/ 2455 w 158"/>
                  <a:gd name="T1" fmla="*/ 663 h 160"/>
                  <a:gd name="T2" fmla="*/ 16579 w 158"/>
                  <a:gd name="T3" fmla="*/ 20267 h 160"/>
                  <a:gd name="T4" fmla="*/ 21846 w 158"/>
                  <a:gd name="T5" fmla="*/ 16934 h 160"/>
                  <a:gd name="T6" fmla="*/ 8264 w 158"/>
                  <a:gd name="T7" fmla="*/ 5292 h 160"/>
                  <a:gd name="T8" fmla="*/ 7345 w 158"/>
                  <a:gd name="T9" fmla="*/ 5661 h 160"/>
                  <a:gd name="T10" fmla="*/ 10041 w 158"/>
                  <a:gd name="T11" fmla="*/ 6554 h 160"/>
                  <a:gd name="T12" fmla="*/ 10176 w 158"/>
                  <a:gd name="T13" fmla="*/ 9702 h 160"/>
                  <a:gd name="T14" fmla="*/ 10545 w 158"/>
                  <a:gd name="T15" fmla="*/ 10077 h 160"/>
                  <a:gd name="T16" fmla="*/ 11087 w 158"/>
                  <a:gd name="T17" fmla="*/ 10077 h 160"/>
                  <a:gd name="T18" fmla="*/ 19841 w 158"/>
                  <a:gd name="T19" fmla="*/ 19234 h 160"/>
                  <a:gd name="T20" fmla="*/ 22894 w 158"/>
                  <a:gd name="T21" fmla="*/ 25945 h 160"/>
                  <a:gd name="T22" fmla="*/ 21472 w 158"/>
                  <a:gd name="T23" fmla="*/ 23645 h 160"/>
                  <a:gd name="T24" fmla="*/ 21633 w 158"/>
                  <a:gd name="T25" fmla="*/ 25440 h 160"/>
                  <a:gd name="T26" fmla="*/ 22509 w 158"/>
                  <a:gd name="T27" fmla="*/ 24014 h 160"/>
                  <a:gd name="T28" fmla="*/ 22350 w 158"/>
                  <a:gd name="T29" fmla="*/ 17529 h 160"/>
                  <a:gd name="T30" fmla="*/ 14948 w 158"/>
                  <a:gd name="T31" fmla="*/ 16934 h 160"/>
                  <a:gd name="T32" fmla="*/ 17772 w 158"/>
                  <a:gd name="T33" fmla="*/ 13061 h 160"/>
                  <a:gd name="T34" fmla="*/ 17611 w 158"/>
                  <a:gd name="T35" fmla="*/ 13568 h 160"/>
                  <a:gd name="T36" fmla="*/ 16357 w 158"/>
                  <a:gd name="T37" fmla="*/ 14835 h 160"/>
                  <a:gd name="T38" fmla="*/ 17611 w 158"/>
                  <a:gd name="T39" fmla="*/ 20866 h 160"/>
                  <a:gd name="T40" fmla="*/ 17611 w 158"/>
                  <a:gd name="T41" fmla="*/ 14487 h 160"/>
                  <a:gd name="T42" fmla="*/ 17083 w 158"/>
                  <a:gd name="T43" fmla="*/ 20149 h 160"/>
                  <a:gd name="T44" fmla="*/ 15824 w 158"/>
                  <a:gd name="T45" fmla="*/ 17529 h 160"/>
                  <a:gd name="T46" fmla="*/ 18809 w 158"/>
                  <a:gd name="T47" fmla="*/ 22449 h 160"/>
                  <a:gd name="T48" fmla="*/ 19017 w 158"/>
                  <a:gd name="T49" fmla="*/ 18197 h 160"/>
                  <a:gd name="T50" fmla="*/ 18809 w 158"/>
                  <a:gd name="T51" fmla="*/ 22226 h 160"/>
                  <a:gd name="T52" fmla="*/ 17890 w 158"/>
                  <a:gd name="T53" fmla="*/ 19779 h 160"/>
                  <a:gd name="T54" fmla="*/ 19562 w 158"/>
                  <a:gd name="T55" fmla="*/ 14700 h 160"/>
                  <a:gd name="T56" fmla="*/ 10041 w 158"/>
                  <a:gd name="T57" fmla="*/ 10740 h 160"/>
                  <a:gd name="T58" fmla="*/ 11459 w 158"/>
                  <a:gd name="T59" fmla="*/ 9916 h 160"/>
                  <a:gd name="T60" fmla="*/ 10176 w 158"/>
                  <a:gd name="T61" fmla="*/ 10740 h 160"/>
                  <a:gd name="T62" fmla="*/ 11963 w 158"/>
                  <a:gd name="T63" fmla="*/ 13061 h 160"/>
                  <a:gd name="T64" fmla="*/ 11575 w 158"/>
                  <a:gd name="T65" fmla="*/ 12147 h 160"/>
                  <a:gd name="T66" fmla="*/ 13000 w 158"/>
                  <a:gd name="T67" fmla="*/ 14700 h 160"/>
                  <a:gd name="T68" fmla="*/ 14562 w 158"/>
                  <a:gd name="T69" fmla="*/ 14167 h 160"/>
                  <a:gd name="T70" fmla="*/ 15452 w 158"/>
                  <a:gd name="T71" fmla="*/ 10953 h 160"/>
                  <a:gd name="T72" fmla="*/ 14948 w 158"/>
                  <a:gd name="T73" fmla="*/ 10581 h 160"/>
                  <a:gd name="T74" fmla="*/ 13369 w 158"/>
                  <a:gd name="T75" fmla="*/ 9158 h 160"/>
                  <a:gd name="T76" fmla="*/ 7946 w 158"/>
                  <a:gd name="T77" fmla="*/ 7961 h 160"/>
                  <a:gd name="T78" fmla="*/ 10041 w 158"/>
                  <a:gd name="T79" fmla="*/ 6711 h 160"/>
                  <a:gd name="T80" fmla="*/ 15665 w 158"/>
                  <a:gd name="T81" fmla="*/ 15738 h 160"/>
                  <a:gd name="T82" fmla="*/ 18809 w 158"/>
                  <a:gd name="T83" fmla="*/ 22821 h 160"/>
                  <a:gd name="T84" fmla="*/ 18809 w 158"/>
                  <a:gd name="T85" fmla="*/ 22821 h 160"/>
                  <a:gd name="T86" fmla="*/ 21100 w 158"/>
                  <a:gd name="T87" fmla="*/ 25440 h 160"/>
                  <a:gd name="T88" fmla="*/ 23039 w 158"/>
                  <a:gd name="T89" fmla="*/ 20866 h 160"/>
                  <a:gd name="T90" fmla="*/ 22665 w 158"/>
                  <a:gd name="T91" fmla="*/ 26478 h 160"/>
                  <a:gd name="T92" fmla="*/ 23197 w 158"/>
                  <a:gd name="T93" fmla="*/ 26982 h 160"/>
                  <a:gd name="T94" fmla="*/ 25718 w 158"/>
                  <a:gd name="T95" fmla="*/ 21693 h 160"/>
                  <a:gd name="T96" fmla="*/ 24828 w 158"/>
                  <a:gd name="T97" fmla="*/ 26859 h 160"/>
                  <a:gd name="T98" fmla="*/ 26526 w 158"/>
                  <a:gd name="T99" fmla="*/ 23112 h 160"/>
                  <a:gd name="T100" fmla="*/ 15980 w 158"/>
                  <a:gd name="T101" fmla="*/ 11498 h 160"/>
                  <a:gd name="T102" fmla="*/ 1262 w 158"/>
                  <a:gd name="T103" fmla="*/ 1038 h 160"/>
                  <a:gd name="T104" fmla="*/ 7345 w 158"/>
                  <a:gd name="T105" fmla="*/ 4787 h 160"/>
                  <a:gd name="T106" fmla="*/ 6152 w 158"/>
                  <a:gd name="T107" fmla="*/ 5825 h 160"/>
                  <a:gd name="T108" fmla="*/ 23924 w 158"/>
                  <a:gd name="T109" fmla="*/ 27354 h 160"/>
                  <a:gd name="T110" fmla="*/ 25718 w 158"/>
                  <a:gd name="T111" fmla="*/ 22063 h 160"/>
                  <a:gd name="T112" fmla="*/ 25333 w 158"/>
                  <a:gd name="T113" fmla="*/ 27236 h 160"/>
                  <a:gd name="T114" fmla="*/ 24961 w 158"/>
                  <a:gd name="T115" fmla="*/ 27577 h 16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8"/>
                  <a:gd name="T175" fmla="*/ 0 h 160"/>
                  <a:gd name="T176" fmla="*/ 158 w 158"/>
                  <a:gd name="T177" fmla="*/ 160 h 16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5" name="Freeform 140"/>
              <p:cNvSpPr>
                <a:spLocks noChangeArrowheads="1"/>
              </p:cNvSpPr>
              <p:nvPr/>
            </p:nvSpPr>
            <p:spPr bwMode="auto">
              <a:xfrm>
                <a:off x="6429" y="1795"/>
                <a:ext cx="23" cy="18"/>
              </a:xfrm>
              <a:custGeom>
                <a:avLst/>
                <a:gdLst>
                  <a:gd name="T0" fmla="*/ 899 w 10"/>
                  <a:gd name="T1" fmla="*/ 923 h 8"/>
                  <a:gd name="T2" fmla="*/ 1143 w 10"/>
                  <a:gd name="T3" fmla="*/ 639 h 8"/>
                  <a:gd name="T4" fmla="*/ 451 w 10"/>
                  <a:gd name="T5" fmla="*/ 0 h 8"/>
                  <a:gd name="T6" fmla="*/ 147 w 10"/>
                  <a:gd name="T7" fmla="*/ 410 h 8"/>
                  <a:gd name="T8" fmla="*/ 899 w 10"/>
                  <a:gd name="T9" fmla="*/ 9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"/>
                  <a:gd name="T17" fmla="*/ 10 w 10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">
                    <a:moveTo>
                      <a:pt x="6" y="7"/>
                    </a:moveTo>
                    <a:cubicBezTo>
                      <a:pt x="8" y="8"/>
                      <a:pt x="10" y="6"/>
                      <a:pt x="8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1" y="0"/>
                      <a:pt x="0" y="2"/>
                      <a:pt x="1" y="3"/>
                    </a:cubicBezTo>
                    <a:cubicBezTo>
                      <a:pt x="3" y="4"/>
                      <a:pt x="5" y="6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6" name="Freeform 141"/>
              <p:cNvSpPr>
                <a:spLocks noEditPoints="1" noChangeArrowheads="1"/>
              </p:cNvSpPr>
              <p:nvPr/>
            </p:nvSpPr>
            <p:spPr bwMode="auto">
              <a:xfrm>
                <a:off x="3182" y="2945"/>
                <a:ext cx="516" cy="104"/>
              </a:xfrm>
              <a:custGeom>
                <a:avLst/>
                <a:gdLst>
                  <a:gd name="T0" fmla="*/ 36416 w 218"/>
                  <a:gd name="T1" fmla="*/ 5084 h 44"/>
                  <a:gd name="T2" fmla="*/ 12623 w 218"/>
                  <a:gd name="T3" fmla="*/ 1257 h 44"/>
                  <a:gd name="T4" fmla="*/ 11205 w 218"/>
                  <a:gd name="T5" fmla="*/ 7145 h 44"/>
                  <a:gd name="T6" fmla="*/ 29026 w 218"/>
                  <a:gd name="T7" fmla="*/ 5904 h 44"/>
                  <a:gd name="T8" fmla="*/ 29571 w 218"/>
                  <a:gd name="T9" fmla="*/ 5084 h 44"/>
                  <a:gd name="T10" fmla="*/ 26891 w 218"/>
                  <a:gd name="T11" fmla="*/ 6273 h 44"/>
                  <a:gd name="T12" fmla="*/ 24574 w 218"/>
                  <a:gd name="T13" fmla="*/ 4212 h 44"/>
                  <a:gd name="T14" fmla="*/ 24070 w 218"/>
                  <a:gd name="T15" fmla="*/ 4212 h 44"/>
                  <a:gd name="T16" fmla="*/ 23537 w 218"/>
                  <a:gd name="T17" fmla="*/ 4491 h 44"/>
                  <a:gd name="T18" fmla="*/ 11087 w 218"/>
                  <a:gd name="T19" fmla="*/ 4347 h 44"/>
                  <a:gd name="T20" fmla="*/ 4242 w 218"/>
                  <a:gd name="T21" fmla="*/ 1558 h 44"/>
                  <a:gd name="T22" fmla="*/ 6684 w 218"/>
                  <a:gd name="T23" fmla="*/ 2286 h 44"/>
                  <a:gd name="T24" fmla="*/ 5278 w 218"/>
                  <a:gd name="T25" fmla="*/ 1257 h 44"/>
                  <a:gd name="T26" fmla="*/ 5648 w 218"/>
                  <a:gd name="T27" fmla="*/ 2810 h 44"/>
                  <a:gd name="T28" fmla="*/ 10545 w 218"/>
                  <a:gd name="T29" fmla="*/ 7145 h 44"/>
                  <a:gd name="T30" fmla="*/ 16192 w 218"/>
                  <a:gd name="T31" fmla="*/ 2430 h 44"/>
                  <a:gd name="T32" fmla="*/ 16853 w 218"/>
                  <a:gd name="T33" fmla="*/ 7145 h 44"/>
                  <a:gd name="T34" fmla="*/ 16484 w 218"/>
                  <a:gd name="T35" fmla="*/ 6642 h 44"/>
                  <a:gd name="T36" fmla="*/ 16484 w 218"/>
                  <a:gd name="T37" fmla="*/ 4715 h 44"/>
                  <a:gd name="T38" fmla="*/ 11456 w 218"/>
                  <a:gd name="T39" fmla="*/ 1558 h 44"/>
                  <a:gd name="T40" fmla="*/ 15979 w 218"/>
                  <a:gd name="T41" fmla="*/ 5904 h 44"/>
                  <a:gd name="T42" fmla="*/ 12332 w 218"/>
                  <a:gd name="T43" fmla="*/ 1782 h 44"/>
                  <a:gd name="T44" fmla="*/ 15156 w 218"/>
                  <a:gd name="T45" fmla="*/ 2810 h 44"/>
                  <a:gd name="T46" fmla="*/ 9508 w 218"/>
                  <a:gd name="T47" fmla="*/ 1257 h 44"/>
                  <a:gd name="T48" fmla="*/ 12332 w 218"/>
                  <a:gd name="T49" fmla="*/ 4212 h 44"/>
                  <a:gd name="T50" fmla="*/ 9669 w 218"/>
                  <a:gd name="T51" fmla="*/ 1402 h 44"/>
                  <a:gd name="T52" fmla="*/ 11960 w 218"/>
                  <a:gd name="T53" fmla="*/ 2586 h 44"/>
                  <a:gd name="T54" fmla="*/ 14403 w 218"/>
                  <a:gd name="T55" fmla="*/ 7145 h 44"/>
                  <a:gd name="T56" fmla="*/ 23923 w 218"/>
                  <a:gd name="T57" fmla="*/ 3314 h 44"/>
                  <a:gd name="T58" fmla="*/ 23537 w 218"/>
                  <a:gd name="T59" fmla="*/ 4871 h 44"/>
                  <a:gd name="T60" fmla="*/ 23767 w 218"/>
                  <a:gd name="T61" fmla="*/ 3314 h 44"/>
                  <a:gd name="T62" fmla="*/ 20936 w 218"/>
                  <a:gd name="T63" fmla="*/ 3184 h 44"/>
                  <a:gd name="T64" fmla="*/ 21838 w 218"/>
                  <a:gd name="T65" fmla="*/ 3458 h 44"/>
                  <a:gd name="T66" fmla="*/ 19177 w 218"/>
                  <a:gd name="T67" fmla="*/ 2810 h 44"/>
                  <a:gd name="T68" fmla="*/ 18275 w 218"/>
                  <a:gd name="T69" fmla="*/ 4212 h 44"/>
                  <a:gd name="T70" fmla="*/ 20051 w 218"/>
                  <a:gd name="T71" fmla="*/ 7022 h 44"/>
                  <a:gd name="T72" fmla="*/ 20595 w 218"/>
                  <a:gd name="T73" fmla="*/ 7022 h 44"/>
                  <a:gd name="T74" fmla="*/ 22661 w 218"/>
                  <a:gd name="T75" fmla="*/ 6777 h 44"/>
                  <a:gd name="T76" fmla="*/ 27395 w 218"/>
                  <a:gd name="T77" fmla="*/ 3843 h 44"/>
                  <a:gd name="T78" fmla="*/ 26747 w 218"/>
                  <a:gd name="T79" fmla="*/ 6112 h 44"/>
                  <a:gd name="T80" fmla="*/ 16484 w 218"/>
                  <a:gd name="T81" fmla="*/ 3683 h 44"/>
                  <a:gd name="T82" fmla="*/ 9295 w 218"/>
                  <a:gd name="T83" fmla="*/ 1028 h 44"/>
                  <a:gd name="T84" fmla="*/ 9295 w 218"/>
                  <a:gd name="T85" fmla="*/ 1028 h 44"/>
                  <a:gd name="T86" fmla="*/ 5811 w 218"/>
                  <a:gd name="T87" fmla="*/ 659 h 44"/>
                  <a:gd name="T88" fmla="*/ 7721 w 218"/>
                  <a:gd name="T89" fmla="*/ 5403 h 44"/>
                  <a:gd name="T90" fmla="*/ 3861 w 218"/>
                  <a:gd name="T91" fmla="*/ 1028 h 44"/>
                  <a:gd name="T92" fmla="*/ 3193 w 218"/>
                  <a:gd name="T93" fmla="*/ 1028 h 44"/>
                  <a:gd name="T94" fmla="*/ 5120 w 218"/>
                  <a:gd name="T95" fmla="*/ 6642 h 44"/>
                  <a:gd name="T96" fmla="*/ 2066 w 218"/>
                  <a:gd name="T97" fmla="*/ 2430 h 44"/>
                  <a:gd name="T98" fmla="*/ 3491 w 218"/>
                  <a:gd name="T99" fmla="*/ 6112 h 44"/>
                  <a:gd name="T100" fmla="*/ 19177 w 218"/>
                  <a:gd name="T101" fmla="*/ 7022 h 44"/>
                  <a:gd name="T102" fmla="*/ 36920 w 218"/>
                  <a:gd name="T103" fmla="*/ 3999 h 44"/>
                  <a:gd name="T104" fmla="*/ 30103 w 218"/>
                  <a:gd name="T105" fmla="*/ 5614 h 44"/>
                  <a:gd name="T106" fmla="*/ 30219 w 218"/>
                  <a:gd name="T107" fmla="*/ 3999 h 44"/>
                  <a:gd name="T108" fmla="*/ 2455 w 218"/>
                  <a:gd name="T109" fmla="*/ 1402 h 44"/>
                  <a:gd name="T110" fmla="*/ 4734 w 218"/>
                  <a:gd name="T111" fmla="*/ 6273 h 44"/>
                  <a:gd name="T112" fmla="*/ 1562 w 218"/>
                  <a:gd name="T113" fmla="*/ 2430 h 44"/>
                  <a:gd name="T114" fmla="*/ 1562 w 218"/>
                  <a:gd name="T115" fmla="*/ 2061 h 4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8"/>
                  <a:gd name="T175" fmla="*/ 0 h 44"/>
                  <a:gd name="T176" fmla="*/ 218 w 218"/>
                  <a:gd name="T177" fmla="*/ 44 h 4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8" h="44">
                    <a:moveTo>
                      <a:pt x="9" y="32"/>
                    </a:moveTo>
                    <a:cubicBezTo>
                      <a:pt x="17" y="39"/>
                      <a:pt x="28" y="41"/>
                      <a:pt x="38" y="42"/>
                    </a:cubicBezTo>
                    <a:cubicBezTo>
                      <a:pt x="52" y="44"/>
                      <a:pt x="65" y="44"/>
                      <a:pt x="79" y="44"/>
                    </a:cubicBezTo>
                    <a:cubicBezTo>
                      <a:pt x="111" y="44"/>
                      <a:pt x="143" y="42"/>
                      <a:pt x="174" y="35"/>
                    </a:cubicBezTo>
                    <a:cubicBezTo>
                      <a:pt x="174" y="35"/>
                      <a:pt x="175" y="35"/>
                      <a:pt x="175" y="35"/>
                    </a:cubicBezTo>
                    <a:cubicBezTo>
                      <a:pt x="183" y="37"/>
                      <a:pt x="192" y="37"/>
                      <a:pt x="201" y="38"/>
                    </a:cubicBezTo>
                    <a:cubicBezTo>
                      <a:pt x="201" y="38"/>
                      <a:pt x="201" y="38"/>
                      <a:pt x="201" y="38"/>
                    </a:cubicBezTo>
                    <a:cubicBezTo>
                      <a:pt x="202" y="38"/>
                      <a:pt x="203" y="38"/>
                      <a:pt x="203" y="37"/>
                    </a:cubicBezTo>
                    <a:cubicBezTo>
                      <a:pt x="204" y="34"/>
                      <a:pt x="205" y="31"/>
                      <a:pt x="207" y="29"/>
                    </a:cubicBezTo>
                    <a:cubicBezTo>
                      <a:pt x="209" y="26"/>
                      <a:pt x="213" y="24"/>
                      <a:pt x="216" y="24"/>
                    </a:cubicBezTo>
                    <a:cubicBezTo>
                      <a:pt x="217" y="24"/>
                      <a:pt x="217" y="23"/>
                      <a:pt x="217" y="23"/>
                    </a:cubicBezTo>
                    <a:cubicBezTo>
                      <a:pt x="218" y="22"/>
                      <a:pt x="218" y="21"/>
                      <a:pt x="217" y="21"/>
                    </a:cubicBezTo>
                    <a:cubicBezTo>
                      <a:pt x="211" y="20"/>
                      <a:pt x="204" y="19"/>
                      <a:pt x="202" y="13"/>
                    </a:cubicBezTo>
                    <a:cubicBezTo>
                      <a:pt x="202" y="12"/>
                      <a:pt x="201" y="12"/>
                      <a:pt x="200" y="13"/>
                    </a:cubicBezTo>
                    <a:cubicBezTo>
                      <a:pt x="191" y="14"/>
                      <a:pt x="183" y="19"/>
                      <a:pt x="174" y="21"/>
                    </a:cubicBezTo>
                    <a:cubicBezTo>
                      <a:pt x="174" y="20"/>
                      <a:pt x="173" y="20"/>
                      <a:pt x="173" y="20"/>
                    </a:cubicBezTo>
                    <a:cubicBezTo>
                      <a:pt x="158" y="20"/>
                      <a:pt x="143" y="17"/>
                      <a:pt x="128" y="15"/>
                    </a:cubicBezTo>
                    <a:cubicBezTo>
                      <a:pt x="109" y="13"/>
                      <a:pt x="91" y="10"/>
                      <a:pt x="72" y="7"/>
                    </a:cubicBezTo>
                    <a:cubicBezTo>
                      <a:pt x="57" y="4"/>
                      <a:pt x="43" y="0"/>
                      <a:pt x="28" y="1"/>
                    </a:cubicBezTo>
                    <a:cubicBezTo>
                      <a:pt x="20" y="2"/>
                      <a:pt x="11" y="4"/>
                      <a:pt x="5" y="12"/>
                    </a:cubicBezTo>
                    <a:cubicBezTo>
                      <a:pt x="0" y="19"/>
                      <a:pt x="2" y="27"/>
                      <a:pt x="9" y="32"/>
                    </a:cubicBezTo>
                    <a:close/>
                    <a:moveTo>
                      <a:pt x="39" y="4"/>
                    </a:moveTo>
                    <a:cubicBezTo>
                      <a:pt x="41" y="4"/>
                      <a:pt x="43" y="4"/>
                      <a:pt x="44" y="5"/>
                    </a:cubicBezTo>
                    <a:cubicBezTo>
                      <a:pt x="47" y="11"/>
                      <a:pt x="50" y="17"/>
                      <a:pt x="54" y="23"/>
                    </a:cubicBezTo>
                    <a:cubicBezTo>
                      <a:pt x="56" y="26"/>
                      <a:pt x="58" y="29"/>
                      <a:pt x="60" y="32"/>
                    </a:cubicBezTo>
                    <a:cubicBezTo>
                      <a:pt x="61" y="35"/>
                      <a:pt x="62" y="39"/>
                      <a:pt x="64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54" y="30"/>
                      <a:pt x="48" y="15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lose/>
                    <a:moveTo>
                      <a:pt x="166" y="33"/>
                    </a:moveTo>
                    <a:cubicBezTo>
                      <a:pt x="165" y="31"/>
                      <a:pt x="165" y="26"/>
                      <a:pt x="163" y="24"/>
                    </a:cubicBezTo>
                    <a:cubicBezTo>
                      <a:pt x="165" y="27"/>
                      <a:pt x="166" y="31"/>
                      <a:pt x="168" y="34"/>
                    </a:cubicBezTo>
                    <a:cubicBezTo>
                      <a:pt x="166" y="34"/>
                      <a:pt x="165" y="34"/>
                      <a:pt x="163" y="34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63" y="31"/>
                      <a:pt x="161" y="27"/>
                      <a:pt x="160" y="24"/>
                    </a:cubicBezTo>
                    <a:cubicBezTo>
                      <a:pt x="161" y="26"/>
                      <a:pt x="163" y="31"/>
                      <a:pt x="165" y="34"/>
                    </a:cubicBezTo>
                    <a:cubicBezTo>
                      <a:pt x="165" y="34"/>
                      <a:pt x="166" y="34"/>
                      <a:pt x="166" y="33"/>
                    </a:cubicBezTo>
                    <a:close/>
                    <a:moveTo>
                      <a:pt x="172" y="30"/>
                    </a:moveTo>
                    <a:cubicBezTo>
                      <a:pt x="173" y="31"/>
                      <a:pt x="173" y="32"/>
                      <a:pt x="173" y="33"/>
                    </a:cubicBezTo>
                    <a:cubicBezTo>
                      <a:pt x="173" y="33"/>
                      <a:pt x="172" y="33"/>
                      <a:pt x="172" y="33"/>
                    </a:cubicBezTo>
                    <a:cubicBezTo>
                      <a:pt x="171" y="31"/>
                      <a:pt x="171" y="30"/>
                      <a:pt x="170" y="28"/>
                    </a:cubicBezTo>
                    <a:cubicBezTo>
                      <a:pt x="168" y="22"/>
                      <a:pt x="171" y="28"/>
                      <a:pt x="172" y="29"/>
                    </a:cubicBezTo>
                    <a:cubicBezTo>
                      <a:pt x="172" y="30"/>
                      <a:pt x="172" y="30"/>
                      <a:pt x="172" y="30"/>
                    </a:cubicBezTo>
                    <a:close/>
                    <a:moveTo>
                      <a:pt x="169" y="33"/>
                    </a:moveTo>
                    <a:cubicBezTo>
                      <a:pt x="168" y="32"/>
                      <a:pt x="168" y="30"/>
                      <a:pt x="168" y="29"/>
                    </a:cubicBezTo>
                    <a:cubicBezTo>
                      <a:pt x="168" y="28"/>
                      <a:pt x="166" y="23"/>
                      <a:pt x="167" y="26"/>
                    </a:cubicBezTo>
                    <a:cubicBezTo>
                      <a:pt x="168" y="29"/>
                      <a:pt x="169" y="31"/>
                      <a:pt x="171" y="33"/>
                    </a:cubicBezTo>
                    <a:cubicBezTo>
                      <a:pt x="170" y="33"/>
                      <a:pt x="169" y="33"/>
                      <a:pt x="169" y="33"/>
                    </a:cubicBezTo>
                    <a:close/>
                    <a:moveTo>
                      <a:pt x="160" y="35"/>
                    </a:moveTo>
                    <a:cubicBezTo>
                      <a:pt x="158" y="31"/>
                      <a:pt x="157" y="28"/>
                      <a:pt x="156" y="24"/>
                    </a:cubicBezTo>
                    <a:cubicBezTo>
                      <a:pt x="157" y="26"/>
                      <a:pt x="161" y="31"/>
                      <a:pt x="162" y="35"/>
                    </a:cubicBezTo>
                    <a:cubicBezTo>
                      <a:pt x="162" y="35"/>
                      <a:pt x="162" y="35"/>
                      <a:pt x="162" y="35"/>
                    </a:cubicBezTo>
                    <a:cubicBezTo>
                      <a:pt x="161" y="35"/>
                      <a:pt x="160" y="35"/>
                      <a:pt x="160" y="35"/>
                    </a:cubicBezTo>
                    <a:close/>
                    <a:moveTo>
                      <a:pt x="153" y="36"/>
                    </a:moveTo>
                    <a:cubicBezTo>
                      <a:pt x="152" y="32"/>
                      <a:pt x="150" y="27"/>
                      <a:pt x="149" y="23"/>
                    </a:cubicBezTo>
                    <a:cubicBezTo>
                      <a:pt x="150" y="27"/>
                      <a:pt x="153" y="32"/>
                      <a:pt x="156" y="36"/>
                    </a:cubicBezTo>
                    <a:cubicBezTo>
                      <a:pt x="155" y="36"/>
                      <a:pt x="154" y="36"/>
                      <a:pt x="153" y="36"/>
                    </a:cubicBezTo>
                    <a:close/>
                    <a:moveTo>
                      <a:pt x="149" y="37"/>
                    </a:moveTo>
                    <a:cubicBezTo>
                      <a:pt x="148" y="32"/>
                      <a:pt x="145" y="26"/>
                      <a:pt x="143" y="22"/>
                    </a:cubicBezTo>
                    <a:cubicBezTo>
                      <a:pt x="146" y="27"/>
                      <a:pt x="149" y="32"/>
                      <a:pt x="152" y="36"/>
                    </a:cubicBezTo>
                    <a:cubicBezTo>
                      <a:pt x="151" y="36"/>
                      <a:pt x="150" y="36"/>
                      <a:pt x="149" y="37"/>
                    </a:cubicBezTo>
                    <a:close/>
                    <a:moveTo>
                      <a:pt x="145" y="37"/>
                    </a:moveTo>
                    <a:cubicBezTo>
                      <a:pt x="144" y="33"/>
                      <a:pt x="142" y="28"/>
                      <a:pt x="140" y="24"/>
                    </a:cubicBezTo>
                    <a:cubicBezTo>
                      <a:pt x="139" y="22"/>
                      <a:pt x="139" y="22"/>
                      <a:pt x="140" y="23"/>
                    </a:cubicBezTo>
                    <a:cubicBezTo>
                      <a:pt x="141" y="25"/>
                      <a:pt x="142" y="26"/>
                      <a:pt x="143" y="28"/>
                    </a:cubicBezTo>
                    <a:cubicBezTo>
                      <a:pt x="145" y="31"/>
                      <a:pt x="147" y="34"/>
                      <a:pt x="148" y="37"/>
                    </a:cubicBezTo>
                    <a:cubicBezTo>
                      <a:pt x="147" y="37"/>
                      <a:pt x="146" y="37"/>
                      <a:pt x="145" y="37"/>
                    </a:cubicBezTo>
                    <a:close/>
                    <a:moveTo>
                      <a:pt x="140" y="38"/>
                    </a:moveTo>
                    <a:cubicBezTo>
                      <a:pt x="140" y="38"/>
                      <a:pt x="140" y="38"/>
                      <a:pt x="140" y="38"/>
                    </a:cubicBezTo>
                    <a:cubicBezTo>
                      <a:pt x="140" y="35"/>
                      <a:pt x="139" y="33"/>
                      <a:pt x="139" y="30"/>
                    </a:cubicBezTo>
                    <a:cubicBezTo>
                      <a:pt x="138" y="29"/>
                      <a:pt x="138" y="27"/>
                      <a:pt x="137" y="25"/>
                    </a:cubicBezTo>
                    <a:cubicBezTo>
                      <a:pt x="137" y="25"/>
                      <a:pt x="137" y="25"/>
                      <a:pt x="137" y="24"/>
                    </a:cubicBezTo>
                    <a:cubicBezTo>
                      <a:pt x="139" y="29"/>
                      <a:pt x="142" y="33"/>
                      <a:pt x="144" y="37"/>
                    </a:cubicBezTo>
                    <a:cubicBezTo>
                      <a:pt x="143" y="37"/>
                      <a:pt x="141" y="38"/>
                      <a:pt x="140" y="38"/>
                    </a:cubicBezTo>
                    <a:close/>
                    <a:moveTo>
                      <a:pt x="134" y="38"/>
                    </a:moveTo>
                    <a:cubicBezTo>
                      <a:pt x="133" y="36"/>
                      <a:pt x="133" y="33"/>
                      <a:pt x="132" y="31"/>
                    </a:cubicBezTo>
                    <a:cubicBezTo>
                      <a:pt x="131" y="29"/>
                      <a:pt x="131" y="28"/>
                      <a:pt x="130" y="26"/>
                    </a:cubicBezTo>
                    <a:cubicBezTo>
                      <a:pt x="130" y="25"/>
                      <a:pt x="129" y="21"/>
                      <a:pt x="128" y="20"/>
                    </a:cubicBezTo>
                    <a:cubicBezTo>
                      <a:pt x="132" y="25"/>
                      <a:pt x="134" y="32"/>
                      <a:pt x="137" y="38"/>
                    </a:cubicBezTo>
                    <a:cubicBezTo>
                      <a:pt x="137" y="38"/>
                      <a:pt x="137" y="38"/>
                      <a:pt x="137" y="38"/>
                    </a:cubicBezTo>
                    <a:cubicBezTo>
                      <a:pt x="137" y="34"/>
                      <a:pt x="136" y="30"/>
                      <a:pt x="134" y="26"/>
                    </a:cubicBezTo>
                    <a:cubicBezTo>
                      <a:pt x="135" y="27"/>
                      <a:pt x="135" y="28"/>
                      <a:pt x="136" y="29"/>
                    </a:cubicBezTo>
                    <a:cubicBezTo>
                      <a:pt x="137" y="32"/>
                      <a:pt x="138" y="35"/>
                      <a:pt x="139" y="38"/>
                    </a:cubicBezTo>
                    <a:cubicBezTo>
                      <a:pt x="138" y="38"/>
                      <a:pt x="136" y="38"/>
                      <a:pt x="134" y="38"/>
                    </a:cubicBezTo>
                    <a:close/>
                    <a:moveTo>
                      <a:pt x="130" y="39"/>
                    </a:moveTo>
                    <a:cubicBezTo>
                      <a:pt x="129" y="35"/>
                      <a:pt x="128" y="31"/>
                      <a:pt x="127" y="27"/>
                    </a:cubicBezTo>
                    <a:cubicBezTo>
                      <a:pt x="129" y="31"/>
                      <a:pt x="131" y="34"/>
                      <a:pt x="133" y="38"/>
                    </a:cubicBezTo>
                    <a:cubicBezTo>
                      <a:pt x="132" y="39"/>
                      <a:pt x="131" y="39"/>
                      <a:pt x="130" y="39"/>
                    </a:cubicBezTo>
                    <a:close/>
                    <a:moveTo>
                      <a:pt x="71" y="41"/>
                    </a:moveTo>
                    <a:cubicBezTo>
                      <a:pt x="69" y="35"/>
                      <a:pt x="65" y="30"/>
                      <a:pt x="63" y="25"/>
                    </a:cubicBezTo>
                    <a:cubicBezTo>
                      <a:pt x="61" y="22"/>
                      <a:pt x="60" y="19"/>
                      <a:pt x="58" y="16"/>
                    </a:cubicBezTo>
                    <a:cubicBezTo>
                      <a:pt x="63" y="24"/>
                      <a:pt x="69" y="33"/>
                      <a:pt x="75" y="41"/>
                    </a:cubicBezTo>
                    <a:cubicBezTo>
                      <a:pt x="74" y="41"/>
                      <a:pt x="72" y="41"/>
                      <a:pt x="71" y="41"/>
                    </a:cubicBezTo>
                    <a:close/>
                    <a:moveTo>
                      <a:pt x="40" y="39"/>
                    </a:moveTo>
                    <a:cubicBezTo>
                      <a:pt x="37" y="34"/>
                      <a:pt x="33" y="28"/>
                      <a:pt x="30" y="23"/>
                    </a:cubicBezTo>
                    <a:cubicBezTo>
                      <a:pt x="29" y="20"/>
                      <a:pt x="27" y="16"/>
                      <a:pt x="26" y="13"/>
                    </a:cubicBezTo>
                    <a:cubicBezTo>
                      <a:pt x="25" y="12"/>
                      <a:pt x="25" y="10"/>
                      <a:pt x="24" y="9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8" y="13"/>
                      <a:pt x="30" y="19"/>
                      <a:pt x="32" y="24"/>
                    </a:cubicBezTo>
                    <a:cubicBezTo>
                      <a:pt x="35" y="29"/>
                      <a:pt x="38" y="35"/>
                      <a:pt x="42" y="39"/>
                    </a:cubicBezTo>
                    <a:cubicBezTo>
                      <a:pt x="41" y="39"/>
                      <a:pt x="40" y="39"/>
                      <a:pt x="40" y="39"/>
                    </a:cubicBezTo>
                    <a:close/>
                    <a:moveTo>
                      <a:pt x="55" y="41"/>
                    </a:moveTo>
                    <a:cubicBezTo>
                      <a:pt x="52" y="35"/>
                      <a:pt x="49" y="30"/>
                      <a:pt x="46" y="25"/>
                    </a:cubicBezTo>
                    <a:cubicBezTo>
                      <a:pt x="44" y="22"/>
                      <a:pt x="42" y="19"/>
                      <a:pt x="40" y="16"/>
                    </a:cubicBezTo>
                    <a:cubicBezTo>
                      <a:pt x="38" y="13"/>
                      <a:pt x="36" y="10"/>
                      <a:pt x="34" y="7"/>
                    </a:cubicBezTo>
                    <a:cubicBezTo>
                      <a:pt x="33" y="4"/>
                      <a:pt x="34" y="6"/>
                      <a:pt x="35" y="7"/>
                    </a:cubicBezTo>
                    <a:cubicBezTo>
                      <a:pt x="36" y="9"/>
                      <a:pt x="37" y="11"/>
                      <a:pt x="38" y="13"/>
                    </a:cubicBezTo>
                    <a:cubicBezTo>
                      <a:pt x="40" y="16"/>
                      <a:pt x="42" y="19"/>
                      <a:pt x="44" y="22"/>
                    </a:cubicBezTo>
                    <a:cubicBezTo>
                      <a:pt x="48" y="29"/>
                      <a:pt x="54" y="35"/>
                      <a:pt x="58" y="41"/>
                    </a:cubicBezTo>
                    <a:cubicBezTo>
                      <a:pt x="57" y="41"/>
                      <a:pt x="56" y="41"/>
                      <a:pt x="55" y="41"/>
                    </a:cubicBezTo>
                    <a:close/>
                    <a:moveTo>
                      <a:pt x="54" y="40"/>
                    </a:moveTo>
                    <a:cubicBezTo>
                      <a:pt x="53" y="40"/>
                      <a:pt x="51" y="40"/>
                      <a:pt x="50" y="40"/>
                    </a:cubicBezTo>
                    <a:cubicBezTo>
                      <a:pt x="46" y="34"/>
                      <a:pt x="43" y="27"/>
                      <a:pt x="39" y="21"/>
                    </a:cubicBezTo>
                    <a:cubicBezTo>
                      <a:pt x="37" y="18"/>
                      <a:pt x="36" y="15"/>
                      <a:pt x="34" y="13"/>
                    </a:cubicBezTo>
                    <a:cubicBezTo>
                      <a:pt x="33" y="12"/>
                      <a:pt x="33" y="10"/>
                      <a:pt x="32" y="9"/>
                    </a:cubicBezTo>
                    <a:cubicBezTo>
                      <a:pt x="31" y="8"/>
                      <a:pt x="28" y="3"/>
                      <a:pt x="30" y="7"/>
                    </a:cubicBezTo>
                    <a:cubicBezTo>
                      <a:pt x="35" y="13"/>
                      <a:pt x="38" y="19"/>
                      <a:pt x="43" y="25"/>
                    </a:cubicBezTo>
                    <a:cubicBezTo>
                      <a:pt x="45" y="28"/>
                      <a:pt x="48" y="31"/>
                      <a:pt x="50" y="34"/>
                    </a:cubicBezTo>
                    <a:cubicBezTo>
                      <a:pt x="51" y="36"/>
                      <a:pt x="52" y="38"/>
                      <a:pt x="54" y="40"/>
                    </a:cubicBezTo>
                    <a:close/>
                    <a:moveTo>
                      <a:pt x="48" y="38"/>
                    </a:moveTo>
                    <a:cubicBezTo>
                      <a:pt x="48" y="39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0"/>
                      <a:pt x="45" y="40"/>
                      <a:pt x="43" y="40"/>
                    </a:cubicBezTo>
                    <a:cubicBezTo>
                      <a:pt x="39" y="29"/>
                      <a:pt x="31" y="20"/>
                      <a:pt x="27" y="9"/>
                    </a:cubicBezTo>
                    <a:cubicBezTo>
                      <a:pt x="28" y="11"/>
                      <a:pt x="31" y="14"/>
                      <a:pt x="32" y="16"/>
                    </a:cubicBezTo>
                    <a:cubicBezTo>
                      <a:pt x="34" y="18"/>
                      <a:pt x="36" y="21"/>
                      <a:pt x="38" y="24"/>
                    </a:cubicBezTo>
                    <a:cubicBezTo>
                      <a:pt x="42" y="29"/>
                      <a:pt x="45" y="34"/>
                      <a:pt x="48" y="38"/>
                    </a:cubicBezTo>
                    <a:close/>
                    <a:moveTo>
                      <a:pt x="60" y="41"/>
                    </a:moveTo>
                    <a:cubicBezTo>
                      <a:pt x="57" y="35"/>
                      <a:pt x="53" y="29"/>
                      <a:pt x="49" y="23"/>
                    </a:cubicBezTo>
                    <a:cubicBezTo>
                      <a:pt x="47" y="20"/>
                      <a:pt x="45" y="16"/>
                      <a:pt x="43" y="13"/>
                    </a:cubicBezTo>
                    <a:cubicBezTo>
                      <a:pt x="42" y="11"/>
                      <a:pt x="41" y="9"/>
                      <a:pt x="40" y="7"/>
                    </a:cubicBezTo>
                    <a:cubicBezTo>
                      <a:pt x="38" y="4"/>
                      <a:pt x="40" y="7"/>
                      <a:pt x="41" y="8"/>
                    </a:cubicBezTo>
                    <a:cubicBezTo>
                      <a:pt x="49" y="18"/>
                      <a:pt x="54" y="31"/>
                      <a:pt x="63" y="41"/>
                    </a:cubicBezTo>
                    <a:cubicBezTo>
                      <a:pt x="62" y="41"/>
                      <a:pt x="61" y="41"/>
                      <a:pt x="60" y="41"/>
                    </a:cubicBezTo>
                    <a:close/>
                    <a:moveTo>
                      <a:pt x="65" y="41"/>
                    </a:moveTo>
                    <a:cubicBezTo>
                      <a:pt x="63" y="35"/>
                      <a:pt x="59" y="30"/>
                      <a:pt x="56" y="25"/>
                    </a:cubicBezTo>
                    <a:cubicBezTo>
                      <a:pt x="54" y="22"/>
                      <a:pt x="52" y="19"/>
                      <a:pt x="50" y="15"/>
                    </a:cubicBezTo>
                    <a:cubicBezTo>
                      <a:pt x="49" y="14"/>
                      <a:pt x="48" y="12"/>
                      <a:pt x="47" y="10"/>
                    </a:cubicBezTo>
                    <a:cubicBezTo>
                      <a:pt x="51" y="15"/>
                      <a:pt x="54" y="19"/>
                      <a:pt x="57" y="25"/>
                    </a:cubicBezTo>
                    <a:cubicBezTo>
                      <a:pt x="59" y="28"/>
                      <a:pt x="62" y="31"/>
                      <a:pt x="64" y="34"/>
                    </a:cubicBezTo>
                    <a:cubicBezTo>
                      <a:pt x="66" y="36"/>
                      <a:pt x="68" y="39"/>
                      <a:pt x="69" y="41"/>
                    </a:cubicBezTo>
                    <a:cubicBezTo>
                      <a:pt x="68" y="41"/>
                      <a:pt x="67" y="41"/>
                      <a:pt x="65" y="41"/>
                    </a:cubicBezTo>
                    <a:close/>
                    <a:moveTo>
                      <a:pt x="92" y="14"/>
                    </a:moveTo>
                    <a:cubicBezTo>
                      <a:pt x="92" y="16"/>
                      <a:pt x="93" y="19"/>
                      <a:pt x="93" y="20"/>
                    </a:cubicBezTo>
                    <a:cubicBezTo>
                      <a:pt x="92" y="18"/>
                      <a:pt x="90" y="15"/>
                      <a:pt x="89" y="13"/>
                    </a:cubicBezTo>
                    <a:cubicBezTo>
                      <a:pt x="91" y="13"/>
                      <a:pt x="93" y="13"/>
                      <a:pt x="95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6"/>
                      <a:pt x="95" y="15"/>
                      <a:pt x="95" y="17"/>
                    </a:cubicBezTo>
                    <a:cubicBezTo>
                      <a:pt x="95" y="16"/>
                      <a:pt x="93" y="14"/>
                      <a:pt x="92" y="14"/>
                    </a:cubicBezTo>
                    <a:cubicBezTo>
                      <a:pt x="92" y="13"/>
                      <a:pt x="92" y="14"/>
                      <a:pt x="92" y="14"/>
                    </a:cubicBezTo>
                    <a:close/>
                    <a:moveTo>
                      <a:pt x="94" y="27"/>
                    </a:moveTo>
                    <a:cubicBezTo>
                      <a:pt x="94" y="32"/>
                      <a:pt x="94" y="37"/>
                      <a:pt x="96" y="41"/>
                    </a:cubicBezTo>
                    <a:cubicBezTo>
                      <a:pt x="95" y="41"/>
                      <a:pt x="93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89" y="36"/>
                      <a:pt x="86" y="31"/>
                      <a:pt x="84" y="27"/>
                    </a:cubicBezTo>
                    <a:cubicBezTo>
                      <a:pt x="81" y="22"/>
                      <a:pt x="78" y="16"/>
                      <a:pt x="75" y="12"/>
                    </a:cubicBezTo>
                    <a:cubicBezTo>
                      <a:pt x="78" y="17"/>
                      <a:pt x="82" y="21"/>
                      <a:pt x="85" y="25"/>
                    </a:cubicBezTo>
                    <a:cubicBezTo>
                      <a:pt x="88" y="30"/>
                      <a:pt x="91" y="36"/>
                      <a:pt x="95" y="40"/>
                    </a:cubicBezTo>
                    <a:cubicBezTo>
                      <a:pt x="95" y="41"/>
                      <a:pt x="96" y="40"/>
                      <a:pt x="95" y="40"/>
                    </a:cubicBezTo>
                    <a:cubicBezTo>
                      <a:pt x="95" y="39"/>
                      <a:pt x="95" y="39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2" y="34"/>
                      <a:pt x="90" y="30"/>
                      <a:pt x="88" y="26"/>
                    </a:cubicBezTo>
                    <a:cubicBezTo>
                      <a:pt x="85" y="22"/>
                      <a:pt x="82" y="18"/>
                      <a:pt x="80" y="14"/>
                    </a:cubicBezTo>
                    <a:cubicBezTo>
                      <a:pt x="79" y="11"/>
                      <a:pt x="82" y="15"/>
                      <a:pt x="82" y="16"/>
                    </a:cubicBezTo>
                    <a:cubicBezTo>
                      <a:pt x="84" y="18"/>
                      <a:pt x="86" y="21"/>
                      <a:pt x="88" y="23"/>
                    </a:cubicBezTo>
                    <a:cubicBezTo>
                      <a:pt x="90" y="27"/>
                      <a:pt x="90" y="31"/>
                      <a:pt x="94" y="34"/>
                    </a:cubicBezTo>
                    <a:cubicBezTo>
                      <a:pt x="94" y="34"/>
                      <a:pt x="94" y="34"/>
                      <a:pt x="94" y="33"/>
                    </a:cubicBezTo>
                    <a:cubicBezTo>
                      <a:pt x="92" y="29"/>
                      <a:pt x="90" y="25"/>
                      <a:pt x="88" y="21"/>
                    </a:cubicBezTo>
                    <a:cubicBezTo>
                      <a:pt x="90" y="23"/>
                      <a:pt x="92" y="25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close/>
                    <a:moveTo>
                      <a:pt x="65" y="9"/>
                    </a:moveTo>
                    <a:cubicBezTo>
                      <a:pt x="65" y="9"/>
                      <a:pt x="65" y="9"/>
                      <a:pt x="65" y="9"/>
                    </a:cubicBezTo>
                    <a:cubicBezTo>
                      <a:pt x="67" y="9"/>
                      <a:pt x="68" y="9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2" y="15"/>
                      <a:pt x="75" y="20"/>
                      <a:pt x="77" y="25"/>
                    </a:cubicBezTo>
                    <a:cubicBezTo>
                      <a:pt x="79" y="27"/>
                      <a:pt x="80" y="30"/>
                      <a:pt x="82" y="33"/>
                    </a:cubicBezTo>
                    <a:cubicBezTo>
                      <a:pt x="82" y="34"/>
                      <a:pt x="83" y="35"/>
                      <a:pt x="83" y="36"/>
                    </a:cubicBezTo>
                    <a:cubicBezTo>
                      <a:pt x="81" y="32"/>
                      <a:pt x="78" y="28"/>
                      <a:pt x="76" y="24"/>
                    </a:cubicBezTo>
                    <a:cubicBezTo>
                      <a:pt x="72" y="19"/>
                      <a:pt x="68" y="14"/>
                      <a:pt x="65" y="9"/>
                    </a:cubicBezTo>
                    <a:close/>
                    <a:moveTo>
                      <a:pt x="86" y="17"/>
                    </a:moveTo>
                    <a:cubicBezTo>
                      <a:pt x="86" y="17"/>
                      <a:pt x="87" y="18"/>
                      <a:pt x="87" y="19"/>
                    </a:cubicBezTo>
                    <a:cubicBezTo>
                      <a:pt x="88" y="23"/>
                      <a:pt x="90" y="26"/>
                      <a:pt x="91" y="29"/>
                    </a:cubicBezTo>
                    <a:cubicBezTo>
                      <a:pt x="91" y="29"/>
                      <a:pt x="94" y="33"/>
                      <a:pt x="93" y="31"/>
                    </a:cubicBezTo>
                    <a:cubicBezTo>
                      <a:pt x="91" y="30"/>
                      <a:pt x="91" y="28"/>
                      <a:pt x="90" y="27"/>
                    </a:cubicBezTo>
                    <a:cubicBezTo>
                      <a:pt x="87" y="21"/>
                      <a:pt x="83" y="16"/>
                      <a:pt x="79" y="11"/>
                    </a:cubicBezTo>
                    <a:cubicBezTo>
                      <a:pt x="79" y="11"/>
                      <a:pt x="79" y="11"/>
                      <a:pt x="79" y="12"/>
                    </a:cubicBezTo>
                    <a:cubicBezTo>
                      <a:pt x="80" y="17"/>
                      <a:pt x="84" y="21"/>
                      <a:pt x="86" y="25"/>
                    </a:cubicBezTo>
                    <a:cubicBezTo>
                      <a:pt x="88" y="28"/>
                      <a:pt x="89" y="31"/>
                      <a:pt x="91" y="34"/>
                    </a:cubicBezTo>
                    <a:cubicBezTo>
                      <a:pt x="91" y="34"/>
                      <a:pt x="91" y="34"/>
                      <a:pt x="91" y="33"/>
                    </a:cubicBezTo>
                    <a:cubicBezTo>
                      <a:pt x="89" y="31"/>
                      <a:pt x="87" y="28"/>
                      <a:pt x="85" y="25"/>
                    </a:cubicBezTo>
                    <a:cubicBezTo>
                      <a:pt x="82" y="20"/>
                      <a:pt x="78" y="15"/>
                      <a:pt x="75" y="11"/>
                    </a:cubicBezTo>
                    <a:cubicBezTo>
                      <a:pt x="75" y="11"/>
                      <a:pt x="75" y="10"/>
                      <a:pt x="75" y="10"/>
                    </a:cubicBezTo>
                    <a:cubicBezTo>
                      <a:pt x="78" y="11"/>
                      <a:pt x="80" y="11"/>
                      <a:pt x="83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4" y="14"/>
                      <a:pt x="85" y="15"/>
                      <a:pt x="86" y="17"/>
                    </a:cubicBezTo>
                    <a:close/>
                    <a:moveTo>
                      <a:pt x="70" y="10"/>
                    </a:moveTo>
                    <a:cubicBezTo>
                      <a:pt x="70" y="10"/>
                      <a:pt x="70" y="10"/>
                      <a:pt x="70" y="10"/>
                    </a:cubicBezTo>
                    <a:cubicBezTo>
                      <a:pt x="72" y="10"/>
                      <a:pt x="73" y="10"/>
                      <a:pt x="75" y="10"/>
                    </a:cubicBezTo>
                    <a:cubicBezTo>
                      <a:pt x="75" y="10"/>
                      <a:pt x="74" y="11"/>
                      <a:pt x="75" y="11"/>
                    </a:cubicBezTo>
                    <a:cubicBezTo>
                      <a:pt x="79" y="21"/>
                      <a:pt x="85" y="30"/>
                      <a:pt x="91" y="40"/>
                    </a:cubicBezTo>
                    <a:cubicBezTo>
                      <a:pt x="90" y="38"/>
                      <a:pt x="87" y="36"/>
                      <a:pt x="86" y="34"/>
                    </a:cubicBezTo>
                    <a:cubicBezTo>
                      <a:pt x="84" y="31"/>
                      <a:pt x="83" y="28"/>
                      <a:pt x="81" y="26"/>
                    </a:cubicBezTo>
                    <a:cubicBezTo>
                      <a:pt x="78" y="20"/>
                      <a:pt x="74" y="15"/>
                      <a:pt x="70" y="10"/>
                    </a:cubicBezTo>
                    <a:close/>
                    <a:moveTo>
                      <a:pt x="93" y="25"/>
                    </a:moveTo>
                    <a:cubicBezTo>
                      <a:pt x="90" y="22"/>
                      <a:pt x="88" y="19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6" y="15"/>
                      <a:pt x="86" y="15"/>
                    </a:cubicBezTo>
                    <a:cubicBezTo>
                      <a:pt x="85" y="13"/>
                      <a:pt x="85" y="13"/>
                      <a:pt x="84" y="13"/>
                    </a:cubicBezTo>
                    <a:cubicBezTo>
                      <a:pt x="84" y="13"/>
                      <a:pt x="84" y="12"/>
                      <a:pt x="84" y="12"/>
                    </a:cubicBezTo>
                    <a:cubicBezTo>
                      <a:pt x="85" y="12"/>
                      <a:pt x="87" y="12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9" y="15"/>
                      <a:pt x="90" y="18"/>
                      <a:pt x="91" y="20"/>
                    </a:cubicBezTo>
                    <a:cubicBezTo>
                      <a:pt x="92" y="22"/>
                      <a:pt x="92" y="23"/>
                      <a:pt x="93" y="24"/>
                    </a:cubicBezTo>
                    <a:cubicBezTo>
                      <a:pt x="94" y="26"/>
                      <a:pt x="94" y="26"/>
                      <a:pt x="93" y="25"/>
                    </a:cubicBezTo>
                    <a:close/>
                    <a:moveTo>
                      <a:pt x="54" y="7"/>
                    </a:moveTo>
                    <a:cubicBezTo>
                      <a:pt x="54" y="7"/>
                      <a:pt x="54" y="7"/>
                      <a:pt x="54" y="7"/>
                    </a:cubicBezTo>
                    <a:cubicBezTo>
                      <a:pt x="56" y="7"/>
                      <a:pt x="57" y="7"/>
                      <a:pt x="58" y="7"/>
                    </a:cubicBezTo>
                    <a:cubicBezTo>
                      <a:pt x="61" y="8"/>
                      <a:pt x="63" y="8"/>
                      <a:pt x="65" y="9"/>
                    </a:cubicBezTo>
                    <a:cubicBezTo>
                      <a:pt x="65" y="9"/>
                      <a:pt x="64" y="9"/>
                      <a:pt x="65" y="9"/>
                    </a:cubicBezTo>
                    <a:cubicBezTo>
                      <a:pt x="65" y="10"/>
                      <a:pt x="65" y="10"/>
                      <a:pt x="65" y="11"/>
                    </a:cubicBezTo>
                    <a:cubicBezTo>
                      <a:pt x="65" y="11"/>
                      <a:pt x="65" y="11"/>
                      <a:pt x="66" y="11"/>
                    </a:cubicBezTo>
                    <a:cubicBezTo>
                      <a:pt x="68" y="16"/>
                      <a:pt x="71" y="21"/>
                      <a:pt x="73" y="26"/>
                    </a:cubicBezTo>
                    <a:cubicBezTo>
                      <a:pt x="74" y="29"/>
                      <a:pt x="75" y="31"/>
                      <a:pt x="76" y="33"/>
                    </a:cubicBezTo>
                    <a:cubicBezTo>
                      <a:pt x="74" y="30"/>
                      <a:pt x="72" y="28"/>
                      <a:pt x="70" y="24"/>
                    </a:cubicBezTo>
                    <a:cubicBezTo>
                      <a:pt x="67" y="19"/>
                      <a:pt x="62" y="14"/>
                      <a:pt x="60" y="8"/>
                    </a:cubicBezTo>
                    <a:cubicBezTo>
                      <a:pt x="60" y="7"/>
                      <a:pt x="59" y="8"/>
                      <a:pt x="59" y="8"/>
                    </a:cubicBezTo>
                    <a:cubicBezTo>
                      <a:pt x="61" y="14"/>
                      <a:pt x="65" y="19"/>
                      <a:pt x="68" y="25"/>
                    </a:cubicBezTo>
                    <a:cubicBezTo>
                      <a:pt x="69" y="27"/>
                      <a:pt x="70" y="30"/>
                      <a:pt x="72" y="32"/>
                    </a:cubicBezTo>
                    <a:cubicBezTo>
                      <a:pt x="73" y="34"/>
                      <a:pt x="74" y="39"/>
                      <a:pt x="75" y="40"/>
                    </a:cubicBezTo>
                    <a:cubicBezTo>
                      <a:pt x="71" y="35"/>
                      <a:pt x="67" y="29"/>
                      <a:pt x="64" y="24"/>
                    </a:cubicBezTo>
                    <a:cubicBezTo>
                      <a:pt x="62" y="21"/>
                      <a:pt x="60" y="18"/>
                      <a:pt x="59" y="15"/>
                    </a:cubicBezTo>
                    <a:cubicBezTo>
                      <a:pt x="58" y="13"/>
                      <a:pt x="57" y="12"/>
                      <a:pt x="56" y="10"/>
                    </a:cubicBezTo>
                    <a:cubicBezTo>
                      <a:pt x="55" y="9"/>
                      <a:pt x="55" y="9"/>
                      <a:pt x="55" y="8"/>
                    </a:cubicBezTo>
                    <a:cubicBezTo>
                      <a:pt x="54" y="8"/>
                      <a:pt x="54" y="7"/>
                      <a:pt x="54" y="7"/>
                    </a:cubicBezTo>
                    <a:close/>
                    <a:moveTo>
                      <a:pt x="76" y="41"/>
                    </a:moveTo>
                    <a:cubicBezTo>
                      <a:pt x="75" y="35"/>
                      <a:pt x="71" y="29"/>
                      <a:pt x="68" y="23"/>
                    </a:cubicBezTo>
                    <a:cubicBezTo>
                      <a:pt x="67" y="22"/>
                      <a:pt x="67" y="21"/>
                      <a:pt x="66" y="19"/>
                    </a:cubicBezTo>
                    <a:cubicBezTo>
                      <a:pt x="68" y="21"/>
                      <a:pt x="69" y="24"/>
                      <a:pt x="70" y="26"/>
                    </a:cubicBezTo>
                    <a:cubicBezTo>
                      <a:pt x="73" y="31"/>
                      <a:pt x="78" y="36"/>
                      <a:pt x="81" y="41"/>
                    </a:cubicBezTo>
                    <a:cubicBezTo>
                      <a:pt x="79" y="41"/>
                      <a:pt x="78" y="41"/>
                      <a:pt x="76" y="41"/>
                    </a:cubicBezTo>
                    <a:close/>
                    <a:moveTo>
                      <a:pt x="75" y="28"/>
                    </a:moveTo>
                    <a:cubicBezTo>
                      <a:pt x="73" y="23"/>
                      <a:pt x="71" y="19"/>
                      <a:pt x="68" y="15"/>
                    </a:cubicBezTo>
                    <a:cubicBezTo>
                      <a:pt x="69" y="15"/>
                      <a:pt x="69" y="16"/>
                      <a:pt x="69" y="16"/>
                    </a:cubicBezTo>
                    <a:cubicBezTo>
                      <a:pt x="71" y="19"/>
                      <a:pt x="73" y="21"/>
                      <a:pt x="75" y="24"/>
                    </a:cubicBezTo>
                    <a:cubicBezTo>
                      <a:pt x="79" y="30"/>
                      <a:pt x="82" y="35"/>
                      <a:pt x="86" y="41"/>
                    </a:cubicBezTo>
                    <a:cubicBezTo>
                      <a:pt x="86" y="41"/>
                      <a:pt x="87" y="41"/>
                      <a:pt x="87" y="40"/>
                    </a:cubicBezTo>
                    <a:cubicBezTo>
                      <a:pt x="84" y="35"/>
                      <a:pt x="81" y="30"/>
                      <a:pt x="78" y="24"/>
                    </a:cubicBezTo>
                    <a:cubicBezTo>
                      <a:pt x="76" y="21"/>
                      <a:pt x="75" y="18"/>
                      <a:pt x="73" y="15"/>
                    </a:cubicBezTo>
                    <a:cubicBezTo>
                      <a:pt x="76" y="19"/>
                      <a:pt x="79" y="24"/>
                      <a:pt x="82" y="29"/>
                    </a:cubicBezTo>
                    <a:cubicBezTo>
                      <a:pt x="85" y="33"/>
                      <a:pt x="87" y="37"/>
                      <a:pt x="91" y="41"/>
                    </a:cubicBezTo>
                    <a:cubicBezTo>
                      <a:pt x="88" y="41"/>
                      <a:pt x="85" y="41"/>
                      <a:pt x="82" y="41"/>
                    </a:cubicBezTo>
                    <a:cubicBezTo>
                      <a:pt x="80" y="36"/>
                      <a:pt x="77" y="33"/>
                      <a:pt x="75" y="28"/>
                    </a:cubicBezTo>
                    <a:close/>
                    <a:moveTo>
                      <a:pt x="99" y="41"/>
                    </a:moveTo>
                    <a:cubicBezTo>
                      <a:pt x="96" y="32"/>
                      <a:pt x="97" y="22"/>
                      <a:pt x="102" y="15"/>
                    </a:cubicBezTo>
                    <a:cubicBezTo>
                      <a:pt x="103" y="15"/>
                      <a:pt x="104" y="15"/>
                      <a:pt x="105" y="15"/>
                    </a:cubicBezTo>
                    <a:cubicBezTo>
                      <a:pt x="99" y="22"/>
                      <a:pt x="101" y="32"/>
                      <a:pt x="103" y="40"/>
                    </a:cubicBezTo>
                    <a:cubicBezTo>
                      <a:pt x="102" y="41"/>
                      <a:pt x="101" y="41"/>
                      <a:pt x="99" y="41"/>
                    </a:cubicBezTo>
                    <a:close/>
                    <a:moveTo>
                      <a:pt x="139" y="21"/>
                    </a:moveTo>
                    <a:cubicBezTo>
                      <a:pt x="140" y="26"/>
                      <a:pt x="142" y="31"/>
                      <a:pt x="145" y="37"/>
                    </a:cubicBezTo>
                    <a:cubicBezTo>
                      <a:pt x="142" y="31"/>
                      <a:pt x="138" y="26"/>
                      <a:pt x="136" y="19"/>
                    </a:cubicBezTo>
                    <a:cubicBezTo>
                      <a:pt x="138" y="20"/>
                      <a:pt x="140" y="20"/>
                      <a:pt x="142" y="20"/>
                    </a:cubicBezTo>
                    <a:cubicBezTo>
                      <a:pt x="142" y="20"/>
                      <a:pt x="142" y="20"/>
                      <a:pt x="142" y="21"/>
                    </a:cubicBezTo>
                    <a:cubicBezTo>
                      <a:pt x="143" y="24"/>
                      <a:pt x="145" y="28"/>
                      <a:pt x="146" y="31"/>
                    </a:cubicBezTo>
                    <a:cubicBezTo>
                      <a:pt x="146" y="31"/>
                      <a:pt x="146" y="30"/>
                      <a:pt x="145" y="30"/>
                    </a:cubicBezTo>
                    <a:cubicBezTo>
                      <a:pt x="144" y="27"/>
                      <a:pt x="142" y="24"/>
                      <a:pt x="139" y="21"/>
                    </a:cubicBezTo>
                    <a:cubicBezTo>
                      <a:pt x="139" y="20"/>
                      <a:pt x="139" y="21"/>
                      <a:pt x="139" y="21"/>
                    </a:cubicBezTo>
                    <a:close/>
                    <a:moveTo>
                      <a:pt x="132" y="19"/>
                    </a:moveTo>
                    <a:cubicBezTo>
                      <a:pt x="132" y="19"/>
                      <a:pt x="131" y="19"/>
                      <a:pt x="131" y="20"/>
                    </a:cubicBezTo>
                    <a:cubicBezTo>
                      <a:pt x="132" y="22"/>
                      <a:pt x="133" y="25"/>
                      <a:pt x="134" y="28"/>
                    </a:cubicBezTo>
                    <a:cubicBezTo>
                      <a:pt x="135" y="29"/>
                      <a:pt x="135" y="31"/>
                      <a:pt x="136" y="32"/>
                    </a:cubicBezTo>
                    <a:cubicBezTo>
                      <a:pt x="136" y="32"/>
                      <a:pt x="138" y="39"/>
                      <a:pt x="136" y="35"/>
                    </a:cubicBezTo>
                    <a:cubicBezTo>
                      <a:pt x="134" y="29"/>
                      <a:pt x="132" y="23"/>
                      <a:pt x="128" y="19"/>
                    </a:cubicBezTo>
                    <a:cubicBezTo>
                      <a:pt x="128" y="18"/>
                      <a:pt x="127" y="18"/>
                      <a:pt x="127" y="19"/>
                    </a:cubicBezTo>
                    <a:cubicBezTo>
                      <a:pt x="129" y="25"/>
                      <a:pt x="131" y="31"/>
                      <a:pt x="133" y="37"/>
                    </a:cubicBezTo>
                    <a:cubicBezTo>
                      <a:pt x="132" y="32"/>
                      <a:pt x="127" y="26"/>
                      <a:pt x="125" y="20"/>
                    </a:cubicBezTo>
                    <a:cubicBezTo>
                      <a:pt x="124" y="19"/>
                      <a:pt x="124" y="19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8" y="18"/>
                      <a:pt x="132" y="19"/>
                      <a:pt x="135" y="19"/>
                    </a:cubicBezTo>
                    <a:cubicBezTo>
                      <a:pt x="136" y="25"/>
                      <a:pt x="137" y="32"/>
                      <a:pt x="140" y="36"/>
                    </a:cubicBezTo>
                    <a:cubicBezTo>
                      <a:pt x="137" y="31"/>
                      <a:pt x="135" y="25"/>
                      <a:pt x="132" y="19"/>
                    </a:cubicBezTo>
                    <a:close/>
                    <a:moveTo>
                      <a:pt x="124" y="20"/>
                    </a:moveTo>
                    <a:cubicBezTo>
                      <a:pt x="124" y="21"/>
                      <a:pt x="125" y="22"/>
                      <a:pt x="125" y="23"/>
                    </a:cubicBezTo>
                    <a:cubicBezTo>
                      <a:pt x="126" y="25"/>
                      <a:pt x="126" y="26"/>
                      <a:pt x="127" y="28"/>
                    </a:cubicBezTo>
                    <a:cubicBezTo>
                      <a:pt x="127" y="30"/>
                      <a:pt x="128" y="31"/>
                      <a:pt x="128" y="33"/>
                    </a:cubicBezTo>
                    <a:cubicBezTo>
                      <a:pt x="128" y="34"/>
                      <a:pt x="131" y="41"/>
                      <a:pt x="129" y="37"/>
                    </a:cubicBezTo>
                    <a:cubicBezTo>
                      <a:pt x="126" y="30"/>
                      <a:pt x="123" y="24"/>
                      <a:pt x="120" y="18"/>
                    </a:cubicBezTo>
                    <a:cubicBezTo>
                      <a:pt x="120" y="17"/>
                      <a:pt x="119" y="17"/>
                      <a:pt x="119" y="18"/>
                    </a:cubicBezTo>
                    <a:cubicBezTo>
                      <a:pt x="120" y="21"/>
                      <a:pt x="121" y="24"/>
                      <a:pt x="122" y="28"/>
                    </a:cubicBezTo>
                    <a:cubicBezTo>
                      <a:pt x="122" y="30"/>
                      <a:pt x="123" y="32"/>
                      <a:pt x="124" y="34"/>
                    </a:cubicBezTo>
                    <a:cubicBezTo>
                      <a:pt x="124" y="35"/>
                      <a:pt x="126" y="41"/>
                      <a:pt x="124" y="38"/>
                    </a:cubicBezTo>
                    <a:cubicBezTo>
                      <a:pt x="122" y="35"/>
                      <a:pt x="121" y="30"/>
                      <a:pt x="119" y="26"/>
                    </a:cubicBezTo>
                    <a:cubicBezTo>
                      <a:pt x="118" y="23"/>
                      <a:pt x="116" y="20"/>
                      <a:pt x="114" y="16"/>
                    </a:cubicBezTo>
                    <a:cubicBezTo>
                      <a:pt x="116" y="17"/>
                      <a:pt x="117" y="17"/>
                      <a:pt x="118" y="17"/>
                    </a:cubicBezTo>
                    <a:cubicBezTo>
                      <a:pt x="120" y="17"/>
                      <a:pt x="122" y="17"/>
                      <a:pt x="124" y="18"/>
                    </a:cubicBezTo>
                    <a:cubicBezTo>
                      <a:pt x="124" y="18"/>
                      <a:pt x="123" y="18"/>
                      <a:pt x="123" y="18"/>
                    </a:cubicBezTo>
                    <a:cubicBezTo>
                      <a:pt x="124" y="19"/>
                      <a:pt x="124" y="19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lose/>
                    <a:moveTo>
                      <a:pt x="116" y="29"/>
                    </a:moveTo>
                    <a:cubicBezTo>
                      <a:pt x="114" y="25"/>
                      <a:pt x="112" y="21"/>
                      <a:pt x="109" y="18"/>
                    </a:cubicBezTo>
                    <a:cubicBezTo>
                      <a:pt x="109" y="17"/>
                      <a:pt x="109" y="18"/>
                      <a:pt x="109" y="18"/>
                    </a:cubicBezTo>
                    <a:cubicBezTo>
                      <a:pt x="111" y="25"/>
                      <a:pt x="115" y="32"/>
                      <a:pt x="116" y="39"/>
                    </a:cubicBezTo>
                    <a:cubicBezTo>
                      <a:pt x="115" y="36"/>
                      <a:pt x="113" y="33"/>
                      <a:pt x="111" y="30"/>
                    </a:cubicBezTo>
                    <a:cubicBezTo>
                      <a:pt x="110" y="26"/>
                      <a:pt x="108" y="23"/>
                      <a:pt x="106" y="19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7" y="18"/>
                      <a:pt x="108" y="17"/>
                      <a:pt x="109" y="16"/>
                    </a:cubicBezTo>
                    <a:cubicBezTo>
                      <a:pt x="110" y="16"/>
                      <a:pt x="112" y="16"/>
                      <a:pt x="113" y="16"/>
                    </a:cubicBezTo>
                    <a:cubicBezTo>
                      <a:pt x="115" y="24"/>
                      <a:pt x="119" y="30"/>
                      <a:pt x="121" y="37"/>
                    </a:cubicBezTo>
                    <a:cubicBezTo>
                      <a:pt x="121" y="42"/>
                      <a:pt x="118" y="34"/>
                      <a:pt x="118" y="35"/>
                    </a:cubicBezTo>
                    <a:cubicBezTo>
                      <a:pt x="117" y="33"/>
                      <a:pt x="117" y="31"/>
                      <a:pt x="116" y="29"/>
                    </a:cubicBezTo>
                    <a:close/>
                    <a:moveTo>
                      <a:pt x="106" y="20"/>
                    </a:moveTo>
                    <a:cubicBezTo>
                      <a:pt x="107" y="26"/>
                      <a:pt x="110" y="32"/>
                      <a:pt x="112" y="38"/>
                    </a:cubicBezTo>
                    <a:cubicBezTo>
                      <a:pt x="113" y="40"/>
                      <a:pt x="113" y="40"/>
                      <a:pt x="112" y="38"/>
                    </a:cubicBezTo>
                    <a:cubicBezTo>
                      <a:pt x="111" y="36"/>
                      <a:pt x="109" y="35"/>
                      <a:pt x="108" y="32"/>
                    </a:cubicBezTo>
                    <a:cubicBezTo>
                      <a:pt x="107" y="29"/>
                      <a:pt x="106" y="27"/>
                      <a:pt x="104" y="24"/>
                    </a:cubicBezTo>
                    <a:cubicBezTo>
                      <a:pt x="104" y="23"/>
                      <a:pt x="105" y="21"/>
                      <a:pt x="106" y="20"/>
                    </a:cubicBezTo>
                    <a:close/>
                    <a:moveTo>
                      <a:pt x="106" y="28"/>
                    </a:moveTo>
                    <a:cubicBezTo>
                      <a:pt x="107" y="30"/>
                      <a:pt x="107" y="32"/>
                      <a:pt x="108" y="34"/>
                    </a:cubicBezTo>
                    <a:cubicBezTo>
                      <a:pt x="110" y="36"/>
                      <a:pt x="111" y="38"/>
                      <a:pt x="113" y="40"/>
                    </a:cubicBezTo>
                    <a:cubicBezTo>
                      <a:pt x="112" y="40"/>
                      <a:pt x="111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09" y="37"/>
                      <a:pt x="107" y="35"/>
                      <a:pt x="106" y="32"/>
                    </a:cubicBezTo>
                    <a:cubicBezTo>
                      <a:pt x="106" y="30"/>
                      <a:pt x="103" y="22"/>
                      <a:pt x="106" y="28"/>
                    </a:cubicBezTo>
                    <a:close/>
                    <a:moveTo>
                      <a:pt x="114" y="40"/>
                    </a:moveTo>
                    <a:cubicBezTo>
                      <a:pt x="113" y="37"/>
                      <a:pt x="111" y="34"/>
                      <a:pt x="110" y="31"/>
                    </a:cubicBezTo>
                    <a:cubicBezTo>
                      <a:pt x="108" y="28"/>
                      <a:pt x="108" y="24"/>
                      <a:pt x="107" y="21"/>
                    </a:cubicBezTo>
                    <a:cubicBezTo>
                      <a:pt x="108" y="27"/>
                      <a:pt x="112" y="34"/>
                      <a:pt x="116" y="40"/>
                    </a:cubicBezTo>
                    <a:cubicBezTo>
                      <a:pt x="115" y="40"/>
                      <a:pt x="114" y="40"/>
                      <a:pt x="114" y="40"/>
                    </a:cubicBezTo>
                    <a:close/>
                    <a:moveTo>
                      <a:pt x="117" y="40"/>
                    </a:moveTo>
                    <a:cubicBezTo>
                      <a:pt x="116" y="33"/>
                      <a:pt x="112" y="26"/>
                      <a:pt x="110" y="19"/>
                    </a:cubicBezTo>
                    <a:cubicBezTo>
                      <a:pt x="111" y="23"/>
                      <a:pt x="114" y="27"/>
                      <a:pt x="116" y="30"/>
                    </a:cubicBezTo>
                    <a:cubicBezTo>
                      <a:pt x="117" y="34"/>
                      <a:pt x="119" y="37"/>
                      <a:pt x="120" y="39"/>
                    </a:cubicBezTo>
                    <a:cubicBezTo>
                      <a:pt x="119" y="40"/>
                      <a:pt x="118" y="40"/>
                      <a:pt x="117" y="40"/>
                    </a:cubicBezTo>
                    <a:close/>
                    <a:moveTo>
                      <a:pt x="114" y="18"/>
                    </a:moveTo>
                    <a:cubicBezTo>
                      <a:pt x="113" y="15"/>
                      <a:pt x="117" y="22"/>
                      <a:pt x="117" y="23"/>
                    </a:cubicBezTo>
                    <a:cubicBezTo>
                      <a:pt x="118" y="26"/>
                      <a:pt x="119" y="28"/>
                      <a:pt x="120" y="31"/>
                    </a:cubicBezTo>
                    <a:cubicBezTo>
                      <a:pt x="121" y="34"/>
                      <a:pt x="122" y="37"/>
                      <a:pt x="124" y="39"/>
                    </a:cubicBezTo>
                    <a:cubicBezTo>
                      <a:pt x="123" y="39"/>
                      <a:pt x="122" y="39"/>
                      <a:pt x="121" y="39"/>
                    </a:cubicBezTo>
                    <a:cubicBezTo>
                      <a:pt x="121" y="32"/>
                      <a:pt x="117" y="25"/>
                      <a:pt x="114" y="18"/>
                    </a:cubicBezTo>
                    <a:close/>
                    <a:moveTo>
                      <a:pt x="126" y="39"/>
                    </a:moveTo>
                    <a:cubicBezTo>
                      <a:pt x="124" y="32"/>
                      <a:pt x="122" y="25"/>
                      <a:pt x="120" y="19"/>
                    </a:cubicBezTo>
                    <a:cubicBezTo>
                      <a:pt x="123" y="26"/>
                      <a:pt x="126" y="32"/>
                      <a:pt x="129" y="39"/>
                    </a:cubicBezTo>
                    <a:cubicBezTo>
                      <a:pt x="128" y="39"/>
                      <a:pt x="127" y="39"/>
                      <a:pt x="126" y="39"/>
                    </a:cubicBezTo>
                    <a:close/>
                    <a:moveTo>
                      <a:pt x="156" y="36"/>
                    </a:moveTo>
                    <a:cubicBezTo>
                      <a:pt x="156" y="34"/>
                      <a:pt x="155" y="32"/>
                      <a:pt x="154" y="30"/>
                    </a:cubicBezTo>
                    <a:cubicBezTo>
                      <a:pt x="154" y="29"/>
                      <a:pt x="154" y="27"/>
                      <a:pt x="153" y="26"/>
                    </a:cubicBezTo>
                    <a:cubicBezTo>
                      <a:pt x="155" y="29"/>
                      <a:pt x="156" y="32"/>
                      <a:pt x="158" y="35"/>
                    </a:cubicBezTo>
                    <a:cubicBezTo>
                      <a:pt x="158" y="35"/>
                      <a:pt x="157" y="35"/>
                      <a:pt x="156" y="36"/>
                    </a:cubicBezTo>
                    <a:close/>
                    <a:moveTo>
                      <a:pt x="161" y="28"/>
                    </a:moveTo>
                    <a:cubicBezTo>
                      <a:pt x="161" y="30"/>
                      <a:pt x="164" y="35"/>
                      <a:pt x="162" y="31"/>
                    </a:cubicBezTo>
                    <a:cubicBezTo>
                      <a:pt x="160" y="28"/>
                      <a:pt x="158" y="25"/>
                      <a:pt x="156" y="22"/>
                    </a:cubicBezTo>
                    <a:cubicBezTo>
                      <a:pt x="156" y="22"/>
                      <a:pt x="155" y="22"/>
                      <a:pt x="155" y="22"/>
                    </a:cubicBezTo>
                    <a:cubicBezTo>
                      <a:pt x="156" y="26"/>
                      <a:pt x="157" y="32"/>
                      <a:pt x="159" y="35"/>
                    </a:cubicBezTo>
                    <a:cubicBezTo>
                      <a:pt x="156" y="31"/>
                      <a:pt x="154" y="27"/>
                      <a:pt x="153" y="23"/>
                    </a:cubicBezTo>
                    <a:cubicBezTo>
                      <a:pt x="153" y="22"/>
                      <a:pt x="152" y="22"/>
                      <a:pt x="152" y="23"/>
                    </a:cubicBezTo>
                    <a:cubicBezTo>
                      <a:pt x="153" y="27"/>
                      <a:pt x="154" y="31"/>
                      <a:pt x="155" y="35"/>
                    </a:cubicBezTo>
                    <a:cubicBezTo>
                      <a:pt x="154" y="30"/>
                      <a:pt x="151" y="25"/>
                      <a:pt x="148" y="21"/>
                    </a:cubicBezTo>
                    <a:cubicBezTo>
                      <a:pt x="148" y="21"/>
                      <a:pt x="148" y="21"/>
                      <a:pt x="148" y="22"/>
                    </a:cubicBezTo>
                    <a:cubicBezTo>
                      <a:pt x="148" y="24"/>
                      <a:pt x="149" y="27"/>
                      <a:pt x="150" y="29"/>
                    </a:cubicBezTo>
                    <a:cubicBezTo>
                      <a:pt x="151" y="31"/>
                      <a:pt x="151" y="34"/>
                      <a:pt x="152" y="35"/>
                    </a:cubicBezTo>
                    <a:cubicBezTo>
                      <a:pt x="148" y="31"/>
                      <a:pt x="146" y="25"/>
                      <a:pt x="143" y="20"/>
                    </a:cubicBezTo>
                    <a:cubicBezTo>
                      <a:pt x="148" y="21"/>
                      <a:pt x="153" y="22"/>
                      <a:pt x="159" y="22"/>
                    </a:cubicBezTo>
                    <a:cubicBezTo>
                      <a:pt x="159" y="22"/>
                      <a:pt x="158" y="22"/>
                      <a:pt x="159" y="23"/>
                    </a:cubicBezTo>
                    <a:cubicBezTo>
                      <a:pt x="159" y="25"/>
                      <a:pt x="160" y="26"/>
                      <a:pt x="161" y="28"/>
                    </a:cubicBezTo>
                    <a:close/>
                    <a:moveTo>
                      <a:pt x="95" y="26"/>
                    </a:moveTo>
                    <a:cubicBezTo>
                      <a:pt x="93" y="23"/>
                      <a:pt x="92" y="20"/>
                      <a:pt x="90" y="17"/>
                    </a:cubicBezTo>
                    <a:cubicBezTo>
                      <a:pt x="90" y="16"/>
                      <a:pt x="88" y="12"/>
                      <a:pt x="90" y="16"/>
                    </a:cubicBezTo>
                    <a:cubicBezTo>
                      <a:pt x="91" y="18"/>
                      <a:pt x="92" y="20"/>
                      <a:pt x="94" y="22"/>
                    </a:cubicBezTo>
                    <a:cubicBezTo>
                      <a:pt x="94" y="22"/>
                      <a:pt x="94" y="22"/>
                      <a:pt x="94" y="21"/>
                    </a:cubicBezTo>
                    <a:cubicBezTo>
                      <a:pt x="94" y="19"/>
                      <a:pt x="93" y="17"/>
                      <a:pt x="93" y="15"/>
                    </a:cubicBezTo>
                    <a:cubicBezTo>
                      <a:pt x="93" y="16"/>
                      <a:pt x="95" y="17"/>
                      <a:pt x="95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16"/>
                      <a:pt x="94" y="13"/>
                      <a:pt x="97" y="16"/>
                    </a:cubicBezTo>
                    <a:cubicBezTo>
                      <a:pt x="97" y="16"/>
                      <a:pt x="98" y="15"/>
                      <a:pt x="97" y="15"/>
                    </a:cubicBezTo>
                    <a:cubicBezTo>
                      <a:pt x="97" y="14"/>
                      <a:pt x="96" y="14"/>
                      <a:pt x="95" y="14"/>
                    </a:cubicBezTo>
                    <a:cubicBezTo>
                      <a:pt x="96" y="14"/>
                      <a:pt x="98" y="14"/>
                      <a:pt x="99" y="14"/>
                    </a:cubicBezTo>
                    <a:cubicBezTo>
                      <a:pt x="97" y="18"/>
                      <a:pt x="95" y="22"/>
                      <a:pt x="95" y="26"/>
                    </a:cubicBezTo>
                    <a:close/>
                    <a:moveTo>
                      <a:pt x="53" y="6"/>
                    </a:moveTo>
                    <a:cubicBezTo>
                      <a:pt x="54" y="8"/>
                      <a:pt x="54" y="9"/>
                      <a:pt x="55" y="10"/>
                    </a:cubicBezTo>
                    <a:cubicBezTo>
                      <a:pt x="57" y="15"/>
                      <a:pt x="59" y="19"/>
                      <a:pt x="61" y="24"/>
                    </a:cubicBezTo>
                    <a:cubicBezTo>
                      <a:pt x="63" y="27"/>
                      <a:pt x="64" y="29"/>
                      <a:pt x="66" y="32"/>
                    </a:cubicBezTo>
                    <a:cubicBezTo>
                      <a:pt x="67" y="34"/>
                      <a:pt x="68" y="36"/>
                      <a:pt x="69" y="38"/>
                    </a:cubicBezTo>
                    <a:cubicBezTo>
                      <a:pt x="69" y="39"/>
                      <a:pt x="69" y="40"/>
                      <a:pt x="70" y="41"/>
                    </a:cubicBezTo>
                    <a:cubicBezTo>
                      <a:pt x="69" y="40"/>
                      <a:pt x="69" y="39"/>
                      <a:pt x="68" y="38"/>
                    </a:cubicBezTo>
                    <a:cubicBezTo>
                      <a:pt x="65" y="33"/>
                      <a:pt x="60" y="28"/>
                      <a:pt x="57" y="23"/>
                    </a:cubicBezTo>
                    <a:cubicBezTo>
                      <a:pt x="54" y="16"/>
                      <a:pt x="49" y="11"/>
                      <a:pt x="45" y="5"/>
                    </a:cubicBezTo>
                    <a:cubicBezTo>
                      <a:pt x="48" y="5"/>
                      <a:pt x="50" y="6"/>
                      <a:pt x="53" y="6"/>
                    </a:cubicBezTo>
                    <a:close/>
                    <a:moveTo>
                      <a:pt x="38" y="4"/>
                    </a:moveTo>
                    <a:cubicBezTo>
                      <a:pt x="41" y="10"/>
                      <a:pt x="44" y="16"/>
                      <a:pt x="48" y="22"/>
                    </a:cubicBezTo>
                    <a:cubicBezTo>
                      <a:pt x="52" y="28"/>
                      <a:pt x="55" y="35"/>
                      <a:pt x="59" y="40"/>
                    </a:cubicBezTo>
                    <a:cubicBezTo>
                      <a:pt x="54" y="34"/>
                      <a:pt x="49" y="28"/>
                      <a:pt x="45" y="22"/>
                    </a:cubicBezTo>
                    <a:cubicBezTo>
                      <a:pt x="41" y="16"/>
                      <a:pt x="38" y="10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5" y="4"/>
                      <a:pt x="36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lose/>
                    <a:moveTo>
                      <a:pt x="33" y="4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5" y="11"/>
                      <a:pt x="40" y="16"/>
                      <a:pt x="43" y="22"/>
                    </a:cubicBezTo>
                    <a:cubicBezTo>
                      <a:pt x="44" y="24"/>
                      <a:pt x="45" y="26"/>
                      <a:pt x="47" y="28"/>
                    </a:cubicBezTo>
                    <a:cubicBezTo>
                      <a:pt x="45" y="27"/>
                      <a:pt x="44" y="26"/>
                      <a:pt x="43" y="25"/>
                    </a:cubicBezTo>
                    <a:cubicBezTo>
                      <a:pt x="41" y="22"/>
                      <a:pt x="39" y="18"/>
                      <a:pt x="37" y="15"/>
                    </a:cubicBezTo>
                    <a:cubicBezTo>
                      <a:pt x="34" y="11"/>
                      <a:pt x="32" y="8"/>
                      <a:pt x="30" y="4"/>
                    </a:cubicBezTo>
                    <a:cubicBezTo>
                      <a:pt x="31" y="4"/>
                      <a:pt x="32" y="4"/>
                      <a:pt x="33" y="4"/>
                    </a:cubicBezTo>
                    <a:close/>
                    <a:moveTo>
                      <a:pt x="36" y="16"/>
                    </a:moveTo>
                    <a:cubicBezTo>
                      <a:pt x="39" y="21"/>
                      <a:pt x="41" y="26"/>
                      <a:pt x="44" y="31"/>
                    </a:cubicBezTo>
                    <a:cubicBezTo>
                      <a:pt x="43" y="29"/>
                      <a:pt x="41" y="27"/>
                      <a:pt x="40" y="25"/>
                    </a:cubicBezTo>
                    <a:cubicBezTo>
                      <a:pt x="36" y="19"/>
                      <a:pt x="31" y="13"/>
                      <a:pt x="27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8" y="14"/>
                      <a:pt x="31" y="19"/>
                      <a:pt x="34" y="24"/>
                    </a:cubicBezTo>
                    <a:cubicBezTo>
                      <a:pt x="36" y="27"/>
                      <a:pt x="37" y="30"/>
                      <a:pt x="39" y="32"/>
                    </a:cubicBezTo>
                    <a:cubicBezTo>
                      <a:pt x="40" y="34"/>
                      <a:pt x="41" y="36"/>
                      <a:pt x="41" y="38"/>
                    </a:cubicBezTo>
                    <a:cubicBezTo>
                      <a:pt x="43" y="41"/>
                      <a:pt x="41" y="37"/>
                      <a:pt x="41" y="37"/>
                    </a:cubicBezTo>
                    <a:cubicBezTo>
                      <a:pt x="37" y="31"/>
                      <a:pt x="34" y="25"/>
                      <a:pt x="31" y="19"/>
                    </a:cubicBezTo>
                    <a:cubicBezTo>
                      <a:pt x="28" y="14"/>
                      <a:pt x="26" y="10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5" y="11"/>
                      <a:pt x="26" y="17"/>
                      <a:pt x="29" y="22"/>
                    </a:cubicBezTo>
                    <a:cubicBezTo>
                      <a:pt x="30" y="25"/>
                      <a:pt x="32" y="28"/>
                      <a:pt x="34" y="31"/>
                    </a:cubicBezTo>
                    <a:cubicBezTo>
                      <a:pt x="35" y="32"/>
                      <a:pt x="36" y="33"/>
                      <a:pt x="37" y="35"/>
                    </a:cubicBezTo>
                    <a:cubicBezTo>
                      <a:pt x="36" y="34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5" y="34"/>
                      <a:pt x="31" y="29"/>
                      <a:pt x="28" y="24"/>
                    </a:cubicBezTo>
                    <a:cubicBezTo>
                      <a:pt x="24" y="18"/>
                      <a:pt x="21" y="12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5"/>
                      <a:pt x="25" y="4"/>
                      <a:pt x="29" y="4"/>
                    </a:cubicBezTo>
                    <a:cubicBezTo>
                      <a:pt x="30" y="9"/>
                      <a:pt x="33" y="12"/>
                      <a:pt x="36" y="16"/>
                    </a:cubicBezTo>
                    <a:close/>
                    <a:moveTo>
                      <a:pt x="30" y="28"/>
                    </a:moveTo>
                    <a:cubicBezTo>
                      <a:pt x="33" y="32"/>
                      <a:pt x="35" y="36"/>
                      <a:pt x="38" y="39"/>
                    </a:cubicBezTo>
                    <a:cubicBezTo>
                      <a:pt x="37" y="39"/>
                      <a:pt x="36" y="39"/>
                      <a:pt x="35" y="39"/>
                    </a:cubicBezTo>
                    <a:cubicBezTo>
                      <a:pt x="33" y="34"/>
                      <a:pt x="30" y="29"/>
                      <a:pt x="27" y="24"/>
                    </a:cubicBezTo>
                    <a:cubicBezTo>
                      <a:pt x="28" y="25"/>
                      <a:pt x="29" y="27"/>
                      <a:pt x="30" y="28"/>
                    </a:cubicBezTo>
                    <a:close/>
                    <a:moveTo>
                      <a:pt x="29" y="38"/>
                    </a:moveTo>
                    <a:cubicBezTo>
                      <a:pt x="27" y="32"/>
                      <a:pt x="24" y="27"/>
                      <a:pt x="21" y="22"/>
                    </a:cubicBezTo>
                    <a:cubicBezTo>
                      <a:pt x="21" y="21"/>
                      <a:pt x="20" y="19"/>
                      <a:pt x="19" y="18"/>
                    </a:cubicBezTo>
                    <a:cubicBezTo>
                      <a:pt x="24" y="25"/>
                      <a:pt x="27" y="32"/>
                      <a:pt x="33" y="38"/>
                    </a:cubicBezTo>
                    <a:cubicBezTo>
                      <a:pt x="32" y="38"/>
                      <a:pt x="30" y="38"/>
                      <a:pt x="29" y="38"/>
                    </a:cubicBezTo>
                    <a:close/>
                    <a:moveTo>
                      <a:pt x="24" y="37"/>
                    </a:moveTo>
                    <a:cubicBezTo>
                      <a:pt x="23" y="33"/>
                      <a:pt x="20" y="29"/>
                      <a:pt x="18" y="26"/>
                    </a:cubicBezTo>
                    <a:cubicBezTo>
                      <a:pt x="17" y="23"/>
                      <a:pt x="15" y="20"/>
                      <a:pt x="14" y="17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5"/>
                    </a:cubicBezTo>
                    <a:cubicBezTo>
                      <a:pt x="16" y="19"/>
                      <a:pt x="19" y="24"/>
                      <a:pt x="22" y="28"/>
                    </a:cubicBezTo>
                    <a:cubicBezTo>
                      <a:pt x="24" y="31"/>
                      <a:pt x="25" y="35"/>
                      <a:pt x="27" y="37"/>
                    </a:cubicBezTo>
                    <a:cubicBezTo>
                      <a:pt x="26" y="37"/>
                      <a:pt x="25" y="37"/>
                      <a:pt x="24" y="37"/>
                    </a:cubicBezTo>
                    <a:close/>
                    <a:moveTo>
                      <a:pt x="20" y="35"/>
                    </a:moveTo>
                    <a:cubicBezTo>
                      <a:pt x="19" y="33"/>
                      <a:pt x="19" y="31"/>
                      <a:pt x="18" y="30"/>
                    </a:cubicBezTo>
                    <a:cubicBezTo>
                      <a:pt x="19" y="32"/>
                      <a:pt x="21" y="34"/>
                      <a:pt x="22" y="36"/>
                    </a:cubicBezTo>
                    <a:cubicBezTo>
                      <a:pt x="22" y="36"/>
                      <a:pt x="21" y="36"/>
                      <a:pt x="21" y="36"/>
                    </a:cubicBezTo>
                    <a:cubicBezTo>
                      <a:pt x="21" y="35"/>
                      <a:pt x="21" y="35"/>
                      <a:pt x="20" y="35"/>
                    </a:cubicBezTo>
                    <a:close/>
                    <a:moveTo>
                      <a:pt x="15" y="33"/>
                    </a:moveTo>
                    <a:cubicBezTo>
                      <a:pt x="14" y="31"/>
                      <a:pt x="12" y="29"/>
                      <a:pt x="11" y="26"/>
                    </a:cubicBezTo>
                    <a:cubicBezTo>
                      <a:pt x="10" y="25"/>
                      <a:pt x="9" y="24"/>
                      <a:pt x="9" y="22"/>
                    </a:cubicBezTo>
                    <a:cubicBezTo>
                      <a:pt x="8" y="21"/>
                      <a:pt x="5" y="18"/>
                      <a:pt x="9" y="22"/>
                    </a:cubicBezTo>
                    <a:cubicBezTo>
                      <a:pt x="12" y="26"/>
                      <a:pt x="14" y="30"/>
                      <a:pt x="17" y="34"/>
                    </a:cubicBezTo>
                    <a:cubicBezTo>
                      <a:pt x="17" y="34"/>
                      <a:pt x="16" y="33"/>
                      <a:pt x="15" y="33"/>
                    </a:cubicBezTo>
                    <a:close/>
                    <a:moveTo>
                      <a:pt x="106" y="40"/>
                    </a:moveTo>
                    <a:cubicBezTo>
                      <a:pt x="105" y="36"/>
                      <a:pt x="104" y="31"/>
                      <a:pt x="104" y="27"/>
                    </a:cubicBezTo>
                    <a:cubicBezTo>
                      <a:pt x="105" y="31"/>
                      <a:pt x="107" y="36"/>
                      <a:pt x="109" y="40"/>
                    </a:cubicBezTo>
                    <a:cubicBezTo>
                      <a:pt x="109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6" y="40"/>
                    </a:cubicBezTo>
                    <a:close/>
                    <a:moveTo>
                      <a:pt x="210" y="23"/>
                    </a:moveTo>
                    <a:cubicBezTo>
                      <a:pt x="209" y="23"/>
                      <a:pt x="208" y="25"/>
                      <a:pt x="206" y="26"/>
                    </a:cubicBezTo>
                    <a:cubicBezTo>
                      <a:pt x="203" y="28"/>
                      <a:pt x="202" y="32"/>
                      <a:pt x="201" y="35"/>
                    </a:cubicBezTo>
                    <a:cubicBezTo>
                      <a:pt x="193" y="34"/>
                      <a:pt x="184" y="34"/>
                      <a:pt x="176" y="32"/>
                    </a:cubicBezTo>
                    <a:cubicBezTo>
                      <a:pt x="175" y="29"/>
                      <a:pt x="175" y="26"/>
                      <a:pt x="174" y="23"/>
                    </a:cubicBezTo>
                    <a:cubicBezTo>
                      <a:pt x="183" y="21"/>
                      <a:pt x="191" y="17"/>
                      <a:pt x="200" y="15"/>
                    </a:cubicBezTo>
                    <a:cubicBezTo>
                      <a:pt x="202" y="20"/>
                      <a:pt x="206" y="22"/>
                      <a:pt x="210" y="23"/>
                    </a:cubicBezTo>
                    <a:close/>
                    <a:moveTo>
                      <a:pt x="172" y="23"/>
                    </a:moveTo>
                    <a:cubicBezTo>
                      <a:pt x="172" y="23"/>
                      <a:pt x="172" y="24"/>
                      <a:pt x="172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1" y="25"/>
                      <a:pt x="172" y="26"/>
                      <a:pt x="172" y="27"/>
                    </a:cubicBezTo>
                    <a:cubicBezTo>
                      <a:pt x="172" y="27"/>
                      <a:pt x="172" y="28"/>
                      <a:pt x="172" y="28"/>
                    </a:cubicBezTo>
                    <a:cubicBezTo>
                      <a:pt x="172" y="28"/>
                      <a:pt x="172" y="27"/>
                      <a:pt x="172" y="27"/>
                    </a:cubicBezTo>
                    <a:cubicBezTo>
                      <a:pt x="171" y="26"/>
                      <a:pt x="171" y="25"/>
                      <a:pt x="170" y="24"/>
                    </a:cubicBezTo>
                    <a:cubicBezTo>
                      <a:pt x="169" y="23"/>
                      <a:pt x="169" y="24"/>
                      <a:pt x="169" y="24"/>
                    </a:cubicBezTo>
                    <a:cubicBezTo>
                      <a:pt x="169" y="26"/>
                      <a:pt x="170" y="31"/>
                      <a:pt x="171" y="32"/>
                    </a:cubicBezTo>
                    <a:cubicBezTo>
                      <a:pt x="169" y="30"/>
                      <a:pt x="168" y="26"/>
                      <a:pt x="166" y="24"/>
                    </a:cubicBezTo>
                    <a:cubicBezTo>
                      <a:pt x="166" y="23"/>
                      <a:pt x="166" y="23"/>
                      <a:pt x="166" y="24"/>
                    </a:cubicBezTo>
                    <a:cubicBezTo>
                      <a:pt x="166" y="25"/>
                      <a:pt x="167" y="27"/>
                      <a:pt x="167" y="29"/>
                    </a:cubicBezTo>
                    <a:cubicBezTo>
                      <a:pt x="167" y="30"/>
                      <a:pt x="170" y="36"/>
                      <a:pt x="167" y="30"/>
                    </a:cubicBezTo>
                    <a:cubicBezTo>
                      <a:pt x="166" y="28"/>
                      <a:pt x="165" y="25"/>
                      <a:pt x="163" y="23"/>
                    </a:cubicBezTo>
                    <a:cubicBezTo>
                      <a:pt x="163" y="23"/>
                      <a:pt x="162" y="23"/>
                      <a:pt x="162" y="23"/>
                    </a:cubicBezTo>
                    <a:cubicBezTo>
                      <a:pt x="163" y="26"/>
                      <a:pt x="163" y="30"/>
                      <a:pt x="165" y="32"/>
                    </a:cubicBezTo>
                    <a:cubicBezTo>
                      <a:pt x="163" y="29"/>
                      <a:pt x="162" y="25"/>
                      <a:pt x="159" y="22"/>
                    </a:cubicBezTo>
                    <a:cubicBezTo>
                      <a:pt x="163" y="23"/>
                      <a:pt x="167" y="23"/>
                      <a:pt x="172" y="23"/>
                    </a:cubicBezTo>
                    <a:close/>
                    <a:moveTo>
                      <a:pt x="17" y="6"/>
                    </a:moveTo>
                    <a:cubicBezTo>
                      <a:pt x="17" y="6"/>
                      <a:pt x="17" y="6"/>
                      <a:pt x="17" y="7"/>
                    </a:cubicBezTo>
                    <a:cubicBezTo>
                      <a:pt x="20" y="12"/>
                      <a:pt x="23" y="17"/>
                      <a:pt x="26" y="22"/>
                    </a:cubicBezTo>
                    <a:cubicBezTo>
                      <a:pt x="27" y="25"/>
                      <a:pt x="29" y="29"/>
                      <a:pt x="31" y="32"/>
                    </a:cubicBezTo>
                    <a:cubicBezTo>
                      <a:pt x="31" y="33"/>
                      <a:pt x="32" y="35"/>
                      <a:pt x="33" y="36"/>
                    </a:cubicBezTo>
                    <a:cubicBezTo>
                      <a:pt x="34" y="38"/>
                      <a:pt x="35" y="39"/>
                      <a:pt x="33" y="37"/>
                    </a:cubicBezTo>
                    <a:cubicBezTo>
                      <a:pt x="25" y="30"/>
                      <a:pt x="21" y="19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6" y="7"/>
                      <a:pt x="17" y="6"/>
                    </a:cubicBezTo>
                    <a:close/>
                    <a:moveTo>
                      <a:pt x="9" y="12"/>
                    </a:moveTo>
                    <a:cubicBezTo>
                      <a:pt x="10" y="10"/>
                      <a:pt x="11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6" y="13"/>
                      <a:pt x="19" y="19"/>
                      <a:pt x="22" y="24"/>
                    </a:cubicBezTo>
                    <a:cubicBezTo>
                      <a:pt x="23" y="26"/>
                      <a:pt x="24" y="28"/>
                      <a:pt x="25" y="30"/>
                    </a:cubicBezTo>
                    <a:cubicBezTo>
                      <a:pt x="25" y="32"/>
                      <a:pt x="26" y="33"/>
                      <a:pt x="26" y="34"/>
                    </a:cubicBezTo>
                    <a:cubicBezTo>
                      <a:pt x="27" y="34"/>
                      <a:pt x="29" y="38"/>
                      <a:pt x="27" y="36"/>
                    </a:cubicBezTo>
                    <a:cubicBezTo>
                      <a:pt x="25" y="33"/>
                      <a:pt x="24" y="29"/>
                      <a:pt x="21" y="26"/>
                    </a:cubicBezTo>
                    <a:cubicBezTo>
                      <a:pt x="18" y="21"/>
                      <a:pt x="15" y="16"/>
                      <a:pt x="12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4" y="21"/>
                      <a:pt x="19" y="28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3"/>
                      <a:pt x="18" y="30"/>
                      <a:pt x="16" y="27"/>
                    </a:cubicBezTo>
                    <a:cubicBezTo>
                      <a:pt x="15" y="24"/>
                      <a:pt x="13" y="21"/>
                      <a:pt x="11" y="18"/>
                    </a:cubicBezTo>
                    <a:cubicBezTo>
                      <a:pt x="11" y="17"/>
                      <a:pt x="11" y="16"/>
                      <a:pt x="10" y="16"/>
                    </a:cubicBezTo>
                    <a:cubicBezTo>
                      <a:pt x="10" y="15"/>
                      <a:pt x="9" y="15"/>
                      <a:pt x="9" y="14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12" y="22"/>
                      <a:pt x="16" y="28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8" y="34"/>
                      <a:pt x="17" y="32"/>
                      <a:pt x="16" y="32"/>
                    </a:cubicBezTo>
                    <a:cubicBezTo>
                      <a:pt x="15" y="30"/>
                      <a:pt x="14" y="28"/>
                      <a:pt x="13" y="27"/>
                    </a:cubicBezTo>
                    <a:cubicBezTo>
                      <a:pt x="11" y="24"/>
                      <a:pt x="9" y="21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8" y="23"/>
                      <a:pt x="11" y="28"/>
                      <a:pt x="14" y="32"/>
                    </a:cubicBezTo>
                    <a:cubicBezTo>
                      <a:pt x="7" y="27"/>
                      <a:pt x="2" y="20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7" name="Freeform 142"/>
              <p:cNvSpPr>
                <a:spLocks noChangeArrowheads="1"/>
              </p:cNvSpPr>
              <p:nvPr/>
            </p:nvSpPr>
            <p:spPr bwMode="auto">
              <a:xfrm>
                <a:off x="3629" y="2997"/>
                <a:ext cx="26" cy="12"/>
              </a:xfrm>
              <a:custGeom>
                <a:avLst/>
                <a:gdLst>
                  <a:gd name="T0" fmla="*/ 369 w 11"/>
                  <a:gd name="T1" fmla="*/ 403 h 5"/>
                  <a:gd name="T2" fmla="*/ 369 w 11"/>
                  <a:gd name="T3" fmla="*/ 802 h 5"/>
                  <a:gd name="T4" fmla="*/ 1558 w 11"/>
                  <a:gd name="T5" fmla="*/ 802 h 5"/>
                  <a:gd name="T6" fmla="*/ 1402 w 11"/>
                  <a:gd name="T7" fmla="*/ 168 h 5"/>
                  <a:gd name="T8" fmla="*/ 369 w 11"/>
                  <a:gd name="T9" fmla="*/ 40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5"/>
                  <a:gd name="T17" fmla="*/ 11 w 1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5">
                    <a:moveTo>
                      <a:pt x="2" y="2"/>
                    </a:moveTo>
                    <a:cubicBezTo>
                      <a:pt x="0" y="2"/>
                      <a:pt x="0" y="5"/>
                      <a:pt x="2" y="4"/>
                    </a:cubicBezTo>
                    <a:cubicBezTo>
                      <a:pt x="5" y="4"/>
                      <a:pt x="7" y="4"/>
                      <a:pt x="9" y="4"/>
                    </a:cubicBezTo>
                    <a:cubicBezTo>
                      <a:pt x="11" y="3"/>
                      <a:pt x="10" y="0"/>
                      <a:pt x="8" y="1"/>
                    </a:cubicBezTo>
                    <a:cubicBezTo>
                      <a:pt x="6" y="2"/>
                      <a:pt x="4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8" name="Freeform 143"/>
              <p:cNvSpPr>
                <a:spLocks noEditPoints="1" noChangeArrowheads="1"/>
              </p:cNvSpPr>
              <p:nvPr/>
            </p:nvSpPr>
            <p:spPr bwMode="auto">
              <a:xfrm>
                <a:off x="4575" y="343"/>
                <a:ext cx="132" cy="152"/>
              </a:xfrm>
              <a:custGeom>
                <a:avLst/>
                <a:gdLst>
                  <a:gd name="T0" fmla="*/ 2906 w 56"/>
                  <a:gd name="T1" fmla="*/ 390 h 64"/>
                  <a:gd name="T2" fmla="*/ 4439 w 56"/>
                  <a:gd name="T3" fmla="*/ 11331 h 64"/>
                  <a:gd name="T4" fmla="*/ 9445 w 56"/>
                  <a:gd name="T5" fmla="*/ 1810 h 64"/>
                  <a:gd name="T6" fmla="*/ 4662 w 56"/>
                  <a:gd name="T7" fmla="*/ 10825 h 64"/>
                  <a:gd name="T8" fmla="*/ 5162 w 56"/>
                  <a:gd name="T9" fmla="*/ 9139 h 64"/>
                  <a:gd name="T10" fmla="*/ 6051 w 56"/>
                  <a:gd name="T11" fmla="*/ 8467 h 64"/>
                  <a:gd name="T12" fmla="*/ 6329 w 56"/>
                  <a:gd name="T13" fmla="*/ 8077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639 w 56"/>
                  <a:gd name="T19" fmla="*/ 9139 h 64"/>
                  <a:gd name="T20" fmla="*/ 5839 w 56"/>
                  <a:gd name="T21" fmla="*/ 7315 h 64"/>
                  <a:gd name="T22" fmla="*/ 6329 w 56"/>
                  <a:gd name="T23" fmla="*/ 6272 h 64"/>
                  <a:gd name="T24" fmla="*/ 2779 w 56"/>
                  <a:gd name="T25" fmla="*/ 7569 h 64"/>
                  <a:gd name="T26" fmla="*/ 3050 w 56"/>
                  <a:gd name="T27" fmla="*/ 8077 h 64"/>
                  <a:gd name="T28" fmla="*/ 8733 w 56"/>
                  <a:gd name="T29" fmla="*/ 2477 h 64"/>
                  <a:gd name="T30" fmla="*/ 6051 w 56"/>
                  <a:gd name="T31" fmla="*/ 537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759 h 64"/>
                  <a:gd name="T38" fmla="*/ 8578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676 h 64"/>
                  <a:gd name="T44" fmla="*/ 6051 w 56"/>
                  <a:gd name="T45" fmla="*/ 7705 h 64"/>
                  <a:gd name="T46" fmla="*/ 7345 w 56"/>
                  <a:gd name="T47" fmla="*/ 6272 h 64"/>
                  <a:gd name="T48" fmla="*/ 3639 w 56"/>
                  <a:gd name="T49" fmla="*/ 9139 h 64"/>
                  <a:gd name="T50" fmla="*/ 7873 w 56"/>
                  <a:gd name="T51" fmla="*/ 5370 h 64"/>
                  <a:gd name="T52" fmla="*/ 3434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926 h 64"/>
                  <a:gd name="T60" fmla="*/ 2044 w 56"/>
                  <a:gd name="T61" fmla="*/ 6272 h 64"/>
                  <a:gd name="T62" fmla="*/ 4295 w 56"/>
                  <a:gd name="T63" fmla="*/ 3634 h 64"/>
                  <a:gd name="T64" fmla="*/ 3639 w 56"/>
                  <a:gd name="T65" fmla="*/ 3244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736 h 64"/>
                  <a:gd name="T72" fmla="*/ 1023 w 56"/>
                  <a:gd name="T73" fmla="*/ 3634 h 64"/>
                  <a:gd name="T74" fmla="*/ 867 w 56"/>
                  <a:gd name="T75" fmla="*/ 2736 h 64"/>
                  <a:gd name="T76" fmla="*/ 2779 w 56"/>
                  <a:gd name="T77" fmla="*/ 1432 h 64"/>
                  <a:gd name="T78" fmla="*/ 3800 w 56"/>
                  <a:gd name="T79" fmla="*/ 2358 h 64"/>
                  <a:gd name="T80" fmla="*/ 3639 w 56"/>
                  <a:gd name="T81" fmla="*/ 1810 h 64"/>
                  <a:gd name="T82" fmla="*/ 1756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634 h 64"/>
                  <a:gd name="T88" fmla="*/ 3800 w 56"/>
                  <a:gd name="T89" fmla="*/ 4676 h 64"/>
                  <a:gd name="T90" fmla="*/ 4439 w 56"/>
                  <a:gd name="T91" fmla="*/ 3634 h 64"/>
                  <a:gd name="T92" fmla="*/ 6166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736 h 64"/>
                  <a:gd name="T98" fmla="*/ 7873 w 56"/>
                  <a:gd name="T99" fmla="*/ 1275 h 64"/>
                  <a:gd name="T100" fmla="*/ 5162 w 56"/>
                  <a:gd name="T101" fmla="*/ 3634 h 64"/>
                  <a:gd name="T102" fmla="*/ 6166 w 56"/>
                  <a:gd name="T103" fmla="*/ 2358 h 64"/>
                  <a:gd name="T104" fmla="*/ 7074 w 56"/>
                  <a:gd name="T105" fmla="*/ 1043 h 64"/>
                  <a:gd name="T106" fmla="*/ 1023 w 56"/>
                  <a:gd name="T107" fmla="*/ 3401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498 h 64"/>
                  <a:gd name="T114" fmla="*/ 6051 w 56"/>
                  <a:gd name="T115" fmla="*/ 4676 h 64"/>
                  <a:gd name="T116" fmla="*/ 2779 w 56"/>
                  <a:gd name="T117" fmla="*/ 7315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9" name="Freeform 144"/>
              <p:cNvSpPr>
                <a:spLocks noEditPoints="1" noChangeArrowheads="1"/>
              </p:cNvSpPr>
              <p:nvPr/>
            </p:nvSpPr>
            <p:spPr bwMode="auto">
              <a:xfrm>
                <a:off x="1329" y="1214"/>
                <a:ext cx="132" cy="152"/>
              </a:xfrm>
              <a:custGeom>
                <a:avLst/>
                <a:gdLst>
                  <a:gd name="T0" fmla="*/ 2906 w 56"/>
                  <a:gd name="T1" fmla="*/ 537 h 64"/>
                  <a:gd name="T2" fmla="*/ 4295 w 56"/>
                  <a:gd name="T3" fmla="*/ 11331 h 64"/>
                  <a:gd name="T4" fmla="*/ 9445 w 56"/>
                  <a:gd name="T5" fmla="*/ 1810 h 64"/>
                  <a:gd name="T6" fmla="*/ 4662 w 56"/>
                  <a:gd name="T7" fmla="*/ 10825 h 64"/>
                  <a:gd name="T8" fmla="*/ 5162 w 56"/>
                  <a:gd name="T9" fmla="*/ 9139 h 64"/>
                  <a:gd name="T10" fmla="*/ 6051 w 56"/>
                  <a:gd name="T11" fmla="*/ 8631 h 64"/>
                  <a:gd name="T12" fmla="*/ 6329 w 56"/>
                  <a:gd name="T13" fmla="*/ 8241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639 w 56"/>
                  <a:gd name="T19" fmla="*/ 9391 h 64"/>
                  <a:gd name="T20" fmla="*/ 5839 w 56"/>
                  <a:gd name="T21" fmla="*/ 7315 h 64"/>
                  <a:gd name="T22" fmla="*/ 6166 w 56"/>
                  <a:gd name="T23" fmla="*/ 6272 h 64"/>
                  <a:gd name="T24" fmla="*/ 2779 w 56"/>
                  <a:gd name="T25" fmla="*/ 7569 h 64"/>
                  <a:gd name="T26" fmla="*/ 2906 w 56"/>
                  <a:gd name="T27" fmla="*/ 8077 h 64"/>
                  <a:gd name="T28" fmla="*/ 8733 w 56"/>
                  <a:gd name="T29" fmla="*/ 2736 h 64"/>
                  <a:gd name="T30" fmla="*/ 5839 w 56"/>
                  <a:gd name="T31" fmla="*/ 560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883 h 64"/>
                  <a:gd name="T38" fmla="*/ 8578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833 h 64"/>
                  <a:gd name="T44" fmla="*/ 6051 w 56"/>
                  <a:gd name="T45" fmla="*/ 7705 h 64"/>
                  <a:gd name="T46" fmla="*/ 7345 w 56"/>
                  <a:gd name="T47" fmla="*/ 6498 h 64"/>
                  <a:gd name="T48" fmla="*/ 3639 w 56"/>
                  <a:gd name="T49" fmla="*/ 9139 h 64"/>
                  <a:gd name="T50" fmla="*/ 7873 w 56"/>
                  <a:gd name="T51" fmla="*/ 5600 h 64"/>
                  <a:gd name="T52" fmla="*/ 3272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1043 h 64"/>
                  <a:gd name="T60" fmla="*/ 2044 w 56"/>
                  <a:gd name="T61" fmla="*/ 6498 h 64"/>
                  <a:gd name="T62" fmla="*/ 4295 w 56"/>
                  <a:gd name="T63" fmla="*/ 3634 h 64"/>
                  <a:gd name="T64" fmla="*/ 3639 w 56"/>
                  <a:gd name="T65" fmla="*/ 3244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736 h 64"/>
                  <a:gd name="T72" fmla="*/ 1023 w 56"/>
                  <a:gd name="T73" fmla="*/ 3634 h 64"/>
                  <a:gd name="T74" fmla="*/ 867 w 56"/>
                  <a:gd name="T75" fmla="*/ 2736 h 64"/>
                  <a:gd name="T76" fmla="*/ 2779 w 56"/>
                  <a:gd name="T77" fmla="*/ 1596 h 64"/>
                  <a:gd name="T78" fmla="*/ 3800 w 56"/>
                  <a:gd name="T79" fmla="*/ 2358 h 64"/>
                  <a:gd name="T80" fmla="*/ 3639 w 56"/>
                  <a:gd name="T81" fmla="*/ 1810 h 64"/>
                  <a:gd name="T82" fmla="*/ 1756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791 h 64"/>
                  <a:gd name="T88" fmla="*/ 3800 w 56"/>
                  <a:gd name="T89" fmla="*/ 4833 h 64"/>
                  <a:gd name="T90" fmla="*/ 4439 w 56"/>
                  <a:gd name="T91" fmla="*/ 3634 h 64"/>
                  <a:gd name="T92" fmla="*/ 6051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867 h 64"/>
                  <a:gd name="T98" fmla="*/ 7873 w 56"/>
                  <a:gd name="T99" fmla="*/ 1275 h 64"/>
                  <a:gd name="T100" fmla="*/ 5162 w 56"/>
                  <a:gd name="T101" fmla="*/ 3634 h 64"/>
                  <a:gd name="T102" fmla="*/ 6051 w 56"/>
                  <a:gd name="T103" fmla="*/ 2358 h 64"/>
                  <a:gd name="T104" fmla="*/ 7074 w 56"/>
                  <a:gd name="T105" fmla="*/ 1043 h 64"/>
                  <a:gd name="T106" fmla="*/ 1023 w 56"/>
                  <a:gd name="T107" fmla="*/ 3634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645 h 64"/>
                  <a:gd name="T114" fmla="*/ 6051 w 56"/>
                  <a:gd name="T115" fmla="*/ 4833 h 64"/>
                  <a:gd name="T116" fmla="*/ 2567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7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7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6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6" y="58"/>
                      <a:pt x="25" y="58"/>
                      <a:pt x="25" y="57"/>
                    </a:cubicBezTo>
                    <a:cubicBezTo>
                      <a:pt x="29" y="54"/>
                      <a:pt x="32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8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5"/>
                      <a:pt x="23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lose/>
                    <a:moveTo>
                      <a:pt x="20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9" y="47"/>
                      <a:pt x="18" y="47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8" y="35"/>
                      <a:pt x="35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8" y="36"/>
                      <a:pt x="23" y="41"/>
                      <a:pt x="17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50" y="8"/>
                    </a:cubicBezTo>
                    <a:cubicBezTo>
                      <a:pt x="45" y="15"/>
                      <a:pt x="38" y="20"/>
                      <a:pt x="32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2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3" y="36"/>
                      <a:pt x="42" y="36"/>
                    </a:cubicBezTo>
                    <a:cubicBezTo>
                      <a:pt x="40" y="38"/>
                      <a:pt x="37" y="40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9"/>
                      <a:pt x="27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7"/>
                      <a:pt x="22" y="46"/>
                      <a:pt x="24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2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2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2" y="21"/>
                      <a:pt x="16" y="17"/>
                      <a:pt x="20" y="15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6" y="19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1" y="17"/>
                      <a:pt x="13" y="15"/>
                    </a:cubicBezTo>
                    <a:cubicBezTo>
                      <a:pt x="14" y="15"/>
                      <a:pt x="16" y="14"/>
                      <a:pt x="17" y="13"/>
                    </a:cubicBezTo>
                    <a:cubicBezTo>
                      <a:pt x="18" y="12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2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8" y="28"/>
                      <a:pt x="10" y="25"/>
                    </a:cubicBezTo>
                    <a:cubicBezTo>
                      <a:pt x="12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6" y="32"/>
                      <a:pt x="15" y="32"/>
                      <a:pt x="14" y="33"/>
                    </a:cubicBezTo>
                    <a:cubicBezTo>
                      <a:pt x="14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lose/>
                    <a:moveTo>
                      <a:pt x="32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3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20"/>
                      <a:pt x="29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6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6" y="10"/>
                      <a:pt x="38" y="8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6" y="20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3"/>
                      <a:pt x="11" y="11"/>
                    </a:cubicBezTo>
                    <a:cubicBezTo>
                      <a:pt x="13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0" name="Freeform 145"/>
              <p:cNvSpPr>
                <a:spLocks noEditPoints="1" noChangeArrowheads="1"/>
              </p:cNvSpPr>
              <p:nvPr/>
            </p:nvSpPr>
            <p:spPr bwMode="auto">
              <a:xfrm>
                <a:off x="2728" y="1515"/>
                <a:ext cx="133" cy="152"/>
              </a:xfrm>
              <a:custGeom>
                <a:avLst/>
                <a:gdLst>
                  <a:gd name="T0" fmla="*/ 3028 w 56"/>
                  <a:gd name="T1" fmla="*/ 537 h 64"/>
                  <a:gd name="T2" fmla="*/ 4463 w 56"/>
                  <a:gd name="T3" fmla="*/ 11331 h 64"/>
                  <a:gd name="T4" fmla="*/ 9899 w 56"/>
                  <a:gd name="T5" fmla="*/ 1810 h 64"/>
                  <a:gd name="T6" fmla="*/ 4833 w 56"/>
                  <a:gd name="T7" fmla="*/ 10825 h 64"/>
                  <a:gd name="T8" fmla="*/ 5370 w 56"/>
                  <a:gd name="T9" fmla="*/ 9139 h 64"/>
                  <a:gd name="T10" fmla="*/ 6272 w 56"/>
                  <a:gd name="T11" fmla="*/ 8631 h 64"/>
                  <a:gd name="T12" fmla="*/ 6645 w 56"/>
                  <a:gd name="T13" fmla="*/ 8241 h 64"/>
                  <a:gd name="T14" fmla="*/ 4299 w 56"/>
                  <a:gd name="T15" fmla="*/ 10063 h 64"/>
                  <a:gd name="T16" fmla="*/ 4299 w 56"/>
                  <a:gd name="T17" fmla="*/ 10063 h 64"/>
                  <a:gd name="T18" fmla="*/ 3791 w 56"/>
                  <a:gd name="T19" fmla="*/ 9391 h 64"/>
                  <a:gd name="T20" fmla="*/ 6109 w 56"/>
                  <a:gd name="T21" fmla="*/ 7315 h 64"/>
                  <a:gd name="T22" fmla="*/ 6498 w 56"/>
                  <a:gd name="T23" fmla="*/ 6498 h 64"/>
                  <a:gd name="T24" fmla="*/ 2867 w 56"/>
                  <a:gd name="T25" fmla="*/ 7569 h 64"/>
                  <a:gd name="T26" fmla="*/ 3028 w 56"/>
                  <a:gd name="T27" fmla="*/ 8077 h 64"/>
                  <a:gd name="T28" fmla="*/ 9139 w 56"/>
                  <a:gd name="T29" fmla="*/ 2736 h 64"/>
                  <a:gd name="T30" fmla="*/ 6109 w 56"/>
                  <a:gd name="T31" fmla="*/ 5600 h 64"/>
                  <a:gd name="T32" fmla="*/ 6645 w 56"/>
                  <a:gd name="T33" fmla="*/ 4463 h 64"/>
                  <a:gd name="T34" fmla="*/ 9391 w 56"/>
                  <a:gd name="T35" fmla="*/ 2358 h 64"/>
                  <a:gd name="T36" fmla="*/ 3791 w 56"/>
                  <a:gd name="T37" fmla="*/ 5883 h 64"/>
                  <a:gd name="T38" fmla="*/ 9004 w 56"/>
                  <a:gd name="T39" fmla="*/ 1432 h 64"/>
                  <a:gd name="T40" fmla="*/ 4676 w 56"/>
                  <a:gd name="T41" fmla="*/ 7315 h 64"/>
                  <a:gd name="T42" fmla="*/ 8631 w 56"/>
                  <a:gd name="T43" fmla="*/ 4833 h 64"/>
                  <a:gd name="T44" fmla="*/ 6272 w 56"/>
                  <a:gd name="T45" fmla="*/ 7705 h 64"/>
                  <a:gd name="T46" fmla="*/ 7705 w 56"/>
                  <a:gd name="T47" fmla="*/ 6498 h 64"/>
                  <a:gd name="T48" fmla="*/ 3791 w 56"/>
                  <a:gd name="T49" fmla="*/ 9139 h 64"/>
                  <a:gd name="T50" fmla="*/ 8241 w 56"/>
                  <a:gd name="T51" fmla="*/ 5600 h 64"/>
                  <a:gd name="T52" fmla="*/ 3401 w 56"/>
                  <a:gd name="T53" fmla="*/ 8631 h 64"/>
                  <a:gd name="T54" fmla="*/ 9004 w 56"/>
                  <a:gd name="T55" fmla="*/ 1275 h 64"/>
                  <a:gd name="T56" fmla="*/ 3028 w 56"/>
                  <a:gd name="T57" fmla="*/ 5759 h 64"/>
                  <a:gd name="T58" fmla="*/ 8631 w 56"/>
                  <a:gd name="T59" fmla="*/ 1043 h 64"/>
                  <a:gd name="T60" fmla="*/ 2199 w 56"/>
                  <a:gd name="T61" fmla="*/ 6498 h 64"/>
                  <a:gd name="T62" fmla="*/ 4463 w 56"/>
                  <a:gd name="T63" fmla="*/ 3634 h 64"/>
                  <a:gd name="T64" fmla="*/ 3791 w 56"/>
                  <a:gd name="T65" fmla="*/ 3244 h 64"/>
                  <a:gd name="T66" fmla="*/ 1432 w 56"/>
                  <a:gd name="T67" fmla="*/ 4833 h 64"/>
                  <a:gd name="T68" fmla="*/ 2736 w 56"/>
                  <a:gd name="T69" fmla="*/ 3634 h 64"/>
                  <a:gd name="T70" fmla="*/ 2358 w 56"/>
                  <a:gd name="T71" fmla="*/ 2736 h 64"/>
                  <a:gd name="T72" fmla="*/ 1043 w 56"/>
                  <a:gd name="T73" fmla="*/ 3634 h 64"/>
                  <a:gd name="T74" fmla="*/ 926 w 56"/>
                  <a:gd name="T75" fmla="*/ 2736 h 64"/>
                  <a:gd name="T76" fmla="*/ 2867 w 56"/>
                  <a:gd name="T77" fmla="*/ 1596 h 64"/>
                  <a:gd name="T78" fmla="*/ 3954 w 56"/>
                  <a:gd name="T79" fmla="*/ 2358 h 64"/>
                  <a:gd name="T80" fmla="*/ 3791 w 56"/>
                  <a:gd name="T81" fmla="*/ 1810 h 64"/>
                  <a:gd name="T82" fmla="*/ 1810 w 56"/>
                  <a:gd name="T83" fmla="*/ 4463 h 64"/>
                  <a:gd name="T84" fmla="*/ 4463 w 56"/>
                  <a:gd name="T85" fmla="*/ 3401 h 64"/>
                  <a:gd name="T86" fmla="*/ 4676 w 56"/>
                  <a:gd name="T87" fmla="*/ 3791 h 64"/>
                  <a:gd name="T88" fmla="*/ 3954 w 56"/>
                  <a:gd name="T89" fmla="*/ 4833 h 64"/>
                  <a:gd name="T90" fmla="*/ 4676 w 56"/>
                  <a:gd name="T91" fmla="*/ 3634 h 64"/>
                  <a:gd name="T92" fmla="*/ 6272 w 56"/>
                  <a:gd name="T93" fmla="*/ 2736 h 64"/>
                  <a:gd name="T94" fmla="*/ 5066 w 56"/>
                  <a:gd name="T95" fmla="*/ 3954 h 64"/>
                  <a:gd name="T96" fmla="*/ 6498 w 56"/>
                  <a:gd name="T97" fmla="*/ 2867 h 64"/>
                  <a:gd name="T98" fmla="*/ 8241 w 56"/>
                  <a:gd name="T99" fmla="*/ 1275 h 64"/>
                  <a:gd name="T100" fmla="*/ 5370 w 56"/>
                  <a:gd name="T101" fmla="*/ 3634 h 64"/>
                  <a:gd name="T102" fmla="*/ 6272 w 56"/>
                  <a:gd name="T103" fmla="*/ 2358 h 64"/>
                  <a:gd name="T104" fmla="*/ 7315 w 56"/>
                  <a:gd name="T105" fmla="*/ 1043 h 64"/>
                  <a:gd name="T106" fmla="*/ 1043 w 56"/>
                  <a:gd name="T107" fmla="*/ 3634 h 64"/>
                  <a:gd name="T108" fmla="*/ 926 w 56"/>
                  <a:gd name="T109" fmla="*/ 2867 h 64"/>
                  <a:gd name="T110" fmla="*/ 3244 w 56"/>
                  <a:gd name="T111" fmla="*/ 1275 h 64"/>
                  <a:gd name="T112" fmla="*/ 2358 w 56"/>
                  <a:gd name="T113" fmla="*/ 6645 h 64"/>
                  <a:gd name="T114" fmla="*/ 6272 w 56"/>
                  <a:gd name="T115" fmla="*/ 4833 h 64"/>
                  <a:gd name="T116" fmla="*/ 2736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7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7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6" y="58"/>
                      <a:pt x="25" y="58"/>
                      <a:pt x="25" y="57"/>
                    </a:cubicBezTo>
                    <a:cubicBezTo>
                      <a:pt x="29" y="54"/>
                      <a:pt x="32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8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5"/>
                      <a:pt x="23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7" y="49"/>
                      <a:pt x="29" y="48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lose/>
                    <a:moveTo>
                      <a:pt x="20" y="49"/>
                    </a:moveTo>
                    <a:cubicBezTo>
                      <a:pt x="28" y="46"/>
                      <a:pt x="35" y="40"/>
                      <a:pt x="43" y="34"/>
                    </a:cubicBezTo>
                    <a:cubicBezTo>
                      <a:pt x="43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50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6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9" y="47"/>
                      <a:pt x="18" y="47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8" y="36"/>
                      <a:pt x="23" y="41"/>
                      <a:pt x="17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1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50" y="8"/>
                    </a:cubicBezTo>
                    <a:cubicBezTo>
                      <a:pt x="45" y="15"/>
                      <a:pt x="38" y="20"/>
                      <a:pt x="32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30" y="36"/>
                      <a:pt x="35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2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3" y="36"/>
                      <a:pt x="42" y="36"/>
                    </a:cubicBezTo>
                    <a:cubicBezTo>
                      <a:pt x="40" y="38"/>
                      <a:pt x="37" y="41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9"/>
                      <a:pt x="27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9"/>
                      <a:pt x="19" y="48"/>
                    </a:cubicBezTo>
                    <a:cubicBezTo>
                      <a:pt x="21" y="47"/>
                      <a:pt x="22" y="46"/>
                      <a:pt x="24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9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2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2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2" y="21"/>
                      <a:pt x="16" y="17"/>
                      <a:pt x="20" y="15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8"/>
                      <a:pt x="16" y="19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1" y="17"/>
                      <a:pt x="13" y="15"/>
                    </a:cubicBezTo>
                    <a:cubicBezTo>
                      <a:pt x="14" y="15"/>
                      <a:pt x="16" y="14"/>
                      <a:pt x="17" y="13"/>
                    </a:cubicBezTo>
                    <a:cubicBezTo>
                      <a:pt x="18" y="12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2"/>
                      <a:pt x="8" y="11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7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8" y="28"/>
                      <a:pt x="10" y="25"/>
                    </a:cubicBezTo>
                    <a:cubicBezTo>
                      <a:pt x="12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5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6" y="32"/>
                      <a:pt x="15" y="32"/>
                      <a:pt x="14" y="33"/>
                    </a:cubicBezTo>
                    <a:cubicBezTo>
                      <a:pt x="14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lose/>
                    <a:moveTo>
                      <a:pt x="32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3" y="10"/>
                      <a:pt x="44" y="8"/>
                      <a:pt x="46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20"/>
                      <a:pt x="29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6" y="10"/>
                      <a:pt x="38" y="8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6" y="20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1" y="11"/>
                    </a:cubicBezTo>
                    <a:cubicBezTo>
                      <a:pt x="13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1" name="Freeform 146"/>
              <p:cNvSpPr>
                <a:spLocks noEditPoints="1" noChangeArrowheads="1"/>
              </p:cNvSpPr>
              <p:nvPr/>
            </p:nvSpPr>
            <p:spPr bwMode="auto">
              <a:xfrm>
                <a:off x="3431" y="2618"/>
                <a:ext cx="132" cy="152"/>
              </a:xfrm>
              <a:custGeom>
                <a:avLst/>
                <a:gdLst>
                  <a:gd name="T0" fmla="*/ 2906 w 56"/>
                  <a:gd name="T1" fmla="*/ 537 h 64"/>
                  <a:gd name="T2" fmla="*/ 4439 w 56"/>
                  <a:gd name="T3" fmla="*/ 11478 h 64"/>
                  <a:gd name="T4" fmla="*/ 9445 w 56"/>
                  <a:gd name="T5" fmla="*/ 1810 h 64"/>
                  <a:gd name="T6" fmla="*/ 4662 w 56"/>
                  <a:gd name="T7" fmla="*/ 10825 h 64"/>
                  <a:gd name="T8" fmla="*/ 5306 w 56"/>
                  <a:gd name="T9" fmla="*/ 9139 h 64"/>
                  <a:gd name="T10" fmla="*/ 6166 w 56"/>
                  <a:gd name="T11" fmla="*/ 8631 h 64"/>
                  <a:gd name="T12" fmla="*/ 6329 w 56"/>
                  <a:gd name="T13" fmla="*/ 8241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800 w 56"/>
                  <a:gd name="T19" fmla="*/ 9391 h 64"/>
                  <a:gd name="T20" fmla="*/ 5839 w 56"/>
                  <a:gd name="T21" fmla="*/ 7315 h 64"/>
                  <a:gd name="T22" fmla="*/ 6329 w 56"/>
                  <a:gd name="T23" fmla="*/ 6498 h 64"/>
                  <a:gd name="T24" fmla="*/ 2779 w 56"/>
                  <a:gd name="T25" fmla="*/ 7569 h 64"/>
                  <a:gd name="T26" fmla="*/ 3050 w 56"/>
                  <a:gd name="T27" fmla="*/ 8077 h 64"/>
                  <a:gd name="T28" fmla="*/ 8733 w 56"/>
                  <a:gd name="T29" fmla="*/ 2736 h 64"/>
                  <a:gd name="T30" fmla="*/ 6051 w 56"/>
                  <a:gd name="T31" fmla="*/ 560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883 h 64"/>
                  <a:gd name="T38" fmla="*/ 8578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833 h 64"/>
                  <a:gd name="T44" fmla="*/ 6051 w 56"/>
                  <a:gd name="T45" fmla="*/ 7921 h 64"/>
                  <a:gd name="T46" fmla="*/ 7345 w 56"/>
                  <a:gd name="T47" fmla="*/ 6498 h 64"/>
                  <a:gd name="T48" fmla="*/ 3800 w 56"/>
                  <a:gd name="T49" fmla="*/ 9139 h 64"/>
                  <a:gd name="T50" fmla="*/ 7873 w 56"/>
                  <a:gd name="T51" fmla="*/ 5600 h 64"/>
                  <a:gd name="T52" fmla="*/ 3434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1043 h 64"/>
                  <a:gd name="T60" fmla="*/ 2251 w 56"/>
                  <a:gd name="T61" fmla="*/ 6498 h 64"/>
                  <a:gd name="T62" fmla="*/ 4295 w 56"/>
                  <a:gd name="T63" fmla="*/ 3634 h 64"/>
                  <a:gd name="T64" fmla="*/ 3639 w 56"/>
                  <a:gd name="T65" fmla="*/ 3401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867 h 64"/>
                  <a:gd name="T72" fmla="*/ 1023 w 56"/>
                  <a:gd name="T73" fmla="*/ 3634 h 64"/>
                  <a:gd name="T74" fmla="*/ 867 w 56"/>
                  <a:gd name="T75" fmla="*/ 2867 h 64"/>
                  <a:gd name="T76" fmla="*/ 2779 w 56"/>
                  <a:gd name="T77" fmla="*/ 1596 h 64"/>
                  <a:gd name="T78" fmla="*/ 3918 w 56"/>
                  <a:gd name="T79" fmla="*/ 2358 h 64"/>
                  <a:gd name="T80" fmla="*/ 3639 w 56"/>
                  <a:gd name="T81" fmla="*/ 1810 h 64"/>
                  <a:gd name="T82" fmla="*/ 1883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791 h 64"/>
                  <a:gd name="T88" fmla="*/ 3800 w 56"/>
                  <a:gd name="T89" fmla="*/ 4833 h 64"/>
                  <a:gd name="T90" fmla="*/ 4439 w 56"/>
                  <a:gd name="T91" fmla="*/ 3634 h 64"/>
                  <a:gd name="T92" fmla="*/ 6166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867 h 64"/>
                  <a:gd name="T98" fmla="*/ 8094 w 56"/>
                  <a:gd name="T99" fmla="*/ 1432 h 64"/>
                  <a:gd name="T100" fmla="*/ 5162 w 56"/>
                  <a:gd name="T101" fmla="*/ 3634 h 64"/>
                  <a:gd name="T102" fmla="*/ 6166 w 56"/>
                  <a:gd name="T103" fmla="*/ 2358 h 64"/>
                  <a:gd name="T104" fmla="*/ 7074 w 56"/>
                  <a:gd name="T105" fmla="*/ 1275 h 64"/>
                  <a:gd name="T106" fmla="*/ 1023 w 56"/>
                  <a:gd name="T107" fmla="*/ 3634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645 h 64"/>
                  <a:gd name="T114" fmla="*/ 6051 w 56"/>
                  <a:gd name="T115" fmla="*/ 4833 h 64"/>
                  <a:gd name="T116" fmla="*/ 2779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5" y="4"/>
                      <a:pt x="49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3"/>
                      <a:pt x="23" y="5"/>
                      <a:pt x="17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7" y="31"/>
                    </a:cubicBezTo>
                    <a:cubicBezTo>
                      <a:pt x="12" y="42"/>
                      <a:pt x="19" y="53"/>
                      <a:pt x="25" y="63"/>
                    </a:cubicBezTo>
                    <a:cubicBezTo>
                      <a:pt x="25" y="63"/>
                      <a:pt x="25" y="63"/>
                      <a:pt x="26" y="64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9" y="57"/>
                      <a:pt x="30" y="56"/>
                    </a:cubicBezTo>
                    <a:cubicBezTo>
                      <a:pt x="29" y="57"/>
                      <a:pt x="28" y="59"/>
                      <a:pt x="27" y="60"/>
                    </a:cubicBezTo>
                    <a:close/>
                    <a:moveTo>
                      <a:pt x="25" y="57"/>
                    </a:moveTo>
                    <a:cubicBezTo>
                      <a:pt x="25" y="56"/>
                      <a:pt x="27" y="55"/>
                      <a:pt x="27" y="55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9" y="53"/>
                      <a:pt x="27" y="55"/>
                      <a:pt x="25" y="56"/>
                    </a:cubicBezTo>
                    <a:cubicBezTo>
                      <a:pt x="25" y="56"/>
                      <a:pt x="25" y="57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lose/>
                    <a:moveTo>
                      <a:pt x="36" y="48"/>
                    </a:moveTo>
                    <a:cubicBezTo>
                      <a:pt x="32" y="51"/>
                      <a:pt x="30" y="56"/>
                      <a:pt x="26" y="59"/>
                    </a:cubicBezTo>
                    <a:cubicBezTo>
                      <a:pt x="26" y="58"/>
                      <a:pt x="25" y="58"/>
                      <a:pt x="25" y="57"/>
                    </a:cubicBezTo>
                    <a:cubicBezTo>
                      <a:pt x="29" y="55"/>
                      <a:pt x="32" y="51"/>
                      <a:pt x="36" y="48"/>
                    </a:cubicBezTo>
                    <a:close/>
                    <a:moveTo>
                      <a:pt x="37" y="46"/>
                    </a:moveTo>
                    <a:cubicBezTo>
                      <a:pt x="37" y="46"/>
                      <a:pt x="36" y="46"/>
                      <a:pt x="36" y="47"/>
                    </a:cubicBezTo>
                    <a:cubicBezTo>
                      <a:pt x="36" y="46"/>
                      <a:pt x="37" y="45"/>
                      <a:pt x="38" y="45"/>
                    </a:cubicBezTo>
                    <a:cubicBezTo>
                      <a:pt x="38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5"/>
                      <a:pt x="23" y="54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4" y="47"/>
                      <a:pt x="29" y="51"/>
                      <a:pt x="24" y="56"/>
                    </a:cubicBezTo>
                    <a:close/>
                    <a:moveTo>
                      <a:pt x="22" y="52"/>
                    </a:moveTo>
                    <a:cubicBezTo>
                      <a:pt x="24" y="51"/>
                      <a:pt x="27" y="49"/>
                      <a:pt x="29" y="48"/>
                    </a:cubicBezTo>
                    <a:cubicBezTo>
                      <a:pt x="27" y="50"/>
                      <a:pt x="25" y="51"/>
                      <a:pt x="22" y="53"/>
                    </a:cubicBezTo>
                    <a:cubicBezTo>
                      <a:pt x="22" y="53"/>
                      <a:pt x="22" y="52"/>
                      <a:pt x="22" y="52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1" y="50"/>
                      <a:pt x="20" y="50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1" y="39"/>
                      <a:pt x="37" y="36"/>
                    </a:cubicBezTo>
                    <a:cubicBezTo>
                      <a:pt x="39" y="34"/>
                      <a:pt x="41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9" y="47"/>
                      <a:pt x="18" y="47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8" y="36"/>
                      <a:pt x="23" y="41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5" y="21"/>
                      <a:pt x="41" y="27"/>
                      <a:pt x="35" y="31"/>
                    </a:cubicBezTo>
                    <a:cubicBezTo>
                      <a:pt x="31" y="33"/>
                      <a:pt x="27" y="35"/>
                      <a:pt x="24" y="37"/>
                    </a:cubicBezTo>
                    <a:cubicBezTo>
                      <a:pt x="22" y="38"/>
                      <a:pt x="21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5"/>
                      <a:pt x="39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6"/>
                      <a:pt x="44" y="18"/>
                      <a:pt x="41" y="21"/>
                    </a:cubicBezTo>
                    <a:cubicBezTo>
                      <a:pt x="36" y="25"/>
                      <a:pt x="32" y="28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50" y="8"/>
                    </a:cubicBezTo>
                    <a:cubicBezTo>
                      <a:pt x="45" y="15"/>
                      <a:pt x="38" y="20"/>
                      <a:pt x="32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40" y="33"/>
                      <a:pt x="35" y="36"/>
                    </a:cubicBezTo>
                    <a:cubicBezTo>
                      <a:pt x="32" y="38"/>
                      <a:pt x="29" y="39"/>
                      <a:pt x="26" y="41"/>
                    </a:cubicBezTo>
                    <a:cubicBezTo>
                      <a:pt x="24" y="42"/>
                      <a:pt x="21" y="44"/>
                      <a:pt x="19" y="45"/>
                    </a:cubicBezTo>
                    <a:cubicBezTo>
                      <a:pt x="24" y="40"/>
                      <a:pt x="30" y="36"/>
                      <a:pt x="36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8" y="43"/>
                      <a:pt x="34" y="45"/>
                      <a:pt x="31" y="48"/>
                    </a:cubicBezTo>
                    <a:cubicBezTo>
                      <a:pt x="30" y="48"/>
                      <a:pt x="29" y="49"/>
                      <a:pt x="28" y="50"/>
                    </a:cubicBezTo>
                    <a:cubicBezTo>
                      <a:pt x="30" y="48"/>
                      <a:pt x="33" y="46"/>
                      <a:pt x="35" y="44"/>
                    </a:cubicBezTo>
                    <a:cubicBezTo>
                      <a:pt x="38" y="42"/>
                      <a:pt x="40" y="40"/>
                      <a:pt x="42" y="38"/>
                    </a:cubicBezTo>
                    <a:cubicBezTo>
                      <a:pt x="42" y="38"/>
                      <a:pt x="41" y="39"/>
                      <a:pt x="41" y="40"/>
                    </a:cubicBezTo>
                    <a:close/>
                    <a:moveTo>
                      <a:pt x="44" y="35"/>
                    </a:moveTo>
                    <a:cubicBezTo>
                      <a:pt x="44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0" y="38"/>
                      <a:pt x="37" y="41"/>
                      <a:pt x="35" y="43"/>
                    </a:cubicBezTo>
                    <a:cubicBezTo>
                      <a:pt x="32" y="45"/>
                      <a:pt x="30" y="47"/>
                      <a:pt x="27" y="48"/>
                    </a:cubicBezTo>
                    <a:cubicBezTo>
                      <a:pt x="25" y="49"/>
                      <a:pt x="23" y="50"/>
                      <a:pt x="22" y="51"/>
                    </a:cubicBezTo>
                    <a:cubicBezTo>
                      <a:pt x="23" y="50"/>
                      <a:pt x="25" y="49"/>
                      <a:pt x="27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1" y="35"/>
                      <a:pt x="36" y="39"/>
                      <a:pt x="32" y="42"/>
                    </a:cubicBezTo>
                    <a:cubicBezTo>
                      <a:pt x="29" y="44"/>
                      <a:pt x="27" y="45"/>
                      <a:pt x="24" y="47"/>
                    </a:cubicBezTo>
                    <a:cubicBezTo>
                      <a:pt x="24" y="46"/>
                      <a:pt x="19" y="49"/>
                      <a:pt x="20" y="48"/>
                    </a:cubicBezTo>
                    <a:cubicBezTo>
                      <a:pt x="21" y="47"/>
                      <a:pt x="22" y="46"/>
                      <a:pt x="24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30"/>
                      <a:pt x="47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9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5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50" y="7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5"/>
                      <a:pt x="14" y="34"/>
                      <a:pt x="14" y="34"/>
                    </a:cubicBezTo>
                    <a:cubicBezTo>
                      <a:pt x="14" y="34"/>
                      <a:pt x="13" y="35"/>
                      <a:pt x="13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3" y="29"/>
                      <a:pt x="15" y="28"/>
                      <a:pt x="18" y="26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2" y="34"/>
                    </a:cubicBezTo>
                    <a:cubicBezTo>
                      <a:pt x="11" y="33"/>
                      <a:pt x="11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9"/>
                    </a:cubicBezTo>
                    <a:cubicBezTo>
                      <a:pt x="22" y="18"/>
                      <a:pt x="24" y="16"/>
                      <a:pt x="22" y="19"/>
                    </a:cubicBezTo>
                    <a:cubicBezTo>
                      <a:pt x="21" y="20"/>
                      <a:pt x="19" y="21"/>
                      <a:pt x="18" y="22"/>
                    </a:cubicBezTo>
                    <a:cubicBezTo>
                      <a:pt x="15" y="25"/>
                      <a:pt x="13" y="28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2" y="21"/>
                      <a:pt x="16" y="17"/>
                      <a:pt x="21" y="15"/>
                    </a:cubicBezTo>
                    <a:cubicBezTo>
                      <a:pt x="24" y="13"/>
                      <a:pt x="20" y="16"/>
                      <a:pt x="19" y="16"/>
                    </a:cubicBezTo>
                    <a:cubicBezTo>
                      <a:pt x="18" y="18"/>
                      <a:pt x="17" y="19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6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1" y="17"/>
                      <a:pt x="13" y="16"/>
                    </a:cubicBezTo>
                    <a:cubicBezTo>
                      <a:pt x="15" y="15"/>
                      <a:pt x="16" y="14"/>
                      <a:pt x="17" y="13"/>
                    </a:cubicBezTo>
                    <a:cubicBezTo>
                      <a:pt x="18" y="12"/>
                      <a:pt x="22" y="9"/>
                      <a:pt x="18" y="13"/>
                    </a:cubicBezTo>
                    <a:cubicBezTo>
                      <a:pt x="15" y="17"/>
                      <a:pt x="10" y="19"/>
                      <a:pt x="7" y="23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2"/>
                      <a:pt x="8" y="11"/>
                      <a:pt x="10" y="9"/>
                    </a:cubicBezTo>
                    <a:cubicBezTo>
                      <a:pt x="12" y="7"/>
                      <a:pt x="16" y="5"/>
                      <a:pt x="12" y="9"/>
                    </a:cubicBezTo>
                    <a:cubicBezTo>
                      <a:pt x="10" y="12"/>
                      <a:pt x="7" y="13"/>
                      <a:pt x="5" y="16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20" y="7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9"/>
                      <a:pt x="6" y="18"/>
                      <a:pt x="5" y="18"/>
                    </a:cubicBezTo>
                    <a:close/>
                    <a:moveTo>
                      <a:pt x="23" y="13"/>
                    </a:moveTo>
                    <a:cubicBezTo>
                      <a:pt x="20" y="14"/>
                      <a:pt x="18" y="16"/>
                      <a:pt x="15" y="17"/>
                    </a:cubicBezTo>
                    <a:cubicBezTo>
                      <a:pt x="13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9"/>
                      <a:pt x="18" y="16"/>
                      <a:pt x="21" y="10"/>
                    </a:cubicBezTo>
                    <a:cubicBezTo>
                      <a:pt x="22" y="11"/>
                      <a:pt x="22" y="12"/>
                      <a:pt x="23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6" y="22"/>
                      <a:pt x="11" y="25"/>
                    </a:cubicBezTo>
                    <a:cubicBezTo>
                      <a:pt x="10" y="26"/>
                      <a:pt x="8" y="28"/>
                      <a:pt x="11" y="25"/>
                    </a:cubicBezTo>
                    <a:cubicBezTo>
                      <a:pt x="12" y="24"/>
                      <a:pt x="13" y="23"/>
                      <a:pt x="14" y="22"/>
                    </a:cubicBezTo>
                    <a:cubicBezTo>
                      <a:pt x="17" y="19"/>
                      <a:pt x="20" y="17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30"/>
                    </a:cubicBezTo>
                    <a:cubicBezTo>
                      <a:pt x="16" y="27"/>
                      <a:pt x="20" y="21"/>
                      <a:pt x="24" y="17"/>
                    </a:cubicBezTo>
                    <a:cubicBezTo>
                      <a:pt x="25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7" y="21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5" y="24"/>
                    </a:cubicBezTo>
                    <a:cubicBezTo>
                      <a:pt x="24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16" y="32"/>
                      <a:pt x="15" y="32"/>
                      <a:pt x="15" y="33"/>
                    </a:cubicBezTo>
                    <a:cubicBezTo>
                      <a:pt x="14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6" y="20"/>
                    </a:cubicBezTo>
                    <a:cubicBezTo>
                      <a:pt x="26" y="21"/>
                      <a:pt x="26" y="21"/>
                      <a:pt x="26" y="21"/>
                    </a:cubicBezTo>
                    <a:close/>
                    <a:moveTo>
                      <a:pt x="32" y="17"/>
                    </a:moveTo>
                    <a:cubicBezTo>
                      <a:pt x="35" y="15"/>
                      <a:pt x="38" y="13"/>
                      <a:pt x="40" y="11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2" y="17"/>
                      <a:pt x="32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9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47" y="6"/>
                      <a:pt x="47" y="7"/>
                      <a:pt x="47" y="8"/>
                    </a:cubicBezTo>
                    <a:cubicBezTo>
                      <a:pt x="46" y="9"/>
                      <a:pt x="45" y="10"/>
                      <a:pt x="43" y="11"/>
                    </a:cubicBezTo>
                    <a:cubicBezTo>
                      <a:pt x="41" y="14"/>
                      <a:pt x="38" y="15"/>
                      <a:pt x="36" y="17"/>
                    </a:cubicBezTo>
                    <a:cubicBezTo>
                      <a:pt x="34" y="18"/>
                      <a:pt x="32" y="20"/>
                      <a:pt x="30" y="21"/>
                    </a:cubicBezTo>
                    <a:cubicBezTo>
                      <a:pt x="30" y="21"/>
                      <a:pt x="30" y="21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7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2"/>
                      <a:pt x="36" y="13"/>
                    </a:cubicBezTo>
                    <a:cubicBezTo>
                      <a:pt x="34" y="14"/>
                      <a:pt x="33" y="15"/>
                      <a:pt x="33" y="16"/>
                    </a:cubicBezTo>
                    <a:cubicBezTo>
                      <a:pt x="33" y="15"/>
                      <a:pt x="34" y="15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7"/>
                    </a:moveTo>
                    <a:cubicBezTo>
                      <a:pt x="38" y="8"/>
                      <a:pt x="36" y="11"/>
                      <a:pt x="34" y="13"/>
                    </a:cubicBezTo>
                    <a:cubicBezTo>
                      <a:pt x="36" y="10"/>
                      <a:pt x="38" y="8"/>
                      <a:pt x="41" y="7"/>
                    </a:cubicBezTo>
                    <a:close/>
                    <a:moveTo>
                      <a:pt x="20" y="10"/>
                    </a:moveTo>
                    <a:cubicBezTo>
                      <a:pt x="16" y="13"/>
                      <a:pt x="10" y="17"/>
                      <a:pt x="6" y="20"/>
                    </a:cubicBezTo>
                    <a:cubicBezTo>
                      <a:pt x="11" y="16"/>
                      <a:pt x="15" y="13"/>
                      <a:pt x="19" y="8"/>
                    </a:cubicBezTo>
                    <a:cubicBezTo>
                      <a:pt x="19" y="8"/>
                      <a:pt x="20" y="9"/>
                      <a:pt x="20" y="10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1" y="11"/>
                    </a:cubicBezTo>
                    <a:cubicBezTo>
                      <a:pt x="13" y="10"/>
                      <a:pt x="14" y="8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10"/>
                      <a:pt x="5" y="12"/>
                    </a:cubicBezTo>
                    <a:cubicBezTo>
                      <a:pt x="6" y="7"/>
                      <a:pt x="9" y="4"/>
                      <a:pt x="15" y="5"/>
                    </a:cubicBezTo>
                    <a:close/>
                    <a:moveTo>
                      <a:pt x="13" y="37"/>
                    </a:moveTo>
                    <a:cubicBezTo>
                      <a:pt x="16" y="36"/>
                      <a:pt x="18" y="34"/>
                      <a:pt x="21" y="33"/>
                    </a:cubicBezTo>
                    <a:cubicBezTo>
                      <a:pt x="19" y="34"/>
                      <a:pt x="17" y="36"/>
                      <a:pt x="15" y="38"/>
                    </a:cubicBezTo>
                    <a:cubicBezTo>
                      <a:pt x="15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29" y="32"/>
                      <a:pt x="22" y="36"/>
                      <a:pt x="16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4" y="39"/>
                      <a:pt x="14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2" name="Freeform 147"/>
              <p:cNvSpPr>
                <a:spLocks noEditPoints="1" noChangeArrowheads="1"/>
              </p:cNvSpPr>
              <p:nvPr/>
            </p:nvSpPr>
            <p:spPr bwMode="auto">
              <a:xfrm>
                <a:off x="3218" y="2367"/>
                <a:ext cx="130" cy="152"/>
              </a:xfrm>
              <a:custGeom>
                <a:avLst/>
                <a:gdLst>
                  <a:gd name="T0" fmla="*/ 2810 w 55"/>
                  <a:gd name="T1" fmla="*/ 537 h 64"/>
                  <a:gd name="T2" fmla="*/ 4347 w 55"/>
                  <a:gd name="T3" fmla="*/ 11331 h 64"/>
                  <a:gd name="T4" fmla="*/ 9452 w 55"/>
                  <a:gd name="T5" fmla="*/ 1810 h 64"/>
                  <a:gd name="T6" fmla="*/ 4491 w 55"/>
                  <a:gd name="T7" fmla="*/ 10825 h 64"/>
                  <a:gd name="T8" fmla="*/ 5240 w 55"/>
                  <a:gd name="T9" fmla="*/ 9139 h 64"/>
                  <a:gd name="T10" fmla="*/ 6112 w 55"/>
                  <a:gd name="T11" fmla="*/ 8467 h 64"/>
                  <a:gd name="T12" fmla="*/ 6273 w 55"/>
                  <a:gd name="T13" fmla="*/ 8077 h 64"/>
                  <a:gd name="T14" fmla="*/ 4212 w 55"/>
                  <a:gd name="T15" fmla="*/ 10063 h 64"/>
                  <a:gd name="T16" fmla="*/ 4212 w 55"/>
                  <a:gd name="T17" fmla="*/ 10063 h 64"/>
                  <a:gd name="T18" fmla="*/ 3683 w 55"/>
                  <a:gd name="T19" fmla="*/ 9139 h 64"/>
                  <a:gd name="T20" fmla="*/ 5744 w 55"/>
                  <a:gd name="T21" fmla="*/ 7315 h 64"/>
                  <a:gd name="T22" fmla="*/ 6273 w 55"/>
                  <a:gd name="T23" fmla="*/ 6272 h 64"/>
                  <a:gd name="T24" fmla="*/ 2586 w 55"/>
                  <a:gd name="T25" fmla="*/ 7569 h 64"/>
                  <a:gd name="T26" fmla="*/ 2971 w 55"/>
                  <a:gd name="T27" fmla="*/ 8077 h 64"/>
                  <a:gd name="T28" fmla="*/ 8705 w 55"/>
                  <a:gd name="T29" fmla="*/ 2477 h 64"/>
                  <a:gd name="T30" fmla="*/ 5904 w 55"/>
                  <a:gd name="T31" fmla="*/ 5370 h 64"/>
                  <a:gd name="T32" fmla="*/ 6431 w 55"/>
                  <a:gd name="T33" fmla="*/ 4463 h 64"/>
                  <a:gd name="T34" fmla="*/ 8927 w 55"/>
                  <a:gd name="T35" fmla="*/ 2358 h 64"/>
                  <a:gd name="T36" fmla="*/ 3458 w 55"/>
                  <a:gd name="T37" fmla="*/ 5883 h 64"/>
                  <a:gd name="T38" fmla="*/ 8559 w 55"/>
                  <a:gd name="T39" fmla="*/ 1432 h 64"/>
                  <a:gd name="T40" fmla="*/ 4491 w 55"/>
                  <a:gd name="T41" fmla="*/ 7315 h 64"/>
                  <a:gd name="T42" fmla="*/ 8329 w 55"/>
                  <a:gd name="T43" fmla="*/ 4676 h 64"/>
                  <a:gd name="T44" fmla="*/ 5904 w 55"/>
                  <a:gd name="T45" fmla="*/ 7705 h 64"/>
                  <a:gd name="T46" fmla="*/ 7301 w 55"/>
                  <a:gd name="T47" fmla="*/ 6272 h 64"/>
                  <a:gd name="T48" fmla="*/ 3683 w 55"/>
                  <a:gd name="T49" fmla="*/ 9139 h 64"/>
                  <a:gd name="T50" fmla="*/ 7833 w 55"/>
                  <a:gd name="T51" fmla="*/ 5370 h 64"/>
                  <a:gd name="T52" fmla="*/ 3314 w 55"/>
                  <a:gd name="T53" fmla="*/ 8631 h 64"/>
                  <a:gd name="T54" fmla="*/ 8705 w 55"/>
                  <a:gd name="T55" fmla="*/ 1275 h 64"/>
                  <a:gd name="T56" fmla="*/ 2810 w 55"/>
                  <a:gd name="T57" fmla="*/ 5759 h 64"/>
                  <a:gd name="T58" fmla="*/ 8173 w 55"/>
                  <a:gd name="T59" fmla="*/ 926 h 64"/>
                  <a:gd name="T60" fmla="*/ 2061 w 55"/>
                  <a:gd name="T61" fmla="*/ 6272 h 64"/>
                  <a:gd name="T62" fmla="*/ 4212 w 55"/>
                  <a:gd name="T63" fmla="*/ 3634 h 64"/>
                  <a:gd name="T64" fmla="*/ 3458 w 55"/>
                  <a:gd name="T65" fmla="*/ 3244 h 64"/>
                  <a:gd name="T66" fmla="*/ 1402 w 55"/>
                  <a:gd name="T67" fmla="*/ 4833 h 64"/>
                  <a:gd name="T68" fmla="*/ 2586 w 55"/>
                  <a:gd name="T69" fmla="*/ 3634 h 64"/>
                  <a:gd name="T70" fmla="*/ 2061 w 55"/>
                  <a:gd name="T71" fmla="*/ 2736 h 64"/>
                  <a:gd name="T72" fmla="*/ 872 w 55"/>
                  <a:gd name="T73" fmla="*/ 3634 h 64"/>
                  <a:gd name="T74" fmla="*/ 659 w 55"/>
                  <a:gd name="T75" fmla="*/ 2736 h 64"/>
                  <a:gd name="T76" fmla="*/ 2810 w 55"/>
                  <a:gd name="T77" fmla="*/ 1432 h 64"/>
                  <a:gd name="T78" fmla="*/ 3843 w 55"/>
                  <a:gd name="T79" fmla="*/ 2358 h 64"/>
                  <a:gd name="T80" fmla="*/ 3458 w 55"/>
                  <a:gd name="T81" fmla="*/ 1810 h 64"/>
                  <a:gd name="T82" fmla="*/ 1782 w 55"/>
                  <a:gd name="T83" fmla="*/ 4463 h 64"/>
                  <a:gd name="T84" fmla="*/ 4347 w 55"/>
                  <a:gd name="T85" fmla="*/ 3401 h 64"/>
                  <a:gd name="T86" fmla="*/ 4347 w 55"/>
                  <a:gd name="T87" fmla="*/ 3634 h 64"/>
                  <a:gd name="T88" fmla="*/ 3683 w 55"/>
                  <a:gd name="T89" fmla="*/ 4676 h 64"/>
                  <a:gd name="T90" fmla="*/ 4347 w 55"/>
                  <a:gd name="T91" fmla="*/ 3634 h 64"/>
                  <a:gd name="T92" fmla="*/ 6112 w 55"/>
                  <a:gd name="T93" fmla="*/ 2736 h 64"/>
                  <a:gd name="T94" fmla="*/ 4715 w 55"/>
                  <a:gd name="T95" fmla="*/ 3954 h 64"/>
                  <a:gd name="T96" fmla="*/ 6112 w 55"/>
                  <a:gd name="T97" fmla="*/ 2736 h 64"/>
                  <a:gd name="T98" fmla="*/ 8055 w 55"/>
                  <a:gd name="T99" fmla="*/ 1275 h 64"/>
                  <a:gd name="T100" fmla="*/ 5084 w 55"/>
                  <a:gd name="T101" fmla="*/ 3634 h 64"/>
                  <a:gd name="T102" fmla="*/ 6112 w 55"/>
                  <a:gd name="T103" fmla="*/ 2358 h 64"/>
                  <a:gd name="T104" fmla="*/ 7022 w 55"/>
                  <a:gd name="T105" fmla="*/ 1043 h 64"/>
                  <a:gd name="T106" fmla="*/ 872 w 55"/>
                  <a:gd name="T107" fmla="*/ 3401 h 64"/>
                  <a:gd name="T108" fmla="*/ 872 w 55"/>
                  <a:gd name="T109" fmla="*/ 2867 h 64"/>
                  <a:gd name="T110" fmla="*/ 2971 w 55"/>
                  <a:gd name="T111" fmla="*/ 1275 h 64"/>
                  <a:gd name="T112" fmla="*/ 2061 w 55"/>
                  <a:gd name="T113" fmla="*/ 6645 h 64"/>
                  <a:gd name="T114" fmla="*/ 5904 w 55"/>
                  <a:gd name="T115" fmla="*/ 4833 h 64"/>
                  <a:gd name="T116" fmla="*/ 2586 w 55"/>
                  <a:gd name="T117" fmla="*/ 7315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64"/>
                  <a:gd name="T179" fmla="*/ 55 w 55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64">
                    <a:moveTo>
                      <a:pt x="54" y="10"/>
                    </a:moveTo>
                    <a:cubicBezTo>
                      <a:pt x="54" y="4"/>
                      <a:pt x="48" y="1"/>
                      <a:pt x="42" y="2"/>
                    </a:cubicBezTo>
                    <a:cubicBezTo>
                      <a:pt x="34" y="4"/>
                      <a:pt x="30" y="11"/>
                      <a:pt x="27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0" y="0"/>
                      <a:pt x="4" y="3"/>
                      <a:pt x="2" y="9"/>
                    </a:cubicBezTo>
                    <a:cubicBezTo>
                      <a:pt x="0" y="16"/>
                      <a:pt x="3" y="24"/>
                      <a:pt x="6" y="31"/>
                    </a:cubicBezTo>
                    <a:cubicBezTo>
                      <a:pt x="11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53"/>
                      <a:pt x="42" y="42"/>
                      <a:pt x="48" y="31"/>
                    </a:cubicBezTo>
                    <a:cubicBezTo>
                      <a:pt x="52" y="25"/>
                      <a:pt x="55" y="17"/>
                      <a:pt x="54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59"/>
                    </a:cubicBezTo>
                    <a:cubicBezTo>
                      <a:pt x="27" y="58"/>
                      <a:pt x="28" y="57"/>
                      <a:pt x="30" y="55"/>
                    </a:cubicBezTo>
                    <a:cubicBezTo>
                      <a:pt x="28" y="57"/>
                      <a:pt x="27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4" y="56"/>
                      <a:pt x="26" y="55"/>
                      <a:pt x="26" y="54"/>
                    </a:cubicBezTo>
                    <a:cubicBezTo>
                      <a:pt x="27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3"/>
                      <a:pt x="27" y="54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1" y="50"/>
                      <a:pt x="29" y="55"/>
                      <a:pt x="25" y="59"/>
                    </a:cubicBezTo>
                    <a:cubicBezTo>
                      <a:pt x="25" y="58"/>
                      <a:pt x="25" y="57"/>
                      <a:pt x="24" y="57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6" y="45"/>
                    </a:moveTo>
                    <a:cubicBezTo>
                      <a:pt x="36" y="46"/>
                      <a:pt x="35" y="46"/>
                      <a:pt x="35" y="47"/>
                    </a:cubicBezTo>
                    <a:cubicBezTo>
                      <a:pt x="36" y="46"/>
                      <a:pt x="36" y="45"/>
                      <a:pt x="37" y="44"/>
                    </a:cubicBezTo>
                    <a:cubicBezTo>
                      <a:pt x="37" y="45"/>
                      <a:pt x="37" y="45"/>
                      <a:pt x="36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8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3" y="50"/>
                      <a:pt x="26" y="49"/>
                      <a:pt x="28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1" y="52"/>
                      <a:pt x="21" y="52"/>
                      <a:pt x="21" y="51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39" y="37"/>
                      <a:pt x="36" y="39"/>
                      <a:pt x="33" y="41"/>
                    </a:cubicBezTo>
                    <a:cubicBezTo>
                      <a:pt x="29" y="44"/>
                      <a:pt x="25" y="47"/>
                      <a:pt x="20" y="51"/>
                    </a:cubicBezTo>
                    <a:cubicBezTo>
                      <a:pt x="20" y="50"/>
                      <a:pt x="19" y="49"/>
                      <a:pt x="19" y="49"/>
                    </a:cubicBezTo>
                    <a:close/>
                    <a:moveTo>
                      <a:pt x="17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4" y="37"/>
                      <a:pt x="25" y="41"/>
                      <a:pt x="18" y="48"/>
                    </a:cubicBezTo>
                    <a:cubicBezTo>
                      <a:pt x="18" y="47"/>
                      <a:pt x="18" y="46"/>
                      <a:pt x="17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1"/>
                      <a:pt x="33" y="32"/>
                      <a:pt x="33" y="32"/>
                    </a:cubicBezTo>
                    <a:cubicBezTo>
                      <a:pt x="27" y="36"/>
                      <a:pt x="22" y="40"/>
                      <a:pt x="17" y="45"/>
                    </a:cubicBezTo>
                    <a:cubicBezTo>
                      <a:pt x="16" y="44"/>
                      <a:pt x="16" y="43"/>
                      <a:pt x="15" y="42"/>
                    </a:cubicBezTo>
                    <a:close/>
                    <a:moveTo>
                      <a:pt x="38" y="23"/>
                    </a:moveTo>
                    <a:cubicBezTo>
                      <a:pt x="42" y="21"/>
                      <a:pt x="46" y="18"/>
                      <a:pt x="49" y="15"/>
                    </a:cubicBezTo>
                    <a:cubicBezTo>
                      <a:pt x="50" y="15"/>
                      <a:pt x="50" y="15"/>
                      <a:pt x="50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4" y="21"/>
                      <a:pt x="40" y="27"/>
                      <a:pt x="34" y="30"/>
                    </a:cubicBezTo>
                    <a:cubicBezTo>
                      <a:pt x="30" y="33"/>
                      <a:pt x="27" y="35"/>
                      <a:pt x="23" y="37"/>
                    </a:cubicBezTo>
                    <a:cubicBezTo>
                      <a:pt x="21" y="38"/>
                      <a:pt x="20" y="39"/>
                      <a:pt x="18" y="40"/>
                    </a:cubicBezTo>
                    <a:cubicBezTo>
                      <a:pt x="14" y="42"/>
                      <a:pt x="18" y="39"/>
                      <a:pt x="19" y="38"/>
                    </a:cubicBezTo>
                    <a:cubicBezTo>
                      <a:pt x="25" y="34"/>
                      <a:pt x="31" y="30"/>
                      <a:pt x="37" y="25"/>
                    </a:cubicBezTo>
                    <a:cubicBezTo>
                      <a:pt x="37" y="25"/>
                      <a:pt x="38" y="24"/>
                      <a:pt x="38" y="23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1" y="11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7" y="15"/>
                      <a:pt x="44" y="18"/>
                      <a:pt x="40" y="21"/>
                    </a:cubicBezTo>
                    <a:cubicBezTo>
                      <a:pt x="36" y="24"/>
                      <a:pt x="31" y="27"/>
                      <a:pt x="27" y="30"/>
                    </a:cubicBezTo>
                    <a:cubicBezTo>
                      <a:pt x="23" y="32"/>
                      <a:pt x="20" y="33"/>
                      <a:pt x="17" y="35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30" y="24"/>
                      <a:pt x="42" y="18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4" y="21"/>
                      <a:pt x="37" y="19"/>
                      <a:pt x="41" y="16"/>
                    </a:cubicBezTo>
                    <a:cubicBezTo>
                      <a:pt x="43" y="13"/>
                      <a:pt x="47" y="11"/>
                      <a:pt x="49" y="8"/>
                    </a:cubicBezTo>
                    <a:cubicBezTo>
                      <a:pt x="44" y="15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4" y="35"/>
                    </a:cubicBezTo>
                    <a:cubicBezTo>
                      <a:pt x="31" y="37"/>
                      <a:pt x="29" y="39"/>
                      <a:pt x="26" y="41"/>
                    </a:cubicBezTo>
                    <a:cubicBezTo>
                      <a:pt x="23" y="42"/>
                      <a:pt x="20" y="44"/>
                      <a:pt x="18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0" y="28"/>
                      <a:pt x="45" y="23"/>
                      <a:pt x="50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0" y="40"/>
                    </a:moveTo>
                    <a:cubicBezTo>
                      <a:pt x="37" y="42"/>
                      <a:pt x="33" y="45"/>
                      <a:pt x="30" y="48"/>
                    </a:cubicBezTo>
                    <a:cubicBezTo>
                      <a:pt x="29" y="48"/>
                      <a:pt x="28" y="49"/>
                      <a:pt x="27" y="49"/>
                    </a:cubicBezTo>
                    <a:cubicBezTo>
                      <a:pt x="30" y="47"/>
                      <a:pt x="32" y="45"/>
                      <a:pt x="34" y="43"/>
                    </a:cubicBezTo>
                    <a:cubicBezTo>
                      <a:pt x="37" y="41"/>
                      <a:pt x="39" y="39"/>
                      <a:pt x="41" y="37"/>
                    </a:cubicBezTo>
                    <a:cubicBezTo>
                      <a:pt x="41" y="38"/>
                      <a:pt x="41" y="39"/>
                      <a:pt x="40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4" y="49"/>
                      <a:pt x="23" y="50"/>
                      <a:pt x="21" y="51"/>
                    </a:cubicBezTo>
                    <a:cubicBezTo>
                      <a:pt x="22" y="50"/>
                      <a:pt x="24" y="49"/>
                      <a:pt x="26" y="47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3" y="34"/>
                      <a:pt x="43" y="35"/>
                    </a:cubicBezTo>
                    <a:close/>
                    <a:moveTo>
                      <a:pt x="45" y="30"/>
                    </a:moveTo>
                    <a:cubicBezTo>
                      <a:pt x="45" y="30"/>
                      <a:pt x="45" y="30"/>
                      <a:pt x="45" y="31"/>
                    </a:cubicBezTo>
                    <a:cubicBezTo>
                      <a:pt x="40" y="34"/>
                      <a:pt x="36" y="38"/>
                      <a:pt x="31" y="42"/>
                    </a:cubicBezTo>
                    <a:cubicBezTo>
                      <a:pt x="28" y="43"/>
                      <a:pt x="26" y="45"/>
                      <a:pt x="23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7"/>
                      <a:pt x="22" y="46"/>
                      <a:pt x="23" y="44"/>
                    </a:cubicBezTo>
                    <a:cubicBezTo>
                      <a:pt x="31" y="39"/>
                      <a:pt x="39" y="35"/>
                      <a:pt x="46" y="29"/>
                    </a:cubicBezTo>
                    <a:cubicBezTo>
                      <a:pt x="46" y="29"/>
                      <a:pt x="46" y="30"/>
                      <a:pt x="45" y="30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6" y="27"/>
                      <a:pt x="22" y="30"/>
                      <a:pt x="18" y="33"/>
                    </a:cubicBezTo>
                    <a:cubicBezTo>
                      <a:pt x="16" y="34"/>
                      <a:pt x="14" y="35"/>
                      <a:pt x="13" y="36"/>
                    </a:cubicBezTo>
                    <a:cubicBezTo>
                      <a:pt x="14" y="35"/>
                      <a:pt x="15" y="33"/>
                      <a:pt x="16" y="32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18" y="30"/>
                      <a:pt x="20" y="29"/>
                      <a:pt x="22" y="27"/>
                    </a:cubicBezTo>
                    <a:cubicBezTo>
                      <a:pt x="26" y="24"/>
                      <a:pt x="31" y="21"/>
                      <a:pt x="36" y="17"/>
                    </a:cubicBezTo>
                    <a:cubicBezTo>
                      <a:pt x="40" y="14"/>
                      <a:pt x="45" y="11"/>
                      <a:pt x="47" y="5"/>
                    </a:cubicBezTo>
                    <a:cubicBezTo>
                      <a:pt x="48" y="6"/>
                      <a:pt x="49" y="6"/>
                      <a:pt x="50" y="7"/>
                    </a:cubicBezTo>
                    <a:close/>
                    <a:moveTo>
                      <a:pt x="11" y="35"/>
                    </a:move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1" y="35"/>
                    </a:cubicBezTo>
                    <a:close/>
                    <a:moveTo>
                      <a:pt x="9" y="31"/>
                    </a:moveTo>
                    <a:cubicBezTo>
                      <a:pt x="12" y="29"/>
                      <a:pt x="14" y="27"/>
                      <a:pt x="17" y="25"/>
                    </a:cubicBezTo>
                    <a:cubicBezTo>
                      <a:pt x="19" y="24"/>
                      <a:pt x="23" y="22"/>
                      <a:pt x="24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0" y="33"/>
                      <a:pt x="10" y="32"/>
                      <a:pt x="9" y="31"/>
                    </a:cubicBezTo>
                    <a:close/>
                    <a:moveTo>
                      <a:pt x="8" y="27"/>
                    </a:moveTo>
                    <a:cubicBezTo>
                      <a:pt x="12" y="25"/>
                      <a:pt x="16" y="21"/>
                      <a:pt x="20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8" y="29"/>
                      <a:pt x="8" y="28"/>
                      <a:pt x="8" y="27"/>
                    </a:cubicBezTo>
                    <a:close/>
                    <a:moveTo>
                      <a:pt x="6" y="24"/>
                    </a:moveTo>
                    <a:cubicBezTo>
                      <a:pt x="11" y="21"/>
                      <a:pt x="15" y="17"/>
                      <a:pt x="20" y="14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7" y="17"/>
                      <a:pt x="16" y="18"/>
                      <a:pt x="15" y="20"/>
                    </a:cubicBezTo>
                    <a:cubicBezTo>
                      <a:pt x="12" y="22"/>
                      <a:pt x="10" y="24"/>
                      <a:pt x="7" y="26"/>
                    </a:cubicBezTo>
                    <a:cubicBezTo>
                      <a:pt x="7" y="25"/>
                      <a:pt x="7" y="24"/>
                      <a:pt x="6" y="24"/>
                    </a:cubicBezTo>
                    <a:close/>
                    <a:moveTo>
                      <a:pt x="5" y="20"/>
                    </a:moveTo>
                    <a:cubicBezTo>
                      <a:pt x="8" y="18"/>
                      <a:pt x="10" y="17"/>
                      <a:pt x="12" y="15"/>
                    </a:cubicBezTo>
                    <a:cubicBezTo>
                      <a:pt x="14" y="14"/>
                      <a:pt x="15" y="13"/>
                      <a:pt x="16" y="12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4" y="16"/>
                      <a:pt x="10" y="19"/>
                      <a:pt x="6" y="22"/>
                    </a:cubicBezTo>
                    <a:cubicBezTo>
                      <a:pt x="6" y="21"/>
                      <a:pt x="5" y="21"/>
                      <a:pt x="5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0"/>
                      <a:pt x="9" y="9"/>
                    </a:cubicBezTo>
                    <a:cubicBezTo>
                      <a:pt x="12" y="7"/>
                      <a:pt x="16" y="4"/>
                      <a:pt x="11" y="9"/>
                    </a:cubicBezTo>
                    <a:cubicBezTo>
                      <a:pt x="9" y="11"/>
                      <a:pt x="7" y="13"/>
                      <a:pt x="4" y="15"/>
                    </a:cubicBezTo>
                    <a:cubicBezTo>
                      <a:pt x="4" y="14"/>
                      <a:pt x="4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2" y="13"/>
                    </a:cubicBezTo>
                    <a:cubicBezTo>
                      <a:pt x="10" y="15"/>
                      <a:pt x="7" y="17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5"/>
                      <a:pt x="14" y="17"/>
                    </a:cubicBezTo>
                    <a:cubicBezTo>
                      <a:pt x="12" y="19"/>
                      <a:pt x="8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6"/>
                      <a:pt x="20" y="10"/>
                    </a:cubicBezTo>
                    <a:cubicBezTo>
                      <a:pt x="21" y="11"/>
                      <a:pt x="21" y="12"/>
                      <a:pt x="22" y="13"/>
                    </a:cubicBezTo>
                    <a:close/>
                    <a:moveTo>
                      <a:pt x="23" y="16"/>
                    </a:moveTo>
                    <a:cubicBezTo>
                      <a:pt x="18" y="18"/>
                      <a:pt x="15" y="22"/>
                      <a:pt x="10" y="25"/>
                    </a:cubicBezTo>
                    <a:cubicBezTo>
                      <a:pt x="10" y="25"/>
                      <a:pt x="7" y="27"/>
                      <a:pt x="10" y="25"/>
                    </a:cubicBezTo>
                    <a:cubicBezTo>
                      <a:pt x="11" y="24"/>
                      <a:pt x="12" y="22"/>
                      <a:pt x="14" y="21"/>
                    </a:cubicBezTo>
                    <a:cubicBezTo>
                      <a:pt x="17" y="19"/>
                      <a:pt x="19" y="16"/>
                      <a:pt x="22" y="14"/>
                    </a:cubicBezTo>
                    <a:cubicBezTo>
                      <a:pt x="23" y="14"/>
                      <a:pt x="23" y="15"/>
                      <a:pt x="23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6"/>
                      <a:pt x="19" y="21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6"/>
                      <a:pt x="21" y="26"/>
                    </a:cubicBezTo>
                    <a:cubicBezTo>
                      <a:pt x="19" y="28"/>
                      <a:pt x="17" y="30"/>
                      <a:pt x="16" y="31"/>
                    </a:cubicBezTo>
                    <a:cubicBezTo>
                      <a:pt x="15" y="32"/>
                      <a:pt x="14" y="32"/>
                      <a:pt x="14" y="33"/>
                    </a:cubicBezTo>
                    <a:cubicBezTo>
                      <a:pt x="13" y="33"/>
                      <a:pt x="10" y="35"/>
                      <a:pt x="13" y="32"/>
                    </a:cubicBezTo>
                    <a:cubicBezTo>
                      <a:pt x="16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8" y="12"/>
                      <a:pt x="37" y="14"/>
                      <a:pt x="35" y="15"/>
                    </a:cubicBezTo>
                    <a:cubicBezTo>
                      <a:pt x="33" y="16"/>
                      <a:pt x="32" y="17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29" y="20"/>
                    </a:moveTo>
                    <a:cubicBezTo>
                      <a:pt x="31" y="18"/>
                      <a:pt x="33" y="17"/>
                      <a:pt x="35" y="15"/>
                    </a:cubicBezTo>
                    <a:cubicBezTo>
                      <a:pt x="38" y="14"/>
                      <a:pt x="39" y="13"/>
                      <a:pt x="41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6"/>
                    </a:cubicBezTo>
                    <a:cubicBezTo>
                      <a:pt x="46" y="6"/>
                      <a:pt x="46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0" y="13"/>
                      <a:pt x="38" y="15"/>
                      <a:pt x="35" y="17"/>
                    </a:cubicBezTo>
                    <a:cubicBezTo>
                      <a:pt x="33" y="18"/>
                      <a:pt x="31" y="20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0" y="10"/>
                      <a:pt x="37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2" y="15"/>
                      <a:pt x="33" y="14"/>
                      <a:pt x="33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5" y="10"/>
                      <a:pt x="33" y="12"/>
                    </a:cubicBezTo>
                    <a:cubicBezTo>
                      <a:pt x="35" y="10"/>
                      <a:pt x="37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9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9"/>
                      <a:pt x="20" y="9"/>
                    </a:cubicBezTo>
                    <a:close/>
                    <a:moveTo>
                      <a:pt x="17" y="7"/>
                    </a:moveTo>
                    <a:cubicBezTo>
                      <a:pt x="13" y="9"/>
                      <a:pt x="9" y="13"/>
                      <a:pt x="5" y="16"/>
                    </a:cubicBezTo>
                    <a:cubicBezTo>
                      <a:pt x="7" y="15"/>
                      <a:pt x="8" y="13"/>
                      <a:pt x="10" y="11"/>
                    </a:cubicBezTo>
                    <a:cubicBezTo>
                      <a:pt x="12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7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5" y="7"/>
                      <a:pt x="8" y="3"/>
                      <a:pt x="14" y="5"/>
                    </a:cubicBezTo>
                    <a:close/>
                    <a:moveTo>
                      <a:pt x="12" y="37"/>
                    </a:moveTo>
                    <a:cubicBezTo>
                      <a:pt x="15" y="35"/>
                      <a:pt x="17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9"/>
                      <a:pt x="14" y="38"/>
                    </a:cubicBezTo>
                    <a:cubicBezTo>
                      <a:pt x="21" y="34"/>
                      <a:pt x="27" y="30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4" y="40"/>
                      <a:pt x="14" y="40"/>
                    </a:cubicBezTo>
                    <a:cubicBezTo>
                      <a:pt x="13" y="39"/>
                      <a:pt x="13" y="38"/>
                      <a:pt x="1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3" name="Freeform 148"/>
              <p:cNvSpPr>
                <a:spLocks noEditPoints="1" noChangeArrowheads="1"/>
              </p:cNvSpPr>
              <p:nvPr/>
            </p:nvSpPr>
            <p:spPr bwMode="auto">
              <a:xfrm>
                <a:off x="6467" y="1515"/>
                <a:ext cx="132" cy="152"/>
              </a:xfrm>
              <a:custGeom>
                <a:avLst/>
                <a:gdLst>
                  <a:gd name="T0" fmla="*/ 2779 w 56"/>
                  <a:gd name="T1" fmla="*/ 537 h 64"/>
                  <a:gd name="T2" fmla="*/ 4295 w 56"/>
                  <a:gd name="T3" fmla="*/ 11331 h 64"/>
                  <a:gd name="T4" fmla="*/ 9445 w 56"/>
                  <a:gd name="T5" fmla="*/ 1810 h 64"/>
                  <a:gd name="T6" fmla="*/ 4439 w 56"/>
                  <a:gd name="T7" fmla="*/ 10825 h 64"/>
                  <a:gd name="T8" fmla="*/ 5162 w 56"/>
                  <a:gd name="T9" fmla="*/ 9139 h 64"/>
                  <a:gd name="T10" fmla="*/ 6051 w 56"/>
                  <a:gd name="T11" fmla="*/ 8631 h 64"/>
                  <a:gd name="T12" fmla="*/ 6329 w 56"/>
                  <a:gd name="T13" fmla="*/ 8241 h 64"/>
                  <a:gd name="T14" fmla="*/ 4139 w 56"/>
                  <a:gd name="T15" fmla="*/ 10063 h 64"/>
                  <a:gd name="T16" fmla="*/ 4139 w 56"/>
                  <a:gd name="T17" fmla="*/ 10063 h 64"/>
                  <a:gd name="T18" fmla="*/ 3639 w 56"/>
                  <a:gd name="T19" fmla="*/ 9391 h 64"/>
                  <a:gd name="T20" fmla="*/ 5839 w 56"/>
                  <a:gd name="T21" fmla="*/ 7315 h 64"/>
                  <a:gd name="T22" fmla="*/ 6166 w 56"/>
                  <a:gd name="T23" fmla="*/ 6498 h 64"/>
                  <a:gd name="T24" fmla="*/ 2567 w 56"/>
                  <a:gd name="T25" fmla="*/ 7569 h 64"/>
                  <a:gd name="T26" fmla="*/ 2906 w 56"/>
                  <a:gd name="T27" fmla="*/ 8077 h 64"/>
                  <a:gd name="T28" fmla="*/ 8733 w 56"/>
                  <a:gd name="T29" fmla="*/ 2736 h 64"/>
                  <a:gd name="T30" fmla="*/ 5839 w 56"/>
                  <a:gd name="T31" fmla="*/ 5600 h 64"/>
                  <a:gd name="T32" fmla="*/ 6329 w 56"/>
                  <a:gd name="T33" fmla="*/ 4463 h 64"/>
                  <a:gd name="T34" fmla="*/ 8957 w 56"/>
                  <a:gd name="T35" fmla="*/ 2358 h 64"/>
                  <a:gd name="T36" fmla="*/ 3639 w 56"/>
                  <a:gd name="T37" fmla="*/ 5883 h 64"/>
                  <a:gd name="T38" fmla="*/ 8434 w 56"/>
                  <a:gd name="T39" fmla="*/ 1432 h 64"/>
                  <a:gd name="T40" fmla="*/ 4439 w 56"/>
                  <a:gd name="T41" fmla="*/ 7315 h 64"/>
                  <a:gd name="T42" fmla="*/ 8212 w 56"/>
                  <a:gd name="T43" fmla="*/ 4833 h 64"/>
                  <a:gd name="T44" fmla="*/ 6051 w 56"/>
                  <a:gd name="T45" fmla="*/ 7705 h 64"/>
                  <a:gd name="T46" fmla="*/ 7345 w 56"/>
                  <a:gd name="T47" fmla="*/ 6498 h 64"/>
                  <a:gd name="T48" fmla="*/ 3639 w 56"/>
                  <a:gd name="T49" fmla="*/ 9139 h 64"/>
                  <a:gd name="T50" fmla="*/ 7873 w 56"/>
                  <a:gd name="T51" fmla="*/ 5600 h 64"/>
                  <a:gd name="T52" fmla="*/ 3272 w 56"/>
                  <a:gd name="T53" fmla="*/ 8631 h 64"/>
                  <a:gd name="T54" fmla="*/ 8578 w 56"/>
                  <a:gd name="T55" fmla="*/ 1275 h 64"/>
                  <a:gd name="T56" fmla="*/ 2906 w 56"/>
                  <a:gd name="T57" fmla="*/ 5759 h 64"/>
                  <a:gd name="T58" fmla="*/ 8212 w 56"/>
                  <a:gd name="T59" fmla="*/ 1043 h 64"/>
                  <a:gd name="T60" fmla="*/ 2044 w 56"/>
                  <a:gd name="T61" fmla="*/ 6498 h 64"/>
                  <a:gd name="T62" fmla="*/ 4295 w 56"/>
                  <a:gd name="T63" fmla="*/ 3634 h 64"/>
                  <a:gd name="T64" fmla="*/ 3639 w 56"/>
                  <a:gd name="T65" fmla="*/ 3244 h 64"/>
                  <a:gd name="T66" fmla="*/ 1388 w 56"/>
                  <a:gd name="T67" fmla="*/ 4833 h 64"/>
                  <a:gd name="T68" fmla="*/ 2567 w 56"/>
                  <a:gd name="T69" fmla="*/ 3634 h 64"/>
                  <a:gd name="T70" fmla="*/ 2251 w 56"/>
                  <a:gd name="T71" fmla="*/ 2736 h 64"/>
                  <a:gd name="T72" fmla="*/ 1023 w 56"/>
                  <a:gd name="T73" fmla="*/ 3634 h 64"/>
                  <a:gd name="T74" fmla="*/ 867 w 56"/>
                  <a:gd name="T75" fmla="*/ 2736 h 64"/>
                  <a:gd name="T76" fmla="*/ 2779 w 56"/>
                  <a:gd name="T77" fmla="*/ 1596 h 64"/>
                  <a:gd name="T78" fmla="*/ 3800 w 56"/>
                  <a:gd name="T79" fmla="*/ 2358 h 64"/>
                  <a:gd name="T80" fmla="*/ 3639 w 56"/>
                  <a:gd name="T81" fmla="*/ 1810 h 64"/>
                  <a:gd name="T82" fmla="*/ 1756 w 56"/>
                  <a:gd name="T83" fmla="*/ 4463 h 64"/>
                  <a:gd name="T84" fmla="*/ 4295 w 56"/>
                  <a:gd name="T85" fmla="*/ 3401 h 64"/>
                  <a:gd name="T86" fmla="*/ 4439 w 56"/>
                  <a:gd name="T87" fmla="*/ 3791 h 64"/>
                  <a:gd name="T88" fmla="*/ 3800 w 56"/>
                  <a:gd name="T89" fmla="*/ 4833 h 64"/>
                  <a:gd name="T90" fmla="*/ 4295 w 56"/>
                  <a:gd name="T91" fmla="*/ 3634 h 64"/>
                  <a:gd name="T92" fmla="*/ 6051 w 56"/>
                  <a:gd name="T93" fmla="*/ 2736 h 64"/>
                  <a:gd name="T94" fmla="*/ 4818 w 56"/>
                  <a:gd name="T95" fmla="*/ 3954 h 64"/>
                  <a:gd name="T96" fmla="*/ 6166 w 56"/>
                  <a:gd name="T97" fmla="*/ 2867 h 64"/>
                  <a:gd name="T98" fmla="*/ 7873 w 56"/>
                  <a:gd name="T99" fmla="*/ 1275 h 64"/>
                  <a:gd name="T100" fmla="*/ 5162 w 56"/>
                  <a:gd name="T101" fmla="*/ 3634 h 64"/>
                  <a:gd name="T102" fmla="*/ 6051 w 56"/>
                  <a:gd name="T103" fmla="*/ 2358 h 64"/>
                  <a:gd name="T104" fmla="*/ 6850 w 56"/>
                  <a:gd name="T105" fmla="*/ 1043 h 64"/>
                  <a:gd name="T106" fmla="*/ 1023 w 56"/>
                  <a:gd name="T107" fmla="*/ 3634 h 64"/>
                  <a:gd name="T108" fmla="*/ 867 w 56"/>
                  <a:gd name="T109" fmla="*/ 2867 h 64"/>
                  <a:gd name="T110" fmla="*/ 3050 w 56"/>
                  <a:gd name="T111" fmla="*/ 1275 h 64"/>
                  <a:gd name="T112" fmla="*/ 2251 w 56"/>
                  <a:gd name="T113" fmla="*/ 6645 h 64"/>
                  <a:gd name="T114" fmla="*/ 5839 w 56"/>
                  <a:gd name="T115" fmla="*/ 4833 h 64"/>
                  <a:gd name="T116" fmla="*/ 2567 w 56"/>
                  <a:gd name="T117" fmla="*/ 7569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1" y="0"/>
                      <a:pt x="5" y="3"/>
                      <a:pt x="2" y="9"/>
                    </a:cubicBezTo>
                    <a:cubicBezTo>
                      <a:pt x="0" y="16"/>
                      <a:pt x="3" y="25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9" y="54"/>
                      <a:pt x="31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5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6" y="49"/>
                      <a:pt x="29" y="48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1" y="52"/>
                      <a:pt x="21" y="52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50"/>
                      <a:pt x="19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6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8" y="47"/>
                      <a:pt x="18" y="47"/>
                      <a:pt x="18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2"/>
                      <a:pt x="34" y="32"/>
                      <a:pt x="33" y="32"/>
                    </a:cubicBezTo>
                    <a:cubicBezTo>
                      <a:pt x="28" y="36"/>
                      <a:pt x="22" y="41"/>
                      <a:pt x="17" y="45"/>
                    </a:cubicBezTo>
                    <a:cubicBezTo>
                      <a:pt x="17" y="44"/>
                      <a:pt x="16" y="43"/>
                      <a:pt x="15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0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19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49" y="8"/>
                    </a:cubicBezTo>
                    <a:cubicBezTo>
                      <a:pt x="45" y="15"/>
                      <a:pt x="38" y="20"/>
                      <a:pt x="31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5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29" y="48"/>
                      <a:pt x="29" y="49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1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0" y="38"/>
                      <a:pt x="37" y="41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2" y="50"/>
                      <a:pt x="25" y="49"/>
                      <a:pt x="26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5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9"/>
                      <a:pt x="19" y="48"/>
                    </a:cubicBezTo>
                    <a:cubicBezTo>
                      <a:pt x="21" y="47"/>
                      <a:pt x="22" y="46"/>
                      <a:pt x="23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8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1" y="21"/>
                      <a:pt x="36" y="18"/>
                    </a:cubicBezTo>
                    <a:cubicBezTo>
                      <a:pt x="41" y="14"/>
                      <a:pt x="45" y="11"/>
                      <a:pt x="48" y="6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2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19" y="24"/>
                      <a:pt x="23" y="22"/>
                      <a:pt x="25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1" y="21"/>
                      <a:pt x="15" y="17"/>
                      <a:pt x="20" y="15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8" y="18"/>
                      <a:pt x="16" y="19"/>
                      <a:pt x="15" y="20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0" y="17"/>
                      <a:pt x="13" y="15"/>
                    </a:cubicBezTo>
                    <a:cubicBezTo>
                      <a:pt x="14" y="15"/>
                      <a:pt x="15" y="14"/>
                      <a:pt x="17" y="13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1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7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7" y="28"/>
                      <a:pt x="10" y="25"/>
                    </a:cubicBezTo>
                    <a:cubicBezTo>
                      <a:pt x="11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0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3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5" y="32"/>
                      <a:pt x="15" y="32"/>
                      <a:pt x="14" y="33"/>
                    </a:cubicBezTo>
                    <a:cubicBezTo>
                      <a:pt x="13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5" y="20"/>
                    </a:cubicBezTo>
                    <a:cubicBezTo>
                      <a:pt x="25" y="20"/>
                      <a:pt x="26" y="21"/>
                      <a:pt x="26" y="21"/>
                    </a:cubicBezTo>
                    <a:close/>
                    <a:moveTo>
                      <a:pt x="31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lose/>
                    <a:moveTo>
                      <a:pt x="27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1" y="20"/>
                      <a:pt x="29" y="21"/>
                    </a:cubicBezTo>
                    <a:cubicBezTo>
                      <a:pt x="29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5" y="10"/>
                      <a:pt x="38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6" y="20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0" y="11"/>
                    </a:cubicBezTo>
                    <a:cubicBezTo>
                      <a:pt x="12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4" name="Freeform 149"/>
              <p:cNvSpPr>
                <a:spLocks noEditPoints="1" noChangeArrowheads="1"/>
              </p:cNvSpPr>
              <p:nvPr/>
            </p:nvSpPr>
            <p:spPr bwMode="auto">
              <a:xfrm>
                <a:off x="6715" y="19"/>
                <a:ext cx="132" cy="149"/>
              </a:xfrm>
              <a:custGeom>
                <a:avLst/>
                <a:gdLst>
                  <a:gd name="T0" fmla="*/ 2906 w 56"/>
                  <a:gd name="T1" fmla="*/ 369 h 63"/>
                  <a:gd name="T2" fmla="*/ 4295 w 56"/>
                  <a:gd name="T3" fmla="*/ 11019 h 63"/>
                  <a:gd name="T4" fmla="*/ 9445 w 56"/>
                  <a:gd name="T5" fmla="*/ 1783 h 63"/>
                  <a:gd name="T6" fmla="*/ 4662 w 56"/>
                  <a:gd name="T7" fmla="*/ 10359 h 63"/>
                  <a:gd name="T8" fmla="*/ 5162 w 56"/>
                  <a:gd name="T9" fmla="*/ 8732 h 63"/>
                  <a:gd name="T10" fmla="*/ 6051 w 56"/>
                  <a:gd name="T11" fmla="*/ 8228 h 63"/>
                  <a:gd name="T12" fmla="*/ 6329 w 56"/>
                  <a:gd name="T13" fmla="*/ 7859 h 63"/>
                  <a:gd name="T14" fmla="*/ 4139 w 56"/>
                  <a:gd name="T15" fmla="*/ 9605 h 63"/>
                  <a:gd name="T16" fmla="*/ 4139 w 56"/>
                  <a:gd name="T17" fmla="*/ 9605 h 63"/>
                  <a:gd name="T18" fmla="*/ 3639 w 56"/>
                  <a:gd name="T19" fmla="*/ 8945 h 63"/>
                  <a:gd name="T20" fmla="*/ 5839 w 56"/>
                  <a:gd name="T21" fmla="*/ 7171 h 63"/>
                  <a:gd name="T22" fmla="*/ 6329 w 56"/>
                  <a:gd name="T23" fmla="*/ 6135 h 63"/>
                  <a:gd name="T24" fmla="*/ 2779 w 56"/>
                  <a:gd name="T25" fmla="*/ 7171 h 63"/>
                  <a:gd name="T26" fmla="*/ 3050 w 56"/>
                  <a:gd name="T27" fmla="*/ 7859 h 63"/>
                  <a:gd name="T28" fmla="*/ 8733 w 56"/>
                  <a:gd name="T29" fmla="*/ 2434 h 63"/>
                  <a:gd name="T30" fmla="*/ 5839 w 56"/>
                  <a:gd name="T31" fmla="*/ 5253 h 63"/>
                  <a:gd name="T32" fmla="*/ 6329 w 56"/>
                  <a:gd name="T33" fmla="*/ 4380 h 63"/>
                  <a:gd name="T34" fmla="*/ 8957 w 56"/>
                  <a:gd name="T35" fmla="*/ 2065 h 63"/>
                  <a:gd name="T36" fmla="*/ 3639 w 56"/>
                  <a:gd name="T37" fmla="*/ 5638 h 63"/>
                  <a:gd name="T38" fmla="*/ 8578 w 56"/>
                  <a:gd name="T39" fmla="*/ 1258 h 63"/>
                  <a:gd name="T40" fmla="*/ 4439 w 56"/>
                  <a:gd name="T41" fmla="*/ 7036 h 63"/>
                  <a:gd name="T42" fmla="*/ 8212 w 56"/>
                  <a:gd name="T43" fmla="*/ 4508 h 63"/>
                  <a:gd name="T44" fmla="*/ 6051 w 56"/>
                  <a:gd name="T45" fmla="*/ 7540 h 63"/>
                  <a:gd name="T46" fmla="*/ 7345 w 56"/>
                  <a:gd name="T47" fmla="*/ 6135 h 63"/>
                  <a:gd name="T48" fmla="*/ 3639 w 56"/>
                  <a:gd name="T49" fmla="*/ 8732 h 63"/>
                  <a:gd name="T50" fmla="*/ 7873 w 56"/>
                  <a:gd name="T51" fmla="*/ 5253 h 63"/>
                  <a:gd name="T52" fmla="*/ 3434 w 56"/>
                  <a:gd name="T53" fmla="*/ 8228 h 63"/>
                  <a:gd name="T54" fmla="*/ 8578 w 56"/>
                  <a:gd name="T55" fmla="*/ 1029 h 63"/>
                  <a:gd name="T56" fmla="*/ 2906 w 56"/>
                  <a:gd name="T57" fmla="*/ 5409 h 63"/>
                  <a:gd name="T58" fmla="*/ 8212 w 56"/>
                  <a:gd name="T59" fmla="*/ 873 h 63"/>
                  <a:gd name="T60" fmla="*/ 2044 w 56"/>
                  <a:gd name="T61" fmla="*/ 6135 h 63"/>
                  <a:gd name="T62" fmla="*/ 4295 w 56"/>
                  <a:gd name="T63" fmla="*/ 3323 h 63"/>
                  <a:gd name="T64" fmla="*/ 3639 w 56"/>
                  <a:gd name="T65" fmla="*/ 3188 h 63"/>
                  <a:gd name="T66" fmla="*/ 1388 w 56"/>
                  <a:gd name="T67" fmla="*/ 4508 h 63"/>
                  <a:gd name="T68" fmla="*/ 2567 w 56"/>
                  <a:gd name="T69" fmla="*/ 3323 h 63"/>
                  <a:gd name="T70" fmla="*/ 2251 w 56"/>
                  <a:gd name="T71" fmla="*/ 2594 h 63"/>
                  <a:gd name="T72" fmla="*/ 1023 w 56"/>
                  <a:gd name="T73" fmla="*/ 3323 h 63"/>
                  <a:gd name="T74" fmla="*/ 867 w 56"/>
                  <a:gd name="T75" fmla="*/ 2594 h 63"/>
                  <a:gd name="T76" fmla="*/ 2779 w 56"/>
                  <a:gd name="T77" fmla="*/ 1405 h 63"/>
                  <a:gd name="T78" fmla="*/ 3800 w 56"/>
                  <a:gd name="T79" fmla="*/ 2065 h 63"/>
                  <a:gd name="T80" fmla="*/ 3639 w 56"/>
                  <a:gd name="T81" fmla="*/ 1561 h 63"/>
                  <a:gd name="T82" fmla="*/ 1756 w 56"/>
                  <a:gd name="T83" fmla="*/ 4217 h 63"/>
                  <a:gd name="T84" fmla="*/ 4295 w 56"/>
                  <a:gd name="T85" fmla="*/ 3323 h 63"/>
                  <a:gd name="T86" fmla="*/ 4439 w 56"/>
                  <a:gd name="T87" fmla="*/ 3479 h 63"/>
                  <a:gd name="T88" fmla="*/ 3800 w 56"/>
                  <a:gd name="T89" fmla="*/ 4508 h 63"/>
                  <a:gd name="T90" fmla="*/ 4439 w 56"/>
                  <a:gd name="T91" fmla="*/ 3479 h 63"/>
                  <a:gd name="T92" fmla="*/ 6166 w 56"/>
                  <a:gd name="T93" fmla="*/ 2434 h 63"/>
                  <a:gd name="T94" fmla="*/ 4818 w 56"/>
                  <a:gd name="T95" fmla="*/ 3848 h 63"/>
                  <a:gd name="T96" fmla="*/ 6166 w 56"/>
                  <a:gd name="T97" fmla="*/ 2594 h 63"/>
                  <a:gd name="T98" fmla="*/ 7873 w 56"/>
                  <a:gd name="T99" fmla="*/ 1258 h 63"/>
                  <a:gd name="T100" fmla="*/ 5162 w 56"/>
                  <a:gd name="T101" fmla="*/ 3323 h 63"/>
                  <a:gd name="T102" fmla="*/ 6051 w 56"/>
                  <a:gd name="T103" fmla="*/ 2287 h 63"/>
                  <a:gd name="T104" fmla="*/ 7074 w 56"/>
                  <a:gd name="T105" fmla="*/ 1029 h 63"/>
                  <a:gd name="T106" fmla="*/ 1023 w 56"/>
                  <a:gd name="T107" fmla="*/ 3323 h 63"/>
                  <a:gd name="T108" fmla="*/ 867 w 56"/>
                  <a:gd name="T109" fmla="*/ 2594 h 63"/>
                  <a:gd name="T110" fmla="*/ 3050 w 56"/>
                  <a:gd name="T111" fmla="*/ 1029 h 63"/>
                  <a:gd name="T112" fmla="*/ 2251 w 56"/>
                  <a:gd name="T113" fmla="*/ 6282 h 63"/>
                  <a:gd name="T114" fmla="*/ 6051 w 56"/>
                  <a:gd name="T115" fmla="*/ 4508 h 63"/>
                  <a:gd name="T116" fmla="*/ 2779 w 56"/>
                  <a:gd name="T117" fmla="*/ 7171 h 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3"/>
                  <a:gd name="T179" fmla="*/ 56 w 56"/>
                  <a:gd name="T180" fmla="*/ 63 h 6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3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3"/>
                      <a:pt x="31" y="10"/>
                      <a:pt x="28" y="17"/>
                    </a:cubicBezTo>
                    <a:cubicBezTo>
                      <a:pt x="25" y="12"/>
                      <a:pt x="22" y="4"/>
                      <a:pt x="17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7" y="30"/>
                    </a:cubicBezTo>
                    <a:cubicBezTo>
                      <a:pt x="12" y="41"/>
                      <a:pt x="19" y="52"/>
                      <a:pt x="25" y="62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3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2"/>
                      <a:pt x="43" y="42"/>
                      <a:pt x="49" y="30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7" y="54"/>
                      <a:pt x="27" y="54"/>
                    </a:cubicBezTo>
                    <a:cubicBezTo>
                      <a:pt x="28" y="53"/>
                      <a:pt x="29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5"/>
                      <a:pt x="25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6" y="58"/>
                      <a:pt x="25" y="57"/>
                      <a:pt x="25" y="56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8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5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0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8"/>
                      <a:pt x="29" y="47"/>
                    </a:cubicBezTo>
                    <a:cubicBezTo>
                      <a:pt x="27" y="49"/>
                      <a:pt x="25" y="51"/>
                      <a:pt x="22" y="52"/>
                    </a:cubicBezTo>
                    <a:cubicBezTo>
                      <a:pt x="22" y="52"/>
                      <a:pt x="22" y="51"/>
                      <a:pt x="21" y="51"/>
                    </a:cubicBezTo>
                    <a:close/>
                    <a:moveTo>
                      <a:pt x="20" y="48"/>
                    </a:moveTo>
                    <a:cubicBezTo>
                      <a:pt x="28" y="45"/>
                      <a:pt x="36" y="39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49"/>
                      <a:pt x="20" y="49"/>
                      <a:pt x="20" y="48"/>
                    </a:cubicBezTo>
                    <a:close/>
                    <a:moveTo>
                      <a:pt x="18" y="45"/>
                    </a:moveTo>
                    <a:cubicBezTo>
                      <a:pt x="25" y="42"/>
                      <a:pt x="30" y="38"/>
                      <a:pt x="37" y="35"/>
                    </a:cubicBezTo>
                    <a:cubicBezTo>
                      <a:pt x="38" y="34"/>
                      <a:pt x="40" y="32"/>
                      <a:pt x="42" y="31"/>
                    </a:cubicBezTo>
                    <a:cubicBezTo>
                      <a:pt x="35" y="37"/>
                      <a:pt x="26" y="40"/>
                      <a:pt x="19" y="47"/>
                    </a:cubicBezTo>
                    <a:cubicBezTo>
                      <a:pt x="19" y="46"/>
                      <a:pt x="18" y="46"/>
                      <a:pt x="18" y="45"/>
                    </a:cubicBezTo>
                    <a:close/>
                    <a:moveTo>
                      <a:pt x="16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3" y="38"/>
                      <a:pt x="29" y="34"/>
                      <a:pt x="35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8" y="35"/>
                      <a:pt x="23" y="40"/>
                      <a:pt x="18" y="45"/>
                    </a:cubicBezTo>
                    <a:cubicBezTo>
                      <a:pt x="17" y="43"/>
                      <a:pt x="16" y="42"/>
                      <a:pt x="16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4"/>
                      <a:pt x="52" y="15"/>
                      <a:pt x="52" y="16"/>
                    </a:cubicBezTo>
                    <a:cubicBezTo>
                      <a:pt x="52" y="17"/>
                      <a:pt x="51" y="17"/>
                      <a:pt x="51" y="17"/>
                    </a:cubicBezTo>
                    <a:cubicBezTo>
                      <a:pt x="45" y="20"/>
                      <a:pt x="41" y="26"/>
                      <a:pt x="34" y="30"/>
                    </a:cubicBezTo>
                    <a:cubicBezTo>
                      <a:pt x="31" y="32"/>
                      <a:pt x="27" y="34"/>
                      <a:pt x="24" y="36"/>
                    </a:cubicBezTo>
                    <a:cubicBezTo>
                      <a:pt x="22" y="37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9" y="23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2" y="9"/>
                      <a:pt x="52" y="10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8" y="15"/>
                      <a:pt x="44" y="17"/>
                      <a:pt x="41" y="21"/>
                    </a:cubicBezTo>
                    <a:cubicBezTo>
                      <a:pt x="36" y="24"/>
                      <a:pt x="32" y="27"/>
                      <a:pt x="27" y="29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50" y="7"/>
                    </a:cubicBezTo>
                    <a:cubicBezTo>
                      <a:pt x="45" y="14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30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4"/>
                      <a:pt x="30" y="47"/>
                    </a:cubicBezTo>
                    <a:cubicBezTo>
                      <a:pt x="30" y="48"/>
                      <a:pt x="29" y="48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8"/>
                      <a:pt x="41" y="39"/>
                    </a:cubicBezTo>
                    <a:close/>
                    <a:moveTo>
                      <a:pt x="44" y="34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7"/>
                    </a:cubicBezTo>
                    <a:cubicBezTo>
                      <a:pt x="25" y="48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5" y="33"/>
                      <a:pt x="44" y="33"/>
                      <a:pt x="44" y="34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7" y="44"/>
                      <a:pt x="24" y="46"/>
                    </a:cubicBezTo>
                    <a:cubicBezTo>
                      <a:pt x="24" y="45"/>
                      <a:pt x="19" y="48"/>
                      <a:pt x="20" y="47"/>
                    </a:cubicBezTo>
                    <a:cubicBezTo>
                      <a:pt x="21" y="46"/>
                      <a:pt x="22" y="45"/>
                      <a:pt x="24" y="44"/>
                    </a:cubicBezTo>
                    <a:cubicBezTo>
                      <a:pt x="31" y="38"/>
                      <a:pt x="40" y="34"/>
                      <a:pt x="47" y="28"/>
                    </a:cubicBezTo>
                    <a:cubicBezTo>
                      <a:pt x="47" y="29"/>
                      <a:pt x="46" y="29"/>
                      <a:pt x="46" y="30"/>
                    </a:cubicBezTo>
                    <a:close/>
                    <a:moveTo>
                      <a:pt x="50" y="6"/>
                    </a:moveTo>
                    <a:cubicBezTo>
                      <a:pt x="44" y="12"/>
                      <a:pt x="37" y="18"/>
                      <a:pt x="31" y="24"/>
                    </a:cubicBezTo>
                    <a:cubicBezTo>
                      <a:pt x="27" y="27"/>
                      <a:pt x="23" y="29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4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50" y="6"/>
                      <a:pt x="50" y="6"/>
                    </a:cubicBezTo>
                    <a:close/>
                    <a:moveTo>
                      <a:pt x="12" y="34"/>
                    </a:moveTo>
                    <a:cubicBezTo>
                      <a:pt x="13" y="34"/>
                      <a:pt x="13" y="33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4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3"/>
                      <a:pt x="23" y="21"/>
                      <a:pt x="25" y="19"/>
                    </a:cubicBezTo>
                    <a:cubicBezTo>
                      <a:pt x="21" y="24"/>
                      <a:pt x="16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6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2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10" y="29"/>
                    </a:cubicBezTo>
                    <a:cubicBezTo>
                      <a:pt x="9" y="28"/>
                      <a:pt x="9" y="27"/>
                      <a:pt x="8" y="26"/>
                    </a:cubicBezTo>
                    <a:close/>
                    <a:moveTo>
                      <a:pt x="7" y="23"/>
                    </a:moveTo>
                    <a:cubicBezTo>
                      <a:pt x="12" y="20"/>
                      <a:pt x="16" y="16"/>
                      <a:pt x="21" y="14"/>
                    </a:cubicBezTo>
                    <a:cubicBezTo>
                      <a:pt x="24" y="12"/>
                      <a:pt x="19" y="15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3" y="21"/>
                      <a:pt x="10" y="23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1" y="16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6"/>
                      <a:pt x="16" y="4"/>
                      <a:pt x="12" y="8"/>
                    </a:cubicBezTo>
                    <a:cubicBezTo>
                      <a:pt x="10" y="11"/>
                      <a:pt x="7" y="12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6"/>
                      <a:pt x="14" y="12"/>
                      <a:pt x="13" y="12"/>
                    </a:cubicBezTo>
                    <a:cubicBezTo>
                      <a:pt x="11" y="14"/>
                      <a:pt x="8" y="16"/>
                      <a:pt x="6" y="18"/>
                    </a:cubicBezTo>
                    <a:cubicBezTo>
                      <a:pt x="5" y="18"/>
                      <a:pt x="5" y="18"/>
                      <a:pt x="5" y="17"/>
                    </a:cubicBezTo>
                    <a:close/>
                    <a:moveTo>
                      <a:pt x="22" y="12"/>
                    </a:moveTo>
                    <a:cubicBezTo>
                      <a:pt x="20" y="13"/>
                      <a:pt x="17" y="15"/>
                      <a:pt x="15" y="16"/>
                    </a:cubicBezTo>
                    <a:cubicBezTo>
                      <a:pt x="12" y="18"/>
                      <a:pt x="9" y="20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1" y="18"/>
                      <a:pt x="17" y="15"/>
                      <a:pt x="21" y="9"/>
                    </a:cubicBezTo>
                    <a:cubicBezTo>
                      <a:pt x="21" y="10"/>
                      <a:pt x="22" y="11"/>
                      <a:pt x="22" y="12"/>
                    </a:cubicBezTo>
                    <a:close/>
                    <a:moveTo>
                      <a:pt x="24" y="15"/>
                    </a:moveTo>
                    <a:cubicBezTo>
                      <a:pt x="19" y="17"/>
                      <a:pt x="15" y="21"/>
                      <a:pt x="11" y="24"/>
                    </a:cubicBezTo>
                    <a:cubicBezTo>
                      <a:pt x="10" y="25"/>
                      <a:pt x="8" y="27"/>
                      <a:pt x="10" y="24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4" y="15"/>
                      <a:pt x="24" y="15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0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3"/>
                    </a:cubicBezTo>
                    <a:cubicBezTo>
                      <a:pt x="24" y="24"/>
                      <a:pt x="23" y="25"/>
                      <a:pt x="22" y="26"/>
                    </a:cubicBezTo>
                    <a:cubicBezTo>
                      <a:pt x="20" y="27"/>
                      <a:pt x="18" y="29"/>
                      <a:pt x="16" y="31"/>
                    </a:cubicBezTo>
                    <a:cubicBezTo>
                      <a:pt x="16" y="31"/>
                      <a:pt x="15" y="32"/>
                      <a:pt x="14" y="32"/>
                    </a:cubicBezTo>
                    <a:cubicBezTo>
                      <a:pt x="14" y="32"/>
                      <a:pt x="11" y="35"/>
                      <a:pt x="13" y="32"/>
                    </a:cubicBezTo>
                    <a:cubicBezTo>
                      <a:pt x="17" y="27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6" y="14"/>
                    </a:cubicBezTo>
                    <a:cubicBezTo>
                      <a:pt x="34" y="15"/>
                      <a:pt x="32" y="16"/>
                      <a:pt x="31" y="18"/>
                    </a:cubicBezTo>
                    <a:cubicBezTo>
                      <a:pt x="31" y="17"/>
                      <a:pt x="31" y="16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19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3"/>
                      <a:pt x="40" y="12"/>
                      <a:pt x="42" y="10"/>
                    </a:cubicBezTo>
                    <a:cubicBezTo>
                      <a:pt x="43" y="9"/>
                      <a:pt x="44" y="7"/>
                      <a:pt x="46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8"/>
                      <a:pt x="44" y="9"/>
                      <a:pt x="43" y="11"/>
                    </a:cubicBezTo>
                    <a:cubicBezTo>
                      <a:pt x="41" y="13"/>
                      <a:pt x="38" y="14"/>
                      <a:pt x="36" y="16"/>
                    </a:cubicBezTo>
                    <a:cubicBezTo>
                      <a:pt x="34" y="18"/>
                      <a:pt x="32" y="19"/>
                      <a:pt x="30" y="20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  <a:moveTo>
                      <a:pt x="43" y="5"/>
                    </a:moveTo>
                    <a:cubicBezTo>
                      <a:pt x="44" y="5"/>
                      <a:pt x="46" y="4"/>
                      <a:pt x="46" y="5"/>
                    </a:cubicBezTo>
                    <a:cubicBezTo>
                      <a:pt x="45" y="5"/>
                      <a:pt x="44" y="6"/>
                      <a:pt x="43" y="7"/>
                    </a:cubicBezTo>
                    <a:cubicBezTo>
                      <a:pt x="41" y="9"/>
                      <a:pt x="38" y="11"/>
                      <a:pt x="35" y="13"/>
                    </a:cubicBezTo>
                    <a:cubicBezTo>
                      <a:pt x="34" y="13"/>
                      <a:pt x="33" y="14"/>
                      <a:pt x="32" y="15"/>
                    </a:cubicBezTo>
                    <a:cubicBezTo>
                      <a:pt x="33" y="14"/>
                      <a:pt x="33" y="14"/>
                      <a:pt x="34" y="13"/>
                    </a:cubicBezTo>
                    <a:cubicBezTo>
                      <a:pt x="37" y="10"/>
                      <a:pt x="40" y="7"/>
                      <a:pt x="43" y="5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1" y="15"/>
                      <a:pt x="15" y="12"/>
                      <a:pt x="19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8"/>
                      <a:pt x="10" y="13"/>
                      <a:pt x="5" y="15"/>
                    </a:cubicBezTo>
                    <a:cubicBezTo>
                      <a:pt x="7" y="14"/>
                      <a:pt x="9" y="12"/>
                      <a:pt x="11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5"/>
                      <a:pt x="18" y="6"/>
                    </a:cubicBezTo>
                    <a:close/>
                    <a:moveTo>
                      <a:pt x="15" y="4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9" y="3"/>
                      <a:pt x="15" y="4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3"/>
                      <a:pt x="20" y="32"/>
                    </a:cubicBezTo>
                    <a:cubicBezTo>
                      <a:pt x="18" y="33"/>
                      <a:pt x="16" y="35"/>
                      <a:pt x="15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9" y="31"/>
                      <a:pt x="21" y="35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5" name="Freeform 150"/>
              <p:cNvSpPr>
                <a:spLocks noEditPoints="1" noChangeArrowheads="1"/>
              </p:cNvSpPr>
              <p:nvPr/>
            </p:nvSpPr>
            <p:spPr bwMode="auto">
              <a:xfrm>
                <a:off x="5634" y="1686"/>
                <a:ext cx="133" cy="151"/>
              </a:xfrm>
              <a:custGeom>
                <a:avLst/>
                <a:gdLst>
                  <a:gd name="T0" fmla="*/ 3028 w 56"/>
                  <a:gd name="T1" fmla="*/ 368 h 64"/>
                  <a:gd name="T2" fmla="*/ 4676 w 56"/>
                  <a:gd name="T3" fmla="*/ 10917 h 64"/>
                  <a:gd name="T4" fmla="*/ 9899 w 56"/>
                  <a:gd name="T5" fmla="*/ 1760 h 64"/>
                  <a:gd name="T6" fmla="*/ 4833 w 56"/>
                  <a:gd name="T7" fmla="*/ 10164 h 64"/>
                  <a:gd name="T8" fmla="*/ 5600 w 56"/>
                  <a:gd name="T9" fmla="*/ 8772 h 64"/>
                  <a:gd name="T10" fmla="*/ 6498 w 56"/>
                  <a:gd name="T11" fmla="*/ 8116 h 64"/>
                  <a:gd name="T12" fmla="*/ 6645 w 56"/>
                  <a:gd name="T13" fmla="*/ 7748 h 64"/>
                  <a:gd name="T14" fmla="*/ 4299 w 56"/>
                  <a:gd name="T15" fmla="*/ 9508 h 64"/>
                  <a:gd name="T16" fmla="*/ 4299 w 56"/>
                  <a:gd name="T17" fmla="*/ 9508 h 64"/>
                  <a:gd name="T18" fmla="*/ 3954 w 56"/>
                  <a:gd name="T19" fmla="*/ 8772 h 64"/>
                  <a:gd name="T20" fmla="*/ 6109 w 56"/>
                  <a:gd name="T21" fmla="*/ 7092 h 64"/>
                  <a:gd name="T22" fmla="*/ 6645 w 56"/>
                  <a:gd name="T23" fmla="*/ 6068 h 64"/>
                  <a:gd name="T24" fmla="*/ 2867 w 56"/>
                  <a:gd name="T25" fmla="*/ 7092 h 64"/>
                  <a:gd name="T26" fmla="*/ 3244 w 56"/>
                  <a:gd name="T27" fmla="*/ 7748 h 64"/>
                  <a:gd name="T28" fmla="*/ 9139 w 56"/>
                  <a:gd name="T29" fmla="*/ 2416 h 64"/>
                  <a:gd name="T30" fmla="*/ 6272 w 56"/>
                  <a:gd name="T31" fmla="*/ 5200 h 64"/>
                  <a:gd name="T32" fmla="*/ 6809 w 56"/>
                  <a:gd name="T33" fmla="*/ 4308 h 64"/>
                  <a:gd name="T34" fmla="*/ 9391 w 56"/>
                  <a:gd name="T35" fmla="*/ 2260 h 64"/>
                  <a:gd name="T36" fmla="*/ 3791 w 56"/>
                  <a:gd name="T37" fmla="*/ 5545 h 64"/>
                  <a:gd name="T38" fmla="*/ 9004 w 56"/>
                  <a:gd name="T39" fmla="*/ 1392 h 64"/>
                  <a:gd name="T40" fmla="*/ 4676 w 56"/>
                  <a:gd name="T41" fmla="*/ 6880 h 64"/>
                  <a:gd name="T42" fmla="*/ 8631 w 56"/>
                  <a:gd name="T43" fmla="*/ 4464 h 64"/>
                  <a:gd name="T44" fmla="*/ 6272 w 56"/>
                  <a:gd name="T45" fmla="*/ 7382 h 64"/>
                  <a:gd name="T46" fmla="*/ 7705 w 56"/>
                  <a:gd name="T47" fmla="*/ 6068 h 64"/>
                  <a:gd name="T48" fmla="*/ 3954 w 56"/>
                  <a:gd name="T49" fmla="*/ 8616 h 64"/>
                  <a:gd name="T50" fmla="*/ 8241 w 56"/>
                  <a:gd name="T51" fmla="*/ 5200 h 64"/>
                  <a:gd name="T52" fmla="*/ 3634 w 56"/>
                  <a:gd name="T53" fmla="*/ 8272 h 64"/>
                  <a:gd name="T54" fmla="*/ 9004 w 56"/>
                  <a:gd name="T55" fmla="*/ 1236 h 64"/>
                  <a:gd name="T56" fmla="*/ 3028 w 56"/>
                  <a:gd name="T57" fmla="*/ 5332 h 64"/>
                  <a:gd name="T58" fmla="*/ 8631 w 56"/>
                  <a:gd name="T59" fmla="*/ 868 h 64"/>
                  <a:gd name="T60" fmla="*/ 2358 w 56"/>
                  <a:gd name="T61" fmla="*/ 6068 h 64"/>
                  <a:gd name="T62" fmla="*/ 4463 w 56"/>
                  <a:gd name="T63" fmla="*/ 3440 h 64"/>
                  <a:gd name="T64" fmla="*/ 3791 w 56"/>
                  <a:gd name="T65" fmla="*/ 3072 h 64"/>
                  <a:gd name="T66" fmla="*/ 1432 w 56"/>
                  <a:gd name="T67" fmla="*/ 4676 h 64"/>
                  <a:gd name="T68" fmla="*/ 2736 w 56"/>
                  <a:gd name="T69" fmla="*/ 3284 h 64"/>
                  <a:gd name="T70" fmla="*/ 2358 w 56"/>
                  <a:gd name="T71" fmla="*/ 2572 h 64"/>
                  <a:gd name="T72" fmla="*/ 1043 w 56"/>
                  <a:gd name="T73" fmla="*/ 3284 h 64"/>
                  <a:gd name="T74" fmla="*/ 926 w 56"/>
                  <a:gd name="T75" fmla="*/ 2572 h 64"/>
                  <a:gd name="T76" fmla="*/ 2867 w 56"/>
                  <a:gd name="T77" fmla="*/ 1392 h 64"/>
                  <a:gd name="T78" fmla="*/ 4168 w 56"/>
                  <a:gd name="T79" fmla="*/ 2048 h 64"/>
                  <a:gd name="T80" fmla="*/ 3791 w 56"/>
                  <a:gd name="T81" fmla="*/ 1760 h 64"/>
                  <a:gd name="T82" fmla="*/ 1969 w 56"/>
                  <a:gd name="T83" fmla="*/ 4153 h 64"/>
                  <a:gd name="T84" fmla="*/ 4463 w 56"/>
                  <a:gd name="T85" fmla="*/ 3284 h 64"/>
                  <a:gd name="T86" fmla="*/ 4676 w 56"/>
                  <a:gd name="T87" fmla="*/ 3440 h 64"/>
                  <a:gd name="T88" fmla="*/ 3954 w 56"/>
                  <a:gd name="T89" fmla="*/ 4464 h 64"/>
                  <a:gd name="T90" fmla="*/ 4676 w 56"/>
                  <a:gd name="T91" fmla="*/ 3440 h 64"/>
                  <a:gd name="T92" fmla="*/ 6498 w 56"/>
                  <a:gd name="T93" fmla="*/ 2416 h 64"/>
                  <a:gd name="T94" fmla="*/ 5066 w 56"/>
                  <a:gd name="T95" fmla="*/ 3808 h 64"/>
                  <a:gd name="T96" fmla="*/ 6498 w 56"/>
                  <a:gd name="T97" fmla="*/ 2572 h 64"/>
                  <a:gd name="T98" fmla="*/ 8467 w 56"/>
                  <a:gd name="T99" fmla="*/ 1236 h 64"/>
                  <a:gd name="T100" fmla="*/ 5370 w 56"/>
                  <a:gd name="T101" fmla="*/ 3440 h 64"/>
                  <a:gd name="T102" fmla="*/ 6498 w 56"/>
                  <a:gd name="T103" fmla="*/ 2260 h 64"/>
                  <a:gd name="T104" fmla="*/ 7315 w 56"/>
                  <a:gd name="T105" fmla="*/ 1024 h 64"/>
                  <a:gd name="T106" fmla="*/ 1043 w 56"/>
                  <a:gd name="T107" fmla="*/ 3284 h 64"/>
                  <a:gd name="T108" fmla="*/ 926 w 56"/>
                  <a:gd name="T109" fmla="*/ 2784 h 64"/>
                  <a:gd name="T110" fmla="*/ 3244 w 56"/>
                  <a:gd name="T111" fmla="*/ 1024 h 64"/>
                  <a:gd name="T112" fmla="*/ 2358 w 56"/>
                  <a:gd name="T113" fmla="*/ 6224 h 64"/>
                  <a:gd name="T114" fmla="*/ 6272 w 56"/>
                  <a:gd name="T115" fmla="*/ 4464 h 64"/>
                  <a:gd name="T116" fmla="*/ 2867 w 56"/>
                  <a:gd name="T117" fmla="*/ 7092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5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6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8"/>
                    </a:cubicBezTo>
                    <a:cubicBezTo>
                      <a:pt x="0" y="15"/>
                      <a:pt x="4" y="24"/>
                      <a:pt x="7" y="30"/>
                    </a:cubicBezTo>
                    <a:cubicBezTo>
                      <a:pt x="12" y="42"/>
                      <a:pt x="19" y="52"/>
                      <a:pt x="25" y="62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3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7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5" y="56"/>
                    </a:moveTo>
                    <a:cubicBezTo>
                      <a:pt x="25" y="55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6" y="47"/>
                    </a:moveTo>
                    <a:cubicBezTo>
                      <a:pt x="32" y="50"/>
                      <a:pt x="30" y="55"/>
                      <a:pt x="26" y="58"/>
                    </a:cubicBezTo>
                    <a:cubicBezTo>
                      <a:pt x="26" y="58"/>
                      <a:pt x="25" y="57"/>
                      <a:pt x="25" y="56"/>
                    </a:cubicBezTo>
                    <a:cubicBezTo>
                      <a:pt x="29" y="54"/>
                      <a:pt x="32" y="50"/>
                      <a:pt x="36" y="47"/>
                    </a:cubicBezTo>
                    <a:close/>
                    <a:moveTo>
                      <a:pt x="37" y="45"/>
                    </a:moveTo>
                    <a:cubicBezTo>
                      <a:pt x="37" y="46"/>
                      <a:pt x="36" y="46"/>
                      <a:pt x="36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8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49"/>
                      <a:pt x="34" y="46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2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2" y="51"/>
                    </a:cubicBezTo>
                    <a:close/>
                    <a:moveTo>
                      <a:pt x="20" y="48"/>
                    </a:moveTo>
                    <a:cubicBezTo>
                      <a:pt x="29" y="46"/>
                      <a:pt x="36" y="39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1" y="50"/>
                      <a:pt x="20" y="49"/>
                      <a:pt x="20" y="48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1" y="39"/>
                      <a:pt x="37" y="35"/>
                    </a:cubicBezTo>
                    <a:cubicBezTo>
                      <a:pt x="39" y="34"/>
                      <a:pt x="41" y="33"/>
                      <a:pt x="43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3" y="38"/>
                      <a:pt x="29" y="34"/>
                      <a:pt x="35" y="31"/>
                    </a:cubicBezTo>
                    <a:cubicBezTo>
                      <a:pt x="35" y="31"/>
                      <a:pt x="34" y="31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2"/>
                      <a:pt x="16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1" y="15"/>
                      <a:pt x="51" y="14"/>
                      <a:pt x="51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7"/>
                      <a:pt x="52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1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3"/>
                      <a:pt x="32" y="30"/>
                      <a:pt x="38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7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8"/>
                      <a:pt x="41" y="16"/>
                    </a:cubicBezTo>
                    <a:cubicBezTo>
                      <a:pt x="44" y="13"/>
                      <a:pt x="48" y="10"/>
                      <a:pt x="50" y="8"/>
                    </a:cubicBezTo>
                    <a:cubicBezTo>
                      <a:pt x="45" y="14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40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1" y="43"/>
                      <a:pt x="19" y="45"/>
                    </a:cubicBezTo>
                    <a:cubicBezTo>
                      <a:pt x="24" y="40"/>
                      <a:pt x="30" y="35"/>
                      <a:pt x="36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8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8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4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2" y="50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2" y="41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6"/>
                      <a:pt x="22" y="45"/>
                      <a:pt x="24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7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2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5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3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5"/>
                      <a:pt x="50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3" y="34"/>
                      <a:pt x="14" y="34"/>
                      <a:pt x="14" y="33"/>
                    </a:cubicBezTo>
                    <a:cubicBezTo>
                      <a:pt x="14" y="34"/>
                      <a:pt x="13" y="34"/>
                      <a:pt x="13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8" y="25"/>
                    </a:cubicBezTo>
                    <a:cubicBezTo>
                      <a:pt x="20" y="23"/>
                      <a:pt x="23" y="22"/>
                      <a:pt x="25" y="20"/>
                    </a:cubicBezTo>
                    <a:cubicBezTo>
                      <a:pt x="21" y="25"/>
                      <a:pt x="16" y="28"/>
                      <a:pt x="12" y="33"/>
                    </a:cubicBezTo>
                    <a:cubicBezTo>
                      <a:pt x="11" y="32"/>
                      <a:pt x="11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7"/>
                      <a:pt x="24" y="15"/>
                      <a:pt x="22" y="18"/>
                    </a:cubicBezTo>
                    <a:cubicBezTo>
                      <a:pt x="21" y="19"/>
                      <a:pt x="19" y="20"/>
                      <a:pt x="18" y="21"/>
                    </a:cubicBezTo>
                    <a:cubicBezTo>
                      <a:pt x="15" y="24"/>
                      <a:pt x="13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0"/>
                      <a:pt x="16" y="17"/>
                      <a:pt x="21" y="14"/>
                    </a:cubicBezTo>
                    <a:cubicBezTo>
                      <a:pt x="24" y="12"/>
                      <a:pt x="20" y="16"/>
                      <a:pt x="19" y="16"/>
                    </a:cubicBezTo>
                    <a:cubicBezTo>
                      <a:pt x="18" y="17"/>
                      <a:pt x="17" y="18"/>
                      <a:pt x="15" y="19"/>
                    </a:cubicBezTo>
                    <a:cubicBezTo>
                      <a:pt x="13" y="21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5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20" y="6"/>
                      <a:pt x="14" y="12"/>
                      <a:pt x="13" y="12"/>
                    </a:cubicBezTo>
                    <a:cubicBezTo>
                      <a:pt x="11" y="15"/>
                      <a:pt x="8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lose/>
                    <a:moveTo>
                      <a:pt x="23" y="12"/>
                    </a:moveTo>
                    <a:cubicBezTo>
                      <a:pt x="20" y="14"/>
                      <a:pt x="18" y="15"/>
                      <a:pt x="15" y="17"/>
                    </a:cubicBezTo>
                    <a:cubicBezTo>
                      <a:pt x="13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8" y="15"/>
                      <a:pt x="21" y="10"/>
                    </a:cubicBezTo>
                    <a:cubicBezTo>
                      <a:pt x="22" y="11"/>
                      <a:pt x="22" y="11"/>
                      <a:pt x="23" y="12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6" y="22"/>
                      <a:pt x="11" y="25"/>
                    </a:cubicBezTo>
                    <a:cubicBezTo>
                      <a:pt x="10" y="25"/>
                      <a:pt x="8" y="27"/>
                      <a:pt x="11" y="24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6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5" y="24"/>
                    </a:cubicBezTo>
                    <a:cubicBezTo>
                      <a:pt x="24" y="25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1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8" y="12"/>
                      <a:pt x="40" y="10"/>
                    </a:cubicBezTo>
                    <a:cubicBezTo>
                      <a:pt x="39" y="12"/>
                      <a:pt x="37" y="13"/>
                      <a:pt x="36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2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3" y="9"/>
                      <a:pt x="45" y="8"/>
                      <a:pt x="46" y="6"/>
                    </a:cubicBezTo>
                    <a:cubicBezTo>
                      <a:pt x="46" y="6"/>
                      <a:pt x="47" y="6"/>
                      <a:pt x="47" y="5"/>
                    </a:cubicBezTo>
                    <a:cubicBezTo>
                      <a:pt x="47" y="6"/>
                      <a:pt x="47" y="6"/>
                      <a:pt x="47" y="7"/>
                    </a:cubicBezTo>
                    <a:cubicBezTo>
                      <a:pt x="46" y="8"/>
                      <a:pt x="45" y="10"/>
                      <a:pt x="43" y="11"/>
                    </a:cubicBezTo>
                    <a:cubicBezTo>
                      <a:pt x="41" y="13"/>
                      <a:pt x="39" y="15"/>
                      <a:pt x="36" y="16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6" y="5"/>
                      <a:pt x="47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9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3" y="15"/>
                    </a:cubicBezTo>
                    <a:cubicBezTo>
                      <a:pt x="33" y="15"/>
                      <a:pt x="34" y="14"/>
                      <a:pt x="34" y="13"/>
                    </a:cubicBezTo>
                    <a:cubicBezTo>
                      <a:pt x="37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5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1" y="32"/>
                    </a:cubicBezTo>
                    <a:cubicBezTo>
                      <a:pt x="19" y="34"/>
                      <a:pt x="17" y="35"/>
                      <a:pt x="15" y="37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9" y="32"/>
                      <a:pt x="22" y="35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6" name="Freeform 151"/>
              <p:cNvSpPr>
                <a:spLocks noEditPoints="1" noChangeArrowheads="1"/>
              </p:cNvSpPr>
              <p:nvPr/>
            </p:nvSpPr>
            <p:spPr bwMode="auto">
              <a:xfrm>
                <a:off x="2608" y="1302"/>
                <a:ext cx="130" cy="152"/>
              </a:xfrm>
              <a:custGeom>
                <a:avLst/>
                <a:gdLst>
                  <a:gd name="T0" fmla="*/ 2810 w 55"/>
                  <a:gd name="T1" fmla="*/ 537 h 64"/>
                  <a:gd name="T2" fmla="*/ 4347 w 55"/>
                  <a:gd name="T3" fmla="*/ 11331 h 64"/>
                  <a:gd name="T4" fmla="*/ 9452 w 55"/>
                  <a:gd name="T5" fmla="*/ 1810 h 64"/>
                  <a:gd name="T6" fmla="*/ 4491 w 55"/>
                  <a:gd name="T7" fmla="*/ 10825 h 64"/>
                  <a:gd name="T8" fmla="*/ 5240 w 55"/>
                  <a:gd name="T9" fmla="*/ 9139 h 64"/>
                  <a:gd name="T10" fmla="*/ 6112 w 55"/>
                  <a:gd name="T11" fmla="*/ 8467 h 64"/>
                  <a:gd name="T12" fmla="*/ 6273 w 55"/>
                  <a:gd name="T13" fmla="*/ 8077 h 64"/>
                  <a:gd name="T14" fmla="*/ 4212 w 55"/>
                  <a:gd name="T15" fmla="*/ 10063 h 64"/>
                  <a:gd name="T16" fmla="*/ 4212 w 55"/>
                  <a:gd name="T17" fmla="*/ 10063 h 64"/>
                  <a:gd name="T18" fmla="*/ 3683 w 55"/>
                  <a:gd name="T19" fmla="*/ 9139 h 64"/>
                  <a:gd name="T20" fmla="*/ 5744 w 55"/>
                  <a:gd name="T21" fmla="*/ 7315 h 64"/>
                  <a:gd name="T22" fmla="*/ 6273 w 55"/>
                  <a:gd name="T23" fmla="*/ 6272 h 64"/>
                  <a:gd name="T24" fmla="*/ 2586 w 55"/>
                  <a:gd name="T25" fmla="*/ 7569 h 64"/>
                  <a:gd name="T26" fmla="*/ 2971 w 55"/>
                  <a:gd name="T27" fmla="*/ 8077 h 64"/>
                  <a:gd name="T28" fmla="*/ 8705 w 55"/>
                  <a:gd name="T29" fmla="*/ 2477 h 64"/>
                  <a:gd name="T30" fmla="*/ 5904 w 55"/>
                  <a:gd name="T31" fmla="*/ 5370 h 64"/>
                  <a:gd name="T32" fmla="*/ 6431 w 55"/>
                  <a:gd name="T33" fmla="*/ 4463 h 64"/>
                  <a:gd name="T34" fmla="*/ 8927 w 55"/>
                  <a:gd name="T35" fmla="*/ 2358 h 64"/>
                  <a:gd name="T36" fmla="*/ 3458 w 55"/>
                  <a:gd name="T37" fmla="*/ 5883 h 64"/>
                  <a:gd name="T38" fmla="*/ 8559 w 55"/>
                  <a:gd name="T39" fmla="*/ 1432 h 64"/>
                  <a:gd name="T40" fmla="*/ 4491 w 55"/>
                  <a:gd name="T41" fmla="*/ 7315 h 64"/>
                  <a:gd name="T42" fmla="*/ 8329 w 55"/>
                  <a:gd name="T43" fmla="*/ 4676 h 64"/>
                  <a:gd name="T44" fmla="*/ 5904 w 55"/>
                  <a:gd name="T45" fmla="*/ 7705 h 64"/>
                  <a:gd name="T46" fmla="*/ 7301 w 55"/>
                  <a:gd name="T47" fmla="*/ 6272 h 64"/>
                  <a:gd name="T48" fmla="*/ 3683 w 55"/>
                  <a:gd name="T49" fmla="*/ 9139 h 64"/>
                  <a:gd name="T50" fmla="*/ 7833 w 55"/>
                  <a:gd name="T51" fmla="*/ 5370 h 64"/>
                  <a:gd name="T52" fmla="*/ 3314 w 55"/>
                  <a:gd name="T53" fmla="*/ 8631 h 64"/>
                  <a:gd name="T54" fmla="*/ 8705 w 55"/>
                  <a:gd name="T55" fmla="*/ 1275 h 64"/>
                  <a:gd name="T56" fmla="*/ 2810 w 55"/>
                  <a:gd name="T57" fmla="*/ 5759 h 64"/>
                  <a:gd name="T58" fmla="*/ 8173 w 55"/>
                  <a:gd name="T59" fmla="*/ 926 h 64"/>
                  <a:gd name="T60" fmla="*/ 2061 w 55"/>
                  <a:gd name="T61" fmla="*/ 6272 h 64"/>
                  <a:gd name="T62" fmla="*/ 4212 w 55"/>
                  <a:gd name="T63" fmla="*/ 3634 h 64"/>
                  <a:gd name="T64" fmla="*/ 3458 w 55"/>
                  <a:gd name="T65" fmla="*/ 3244 h 64"/>
                  <a:gd name="T66" fmla="*/ 1402 w 55"/>
                  <a:gd name="T67" fmla="*/ 4833 h 64"/>
                  <a:gd name="T68" fmla="*/ 2586 w 55"/>
                  <a:gd name="T69" fmla="*/ 3634 h 64"/>
                  <a:gd name="T70" fmla="*/ 2061 w 55"/>
                  <a:gd name="T71" fmla="*/ 2736 h 64"/>
                  <a:gd name="T72" fmla="*/ 872 w 55"/>
                  <a:gd name="T73" fmla="*/ 3634 h 64"/>
                  <a:gd name="T74" fmla="*/ 659 w 55"/>
                  <a:gd name="T75" fmla="*/ 2736 h 64"/>
                  <a:gd name="T76" fmla="*/ 2810 w 55"/>
                  <a:gd name="T77" fmla="*/ 1432 h 64"/>
                  <a:gd name="T78" fmla="*/ 3843 w 55"/>
                  <a:gd name="T79" fmla="*/ 2358 h 64"/>
                  <a:gd name="T80" fmla="*/ 3458 w 55"/>
                  <a:gd name="T81" fmla="*/ 1810 h 64"/>
                  <a:gd name="T82" fmla="*/ 1782 w 55"/>
                  <a:gd name="T83" fmla="*/ 4463 h 64"/>
                  <a:gd name="T84" fmla="*/ 4347 w 55"/>
                  <a:gd name="T85" fmla="*/ 3401 h 64"/>
                  <a:gd name="T86" fmla="*/ 4347 w 55"/>
                  <a:gd name="T87" fmla="*/ 3634 h 64"/>
                  <a:gd name="T88" fmla="*/ 3683 w 55"/>
                  <a:gd name="T89" fmla="*/ 4676 h 64"/>
                  <a:gd name="T90" fmla="*/ 4347 w 55"/>
                  <a:gd name="T91" fmla="*/ 3634 h 64"/>
                  <a:gd name="T92" fmla="*/ 6112 w 55"/>
                  <a:gd name="T93" fmla="*/ 2736 h 64"/>
                  <a:gd name="T94" fmla="*/ 4715 w 55"/>
                  <a:gd name="T95" fmla="*/ 3954 h 64"/>
                  <a:gd name="T96" fmla="*/ 6112 w 55"/>
                  <a:gd name="T97" fmla="*/ 2736 h 64"/>
                  <a:gd name="T98" fmla="*/ 8055 w 55"/>
                  <a:gd name="T99" fmla="*/ 1275 h 64"/>
                  <a:gd name="T100" fmla="*/ 5084 w 55"/>
                  <a:gd name="T101" fmla="*/ 3634 h 64"/>
                  <a:gd name="T102" fmla="*/ 6112 w 55"/>
                  <a:gd name="T103" fmla="*/ 2358 h 64"/>
                  <a:gd name="T104" fmla="*/ 7022 w 55"/>
                  <a:gd name="T105" fmla="*/ 1043 h 64"/>
                  <a:gd name="T106" fmla="*/ 872 w 55"/>
                  <a:gd name="T107" fmla="*/ 3401 h 64"/>
                  <a:gd name="T108" fmla="*/ 872 w 55"/>
                  <a:gd name="T109" fmla="*/ 2867 h 64"/>
                  <a:gd name="T110" fmla="*/ 2971 w 55"/>
                  <a:gd name="T111" fmla="*/ 1275 h 64"/>
                  <a:gd name="T112" fmla="*/ 2061 w 55"/>
                  <a:gd name="T113" fmla="*/ 6645 h 64"/>
                  <a:gd name="T114" fmla="*/ 5904 w 55"/>
                  <a:gd name="T115" fmla="*/ 4833 h 64"/>
                  <a:gd name="T116" fmla="*/ 2586 w 55"/>
                  <a:gd name="T117" fmla="*/ 7315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64"/>
                  <a:gd name="T179" fmla="*/ 55 w 55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64">
                    <a:moveTo>
                      <a:pt x="54" y="10"/>
                    </a:moveTo>
                    <a:cubicBezTo>
                      <a:pt x="54" y="4"/>
                      <a:pt x="48" y="1"/>
                      <a:pt x="42" y="2"/>
                    </a:cubicBezTo>
                    <a:cubicBezTo>
                      <a:pt x="34" y="4"/>
                      <a:pt x="30" y="11"/>
                      <a:pt x="27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0" y="0"/>
                      <a:pt x="4" y="3"/>
                      <a:pt x="2" y="9"/>
                    </a:cubicBezTo>
                    <a:cubicBezTo>
                      <a:pt x="0" y="16"/>
                      <a:pt x="3" y="24"/>
                      <a:pt x="6" y="31"/>
                    </a:cubicBezTo>
                    <a:cubicBezTo>
                      <a:pt x="11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53"/>
                      <a:pt x="42" y="42"/>
                      <a:pt x="48" y="31"/>
                    </a:cubicBezTo>
                    <a:cubicBezTo>
                      <a:pt x="52" y="25"/>
                      <a:pt x="55" y="17"/>
                      <a:pt x="54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59"/>
                    </a:cubicBezTo>
                    <a:cubicBezTo>
                      <a:pt x="27" y="58"/>
                      <a:pt x="28" y="57"/>
                      <a:pt x="29" y="55"/>
                    </a:cubicBezTo>
                    <a:cubicBezTo>
                      <a:pt x="28" y="57"/>
                      <a:pt x="27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4" y="56"/>
                      <a:pt x="26" y="55"/>
                      <a:pt x="26" y="54"/>
                    </a:cubicBezTo>
                    <a:cubicBezTo>
                      <a:pt x="27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3"/>
                      <a:pt x="27" y="54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1" y="50"/>
                      <a:pt x="29" y="55"/>
                      <a:pt x="25" y="59"/>
                    </a:cubicBezTo>
                    <a:cubicBezTo>
                      <a:pt x="25" y="58"/>
                      <a:pt x="25" y="57"/>
                      <a:pt x="24" y="57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6" y="45"/>
                    </a:moveTo>
                    <a:cubicBezTo>
                      <a:pt x="36" y="46"/>
                      <a:pt x="35" y="46"/>
                      <a:pt x="35" y="47"/>
                    </a:cubicBezTo>
                    <a:cubicBezTo>
                      <a:pt x="36" y="46"/>
                      <a:pt x="36" y="45"/>
                      <a:pt x="37" y="44"/>
                    </a:cubicBezTo>
                    <a:cubicBezTo>
                      <a:pt x="37" y="45"/>
                      <a:pt x="37" y="45"/>
                      <a:pt x="36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8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3" y="50"/>
                      <a:pt x="26" y="49"/>
                      <a:pt x="28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1" y="52"/>
                      <a:pt x="21" y="52"/>
                      <a:pt x="21" y="51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39" y="37"/>
                      <a:pt x="36" y="39"/>
                      <a:pt x="33" y="41"/>
                    </a:cubicBezTo>
                    <a:cubicBezTo>
                      <a:pt x="29" y="44"/>
                      <a:pt x="25" y="47"/>
                      <a:pt x="20" y="51"/>
                    </a:cubicBezTo>
                    <a:cubicBezTo>
                      <a:pt x="20" y="50"/>
                      <a:pt x="19" y="49"/>
                      <a:pt x="19" y="49"/>
                    </a:cubicBezTo>
                    <a:close/>
                    <a:moveTo>
                      <a:pt x="17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4" y="37"/>
                      <a:pt x="25" y="41"/>
                      <a:pt x="18" y="48"/>
                    </a:cubicBezTo>
                    <a:cubicBezTo>
                      <a:pt x="18" y="47"/>
                      <a:pt x="18" y="46"/>
                      <a:pt x="17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1"/>
                      <a:pt x="33" y="32"/>
                      <a:pt x="33" y="32"/>
                    </a:cubicBezTo>
                    <a:cubicBezTo>
                      <a:pt x="27" y="36"/>
                      <a:pt x="22" y="40"/>
                      <a:pt x="17" y="45"/>
                    </a:cubicBezTo>
                    <a:cubicBezTo>
                      <a:pt x="16" y="44"/>
                      <a:pt x="16" y="43"/>
                      <a:pt x="15" y="42"/>
                    </a:cubicBezTo>
                    <a:close/>
                    <a:moveTo>
                      <a:pt x="38" y="23"/>
                    </a:moveTo>
                    <a:cubicBezTo>
                      <a:pt x="42" y="21"/>
                      <a:pt x="46" y="18"/>
                      <a:pt x="49" y="15"/>
                    </a:cubicBezTo>
                    <a:cubicBezTo>
                      <a:pt x="50" y="15"/>
                      <a:pt x="50" y="15"/>
                      <a:pt x="50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4" y="21"/>
                      <a:pt x="40" y="27"/>
                      <a:pt x="34" y="30"/>
                    </a:cubicBezTo>
                    <a:cubicBezTo>
                      <a:pt x="30" y="33"/>
                      <a:pt x="27" y="35"/>
                      <a:pt x="23" y="37"/>
                    </a:cubicBezTo>
                    <a:cubicBezTo>
                      <a:pt x="21" y="38"/>
                      <a:pt x="20" y="39"/>
                      <a:pt x="18" y="40"/>
                    </a:cubicBezTo>
                    <a:cubicBezTo>
                      <a:pt x="14" y="42"/>
                      <a:pt x="18" y="39"/>
                      <a:pt x="19" y="38"/>
                    </a:cubicBezTo>
                    <a:cubicBezTo>
                      <a:pt x="25" y="34"/>
                      <a:pt x="31" y="30"/>
                      <a:pt x="37" y="25"/>
                    </a:cubicBezTo>
                    <a:cubicBezTo>
                      <a:pt x="37" y="25"/>
                      <a:pt x="38" y="24"/>
                      <a:pt x="38" y="23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1" y="11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7" y="15"/>
                      <a:pt x="44" y="18"/>
                      <a:pt x="40" y="21"/>
                    </a:cubicBezTo>
                    <a:cubicBezTo>
                      <a:pt x="36" y="24"/>
                      <a:pt x="31" y="27"/>
                      <a:pt x="26" y="30"/>
                    </a:cubicBezTo>
                    <a:cubicBezTo>
                      <a:pt x="23" y="32"/>
                      <a:pt x="20" y="33"/>
                      <a:pt x="17" y="35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30" y="24"/>
                      <a:pt x="42" y="18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4" y="21"/>
                      <a:pt x="37" y="19"/>
                      <a:pt x="41" y="16"/>
                    </a:cubicBezTo>
                    <a:cubicBezTo>
                      <a:pt x="43" y="13"/>
                      <a:pt x="47" y="11"/>
                      <a:pt x="49" y="8"/>
                    </a:cubicBezTo>
                    <a:cubicBezTo>
                      <a:pt x="44" y="15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4" y="35"/>
                    </a:cubicBezTo>
                    <a:cubicBezTo>
                      <a:pt x="31" y="37"/>
                      <a:pt x="29" y="39"/>
                      <a:pt x="26" y="41"/>
                    </a:cubicBezTo>
                    <a:cubicBezTo>
                      <a:pt x="23" y="42"/>
                      <a:pt x="20" y="43"/>
                      <a:pt x="18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0" y="28"/>
                      <a:pt x="45" y="23"/>
                      <a:pt x="50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0" y="40"/>
                    </a:moveTo>
                    <a:cubicBezTo>
                      <a:pt x="37" y="42"/>
                      <a:pt x="33" y="45"/>
                      <a:pt x="30" y="47"/>
                    </a:cubicBezTo>
                    <a:cubicBezTo>
                      <a:pt x="29" y="48"/>
                      <a:pt x="28" y="49"/>
                      <a:pt x="27" y="49"/>
                    </a:cubicBezTo>
                    <a:cubicBezTo>
                      <a:pt x="30" y="47"/>
                      <a:pt x="32" y="45"/>
                      <a:pt x="34" y="43"/>
                    </a:cubicBezTo>
                    <a:cubicBezTo>
                      <a:pt x="37" y="41"/>
                      <a:pt x="39" y="39"/>
                      <a:pt x="41" y="37"/>
                    </a:cubicBezTo>
                    <a:cubicBezTo>
                      <a:pt x="41" y="38"/>
                      <a:pt x="41" y="39"/>
                      <a:pt x="40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4" y="49"/>
                      <a:pt x="23" y="50"/>
                      <a:pt x="21" y="51"/>
                    </a:cubicBezTo>
                    <a:cubicBezTo>
                      <a:pt x="22" y="50"/>
                      <a:pt x="24" y="49"/>
                      <a:pt x="26" y="47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3" y="34"/>
                      <a:pt x="43" y="35"/>
                    </a:cubicBezTo>
                    <a:close/>
                    <a:moveTo>
                      <a:pt x="45" y="30"/>
                    </a:moveTo>
                    <a:cubicBezTo>
                      <a:pt x="45" y="30"/>
                      <a:pt x="45" y="30"/>
                      <a:pt x="45" y="30"/>
                    </a:cubicBezTo>
                    <a:cubicBezTo>
                      <a:pt x="40" y="34"/>
                      <a:pt x="36" y="38"/>
                      <a:pt x="31" y="42"/>
                    </a:cubicBezTo>
                    <a:cubicBezTo>
                      <a:pt x="28" y="43"/>
                      <a:pt x="26" y="45"/>
                      <a:pt x="23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7"/>
                      <a:pt x="22" y="46"/>
                      <a:pt x="23" y="44"/>
                    </a:cubicBezTo>
                    <a:cubicBezTo>
                      <a:pt x="31" y="39"/>
                      <a:pt x="39" y="35"/>
                      <a:pt x="46" y="29"/>
                    </a:cubicBezTo>
                    <a:cubicBezTo>
                      <a:pt x="46" y="29"/>
                      <a:pt x="46" y="30"/>
                      <a:pt x="45" y="30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6" y="27"/>
                      <a:pt x="22" y="30"/>
                      <a:pt x="18" y="33"/>
                    </a:cubicBezTo>
                    <a:cubicBezTo>
                      <a:pt x="16" y="34"/>
                      <a:pt x="14" y="35"/>
                      <a:pt x="13" y="36"/>
                    </a:cubicBezTo>
                    <a:cubicBezTo>
                      <a:pt x="14" y="35"/>
                      <a:pt x="15" y="33"/>
                      <a:pt x="16" y="32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18" y="30"/>
                      <a:pt x="20" y="29"/>
                      <a:pt x="22" y="27"/>
                    </a:cubicBezTo>
                    <a:cubicBezTo>
                      <a:pt x="26" y="24"/>
                      <a:pt x="31" y="21"/>
                      <a:pt x="36" y="17"/>
                    </a:cubicBezTo>
                    <a:cubicBezTo>
                      <a:pt x="40" y="14"/>
                      <a:pt x="45" y="11"/>
                      <a:pt x="47" y="5"/>
                    </a:cubicBezTo>
                    <a:cubicBezTo>
                      <a:pt x="48" y="6"/>
                      <a:pt x="49" y="6"/>
                      <a:pt x="50" y="7"/>
                    </a:cubicBezTo>
                    <a:close/>
                    <a:moveTo>
                      <a:pt x="11" y="35"/>
                    </a:move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1" y="35"/>
                      <a:pt x="11" y="35"/>
                    </a:cubicBezTo>
                    <a:close/>
                    <a:moveTo>
                      <a:pt x="9" y="31"/>
                    </a:moveTo>
                    <a:cubicBezTo>
                      <a:pt x="12" y="29"/>
                      <a:pt x="14" y="27"/>
                      <a:pt x="17" y="25"/>
                    </a:cubicBezTo>
                    <a:cubicBezTo>
                      <a:pt x="19" y="24"/>
                      <a:pt x="23" y="22"/>
                      <a:pt x="24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0" y="33"/>
                      <a:pt x="10" y="32"/>
                      <a:pt x="9" y="31"/>
                    </a:cubicBezTo>
                    <a:close/>
                    <a:moveTo>
                      <a:pt x="8" y="27"/>
                    </a:moveTo>
                    <a:cubicBezTo>
                      <a:pt x="12" y="25"/>
                      <a:pt x="16" y="21"/>
                      <a:pt x="20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8" y="29"/>
                      <a:pt x="8" y="28"/>
                      <a:pt x="8" y="27"/>
                    </a:cubicBezTo>
                    <a:close/>
                    <a:moveTo>
                      <a:pt x="6" y="23"/>
                    </a:moveTo>
                    <a:cubicBezTo>
                      <a:pt x="11" y="21"/>
                      <a:pt x="15" y="17"/>
                      <a:pt x="20" y="14"/>
                    </a:cubicBezTo>
                    <a:cubicBezTo>
                      <a:pt x="23" y="13"/>
                      <a:pt x="19" y="16"/>
                      <a:pt x="18" y="16"/>
                    </a:cubicBezTo>
                    <a:cubicBezTo>
                      <a:pt x="17" y="17"/>
                      <a:pt x="16" y="18"/>
                      <a:pt x="15" y="20"/>
                    </a:cubicBezTo>
                    <a:cubicBezTo>
                      <a:pt x="12" y="22"/>
                      <a:pt x="10" y="24"/>
                      <a:pt x="7" y="26"/>
                    </a:cubicBezTo>
                    <a:cubicBezTo>
                      <a:pt x="7" y="25"/>
                      <a:pt x="7" y="24"/>
                      <a:pt x="6" y="23"/>
                    </a:cubicBezTo>
                    <a:close/>
                    <a:moveTo>
                      <a:pt x="5" y="20"/>
                    </a:moveTo>
                    <a:cubicBezTo>
                      <a:pt x="8" y="18"/>
                      <a:pt x="10" y="17"/>
                      <a:pt x="12" y="15"/>
                    </a:cubicBezTo>
                    <a:cubicBezTo>
                      <a:pt x="14" y="14"/>
                      <a:pt x="15" y="13"/>
                      <a:pt x="16" y="12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4" y="16"/>
                      <a:pt x="10" y="19"/>
                      <a:pt x="6" y="22"/>
                    </a:cubicBezTo>
                    <a:cubicBezTo>
                      <a:pt x="6" y="21"/>
                      <a:pt x="5" y="21"/>
                      <a:pt x="5" y="20"/>
                    </a:cubicBezTo>
                    <a:close/>
                    <a:moveTo>
                      <a:pt x="4" y="13"/>
                    </a:moveTo>
                    <a:cubicBezTo>
                      <a:pt x="6" y="12"/>
                      <a:pt x="7" y="10"/>
                      <a:pt x="9" y="9"/>
                    </a:cubicBezTo>
                    <a:cubicBezTo>
                      <a:pt x="12" y="7"/>
                      <a:pt x="16" y="4"/>
                      <a:pt x="11" y="9"/>
                    </a:cubicBezTo>
                    <a:cubicBezTo>
                      <a:pt x="9" y="11"/>
                      <a:pt x="7" y="13"/>
                      <a:pt x="4" y="15"/>
                    </a:cubicBezTo>
                    <a:cubicBezTo>
                      <a:pt x="4" y="14"/>
                      <a:pt x="4" y="14"/>
                      <a:pt x="4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2" y="13"/>
                    </a:cubicBezTo>
                    <a:cubicBezTo>
                      <a:pt x="10" y="15"/>
                      <a:pt x="7" y="17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5"/>
                      <a:pt x="14" y="17"/>
                    </a:cubicBezTo>
                    <a:cubicBezTo>
                      <a:pt x="12" y="19"/>
                      <a:pt x="8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6"/>
                      <a:pt x="20" y="10"/>
                    </a:cubicBezTo>
                    <a:cubicBezTo>
                      <a:pt x="21" y="11"/>
                      <a:pt x="21" y="12"/>
                      <a:pt x="22" y="13"/>
                    </a:cubicBezTo>
                    <a:close/>
                    <a:moveTo>
                      <a:pt x="23" y="16"/>
                    </a:moveTo>
                    <a:cubicBezTo>
                      <a:pt x="18" y="18"/>
                      <a:pt x="15" y="22"/>
                      <a:pt x="10" y="25"/>
                    </a:cubicBezTo>
                    <a:cubicBezTo>
                      <a:pt x="10" y="25"/>
                      <a:pt x="7" y="27"/>
                      <a:pt x="10" y="25"/>
                    </a:cubicBezTo>
                    <a:cubicBezTo>
                      <a:pt x="11" y="24"/>
                      <a:pt x="12" y="22"/>
                      <a:pt x="14" y="21"/>
                    </a:cubicBezTo>
                    <a:cubicBezTo>
                      <a:pt x="17" y="19"/>
                      <a:pt x="19" y="16"/>
                      <a:pt x="22" y="14"/>
                    </a:cubicBezTo>
                    <a:cubicBezTo>
                      <a:pt x="23" y="14"/>
                      <a:pt x="23" y="15"/>
                      <a:pt x="23" y="16"/>
                    </a:cubicBezTo>
                    <a:close/>
                    <a:moveTo>
                      <a:pt x="25" y="19"/>
                    </a:moveTo>
                    <a:cubicBezTo>
                      <a:pt x="19" y="22"/>
                      <a:pt x="15" y="26"/>
                      <a:pt x="10" y="29"/>
                    </a:cubicBezTo>
                    <a:cubicBezTo>
                      <a:pt x="15" y="26"/>
                      <a:pt x="19" y="21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6"/>
                      <a:pt x="21" y="26"/>
                    </a:cubicBezTo>
                    <a:cubicBezTo>
                      <a:pt x="19" y="28"/>
                      <a:pt x="17" y="30"/>
                      <a:pt x="16" y="31"/>
                    </a:cubicBezTo>
                    <a:cubicBezTo>
                      <a:pt x="15" y="32"/>
                      <a:pt x="14" y="32"/>
                      <a:pt x="14" y="33"/>
                    </a:cubicBezTo>
                    <a:cubicBezTo>
                      <a:pt x="13" y="33"/>
                      <a:pt x="10" y="35"/>
                      <a:pt x="13" y="32"/>
                    </a:cubicBezTo>
                    <a:cubicBezTo>
                      <a:pt x="16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8" y="12"/>
                      <a:pt x="37" y="14"/>
                      <a:pt x="35" y="15"/>
                    </a:cubicBezTo>
                    <a:cubicBezTo>
                      <a:pt x="33" y="16"/>
                      <a:pt x="32" y="17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29" y="20"/>
                    </a:moveTo>
                    <a:cubicBezTo>
                      <a:pt x="31" y="18"/>
                      <a:pt x="33" y="17"/>
                      <a:pt x="35" y="15"/>
                    </a:cubicBezTo>
                    <a:cubicBezTo>
                      <a:pt x="38" y="14"/>
                      <a:pt x="39" y="13"/>
                      <a:pt x="41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6"/>
                    </a:cubicBezTo>
                    <a:cubicBezTo>
                      <a:pt x="46" y="6"/>
                      <a:pt x="46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0" y="13"/>
                      <a:pt x="38" y="15"/>
                      <a:pt x="35" y="17"/>
                    </a:cubicBezTo>
                    <a:cubicBezTo>
                      <a:pt x="33" y="18"/>
                      <a:pt x="31" y="20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0" y="10"/>
                      <a:pt x="37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2" y="15"/>
                      <a:pt x="33" y="14"/>
                      <a:pt x="33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5" y="10"/>
                      <a:pt x="33" y="12"/>
                    </a:cubicBezTo>
                    <a:cubicBezTo>
                      <a:pt x="35" y="10"/>
                      <a:pt x="37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9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9"/>
                      <a:pt x="20" y="9"/>
                    </a:cubicBezTo>
                    <a:close/>
                    <a:moveTo>
                      <a:pt x="17" y="7"/>
                    </a:moveTo>
                    <a:cubicBezTo>
                      <a:pt x="13" y="9"/>
                      <a:pt x="9" y="13"/>
                      <a:pt x="5" y="16"/>
                    </a:cubicBezTo>
                    <a:cubicBezTo>
                      <a:pt x="6" y="15"/>
                      <a:pt x="8" y="13"/>
                      <a:pt x="10" y="11"/>
                    </a:cubicBezTo>
                    <a:cubicBezTo>
                      <a:pt x="12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7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5" y="7"/>
                      <a:pt x="8" y="3"/>
                      <a:pt x="14" y="5"/>
                    </a:cubicBezTo>
                    <a:close/>
                    <a:moveTo>
                      <a:pt x="12" y="37"/>
                    </a:moveTo>
                    <a:cubicBezTo>
                      <a:pt x="15" y="35"/>
                      <a:pt x="17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9"/>
                      <a:pt x="14" y="38"/>
                    </a:cubicBezTo>
                    <a:cubicBezTo>
                      <a:pt x="21" y="34"/>
                      <a:pt x="27" y="30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4" y="40"/>
                      <a:pt x="14" y="40"/>
                    </a:cubicBezTo>
                    <a:cubicBezTo>
                      <a:pt x="13" y="39"/>
                      <a:pt x="13" y="38"/>
                      <a:pt x="1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7" name="Freeform 152"/>
              <p:cNvSpPr>
                <a:spLocks noEditPoints="1" noChangeArrowheads="1"/>
              </p:cNvSpPr>
              <p:nvPr/>
            </p:nvSpPr>
            <p:spPr bwMode="auto">
              <a:xfrm>
                <a:off x="213" y="1719"/>
                <a:ext cx="132" cy="151"/>
              </a:xfrm>
              <a:custGeom>
                <a:avLst/>
                <a:gdLst>
                  <a:gd name="T0" fmla="*/ 2779 w 56"/>
                  <a:gd name="T1" fmla="*/ 368 h 64"/>
                  <a:gd name="T2" fmla="*/ 4295 w 56"/>
                  <a:gd name="T3" fmla="*/ 10917 h 64"/>
                  <a:gd name="T4" fmla="*/ 9445 w 56"/>
                  <a:gd name="T5" fmla="*/ 1760 h 64"/>
                  <a:gd name="T6" fmla="*/ 4662 w 56"/>
                  <a:gd name="T7" fmla="*/ 10164 h 64"/>
                  <a:gd name="T8" fmla="*/ 5162 w 56"/>
                  <a:gd name="T9" fmla="*/ 8772 h 64"/>
                  <a:gd name="T10" fmla="*/ 6051 w 56"/>
                  <a:gd name="T11" fmla="*/ 8116 h 64"/>
                  <a:gd name="T12" fmla="*/ 6329 w 56"/>
                  <a:gd name="T13" fmla="*/ 7748 h 64"/>
                  <a:gd name="T14" fmla="*/ 4139 w 56"/>
                  <a:gd name="T15" fmla="*/ 9508 h 64"/>
                  <a:gd name="T16" fmla="*/ 4139 w 56"/>
                  <a:gd name="T17" fmla="*/ 9508 h 64"/>
                  <a:gd name="T18" fmla="*/ 3639 w 56"/>
                  <a:gd name="T19" fmla="*/ 8772 h 64"/>
                  <a:gd name="T20" fmla="*/ 5839 w 56"/>
                  <a:gd name="T21" fmla="*/ 7092 h 64"/>
                  <a:gd name="T22" fmla="*/ 6166 w 56"/>
                  <a:gd name="T23" fmla="*/ 6068 h 64"/>
                  <a:gd name="T24" fmla="*/ 2567 w 56"/>
                  <a:gd name="T25" fmla="*/ 7092 h 64"/>
                  <a:gd name="T26" fmla="*/ 2906 w 56"/>
                  <a:gd name="T27" fmla="*/ 7748 h 64"/>
                  <a:gd name="T28" fmla="*/ 8733 w 56"/>
                  <a:gd name="T29" fmla="*/ 2416 h 64"/>
                  <a:gd name="T30" fmla="*/ 5839 w 56"/>
                  <a:gd name="T31" fmla="*/ 5200 h 64"/>
                  <a:gd name="T32" fmla="*/ 6329 w 56"/>
                  <a:gd name="T33" fmla="*/ 4308 h 64"/>
                  <a:gd name="T34" fmla="*/ 8957 w 56"/>
                  <a:gd name="T35" fmla="*/ 2260 h 64"/>
                  <a:gd name="T36" fmla="*/ 3639 w 56"/>
                  <a:gd name="T37" fmla="*/ 5545 h 64"/>
                  <a:gd name="T38" fmla="*/ 8434 w 56"/>
                  <a:gd name="T39" fmla="*/ 1392 h 64"/>
                  <a:gd name="T40" fmla="*/ 4439 w 56"/>
                  <a:gd name="T41" fmla="*/ 6880 h 64"/>
                  <a:gd name="T42" fmla="*/ 8212 w 56"/>
                  <a:gd name="T43" fmla="*/ 4464 h 64"/>
                  <a:gd name="T44" fmla="*/ 6051 w 56"/>
                  <a:gd name="T45" fmla="*/ 7382 h 64"/>
                  <a:gd name="T46" fmla="*/ 7345 w 56"/>
                  <a:gd name="T47" fmla="*/ 6068 h 64"/>
                  <a:gd name="T48" fmla="*/ 3639 w 56"/>
                  <a:gd name="T49" fmla="*/ 8616 h 64"/>
                  <a:gd name="T50" fmla="*/ 7873 w 56"/>
                  <a:gd name="T51" fmla="*/ 5200 h 64"/>
                  <a:gd name="T52" fmla="*/ 3272 w 56"/>
                  <a:gd name="T53" fmla="*/ 8272 h 64"/>
                  <a:gd name="T54" fmla="*/ 8578 w 56"/>
                  <a:gd name="T55" fmla="*/ 1236 h 64"/>
                  <a:gd name="T56" fmla="*/ 2906 w 56"/>
                  <a:gd name="T57" fmla="*/ 5332 h 64"/>
                  <a:gd name="T58" fmla="*/ 8212 w 56"/>
                  <a:gd name="T59" fmla="*/ 868 h 64"/>
                  <a:gd name="T60" fmla="*/ 2044 w 56"/>
                  <a:gd name="T61" fmla="*/ 6068 h 64"/>
                  <a:gd name="T62" fmla="*/ 4295 w 56"/>
                  <a:gd name="T63" fmla="*/ 3440 h 64"/>
                  <a:gd name="T64" fmla="*/ 3639 w 56"/>
                  <a:gd name="T65" fmla="*/ 3072 h 64"/>
                  <a:gd name="T66" fmla="*/ 1388 w 56"/>
                  <a:gd name="T67" fmla="*/ 4676 h 64"/>
                  <a:gd name="T68" fmla="*/ 2567 w 56"/>
                  <a:gd name="T69" fmla="*/ 3284 h 64"/>
                  <a:gd name="T70" fmla="*/ 2251 w 56"/>
                  <a:gd name="T71" fmla="*/ 2572 h 64"/>
                  <a:gd name="T72" fmla="*/ 1023 w 56"/>
                  <a:gd name="T73" fmla="*/ 3284 h 64"/>
                  <a:gd name="T74" fmla="*/ 867 w 56"/>
                  <a:gd name="T75" fmla="*/ 2572 h 64"/>
                  <a:gd name="T76" fmla="*/ 2779 w 56"/>
                  <a:gd name="T77" fmla="*/ 1392 h 64"/>
                  <a:gd name="T78" fmla="*/ 3800 w 56"/>
                  <a:gd name="T79" fmla="*/ 2048 h 64"/>
                  <a:gd name="T80" fmla="*/ 3639 w 56"/>
                  <a:gd name="T81" fmla="*/ 1760 h 64"/>
                  <a:gd name="T82" fmla="*/ 1756 w 56"/>
                  <a:gd name="T83" fmla="*/ 4153 h 64"/>
                  <a:gd name="T84" fmla="*/ 4295 w 56"/>
                  <a:gd name="T85" fmla="*/ 3284 h 64"/>
                  <a:gd name="T86" fmla="*/ 4439 w 56"/>
                  <a:gd name="T87" fmla="*/ 3440 h 64"/>
                  <a:gd name="T88" fmla="*/ 3800 w 56"/>
                  <a:gd name="T89" fmla="*/ 4464 h 64"/>
                  <a:gd name="T90" fmla="*/ 4295 w 56"/>
                  <a:gd name="T91" fmla="*/ 3440 h 64"/>
                  <a:gd name="T92" fmla="*/ 6051 w 56"/>
                  <a:gd name="T93" fmla="*/ 2416 h 64"/>
                  <a:gd name="T94" fmla="*/ 4818 w 56"/>
                  <a:gd name="T95" fmla="*/ 3808 h 64"/>
                  <a:gd name="T96" fmla="*/ 6166 w 56"/>
                  <a:gd name="T97" fmla="*/ 2572 h 64"/>
                  <a:gd name="T98" fmla="*/ 7873 w 56"/>
                  <a:gd name="T99" fmla="*/ 1236 h 64"/>
                  <a:gd name="T100" fmla="*/ 5162 w 56"/>
                  <a:gd name="T101" fmla="*/ 3440 h 64"/>
                  <a:gd name="T102" fmla="*/ 6051 w 56"/>
                  <a:gd name="T103" fmla="*/ 2260 h 64"/>
                  <a:gd name="T104" fmla="*/ 7074 w 56"/>
                  <a:gd name="T105" fmla="*/ 1024 h 64"/>
                  <a:gd name="T106" fmla="*/ 1023 w 56"/>
                  <a:gd name="T107" fmla="*/ 3284 h 64"/>
                  <a:gd name="T108" fmla="*/ 867 w 56"/>
                  <a:gd name="T109" fmla="*/ 2784 h 64"/>
                  <a:gd name="T110" fmla="*/ 3050 w 56"/>
                  <a:gd name="T111" fmla="*/ 1024 h 64"/>
                  <a:gd name="T112" fmla="*/ 2251 w 56"/>
                  <a:gd name="T113" fmla="*/ 6224 h 64"/>
                  <a:gd name="T114" fmla="*/ 5839 w 56"/>
                  <a:gd name="T115" fmla="*/ 4464 h 64"/>
                  <a:gd name="T116" fmla="*/ 2567 w 56"/>
                  <a:gd name="T117" fmla="*/ 7092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6"/>
                  <a:gd name="T178" fmla="*/ 0 h 64"/>
                  <a:gd name="T179" fmla="*/ 56 w 56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8" name="Freeform 153"/>
              <p:cNvSpPr>
                <a:spLocks noEditPoints="1" noChangeArrowheads="1"/>
              </p:cNvSpPr>
              <p:nvPr/>
            </p:nvSpPr>
            <p:spPr bwMode="auto">
              <a:xfrm>
                <a:off x="941" y="2247"/>
                <a:ext cx="130" cy="151"/>
              </a:xfrm>
              <a:custGeom>
                <a:avLst/>
                <a:gdLst>
                  <a:gd name="T0" fmla="*/ 2810 w 55"/>
                  <a:gd name="T1" fmla="*/ 368 h 64"/>
                  <a:gd name="T2" fmla="*/ 4347 w 55"/>
                  <a:gd name="T3" fmla="*/ 10917 h 64"/>
                  <a:gd name="T4" fmla="*/ 9587 w 55"/>
                  <a:gd name="T5" fmla="*/ 1760 h 64"/>
                  <a:gd name="T6" fmla="*/ 4491 w 55"/>
                  <a:gd name="T7" fmla="*/ 10377 h 64"/>
                  <a:gd name="T8" fmla="*/ 5240 w 55"/>
                  <a:gd name="T9" fmla="*/ 8772 h 64"/>
                  <a:gd name="T10" fmla="*/ 6112 w 55"/>
                  <a:gd name="T11" fmla="*/ 8116 h 64"/>
                  <a:gd name="T12" fmla="*/ 6431 w 55"/>
                  <a:gd name="T13" fmla="*/ 7748 h 64"/>
                  <a:gd name="T14" fmla="*/ 4212 w 55"/>
                  <a:gd name="T15" fmla="*/ 9640 h 64"/>
                  <a:gd name="T16" fmla="*/ 4212 w 55"/>
                  <a:gd name="T17" fmla="*/ 9640 h 64"/>
                  <a:gd name="T18" fmla="*/ 3683 w 55"/>
                  <a:gd name="T19" fmla="*/ 8772 h 64"/>
                  <a:gd name="T20" fmla="*/ 5904 w 55"/>
                  <a:gd name="T21" fmla="*/ 7092 h 64"/>
                  <a:gd name="T22" fmla="*/ 6273 w 55"/>
                  <a:gd name="T23" fmla="*/ 6068 h 64"/>
                  <a:gd name="T24" fmla="*/ 2586 w 55"/>
                  <a:gd name="T25" fmla="*/ 7092 h 64"/>
                  <a:gd name="T26" fmla="*/ 2971 w 55"/>
                  <a:gd name="T27" fmla="*/ 7748 h 64"/>
                  <a:gd name="T28" fmla="*/ 8927 w 55"/>
                  <a:gd name="T29" fmla="*/ 2416 h 64"/>
                  <a:gd name="T30" fmla="*/ 5904 w 55"/>
                  <a:gd name="T31" fmla="*/ 5200 h 64"/>
                  <a:gd name="T32" fmla="*/ 6431 w 55"/>
                  <a:gd name="T33" fmla="*/ 4308 h 64"/>
                  <a:gd name="T34" fmla="*/ 9083 w 55"/>
                  <a:gd name="T35" fmla="*/ 2260 h 64"/>
                  <a:gd name="T36" fmla="*/ 3683 w 55"/>
                  <a:gd name="T37" fmla="*/ 5545 h 64"/>
                  <a:gd name="T38" fmla="*/ 8559 w 55"/>
                  <a:gd name="T39" fmla="*/ 1392 h 64"/>
                  <a:gd name="T40" fmla="*/ 4491 w 55"/>
                  <a:gd name="T41" fmla="*/ 7092 h 64"/>
                  <a:gd name="T42" fmla="*/ 8329 w 55"/>
                  <a:gd name="T43" fmla="*/ 4464 h 64"/>
                  <a:gd name="T44" fmla="*/ 6112 w 55"/>
                  <a:gd name="T45" fmla="*/ 7382 h 64"/>
                  <a:gd name="T46" fmla="*/ 7526 w 55"/>
                  <a:gd name="T47" fmla="*/ 6068 h 64"/>
                  <a:gd name="T48" fmla="*/ 3683 w 55"/>
                  <a:gd name="T49" fmla="*/ 8616 h 64"/>
                  <a:gd name="T50" fmla="*/ 8055 w 55"/>
                  <a:gd name="T51" fmla="*/ 5200 h 64"/>
                  <a:gd name="T52" fmla="*/ 3314 w 55"/>
                  <a:gd name="T53" fmla="*/ 8272 h 64"/>
                  <a:gd name="T54" fmla="*/ 8705 w 55"/>
                  <a:gd name="T55" fmla="*/ 1236 h 64"/>
                  <a:gd name="T56" fmla="*/ 2810 w 55"/>
                  <a:gd name="T57" fmla="*/ 5545 h 64"/>
                  <a:gd name="T58" fmla="*/ 8329 w 55"/>
                  <a:gd name="T59" fmla="*/ 868 h 64"/>
                  <a:gd name="T60" fmla="*/ 2061 w 55"/>
                  <a:gd name="T61" fmla="*/ 6068 h 64"/>
                  <a:gd name="T62" fmla="*/ 4212 w 55"/>
                  <a:gd name="T63" fmla="*/ 3440 h 64"/>
                  <a:gd name="T64" fmla="*/ 3458 w 55"/>
                  <a:gd name="T65" fmla="*/ 3072 h 64"/>
                  <a:gd name="T66" fmla="*/ 1402 w 55"/>
                  <a:gd name="T67" fmla="*/ 4676 h 64"/>
                  <a:gd name="T68" fmla="*/ 2586 w 55"/>
                  <a:gd name="T69" fmla="*/ 3284 h 64"/>
                  <a:gd name="T70" fmla="*/ 2286 w 55"/>
                  <a:gd name="T71" fmla="*/ 2572 h 64"/>
                  <a:gd name="T72" fmla="*/ 872 w 55"/>
                  <a:gd name="T73" fmla="*/ 3440 h 64"/>
                  <a:gd name="T74" fmla="*/ 872 w 55"/>
                  <a:gd name="T75" fmla="*/ 2572 h 64"/>
                  <a:gd name="T76" fmla="*/ 2810 w 55"/>
                  <a:gd name="T77" fmla="*/ 1392 h 64"/>
                  <a:gd name="T78" fmla="*/ 3843 w 55"/>
                  <a:gd name="T79" fmla="*/ 2260 h 64"/>
                  <a:gd name="T80" fmla="*/ 3458 w 55"/>
                  <a:gd name="T81" fmla="*/ 1760 h 64"/>
                  <a:gd name="T82" fmla="*/ 1782 w 55"/>
                  <a:gd name="T83" fmla="*/ 4308 h 64"/>
                  <a:gd name="T84" fmla="*/ 4347 w 55"/>
                  <a:gd name="T85" fmla="*/ 3284 h 64"/>
                  <a:gd name="T86" fmla="*/ 4347 w 55"/>
                  <a:gd name="T87" fmla="*/ 3440 h 64"/>
                  <a:gd name="T88" fmla="*/ 3843 w 55"/>
                  <a:gd name="T89" fmla="*/ 4464 h 64"/>
                  <a:gd name="T90" fmla="*/ 4347 w 55"/>
                  <a:gd name="T91" fmla="*/ 3440 h 64"/>
                  <a:gd name="T92" fmla="*/ 6112 w 55"/>
                  <a:gd name="T93" fmla="*/ 2572 h 64"/>
                  <a:gd name="T94" fmla="*/ 4871 w 55"/>
                  <a:gd name="T95" fmla="*/ 3808 h 64"/>
                  <a:gd name="T96" fmla="*/ 6273 w 55"/>
                  <a:gd name="T97" fmla="*/ 2572 h 64"/>
                  <a:gd name="T98" fmla="*/ 8055 w 55"/>
                  <a:gd name="T99" fmla="*/ 1236 h 64"/>
                  <a:gd name="T100" fmla="*/ 5240 w 55"/>
                  <a:gd name="T101" fmla="*/ 3440 h 64"/>
                  <a:gd name="T102" fmla="*/ 6112 w 55"/>
                  <a:gd name="T103" fmla="*/ 2260 h 64"/>
                  <a:gd name="T104" fmla="*/ 7022 w 55"/>
                  <a:gd name="T105" fmla="*/ 1024 h 64"/>
                  <a:gd name="T106" fmla="*/ 872 w 55"/>
                  <a:gd name="T107" fmla="*/ 3284 h 64"/>
                  <a:gd name="T108" fmla="*/ 872 w 55"/>
                  <a:gd name="T109" fmla="*/ 2784 h 64"/>
                  <a:gd name="T110" fmla="*/ 3184 w 55"/>
                  <a:gd name="T111" fmla="*/ 1236 h 64"/>
                  <a:gd name="T112" fmla="*/ 2286 w 55"/>
                  <a:gd name="T113" fmla="*/ 6224 h 64"/>
                  <a:gd name="T114" fmla="*/ 5904 w 55"/>
                  <a:gd name="T115" fmla="*/ 4464 h 64"/>
                  <a:gd name="T116" fmla="*/ 2586 w 55"/>
                  <a:gd name="T117" fmla="*/ 7092 h 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64"/>
                  <a:gd name="T179" fmla="*/ 55 w 55"/>
                  <a:gd name="T180" fmla="*/ 64 h 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7" y="18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0" y="0"/>
                      <a:pt x="4" y="3"/>
                      <a:pt x="2" y="9"/>
                    </a:cubicBezTo>
                    <a:cubicBezTo>
                      <a:pt x="0" y="16"/>
                      <a:pt x="3" y="24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7" y="63"/>
                    </a:cubicBezTo>
                    <a:cubicBezTo>
                      <a:pt x="27" y="63"/>
                      <a:pt x="28" y="63"/>
                      <a:pt x="28" y="63"/>
                    </a:cubicBezTo>
                    <a:cubicBezTo>
                      <a:pt x="35" y="53"/>
                      <a:pt x="43" y="42"/>
                      <a:pt x="49" y="31"/>
                    </a:cubicBezTo>
                    <a:cubicBezTo>
                      <a:pt x="52" y="25"/>
                      <a:pt x="55" y="17"/>
                      <a:pt x="55" y="10"/>
                    </a:cubicBezTo>
                    <a:close/>
                    <a:moveTo>
                      <a:pt x="26" y="60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8"/>
                      <a:pt x="29" y="56"/>
                      <a:pt x="30" y="55"/>
                    </a:cubicBezTo>
                    <a:cubicBezTo>
                      <a:pt x="29" y="57"/>
                      <a:pt x="28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4"/>
                      <a:pt x="26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2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5" y="58"/>
                      <a:pt x="25" y="57"/>
                      <a:pt x="24" y="57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7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3"/>
                    </a:cubicBezTo>
                    <a:cubicBezTo>
                      <a:pt x="28" y="50"/>
                      <a:pt x="34" y="46"/>
                      <a:pt x="39" y="41"/>
                    </a:cubicBezTo>
                    <a:cubicBezTo>
                      <a:pt x="39" y="41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9"/>
                      <a:pt x="29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2" y="52"/>
                      <a:pt x="21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29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4" y="37"/>
                      <a:pt x="25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5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2" y="40"/>
                      <a:pt x="17" y="45"/>
                    </a:cubicBezTo>
                    <a:cubicBezTo>
                      <a:pt x="17" y="44"/>
                      <a:pt x="16" y="43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2" y="21"/>
                      <a:pt x="46" y="17"/>
                      <a:pt x="50" y="15"/>
                    </a:cubicBezTo>
                    <a:cubicBezTo>
                      <a:pt x="50" y="15"/>
                      <a:pt x="51" y="15"/>
                      <a:pt x="51" y="14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7"/>
                      <a:pt x="34" y="30"/>
                    </a:cubicBezTo>
                    <a:cubicBezTo>
                      <a:pt x="30" y="32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8" y="39"/>
                    </a:cubicBezTo>
                    <a:cubicBezTo>
                      <a:pt x="15" y="41"/>
                      <a:pt x="19" y="39"/>
                      <a:pt x="19" y="38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0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0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6"/>
                    </a:cubicBezTo>
                    <a:cubicBezTo>
                      <a:pt x="44" y="13"/>
                      <a:pt x="47" y="10"/>
                      <a:pt x="49" y="8"/>
                    </a:cubicBezTo>
                    <a:cubicBezTo>
                      <a:pt x="45" y="15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0" y="28"/>
                      <a:pt x="45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0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8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39" y="39"/>
                      <a:pt x="42" y="37"/>
                    </a:cubicBezTo>
                    <a:cubicBezTo>
                      <a:pt x="41" y="38"/>
                      <a:pt x="41" y="39"/>
                      <a:pt x="40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5" y="49"/>
                      <a:pt x="23" y="50"/>
                      <a:pt x="21" y="50"/>
                    </a:cubicBezTo>
                    <a:cubicBezTo>
                      <a:pt x="22" y="50"/>
                      <a:pt x="25" y="48"/>
                      <a:pt x="26" y="47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5" y="30"/>
                      <a:pt x="45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6" y="27"/>
                      <a:pt x="23" y="30"/>
                      <a:pt x="18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5" y="33"/>
                      <a:pt x="16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9" y="30"/>
                      <a:pt x="20" y="28"/>
                      <a:pt x="22" y="27"/>
                    </a:cubicBezTo>
                    <a:cubicBezTo>
                      <a:pt x="27" y="23"/>
                      <a:pt x="31" y="20"/>
                      <a:pt x="36" y="17"/>
                    </a:cubicBezTo>
                    <a:cubicBezTo>
                      <a:pt x="41" y="14"/>
                      <a:pt x="45" y="11"/>
                      <a:pt x="48" y="5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4"/>
                      <a:pt x="23" y="22"/>
                      <a:pt x="24" y="20"/>
                    </a:cubicBezTo>
                    <a:cubicBezTo>
                      <a:pt x="20" y="25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0" y="18"/>
                    </a:cubicBezTo>
                    <a:cubicBezTo>
                      <a:pt x="21" y="18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2"/>
                    </a:cubicBezTo>
                    <a:cubicBezTo>
                      <a:pt x="15" y="24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1"/>
                      <a:pt x="15" y="17"/>
                      <a:pt x="20" y="14"/>
                    </a:cubicBezTo>
                    <a:cubicBezTo>
                      <a:pt x="23" y="12"/>
                      <a:pt x="19" y="16"/>
                      <a:pt x="19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5" y="20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1"/>
                      <a:pt x="6" y="20"/>
                      <a:pt x="5" y="20"/>
                    </a:cubicBezTo>
                    <a:close/>
                    <a:moveTo>
                      <a:pt x="5" y="13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5"/>
                      <a:pt x="20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8" y="18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5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2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6"/>
                      <a:pt x="20" y="21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8" y="12"/>
                      <a:pt x="37" y="13"/>
                      <a:pt x="35" y="15"/>
                    </a:cubicBezTo>
                    <a:cubicBezTo>
                      <a:pt x="34" y="16"/>
                      <a:pt x="32" y="17"/>
                      <a:pt x="30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8" y="22"/>
                    </a:cubicBezTo>
                    <a:cubicBezTo>
                      <a:pt x="27" y="22"/>
                      <a:pt x="27" y="22"/>
                      <a:pt x="27" y="23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3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6"/>
                      <a:pt x="46" y="6"/>
                      <a:pt x="47" y="6"/>
                    </a:cubicBezTo>
                    <a:cubicBezTo>
                      <a:pt x="47" y="6"/>
                      <a:pt x="46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5" y="17"/>
                    </a:cubicBezTo>
                    <a:cubicBezTo>
                      <a:pt x="33" y="18"/>
                      <a:pt x="31" y="19"/>
                      <a:pt x="29" y="21"/>
                    </a:cubicBezTo>
                    <a:cubicBezTo>
                      <a:pt x="29" y="20"/>
                      <a:pt x="29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5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3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5" y="10"/>
                      <a:pt x="37" y="7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2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21" y="34"/>
                      <a:pt x="28" y="30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28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99" name="Freeform 154"/>
              <p:cNvSpPr>
                <a:spLocks noEditPoints="1" noChangeArrowheads="1"/>
              </p:cNvSpPr>
              <p:nvPr/>
            </p:nvSpPr>
            <p:spPr bwMode="auto">
              <a:xfrm>
                <a:off x="1066" y="1461"/>
                <a:ext cx="218" cy="206"/>
              </a:xfrm>
              <a:custGeom>
                <a:avLst/>
                <a:gdLst>
                  <a:gd name="T0" fmla="*/ 8007 w 92"/>
                  <a:gd name="T1" fmla="*/ 661 h 87"/>
                  <a:gd name="T2" fmla="*/ 4419 w 92"/>
                  <a:gd name="T3" fmla="*/ 15187 h 87"/>
                  <a:gd name="T4" fmla="*/ 13078 w 92"/>
                  <a:gd name="T5" fmla="*/ 4620 h 87"/>
                  <a:gd name="T6" fmla="*/ 12386 w 92"/>
                  <a:gd name="T7" fmla="*/ 4250 h 87"/>
                  <a:gd name="T8" fmla="*/ 12549 w 92"/>
                  <a:gd name="T9" fmla="*/ 2299 h 87"/>
                  <a:gd name="T10" fmla="*/ 1426 w 92"/>
                  <a:gd name="T11" fmla="*/ 11600 h 87"/>
                  <a:gd name="T12" fmla="*/ 2460 w 92"/>
                  <a:gd name="T13" fmla="*/ 10568 h 87"/>
                  <a:gd name="T14" fmla="*/ 3379 w 92"/>
                  <a:gd name="T15" fmla="*/ 12133 h 87"/>
                  <a:gd name="T16" fmla="*/ 3723 w 92"/>
                  <a:gd name="T17" fmla="*/ 12358 h 87"/>
                  <a:gd name="T18" fmla="*/ 4789 w 92"/>
                  <a:gd name="T19" fmla="*/ 10714 h 87"/>
                  <a:gd name="T20" fmla="*/ 4633 w 92"/>
                  <a:gd name="T21" fmla="*/ 13236 h 87"/>
                  <a:gd name="T22" fmla="*/ 7478 w 92"/>
                  <a:gd name="T23" fmla="*/ 7231 h 87"/>
                  <a:gd name="T24" fmla="*/ 8130 w 92"/>
                  <a:gd name="T25" fmla="*/ 5124 h 87"/>
                  <a:gd name="T26" fmla="*/ 6879 w 92"/>
                  <a:gd name="T27" fmla="*/ 9902 h 87"/>
                  <a:gd name="T28" fmla="*/ 11511 w 92"/>
                  <a:gd name="T29" fmla="*/ 874 h 87"/>
                  <a:gd name="T30" fmla="*/ 10085 w 92"/>
                  <a:gd name="T31" fmla="*/ 2069 h 87"/>
                  <a:gd name="T32" fmla="*/ 9045 w 92"/>
                  <a:gd name="T33" fmla="*/ 1262 h 87"/>
                  <a:gd name="T34" fmla="*/ 8286 w 92"/>
                  <a:gd name="T35" fmla="*/ 8112 h 87"/>
                  <a:gd name="T36" fmla="*/ 10085 w 92"/>
                  <a:gd name="T37" fmla="*/ 2988 h 87"/>
                  <a:gd name="T38" fmla="*/ 10843 w 92"/>
                  <a:gd name="T39" fmla="*/ 2825 h 87"/>
                  <a:gd name="T40" fmla="*/ 11123 w 92"/>
                  <a:gd name="T41" fmla="*/ 2669 h 87"/>
                  <a:gd name="T42" fmla="*/ 10590 w 92"/>
                  <a:gd name="T43" fmla="*/ 2455 h 87"/>
                  <a:gd name="T44" fmla="*/ 9926 w 92"/>
                  <a:gd name="T45" fmla="*/ 2455 h 87"/>
                  <a:gd name="T46" fmla="*/ 8519 w 92"/>
                  <a:gd name="T47" fmla="*/ 1037 h 87"/>
                  <a:gd name="T48" fmla="*/ 4256 w 92"/>
                  <a:gd name="T49" fmla="*/ 13927 h 87"/>
                  <a:gd name="T50" fmla="*/ 3497 w 92"/>
                  <a:gd name="T51" fmla="*/ 13006 h 87"/>
                  <a:gd name="T52" fmla="*/ 4419 w 92"/>
                  <a:gd name="T53" fmla="*/ 14084 h 87"/>
                  <a:gd name="T54" fmla="*/ 5682 w 92"/>
                  <a:gd name="T55" fmla="*/ 8775 h 87"/>
                  <a:gd name="T56" fmla="*/ 3379 w 92"/>
                  <a:gd name="T57" fmla="*/ 12890 h 87"/>
                  <a:gd name="T58" fmla="*/ 2836 w 92"/>
                  <a:gd name="T59" fmla="*/ 12502 h 87"/>
                  <a:gd name="T60" fmla="*/ 3218 w 92"/>
                  <a:gd name="T61" fmla="*/ 11309 h 87"/>
                  <a:gd name="T62" fmla="*/ 1796 w 92"/>
                  <a:gd name="T63" fmla="*/ 11813 h 87"/>
                  <a:gd name="T64" fmla="*/ 5829 w 92"/>
                  <a:gd name="T65" fmla="*/ 13556 h 87"/>
                  <a:gd name="T66" fmla="*/ 9180 w 92"/>
                  <a:gd name="T67" fmla="*/ 4395 h 87"/>
                  <a:gd name="T68" fmla="*/ 10471 w 92"/>
                  <a:gd name="T69" fmla="*/ 2825 h 87"/>
                  <a:gd name="T70" fmla="*/ 9045 w 92"/>
                  <a:gd name="T71" fmla="*/ 9145 h 87"/>
                  <a:gd name="T72" fmla="*/ 9713 w 92"/>
                  <a:gd name="T73" fmla="*/ 9521 h 87"/>
                  <a:gd name="T74" fmla="*/ 12549 w 92"/>
                  <a:gd name="T75" fmla="*/ 874 h 87"/>
                  <a:gd name="T76" fmla="*/ 8822 w 92"/>
                  <a:gd name="T77" fmla="*/ 10407 h 87"/>
                  <a:gd name="T78" fmla="*/ 11668 w 92"/>
                  <a:gd name="T79" fmla="*/ 7231 h 87"/>
                  <a:gd name="T80" fmla="*/ 12386 w 92"/>
                  <a:gd name="T81" fmla="*/ 3358 h 87"/>
                  <a:gd name="T82" fmla="*/ 12386 w 92"/>
                  <a:gd name="T83" fmla="*/ 5813 h 87"/>
                  <a:gd name="T84" fmla="*/ 13812 w 92"/>
                  <a:gd name="T85" fmla="*/ 1037 h 87"/>
                  <a:gd name="T86" fmla="*/ 9045 w 92"/>
                  <a:gd name="T87" fmla="*/ 10407 h 87"/>
                  <a:gd name="T88" fmla="*/ 12037 w 92"/>
                  <a:gd name="T89" fmla="*/ 4395 h 87"/>
                  <a:gd name="T90" fmla="*/ 14341 w 92"/>
                  <a:gd name="T91" fmla="*/ 7075 h 87"/>
                  <a:gd name="T92" fmla="*/ 15009 w 92"/>
                  <a:gd name="T93" fmla="*/ 2455 h 87"/>
                  <a:gd name="T94" fmla="*/ 13812 w 92"/>
                  <a:gd name="T95" fmla="*/ 6320 h 87"/>
                  <a:gd name="T96" fmla="*/ 14504 w 92"/>
                  <a:gd name="T97" fmla="*/ 1795 h 87"/>
                  <a:gd name="T98" fmla="*/ 15378 w 92"/>
                  <a:gd name="T99" fmla="*/ 3358 h 87"/>
                  <a:gd name="T100" fmla="*/ 14874 w 92"/>
                  <a:gd name="T101" fmla="*/ 4776 h 87"/>
                  <a:gd name="T102" fmla="*/ 15608 w 92"/>
                  <a:gd name="T103" fmla="*/ 874 h 87"/>
                  <a:gd name="T104" fmla="*/ 15234 w 92"/>
                  <a:gd name="T105" fmla="*/ 1262 h 87"/>
                  <a:gd name="T106" fmla="*/ 13464 w 92"/>
                  <a:gd name="T107" fmla="*/ 6038 h 87"/>
                  <a:gd name="T108" fmla="*/ 12931 w 92"/>
                  <a:gd name="T109" fmla="*/ 5813 h 87"/>
                  <a:gd name="T110" fmla="*/ 14341 w 92"/>
                  <a:gd name="T111" fmla="*/ 3493 h 8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2"/>
                  <a:gd name="T169" fmla="*/ 0 h 87"/>
                  <a:gd name="T170" fmla="*/ 92 w 92"/>
                  <a:gd name="T171" fmla="*/ 87 h 8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2" h="87">
                    <a:moveTo>
                      <a:pt x="87" y="47"/>
                    </a:moveTo>
                    <a:cubicBezTo>
                      <a:pt x="87" y="47"/>
                      <a:pt x="88" y="46"/>
                      <a:pt x="88" y="45"/>
                    </a:cubicBezTo>
                    <a:cubicBezTo>
                      <a:pt x="88" y="31"/>
                      <a:pt x="91" y="17"/>
                      <a:pt x="92" y="2"/>
                    </a:cubicBezTo>
                    <a:cubicBezTo>
                      <a:pt x="92" y="1"/>
                      <a:pt x="92" y="1"/>
                      <a:pt x="91" y="1"/>
                    </a:cubicBezTo>
                    <a:cubicBezTo>
                      <a:pt x="91" y="1"/>
                      <a:pt x="91" y="1"/>
                      <a:pt x="90" y="1"/>
                    </a:cubicBezTo>
                    <a:cubicBezTo>
                      <a:pt x="82" y="0"/>
                      <a:pt x="74" y="1"/>
                      <a:pt x="66" y="2"/>
                    </a:cubicBezTo>
                    <a:cubicBezTo>
                      <a:pt x="59" y="2"/>
                      <a:pt x="52" y="3"/>
                      <a:pt x="45" y="4"/>
                    </a:cubicBezTo>
                    <a:cubicBezTo>
                      <a:pt x="44" y="4"/>
                      <a:pt x="44" y="4"/>
                      <a:pt x="44" y="5"/>
                    </a:cubicBezTo>
                    <a:cubicBezTo>
                      <a:pt x="43" y="5"/>
                      <a:pt x="43" y="6"/>
                      <a:pt x="44" y="7"/>
                    </a:cubicBezTo>
                    <a:cubicBezTo>
                      <a:pt x="48" y="10"/>
                      <a:pt x="50" y="14"/>
                      <a:pt x="53" y="18"/>
                    </a:cubicBezTo>
                    <a:cubicBezTo>
                      <a:pt x="36" y="34"/>
                      <a:pt x="21" y="52"/>
                      <a:pt x="1" y="65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12" y="69"/>
                      <a:pt x="21" y="77"/>
                      <a:pt x="25" y="86"/>
                    </a:cubicBezTo>
                    <a:cubicBezTo>
                      <a:pt x="26" y="86"/>
                      <a:pt x="26" y="86"/>
                      <a:pt x="26" y="87"/>
                    </a:cubicBezTo>
                    <a:cubicBezTo>
                      <a:pt x="27" y="87"/>
                      <a:pt x="27" y="87"/>
                      <a:pt x="28" y="86"/>
                    </a:cubicBezTo>
                    <a:cubicBezTo>
                      <a:pt x="44" y="71"/>
                      <a:pt x="59" y="53"/>
                      <a:pt x="76" y="38"/>
                    </a:cubicBezTo>
                    <a:cubicBezTo>
                      <a:pt x="79" y="41"/>
                      <a:pt x="82" y="44"/>
                      <a:pt x="84" y="47"/>
                    </a:cubicBezTo>
                    <a:cubicBezTo>
                      <a:pt x="85" y="48"/>
                      <a:pt x="86" y="47"/>
                      <a:pt x="87" y="47"/>
                    </a:cubicBezTo>
                    <a:close/>
                    <a:moveTo>
                      <a:pt x="69" y="40"/>
                    </a:moveTo>
                    <a:cubicBezTo>
                      <a:pt x="72" y="36"/>
                      <a:pt x="72" y="31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3" y="30"/>
                      <a:pt x="72" y="34"/>
                      <a:pt x="72" y="38"/>
                    </a:cubicBezTo>
                    <a:cubicBezTo>
                      <a:pt x="71" y="38"/>
                      <a:pt x="70" y="39"/>
                      <a:pt x="69" y="40"/>
                    </a:cubicBezTo>
                    <a:close/>
                    <a:moveTo>
                      <a:pt x="62" y="48"/>
                    </a:moveTo>
                    <a:cubicBezTo>
                      <a:pt x="64" y="42"/>
                      <a:pt x="65" y="37"/>
                      <a:pt x="67" y="31"/>
                    </a:cubicBezTo>
                    <a:cubicBezTo>
                      <a:pt x="69" y="25"/>
                      <a:pt x="71" y="19"/>
                      <a:pt x="73" y="13"/>
                    </a:cubicBezTo>
                    <a:cubicBezTo>
                      <a:pt x="72" y="17"/>
                      <a:pt x="71" y="20"/>
                      <a:pt x="70" y="24"/>
                    </a:cubicBezTo>
                    <a:cubicBezTo>
                      <a:pt x="68" y="31"/>
                      <a:pt x="66" y="38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3" y="46"/>
                      <a:pt x="62" y="47"/>
                      <a:pt x="62" y="48"/>
                    </a:cubicBezTo>
                    <a:close/>
                    <a:moveTo>
                      <a:pt x="55" y="54"/>
                    </a:moveTo>
                    <a:cubicBezTo>
                      <a:pt x="62" y="40"/>
                      <a:pt x="66" y="24"/>
                      <a:pt x="72" y="9"/>
                    </a:cubicBezTo>
                    <a:cubicBezTo>
                      <a:pt x="72" y="8"/>
                      <a:pt x="74" y="2"/>
                      <a:pt x="73" y="7"/>
                    </a:cubicBezTo>
                    <a:cubicBezTo>
                      <a:pt x="73" y="9"/>
                      <a:pt x="72" y="11"/>
                      <a:pt x="71" y="13"/>
                    </a:cubicBezTo>
                    <a:cubicBezTo>
                      <a:pt x="70" y="18"/>
                      <a:pt x="69" y="22"/>
                      <a:pt x="67" y="26"/>
                    </a:cubicBezTo>
                    <a:cubicBezTo>
                      <a:pt x="64" y="34"/>
                      <a:pt x="63" y="42"/>
                      <a:pt x="60" y="49"/>
                    </a:cubicBezTo>
                    <a:cubicBezTo>
                      <a:pt x="58" y="51"/>
                      <a:pt x="57" y="53"/>
                      <a:pt x="55" y="54"/>
                    </a:cubicBezTo>
                    <a:close/>
                    <a:moveTo>
                      <a:pt x="5" y="65"/>
                    </a:moveTo>
                    <a:cubicBezTo>
                      <a:pt x="6" y="65"/>
                      <a:pt x="7" y="64"/>
                      <a:pt x="8" y="63"/>
                    </a:cubicBezTo>
                    <a:cubicBezTo>
                      <a:pt x="8" y="64"/>
                      <a:pt x="7" y="65"/>
                      <a:pt x="7" y="65"/>
                    </a:cubicBezTo>
                    <a:cubicBezTo>
                      <a:pt x="7" y="66"/>
                      <a:pt x="7" y="66"/>
                      <a:pt x="8" y="66"/>
                    </a:cubicBezTo>
                    <a:cubicBezTo>
                      <a:pt x="8" y="66"/>
                      <a:pt x="9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8" y="66"/>
                      <a:pt x="6" y="66"/>
                      <a:pt x="5" y="65"/>
                    </a:cubicBezTo>
                    <a:close/>
                    <a:moveTo>
                      <a:pt x="18" y="56"/>
                    </a:moveTo>
                    <a:cubicBezTo>
                      <a:pt x="17" y="58"/>
                      <a:pt x="16" y="61"/>
                      <a:pt x="16" y="63"/>
                    </a:cubicBezTo>
                    <a:cubicBezTo>
                      <a:pt x="15" y="64"/>
                      <a:pt x="14" y="69"/>
                      <a:pt x="14" y="68"/>
                    </a:cubicBezTo>
                    <a:cubicBezTo>
                      <a:pt x="14" y="65"/>
                      <a:pt x="14" y="62"/>
                      <a:pt x="14" y="60"/>
                    </a:cubicBezTo>
                    <a:cubicBezTo>
                      <a:pt x="14" y="59"/>
                      <a:pt x="14" y="59"/>
                      <a:pt x="13" y="60"/>
                    </a:cubicBezTo>
                    <a:cubicBezTo>
                      <a:pt x="12" y="62"/>
                      <a:pt x="11" y="64"/>
                      <a:pt x="10" y="66"/>
                    </a:cubicBezTo>
                    <a:cubicBezTo>
                      <a:pt x="9" y="67"/>
                      <a:pt x="10" y="64"/>
                      <a:pt x="10" y="64"/>
                    </a:cubicBezTo>
                    <a:cubicBezTo>
                      <a:pt x="10" y="63"/>
                      <a:pt x="10" y="63"/>
                      <a:pt x="10" y="62"/>
                    </a:cubicBezTo>
                    <a:cubicBezTo>
                      <a:pt x="13" y="60"/>
                      <a:pt x="15" y="58"/>
                      <a:pt x="18" y="56"/>
                    </a:cubicBezTo>
                    <a:close/>
                    <a:moveTo>
                      <a:pt x="25" y="49"/>
                    </a:moveTo>
                    <a:cubicBezTo>
                      <a:pt x="22" y="55"/>
                      <a:pt x="23" y="63"/>
                      <a:pt x="19" y="69"/>
                    </a:cubicBezTo>
                    <a:cubicBezTo>
                      <a:pt x="17" y="73"/>
                      <a:pt x="19" y="69"/>
                      <a:pt x="19" y="67"/>
                    </a:cubicBezTo>
                    <a:cubicBezTo>
                      <a:pt x="20" y="65"/>
                      <a:pt x="21" y="63"/>
                      <a:pt x="22" y="60"/>
                    </a:cubicBezTo>
                    <a:cubicBezTo>
                      <a:pt x="23" y="57"/>
                      <a:pt x="24" y="54"/>
                      <a:pt x="24" y="50"/>
                    </a:cubicBezTo>
                    <a:cubicBezTo>
                      <a:pt x="24" y="50"/>
                      <a:pt x="25" y="49"/>
                      <a:pt x="25" y="49"/>
                    </a:cubicBezTo>
                    <a:close/>
                    <a:moveTo>
                      <a:pt x="31" y="44"/>
                    </a:moveTo>
                    <a:cubicBezTo>
                      <a:pt x="26" y="52"/>
                      <a:pt x="25" y="62"/>
                      <a:pt x="21" y="71"/>
                    </a:cubicBezTo>
                    <a:cubicBezTo>
                      <a:pt x="19" y="75"/>
                      <a:pt x="20" y="74"/>
                      <a:pt x="21" y="70"/>
                    </a:cubicBezTo>
                    <a:cubicBezTo>
                      <a:pt x="22" y="67"/>
                      <a:pt x="23" y="64"/>
                      <a:pt x="24" y="61"/>
                    </a:cubicBezTo>
                    <a:cubicBezTo>
                      <a:pt x="26" y="56"/>
                      <a:pt x="27" y="52"/>
                      <a:pt x="28" y="46"/>
                    </a:cubicBezTo>
                    <a:cubicBezTo>
                      <a:pt x="29" y="46"/>
                      <a:pt x="30" y="45"/>
                      <a:pt x="31" y="44"/>
                    </a:cubicBezTo>
                    <a:close/>
                    <a:moveTo>
                      <a:pt x="35" y="40"/>
                    </a:moveTo>
                    <a:cubicBezTo>
                      <a:pt x="30" y="51"/>
                      <a:pt x="29" y="63"/>
                      <a:pt x="24" y="74"/>
                    </a:cubicBezTo>
                    <a:cubicBezTo>
                      <a:pt x="21" y="79"/>
                      <a:pt x="23" y="74"/>
                      <a:pt x="23" y="71"/>
                    </a:cubicBezTo>
                    <a:cubicBezTo>
                      <a:pt x="24" y="68"/>
                      <a:pt x="25" y="65"/>
                      <a:pt x="27" y="61"/>
                    </a:cubicBezTo>
                    <a:cubicBezTo>
                      <a:pt x="29" y="55"/>
                      <a:pt x="30" y="48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1"/>
                      <a:pt x="34" y="40"/>
                      <a:pt x="35" y="40"/>
                    </a:cubicBezTo>
                    <a:close/>
                    <a:moveTo>
                      <a:pt x="40" y="35"/>
                    </a:moveTo>
                    <a:cubicBezTo>
                      <a:pt x="37" y="40"/>
                      <a:pt x="36" y="47"/>
                      <a:pt x="34" y="52"/>
                    </a:cubicBezTo>
                    <a:cubicBezTo>
                      <a:pt x="33" y="56"/>
                      <a:pt x="31" y="60"/>
                      <a:pt x="30" y="63"/>
                    </a:cubicBezTo>
                    <a:cubicBezTo>
                      <a:pt x="28" y="67"/>
                      <a:pt x="27" y="71"/>
                      <a:pt x="26" y="75"/>
                    </a:cubicBezTo>
                    <a:cubicBezTo>
                      <a:pt x="26" y="76"/>
                      <a:pt x="25" y="78"/>
                      <a:pt x="25" y="79"/>
                    </a:cubicBezTo>
                    <a:cubicBezTo>
                      <a:pt x="25" y="77"/>
                      <a:pt x="26" y="74"/>
                      <a:pt x="26" y="72"/>
                    </a:cubicBezTo>
                    <a:cubicBezTo>
                      <a:pt x="27" y="68"/>
                      <a:pt x="28" y="64"/>
                      <a:pt x="30" y="60"/>
                    </a:cubicBezTo>
                    <a:cubicBezTo>
                      <a:pt x="32" y="53"/>
                      <a:pt x="35" y="46"/>
                      <a:pt x="36" y="38"/>
                    </a:cubicBezTo>
                    <a:cubicBezTo>
                      <a:pt x="38" y="37"/>
                      <a:pt x="39" y="36"/>
                      <a:pt x="40" y="35"/>
                    </a:cubicBezTo>
                    <a:close/>
                    <a:moveTo>
                      <a:pt x="46" y="29"/>
                    </a:moveTo>
                    <a:cubicBezTo>
                      <a:pt x="44" y="33"/>
                      <a:pt x="43" y="37"/>
                      <a:pt x="42" y="41"/>
                    </a:cubicBezTo>
                    <a:cubicBezTo>
                      <a:pt x="41" y="44"/>
                      <a:pt x="40" y="47"/>
                      <a:pt x="39" y="50"/>
                    </a:cubicBezTo>
                    <a:cubicBezTo>
                      <a:pt x="35" y="59"/>
                      <a:pt x="33" y="68"/>
                      <a:pt x="30" y="76"/>
                    </a:cubicBezTo>
                    <a:cubicBezTo>
                      <a:pt x="29" y="77"/>
                      <a:pt x="29" y="78"/>
                      <a:pt x="28" y="79"/>
                    </a:cubicBezTo>
                    <a:cubicBezTo>
                      <a:pt x="29" y="78"/>
                      <a:pt x="29" y="76"/>
                      <a:pt x="30" y="75"/>
                    </a:cubicBezTo>
                    <a:cubicBezTo>
                      <a:pt x="31" y="70"/>
                      <a:pt x="32" y="65"/>
                      <a:pt x="33" y="60"/>
                    </a:cubicBezTo>
                    <a:cubicBezTo>
                      <a:pt x="36" y="51"/>
                      <a:pt x="38" y="42"/>
                      <a:pt x="42" y="33"/>
                    </a:cubicBezTo>
                    <a:cubicBezTo>
                      <a:pt x="43" y="32"/>
                      <a:pt x="45" y="30"/>
                      <a:pt x="46" y="29"/>
                    </a:cubicBezTo>
                    <a:close/>
                    <a:moveTo>
                      <a:pt x="53" y="22"/>
                    </a:moveTo>
                    <a:cubicBezTo>
                      <a:pt x="50" y="28"/>
                      <a:pt x="49" y="35"/>
                      <a:pt x="47" y="41"/>
                    </a:cubicBezTo>
                    <a:cubicBezTo>
                      <a:pt x="45" y="45"/>
                      <a:pt x="43" y="49"/>
                      <a:pt x="42" y="53"/>
                    </a:cubicBezTo>
                    <a:cubicBezTo>
                      <a:pt x="40" y="58"/>
                      <a:pt x="39" y="63"/>
                      <a:pt x="37" y="68"/>
                    </a:cubicBezTo>
                    <a:cubicBezTo>
                      <a:pt x="36" y="70"/>
                      <a:pt x="35" y="73"/>
                      <a:pt x="33" y="75"/>
                    </a:cubicBezTo>
                    <a:cubicBezTo>
                      <a:pt x="34" y="74"/>
                      <a:pt x="35" y="72"/>
                      <a:pt x="35" y="70"/>
                    </a:cubicBezTo>
                    <a:cubicBezTo>
                      <a:pt x="37" y="66"/>
                      <a:pt x="38" y="61"/>
                      <a:pt x="39" y="56"/>
                    </a:cubicBezTo>
                    <a:cubicBezTo>
                      <a:pt x="40" y="52"/>
                      <a:pt x="41" y="48"/>
                      <a:pt x="42" y="44"/>
                    </a:cubicBezTo>
                    <a:cubicBezTo>
                      <a:pt x="42" y="43"/>
                      <a:pt x="43" y="43"/>
                      <a:pt x="43" y="43"/>
                    </a:cubicBezTo>
                    <a:cubicBezTo>
                      <a:pt x="44" y="38"/>
                      <a:pt x="46" y="32"/>
                      <a:pt x="47" y="27"/>
                    </a:cubicBezTo>
                    <a:cubicBezTo>
                      <a:pt x="49" y="26"/>
                      <a:pt x="51" y="24"/>
                      <a:pt x="53" y="22"/>
                    </a:cubicBezTo>
                    <a:close/>
                    <a:moveTo>
                      <a:pt x="67" y="5"/>
                    </a:moveTo>
                    <a:cubicBezTo>
                      <a:pt x="66" y="5"/>
                      <a:pt x="65" y="6"/>
                      <a:pt x="65" y="7"/>
                    </a:cubicBezTo>
                    <a:cubicBezTo>
                      <a:pt x="65" y="7"/>
                      <a:pt x="65" y="6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7"/>
                      <a:pt x="61" y="9"/>
                      <a:pt x="60" y="12"/>
                    </a:cubicBezTo>
                    <a:cubicBezTo>
                      <a:pt x="59" y="13"/>
                      <a:pt x="57" y="18"/>
                      <a:pt x="58" y="15"/>
                    </a:cubicBezTo>
                    <a:cubicBezTo>
                      <a:pt x="58" y="13"/>
                      <a:pt x="59" y="11"/>
                      <a:pt x="60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8" y="10"/>
                      <a:pt x="58" y="12"/>
                      <a:pt x="57" y="14"/>
                    </a:cubicBezTo>
                    <a:cubicBezTo>
                      <a:pt x="56" y="18"/>
                      <a:pt x="57" y="12"/>
                      <a:pt x="57" y="12"/>
                    </a:cubicBezTo>
                    <a:cubicBezTo>
                      <a:pt x="57" y="11"/>
                      <a:pt x="57" y="9"/>
                      <a:pt x="58" y="8"/>
                    </a:cubicBezTo>
                    <a:cubicBezTo>
                      <a:pt x="58" y="8"/>
                      <a:pt x="57" y="8"/>
                      <a:pt x="57" y="8"/>
                    </a:cubicBezTo>
                    <a:cubicBezTo>
                      <a:pt x="57" y="9"/>
                      <a:pt x="55" y="13"/>
                      <a:pt x="55" y="14"/>
                    </a:cubicBezTo>
                    <a:cubicBezTo>
                      <a:pt x="55" y="12"/>
                      <a:pt x="55" y="10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3" y="12"/>
                      <a:pt x="52" y="8"/>
                      <a:pt x="52" y="7"/>
                    </a:cubicBezTo>
                    <a:cubicBezTo>
                      <a:pt x="52" y="6"/>
                      <a:pt x="52" y="6"/>
                      <a:pt x="51" y="7"/>
                    </a:cubicBezTo>
                    <a:cubicBezTo>
                      <a:pt x="51" y="9"/>
                      <a:pt x="50" y="8"/>
                      <a:pt x="49" y="6"/>
                    </a:cubicBezTo>
                    <a:cubicBezTo>
                      <a:pt x="55" y="6"/>
                      <a:pt x="61" y="5"/>
                      <a:pt x="67" y="5"/>
                    </a:cubicBezTo>
                    <a:close/>
                    <a:moveTo>
                      <a:pt x="60" y="14"/>
                    </a:moveTo>
                    <a:cubicBezTo>
                      <a:pt x="53" y="30"/>
                      <a:pt x="49" y="47"/>
                      <a:pt x="43" y="63"/>
                    </a:cubicBezTo>
                    <a:cubicBezTo>
                      <a:pt x="42" y="64"/>
                      <a:pt x="40" y="70"/>
                      <a:pt x="42" y="66"/>
                    </a:cubicBezTo>
                    <a:cubicBezTo>
                      <a:pt x="42" y="64"/>
                      <a:pt x="43" y="61"/>
                      <a:pt x="43" y="59"/>
                    </a:cubicBezTo>
                    <a:cubicBezTo>
                      <a:pt x="44" y="55"/>
                      <a:pt x="45" y="50"/>
                      <a:pt x="47" y="46"/>
                    </a:cubicBezTo>
                    <a:cubicBezTo>
                      <a:pt x="50" y="37"/>
                      <a:pt x="52" y="28"/>
                      <a:pt x="55" y="20"/>
                    </a:cubicBezTo>
                    <a:cubicBezTo>
                      <a:pt x="55" y="20"/>
                      <a:pt x="56" y="19"/>
                      <a:pt x="56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7"/>
                      <a:pt x="57" y="17"/>
                      <a:pt x="56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6"/>
                      <a:pt x="57" y="16"/>
                      <a:pt x="57" y="15"/>
                    </a:cubicBezTo>
                    <a:cubicBezTo>
                      <a:pt x="57" y="16"/>
                      <a:pt x="57" y="16"/>
                      <a:pt x="57" y="17"/>
                    </a:cubicBezTo>
                    <a:cubicBezTo>
                      <a:pt x="57" y="17"/>
                      <a:pt x="57" y="17"/>
                      <a:pt x="58" y="17"/>
                    </a:cubicBezTo>
                    <a:cubicBezTo>
                      <a:pt x="59" y="16"/>
                      <a:pt x="60" y="14"/>
                      <a:pt x="60" y="12"/>
                    </a:cubicBezTo>
                    <a:cubicBezTo>
                      <a:pt x="61" y="12"/>
                      <a:pt x="61" y="11"/>
                      <a:pt x="62" y="10"/>
                    </a:cubicBezTo>
                    <a:cubicBezTo>
                      <a:pt x="62" y="9"/>
                      <a:pt x="64" y="6"/>
                      <a:pt x="64" y="6"/>
                    </a:cubicBezTo>
                    <a:cubicBezTo>
                      <a:pt x="64" y="8"/>
                      <a:pt x="64" y="9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2" y="13"/>
                      <a:pt x="61" y="14"/>
                      <a:pt x="61" y="16"/>
                    </a:cubicBez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2" y="15"/>
                      <a:pt x="63" y="11"/>
                      <a:pt x="65" y="8"/>
                    </a:cubicBezTo>
                    <a:cubicBezTo>
                      <a:pt x="66" y="7"/>
                      <a:pt x="67" y="6"/>
                      <a:pt x="67" y="5"/>
                    </a:cubicBezTo>
                    <a:cubicBezTo>
                      <a:pt x="67" y="6"/>
                      <a:pt x="66" y="9"/>
                      <a:pt x="65" y="10"/>
                    </a:cubicBezTo>
                    <a:cubicBezTo>
                      <a:pt x="64" y="12"/>
                      <a:pt x="63" y="13"/>
                      <a:pt x="63" y="15"/>
                    </a:cubicBezTo>
                    <a:cubicBezTo>
                      <a:pt x="61" y="20"/>
                      <a:pt x="60" y="26"/>
                      <a:pt x="59" y="31"/>
                    </a:cubicBezTo>
                    <a:cubicBezTo>
                      <a:pt x="57" y="36"/>
                      <a:pt x="55" y="42"/>
                      <a:pt x="52" y="47"/>
                    </a:cubicBezTo>
                    <a:cubicBezTo>
                      <a:pt x="50" y="52"/>
                      <a:pt x="49" y="57"/>
                      <a:pt x="46" y="62"/>
                    </a:cubicBezTo>
                    <a:cubicBezTo>
                      <a:pt x="44" y="65"/>
                      <a:pt x="47" y="59"/>
                      <a:pt x="47" y="58"/>
                    </a:cubicBezTo>
                    <a:cubicBezTo>
                      <a:pt x="48" y="55"/>
                      <a:pt x="49" y="52"/>
                      <a:pt x="50" y="49"/>
                    </a:cubicBezTo>
                    <a:cubicBezTo>
                      <a:pt x="53" y="37"/>
                      <a:pt x="57" y="26"/>
                      <a:pt x="60" y="14"/>
                    </a:cubicBezTo>
                    <a:cubicBezTo>
                      <a:pt x="61" y="14"/>
                      <a:pt x="60" y="14"/>
                      <a:pt x="60" y="14"/>
                    </a:cubicBezTo>
                    <a:close/>
                    <a:moveTo>
                      <a:pt x="50" y="9"/>
                    </a:moveTo>
                    <a:cubicBezTo>
                      <a:pt x="50" y="9"/>
                      <a:pt x="51" y="9"/>
                      <a:pt x="51" y="9"/>
                    </a:cubicBezTo>
                    <a:cubicBezTo>
                      <a:pt x="51" y="9"/>
                      <a:pt x="52" y="8"/>
                      <a:pt x="52" y="8"/>
                    </a:cubicBezTo>
                    <a:cubicBezTo>
                      <a:pt x="51" y="9"/>
                      <a:pt x="52" y="10"/>
                      <a:pt x="52" y="11"/>
                    </a:cubicBezTo>
                    <a:cubicBezTo>
                      <a:pt x="51" y="10"/>
                      <a:pt x="51" y="10"/>
                      <a:pt x="50" y="9"/>
                    </a:cubicBezTo>
                    <a:close/>
                    <a:moveTo>
                      <a:pt x="55" y="15"/>
                    </a:moveTo>
                    <a:cubicBezTo>
                      <a:pt x="55" y="14"/>
                      <a:pt x="55" y="14"/>
                      <a:pt x="56" y="14"/>
                    </a:cubicBezTo>
                    <a:cubicBezTo>
                      <a:pt x="56" y="14"/>
                      <a:pt x="56" y="15"/>
                      <a:pt x="56" y="16"/>
                    </a:cubicBezTo>
                    <a:cubicBezTo>
                      <a:pt x="55" y="16"/>
                      <a:pt x="55" y="15"/>
                      <a:pt x="55" y="15"/>
                    </a:cubicBezTo>
                    <a:close/>
                    <a:moveTo>
                      <a:pt x="53" y="13"/>
                    </a:moveTo>
                    <a:cubicBezTo>
                      <a:pt x="54" y="12"/>
                      <a:pt x="54" y="11"/>
                      <a:pt x="55" y="10"/>
                    </a:cubicBezTo>
                    <a:cubicBezTo>
                      <a:pt x="54" y="11"/>
                      <a:pt x="54" y="12"/>
                      <a:pt x="54" y="14"/>
                    </a:cubicBezTo>
                    <a:cubicBezTo>
                      <a:pt x="54" y="13"/>
                      <a:pt x="53" y="13"/>
                      <a:pt x="53" y="13"/>
                    </a:cubicBezTo>
                    <a:close/>
                    <a:moveTo>
                      <a:pt x="48" y="6"/>
                    </a:move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8" y="7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lose/>
                    <a:moveTo>
                      <a:pt x="23" y="77"/>
                    </a:moveTo>
                    <a:cubicBezTo>
                      <a:pt x="24" y="75"/>
                      <a:pt x="25" y="73"/>
                      <a:pt x="26" y="70"/>
                    </a:cubicBezTo>
                    <a:cubicBezTo>
                      <a:pt x="25" y="73"/>
                      <a:pt x="25" y="76"/>
                      <a:pt x="24" y="79"/>
                    </a:cubicBezTo>
                    <a:cubicBezTo>
                      <a:pt x="24" y="78"/>
                      <a:pt x="23" y="77"/>
                      <a:pt x="23" y="77"/>
                    </a:cubicBezTo>
                    <a:close/>
                    <a:moveTo>
                      <a:pt x="20" y="74"/>
                    </a:moveTo>
                    <a:cubicBezTo>
                      <a:pt x="25" y="65"/>
                      <a:pt x="26" y="55"/>
                      <a:pt x="31" y="46"/>
                    </a:cubicBezTo>
                    <a:cubicBezTo>
                      <a:pt x="30" y="47"/>
                      <a:pt x="30" y="47"/>
                      <a:pt x="30" y="48"/>
                    </a:cubicBezTo>
                    <a:cubicBezTo>
                      <a:pt x="29" y="51"/>
                      <a:pt x="28" y="55"/>
                      <a:pt x="27" y="58"/>
                    </a:cubicBezTo>
                    <a:cubicBezTo>
                      <a:pt x="25" y="64"/>
                      <a:pt x="23" y="70"/>
                      <a:pt x="22" y="76"/>
                    </a:cubicBezTo>
                    <a:cubicBezTo>
                      <a:pt x="21" y="75"/>
                      <a:pt x="21" y="75"/>
                      <a:pt x="20" y="74"/>
                    </a:cubicBezTo>
                    <a:close/>
                    <a:moveTo>
                      <a:pt x="14" y="69"/>
                    </a:moveTo>
                    <a:cubicBezTo>
                      <a:pt x="16" y="66"/>
                      <a:pt x="17" y="62"/>
                      <a:pt x="18" y="58"/>
                    </a:cubicBezTo>
                    <a:cubicBezTo>
                      <a:pt x="18" y="57"/>
                      <a:pt x="18" y="57"/>
                      <a:pt x="18" y="56"/>
                    </a:cubicBezTo>
                    <a:cubicBezTo>
                      <a:pt x="18" y="58"/>
                      <a:pt x="18" y="60"/>
                      <a:pt x="17" y="62"/>
                    </a:cubicBezTo>
                    <a:cubicBezTo>
                      <a:pt x="17" y="65"/>
                      <a:pt x="16" y="67"/>
                      <a:pt x="15" y="70"/>
                    </a:cubicBezTo>
                    <a:cubicBezTo>
                      <a:pt x="15" y="70"/>
                      <a:pt x="14" y="69"/>
                      <a:pt x="14" y="69"/>
                    </a:cubicBezTo>
                    <a:close/>
                    <a:moveTo>
                      <a:pt x="25" y="80"/>
                    </a:moveTo>
                    <a:cubicBezTo>
                      <a:pt x="26" y="78"/>
                      <a:pt x="27" y="75"/>
                      <a:pt x="28" y="72"/>
                    </a:cubicBezTo>
                    <a:cubicBezTo>
                      <a:pt x="29" y="68"/>
                      <a:pt x="30" y="64"/>
                      <a:pt x="32" y="60"/>
                    </a:cubicBezTo>
                    <a:cubicBezTo>
                      <a:pt x="34" y="55"/>
                      <a:pt x="36" y="50"/>
                      <a:pt x="37" y="44"/>
                    </a:cubicBezTo>
                    <a:cubicBezTo>
                      <a:pt x="36" y="48"/>
                      <a:pt x="35" y="53"/>
                      <a:pt x="34" y="57"/>
                    </a:cubicBezTo>
                    <a:cubicBezTo>
                      <a:pt x="31" y="65"/>
                      <a:pt x="30" y="74"/>
                      <a:pt x="27" y="82"/>
                    </a:cubicBezTo>
                    <a:cubicBezTo>
                      <a:pt x="26" y="81"/>
                      <a:pt x="26" y="81"/>
                      <a:pt x="25" y="80"/>
                    </a:cubicBezTo>
                    <a:close/>
                    <a:moveTo>
                      <a:pt x="32" y="50"/>
                    </a:move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48"/>
                      <a:pt x="33" y="46"/>
                      <a:pt x="34" y="44"/>
                    </a:cubicBezTo>
                    <a:cubicBezTo>
                      <a:pt x="34" y="44"/>
                      <a:pt x="36" y="36"/>
                      <a:pt x="35" y="41"/>
                    </a:cubicBezTo>
                    <a:cubicBezTo>
                      <a:pt x="34" y="44"/>
                      <a:pt x="33" y="47"/>
                      <a:pt x="32" y="50"/>
                    </a:cubicBezTo>
                    <a:close/>
                    <a:moveTo>
                      <a:pt x="27" y="50"/>
                    </a:moveTo>
                    <a:cubicBezTo>
                      <a:pt x="26" y="53"/>
                      <a:pt x="25" y="55"/>
                      <a:pt x="24" y="58"/>
                    </a:cubicBezTo>
                    <a:cubicBezTo>
                      <a:pt x="23" y="63"/>
                      <a:pt x="21" y="68"/>
                      <a:pt x="19" y="73"/>
                    </a:cubicBezTo>
                    <a:cubicBezTo>
                      <a:pt x="19" y="73"/>
                      <a:pt x="18" y="72"/>
                      <a:pt x="18" y="72"/>
                    </a:cubicBezTo>
                    <a:cubicBezTo>
                      <a:pt x="23" y="66"/>
                      <a:pt x="23" y="58"/>
                      <a:pt x="25" y="51"/>
                    </a:cubicBezTo>
                    <a:cubicBezTo>
                      <a:pt x="25" y="50"/>
                      <a:pt x="26" y="49"/>
                      <a:pt x="26" y="48"/>
                    </a:cubicBezTo>
                    <a:cubicBezTo>
                      <a:pt x="26" y="48"/>
                      <a:pt x="27" y="48"/>
                      <a:pt x="27" y="47"/>
                    </a:cubicBezTo>
                    <a:cubicBezTo>
                      <a:pt x="27" y="48"/>
                      <a:pt x="27" y="49"/>
                      <a:pt x="27" y="50"/>
                    </a:cubicBezTo>
                    <a:close/>
                    <a:moveTo>
                      <a:pt x="17" y="71"/>
                    </a:moveTo>
                    <a:cubicBezTo>
                      <a:pt x="17" y="71"/>
                      <a:pt x="17" y="71"/>
                      <a:pt x="16" y="71"/>
                    </a:cubicBezTo>
                    <a:cubicBezTo>
                      <a:pt x="18" y="68"/>
                      <a:pt x="19" y="64"/>
                      <a:pt x="20" y="61"/>
                    </a:cubicBezTo>
                    <a:cubicBezTo>
                      <a:pt x="21" y="59"/>
                      <a:pt x="21" y="57"/>
                      <a:pt x="22" y="55"/>
                    </a:cubicBezTo>
                    <a:cubicBezTo>
                      <a:pt x="22" y="53"/>
                      <a:pt x="23" y="52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8"/>
                      <a:pt x="19" y="65"/>
                      <a:pt x="17" y="71"/>
                    </a:cubicBezTo>
                    <a:close/>
                    <a:moveTo>
                      <a:pt x="17" y="67"/>
                    </a:moveTo>
                    <a:cubicBezTo>
                      <a:pt x="15" y="74"/>
                      <a:pt x="17" y="65"/>
                      <a:pt x="18" y="64"/>
                    </a:cubicBezTo>
                    <a:cubicBezTo>
                      <a:pt x="18" y="61"/>
                      <a:pt x="19" y="58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0" y="54"/>
                      <a:pt x="21" y="53"/>
                      <a:pt x="22" y="52"/>
                    </a:cubicBezTo>
                    <a:cubicBezTo>
                      <a:pt x="20" y="57"/>
                      <a:pt x="19" y="62"/>
                      <a:pt x="17" y="67"/>
                    </a:cubicBezTo>
                    <a:close/>
                    <a:moveTo>
                      <a:pt x="13" y="61"/>
                    </a:moveTo>
                    <a:cubicBezTo>
                      <a:pt x="13" y="62"/>
                      <a:pt x="13" y="66"/>
                      <a:pt x="13" y="69"/>
                    </a:cubicBezTo>
                    <a:cubicBezTo>
                      <a:pt x="12" y="68"/>
                      <a:pt x="11" y="67"/>
                      <a:pt x="10" y="67"/>
                    </a:cubicBezTo>
                    <a:cubicBezTo>
                      <a:pt x="11" y="65"/>
                      <a:pt x="12" y="63"/>
                      <a:pt x="13" y="61"/>
                    </a:cubicBezTo>
                    <a:close/>
                    <a:moveTo>
                      <a:pt x="32" y="72"/>
                    </a:moveTo>
                    <a:cubicBezTo>
                      <a:pt x="33" y="67"/>
                      <a:pt x="35" y="62"/>
                      <a:pt x="37" y="57"/>
                    </a:cubicBezTo>
                    <a:cubicBezTo>
                      <a:pt x="38" y="54"/>
                      <a:pt x="39" y="51"/>
                      <a:pt x="41" y="48"/>
                    </a:cubicBezTo>
                    <a:cubicBezTo>
                      <a:pt x="41" y="48"/>
                      <a:pt x="40" y="49"/>
                      <a:pt x="40" y="50"/>
                    </a:cubicBezTo>
                    <a:cubicBezTo>
                      <a:pt x="38" y="59"/>
                      <a:pt x="35" y="68"/>
                      <a:pt x="32" y="77"/>
                    </a:cubicBezTo>
                    <a:cubicBezTo>
                      <a:pt x="32" y="77"/>
                      <a:pt x="33" y="77"/>
                      <a:pt x="33" y="77"/>
                    </a:cubicBezTo>
                    <a:cubicBezTo>
                      <a:pt x="31" y="79"/>
                      <a:pt x="29" y="81"/>
                      <a:pt x="27" y="83"/>
                    </a:cubicBezTo>
                    <a:cubicBezTo>
                      <a:pt x="30" y="80"/>
                      <a:pt x="31" y="76"/>
                      <a:pt x="32" y="72"/>
                    </a:cubicBezTo>
                    <a:close/>
                    <a:moveTo>
                      <a:pt x="42" y="53"/>
                    </a:moveTo>
                    <a:cubicBezTo>
                      <a:pt x="44" y="49"/>
                      <a:pt x="46" y="45"/>
                      <a:pt x="47" y="41"/>
                    </a:cubicBezTo>
                    <a:cubicBezTo>
                      <a:pt x="49" y="37"/>
                      <a:pt x="50" y="32"/>
                      <a:pt x="51" y="28"/>
                    </a:cubicBezTo>
                    <a:cubicBezTo>
                      <a:pt x="52" y="26"/>
                      <a:pt x="53" y="24"/>
                      <a:pt x="54" y="22"/>
                    </a:cubicBezTo>
                    <a:cubicBezTo>
                      <a:pt x="53" y="23"/>
                      <a:pt x="53" y="24"/>
                      <a:pt x="52" y="25"/>
                    </a:cubicBezTo>
                    <a:cubicBezTo>
                      <a:pt x="51" y="30"/>
                      <a:pt x="49" y="35"/>
                      <a:pt x="48" y="40"/>
                    </a:cubicBezTo>
                    <a:cubicBezTo>
                      <a:pt x="45" y="50"/>
                      <a:pt x="42" y="60"/>
                      <a:pt x="40" y="69"/>
                    </a:cubicBezTo>
                    <a:cubicBezTo>
                      <a:pt x="40" y="69"/>
                      <a:pt x="40" y="70"/>
                      <a:pt x="40" y="70"/>
                    </a:cubicBezTo>
                    <a:cubicBezTo>
                      <a:pt x="38" y="72"/>
                      <a:pt x="36" y="74"/>
                      <a:pt x="33" y="77"/>
                    </a:cubicBezTo>
                    <a:cubicBezTo>
                      <a:pt x="37" y="69"/>
                      <a:pt x="40" y="61"/>
                      <a:pt x="42" y="53"/>
                    </a:cubicBezTo>
                    <a:close/>
                    <a:moveTo>
                      <a:pt x="58" y="21"/>
                    </a:moveTo>
                    <a:cubicBezTo>
                      <a:pt x="58" y="19"/>
                      <a:pt x="59" y="18"/>
                      <a:pt x="59" y="16"/>
                    </a:cubicBezTo>
                    <a:cubicBezTo>
                      <a:pt x="59" y="18"/>
                      <a:pt x="58" y="21"/>
                      <a:pt x="57" y="23"/>
                    </a:cubicBezTo>
                    <a:cubicBezTo>
                      <a:pt x="56" y="28"/>
                      <a:pt x="54" y="32"/>
                      <a:pt x="53" y="37"/>
                    </a:cubicBezTo>
                    <a:cubicBezTo>
                      <a:pt x="50" y="46"/>
                      <a:pt x="48" y="55"/>
                      <a:pt x="45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4" y="66"/>
                      <a:pt x="42" y="68"/>
                      <a:pt x="41" y="69"/>
                    </a:cubicBezTo>
                    <a:cubicBezTo>
                      <a:pt x="48" y="53"/>
                      <a:pt x="51" y="37"/>
                      <a:pt x="58" y="21"/>
                    </a:cubicBezTo>
                    <a:close/>
                    <a:moveTo>
                      <a:pt x="51" y="52"/>
                    </a:moveTo>
                    <a:cubicBezTo>
                      <a:pt x="53" y="46"/>
                      <a:pt x="55" y="41"/>
                      <a:pt x="58" y="36"/>
                    </a:cubicBezTo>
                    <a:cubicBezTo>
                      <a:pt x="60" y="31"/>
                      <a:pt x="61" y="25"/>
                      <a:pt x="62" y="20"/>
                    </a:cubicBezTo>
                    <a:cubicBezTo>
                      <a:pt x="63" y="14"/>
                      <a:pt x="67" y="10"/>
                      <a:pt x="68" y="5"/>
                    </a:cubicBezTo>
                    <a:cubicBezTo>
                      <a:pt x="70" y="4"/>
                      <a:pt x="72" y="4"/>
                      <a:pt x="73" y="4"/>
                    </a:cubicBezTo>
                    <a:cubicBezTo>
                      <a:pt x="70" y="10"/>
                      <a:pt x="69" y="17"/>
                      <a:pt x="66" y="24"/>
                    </a:cubicBezTo>
                    <a:cubicBezTo>
                      <a:pt x="63" y="33"/>
                      <a:pt x="60" y="42"/>
                      <a:pt x="56" y="51"/>
                    </a:cubicBezTo>
                    <a:cubicBezTo>
                      <a:pt x="56" y="52"/>
                      <a:pt x="55" y="53"/>
                      <a:pt x="55" y="54"/>
                    </a:cubicBezTo>
                    <a:cubicBezTo>
                      <a:pt x="55" y="52"/>
                      <a:pt x="55" y="51"/>
                      <a:pt x="55" y="50"/>
                    </a:cubicBezTo>
                    <a:cubicBezTo>
                      <a:pt x="56" y="48"/>
                      <a:pt x="56" y="46"/>
                      <a:pt x="57" y="44"/>
                    </a:cubicBezTo>
                    <a:cubicBezTo>
                      <a:pt x="58" y="40"/>
                      <a:pt x="59" y="37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3" y="28"/>
                      <a:pt x="65" y="23"/>
                      <a:pt x="67" y="17"/>
                    </a:cubicBezTo>
                    <a:cubicBezTo>
                      <a:pt x="68" y="13"/>
                      <a:pt x="70" y="9"/>
                      <a:pt x="71" y="5"/>
                    </a:cubicBezTo>
                    <a:cubicBezTo>
                      <a:pt x="72" y="5"/>
                      <a:pt x="71" y="4"/>
                      <a:pt x="71" y="5"/>
                    </a:cubicBezTo>
                    <a:cubicBezTo>
                      <a:pt x="70" y="5"/>
                      <a:pt x="70" y="6"/>
                      <a:pt x="70" y="6"/>
                    </a:cubicBezTo>
                    <a:cubicBezTo>
                      <a:pt x="70" y="6"/>
                      <a:pt x="70" y="7"/>
                      <a:pt x="70" y="7"/>
                    </a:cubicBezTo>
                    <a:cubicBezTo>
                      <a:pt x="69" y="10"/>
                      <a:pt x="68" y="12"/>
                      <a:pt x="67" y="14"/>
                    </a:cubicBezTo>
                    <a:cubicBezTo>
                      <a:pt x="66" y="15"/>
                      <a:pt x="66" y="17"/>
                      <a:pt x="66" y="18"/>
                    </a:cubicBezTo>
                    <a:cubicBezTo>
                      <a:pt x="64" y="23"/>
                      <a:pt x="62" y="27"/>
                      <a:pt x="61" y="32"/>
                    </a:cubicBezTo>
                    <a:cubicBezTo>
                      <a:pt x="60" y="32"/>
                      <a:pt x="60" y="33"/>
                      <a:pt x="60" y="33"/>
                    </a:cubicBezTo>
                    <a:cubicBezTo>
                      <a:pt x="56" y="42"/>
                      <a:pt x="53" y="50"/>
                      <a:pt x="50" y="59"/>
                    </a:cubicBezTo>
                    <a:cubicBezTo>
                      <a:pt x="50" y="59"/>
                      <a:pt x="50" y="60"/>
                      <a:pt x="50" y="60"/>
                    </a:cubicBezTo>
                    <a:cubicBezTo>
                      <a:pt x="49" y="61"/>
                      <a:pt x="47" y="63"/>
                      <a:pt x="46" y="64"/>
                    </a:cubicBezTo>
                    <a:cubicBezTo>
                      <a:pt x="48" y="60"/>
                      <a:pt x="50" y="56"/>
                      <a:pt x="51" y="52"/>
                    </a:cubicBezTo>
                    <a:close/>
                    <a:moveTo>
                      <a:pt x="79" y="4"/>
                    </a:moveTo>
                    <a:cubicBezTo>
                      <a:pt x="75" y="12"/>
                      <a:pt x="72" y="20"/>
                      <a:pt x="70" y="29"/>
                    </a:cubicBezTo>
                    <a:cubicBezTo>
                      <a:pt x="69" y="33"/>
                      <a:pt x="67" y="37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0"/>
                    </a:cubicBezTo>
                    <a:cubicBezTo>
                      <a:pt x="67" y="38"/>
                      <a:pt x="67" y="36"/>
                      <a:pt x="68" y="34"/>
                    </a:cubicBezTo>
                    <a:cubicBezTo>
                      <a:pt x="71" y="25"/>
                      <a:pt x="73" y="17"/>
                      <a:pt x="75" y="8"/>
                    </a:cubicBezTo>
                    <a:cubicBezTo>
                      <a:pt x="75" y="8"/>
                      <a:pt x="76" y="8"/>
                      <a:pt x="75" y="7"/>
                    </a:cubicBezTo>
                    <a:cubicBezTo>
                      <a:pt x="76" y="7"/>
                      <a:pt x="76" y="6"/>
                      <a:pt x="76" y="5"/>
                    </a:cubicBezTo>
                    <a:cubicBezTo>
                      <a:pt x="76" y="5"/>
                      <a:pt x="75" y="5"/>
                      <a:pt x="75" y="5"/>
                    </a:cubicBezTo>
                    <a:cubicBezTo>
                      <a:pt x="74" y="10"/>
                      <a:pt x="72" y="15"/>
                      <a:pt x="70" y="19"/>
                    </a:cubicBezTo>
                    <a:cubicBezTo>
                      <a:pt x="72" y="14"/>
                      <a:pt x="73" y="9"/>
                      <a:pt x="74" y="4"/>
                    </a:cubicBezTo>
                    <a:cubicBezTo>
                      <a:pt x="76" y="4"/>
                      <a:pt x="77" y="4"/>
                      <a:pt x="79" y="4"/>
                    </a:cubicBezTo>
                    <a:close/>
                    <a:moveTo>
                      <a:pt x="81" y="3"/>
                    </a:moveTo>
                    <a:cubicBezTo>
                      <a:pt x="79" y="9"/>
                      <a:pt x="77" y="14"/>
                      <a:pt x="75" y="20"/>
                    </a:cubicBezTo>
                    <a:cubicBezTo>
                      <a:pt x="74" y="24"/>
                      <a:pt x="72" y="27"/>
                      <a:pt x="71" y="31"/>
                    </a:cubicBezTo>
                    <a:cubicBezTo>
                      <a:pt x="71" y="33"/>
                      <a:pt x="71" y="35"/>
                      <a:pt x="70" y="37"/>
                    </a:cubicBezTo>
                    <a:cubicBezTo>
                      <a:pt x="68" y="44"/>
                      <a:pt x="69" y="35"/>
                      <a:pt x="70" y="33"/>
                    </a:cubicBezTo>
                    <a:cubicBezTo>
                      <a:pt x="70" y="32"/>
                      <a:pt x="70" y="31"/>
                      <a:pt x="71" y="30"/>
                    </a:cubicBezTo>
                    <a:cubicBezTo>
                      <a:pt x="71" y="28"/>
                      <a:pt x="72" y="26"/>
                      <a:pt x="72" y="25"/>
                    </a:cubicBezTo>
                    <a:cubicBezTo>
                      <a:pt x="74" y="18"/>
                      <a:pt x="78" y="11"/>
                      <a:pt x="80" y="4"/>
                    </a:cubicBezTo>
                    <a:cubicBezTo>
                      <a:pt x="80" y="4"/>
                      <a:pt x="81" y="3"/>
                      <a:pt x="81" y="3"/>
                    </a:cubicBezTo>
                    <a:close/>
                    <a:moveTo>
                      <a:pt x="73" y="19"/>
                    </a:moveTo>
                    <a:cubicBezTo>
                      <a:pt x="75" y="15"/>
                      <a:pt x="76" y="11"/>
                      <a:pt x="78" y="7"/>
                    </a:cubicBezTo>
                    <a:cubicBezTo>
                      <a:pt x="78" y="7"/>
                      <a:pt x="78" y="7"/>
                      <a:pt x="78" y="6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7" y="9"/>
                      <a:pt x="76" y="12"/>
                      <a:pt x="76" y="14"/>
                    </a:cubicBezTo>
                    <a:cubicBezTo>
                      <a:pt x="75" y="16"/>
                      <a:pt x="74" y="17"/>
                      <a:pt x="73" y="19"/>
                    </a:cubicBezTo>
                    <a:close/>
                    <a:moveTo>
                      <a:pt x="56" y="45"/>
                    </a:moveTo>
                    <a:cubicBezTo>
                      <a:pt x="55" y="48"/>
                      <a:pt x="54" y="52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3" y="56"/>
                      <a:pt x="52" y="58"/>
                      <a:pt x="51" y="59"/>
                    </a:cubicBezTo>
                    <a:cubicBezTo>
                      <a:pt x="52" y="54"/>
                      <a:pt x="54" y="49"/>
                      <a:pt x="56" y="45"/>
                    </a:cubicBezTo>
                    <a:close/>
                    <a:moveTo>
                      <a:pt x="69" y="24"/>
                    </a:moveTo>
                    <a:cubicBezTo>
                      <a:pt x="68" y="25"/>
                      <a:pt x="68" y="26"/>
                      <a:pt x="67" y="28"/>
                    </a:cubicBezTo>
                    <a:cubicBezTo>
                      <a:pt x="66" y="31"/>
                      <a:pt x="65" y="35"/>
                      <a:pt x="64" y="39"/>
                    </a:cubicBezTo>
                    <a:cubicBezTo>
                      <a:pt x="64" y="39"/>
                      <a:pt x="64" y="40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5" y="32"/>
                      <a:pt x="67" y="28"/>
                      <a:pt x="68" y="25"/>
                    </a:cubicBezTo>
                    <a:cubicBezTo>
                      <a:pt x="68" y="24"/>
                      <a:pt x="69" y="24"/>
                      <a:pt x="69" y="24"/>
                    </a:cubicBezTo>
                    <a:close/>
                    <a:moveTo>
                      <a:pt x="69" y="36"/>
                    </a:moveTo>
                    <a:cubicBezTo>
                      <a:pt x="68" y="38"/>
                      <a:pt x="68" y="39"/>
                      <a:pt x="68" y="41"/>
                    </a:cubicBezTo>
                    <a:cubicBezTo>
                      <a:pt x="67" y="41"/>
                      <a:pt x="68" y="42"/>
                      <a:pt x="68" y="42"/>
                    </a:cubicBezTo>
                    <a:cubicBezTo>
                      <a:pt x="67" y="42"/>
                      <a:pt x="66" y="43"/>
                      <a:pt x="65" y="44"/>
                    </a:cubicBezTo>
                    <a:cubicBezTo>
                      <a:pt x="67" y="41"/>
                      <a:pt x="68" y="38"/>
                      <a:pt x="69" y="36"/>
                    </a:cubicBezTo>
                    <a:close/>
                    <a:moveTo>
                      <a:pt x="81" y="40"/>
                    </a:moveTo>
                    <a:cubicBezTo>
                      <a:pt x="83" y="34"/>
                      <a:pt x="85" y="29"/>
                      <a:pt x="86" y="23"/>
                    </a:cubicBezTo>
                    <a:cubicBezTo>
                      <a:pt x="86" y="25"/>
                      <a:pt x="86" y="27"/>
                      <a:pt x="85" y="28"/>
                    </a:cubicBezTo>
                    <a:cubicBezTo>
                      <a:pt x="84" y="33"/>
                      <a:pt x="83" y="37"/>
                      <a:pt x="83" y="42"/>
                    </a:cubicBezTo>
                    <a:cubicBezTo>
                      <a:pt x="83" y="41"/>
                      <a:pt x="82" y="40"/>
                      <a:pt x="81" y="40"/>
                    </a:cubicBezTo>
                    <a:close/>
                    <a:moveTo>
                      <a:pt x="79" y="36"/>
                    </a:moveTo>
                    <a:cubicBezTo>
                      <a:pt x="81" y="33"/>
                      <a:pt x="82" y="28"/>
                      <a:pt x="83" y="23"/>
                    </a:cubicBezTo>
                    <a:cubicBezTo>
                      <a:pt x="83" y="20"/>
                      <a:pt x="84" y="17"/>
                      <a:pt x="85" y="14"/>
                    </a:cubicBezTo>
                    <a:cubicBezTo>
                      <a:pt x="85" y="14"/>
                      <a:pt x="85" y="14"/>
                      <a:pt x="85" y="13"/>
                    </a:cubicBezTo>
                    <a:cubicBezTo>
                      <a:pt x="85" y="17"/>
                      <a:pt x="84" y="20"/>
                      <a:pt x="84" y="24"/>
                    </a:cubicBezTo>
                    <a:cubicBezTo>
                      <a:pt x="83" y="29"/>
                      <a:pt x="81" y="33"/>
                      <a:pt x="80" y="38"/>
                    </a:cubicBezTo>
                    <a:cubicBezTo>
                      <a:pt x="80" y="38"/>
                      <a:pt x="79" y="37"/>
                      <a:pt x="79" y="36"/>
                    </a:cubicBezTo>
                    <a:close/>
                    <a:moveTo>
                      <a:pt x="77" y="35"/>
                    </a:moveTo>
                    <a:cubicBezTo>
                      <a:pt x="78" y="32"/>
                      <a:pt x="79" y="30"/>
                      <a:pt x="79" y="27"/>
                    </a:cubicBezTo>
                    <a:cubicBezTo>
                      <a:pt x="79" y="30"/>
                      <a:pt x="78" y="33"/>
                      <a:pt x="78" y="36"/>
                    </a:cubicBezTo>
                    <a:cubicBezTo>
                      <a:pt x="78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lose/>
                    <a:moveTo>
                      <a:pt x="76" y="34"/>
                    </a:moveTo>
                    <a:cubicBezTo>
                      <a:pt x="75" y="34"/>
                      <a:pt x="75" y="34"/>
                      <a:pt x="75" y="35"/>
                    </a:cubicBezTo>
                    <a:cubicBezTo>
                      <a:pt x="74" y="35"/>
                      <a:pt x="74" y="35"/>
                      <a:pt x="74" y="36"/>
                    </a:cubicBezTo>
                    <a:cubicBezTo>
                      <a:pt x="75" y="33"/>
                      <a:pt x="76" y="29"/>
                      <a:pt x="77" y="26"/>
                    </a:cubicBezTo>
                    <a:cubicBezTo>
                      <a:pt x="78" y="20"/>
                      <a:pt x="80" y="15"/>
                      <a:pt x="82" y="10"/>
                    </a:cubicBezTo>
                    <a:cubicBezTo>
                      <a:pt x="82" y="11"/>
                      <a:pt x="82" y="12"/>
                      <a:pt x="81" y="12"/>
                    </a:cubicBezTo>
                    <a:cubicBezTo>
                      <a:pt x="80" y="15"/>
                      <a:pt x="79" y="17"/>
                      <a:pt x="79" y="20"/>
                    </a:cubicBezTo>
                    <a:cubicBezTo>
                      <a:pt x="77" y="25"/>
                      <a:pt x="76" y="29"/>
                      <a:pt x="76" y="34"/>
                    </a:cubicBezTo>
                    <a:close/>
                    <a:moveTo>
                      <a:pt x="85" y="43"/>
                    </a:moveTo>
                    <a:cubicBezTo>
                      <a:pt x="85" y="43"/>
                      <a:pt x="84" y="43"/>
                      <a:pt x="84" y="43"/>
                    </a:cubicBezTo>
                    <a:cubicBezTo>
                      <a:pt x="84" y="38"/>
                      <a:pt x="85" y="34"/>
                      <a:pt x="86" y="30"/>
                    </a:cubicBezTo>
                    <a:cubicBezTo>
                      <a:pt x="87" y="26"/>
                      <a:pt x="87" y="22"/>
                      <a:pt x="87" y="19"/>
                    </a:cubicBezTo>
                    <a:cubicBezTo>
                      <a:pt x="87" y="18"/>
                      <a:pt x="88" y="17"/>
                      <a:pt x="88" y="16"/>
                    </a:cubicBezTo>
                    <a:cubicBezTo>
                      <a:pt x="87" y="25"/>
                      <a:pt x="85" y="34"/>
                      <a:pt x="85" y="43"/>
                    </a:cubicBezTo>
                    <a:close/>
                    <a:moveTo>
                      <a:pt x="89" y="3"/>
                    </a:moveTo>
                    <a:cubicBezTo>
                      <a:pt x="89" y="5"/>
                      <a:pt x="89" y="6"/>
                      <a:pt x="89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7" y="10"/>
                      <a:pt x="87" y="14"/>
                      <a:pt x="87" y="17"/>
                    </a:cubicBezTo>
                    <a:cubicBezTo>
                      <a:pt x="86" y="21"/>
                      <a:pt x="85" y="24"/>
                      <a:pt x="84" y="27"/>
                    </a:cubicBezTo>
                    <a:cubicBezTo>
                      <a:pt x="83" y="31"/>
                      <a:pt x="82" y="34"/>
                      <a:pt x="81" y="38"/>
                    </a:cubicBezTo>
                    <a:cubicBezTo>
                      <a:pt x="81" y="37"/>
                      <a:pt x="82" y="35"/>
                      <a:pt x="82" y="34"/>
                    </a:cubicBezTo>
                    <a:cubicBezTo>
                      <a:pt x="82" y="32"/>
                      <a:pt x="83" y="30"/>
                      <a:pt x="84" y="28"/>
                    </a:cubicBezTo>
                    <a:cubicBezTo>
                      <a:pt x="84" y="25"/>
                      <a:pt x="84" y="22"/>
                      <a:pt x="85" y="19"/>
                    </a:cubicBezTo>
                    <a:cubicBezTo>
                      <a:pt x="85" y="15"/>
                      <a:pt x="86" y="11"/>
                      <a:pt x="87" y="8"/>
                    </a:cubicBezTo>
                    <a:cubicBezTo>
                      <a:pt x="88" y="7"/>
                      <a:pt x="88" y="7"/>
                      <a:pt x="88" y="6"/>
                    </a:cubicBezTo>
                    <a:cubicBezTo>
                      <a:pt x="88" y="6"/>
                      <a:pt x="88" y="5"/>
                      <a:pt x="88" y="5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6" y="9"/>
                      <a:pt x="84" y="14"/>
                      <a:pt x="83" y="19"/>
                    </a:cubicBezTo>
                    <a:cubicBezTo>
                      <a:pt x="82" y="24"/>
                      <a:pt x="81" y="29"/>
                      <a:pt x="79" y="34"/>
                    </a:cubicBezTo>
                    <a:cubicBezTo>
                      <a:pt x="79" y="35"/>
                      <a:pt x="78" y="36"/>
                      <a:pt x="79" y="35"/>
                    </a:cubicBezTo>
                    <a:cubicBezTo>
                      <a:pt x="79" y="33"/>
                      <a:pt x="79" y="31"/>
                      <a:pt x="80" y="29"/>
                    </a:cubicBezTo>
                    <a:cubicBezTo>
                      <a:pt x="80" y="26"/>
                      <a:pt x="81" y="23"/>
                      <a:pt x="82" y="20"/>
                    </a:cubicBezTo>
                    <a:cubicBezTo>
                      <a:pt x="83" y="16"/>
                      <a:pt x="84" y="11"/>
                      <a:pt x="86" y="7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5"/>
                      <a:pt x="86" y="5"/>
                      <a:pt x="87" y="4"/>
                    </a:cubicBezTo>
                    <a:cubicBezTo>
                      <a:pt x="87" y="4"/>
                      <a:pt x="86" y="4"/>
                      <a:pt x="86" y="4"/>
                    </a:cubicBezTo>
                    <a:cubicBezTo>
                      <a:pt x="84" y="9"/>
                      <a:pt x="82" y="13"/>
                      <a:pt x="81" y="17"/>
                    </a:cubicBezTo>
                    <a:cubicBezTo>
                      <a:pt x="79" y="22"/>
                      <a:pt x="79" y="27"/>
                      <a:pt x="77" y="32"/>
                    </a:cubicBezTo>
                    <a:cubicBezTo>
                      <a:pt x="77" y="33"/>
                      <a:pt x="76" y="34"/>
                      <a:pt x="76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2"/>
                      <a:pt x="77" y="30"/>
                      <a:pt x="77" y="28"/>
                    </a:cubicBezTo>
                    <a:cubicBezTo>
                      <a:pt x="78" y="25"/>
                      <a:pt x="79" y="23"/>
                      <a:pt x="79" y="20"/>
                    </a:cubicBezTo>
                    <a:cubicBezTo>
                      <a:pt x="81" y="15"/>
                      <a:pt x="83" y="10"/>
                      <a:pt x="84" y="5"/>
                    </a:cubicBezTo>
                    <a:cubicBezTo>
                      <a:pt x="85" y="5"/>
                      <a:pt x="84" y="5"/>
                      <a:pt x="84" y="5"/>
                    </a:cubicBezTo>
                    <a:cubicBezTo>
                      <a:pt x="80" y="13"/>
                      <a:pt x="77" y="20"/>
                      <a:pt x="75" y="28"/>
                    </a:cubicBezTo>
                    <a:cubicBezTo>
                      <a:pt x="75" y="30"/>
                      <a:pt x="74" y="32"/>
                      <a:pt x="74" y="34"/>
                    </a:cubicBezTo>
                    <a:cubicBezTo>
                      <a:pt x="72" y="40"/>
                      <a:pt x="73" y="35"/>
                      <a:pt x="73" y="33"/>
                    </a:cubicBezTo>
                    <a:cubicBezTo>
                      <a:pt x="74" y="29"/>
                      <a:pt x="75" y="25"/>
                      <a:pt x="76" y="21"/>
                    </a:cubicBezTo>
                    <a:cubicBezTo>
                      <a:pt x="78" y="15"/>
                      <a:pt x="80" y="10"/>
                      <a:pt x="82" y="4"/>
                    </a:cubicBezTo>
                    <a:cubicBezTo>
                      <a:pt x="82" y="4"/>
                      <a:pt x="82" y="3"/>
                      <a:pt x="82" y="3"/>
                    </a:cubicBezTo>
                    <a:cubicBezTo>
                      <a:pt x="84" y="3"/>
                      <a:pt x="87" y="3"/>
                      <a:pt x="89" y="3"/>
                    </a:cubicBezTo>
                    <a:close/>
                    <a:moveTo>
                      <a:pt x="80" y="23"/>
                    </a:moveTo>
                    <a:cubicBezTo>
                      <a:pt x="81" y="21"/>
                      <a:pt x="81" y="18"/>
                      <a:pt x="82" y="16"/>
                    </a:cubicBezTo>
                    <a:cubicBezTo>
                      <a:pt x="82" y="17"/>
                      <a:pt x="81" y="19"/>
                      <a:pt x="81" y="20"/>
                    </a:cubicBezTo>
                    <a:cubicBezTo>
                      <a:pt x="81" y="21"/>
                      <a:pt x="80" y="22"/>
                      <a:pt x="8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0" name="Freeform 155"/>
              <p:cNvSpPr>
                <a:spLocks noEditPoints="1" noChangeArrowheads="1"/>
              </p:cNvSpPr>
              <p:nvPr/>
            </p:nvSpPr>
            <p:spPr bwMode="auto">
              <a:xfrm>
                <a:off x="6642" y="1631"/>
                <a:ext cx="156" cy="263"/>
              </a:xfrm>
              <a:custGeom>
                <a:avLst/>
                <a:gdLst>
                  <a:gd name="T0" fmla="*/ 0 w 66"/>
                  <a:gd name="T1" fmla="*/ 7625 h 111"/>
                  <a:gd name="T2" fmla="*/ 11145 w 66"/>
                  <a:gd name="T3" fmla="*/ 17173 h 111"/>
                  <a:gd name="T4" fmla="*/ 5744 w 66"/>
                  <a:gd name="T5" fmla="*/ 4788 h 111"/>
                  <a:gd name="T6" fmla="*/ 5084 w 66"/>
                  <a:gd name="T7" fmla="*/ 5137 h 111"/>
                  <a:gd name="T8" fmla="*/ 3683 w 66"/>
                  <a:gd name="T9" fmla="*/ 4030 h 111"/>
                  <a:gd name="T10" fmla="*/ 6642 w 66"/>
                  <a:gd name="T11" fmla="*/ 18370 h 111"/>
                  <a:gd name="T12" fmla="*/ 6273 w 66"/>
                  <a:gd name="T13" fmla="*/ 16804 h 111"/>
                  <a:gd name="T14" fmla="*/ 8173 w 66"/>
                  <a:gd name="T15" fmla="*/ 16804 h 111"/>
                  <a:gd name="T16" fmla="*/ 8559 w 66"/>
                  <a:gd name="T17" fmla="*/ 16640 h 111"/>
                  <a:gd name="T18" fmla="*/ 7526 w 66"/>
                  <a:gd name="T19" fmla="*/ 15005 h 111"/>
                  <a:gd name="T20" fmla="*/ 9587 w 66"/>
                  <a:gd name="T21" fmla="*/ 16135 h 111"/>
                  <a:gd name="T22" fmla="*/ 5614 w 66"/>
                  <a:gd name="T23" fmla="*/ 10975 h 111"/>
                  <a:gd name="T24" fmla="*/ 3999 w 66"/>
                  <a:gd name="T25" fmla="*/ 9421 h 111"/>
                  <a:gd name="T26" fmla="*/ 7670 w 66"/>
                  <a:gd name="T27" fmla="*/ 12541 h 111"/>
                  <a:gd name="T28" fmla="*/ 1900 w 66"/>
                  <a:gd name="T29" fmla="*/ 4419 h 111"/>
                  <a:gd name="T30" fmla="*/ 2286 w 66"/>
                  <a:gd name="T31" fmla="*/ 6333 h 111"/>
                  <a:gd name="T32" fmla="*/ 1028 w 66"/>
                  <a:gd name="T33" fmla="*/ 6720 h 111"/>
                  <a:gd name="T34" fmla="*/ 6642 w 66"/>
                  <a:gd name="T35" fmla="*/ 10589 h 111"/>
                  <a:gd name="T36" fmla="*/ 2971 w 66"/>
                  <a:gd name="T37" fmla="*/ 6720 h 111"/>
                  <a:gd name="T38" fmla="*/ 3184 w 66"/>
                  <a:gd name="T39" fmla="*/ 6051 h 111"/>
                  <a:gd name="T40" fmla="*/ 3184 w 66"/>
                  <a:gd name="T41" fmla="*/ 5665 h 111"/>
                  <a:gd name="T42" fmla="*/ 2810 w 66"/>
                  <a:gd name="T43" fmla="*/ 6051 h 111"/>
                  <a:gd name="T44" fmla="*/ 2430 w 66"/>
                  <a:gd name="T45" fmla="*/ 6584 h 111"/>
                  <a:gd name="T46" fmla="*/ 659 w 66"/>
                  <a:gd name="T47" fmla="*/ 7248 h 111"/>
                  <a:gd name="T48" fmla="*/ 10119 w 66"/>
                  <a:gd name="T49" fmla="*/ 16804 h 111"/>
                  <a:gd name="T50" fmla="*/ 9083 w 66"/>
                  <a:gd name="T51" fmla="*/ 16960 h 111"/>
                  <a:gd name="T52" fmla="*/ 10275 w 66"/>
                  <a:gd name="T53" fmla="*/ 16804 h 111"/>
                  <a:gd name="T54" fmla="*/ 6112 w 66"/>
                  <a:gd name="T55" fmla="*/ 13299 h 111"/>
                  <a:gd name="T56" fmla="*/ 8705 w 66"/>
                  <a:gd name="T57" fmla="*/ 17173 h 111"/>
                  <a:gd name="T58" fmla="*/ 8173 w 66"/>
                  <a:gd name="T59" fmla="*/ 17330 h 111"/>
                  <a:gd name="T60" fmla="*/ 7145 w 66"/>
                  <a:gd name="T61" fmla="*/ 16640 h 111"/>
                  <a:gd name="T62" fmla="*/ 7145 w 66"/>
                  <a:gd name="T63" fmla="*/ 18066 h 111"/>
                  <a:gd name="T64" fmla="*/ 10487 w 66"/>
                  <a:gd name="T65" fmla="*/ 15377 h 111"/>
                  <a:gd name="T66" fmla="*/ 3999 w 66"/>
                  <a:gd name="T67" fmla="*/ 8129 h 111"/>
                  <a:gd name="T68" fmla="*/ 2971 w 66"/>
                  <a:gd name="T69" fmla="*/ 6210 h 111"/>
                  <a:gd name="T70" fmla="*/ 8055 w 66"/>
                  <a:gd name="T71" fmla="*/ 10240 h 111"/>
                  <a:gd name="T72" fmla="*/ 8559 w 66"/>
                  <a:gd name="T73" fmla="*/ 9925 h 111"/>
                  <a:gd name="T74" fmla="*/ 2061 w 66"/>
                  <a:gd name="T75" fmla="*/ 3497 h 111"/>
                  <a:gd name="T76" fmla="*/ 9083 w 66"/>
                  <a:gd name="T77" fmla="*/ 11122 h 111"/>
                  <a:gd name="T78" fmla="*/ 7526 w 66"/>
                  <a:gd name="T79" fmla="*/ 7248 h 111"/>
                  <a:gd name="T80" fmla="*/ 4347 w 66"/>
                  <a:gd name="T81" fmla="*/ 4788 h 111"/>
                  <a:gd name="T82" fmla="*/ 6431 w 66"/>
                  <a:gd name="T83" fmla="*/ 6051 h 111"/>
                  <a:gd name="T84" fmla="*/ 2971 w 66"/>
                  <a:gd name="T85" fmla="*/ 2459 h 111"/>
                  <a:gd name="T86" fmla="*/ 9083 w 66"/>
                  <a:gd name="T87" fmla="*/ 10975 h 111"/>
                  <a:gd name="T88" fmla="*/ 5084 w 66"/>
                  <a:gd name="T89" fmla="*/ 5452 h 111"/>
                  <a:gd name="T90" fmla="*/ 8329 w 66"/>
                  <a:gd name="T91" fmla="*/ 4632 h 111"/>
                  <a:gd name="T92" fmla="*/ 4871 w 66"/>
                  <a:gd name="T93" fmla="*/ 2078 h 111"/>
                  <a:gd name="T94" fmla="*/ 7526 w 66"/>
                  <a:gd name="T95" fmla="*/ 4924 h 111"/>
                  <a:gd name="T96" fmla="*/ 3843 w 66"/>
                  <a:gd name="T97" fmla="*/ 2078 h 111"/>
                  <a:gd name="T98" fmla="*/ 5614 w 66"/>
                  <a:gd name="T99" fmla="*/ 2078 h 111"/>
                  <a:gd name="T100" fmla="*/ 6777 w 66"/>
                  <a:gd name="T101" fmla="*/ 3218 h 111"/>
                  <a:gd name="T102" fmla="*/ 3458 w 66"/>
                  <a:gd name="T103" fmla="*/ 663 h 111"/>
                  <a:gd name="T104" fmla="*/ 3683 w 66"/>
                  <a:gd name="T105" fmla="*/ 1426 h 111"/>
                  <a:gd name="T106" fmla="*/ 7145 w 66"/>
                  <a:gd name="T107" fmla="*/ 4924 h 111"/>
                  <a:gd name="T108" fmla="*/ 6777 w 66"/>
                  <a:gd name="T109" fmla="*/ 5452 h 111"/>
                  <a:gd name="T110" fmla="*/ 5403 w 66"/>
                  <a:gd name="T111" fmla="*/ 3218 h 1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6"/>
                  <a:gd name="T169" fmla="*/ 0 h 111"/>
                  <a:gd name="T170" fmla="*/ 66 w 66"/>
                  <a:gd name="T171" fmla="*/ 111 h 11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6" h="111">
                    <a:moveTo>
                      <a:pt x="57" y="25"/>
                    </a:moveTo>
                    <a:cubicBezTo>
                      <a:pt x="57" y="24"/>
                      <a:pt x="57" y="24"/>
                      <a:pt x="56" y="23"/>
                    </a:cubicBezTo>
                    <a:cubicBezTo>
                      <a:pt x="44" y="16"/>
                      <a:pt x="32" y="7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4" y="7"/>
                      <a:pt x="11" y="15"/>
                      <a:pt x="8" y="23"/>
                    </a:cubicBezTo>
                    <a:cubicBezTo>
                      <a:pt x="5" y="29"/>
                      <a:pt x="3" y="36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5"/>
                      <a:pt x="2" y="45"/>
                    </a:cubicBezTo>
                    <a:cubicBezTo>
                      <a:pt x="6" y="43"/>
                      <a:pt x="12" y="42"/>
                      <a:pt x="16" y="41"/>
                    </a:cubicBezTo>
                    <a:cubicBezTo>
                      <a:pt x="23" y="64"/>
                      <a:pt x="32" y="86"/>
                      <a:pt x="35" y="109"/>
                    </a:cubicBezTo>
                    <a:cubicBezTo>
                      <a:pt x="34" y="110"/>
                      <a:pt x="36" y="111"/>
                      <a:pt x="36" y="111"/>
                    </a:cubicBezTo>
                    <a:cubicBezTo>
                      <a:pt x="37" y="111"/>
                      <a:pt x="37" y="111"/>
                      <a:pt x="37" y="110"/>
                    </a:cubicBezTo>
                    <a:cubicBezTo>
                      <a:pt x="43" y="101"/>
                      <a:pt x="54" y="97"/>
                      <a:pt x="64" y="97"/>
                    </a:cubicBezTo>
                    <a:cubicBezTo>
                      <a:pt x="65" y="97"/>
                      <a:pt x="65" y="97"/>
                      <a:pt x="65" y="96"/>
                    </a:cubicBezTo>
                    <a:cubicBezTo>
                      <a:pt x="66" y="96"/>
                      <a:pt x="66" y="96"/>
                      <a:pt x="66" y="95"/>
                    </a:cubicBezTo>
                    <a:cubicBezTo>
                      <a:pt x="59" y="73"/>
                      <a:pt x="51" y="52"/>
                      <a:pt x="44" y="30"/>
                    </a:cubicBezTo>
                    <a:cubicBezTo>
                      <a:pt x="48" y="29"/>
                      <a:pt x="52" y="28"/>
                      <a:pt x="56" y="27"/>
                    </a:cubicBezTo>
                    <a:cubicBezTo>
                      <a:pt x="57" y="27"/>
                      <a:pt x="58" y="25"/>
                      <a:pt x="57" y="25"/>
                    </a:cubicBezTo>
                    <a:close/>
                    <a:moveTo>
                      <a:pt x="43" y="37"/>
                    </a:moveTo>
                    <a:cubicBezTo>
                      <a:pt x="41" y="33"/>
                      <a:pt x="36" y="30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29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7"/>
                    </a:cubicBezTo>
                    <a:close/>
                    <a:moveTo>
                      <a:pt x="47" y="47"/>
                    </a:moveTo>
                    <a:cubicBezTo>
                      <a:pt x="43" y="43"/>
                      <a:pt x="39" y="39"/>
                      <a:pt x="34" y="35"/>
                    </a:cubicBezTo>
                    <a:cubicBezTo>
                      <a:pt x="30" y="31"/>
                      <a:pt x="26" y="26"/>
                      <a:pt x="21" y="22"/>
                    </a:cubicBezTo>
                    <a:cubicBezTo>
                      <a:pt x="24" y="24"/>
                      <a:pt x="27" y="26"/>
                      <a:pt x="29" y="29"/>
                    </a:cubicBezTo>
                    <a:cubicBezTo>
                      <a:pt x="35" y="34"/>
                      <a:pt x="40" y="39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5"/>
                      <a:pt x="46" y="46"/>
                      <a:pt x="47" y="47"/>
                    </a:cubicBezTo>
                    <a:close/>
                    <a:moveTo>
                      <a:pt x="50" y="56"/>
                    </a:moveTo>
                    <a:cubicBezTo>
                      <a:pt x="40" y="44"/>
                      <a:pt x="28" y="33"/>
                      <a:pt x="17" y="21"/>
                    </a:cubicBezTo>
                    <a:cubicBezTo>
                      <a:pt x="16" y="20"/>
                      <a:pt x="12" y="16"/>
                      <a:pt x="15" y="19"/>
                    </a:cubicBezTo>
                    <a:cubicBezTo>
                      <a:pt x="17" y="20"/>
                      <a:pt x="19" y="22"/>
                      <a:pt x="21" y="23"/>
                    </a:cubicBezTo>
                    <a:cubicBezTo>
                      <a:pt x="24" y="26"/>
                      <a:pt x="27" y="30"/>
                      <a:pt x="30" y="33"/>
                    </a:cubicBezTo>
                    <a:cubicBezTo>
                      <a:pt x="35" y="39"/>
                      <a:pt x="42" y="43"/>
                      <a:pt x="47" y="49"/>
                    </a:cubicBezTo>
                    <a:cubicBezTo>
                      <a:pt x="48" y="52"/>
                      <a:pt x="49" y="54"/>
                      <a:pt x="50" y="56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3"/>
                      <a:pt x="36" y="102"/>
                    </a:cubicBezTo>
                    <a:cubicBezTo>
                      <a:pt x="37" y="103"/>
                      <a:pt x="37" y="104"/>
                      <a:pt x="38" y="104"/>
                    </a:cubicBezTo>
                    <a:cubicBezTo>
                      <a:pt x="38" y="105"/>
                      <a:pt x="39" y="104"/>
                      <a:pt x="38" y="104"/>
                    </a:cubicBezTo>
                    <a:cubicBezTo>
                      <a:pt x="38" y="104"/>
                      <a:pt x="35" y="100"/>
                      <a:pt x="38" y="102"/>
                    </a:cubicBezTo>
                    <a:cubicBezTo>
                      <a:pt x="38" y="102"/>
                      <a:pt x="39" y="102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0"/>
                    </a:moveTo>
                    <a:cubicBezTo>
                      <a:pt x="36" y="92"/>
                      <a:pt x="38" y="94"/>
                      <a:pt x="40" y="96"/>
                    </a:cubicBezTo>
                    <a:cubicBezTo>
                      <a:pt x="40" y="96"/>
                      <a:pt x="44" y="100"/>
                      <a:pt x="43" y="99"/>
                    </a:cubicBezTo>
                    <a:cubicBezTo>
                      <a:pt x="41" y="98"/>
                      <a:pt x="38" y="97"/>
                      <a:pt x="36" y="95"/>
                    </a:cubicBezTo>
                    <a:cubicBezTo>
                      <a:pt x="36" y="95"/>
                      <a:pt x="35" y="96"/>
                      <a:pt x="35" y="96"/>
                    </a:cubicBezTo>
                    <a:cubicBezTo>
                      <a:pt x="37" y="98"/>
                      <a:pt x="38" y="100"/>
                      <a:pt x="40" y="102"/>
                    </a:cubicBezTo>
                    <a:cubicBezTo>
                      <a:pt x="40" y="103"/>
                      <a:pt x="38" y="101"/>
                      <a:pt x="38" y="101"/>
                    </a:cubicBezTo>
                    <a:cubicBezTo>
                      <a:pt x="37" y="100"/>
                      <a:pt x="37" y="100"/>
                      <a:pt x="36" y="100"/>
                    </a:cubicBezTo>
                    <a:cubicBezTo>
                      <a:pt x="35" y="97"/>
                      <a:pt x="35" y="93"/>
                      <a:pt x="34" y="90"/>
                    </a:cubicBezTo>
                    <a:close/>
                    <a:moveTo>
                      <a:pt x="31" y="80"/>
                    </a:moveTo>
                    <a:cubicBezTo>
                      <a:pt x="36" y="86"/>
                      <a:pt x="43" y="89"/>
                      <a:pt x="47" y="95"/>
                    </a:cubicBezTo>
                    <a:cubicBezTo>
                      <a:pt x="49" y="99"/>
                      <a:pt x="46" y="95"/>
                      <a:pt x="45" y="94"/>
                    </a:cubicBezTo>
                    <a:cubicBezTo>
                      <a:pt x="43" y="92"/>
                      <a:pt x="42" y="91"/>
                      <a:pt x="40" y="89"/>
                    </a:cubicBezTo>
                    <a:cubicBezTo>
                      <a:pt x="38" y="86"/>
                      <a:pt x="35" y="84"/>
                      <a:pt x="32" y="82"/>
                    </a:cubicBezTo>
                    <a:cubicBezTo>
                      <a:pt x="32" y="81"/>
                      <a:pt x="31" y="81"/>
                      <a:pt x="31" y="80"/>
                    </a:cubicBezTo>
                    <a:close/>
                    <a:moveTo>
                      <a:pt x="29" y="73"/>
                    </a:moveTo>
                    <a:cubicBezTo>
                      <a:pt x="35" y="81"/>
                      <a:pt x="43" y="87"/>
                      <a:pt x="49" y="94"/>
                    </a:cubicBezTo>
                    <a:cubicBezTo>
                      <a:pt x="52" y="97"/>
                      <a:pt x="51" y="96"/>
                      <a:pt x="49" y="94"/>
                    </a:cubicBezTo>
                    <a:cubicBezTo>
                      <a:pt x="46" y="92"/>
                      <a:pt x="44" y="89"/>
                      <a:pt x="42" y="87"/>
                    </a:cubicBezTo>
                    <a:cubicBezTo>
                      <a:pt x="38" y="83"/>
                      <a:pt x="35" y="80"/>
                      <a:pt x="30" y="77"/>
                    </a:cubicBezTo>
                    <a:cubicBezTo>
                      <a:pt x="30" y="76"/>
                      <a:pt x="30" y="74"/>
                      <a:pt x="29" y="73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3"/>
                    </a:cubicBezTo>
                    <a:cubicBezTo>
                      <a:pt x="56" y="98"/>
                      <a:pt x="53" y="94"/>
                      <a:pt x="51" y="92"/>
                    </a:cubicBezTo>
                    <a:cubicBezTo>
                      <a:pt x="48" y="90"/>
                      <a:pt x="45" y="87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8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1"/>
                    </a:moveTo>
                    <a:cubicBezTo>
                      <a:pt x="29" y="66"/>
                      <a:pt x="34" y="70"/>
                      <a:pt x="39" y="74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1"/>
                    </a:cubicBezTo>
                    <a:cubicBezTo>
                      <a:pt x="56" y="92"/>
                      <a:pt x="57" y="94"/>
                      <a:pt x="58" y="94"/>
                    </a:cubicBezTo>
                    <a:cubicBezTo>
                      <a:pt x="56" y="93"/>
                      <a:pt x="54" y="92"/>
                      <a:pt x="52" y="90"/>
                    </a:cubicBezTo>
                    <a:cubicBezTo>
                      <a:pt x="49" y="87"/>
                      <a:pt x="46" y="85"/>
                      <a:pt x="43" y="82"/>
                    </a:cubicBezTo>
                    <a:cubicBezTo>
                      <a:pt x="38" y="76"/>
                      <a:pt x="33" y="71"/>
                      <a:pt x="27" y="66"/>
                    </a:cubicBezTo>
                    <a:cubicBezTo>
                      <a:pt x="26" y="64"/>
                      <a:pt x="26" y="63"/>
                      <a:pt x="25" y="61"/>
                    </a:cubicBezTo>
                    <a:close/>
                    <a:moveTo>
                      <a:pt x="23" y="53"/>
                    </a:moveTo>
                    <a:cubicBezTo>
                      <a:pt x="26" y="56"/>
                      <a:pt x="29" y="59"/>
                      <a:pt x="32" y="62"/>
                    </a:cubicBezTo>
                    <a:cubicBezTo>
                      <a:pt x="35" y="64"/>
                      <a:pt x="37" y="67"/>
                      <a:pt x="39" y="69"/>
                    </a:cubicBezTo>
                    <a:cubicBezTo>
                      <a:pt x="45" y="76"/>
                      <a:pt x="52" y="82"/>
                      <a:pt x="58" y="89"/>
                    </a:cubicBezTo>
                    <a:cubicBezTo>
                      <a:pt x="59" y="90"/>
                      <a:pt x="59" y="90"/>
                      <a:pt x="60" y="91"/>
                    </a:cubicBezTo>
                    <a:cubicBezTo>
                      <a:pt x="59" y="90"/>
                      <a:pt x="58" y="89"/>
                      <a:pt x="57" y="88"/>
                    </a:cubicBezTo>
                    <a:cubicBezTo>
                      <a:pt x="53" y="85"/>
                      <a:pt x="49" y="82"/>
                      <a:pt x="45" y="78"/>
                    </a:cubicBezTo>
                    <a:cubicBezTo>
                      <a:pt x="38" y="72"/>
                      <a:pt x="31" y="66"/>
                      <a:pt x="25" y="58"/>
                    </a:cubicBezTo>
                    <a:cubicBezTo>
                      <a:pt x="24" y="57"/>
                      <a:pt x="23" y="55"/>
                      <a:pt x="23" y="53"/>
                    </a:cubicBezTo>
                    <a:close/>
                    <a:moveTo>
                      <a:pt x="20" y="43"/>
                    </a:moveTo>
                    <a:cubicBezTo>
                      <a:pt x="24" y="49"/>
                      <a:pt x="29" y="53"/>
                      <a:pt x="34" y="58"/>
                    </a:cubicBezTo>
                    <a:cubicBezTo>
                      <a:pt x="37" y="61"/>
                      <a:pt x="39" y="64"/>
                      <a:pt x="42" y="68"/>
                    </a:cubicBezTo>
                    <a:cubicBezTo>
                      <a:pt x="46" y="71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5"/>
                    </a:cubicBezTo>
                    <a:cubicBezTo>
                      <a:pt x="58" y="84"/>
                      <a:pt x="56" y="82"/>
                      <a:pt x="55" y="81"/>
                    </a:cubicBezTo>
                    <a:cubicBezTo>
                      <a:pt x="51" y="78"/>
                      <a:pt x="47" y="75"/>
                      <a:pt x="44" y="71"/>
                    </a:cubicBezTo>
                    <a:cubicBezTo>
                      <a:pt x="41" y="68"/>
                      <a:pt x="37" y="66"/>
                      <a:pt x="34" y="63"/>
                    </a:cubicBezTo>
                    <a:cubicBezTo>
                      <a:pt x="34" y="63"/>
                      <a:pt x="34" y="62"/>
                      <a:pt x="34" y="62"/>
                    </a:cubicBezTo>
                    <a:cubicBezTo>
                      <a:pt x="30" y="58"/>
                      <a:pt x="26" y="55"/>
                      <a:pt x="22" y="51"/>
                    </a:cubicBezTo>
                    <a:cubicBezTo>
                      <a:pt x="21" y="48"/>
                      <a:pt x="21" y="46"/>
                      <a:pt x="20" y="43"/>
                    </a:cubicBezTo>
                    <a:close/>
                    <a:moveTo>
                      <a:pt x="11" y="23"/>
                    </a:moveTo>
                    <a:cubicBezTo>
                      <a:pt x="11" y="24"/>
                      <a:pt x="11" y="25"/>
                      <a:pt x="12" y="26"/>
                    </a:cubicBezTo>
                    <a:cubicBezTo>
                      <a:pt x="12" y="26"/>
                      <a:pt x="11" y="25"/>
                      <a:pt x="11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8"/>
                      <a:pt x="12" y="31"/>
                      <a:pt x="14" y="33"/>
                    </a:cubicBezTo>
                    <a:cubicBezTo>
                      <a:pt x="14" y="34"/>
                      <a:pt x="18" y="38"/>
                      <a:pt x="16" y="36"/>
                    </a:cubicBezTo>
                    <a:cubicBezTo>
                      <a:pt x="14" y="34"/>
                      <a:pt x="13" y="33"/>
                      <a:pt x="11" y="31"/>
                    </a:cubicBezTo>
                    <a:cubicBezTo>
                      <a:pt x="11" y="31"/>
                      <a:pt x="10" y="31"/>
                      <a:pt x="11" y="31"/>
                    </a:cubicBezTo>
                    <a:cubicBezTo>
                      <a:pt x="12" y="33"/>
                      <a:pt x="13" y="35"/>
                      <a:pt x="14" y="36"/>
                    </a:cubicBezTo>
                    <a:cubicBezTo>
                      <a:pt x="17" y="39"/>
                      <a:pt x="13" y="36"/>
                      <a:pt x="13" y="36"/>
                    </a:cubicBezTo>
                    <a:cubicBezTo>
                      <a:pt x="12" y="35"/>
                      <a:pt x="11" y="34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5"/>
                      <a:pt x="12" y="38"/>
                      <a:pt x="13" y="38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1" y="39"/>
                      <a:pt x="7" y="38"/>
                      <a:pt x="6" y="37"/>
                    </a:cubicBezTo>
                    <a:cubicBezTo>
                      <a:pt x="5" y="37"/>
                      <a:pt x="5" y="38"/>
                      <a:pt x="6" y="38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4"/>
                      <a:pt x="9" y="29"/>
                      <a:pt x="11" y="23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8"/>
                      <a:pt x="52" y="71"/>
                    </a:cubicBezTo>
                    <a:cubicBezTo>
                      <a:pt x="52" y="72"/>
                      <a:pt x="57" y="77"/>
                      <a:pt x="54" y="74"/>
                    </a:cubicBezTo>
                    <a:cubicBezTo>
                      <a:pt x="52" y="72"/>
                      <a:pt x="50" y="71"/>
                      <a:pt x="49" y="69"/>
                    </a:cubicBezTo>
                    <a:cubicBezTo>
                      <a:pt x="45" y="66"/>
                      <a:pt x="42" y="63"/>
                      <a:pt x="38" y="60"/>
                    </a:cubicBezTo>
                    <a:cubicBezTo>
                      <a:pt x="32" y="53"/>
                      <a:pt x="25" y="47"/>
                      <a:pt x="19" y="41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8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6" y="37"/>
                      <a:pt x="16" y="37"/>
                    </a:cubicBezTo>
                    <a:cubicBezTo>
                      <a:pt x="16" y="37"/>
                      <a:pt x="17" y="37"/>
                      <a:pt x="17" y="38"/>
                    </a:cubicBezTo>
                    <a:cubicBezTo>
                      <a:pt x="17" y="38"/>
                      <a:pt x="18" y="38"/>
                      <a:pt x="18" y="37"/>
                    </a:cubicBezTo>
                    <a:cubicBezTo>
                      <a:pt x="17" y="36"/>
                      <a:pt x="16" y="34"/>
                      <a:pt x="15" y="33"/>
                    </a:cubicBezTo>
                    <a:cubicBezTo>
                      <a:pt x="14" y="32"/>
                      <a:pt x="14" y="31"/>
                      <a:pt x="13" y="30"/>
                    </a:cubicBezTo>
                    <a:cubicBezTo>
                      <a:pt x="13" y="30"/>
                      <a:pt x="11" y="26"/>
                      <a:pt x="11" y="26"/>
                    </a:cubicBezTo>
                    <a:cubicBezTo>
                      <a:pt x="12" y="27"/>
                      <a:pt x="13" y="28"/>
                      <a:pt x="14" y="29"/>
                    </a:cubicBezTo>
                    <a:cubicBezTo>
                      <a:pt x="14" y="30"/>
                      <a:pt x="15" y="30"/>
                      <a:pt x="15" y="30"/>
                    </a:cubicBezTo>
                    <a:cubicBezTo>
                      <a:pt x="16" y="31"/>
                      <a:pt x="17" y="33"/>
                      <a:pt x="18" y="34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5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8" y="32"/>
                      <a:pt x="15" y="30"/>
                      <a:pt x="13" y="26"/>
                    </a:cubicBezTo>
                    <a:cubicBezTo>
                      <a:pt x="12" y="25"/>
                      <a:pt x="12" y="24"/>
                      <a:pt x="11" y="23"/>
                    </a:cubicBezTo>
                    <a:cubicBezTo>
                      <a:pt x="12" y="24"/>
                      <a:pt x="14" y="26"/>
                      <a:pt x="15" y="27"/>
                    </a:cubicBezTo>
                    <a:cubicBezTo>
                      <a:pt x="16" y="29"/>
                      <a:pt x="17" y="30"/>
                      <a:pt x="18" y="32"/>
                    </a:cubicBezTo>
                    <a:cubicBezTo>
                      <a:pt x="22" y="36"/>
                      <a:pt x="27" y="39"/>
                      <a:pt x="30" y="42"/>
                    </a:cubicBezTo>
                    <a:cubicBezTo>
                      <a:pt x="34" y="46"/>
                      <a:pt x="38" y="51"/>
                      <a:pt x="42" y="55"/>
                    </a:cubicBezTo>
                    <a:cubicBezTo>
                      <a:pt x="45" y="59"/>
                      <a:pt x="49" y="63"/>
                      <a:pt x="52" y="67"/>
                    </a:cubicBezTo>
                    <a:cubicBezTo>
                      <a:pt x="55" y="71"/>
                      <a:pt x="50" y="65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1"/>
                      <a:pt x="16" y="34"/>
                    </a:cubicBezTo>
                    <a:cubicBezTo>
                      <a:pt x="16" y="33"/>
                      <a:pt x="16" y="34"/>
                      <a:pt x="16" y="34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39"/>
                      <a:pt x="7" y="39"/>
                      <a:pt x="7" y="38"/>
                    </a:cubicBezTo>
                    <a:cubicBezTo>
                      <a:pt x="7" y="39"/>
                      <a:pt x="8" y="39"/>
                      <a:pt x="10" y="40"/>
                    </a:cubicBezTo>
                    <a:cubicBezTo>
                      <a:pt x="9" y="40"/>
                      <a:pt x="8" y="40"/>
                      <a:pt x="7" y="40"/>
                    </a:cubicBezTo>
                    <a:close/>
                    <a:moveTo>
                      <a:pt x="14" y="39"/>
                    </a:moveTo>
                    <a:cubicBezTo>
                      <a:pt x="14" y="38"/>
                      <a:pt x="14" y="38"/>
                      <a:pt x="14" y="37"/>
                    </a:cubicBezTo>
                    <a:cubicBezTo>
                      <a:pt x="14" y="38"/>
                      <a:pt x="15" y="38"/>
                      <a:pt x="16" y="38"/>
                    </a:cubicBezTo>
                    <a:cubicBezTo>
                      <a:pt x="15" y="38"/>
                      <a:pt x="15" y="39"/>
                      <a:pt x="14" y="39"/>
                    </a:cubicBezTo>
                    <a:close/>
                    <a:moveTo>
                      <a:pt x="12" y="39"/>
                    </a:moveTo>
                    <a:cubicBezTo>
                      <a:pt x="11" y="38"/>
                      <a:pt x="10" y="37"/>
                      <a:pt x="10" y="37"/>
                    </a:cubicBezTo>
                    <a:cubicBezTo>
                      <a:pt x="10" y="37"/>
                      <a:pt x="12" y="38"/>
                      <a:pt x="13" y="39"/>
                    </a:cubicBezTo>
                    <a:cubicBezTo>
                      <a:pt x="13" y="39"/>
                      <a:pt x="12" y="39"/>
                      <a:pt x="12" y="39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5"/>
                    </a:moveTo>
                    <a:cubicBezTo>
                      <a:pt x="54" y="93"/>
                      <a:pt x="52" y="91"/>
                      <a:pt x="51" y="90"/>
                    </a:cubicBezTo>
                    <a:cubicBezTo>
                      <a:pt x="53" y="92"/>
                      <a:pt x="55" y="93"/>
                      <a:pt x="58" y="95"/>
                    </a:cubicBezTo>
                    <a:cubicBezTo>
                      <a:pt x="57" y="95"/>
                      <a:pt x="56" y="95"/>
                      <a:pt x="55" y="95"/>
                    </a:cubicBezTo>
                    <a:close/>
                    <a:moveTo>
                      <a:pt x="52" y="96"/>
                    </a:moveTo>
                    <a:cubicBezTo>
                      <a:pt x="46" y="88"/>
                      <a:pt x="37" y="82"/>
                      <a:pt x="31" y="74"/>
                    </a:cubicBezTo>
                    <a:cubicBezTo>
                      <a:pt x="32" y="75"/>
                      <a:pt x="32" y="75"/>
                      <a:pt x="33" y="76"/>
                    </a:cubicBezTo>
                    <a:cubicBezTo>
                      <a:pt x="35" y="78"/>
                      <a:pt x="38" y="80"/>
                      <a:pt x="40" y="83"/>
                    </a:cubicBezTo>
                    <a:cubicBezTo>
                      <a:pt x="45" y="87"/>
                      <a:pt x="49" y="92"/>
                      <a:pt x="54" y="96"/>
                    </a:cubicBezTo>
                    <a:cubicBezTo>
                      <a:pt x="53" y="96"/>
                      <a:pt x="52" y="96"/>
                      <a:pt x="52" y="96"/>
                    </a:cubicBezTo>
                    <a:close/>
                    <a:moveTo>
                      <a:pt x="44" y="100"/>
                    </a:moveTo>
                    <a:cubicBezTo>
                      <a:pt x="42" y="96"/>
                      <a:pt x="39" y="94"/>
                      <a:pt x="36" y="92"/>
                    </a:cubicBezTo>
                    <a:cubicBezTo>
                      <a:pt x="36" y="91"/>
                      <a:pt x="35" y="90"/>
                      <a:pt x="34" y="90"/>
                    </a:cubicBezTo>
                    <a:cubicBezTo>
                      <a:pt x="36" y="91"/>
                      <a:pt x="38" y="92"/>
                      <a:pt x="39" y="94"/>
                    </a:cubicBezTo>
                    <a:cubicBezTo>
                      <a:pt x="42" y="95"/>
                      <a:pt x="44" y="97"/>
                      <a:pt x="46" y="99"/>
                    </a:cubicBezTo>
                    <a:cubicBezTo>
                      <a:pt x="45" y="99"/>
                      <a:pt x="45" y="99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2"/>
                      <a:pt x="55" y="91"/>
                      <a:pt x="53" y="89"/>
                    </a:cubicBezTo>
                    <a:cubicBezTo>
                      <a:pt x="50" y="86"/>
                      <a:pt x="47" y="83"/>
                      <a:pt x="45" y="80"/>
                    </a:cubicBezTo>
                    <a:cubicBezTo>
                      <a:pt x="41" y="75"/>
                      <a:pt x="37" y="72"/>
                      <a:pt x="33" y="68"/>
                    </a:cubicBezTo>
                    <a:cubicBezTo>
                      <a:pt x="36" y="71"/>
                      <a:pt x="39" y="73"/>
                      <a:pt x="42" y="76"/>
                    </a:cubicBezTo>
                    <a:cubicBezTo>
                      <a:pt x="48" y="83"/>
                      <a:pt x="56" y="88"/>
                      <a:pt x="62" y="94"/>
                    </a:cubicBezTo>
                    <a:cubicBezTo>
                      <a:pt x="61" y="94"/>
                      <a:pt x="60" y="94"/>
                      <a:pt x="59" y="95"/>
                    </a:cubicBezTo>
                    <a:close/>
                    <a:moveTo>
                      <a:pt x="35" y="75"/>
                    </a:moveTo>
                    <a:cubicBezTo>
                      <a:pt x="35" y="75"/>
                      <a:pt x="35" y="75"/>
                      <a:pt x="35" y="74"/>
                    </a:cubicBezTo>
                    <a:cubicBezTo>
                      <a:pt x="34" y="73"/>
                      <a:pt x="33" y="72"/>
                      <a:pt x="31" y="71"/>
                    </a:cubicBezTo>
                    <a:cubicBezTo>
                      <a:pt x="31" y="70"/>
                      <a:pt x="25" y="65"/>
                      <a:pt x="28" y="68"/>
                    </a:cubicBezTo>
                    <a:cubicBezTo>
                      <a:pt x="31" y="70"/>
                      <a:pt x="33" y="72"/>
                      <a:pt x="35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3"/>
                      <a:pt x="39" y="85"/>
                    </a:cubicBezTo>
                    <a:cubicBezTo>
                      <a:pt x="43" y="89"/>
                      <a:pt x="47" y="93"/>
                      <a:pt x="50" y="97"/>
                    </a:cubicBezTo>
                    <a:cubicBezTo>
                      <a:pt x="50" y="97"/>
                      <a:pt x="49" y="97"/>
                      <a:pt x="49" y="97"/>
                    </a:cubicBezTo>
                    <a:cubicBezTo>
                      <a:pt x="46" y="90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79"/>
                    </a:cubicBezTo>
                    <a:cubicBezTo>
                      <a:pt x="31" y="79"/>
                      <a:pt x="31" y="79"/>
                      <a:pt x="31" y="78"/>
                    </a:cubicBezTo>
                    <a:cubicBezTo>
                      <a:pt x="31" y="78"/>
                      <a:pt x="32" y="79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8"/>
                      <a:pt x="47" y="98"/>
                      <a:pt x="47" y="98"/>
                    </a:cubicBezTo>
                    <a:cubicBezTo>
                      <a:pt x="45" y="95"/>
                      <a:pt x="42" y="93"/>
                      <a:pt x="40" y="91"/>
                    </a:cubicBezTo>
                    <a:cubicBezTo>
                      <a:pt x="38" y="89"/>
                      <a:pt x="36" y="88"/>
                      <a:pt x="35" y="86"/>
                    </a:cubicBezTo>
                    <a:cubicBezTo>
                      <a:pt x="34" y="85"/>
                      <a:pt x="33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8" y="86"/>
                      <a:pt x="43" y="93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1"/>
                      <a:pt x="43" y="95"/>
                      <a:pt x="41" y="94"/>
                    </a:cubicBezTo>
                    <a:cubicBezTo>
                      <a:pt x="39" y="92"/>
                      <a:pt x="36" y="90"/>
                      <a:pt x="34" y="88"/>
                    </a:cubicBezTo>
                    <a:cubicBezTo>
                      <a:pt x="34" y="88"/>
                      <a:pt x="33" y="88"/>
                      <a:pt x="33" y="88"/>
                    </a:cubicBezTo>
                    <a:cubicBezTo>
                      <a:pt x="33" y="87"/>
                      <a:pt x="33" y="86"/>
                      <a:pt x="33" y="85"/>
                    </a:cubicBezTo>
                    <a:cubicBezTo>
                      <a:pt x="36" y="88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99"/>
                      <a:pt x="43" y="100"/>
                    </a:cubicBezTo>
                    <a:cubicBezTo>
                      <a:pt x="42" y="101"/>
                      <a:pt x="41" y="102"/>
                      <a:pt x="41" y="102"/>
                    </a:cubicBezTo>
                    <a:cubicBezTo>
                      <a:pt x="39" y="100"/>
                      <a:pt x="38" y="99"/>
                      <a:pt x="37" y="97"/>
                    </a:cubicBezTo>
                    <a:close/>
                    <a:moveTo>
                      <a:pt x="55" y="85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1"/>
                      <a:pt x="40" y="69"/>
                      <a:pt x="37" y="66"/>
                    </a:cubicBezTo>
                    <a:cubicBezTo>
                      <a:pt x="38" y="67"/>
                      <a:pt x="38" y="67"/>
                      <a:pt x="39" y="67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89"/>
                      <a:pt x="62" y="91"/>
                      <a:pt x="62" y="94"/>
                    </a:cubicBezTo>
                    <a:cubicBezTo>
                      <a:pt x="61" y="90"/>
                      <a:pt x="58" y="88"/>
                      <a:pt x="55" y="85"/>
                    </a:cubicBezTo>
                    <a:close/>
                    <a:moveTo>
                      <a:pt x="43" y="67"/>
                    </a:moveTo>
                    <a:cubicBezTo>
                      <a:pt x="40" y="64"/>
                      <a:pt x="37" y="60"/>
                      <a:pt x="34" y="57"/>
                    </a:cubicBezTo>
                    <a:cubicBezTo>
                      <a:pt x="31" y="54"/>
                      <a:pt x="27" y="51"/>
                      <a:pt x="24" y="47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49"/>
                      <a:pt x="30" y="53"/>
                      <a:pt x="34" y="56"/>
                    </a:cubicBezTo>
                    <a:cubicBezTo>
                      <a:pt x="41" y="63"/>
                      <a:pt x="49" y="70"/>
                      <a:pt x="56" y="76"/>
                    </a:cubicBezTo>
                    <a:cubicBezTo>
                      <a:pt x="56" y="77"/>
                      <a:pt x="57" y="77"/>
                      <a:pt x="57" y="76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3"/>
                      <a:pt x="43" y="67"/>
                    </a:cubicBezTo>
                    <a:close/>
                    <a:moveTo>
                      <a:pt x="21" y="39"/>
                    </a:moveTo>
                    <a:cubicBezTo>
                      <a:pt x="20" y="37"/>
                      <a:pt x="19" y="36"/>
                      <a:pt x="17" y="35"/>
                    </a:cubicBezTo>
                    <a:cubicBezTo>
                      <a:pt x="19" y="37"/>
                      <a:pt x="21" y="39"/>
                      <a:pt x="23" y="40"/>
                    </a:cubicBezTo>
                    <a:cubicBezTo>
                      <a:pt x="26" y="44"/>
                      <a:pt x="30" y="47"/>
                      <a:pt x="33" y="50"/>
                    </a:cubicBezTo>
                    <a:cubicBezTo>
                      <a:pt x="40" y="57"/>
                      <a:pt x="47" y="63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2"/>
                      <a:pt x="32" y="52"/>
                      <a:pt x="21" y="39"/>
                    </a:cubicBezTo>
                    <a:close/>
                    <a:moveTo>
                      <a:pt x="46" y="58"/>
                    </a:moveTo>
                    <a:cubicBezTo>
                      <a:pt x="42" y="54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4"/>
                    </a:cubicBezTo>
                    <a:cubicBezTo>
                      <a:pt x="18" y="31"/>
                      <a:pt x="15" y="26"/>
                      <a:pt x="11" y="22"/>
                    </a:cubicBezTo>
                    <a:cubicBezTo>
                      <a:pt x="12" y="20"/>
                      <a:pt x="12" y="19"/>
                      <a:pt x="13" y="17"/>
                    </a:cubicBezTo>
                    <a:cubicBezTo>
                      <a:pt x="17" y="23"/>
                      <a:pt x="23" y="28"/>
                      <a:pt x="28" y="33"/>
                    </a:cubicBezTo>
                    <a:cubicBezTo>
                      <a:pt x="34" y="40"/>
                      <a:pt x="41" y="46"/>
                      <a:pt x="47" y="54"/>
                    </a:cubicBezTo>
                    <a:cubicBezTo>
                      <a:pt x="47" y="55"/>
                      <a:pt x="48" y="56"/>
                      <a:pt x="49" y="56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1"/>
                      <a:pt x="41" y="50"/>
                    </a:cubicBezTo>
                    <a:cubicBezTo>
                      <a:pt x="39" y="47"/>
                      <a:pt x="36" y="45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0" y="37"/>
                      <a:pt x="26" y="33"/>
                      <a:pt x="22" y="29"/>
                    </a:cubicBezTo>
                    <a:cubicBezTo>
                      <a:pt x="19" y="26"/>
                      <a:pt x="16" y="23"/>
                      <a:pt x="13" y="19"/>
                    </a:cubicBezTo>
                    <a:cubicBezTo>
                      <a:pt x="13" y="19"/>
                      <a:pt x="12" y="20"/>
                      <a:pt x="12" y="20"/>
                    </a:cubicBezTo>
                    <a:cubicBezTo>
                      <a:pt x="13" y="20"/>
                      <a:pt x="13" y="21"/>
                      <a:pt x="14" y="21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6" y="24"/>
                      <a:pt x="17" y="26"/>
                      <a:pt x="19" y="27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4"/>
                      <a:pt x="29" y="38"/>
                      <a:pt x="32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9" y="50"/>
                      <a:pt x="45" y="57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5"/>
                      <a:pt x="54" y="67"/>
                      <a:pt x="54" y="69"/>
                    </a:cubicBezTo>
                    <a:cubicBezTo>
                      <a:pt x="52" y="65"/>
                      <a:pt x="49" y="62"/>
                      <a:pt x="46" y="58"/>
                    </a:cubicBezTo>
                    <a:close/>
                    <a:moveTo>
                      <a:pt x="15" y="12"/>
                    </a:moveTo>
                    <a:cubicBezTo>
                      <a:pt x="21" y="19"/>
                      <a:pt x="27" y="26"/>
                      <a:pt x="34" y="31"/>
                    </a:cubicBezTo>
                    <a:cubicBezTo>
                      <a:pt x="37" y="34"/>
                      <a:pt x="40" y="37"/>
                      <a:pt x="42" y="40"/>
                    </a:cubicBezTo>
                    <a:cubicBezTo>
                      <a:pt x="42" y="41"/>
                      <a:pt x="43" y="41"/>
                      <a:pt x="43" y="41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0" y="39"/>
                      <a:pt x="39" y="37"/>
                      <a:pt x="37" y="36"/>
                    </a:cubicBezTo>
                    <a:cubicBezTo>
                      <a:pt x="31" y="29"/>
                      <a:pt x="24" y="23"/>
                      <a:pt x="18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6"/>
                      <a:pt x="16" y="16"/>
                      <a:pt x="15" y="16"/>
                    </a:cubicBezTo>
                    <a:cubicBezTo>
                      <a:pt x="15" y="15"/>
                      <a:pt x="15" y="16"/>
                      <a:pt x="15" y="16"/>
                    </a:cubicBezTo>
                    <a:cubicBezTo>
                      <a:pt x="18" y="20"/>
                      <a:pt x="22" y="23"/>
                      <a:pt x="25" y="27"/>
                    </a:cubicBezTo>
                    <a:cubicBezTo>
                      <a:pt x="22" y="23"/>
                      <a:pt x="18" y="20"/>
                      <a:pt x="13" y="17"/>
                    </a:cubicBezTo>
                    <a:cubicBezTo>
                      <a:pt x="14" y="15"/>
                      <a:pt x="15" y="14"/>
                      <a:pt x="15" y="12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1"/>
                    </a:cubicBezTo>
                    <a:cubicBezTo>
                      <a:pt x="38" y="32"/>
                      <a:pt x="39" y="34"/>
                      <a:pt x="41" y="35"/>
                    </a:cubicBezTo>
                    <a:cubicBezTo>
                      <a:pt x="46" y="40"/>
                      <a:pt x="39" y="35"/>
                      <a:pt x="37" y="34"/>
                    </a:cubicBezTo>
                    <a:cubicBezTo>
                      <a:pt x="36" y="33"/>
                      <a:pt x="36" y="32"/>
                      <a:pt x="35" y="31"/>
                    </a:cubicBezTo>
                    <a:cubicBezTo>
                      <a:pt x="33" y="30"/>
                      <a:pt x="32" y="29"/>
                      <a:pt x="31" y="28"/>
                    </a:cubicBezTo>
                    <a:cubicBezTo>
                      <a:pt x="26" y="22"/>
                      <a:pt x="21" y="16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lose/>
                    <a:moveTo>
                      <a:pt x="27" y="24"/>
                    </a:moveTo>
                    <a:cubicBezTo>
                      <a:pt x="23" y="21"/>
                      <a:pt x="20" y="18"/>
                      <a:pt x="18" y="14"/>
                    </a:cubicBezTo>
                    <a:cubicBezTo>
                      <a:pt x="18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0" y="16"/>
                      <a:pt x="21" y="18"/>
                      <a:pt x="23" y="20"/>
                    </a:cubicBezTo>
                    <a:cubicBezTo>
                      <a:pt x="24" y="21"/>
                      <a:pt x="25" y="23"/>
                      <a:pt x="27" y="24"/>
                    </a:cubicBezTo>
                    <a:close/>
                    <a:moveTo>
                      <a:pt x="42" y="51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59"/>
                      <a:pt x="51" y="60"/>
                      <a:pt x="52" y="62"/>
                    </a:cubicBezTo>
                    <a:cubicBezTo>
                      <a:pt x="48" y="58"/>
                      <a:pt x="45" y="55"/>
                      <a:pt x="42" y="51"/>
                    </a:cubicBezTo>
                    <a:close/>
                    <a:moveTo>
                      <a:pt x="29" y="31"/>
                    </a:moveTo>
                    <a:cubicBezTo>
                      <a:pt x="30" y="31"/>
                      <a:pt x="31" y="32"/>
                      <a:pt x="31" y="33"/>
                    </a:cubicBezTo>
                    <a:cubicBezTo>
                      <a:pt x="34" y="36"/>
                      <a:pt x="37" y="39"/>
                      <a:pt x="40" y="41"/>
                    </a:cubicBezTo>
                    <a:cubicBezTo>
                      <a:pt x="40" y="42"/>
                      <a:pt x="40" y="42"/>
                      <a:pt x="41" y="42"/>
                    </a:cubicBezTo>
                    <a:cubicBezTo>
                      <a:pt x="40" y="41"/>
                      <a:pt x="38" y="40"/>
                      <a:pt x="37" y="40"/>
                    </a:cubicBezTo>
                    <a:cubicBezTo>
                      <a:pt x="34" y="37"/>
                      <a:pt x="32" y="34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7"/>
                      <a:pt x="42" y="38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5" y="41"/>
                      <a:pt x="45" y="42"/>
                    </a:cubicBezTo>
                    <a:cubicBezTo>
                      <a:pt x="43" y="40"/>
                      <a:pt x="41" y="38"/>
                      <a:pt x="39" y="36"/>
                    </a:cubicBezTo>
                    <a:close/>
                    <a:moveTo>
                      <a:pt x="48" y="26"/>
                    </a:moveTo>
                    <a:cubicBezTo>
                      <a:pt x="44" y="22"/>
                      <a:pt x="40" y="18"/>
                      <a:pt x="36" y="15"/>
                    </a:cubicBezTo>
                    <a:cubicBezTo>
                      <a:pt x="37" y="16"/>
                      <a:pt x="39" y="16"/>
                      <a:pt x="40" y="17"/>
                    </a:cubicBezTo>
                    <a:cubicBezTo>
                      <a:pt x="44" y="20"/>
                      <a:pt x="47" y="23"/>
                      <a:pt x="51" y="25"/>
                    </a:cubicBezTo>
                    <a:cubicBezTo>
                      <a:pt x="50" y="26"/>
                      <a:pt x="49" y="26"/>
                      <a:pt x="48" y="26"/>
                    </a:cubicBezTo>
                    <a:close/>
                    <a:moveTo>
                      <a:pt x="44" y="27"/>
                    </a:moveTo>
                    <a:cubicBezTo>
                      <a:pt x="42" y="23"/>
                      <a:pt x="38" y="20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0" y="13"/>
                      <a:pt x="32" y="15"/>
                      <a:pt x="35" y="17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7"/>
                      <a:pt x="44" y="27"/>
                    </a:cubicBezTo>
                    <a:close/>
                    <a:moveTo>
                      <a:pt x="42" y="28"/>
                    </a:moveTo>
                    <a:cubicBezTo>
                      <a:pt x="40" y="26"/>
                      <a:pt x="38" y="24"/>
                      <a:pt x="37" y="23"/>
                    </a:cubicBezTo>
                    <a:cubicBezTo>
                      <a:pt x="39" y="24"/>
                      <a:pt x="41" y="26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41" y="29"/>
                    </a:moveTo>
                    <a:cubicBezTo>
                      <a:pt x="41" y="29"/>
                      <a:pt x="41" y="29"/>
                      <a:pt x="41" y="30"/>
                    </a:cubicBezTo>
                    <a:cubicBezTo>
                      <a:pt x="41" y="30"/>
                      <a:pt x="41" y="31"/>
                      <a:pt x="42" y="31"/>
                    </a:cubicBezTo>
                    <a:cubicBezTo>
                      <a:pt x="39" y="29"/>
                      <a:pt x="37" y="26"/>
                      <a:pt x="34" y="24"/>
                    </a:cubicBezTo>
                    <a:cubicBezTo>
                      <a:pt x="30" y="20"/>
                      <a:pt x="26" y="16"/>
                      <a:pt x="22" y="12"/>
                    </a:cubicBezTo>
                    <a:cubicBezTo>
                      <a:pt x="23" y="13"/>
                      <a:pt x="24" y="13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3"/>
                      <a:pt x="37" y="26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5"/>
                    </a:cubicBezTo>
                    <a:cubicBezTo>
                      <a:pt x="48" y="23"/>
                      <a:pt x="45" y="21"/>
                      <a:pt x="42" y="18"/>
                    </a:cubicBezTo>
                    <a:cubicBezTo>
                      <a:pt x="39" y="15"/>
                      <a:pt x="35" y="14"/>
                      <a:pt x="32" y="12"/>
                    </a:cubicBezTo>
                    <a:cubicBezTo>
                      <a:pt x="32" y="11"/>
                      <a:pt x="31" y="10"/>
                      <a:pt x="30" y="10"/>
                    </a:cubicBezTo>
                    <a:cubicBezTo>
                      <a:pt x="38" y="15"/>
                      <a:pt x="45" y="20"/>
                      <a:pt x="53" y="25"/>
                    </a:cubicBezTo>
                    <a:close/>
                    <a:moveTo>
                      <a:pt x="19" y="3"/>
                    </a:moveTo>
                    <a:cubicBezTo>
                      <a:pt x="20" y="4"/>
                      <a:pt x="21" y="4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5" y="8"/>
                      <a:pt x="28" y="9"/>
                      <a:pt x="31" y="11"/>
                    </a:cubicBezTo>
                    <a:cubicBezTo>
                      <a:pt x="34" y="13"/>
                      <a:pt x="36" y="16"/>
                      <a:pt x="39" y="18"/>
                    </a:cubicBezTo>
                    <a:cubicBezTo>
                      <a:pt x="42" y="20"/>
                      <a:pt x="44" y="23"/>
                      <a:pt x="47" y="26"/>
                    </a:cubicBezTo>
                    <a:cubicBezTo>
                      <a:pt x="46" y="25"/>
                      <a:pt x="45" y="24"/>
                      <a:pt x="44" y="23"/>
                    </a:cubicBezTo>
                    <a:cubicBezTo>
                      <a:pt x="42" y="22"/>
                      <a:pt x="41" y="20"/>
                      <a:pt x="39" y="19"/>
                    </a:cubicBezTo>
                    <a:cubicBezTo>
                      <a:pt x="37" y="17"/>
                      <a:pt x="34" y="16"/>
                      <a:pt x="32" y="14"/>
                    </a:cubicBezTo>
                    <a:cubicBezTo>
                      <a:pt x="28" y="12"/>
                      <a:pt x="25" y="9"/>
                      <a:pt x="23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1" y="5"/>
                      <a:pt x="21" y="5"/>
                      <a:pt x="20" y="4"/>
                    </a:cubicBezTo>
                    <a:cubicBezTo>
                      <a:pt x="20" y="4"/>
                      <a:pt x="19" y="4"/>
                      <a:pt x="20" y="5"/>
                    </a:cubicBezTo>
                    <a:cubicBezTo>
                      <a:pt x="23" y="8"/>
                      <a:pt x="27" y="12"/>
                      <a:pt x="31" y="15"/>
                    </a:cubicBezTo>
                    <a:cubicBezTo>
                      <a:pt x="35" y="19"/>
                      <a:pt x="39" y="21"/>
                      <a:pt x="43" y="26"/>
                    </a:cubicBezTo>
                    <a:cubicBezTo>
                      <a:pt x="43" y="27"/>
                      <a:pt x="44" y="27"/>
                      <a:pt x="43" y="27"/>
                    </a:cubicBezTo>
                    <a:cubicBezTo>
                      <a:pt x="41" y="25"/>
                      <a:pt x="39" y="24"/>
                      <a:pt x="38" y="23"/>
                    </a:cubicBezTo>
                    <a:cubicBezTo>
                      <a:pt x="36" y="21"/>
                      <a:pt x="33" y="19"/>
                      <a:pt x="31" y="17"/>
                    </a:cubicBezTo>
                    <a:cubicBezTo>
                      <a:pt x="28" y="14"/>
                      <a:pt x="24" y="11"/>
                      <a:pt x="21" y="8"/>
                    </a:cubicBezTo>
                    <a:cubicBezTo>
                      <a:pt x="21" y="7"/>
                      <a:pt x="21" y="7"/>
                      <a:pt x="20" y="7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9" y="5"/>
                      <a:pt x="18" y="6"/>
                      <a:pt x="19" y="6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0"/>
                      <a:pt x="36" y="23"/>
                      <a:pt x="40" y="27"/>
                    </a:cubicBezTo>
                    <a:cubicBezTo>
                      <a:pt x="40" y="27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0" y="27"/>
                      <a:pt x="38" y="26"/>
                      <a:pt x="36" y="25"/>
                    </a:cubicBezTo>
                    <a:cubicBezTo>
                      <a:pt x="34" y="23"/>
                      <a:pt x="32" y="21"/>
                      <a:pt x="30" y="19"/>
                    </a:cubicBezTo>
                    <a:cubicBezTo>
                      <a:pt x="26" y="16"/>
                      <a:pt x="23" y="11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4" y="15"/>
                      <a:pt x="29" y="21"/>
                      <a:pt x="36" y="27"/>
                    </a:cubicBezTo>
                    <a:cubicBezTo>
                      <a:pt x="37" y="28"/>
                      <a:pt x="39" y="29"/>
                      <a:pt x="40" y="31"/>
                    </a:cubicBezTo>
                    <a:cubicBezTo>
                      <a:pt x="44" y="35"/>
                      <a:pt x="40" y="31"/>
                      <a:pt x="39" y="31"/>
                    </a:cubicBezTo>
                    <a:cubicBezTo>
                      <a:pt x="36" y="28"/>
                      <a:pt x="33" y="26"/>
                      <a:pt x="29" y="23"/>
                    </a:cubicBezTo>
                    <a:cubicBezTo>
                      <a:pt x="25" y="18"/>
                      <a:pt x="21" y="14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17" y="7"/>
                      <a:pt x="18" y="5"/>
                      <a:pt x="19" y="3"/>
                    </a:cubicBezTo>
                    <a:close/>
                    <a:moveTo>
                      <a:pt x="33" y="20"/>
                    </a:moveTo>
                    <a:cubicBezTo>
                      <a:pt x="31" y="18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19"/>
                      <a:pt x="3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1" name="Freeform 156"/>
              <p:cNvSpPr>
                <a:spLocks noEditPoints="1" noChangeArrowheads="1"/>
              </p:cNvSpPr>
              <p:nvPr/>
            </p:nvSpPr>
            <p:spPr bwMode="auto">
              <a:xfrm>
                <a:off x="4041" y="1929"/>
                <a:ext cx="156" cy="266"/>
              </a:xfrm>
              <a:custGeom>
                <a:avLst/>
                <a:gdLst>
                  <a:gd name="T0" fmla="*/ 0 w 66"/>
                  <a:gd name="T1" fmla="*/ 7705 h 112"/>
                  <a:gd name="T2" fmla="*/ 11145 w 66"/>
                  <a:gd name="T3" fmla="*/ 17373 h 112"/>
                  <a:gd name="T4" fmla="*/ 5744 w 66"/>
                  <a:gd name="T5" fmla="*/ 4833 h 112"/>
                  <a:gd name="T6" fmla="*/ 5084 w 66"/>
                  <a:gd name="T7" fmla="*/ 5223 h 112"/>
                  <a:gd name="T8" fmla="*/ 3458 w 66"/>
                  <a:gd name="T9" fmla="*/ 4299 h 112"/>
                  <a:gd name="T10" fmla="*/ 6642 w 66"/>
                  <a:gd name="T11" fmla="*/ 18677 h 112"/>
                  <a:gd name="T12" fmla="*/ 6273 w 66"/>
                  <a:gd name="T13" fmla="*/ 17243 h 112"/>
                  <a:gd name="T14" fmla="*/ 8055 w 66"/>
                  <a:gd name="T15" fmla="*/ 17081 h 112"/>
                  <a:gd name="T16" fmla="*/ 8329 w 66"/>
                  <a:gd name="T17" fmla="*/ 16865 h 112"/>
                  <a:gd name="T18" fmla="*/ 7526 w 66"/>
                  <a:gd name="T19" fmla="*/ 15276 h 112"/>
                  <a:gd name="T20" fmla="*/ 9587 w 66"/>
                  <a:gd name="T21" fmla="*/ 16544 h 112"/>
                  <a:gd name="T22" fmla="*/ 5614 w 66"/>
                  <a:gd name="T23" fmla="*/ 11106 h 112"/>
                  <a:gd name="T24" fmla="*/ 3999 w 66"/>
                  <a:gd name="T25" fmla="*/ 9510 h 112"/>
                  <a:gd name="T26" fmla="*/ 7526 w 66"/>
                  <a:gd name="T27" fmla="*/ 12918 h 112"/>
                  <a:gd name="T28" fmla="*/ 1782 w 66"/>
                  <a:gd name="T29" fmla="*/ 4676 h 112"/>
                  <a:gd name="T30" fmla="*/ 2286 w 66"/>
                  <a:gd name="T31" fmla="*/ 6498 h 112"/>
                  <a:gd name="T32" fmla="*/ 872 w 66"/>
                  <a:gd name="T33" fmla="*/ 6809 h 112"/>
                  <a:gd name="T34" fmla="*/ 6642 w 66"/>
                  <a:gd name="T35" fmla="*/ 10825 h 112"/>
                  <a:gd name="T36" fmla="*/ 2971 w 66"/>
                  <a:gd name="T37" fmla="*/ 6809 h 112"/>
                  <a:gd name="T38" fmla="*/ 2971 w 66"/>
                  <a:gd name="T39" fmla="*/ 6109 h 112"/>
                  <a:gd name="T40" fmla="*/ 3184 w 66"/>
                  <a:gd name="T41" fmla="*/ 5759 h 112"/>
                  <a:gd name="T42" fmla="*/ 2810 w 66"/>
                  <a:gd name="T43" fmla="*/ 6109 h 112"/>
                  <a:gd name="T44" fmla="*/ 2286 w 66"/>
                  <a:gd name="T45" fmla="*/ 6809 h 112"/>
                  <a:gd name="T46" fmla="*/ 659 w 66"/>
                  <a:gd name="T47" fmla="*/ 7315 h 112"/>
                  <a:gd name="T48" fmla="*/ 9956 w 66"/>
                  <a:gd name="T49" fmla="*/ 17081 h 112"/>
                  <a:gd name="T50" fmla="*/ 8927 w 66"/>
                  <a:gd name="T51" fmla="*/ 17373 h 112"/>
                  <a:gd name="T52" fmla="*/ 10275 w 66"/>
                  <a:gd name="T53" fmla="*/ 17081 h 112"/>
                  <a:gd name="T54" fmla="*/ 6112 w 66"/>
                  <a:gd name="T55" fmla="*/ 13464 h 112"/>
                  <a:gd name="T56" fmla="*/ 8705 w 66"/>
                  <a:gd name="T57" fmla="*/ 17373 h 112"/>
                  <a:gd name="T58" fmla="*/ 8055 w 66"/>
                  <a:gd name="T59" fmla="*/ 17751 h 112"/>
                  <a:gd name="T60" fmla="*/ 7145 w 66"/>
                  <a:gd name="T61" fmla="*/ 16865 h 112"/>
                  <a:gd name="T62" fmla="*/ 7022 w 66"/>
                  <a:gd name="T63" fmla="*/ 18513 h 112"/>
                  <a:gd name="T64" fmla="*/ 10487 w 66"/>
                  <a:gd name="T65" fmla="*/ 15658 h 112"/>
                  <a:gd name="T66" fmla="*/ 3843 w 66"/>
                  <a:gd name="T67" fmla="*/ 8241 h 112"/>
                  <a:gd name="T68" fmla="*/ 2971 w 66"/>
                  <a:gd name="T69" fmla="*/ 6498 h 112"/>
                  <a:gd name="T70" fmla="*/ 7833 w 66"/>
                  <a:gd name="T71" fmla="*/ 10600 h 112"/>
                  <a:gd name="T72" fmla="*/ 8559 w 66"/>
                  <a:gd name="T73" fmla="*/ 10210 h 112"/>
                  <a:gd name="T74" fmla="*/ 2061 w 66"/>
                  <a:gd name="T75" fmla="*/ 3634 h 112"/>
                  <a:gd name="T76" fmla="*/ 9083 w 66"/>
                  <a:gd name="T77" fmla="*/ 11478 h 112"/>
                  <a:gd name="T78" fmla="*/ 7301 w 66"/>
                  <a:gd name="T79" fmla="*/ 7315 h 112"/>
                  <a:gd name="T80" fmla="*/ 4347 w 66"/>
                  <a:gd name="T81" fmla="*/ 4833 h 112"/>
                  <a:gd name="T82" fmla="*/ 6431 w 66"/>
                  <a:gd name="T83" fmla="*/ 6109 h 112"/>
                  <a:gd name="T84" fmla="*/ 2971 w 66"/>
                  <a:gd name="T85" fmla="*/ 2477 h 112"/>
                  <a:gd name="T86" fmla="*/ 8927 w 66"/>
                  <a:gd name="T87" fmla="*/ 11106 h 112"/>
                  <a:gd name="T88" fmla="*/ 5084 w 66"/>
                  <a:gd name="T89" fmla="*/ 5759 h 112"/>
                  <a:gd name="T90" fmla="*/ 8329 w 66"/>
                  <a:gd name="T91" fmla="*/ 4833 h 112"/>
                  <a:gd name="T92" fmla="*/ 4715 w 66"/>
                  <a:gd name="T93" fmla="*/ 2199 h 112"/>
                  <a:gd name="T94" fmla="*/ 7526 w 66"/>
                  <a:gd name="T95" fmla="*/ 5066 h 112"/>
                  <a:gd name="T96" fmla="*/ 3843 w 66"/>
                  <a:gd name="T97" fmla="*/ 2199 h 112"/>
                  <a:gd name="T98" fmla="*/ 5614 w 66"/>
                  <a:gd name="T99" fmla="*/ 2199 h 112"/>
                  <a:gd name="T100" fmla="*/ 6777 w 66"/>
                  <a:gd name="T101" fmla="*/ 3244 h 112"/>
                  <a:gd name="T102" fmla="*/ 3458 w 66"/>
                  <a:gd name="T103" fmla="*/ 926 h 112"/>
                  <a:gd name="T104" fmla="*/ 3683 w 66"/>
                  <a:gd name="T105" fmla="*/ 1432 h 112"/>
                  <a:gd name="T106" fmla="*/ 7145 w 66"/>
                  <a:gd name="T107" fmla="*/ 5223 h 112"/>
                  <a:gd name="T108" fmla="*/ 6777 w 66"/>
                  <a:gd name="T109" fmla="*/ 5600 h 112"/>
                  <a:gd name="T110" fmla="*/ 5240 w 66"/>
                  <a:gd name="T111" fmla="*/ 3244 h 11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6"/>
                  <a:gd name="T169" fmla="*/ 0 h 112"/>
                  <a:gd name="T170" fmla="*/ 66 w 66"/>
                  <a:gd name="T171" fmla="*/ 112 h 11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6"/>
                      <a:pt x="32" y="8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3" y="8"/>
                      <a:pt x="11" y="16"/>
                      <a:pt x="8" y="23"/>
                    </a:cubicBezTo>
                    <a:cubicBezTo>
                      <a:pt x="5" y="30"/>
                      <a:pt x="2" y="36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5"/>
                      <a:pt x="1" y="45"/>
                      <a:pt x="2" y="45"/>
                    </a:cubicBezTo>
                    <a:cubicBezTo>
                      <a:pt x="6" y="43"/>
                      <a:pt x="11" y="43"/>
                      <a:pt x="16" y="42"/>
                    </a:cubicBezTo>
                    <a:cubicBezTo>
                      <a:pt x="22" y="64"/>
                      <a:pt x="31" y="86"/>
                      <a:pt x="34" y="110"/>
                    </a:cubicBezTo>
                    <a:cubicBezTo>
                      <a:pt x="34" y="111"/>
                      <a:pt x="35" y="112"/>
                      <a:pt x="36" y="111"/>
                    </a:cubicBezTo>
                    <a:cubicBezTo>
                      <a:pt x="37" y="111"/>
                      <a:pt x="37" y="111"/>
                      <a:pt x="37" y="110"/>
                    </a:cubicBezTo>
                    <a:cubicBezTo>
                      <a:pt x="43" y="102"/>
                      <a:pt x="54" y="98"/>
                      <a:pt x="64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6" y="96"/>
                      <a:pt x="65" y="96"/>
                    </a:cubicBezTo>
                    <a:cubicBezTo>
                      <a:pt x="59" y="74"/>
                      <a:pt x="50" y="53"/>
                      <a:pt x="44" y="31"/>
                    </a:cubicBezTo>
                    <a:cubicBezTo>
                      <a:pt x="48" y="30"/>
                      <a:pt x="52" y="28"/>
                      <a:pt x="56" y="27"/>
                    </a:cubicBezTo>
                    <a:cubicBezTo>
                      <a:pt x="57" y="27"/>
                      <a:pt x="57" y="26"/>
                      <a:pt x="57" y="25"/>
                    </a:cubicBezTo>
                    <a:close/>
                    <a:moveTo>
                      <a:pt x="43" y="37"/>
                    </a:moveTo>
                    <a:cubicBezTo>
                      <a:pt x="40" y="33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2" y="35"/>
                      <a:pt x="43" y="36"/>
                      <a:pt x="43" y="37"/>
                    </a:cubicBezTo>
                    <a:close/>
                    <a:moveTo>
                      <a:pt x="46" y="48"/>
                    </a:moveTo>
                    <a:cubicBezTo>
                      <a:pt x="43" y="43"/>
                      <a:pt x="38" y="40"/>
                      <a:pt x="34" y="36"/>
                    </a:cubicBezTo>
                    <a:cubicBezTo>
                      <a:pt x="30" y="31"/>
                      <a:pt x="26" y="26"/>
                      <a:pt x="21" y="22"/>
                    </a:cubicBezTo>
                    <a:cubicBezTo>
                      <a:pt x="24" y="24"/>
                      <a:pt x="26" y="27"/>
                      <a:pt x="29" y="29"/>
                    </a:cubicBezTo>
                    <a:cubicBezTo>
                      <a:pt x="34" y="34"/>
                      <a:pt x="40" y="40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6"/>
                      <a:pt x="46" y="47"/>
                      <a:pt x="46" y="48"/>
                    </a:cubicBezTo>
                    <a:close/>
                    <a:moveTo>
                      <a:pt x="49" y="57"/>
                    </a:moveTo>
                    <a:cubicBezTo>
                      <a:pt x="39" y="44"/>
                      <a:pt x="28" y="33"/>
                      <a:pt x="17" y="22"/>
                    </a:cubicBezTo>
                    <a:cubicBezTo>
                      <a:pt x="16" y="21"/>
                      <a:pt x="11" y="16"/>
                      <a:pt x="15" y="19"/>
                    </a:cubicBezTo>
                    <a:cubicBezTo>
                      <a:pt x="17" y="21"/>
                      <a:pt x="19" y="22"/>
                      <a:pt x="20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4"/>
                      <a:pt x="49" y="57"/>
                    </a:cubicBezTo>
                    <a:close/>
                    <a:moveTo>
                      <a:pt x="37" y="106"/>
                    </a:moveTo>
                    <a:cubicBezTo>
                      <a:pt x="36" y="105"/>
                      <a:pt x="36" y="104"/>
                      <a:pt x="36" y="102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8" y="105"/>
                      <a:pt x="38" y="104"/>
                    </a:cubicBezTo>
                    <a:cubicBezTo>
                      <a:pt x="38" y="104"/>
                      <a:pt x="35" y="101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0"/>
                    </a:moveTo>
                    <a:cubicBezTo>
                      <a:pt x="35" y="93"/>
                      <a:pt x="37" y="94"/>
                      <a:pt x="40" y="96"/>
                    </a:cubicBezTo>
                    <a:cubicBezTo>
                      <a:pt x="40" y="96"/>
                      <a:pt x="44" y="100"/>
                      <a:pt x="43" y="100"/>
                    </a:cubicBezTo>
                    <a:cubicBezTo>
                      <a:pt x="40" y="99"/>
                      <a:pt x="38" y="97"/>
                      <a:pt x="36" y="96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6" y="99"/>
                      <a:pt x="38" y="101"/>
                      <a:pt x="39" y="103"/>
                    </a:cubicBezTo>
                    <a:cubicBezTo>
                      <a:pt x="40" y="103"/>
                      <a:pt x="38" y="101"/>
                      <a:pt x="38" y="101"/>
                    </a:cubicBezTo>
                    <a:cubicBezTo>
                      <a:pt x="37" y="101"/>
                      <a:pt x="36" y="101"/>
                      <a:pt x="36" y="100"/>
                    </a:cubicBezTo>
                    <a:cubicBezTo>
                      <a:pt x="35" y="97"/>
                      <a:pt x="34" y="94"/>
                      <a:pt x="34" y="90"/>
                    </a:cubicBezTo>
                    <a:close/>
                    <a:moveTo>
                      <a:pt x="31" y="81"/>
                    </a:moveTo>
                    <a:cubicBezTo>
                      <a:pt x="35" y="86"/>
                      <a:pt x="42" y="89"/>
                      <a:pt x="46" y="95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1" y="91"/>
                      <a:pt x="40" y="89"/>
                    </a:cubicBezTo>
                    <a:cubicBezTo>
                      <a:pt x="37" y="87"/>
                      <a:pt x="35" y="84"/>
                      <a:pt x="31" y="82"/>
                    </a:cubicBezTo>
                    <a:cubicBezTo>
                      <a:pt x="31" y="82"/>
                      <a:pt x="31" y="81"/>
                      <a:pt x="31" y="81"/>
                    </a:cubicBezTo>
                    <a:close/>
                    <a:moveTo>
                      <a:pt x="29" y="73"/>
                    </a:moveTo>
                    <a:cubicBezTo>
                      <a:pt x="34" y="81"/>
                      <a:pt x="43" y="87"/>
                      <a:pt x="49" y="94"/>
                    </a:cubicBezTo>
                    <a:cubicBezTo>
                      <a:pt x="51" y="98"/>
                      <a:pt x="51" y="97"/>
                      <a:pt x="48" y="94"/>
                    </a:cubicBezTo>
                    <a:cubicBezTo>
                      <a:pt x="46" y="92"/>
                      <a:pt x="44" y="90"/>
                      <a:pt x="42" y="87"/>
                    </a:cubicBezTo>
                    <a:cubicBezTo>
                      <a:pt x="38" y="84"/>
                      <a:pt x="34" y="80"/>
                      <a:pt x="30" y="77"/>
                    </a:cubicBezTo>
                    <a:cubicBezTo>
                      <a:pt x="30" y="76"/>
                      <a:pt x="29" y="75"/>
                      <a:pt x="29" y="73"/>
                    </a:cubicBezTo>
                    <a:close/>
                    <a:moveTo>
                      <a:pt x="27" y="68"/>
                    </a:moveTo>
                    <a:cubicBezTo>
                      <a:pt x="35" y="77"/>
                      <a:pt x="45" y="84"/>
                      <a:pt x="52" y="94"/>
                    </a:cubicBezTo>
                    <a:cubicBezTo>
                      <a:pt x="56" y="98"/>
                      <a:pt x="52" y="94"/>
                      <a:pt x="50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8" y="80"/>
                      <a:pt x="33" y="76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69"/>
                      <a:pt x="27" y="68"/>
                    </a:cubicBezTo>
                    <a:close/>
                    <a:moveTo>
                      <a:pt x="25" y="61"/>
                    </a:moveTo>
                    <a:cubicBezTo>
                      <a:pt x="29" y="66"/>
                      <a:pt x="34" y="70"/>
                      <a:pt x="38" y="74"/>
                    </a:cubicBezTo>
                    <a:cubicBezTo>
                      <a:pt x="41" y="77"/>
                      <a:pt x="43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3"/>
                      <a:pt x="54" y="92"/>
                      <a:pt x="52" y="90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7" y="77"/>
                      <a:pt x="32" y="71"/>
                      <a:pt x="27" y="66"/>
                    </a:cubicBezTo>
                    <a:cubicBezTo>
                      <a:pt x="26" y="65"/>
                      <a:pt x="26" y="63"/>
                      <a:pt x="25" y="61"/>
                    </a:cubicBezTo>
                    <a:close/>
                    <a:moveTo>
                      <a:pt x="23" y="53"/>
                    </a:moveTo>
                    <a:cubicBezTo>
                      <a:pt x="25" y="57"/>
                      <a:pt x="29" y="59"/>
                      <a:pt x="32" y="62"/>
                    </a:cubicBezTo>
                    <a:cubicBezTo>
                      <a:pt x="34" y="65"/>
                      <a:pt x="36" y="67"/>
                      <a:pt x="39" y="69"/>
                    </a:cubicBezTo>
                    <a:cubicBezTo>
                      <a:pt x="45" y="76"/>
                      <a:pt x="51" y="83"/>
                      <a:pt x="58" y="89"/>
                    </a:cubicBezTo>
                    <a:cubicBezTo>
                      <a:pt x="58" y="90"/>
                      <a:pt x="59" y="91"/>
                      <a:pt x="60" y="92"/>
                    </a:cubicBezTo>
                    <a:cubicBezTo>
                      <a:pt x="58" y="91"/>
                      <a:pt x="57" y="90"/>
                      <a:pt x="56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2"/>
                      <a:pt x="30" y="66"/>
                      <a:pt x="24" y="59"/>
                    </a:cubicBezTo>
                    <a:cubicBezTo>
                      <a:pt x="24" y="57"/>
                      <a:pt x="23" y="55"/>
                      <a:pt x="23" y="53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3"/>
                      <a:pt x="33" y="58"/>
                    </a:cubicBezTo>
                    <a:cubicBezTo>
                      <a:pt x="36" y="61"/>
                      <a:pt x="39" y="65"/>
                      <a:pt x="42" y="68"/>
                    </a:cubicBezTo>
                    <a:cubicBezTo>
                      <a:pt x="46" y="72"/>
                      <a:pt x="49" y="75"/>
                      <a:pt x="53" y="79"/>
                    </a:cubicBezTo>
                    <a:cubicBezTo>
                      <a:pt x="55" y="81"/>
                      <a:pt x="57" y="83"/>
                      <a:pt x="58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3" y="72"/>
                    </a:cubicBezTo>
                    <a:cubicBezTo>
                      <a:pt x="40" y="69"/>
                      <a:pt x="37" y="66"/>
                      <a:pt x="34" y="63"/>
                    </a:cubicBezTo>
                    <a:cubicBezTo>
                      <a:pt x="34" y="63"/>
                      <a:pt x="34" y="63"/>
                      <a:pt x="33" y="62"/>
                    </a:cubicBezTo>
                    <a:cubicBezTo>
                      <a:pt x="30" y="59"/>
                      <a:pt x="26" y="55"/>
                      <a:pt x="22" y="51"/>
                    </a:cubicBezTo>
                    <a:cubicBezTo>
                      <a:pt x="21" y="49"/>
                      <a:pt x="20" y="46"/>
                      <a:pt x="20" y="44"/>
                    </a:cubicBezTo>
                    <a:close/>
                    <a:moveTo>
                      <a:pt x="10" y="24"/>
                    </a:moveTo>
                    <a:cubicBezTo>
                      <a:pt x="11" y="25"/>
                      <a:pt x="11" y="26"/>
                      <a:pt x="12" y="27"/>
                    </a:cubicBezTo>
                    <a:cubicBezTo>
                      <a:pt x="11" y="26"/>
                      <a:pt x="11" y="26"/>
                      <a:pt x="10" y="26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9"/>
                      <a:pt x="12" y="31"/>
                      <a:pt x="14" y="33"/>
                    </a:cubicBezTo>
                    <a:cubicBezTo>
                      <a:pt x="14" y="34"/>
                      <a:pt x="18" y="38"/>
                      <a:pt x="15" y="36"/>
                    </a:cubicBezTo>
                    <a:cubicBezTo>
                      <a:pt x="14" y="35"/>
                      <a:pt x="12" y="33"/>
                      <a:pt x="11" y="31"/>
                    </a:cubicBezTo>
                    <a:cubicBezTo>
                      <a:pt x="11" y="31"/>
                      <a:pt x="10" y="31"/>
                      <a:pt x="10" y="32"/>
                    </a:cubicBezTo>
                    <a:cubicBezTo>
                      <a:pt x="11" y="34"/>
                      <a:pt x="12" y="35"/>
                      <a:pt x="14" y="37"/>
                    </a:cubicBezTo>
                    <a:cubicBezTo>
                      <a:pt x="17" y="40"/>
                      <a:pt x="13" y="36"/>
                      <a:pt x="13" y="36"/>
                    </a:cubicBezTo>
                    <a:cubicBezTo>
                      <a:pt x="11" y="35"/>
                      <a:pt x="10" y="34"/>
                      <a:pt x="9" y="33"/>
                    </a:cubicBezTo>
                    <a:cubicBezTo>
                      <a:pt x="9" y="33"/>
                      <a:pt x="9" y="33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1" y="38"/>
                      <a:pt x="10" y="37"/>
                      <a:pt x="8" y="36"/>
                    </a:cubicBezTo>
                    <a:cubicBezTo>
                      <a:pt x="8" y="36"/>
                      <a:pt x="7" y="36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8" y="29"/>
                      <a:pt x="10" y="24"/>
                    </a:cubicBezTo>
                    <a:close/>
                    <a:moveTo>
                      <a:pt x="16" y="34"/>
                    </a:moveTo>
                    <a:cubicBezTo>
                      <a:pt x="26" y="48"/>
                      <a:pt x="40" y="59"/>
                      <a:pt x="52" y="72"/>
                    </a:cubicBezTo>
                    <a:cubicBezTo>
                      <a:pt x="52" y="72"/>
                      <a:pt x="57" y="77"/>
                      <a:pt x="54" y="74"/>
                    </a:cubicBezTo>
                    <a:cubicBezTo>
                      <a:pt x="52" y="73"/>
                      <a:pt x="50" y="71"/>
                      <a:pt x="48" y="70"/>
                    </a:cubicBezTo>
                    <a:cubicBezTo>
                      <a:pt x="45" y="67"/>
                      <a:pt x="41" y="63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7" y="39"/>
                    </a:cubicBezTo>
                    <a:cubicBezTo>
                      <a:pt x="17" y="38"/>
                      <a:pt x="17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5" y="37"/>
                    </a:cubicBezTo>
                    <a:cubicBezTo>
                      <a:pt x="16" y="38"/>
                      <a:pt x="16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6"/>
                      <a:pt x="15" y="35"/>
                      <a:pt x="14" y="33"/>
                    </a:cubicBezTo>
                    <a:cubicBezTo>
                      <a:pt x="14" y="32"/>
                      <a:pt x="13" y="32"/>
                      <a:pt x="13" y="31"/>
                    </a:cubicBezTo>
                    <a:cubicBezTo>
                      <a:pt x="12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4" y="30"/>
                      <a:pt x="14" y="31"/>
                    </a:cubicBezTo>
                    <a:cubicBezTo>
                      <a:pt x="15" y="32"/>
                      <a:pt x="16" y="33"/>
                      <a:pt x="17" y="34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1" y="25"/>
                      <a:pt x="11" y="24"/>
                    </a:cubicBezTo>
                    <a:cubicBezTo>
                      <a:pt x="12" y="25"/>
                      <a:pt x="14" y="26"/>
                      <a:pt x="14" y="27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6" y="39"/>
                      <a:pt x="30" y="43"/>
                    </a:cubicBezTo>
                    <a:cubicBezTo>
                      <a:pt x="34" y="47"/>
                      <a:pt x="38" y="51"/>
                      <a:pt x="41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4" y="71"/>
                      <a:pt x="50" y="66"/>
                      <a:pt x="49" y="65"/>
                    </a:cubicBezTo>
                    <a:cubicBezTo>
                      <a:pt x="47" y="63"/>
                      <a:pt x="44" y="61"/>
                      <a:pt x="42" y="59"/>
                    </a:cubicBezTo>
                    <a:cubicBezTo>
                      <a:pt x="33" y="51"/>
                      <a:pt x="25" y="42"/>
                      <a:pt x="16" y="34"/>
                    </a:cubicBezTo>
                    <a:cubicBezTo>
                      <a:pt x="16" y="34"/>
                      <a:pt x="15" y="34"/>
                      <a:pt x="16" y="34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39"/>
                      <a:pt x="6" y="38"/>
                    </a:cubicBezTo>
                    <a:cubicBezTo>
                      <a:pt x="7" y="39"/>
                      <a:pt x="8" y="40"/>
                      <a:pt x="9" y="40"/>
                    </a:cubicBezTo>
                    <a:cubicBezTo>
                      <a:pt x="9" y="40"/>
                      <a:pt x="8" y="40"/>
                      <a:pt x="7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3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1" y="40"/>
                    </a:moveTo>
                    <a:cubicBezTo>
                      <a:pt x="11" y="38"/>
                      <a:pt x="10" y="38"/>
                      <a:pt x="9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2" y="39"/>
                      <a:pt x="12" y="39"/>
                      <a:pt x="11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0" y="90"/>
                    </a:cubicBezTo>
                    <a:cubicBezTo>
                      <a:pt x="53" y="92"/>
                      <a:pt x="55" y="94"/>
                      <a:pt x="57" y="95"/>
                    </a:cubicBezTo>
                    <a:cubicBezTo>
                      <a:pt x="56" y="95"/>
                      <a:pt x="56" y="95"/>
                      <a:pt x="55" y="96"/>
                    </a:cubicBezTo>
                    <a:close/>
                    <a:moveTo>
                      <a:pt x="51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1" y="75"/>
                      <a:pt x="32" y="76"/>
                      <a:pt x="32" y="76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4" y="88"/>
                      <a:pt x="49" y="92"/>
                      <a:pt x="54" y="96"/>
                    </a:cubicBezTo>
                    <a:cubicBezTo>
                      <a:pt x="53" y="96"/>
                      <a:pt x="52" y="96"/>
                      <a:pt x="51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4"/>
                      <a:pt x="36" y="92"/>
                    </a:cubicBezTo>
                    <a:cubicBezTo>
                      <a:pt x="35" y="91"/>
                      <a:pt x="35" y="91"/>
                      <a:pt x="34" y="90"/>
                    </a:cubicBezTo>
                    <a:cubicBezTo>
                      <a:pt x="36" y="91"/>
                      <a:pt x="37" y="93"/>
                      <a:pt x="39" y="94"/>
                    </a:cubicBezTo>
                    <a:cubicBezTo>
                      <a:pt x="41" y="96"/>
                      <a:pt x="43" y="97"/>
                      <a:pt x="46" y="99"/>
                    </a:cubicBezTo>
                    <a:cubicBezTo>
                      <a:pt x="45" y="99"/>
                      <a:pt x="44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5" y="91"/>
                      <a:pt x="53" y="89"/>
                    </a:cubicBezTo>
                    <a:cubicBezTo>
                      <a:pt x="50" y="86"/>
                      <a:pt x="47" y="83"/>
                      <a:pt x="44" y="80"/>
                    </a:cubicBezTo>
                    <a:cubicBezTo>
                      <a:pt x="40" y="76"/>
                      <a:pt x="36" y="72"/>
                      <a:pt x="32" y="68"/>
                    </a:cubicBezTo>
                    <a:cubicBezTo>
                      <a:pt x="35" y="71"/>
                      <a:pt x="39" y="74"/>
                      <a:pt x="42" y="77"/>
                    </a:cubicBezTo>
                    <a:cubicBezTo>
                      <a:pt x="48" y="83"/>
                      <a:pt x="55" y="88"/>
                      <a:pt x="61" y="95"/>
                    </a:cubicBezTo>
                    <a:cubicBezTo>
                      <a:pt x="60" y="95"/>
                      <a:pt x="60" y="95"/>
                      <a:pt x="59" y="95"/>
                    </a:cubicBezTo>
                    <a:close/>
                    <a:moveTo>
                      <a:pt x="35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3" y="74"/>
                      <a:pt x="32" y="72"/>
                      <a:pt x="31" y="71"/>
                    </a:cubicBezTo>
                    <a:cubicBezTo>
                      <a:pt x="30" y="71"/>
                      <a:pt x="25" y="66"/>
                      <a:pt x="28" y="68"/>
                    </a:cubicBezTo>
                    <a:cubicBezTo>
                      <a:pt x="30" y="70"/>
                      <a:pt x="33" y="73"/>
                      <a:pt x="35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89"/>
                      <a:pt x="46" y="93"/>
                      <a:pt x="50" y="97"/>
                    </a:cubicBezTo>
                    <a:cubicBezTo>
                      <a:pt x="50" y="97"/>
                      <a:pt x="49" y="98"/>
                      <a:pt x="48" y="98"/>
                    </a:cubicBezTo>
                    <a:cubicBezTo>
                      <a:pt x="46" y="91"/>
                      <a:pt x="38" y="87"/>
                      <a:pt x="33" y="82"/>
                    </a:cubicBezTo>
                    <a:cubicBezTo>
                      <a:pt x="32" y="81"/>
                      <a:pt x="31" y="80"/>
                      <a:pt x="31" y="80"/>
                    </a:cubicBezTo>
                    <a:cubicBezTo>
                      <a:pt x="31" y="79"/>
                      <a:pt x="31" y="79"/>
                      <a:pt x="30" y="79"/>
                    </a:cubicBezTo>
                    <a:cubicBezTo>
                      <a:pt x="31" y="79"/>
                      <a:pt x="32" y="79"/>
                      <a:pt x="33" y="80"/>
                    </a:cubicBezTo>
                    <a:close/>
                    <a:moveTo>
                      <a:pt x="47" y="98"/>
                    </a:moveTo>
                    <a:cubicBezTo>
                      <a:pt x="47" y="98"/>
                      <a:pt x="47" y="99"/>
                      <a:pt x="46" y="99"/>
                    </a:cubicBezTo>
                    <a:cubicBezTo>
                      <a:pt x="44" y="96"/>
                      <a:pt x="42" y="93"/>
                      <a:pt x="39" y="91"/>
                    </a:cubicBezTo>
                    <a:cubicBezTo>
                      <a:pt x="38" y="89"/>
                      <a:pt x="36" y="88"/>
                      <a:pt x="35" y="86"/>
                    </a:cubicBezTo>
                    <a:cubicBezTo>
                      <a:pt x="34" y="86"/>
                      <a:pt x="33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8" y="87"/>
                      <a:pt x="42" y="94"/>
                      <a:pt x="47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2" y="95"/>
                      <a:pt x="41" y="94"/>
                    </a:cubicBezTo>
                    <a:cubicBezTo>
                      <a:pt x="38" y="92"/>
                      <a:pt x="36" y="91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3" y="88"/>
                      <a:pt x="33" y="86"/>
                      <a:pt x="32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6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1" y="102"/>
                      <a:pt x="40" y="103"/>
                    </a:cubicBezTo>
                    <a:cubicBezTo>
                      <a:pt x="39" y="101"/>
                      <a:pt x="38" y="99"/>
                      <a:pt x="36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7" y="78"/>
                      <a:pt x="44" y="74"/>
                    </a:cubicBezTo>
                    <a:cubicBezTo>
                      <a:pt x="41" y="72"/>
                      <a:pt x="39" y="69"/>
                      <a:pt x="37" y="67"/>
                    </a:cubicBezTo>
                    <a:cubicBezTo>
                      <a:pt x="38" y="67"/>
                      <a:pt x="38" y="67"/>
                      <a:pt x="38" y="68"/>
                    </a:cubicBezTo>
                    <a:cubicBezTo>
                      <a:pt x="45" y="74"/>
                      <a:pt x="53" y="80"/>
                      <a:pt x="59" y="87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1" y="89"/>
                      <a:pt x="61" y="92"/>
                      <a:pt x="62" y="94"/>
                    </a:cubicBezTo>
                    <a:cubicBezTo>
                      <a:pt x="60" y="91"/>
                      <a:pt x="58" y="88"/>
                      <a:pt x="55" y="86"/>
                    </a:cubicBezTo>
                    <a:close/>
                    <a:moveTo>
                      <a:pt x="43" y="67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7" y="51"/>
                      <a:pt x="24" y="48"/>
                    </a:cubicBezTo>
                    <a:cubicBezTo>
                      <a:pt x="22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2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8" y="70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80"/>
                      <a:pt x="58" y="83"/>
                      <a:pt x="59" y="86"/>
                    </a:cubicBezTo>
                    <a:cubicBezTo>
                      <a:pt x="55" y="79"/>
                      <a:pt x="48" y="73"/>
                      <a:pt x="43" y="67"/>
                    </a:cubicBezTo>
                    <a:close/>
                    <a:moveTo>
                      <a:pt x="21" y="39"/>
                    </a:moveTo>
                    <a:cubicBezTo>
                      <a:pt x="19" y="38"/>
                      <a:pt x="18" y="37"/>
                      <a:pt x="17" y="36"/>
                    </a:cubicBezTo>
                    <a:cubicBezTo>
                      <a:pt x="19" y="37"/>
                      <a:pt x="21" y="39"/>
                      <a:pt x="22" y="41"/>
                    </a:cubicBezTo>
                    <a:cubicBezTo>
                      <a:pt x="26" y="44"/>
                      <a:pt x="29" y="47"/>
                      <a:pt x="33" y="51"/>
                    </a:cubicBezTo>
                    <a:cubicBezTo>
                      <a:pt x="39" y="58"/>
                      <a:pt x="47" y="64"/>
                      <a:pt x="54" y="70"/>
                    </a:cubicBezTo>
                    <a:cubicBezTo>
                      <a:pt x="54" y="71"/>
                      <a:pt x="54" y="71"/>
                      <a:pt x="54" y="70"/>
                    </a:cubicBezTo>
                    <a:cubicBezTo>
                      <a:pt x="55" y="72"/>
                      <a:pt x="55" y="74"/>
                      <a:pt x="56" y="76"/>
                    </a:cubicBezTo>
                    <a:cubicBezTo>
                      <a:pt x="45" y="63"/>
                      <a:pt x="32" y="52"/>
                      <a:pt x="21" y="39"/>
                    </a:cubicBezTo>
                    <a:close/>
                    <a:moveTo>
                      <a:pt x="45" y="59"/>
                    </a:moveTo>
                    <a:cubicBezTo>
                      <a:pt x="41" y="55"/>
                      <a:pt x="38" y="50"/>
                      <a:pt x="34" y="46"/>
                    </a:cubicBezTo>
                    <a:cubicBezTo>
                      <a:pt x="30" y="42"/>
                      <a:pt x="26" y="38"/>
                      <a:pt x="22" y="35"/>
                    </a:cubicBezTo>
                    <a:cubicBezTo>
                      <a:pt x="17" y="31"/>
                      <a:pt x="15" y="26"/>
                      <a:pt x="11" y="22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7" y="24"/>
                      <a:pt x="23" y="28"/>
                      <a:pt x="27" y="33"/>
                    </a:cubicBezTo>
                    <a:cubicBezTo>
                      <a:pt x="34" y="40"/>
                      <a:pt x="40" y="47"/>
                      <a:pt x="46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6" y="55"/>
                      <a:pt x="45" y="54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38" y="48"/>
                      <a:pt x="36" y="45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0" y="38"/>
                      <a:pt x="25" y="34"/>
                      <a:pt x="21" y="29"/>
                    </a:cubicBezTo>
                    <a:cubicBezTo>
                      <a:pt x="18" y="26"/>
                      <a:pt x="15" y="23"/>
                      <a:pt x="13" y="20"/>
                    </a:cubicBezTo>
                    <a:cubicBezTo>
                      <a:pt x="12" y="19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4" y="22"/>
                      <a:pt x="14" y="23"/>
                    </a:cubicBezTo>
                    <a:cubicBezTo>
                      <a:pt x="16" y="24"/>
                      <a:pt x="17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5" y="35"/>
                      <a:pt x="29" y="38"/>
                      <a:pt x="32" y="42"/>
                    </a:cubicBezTo>
                    <a:cubicBezTo>
                      <a:pt x="32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3" y="68"/>
                      <a:pt x="54" y="70"/>
                    </a:cubicBezTo>
                    <a:cubicBezTo>
                      <a:pt x="52" y="65"/>
                      <a:pt x="49" y="62"/>
                      <a:pt x="45" y="59"/>
                    </a:cubicBezTo>
                    <a:close/>
                    <a:moveTo>
                      <a:pt x="15" y="13"/>
                    </a:moveTo>
                    <a:cubicBezTo>
                      <a:pt x="20" y="20"/>
                      <a:pt x="27" y="26"/>
                      <a:pt x="33" y="32"/>
                    </a:cubicBezTo>
                    <a:cubicBezTo>
                      <a:pt x="36" y="35"/>
                      <a:pt x="39" y="38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0" y="39"/>
                      <a:pt x="38" y="38"/>
                      <a:pt x="37" y="36"/>
                    </a:cubicBezTo>
                    <a:cubicBezTo>
                      <a:pt x="30" y="30"/>
                      <a:pt x="24" y="23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6"/>
                      <a:pt x="15" y="16"/>
                    </a:cubicBezTo>
                    <a:cubicBezTo>
                      <a:pt x="15" y="16"/>
                      <a:pt x="14" y="16"/>
                      <a:pt x="15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1" y="24"/>
                      <a:pt x="17" y="20"/>
                      <a:pt x="13" y="17"/>
                    </a:cubicBezTo>
                    <a:cubicBezTo>
                      <a:pt x="14" y="16"/>
                      <a:pt x="14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1"/>
                    </a:cubicBezTo>
                    <a:cubicBezTo>
                      <a:pt x="37" y="33"/>
                      <a:pt x="39" y="34"/>
                      <a:pt x="40" y="35"/>
                    </a:cubicBezTo>
                    <a:cubicBezTo>
                      <a:pt x="46" y="41"/>
                      <a:pt x="39" y="35"/>
                      <a:pt x="37" y="34"/>
                    </a:cubicBezTo>
                    <a:cubicBezTo>
                      <a:pt x="36" y="33"/>
                      <a:pt x="35" y="33"/>
                      <a:pt x="34" y="32"/>
                    </a:cubicBezTo>
                    <a:cubicBezTo>
                      <a:pt x="33" y="31"/>
                      <a:pt x="32" y="29"/>
                      <a:pt x="31" y="28"/>
                    </a:cubicBezTo>
                    <a:cubicBezTo>
                      <a:pt x="25" y="23"/>
                      <a:pt x="21" y="17"/>
                      <a:pt x="15" y="12"/>
                    </a:cubicBezTo>
                    <a:cubicBezTo>
                      <a:pt x="15" y="11"/>
                      <a:pt x="16" y="11"/>
                      <a:pt x="16" y="10"/>
                    </a:cubicBezTo>
                    <a:close/>
                    <a:moveTo>
                      <a:pt x="26" y="24"/>
                    </a:moveTo>
                    <a:cubicBezTo>
                      <a:pt x="23" y="21"/>
                      <a:pt x="20" y="18"/>
                      <a:pt x="17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5"/>
                      <a:pt x="17" y="15"/>
                      <a:pt x="18" y="15"/>
                    </a:cubicBezTo>
                    <a:cubicBezTo>
                      <a:pt x="19" y="16"/>
                      <a:pt x="21" y="18"/>
                      <a:pt x="22" y="20"/>
                    </a:cubicBezTo>
                    <a:cubicBezTo>
                      <a:pt x="24" y="21"/>
                      <a:pt x="25" y="23"/>
                      <a:pt x="26" y="24"/>
                    </a:cubicBezTo>
                    <a:close/>
                    <a:moveTo>
                      <a:pt x="41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9"/>
                      <a:pt x="51" y="61"/>
                      <a:pt x="51" y="62"/>
                    </a:cubicBezTo>
                    <a:cubicBezTo>
                      <a:pt x="48" y="59"/>
                      <a:pt x="44" y="55"/>
                      <a:pt x="41" y="52"/>
                    </a:cubicBezTo>
                    <a:close/>
                    <a:moveTo>
                      <a:pt x="28" y="31"/>
                    </a:move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39" y="42"/>
                      <a:pt x="38" y="41"/>
                      <a:pt x="37" y="40"/>
                    </a:cubicBezTo>
                    <a:cubicBezTo>
                      <a:pt x="34" y="37"/>
                      <a:pt x="32" y="34"/>
                      <a:pt x="29" y="32"/>
                    </a:cubicBezTo>
                    <a:cubicBezTo>
                      <a:pt x="29" y="31"/>
                      <a:pt x="29" y="31"/>
                      <a:pt x="28" y="31"/>
                    </a:cubicBezTo>
                    <a:close/>
                    <a:moveTo>
                      <a:pt x="39" y="36"/>
                    </a:moveTo>
                    <a:cubicBezTo>
                      <a:pt x="40" y="37"/>
                      <a:pt x="42" y="39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4" y="42"/>
                      <a:pt x="45" y="43"/>
                    </a:cubicBezTo>
                    <a:cubicBezTo>
                      <a:pt x="43" y="41"/>
                      <a:pt x="41" y="38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8" y="17"/>
                      <a:pt x="40" y="18"/>
                    </a:cubicBezTo>
                    <a:cubicBezTo>
                      <a:pt x="43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4" y="18"/>
                    </a:cubicBezTo>
                    <a:cubicBezTo>
                      <a:pt x="32" y="16"/>
                      <a:pt x="29" y="14"/>
                      <a:pt x="27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9" y="13"/>
                      <a:pt x="32" y="16"/>
                      <a:pt x="35" y="17"/>
                    </a:cubicBezTo>
                    <a:cubicBezTo>
                      <a:pt x="39" y="20"/>
                      <a:pt x="43" y="24"/>
                      <a:pt x="47" y="27"/>
                    </a:cubicBezTo>
                    <a:cubicBezTo>
                      <a:pt x="46" y="27"/>
                      <a:pt x="45" y="27"/>
                      <a:pt x="44" y="28"/>
                    </a:cubicBezTo>
                    <a:close/>
                    <a:moveTo>
                      <a:pt x="42" y="28"/>
                    </a:moveTo>
                    <a:cubicBezTo>
                      <a:pt x="40" y="26"/>
                      <a:pt x="38" y="25"/>
                      <a:pt x="36" y="23"/>
                    </a:cubicBezTo>
                    <a:cubicBezTo>
                      <a:pt x="38" y="25"/>
                      <a:pt x="41" y="26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39" y="29"/>
                      <a:pt x="36" y="27"/>
                      <a:pt x="34" y="24"/>
                    </a:cubicBezTo>
                    <a:cubicBezTo>
                      <a:pt x="29" y="21"/>
                      <a:pt x="26" y="17"/>
                      <a:pt x="22" y="12"/>
                    </a:cubicBezTo>
                    <a:cubicBezTo>
                      <a:pt x="23" y="13"/>
                      <a:pt x="23" y="14"/>
                      <a:pt x="24" y="14"/>
                    </a:cubicBezTo>
                    <a:cubicBezTo>
                      <a:pt x="26" y="16"/>
                      <a:pt x="27" y="18"/>
                      <a:pt x="29" y="20"/>
                    </a:cubicBezTo>
                    <a:cubicBezTo>
                      <a:pt x="33" y="23"/>
                      <a:pt x="37" y="26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2" y="25"/>
                      <a:pt x="52" y="25"/>
                    </a:cubicBezTo>
                    <a:cubicBezTo>
                      <a:pt x="48" y="24"/>
                      <a:pt x="45" y="21"/>
                      <a:pt x="41" y="18"/>
                    </a:cubicBezTo>
                    <a:cubicBezTo>
                      <a:pt x="38" y="16"/>
                      <a:pt x="35" y="14"/>
                      <a:pt x="32" y="12"/>
                    </a:cubicBezTo>
                    <a:cubicBezTo>
                      <a:pt x="31" y="11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3" y="14"/>
                      <a:pt x="36" y="16"/>
                      <a:pt x="39" y="18"/>
                    </a:cubicBezTo>
                    <a:cubicBezTo>
                      <a:pt x="41" y="21"/>
                      <a:pt x="44" y="23"/>
                      <a:pt x="46" y="26"/>
                    </a:cubicBezTo>
                    <a:cubicBezTo>
                      <a:pt x="45" y="25"/>
                      <a:pt x="44" y="24"/>
                      <a:pt x="43" y="23"/>
                    </a:cubicBezTo>
                    <a:cubicBezTo>
                      <a:pt x="42" y="22"/>
                      <a:pt x="40" y="21"/>
                      <a:pt x="39" y="19"/>
                    </a:cubicBezTo>
                    <a:cubicBezTo>
                      <a:pt x="37" y="17"/>
                      <a:pt x="34" y="16"/>
                      <a:pt x="31" y="14"/>
                    </a:cubicBezTo>
                    <a:cubicBezTo>
                      <a:pt x="28" y="12"/>
                      <a:pt x="25" y="9"/>
                      <a:pt x="22" y="7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5"/>
                      <a:pt x="19" y="5"/>
                    </a:cubicBezTo>
                    <a:cubicBezTo>
                      <a:pt x="23" y="9"/>
                      <a:pt x="26" y="13"/>
                      <a:pt x="30" y="16"/>
                    </a:cubicBezTo>
                    <a:cubicBezTo>
                      <a:pt x="34" y="19"/>
                      <a:pt x="39" y="22"/>
                      <a:pt x="42" y="26"/>
                    </a:cubicBezTo>
                    <a:cubicBezTo>
                      <a:pt x="43" y="27"/>
                      <a:pt x="43" y="28"/>
                      <a:pt x="43" y="27"/>
                    </a:cubicBezTo>
                    <a:cubicBezTo>
                      <a:pt x="41" y="26"/>
                      <a:pt x="39" y="24"/>
                      <a:pt x="37" y="23"/>
                    </a:cubicBezTo>
                    <a:cubicBezTo>
                      <a:pt x="35" y="21"/>
                      <a:pt x="33" y="20"/>
                      <a:pt x="31" y="18"/>
                    </a:cubicBezTo>
                    <a:cubicBezTo>
                      <a:pt x="28" y="15"/>
                      <a:pt x="24" y="11"/>
                      <a:pt x="21" y="8"/>
                    </a:cubicBezTo>
                    <a:cubicBezTo>
                      <a:pt x="21" y="7"/>
                      <a:pt x="20" y="7"/>
                      <a:pt x="20" y="7"/>
                    </a:cubicBezTo>
                    <a:cubicBezTo>
                      <a:pt x="20" y="7"/>
                      <a:pt x="19" y="6"/>
                      <a:pt x="19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22" y="10"/>
                      <a:pt x="24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39" y="27"/>
                      <a:pt x="38" y="26"/>
                      <a:pt x="36" y="25"/>
                    </a:cubicBezTo>
                    <a:cubicBezTo>
                      <a:pt x="34" y="23"/>
                      <a:pt x="32" y="21"/>
                      <a:pt x="30" y="19"/>
                    </a:cubicBezTo>
                    <a:cubicBezTo>
                      <a:pt x="26" y="16"/>
                      <a:pt x="23" y="12"/>
                      <a:pt x="19" y="8"/>
                    </a:cubicBezTo>
                    <a:cubicBezTo>
                      <a:pt x="19" y="8"/>
                      <a:pt x="18" y="9"/>
                      <a:pt x="18" y="9"/>
                    </a:cubicBezTo>
                    <a:cubicBezTo>
                      <a:pt x="24" y="15"/>
                      <a:pt x="29" y="21"/>
                      <a:pt x="35" y="27"/>
                    </a:cubicBezTo>
                    <a:cubicBezTo>
                      <a:pt x="37" y="28"/>
                      <a:pt x="38" y="30"/>
                      <a:pt x="40" y="31"/>
                    </a:cubicBezTo>
                    <a:cubicBezTo>
                      <a:pt x="44" y="35"/>
                      <a:pt x="40" y="32"/>
                      <a:pt x="39" y="31"/>
                    </a:cubicBezTo>
                    <a:cubicBezTo>
                      <a:pt x="35" y="29"/>
                      <a:pt x="32" y="26"/>
                      <a:pt x="29" y="23"/>
                    </a:cubicBezTo>
                    <a:cubicBezTo>
                      <a:pt x="25" y="19"/>
                      <a:pt x="21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8"/>
                      <a:pt x="18" y="6"/>
                      <a:pt x="19" y="4"/>
                    </a:cubicBezTo>
                    <a:close/>
                    <a:moveTo>
                      <a:pt x="33" y="20"/>
                    </a:moveTo>
                    <a:cubicBezTo>
                      <a:pt x="31" y="19"/>
                      <a:pt x="29" y="17"/>
                      <a:pt x="27" y="15"/>
                    </a:cubicBezTo>
                    <a:cubicBezTo>
                      <a:pt x="28" y="16"/>
                      <a:pt x="29" y="17"/>
                      <a:pt x="30" y="18"/>
                    </a:cubicBezTo>
                    <a:cubicBezTo>
                      <a:pt x="31" y="19"/>
                      <a:pt x="32" y="20"/>
                      <a:pt x="3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2" name="Freeform 157"/>
              <p:cNvSpPr>
                <a:spLocks noEditPoints="1" noChangeArrowheads="1"/>
              </p:cNvSpPr>
              <p:nvPr/>
            </p:nvSpPr>
            <p:spPr bwMode="auto">
              <a:xfrm>
                <a:off x="5703" y="424"/>
                <a:ext cx="154" cy="265"/>
              </a:xfrm>
              <a:custGeom>
                <a:avLst/>
                <a:gdLst>
                  <a:gd name="T0" fmla="*/ 0 w 65"/>
                  <a:gd name="T1" fmla="*/ 7552 h 112"/>
                  <a:gd name="T2" fmla="*/ 11344 w 65"/>
                  <a:gd name="T3" fmla="*/ 17048 h 112"/>
                  <a:gd name="T4" fmla="*/ 5826 w 65"/>
                  <a:gd name="T5" fmla="*/ 4730 h 112"/>
                  <a:gd name="T6" fmla="*/ 5136 w 65"/>
                  <a:gd name="T7" fmla="*/ 5111 h 112"/>
                  <a:gd name="T8" fmla="*/ 3497 w 65"/>
                  <a:gd name="T9" fmla="*/ 4226 h 112"/>
                  <a:gd name="T10" fmla="*/ 6714 w 65"/>
                  <a:gd name="T11" fmla="*/ 18240 h 112"/>
                  <a:gd name="T12" fmla="*/ 6331 w 65"/>
                  <a:gd name="T13" fmla="*/ 16835 h 112"/>
                  <a:gd name="T14" fmla="*/ 8129 w 65"/>
                  <a:gd name="T15" fmla="*/ 16678 h 112"/>
                  <a:gd name="T16" fmla="*/ 8510 w 65"/>
                  <a:gd name="T17" fmla="*/ 16454 h 112"/>
                  <a:gd name="T18" fmla="*/ 7622 w 65"/>
                  <a:gd name="T19" fmla="*/ 14913 h 112"/>
                  <a:gd name="T20" fmla="*/ 9711 w 65"/>
                  <a:gd name="T21" fmla="*/ 16174 h 112"/>
                  <a:gd name="T22" fmla="*/ 5665 w 65"/>
                  <a:gd name="T23" fmla="*/ 10900 h 112"/>
                  <a:gd name="T24" fmla="*/ 3867 w 65"/>
                  <a:gd name="T25" fmla="*/ 9270 h 112"/>
                  <a:gd name="T26" fmla="*/ 7622 w 65"/>
                  <a:gd name="T27" fmla="*/ 12438 h 112"/>
                  <a:gd name="T28" fmla="*/ 1796 w 65"/>
                  <a:gd name="T29" fmla="*/ 4384 h 112"/>
                  <a:gd name="T30" fmla="*/ 2078 w 65"/>
                  <a:gd name="T31" fmla="*/ 6303 h 112"/>
                  <a:gd name="T32" fmla="*/ 877 w 65"/>
                  <a:gd name="T33" fmla="*/ 6679 h 112"/>
                  <a:gd name="T34" fmla="*/ 6714 w 65"/>
                  <a:gd name="T35" fmla="*/ 10531 h 112"/>
                  <a:gd name="T36" fmla="*/ 2992 w 65"/>
                  <a:gd name="T37" fmla="*/ 6679 h 112"/>
                  <a:gd name="T38" fmla="*/ 2992 w 65"/>
                  <a:gd name="T39" fmla="*/ 5922 h 112"/>
                  <a:gd name="T40" fmla="*/ 3217 w 65"/>
                  <a:gd name="T41" fmla="*/ 5643 h 112"/>
                  <a:gd name="T42" fmla="*/ 2834 w 65"/>
                  <a:gd name="T43" fmla="*/ 5922 h 112"/>
                  <a:gd name="T44" fmla="*/ 2301 w 65"/>
                  <a:gd name="T45" fmla="*/ 6679 h 112"/>
                  <a:gd name="T46" fmla="*/ 663 w 65"/>
                  <a:gd name="T47" fmla="*/ 7205 h 112"/>
                  <a:gd name="T48" fmla="*/ 10081 w 65"/>
                  <a:gd name="T49" fmla="*/ 16678 h 112"/>
                  <a:gd name="T50" fmla="*/ 9043 w 65"/>
                  <a:gd name="T51" fmla="*/ 17048 h 112"/>
                  <a:gd name="T52" fmla="*/ 10470 w 65"/>
                  <a:gd name="T53" fmla="*/ 16678 h 112"/>
                  <a:gd name="T54" fmla="*/ 6207 w 65"/>
                  <a:gd name="T55" fmla="*/ 13127 h 112"/>
                  <a:gd name="T56" fmla="*/ 8818 w 65"/>
                  <a:gd name="T57" fmla="*/ 17048 h 112"/>
                  <a:gd name="T58" fmla="*/ 8129 w 65"/>
                  <a:gd name="T59" fmla="*/ 17367 h 112"/>
                  <a:gd name="T60" fmla="*/ 7247 w 65"/>
                  <a:gd name="T61" fmla="*/ 16454 h 112"/>
                  <a:gd name="T62" fmla="*/ 7089 w 65"/>
                  <a:gd name="T63" fmla="*/ 18082 h 112"/>
                  <a:gd name="T64" fmla="*/ 10586 w 65"/>
                  <a:gd name="T65" fmla="*/ 15261 h 112"/>
                  <a:gd name="T66" fmla="*/ 3867 w 65"/>
                  <a:gd name="T67" fmla="*/ 8078 h 112"/>
                  <a:gd name="T68" fmla="*/ 2992 w 65"/>
                  <a:gd name="T69" fmla="*/ 6303 h 112"/>
                  <a:gd name="T70" fmla="*/ 8006 w 65"/>
                  <a:gd name="T71" fmla="*/ 10373 h 112"/>
                  <a:gd name="T72" fmla="*/ 8671 w 65"/>
                  <a:gd name="T73" fmla="*/ 9999 h 112"/>
                  <a:gd name="T74" fmla="*/ 2078 w 65"/>
                  <a:gd name="T75" fmla="*/ 3483 h 112"/>
                  <a:gd name="T76" fmla="*/ 9162 w 65"/>
                  <a:gd name="T77" fmla="*/ 11061 h 112"/>
                  <a:gd name="T78" fmla="*/ 7477 w 65"/>
                  <a:gd name="T79" fmla="*/ 7205 h 112"/>
                  <a:gd name="T80" fmla="*/ 4419 w 65"/>
                  <a:gd name="T81" fmla="*/ 4730 h 112"/>
                  <a:gd name="T82" fmla="*/ 6556 w 65"/>
                  <a:gd name="T83" fmla="*/ 5922 h 112"/>
                  <a:gd name="T84" fmla="*/ 2992 w 65"/>
                  <a:gd name="T85" fmla="*/ 2451 h 112"/>
                  <a:gd name="T86" fmla="*/ 9043 w 65"/>
                  <a:gd name="T87" fmla="*/ 10900 h 112"/>
                  <a:gd name="T88" fmla="*/ 5136 w 65"/>
                  <a:gd name="T89" fmla="*/ 5418 h 112"/>
                  <a:gd name="T90" fmla="*/ 8510 w 65"/>
                  <a:gd name="T91" fmla="*/ 4607 h 112"/>
                  <a:gd name="T92" fmla="*/ 4788 w 65"/>
                  <a:gd name="T93" fmla="*/ 2066 h 112"/>
                  <a:gd name="T94" fmla="*/ 7622 w 65"/>
                  <a:gd name="T95" fmla="*/ 4888 h 112"/>
                  <a:gd name="T96" fmla="*/ 3867 w 65"/>
                  <a:gd name="T97" fmla="*/ 2066 h 112"/>
                  <a:gd name="T98" fmla="*/ 5665 w 65"/>
                  <a:gd name="T99" fmla="*/ 2066 h 112"/>
                  <a:gd name="T100" fmla="*/ 6714 w 65"/>
                  <a:gd name="T101" fmla="*/ 3192 h 112"/>
                  <a:gd name="T102" fmla="*/ 3497 w 65"/>
                  <a:gd name="T103" fmla="*/ 873 h 112"/>
                  <a:gd name="T104" fmla="*/ 3722 w 65"/>
                  <a:gd name="T105" fmla="*/ 1405 h 112"/>
                  <a:gd name="T106" fmla="*/ 7247 w 65"/>
                  <a:gd name="T107" fmla="*/ 5111 h 112"/>
                  <a:gd name="T108" fmla="*/ 6866 w 65"/>
                  <a:gd name="T109" fmla="*/ 5418 h 112"/>
                  <a:gd name="T110" fmla="*/ 5293 w 65"/>
                  <a:gd name="T111" fmla="*/ 3192 h 11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5"/>
                  <a:gd name="T169" fmla="*/ 0 h 112"/>
                  <a:gd name="T170" fmla="*/ 65 w 65"/>
                  <a:gd name="T171" fmla="*/ 112 h 11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5" h="112">
                    <a:moveTo>
                      <a:pt x="57" y="25"/>
                    </a:moveTo>
                    <a:cubicBezTo>
                      <a:pt x="57" y="24"/>
                      <a:pt x="57" y="24"/>
                      <a:pt x="56" y="24"/>
                    </a:cubicBezTo>
                    <a:cubicBezTo>
                      <a:pt x="43" y="16"/>
                      <a:pt x="32" y="7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1"/>
                      <a:pt x="17" y="1"/>
                    </a:cubicBezTo>
                    <a:cubicBezTo>
                      <a:pt x="13" y="8"/>
                      <a:pt x="10" y="16"/>
                      <a:pt x="8" y="23"/>
                    </a:cubicBezTo>
                    <a:cubicBezTo>
                      <a:pt x="5" y="30"/>
                      <a:pt x="2" y="36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5"/>
                      <a:pt x="1" y="45"/>
                      <a:pt x="2" y="45"/>
                    </a:cubicBezTo>
                    <a:cubicBezTo>
                      <a:pt x="6" y="43"/>
                      <a:pt x="11" y="43"/>
                      <a:pt x="16" y="42"/>
                    </a:cubicBezTo>
                    <a:cubicBezTo>
                      <a:pt x="22" y="64"/>
                      <a:pt x="31" y="86"/>
                      <a:pt x="34" y="110"/>
                    </a:cubicBezTo>
                    <a:cubicBezTo>
                      <a:pt x="34" y="111"/>
                      <a:pt x="35" y="112"/>
                      <a:pt x="36" y="111"/>
                    </a:cubicBezTo>
                    <a:cubicBezTo>
                      <a:pt x="37" y="111"/>
                      <a:pt x="37" y="111"/>
                      <a:pt x="37" y="110"/>
                    </a:cubicBezTo>
                    <a:cubicBezTo>
                      <a:pt x="43" y="102"/>
                      <a:pt x="54" y="97"/>
                      <a:pt x="64" y="97"/>
                    </a:cubicBezTo>
                    <a:cubicBezTo>
                      <a:pt x="64" y="97"/>
                      <a:pt x="65" y="97"/>
                      <a:pt x="65" y="97"/>
                    </a:cubicBezTo>
                    <a:cubicBezTo>
                      <a:pt x="65" y="96"/>
                      <a:pt x="65" y="96"/>
                      <a:pt x="65" y="95"/>
                    </a:cubicBezTo>
                    <a:cubicBezTo>
                      <a:pt x="59" y="74"/>
                      <a:pt x="50" y="52"/>
                      <a:pt x="44" y="31"/>
                    </a:cubicBezTo>
                    <a:cubicBezTo>
                      <a:pt x="48" y="29"/>
                      <a:pt x="52" y="28"/>
                      <a:pt x="56" y="27"/>
                    </a:cubicBezTo>
                    <a:cubicBezTo>
                      <a:pt x="57" y="27"/>
                      <a:pt x="57" y="26"/>
                      <a:pt x="57" y="25"/>
                    </a:cubicBezTo>
                    <a:close/>
                    <a:moveTo>
                      <a:pt x="43" y="37"/>
                    </a:moveTo>
                    <a:cubicBezTo>
                      <a:pt x="40" y="33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2" y="27"/>
                    </a:cubicBezTo>
                    <a:cubicBezTo>
                      <a:pt x="36" y="29"/>
                      <a:pt x="39" y="32"/>
                      <a:pt x="42" y="34"/>
                    </a:cubicBezTo>
                    <a:cubicBezTo>
                      <a:pt x="42" y="35"/>
                      <a:pt x="43" y="36"/>
                      <a:pt x="43" y="37"/>
                    </a:cubicBezTo>
                    <a:close/>
                    <a:moveTo>
                      <a:pt x="46" y="48"/>
                    </a:moveTo>
                    <a:cubicBezTo>
                      <a:pt x="43" y="43"/>
                      <a:pt x="38" y="40"/>
                      <a:pt x="34" y="36"/>
                    </a:cubicBezTo>
                    <a:cubicBezTo>
                      <a:pt x="29" y="31"/>
                      <a:pt x="25" y="26"/>
                      <a:pt x="21" y="22"/>
                    </a:cubicBezTo>
                    <a:cubicBezTo>
                      <a:pt x="24" y="24"/>
                      <a:pt x="26" y="27"/>
                      <a:pt x="29" y="29"/>
                    </a:cubicBezTo>
                    <a:cubicBezTo>
                      <a:pt x="34" y="34"/>
                      <a:pt x="40" y="40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6"/>
                      <a:pt x="46" y="47"/>
                      <a:pt x="46" y="48"/>
                    </a:cubicBezTo>
                    <a:close/>
                    <a:moveTo>
                      <a:pt x="49" y="57"/>
                    </a:moveTo>
                    <a:cubicBezTo>
                      <a:pt x="39" y="44"/>
                      <a:pt x="28" y="33"/>
                      <a:pt x="17" y="22"/>
                    </a:cubicBezTo>
                    <a:cubicBezTo>
                      <a:pt x="16" y="21"/>
                      <a:pt x="11" y="16"/>
                      <a:pt x="15" y="19"/>
                    </a:cubicBezTo>
                    <a:cubicBezTo>
                      <a:pt x="17" y="21"/>
                      <a:pt x="19" y="22"/>
                      <a:pt x="20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4"/>
                      <a:pt x="49" y="57"/>
                    </a:cubicBezTo>
                    <a:close/>
                    <a:moveTo>
                      <a:pt x="37" y="106"/>
                    </a:moveTo>
                    <a:cubicBezTo>
                      <a:pt x="36" y="105"/>
                      <a:pt x="36" y="104"/>
                      <a:pt x="36" y="102"/>
                    </a:cubicBezTo>
                    <a:cubicBezTo>
                      <a:pt x="37" y="103"/>
                      <a:pt x="37" y="104"/>
                      <a:pt x="37" y="105"/>
                    </a:cubicBezTo>
                    <a:cubicBezTo>
                      <a:pt x="38" y="105"/>
                      <a:pt x="38" y="105"/>
                      <a:pt x="38" y="104"/>
                    </a:cubicBezTo>
                    <a:cubicBezTo>
                      <a:pt x="38" y="104"/>
                      <a:pt x="35" y="101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8" y="104"/>
                      <a:pt x="38" y="105"/>
                      <a:pt x="37" y="106"/>
                    </a:cubicBezTo>
                    <a:close/>
                    <a:moveTo>
                      <a:pt x="34" y="90"/>
                    </a:moveTo>
                    <a:cubicBezTo>
                      <a:pt x="35" y="92"/>
                      <a:pt x="37" y="94"/>
                      <a:pt x="40" y="96"/>
                    </a:cubicBezTo>
                    <a:cubicBezTo>
                      <a:pt x="40" y="96"/>
                      <a:pt x="44" y="100"/>
                      <a:pt x="43" y="100"/>
                    </a:cubicBezTo>
                    <a:cubicBezTo>
                      <a:pt x="40" y="98"/>
                      <a:pt x="38" y="97"/>
                      <a:pt x="36" y="96"/>
                    </a:cubicBezTo>
                    <a:cubicBezTo>
                      <a:pt x="35" y="95"/>
                      <a:pt x="35" y="96"/>
                      <a:pt x="35" y="96"/>
                    </a:cubicBezTo>
                    <a:cubicBezTo>
                      <a:pt x="36" y="98"/>
                      <a:pt x="38" y="100"/>
                      <a:pt x="39" y="102"/>
                    </a:cubicBezTo>
                    <a:cubicBezTo>
                      <a:pt x="40" y="103"/>
                      <a:pt x="38" y="101"/>
                      <a:pt x="38" y="101"/>
                    </a:cubicBezTo>
                    <a:cubicBezTo>
                      <a:pt x="37" y="101"/>
                      <a:pt x="36" y="101"/>
                      <a:pt x="36" y="100"/>
                    </a:cubicBezTo>
                    <a:cubicBezTo>
                      <a:pt x="35" y="97"/>
                      <a:pt x="34" y="94"/>
                      <a:pt x="34" y="90"/>
                    </a:cubicBezTo>
                    <a:close/>
                    <a:moveTo>
                      <a:pt x="31" y="81"/>
                    </a:moveTo>
                    <a:cubicBezTo>
                      <a:pt x="35" y="86"/>
                      <a:pt x="42" y="89"/>
                      <a:pt x="46" y="95"/>
                    </a:cubicBezTo>
                    <a:cubicBezTo>
                      <a:pt x="49" y="99"/>
                      <a:pt x="46" y="96"/>
                      <a:pt x="45" y="94"/>
                    </a:cubicBezTo>
                    <a:cubicBezTo>
                      <a:pt x="43" y="93"/>
                      <a:pt x="41" y="91"/>
                      <a:pt x="40" y="89"/>
                    </a:cubicBezTo>
                    <a:cubicBezTo>
                      <a:pt x="37" y="87"/>
                      <a:pt x="35" y="84"/>
                      <a:pt x="31" y="82"/>
                    </a:cubicBezTo>
                    <a:cubicBezTo>
                      <a:pt x="31" y="82"/>
                      <a:pt x="31" y="81"/>
                      <a:pt x="31" y="81"/>
                    </a:cubicBezTo>
                    <a:close/>
                    <a:moveTo>
                      <a:pt x="29" y="73"/>
                    </a:moveTo>
                    <a:cubicBezTo>
                      <a:pt x="34" y="81"/>
                      <a:pt x="43" y="87"/>
                      <a:pt x="49" y="94"/>
                    </a:cubicBezTo>
                    <a:cubicBezTo>
                      <a:pt x="51" y="98"/>
                      <a:pt x="51" y="97"/>
                      <a:pt x="48" y="94"/>
                    </a:cubicBezTo>
                    <a:cubicBezTo>
                      <a:pt x="46" y="92"/>
                      <a:pt x="44" y="90"/>
                      <a:pt x="42" y="87"/>
                    </a:cubicBezTo>
                    <a:cubicBezTo>
                      <a:pt x="38" y="84"/>
                      <a:pt x="34" y="80"/>
                      <a:pt x="30" y="77"/>
                    </a:cubicBezTo>
                    <a:cubicBezTo>
                      <a:pt x="30" y="76"/>
                      <a:pt x="29" y="75"/>
                      <a:pt x="29" y="73"/>
                    </a:cubicBezTo>
                    <a:close/>
                    <a:moveTo>
                      <a:pt x="27" y="68"/>
                    </a:moveTo>
                    <a:cubicBezTo>
                      <a:pt x="35" y="77"/>
                      <a:pt x="45" y="84"/>
                      <a:pt x="52" y="93"/>
                    </a:cubicBezTo>
                    <a:cubicBezTo>
                      <a:pt x="56" y="98"/>
                      <a:pt x="52" y="94"/>
                      <a:pt x="50" y="92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8" y="80"/>
                      <a:pt x="33" y="76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7" y="69"/>
                      <a:pt x="27" y="68"/>
                    </a:cubicBezTo>
                    <a:close/>
                    <a:moveTo>
                      <a:pt x="25" y="61"/>
                    </a:moveTo>
                    <a:cubicBezTo>
                      <a:pt x="29" y="66"/>
                      <a:pt x="34" y="70"/>
                      <a:pt x="38" y="74"/>
                    </a:cubicBezTo>
                    <a:cubicBezTo>
                      <a:pt x="41" y="77"/>
                      <a:pt x="43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3"/>
                      <a:pt x="54" y="92"/>
                      <a:pt x="52" y="90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7" y="77"/>
                      <a:pt x="32" y="71"/>
                      <a:pt x="27" y="66"/>
                    </a:cubicBezTo>
                    <a:cubicBezTo>
                      <a:pt x="26" y="64"/>
                      <a:pt x="26" y="63"/>
                      <a:pt x="25" y="61"/>
                    </a:cubicBezTo>
                    <a:close/>
                    <a:moveTo>
                      <a:pt x="22" y="53"/>
                    </a:moveTo>
                    <a:cubicBezTo>
                      <a:pt x="25" y="57"/>
                      <a:pt x="29" y="59"/>
                      <a:pt x="32" y="62"/>
                    </a:cubicBezTo>
                    <a:cubicBezTo>
                      <a:pt x="34" y="64"/>
                      <a:pt x="36" y="67"/>
                      <a:pt x="38" y="69"/>
                    </a:cubicBezTo>
                    <a:cubicBezTo>
                      <a:pt x="45" y="76"/>
                      <a:pt x="51" y="83"/>
                      <a:pt x="58" y="89"/>
                    </a:cubicBezTo>
                    <a:cubicBezTo>
                      <a:pt x="58" y="90"/>
                      <a:pt x="59" y="91"/>
                      <a:pt x="59" y="92"/>
                    </a:cubicBezTo>
                    <a:cubicBezTo>
                      <a:pt x="58" y="90"/>
                      <a:pt x="57" y="89"/>
                      <a:pt x="56" y="88"/>
                    </a:cubicBezTo>
                    <a:cubicBezTo>
                      <a:pt x="53" y="85"/>
                      <a:pt x="48" y="82"/>
                      <a:pt x="45" y="79"/>
                    </a:cubicBezTo>
                    <a:cubicBezTo>
                      <a:pt x="38" y="72"/>
                      <a:pt x="30" y="66"/>
                      <a:pt x="24" y="59"/>
                    </a:cubicBezTo>
                    <a:cubicBezTo>
                      <a:pt x="24" y="57"/>
                      <a:pt x="23" y="55"/>
                      <a:pt x="22" y="53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3"/>
                      <a:pt x="33" y="58"/>
                    </a:cubicBezTo>
                    <a:cubicBezTo>
                      <a:pt x="36" y="61"/>
                      <a:pt x="39" y="65"/>
                      <a:pt x="42" y="68"/>
                    </a:cubicBezTo>
                    <a:cubicBezTo>
                      <a:pt x="46" y="72"/>
                      <a:pt x="49" y="75"/>
                      <a:pt x="53" y="79"/>
                    </a:cubicBezTo>
                    <a:cubicBezTo>
                      <a:pt x="55" y="81"/>
                      <a:pt x="57" y="83"/>
                      <a:pt x="58" y="85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3" y="71"/>
                    </a:cubicBezTo>
                    <a:cubicBezTo>
                      <a:pt x="40" y="69"/>
                      <a:pt x="37" y="66"/>
                      <a:pt x="34" y="63"/>
                    </a:cubicBezTo>
                    <a:cubicBezTo>
                      <a:pt x="34" y="63"/>
                      <a:pt x="33" y="63"/>
                      <a:pt x="33" y="62"/>
                    </a:cubicBezTo>
                    <a:cubicBezTo>
                      <a:pt x="30" y="59"/>
                      <a:pt x="25" y="55"/>
                      <a:pt x="22" y="51"/>
                    </a:cubicBezTo>
                    <a:cubicBezTo>
                      <a:pt x="21" y="49"/>
                      <a:pt x="20" y="46"/>
                      <a:pt x="20" y="44"/>
                    </a:cubicBezTo>
                    <a:close/>
                    <a:moveTo>
                      <a:pt x="10" y="23"/>
                    </a:moveTo>
                    <a:cubicBezTo>
                      <a:pt x="11" y="25"/>
                      <a:pt x="11" y="26"/>
                      <a:pt x="12" y="27"/>
                    </a:cubicBezTo>
                    <a:cubicBezTo>
                      <a:pt x="11" y="26"/>
                      <a:pt x="11" y="26"/>
                      <a:pt x="10" y="25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9"/>
                      <a:pt x="12" y="31"/>
                      <a:pt x="14" y="33"/>
                    </a:cubicBezTo>
                    <a:cubicBezTo>
                      <a:pt x="14" y="34"/>
                      <a:pt x="18" y="38"/>
                      <a:pt x="15" y="36"/>
                    </a:cubicBezTo>
                    <a:cubicBezTo>
                      <a:pt x="14" y="35"/>
                      <a:pt x="12" y="33"/>
                      <a:pt x="11" y="31"/>
                    </a:cubicBezTo>
                    <a:cubicBezTo>
                      <a:pt x="11" y="31"/>
                      <a:pt x="10" y="31"/>
                      <a:pt x="10" y="32"/>
                    </a:cubicBezTo>
                    <a:cubicBezTo>
                      <a:pt x="11" y="34"/>
                      <a:pt x="12" y="35"/>
                      <a:pt x="14" y="37"/>
                    </a:cubicBezTo>
                    <a:cubicBezTo>
                      <a:pt x="17" y="40"/>
                      <a:pt x="13" y="36"/>
                      <a:pt x="12" y="36"/>
                    </a:cubicBezTo>
                    <a:cubicBezTo>
                      <a:pt x="11" y="35"/>
                      <a:pt x="10" y="34"/>
                      <a:pt x="9" y="33"/>
                    </a:cubicBezTo>
                    <a:cubicBezTo>
                      <a:pt x="9" y="33"/>
                      <a:pt x="9" y="33"/>
                      <a:pt x="9" y="34"/>
                    </a:cubicBezTo>
                    <a:cubicBezTo>
                      <a:pt x="10" y="35"/>
                      <a:pt x="12" y="38"/>
                      <a:pt x="13" y="38"/>
                    </a:cubicBezTo>
                    <a:cubicBezTo>
                      <a:pt x="11" y="38"/>
                      <a:pt x="10" y="37"/>
                      <a:pt x="8" y="36"/>
                    </a:cubicBezTo>
                    <a:cubicBezTo>
                      <a:pt x="8" y="36"/>
                      <a:pt x="7" y="36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8" y="29"/>
                      <a:pt x="10" y="23"/>
                    </a:cubicBezTo>
                    <a:close/>
                    <a:moveTo>
                      <a:pt x="16" y="34"/>
                    </a:moveTo>
                    <a:cubicBezTo>
                      <a:pt x="26" y="48"/>
                      <a:pt x="40" y="59"/>
                      <a:pt x="51" y="72"/>
                    </a:cubicBezTo>
                    <a:cubicBezTo>
                      <a:pt x="52" y="72"/>
                      <a:pt x="57" y="77"/>
                      <a:pt x="54" y="74"/>
                    </a:cubicBezTo>
                    <a:cubicBezTo>
                      <a:pt x="52" y="72"/>
                      <a:pt x="50" y="71"/>
                      <a:pt x="48" y="69"/>
                    </a:cubicBezTo>
                    <a:cubicBezTo>
                      <a:pt x="45" y="66"/>
                      <a:pt x="41" y="63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7" y="38"/>
                    </a:cubicBezTo>
                    <a:cubicBezTo>
                      <a:pt x="17" y="38"/>
                      <a:pt x="17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6"/>
                      <a:pt x="15" y="34"/>
                      <a:pt x="14" y="33"/>
                    </a:cubicBezTo>
                    <a:cubicBezTo>
                      <a:pt x="14" y="32"/>
                      <a:pt x="13" y="31"/>
                      <a:pt x="13" y="31"/>
                    </a:cubicBezTo>
                    <a:cubicBezTo>
                      <a:pt x="12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2"/>
                      <a:pt x="16" y="33"/>
                      <a:pt x="17" y="34"/>
                    </a:cubicBezTo>
                    <a:cubicBezTo>
                      <a:pt x="18" y="35"/>
                      <a:pt x="18" y="36"/>
                      <a:pt x="18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7" y="33"/>
                      <a:pt x="15" y="30"/>
                      <a:pt x="13" y="27"/>
                    </a:cubicBezTo>
                    <a:cubicBezTo>
                      <a:pt x="12" y="26"/>
                      <a:pt x="11" y="25"/>
                      <a:pt x="11" y="23"/>
                    </a:cubicBezTo>
                    <a:cubicBezTo>
                      <a:pt x="11" y="25"/>
                      <a:pt x="13" y="26"/>
                      <a:pt x="14" y="27"/>
                    </a:cubicBezTo>
                    <a:cubicBezTo>
                      <a:pt x="15" y="29"/>
                      <a:pt x="17" y="31"/>
                      <a:pt x="18" y="32"/>
                    </a:cubicBezTo>
                    <a:cubicBezTo>
                      <a:pt x="22" y="36"/>
                      <a:pt x="26" y="39"/>
                      <a:pt x="30" y="43"/>
                    </a:cubicBezTo>
                    <a:cubicBezTo>
                      <a:pt x="34" y="47"/>
                      <a:pt x="38" y="51"/>
                      <a:pt x="41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4" y="71"/>
                      <a:pt x="50" y="66"/>
                      <a:pt x="49" y="65"/>
                    </a:cubicBezTo>
                    <a:cubicBezTo>
                      <a:pt x="47" y="63"/>
                      <a:pt x="44" y="61"/>
                      <a:pt x="42" y="59"/>
                    </a:cubicBezTo>
                    <a:cubicBezTo>
                      <a:pt x="33" y="51"/>
                      <a:pt x="25" y="42"/>
                      <a:pt x="16" y="34"/>
                    </a:cubicBezTo>
                    <a:cubicBezTo>
                      <a:pt x="16" y="34"/>
                      <a:pt x="15" y="34"/>
                      <a:pt x="16" y="34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39"/>
                      <a:pt x="6" y="38"/>
                    </a:cubicBezTo>
                    <a:cubicBezTo>
                      <a:pt x="7" y="39"/>
                      <a:pt x="8" y="40"/>
                      <a:pt x="9" y="40"/>
                    </a:cubicBezTo>
                    <a:cubicBezTo>
                      <a:pt x="8" y="40"/>
                      <a:pt x="8" y="40"/>
                      <a:pt x="7" y="40"/>
                    </a:cubicBezTo>
                    <a:close/>
                    <a:moveTo>
                      <a:pt x="14" y="39"/>
                    </a:moveTo>
                    <a:cubicBezTo>
                      <a:pt x="14" y="38"/>
                      <a:pt x="14" y="38"/>
                      <a:pt x="13" y="38"/>
                    </a:cubicBezTo>
                    <a:cubicBezTo>
                      <a:pt x="14" y="38"/>
                      <a:pt x="15" y="38"/>
                      <a:pt x="15" y="39"/>
                    </a:cubicBezTo>
                    <a:cubicBezTo>
                      <a:pt x="15" y="39"/>
                      <a:pt x="14" y="39"/>
                      <a:pt x="14" y="39"/>
                    </a:cubicBezTo>
                    <a:close/>
                    <a:moveTo>
                      <a:pt x="11" y="39"/>
                    </a:moveTo>
                    <a:cubicBezTo>
                      <a:pt x="11" y="38"/>
                      <a:pt x="10" y="38"/>
                      <a:pt x="9" y="37"/>
                    </a:cubicBezTo>
                    <a:cubicBezTo>
                      <a:pt x="10" y="38"/>
                      <a:pt x="11" y="39"/>
                      <a:pt x="13" y="39"/>
                    </a:cubicBezTo>
                    <a:cubicBezTo>
                      <a:pt x="12" y="39"/>
                      <a:pt x="12" y="39"/>
                      <a:pt x="11" y="39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5" y="41"/>
                    </a:cubicBezTo>
                    <a:cubicBezTo>
                      <a:pt x="4" y="41"/>
                      <a:pt x="4" y="41"/>
                      <a:pt x="3" y="41"/>
                    </a:cubicBezTo>
                    <a:cubicBezTo>
                      <a:pt x="3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3" y="94"/>
                      <a:pt x="52" y="92"/>
                      <a:pt x="50" y="90"/>
                    </a:cubicBezTo>
                    <a:cubicBezTo>
                      <a:pt x="53" y="92"/>
                      <a:pt x="55" y="94"/>
                      <a:pt x="57" y="95"/>
                    </a:cubicBezTo>
                    <a:cubicBezTo>
                      <a:pt x="56" y="95"/>
                      <a:pt x="56" y="95"/>
                      <a:pt x="55" y="96"/>
                    </a:cubicBezTo>
                    <a:close/>
                    <a:moveTo>
                      <a:pt x="51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1" y="75"/>
                      <a:pt x="32" y="76"/>
                      <a:pt x="32" y="76"/>
                    </a:cubicBezTo>
                    <a:cubicBezTo>
                      <a:pt x="35" y="79"/>
                      <a:pt x="37" y="81"/>
                      <a:pt x="40" y="83"/>
                    </a:cubicBezTo>
                    <a:cubicBezTo>
                      <a:pt x="44" y="88"/>
                      <a:pt x="49" y="92"/>
                      <a:pt x="53" y="96"/>
                    </a:cubicBezTo>
                    <a:cubicBezTo>
                      <a:pt x="53" y="96"/>
                      <a:pt x="52" y="96"/>
                      <a:pt x="51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4"/>
                      <a:pt x="36" y="92"/>
                    </a:cubicBezTo>
                    <a:cubicBezTo>
                      <a:pt x="35" y="91"/>
                      <a:pt x="35" y="91"/>
                      <a:pt x="34" y="90"/>
                    </a:cubicBezTo>
                    <a:cubicBezTo>
                      <a:pt x="36" y="91"/>
                      <a:pt x="37" y="93"/>
                      <a:pt x="39" y="94"/>
                    </a:cubicBezTo>
                    <a:cubicBezTo>
                      <a:pt x="41" y="95"/>
                      <a:pt x="43" y="97"/>
                      <a:pt x="46" y="99"/>
                    </a:cubicBezTo>
                    <a:cubicBezTo>
                      <a:pt x="45" y="99"/>
                      <a:pt x="44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5" y="91"/>
                      <a:pt x="53" y="89"/>
                    </a:cubicBezTo>
                    <a:cubicBezTo>
                      <a:pt x="50" y="86"/>
                      <a:pt x="47" y="83"/>
                      <a:pt x="44" y="80"/>
                    </a:cubicBezTo>
                    <a:cubicBezTo>
                      <a:pt x="40" y="76"/>
                      <a:pt x="36" y="72"/>
                      <a:pt x="32" y="68"/>
                    </a:cubicBezTo>
                    <a:cubicBezTo>
                      <a:pt x="35" y="71"/>
                      <a:pt x="39" y="74"/>
                      <a:pt x="42" y="77"/>
                    </a:cubicBezTo>
                    <a:cubicBezTo>
                      <a:pt x="48" y="83"/>
                      <a:pt x="55" y="88"/>
                      <a:pt x="61" y="95"/>
                    </a:cubicBezTo>
                    <a:cubicBezTo>
                      <a:pt x="60" y="95"/>
                      <a:pt x="60" y="95"/>
                      <a:pt x="59" y="95"/>
                    </a:cubicBezTo>
                    <a:close/>
                    <a:moveTo>
                      <a:pt x="35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3" y="74"/>
                      <a:pt x="32" y="72"/>
                      <a:pt x="31" y="71"/>
                    </a:cubicBezTo>
                    <a:cubicBezTo>
                      <a:pt x="30" y="70"/>
                      <a:pt x="25" y="65"/>
                      <a:pt x="28" y="68"/>
                    </a:cubicBezTo>
                    <a:cubicBezTo>
                      <a:pt x="30" y="70"/>
                      <a:pt x="33" y="73"/>
                      <a:pt x="35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89"/>
                      <a:pt x="46" y="93"/>
                      <a:pt x="50" y="97"/>
                    </a:cubicBezTo>
                    <a:cubicBezTo>
                      <a:pt x="50" y="97"/>
                      <a:pt x="49" y="97"/>
                      <a:pt x="48" y="98"/>
                    </a:cubicBezTo>
                    <a:cubicBezTo>
                      <a:pt x="46" y="91"/>
                      <a:pt x="38" y="87"/>
                      <a:pt x="33" y="82"/>
                    </a:cubicBezTo>
                    <a:cubicBezTo>
                      <a:pt x="32" y="81"/>
                      <a:pt x="31" y="80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31" y="79"/>
                      <a:pt x="32" y="79"/>
                      <a:pt x="33" y="80"/>
                    </a:cubicBezTo>
                    <a:close/>
                    <a:moveTo>
                      <a:pt x="47" y="98"/>
                    </a:moveTo>
                    <a:cubicBezTo>
                      <a:pt x="47" y="98"/>
                      <a:pt x="47" y="98"/>
                      <a:pt x="46" y="99"/>
                    </a:cubicBezTo>
                    <a:cubicBezTo>
                      <a:pt x="44" y="96"/>
                      <a:pt x="42" y="93"/>
                      <a:pt x="39" y="91"/>
                    </a:cubicBezTo>
                    <a:cubicBezTo>
                      <a:pt x="38" y="89"/>
                      <a:pt x="36" y="88"/>
                      <a:pt x="35" y="86"/>
                    </a:cubicBezTo>
                    <a:cubicBezTo>
                      <a:pt x="34" y="86"/>
                      <a:pt x="33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8" y="87"/>
                      <a:pt x="42" y="93"/>
                      <a:pt x="47" y="98"/>
                    </a:cubicBezTo>
                    <a:close/>
                    <a:moveTo>
                      <a:pt x="43" y="96"/>
                    </a:moveTo>
                    <a:cubicBezTo>
                      <a:pt x="48" y="101"/>
                      <a:pt x="42" y="95"/>
                      <a:pt x="41" y="94"/>
                    </a:cubicBezTo>
                    <a:cubicBezTo>
                      <a:pt x="38" y="92"/>
                      <a:pt x="36" y="91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3" y="88"/>
                      <a:pt x="32" y="86"/>
                      <a:pt x="32" y="85"/>
                    </a:cubicBezTo>
                    <a:cubicBezTo>
                      <a:pt x="36" y="89"/>
                      <a:pt x="40" y="92"/>
                      <a:pt x="43" y="96"/>
                    </a:cubicBezTo>
                    <a:close/>
                    <a:moveTo>
                      <a:pt x="36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1" y="102"/>
                      <a:pt x="40" y="103"/>
                    </a:cubicBezTo>
                    <a:cubicBezTo>
                      <a:pt x="39" y="101"/>
                      <a:pt x="38" y="99"/>
                      <a:pt x="36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7" y="78"/>
                      <a:pt x="44" y="74"/>
                    </a:cubicBezTo>
                    <a:cubicBezTo>
                      <a:pt x="41" y="72"/>
                      <a:pt x="39" y="69"/>
                      <a:pt x="37" y="67"/>
                    </a:cubicBezTo>
                    <a:cubicBezTo>
                      <a:pt x="37" y="67"/>
                      <a:pt x="38" y="67"/>
                      <a:pt x="38" y="68"/>
                    </a:cubicBezTo>
                    <a:cubicBezTo>
                      <a:pt x="45" y="74"/>
                      <a:pt x="53" y="80"/>
                      <a:pt x="59" y="87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0" y="89"/>
                      <a:pt x="61" y="92"/>
                      <a:pt x="62" y="94"/>
                    </a:cubicBezTo>
                    <a:cubicBezTo>
                      <a:pt x="60" y="91"/>
                      <a:pt x="58" y="88"/>
                      <a:pt x="55" y="86"/>
                    </a:cubicBezTo>
                    <a:close/>
                    <a:moveTo>
                      <a:pt x="43" y="67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7" y="51"/>
                      <a:pt x="24" y="48"/>
                    </a:cubicBezTo>
                    <a:cubicBezTo>
                      <a:pt x="22" y="46"/>
                      <a:pt x="21" y="45"/>
                      <a:pt x="20" y="43"/>
                    </a:cubicBezTo>
                    <a:cubicBezTo>
                      <a:pt x="21" y="44"/>
                      <a:pt x="21" y="45"/>
                      <a:pt x="22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8" y="70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80"/>
                      <a:pt x="58" y="83"/>
                      <a:pt x="59" y="86"/>
                    </a:cubicBezTo>
                    <a:cubicBezTo>
                      <a:pt x="55" y="79"/>
                      <a:pt x="48" y="73"/>
                      <a:pt x="43" y="67"/>
                    </a:cubicBezTo>
                    <a:close/>
                    <a:moveTo>
                      <a:pt x="21" y="39"/>
                    </a:moveTo>
                    <a:cubicBezTo>
                      <a:pt x="19" y="38"/>
                      <a:pt x="18" y="37"/>
                      <a:pt x="17" y="36"/>
                    </a:cubicBezTo>
                    <a:cubicBezTo>
                      <a:pt x="19" y="37"/>
                      <a:pt x="21" y="39"/>
                      <a:pt x="22" y="41"/>
                    </a:cubicBezTo>
                    <a:cubicBezTo>
                      <a:pt x="26" y="44"/>
                      <a:pt x="29" y="47"/>
                      <a:pt x="33" y="51"/>
                    </a:cubicBezTo>
                    <a:cubicBezTo>
                      <a:pt x="39" y="57"/>
                      <a:pt x="47" y="64"/>
                      <a:pt x="54" y="70"/>
                    </a:cubicBezTo>
                    <a:cubicBezTo>
                      <a:pt x="54" y="71"/>
                      <a:pt x="54" y="70"/>
                      <a:pt x="54" y="70"/>
                    </a:cubicBezTo>
                    <a:cubicBezTo>
                      <a:pt x="55" y="72"/>
                      <a:pt x="55" y="74"/>
                      <a:pt x="56" y="76"/>
                    </a:cubicBezTo>
                    <a:cubicBezTo>
                      <a:pt x="45" y="63"/>
                      <a:pt x="32" y="52"/>
                      <a:pt x="21" y="39"/>
                    </a:cubicBezTo>
                    <a:close/>
                    <a:moveTo>
                      <a:pt x="45" y="59"/>
                    </a:moveTo>
                    <a:cubicBezTo>
                      <a:pt x="41" y="55"/>
                      <a:pt x="38" y="50"/>
                      <a:pt x="34" y="46"/>
                    </a:cubicBezTo>
                    <a:cubicBezTo>
                      <a:pt x="30" y="42"/>
                      <a:pt x="26" y="38"/>
                      <a:pt x="22" y="34"/>
                    </a:cubicBezTo>
                    <a:cubicBezTo>
                      <a:pt x="17" y="31"/>
                      <a:pt x="15" y="26"/>
                      <a:pt x="11" y="22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7" y="24"/>
                      <a:pt x="22" y="28"/>
                      <a:pt x="27" y="33"/>
                    </a:cubicBezTo>
                    <a:cubicBezTo>
                      <a:pt x="34" y="40"/>
                      <a:pt x="40" y="47"/>
                      <a:pt x="46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6" y="55"/>
                      <a:pt x="45" y="54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38" y="48"/>
                      <a:pt x="36" y="45"/>
                      <a:pt x="34" y="42"/>
                    </a:cubicBezTo>
                    <a:cubicBezTo>
                      <a:pt x="34" y="42"/>
                      <a:pt x="33" y="42"/>
                      <a:pt x="33" y="42"/>
                    </a:cubicBezTo>
                    <a:cubicBezTo>
                      <a:pt x="30" y="38"/>
                      <a:pt x="25" y="33"/>
                      <a:pt x="21" y="29"/>
                    </a:cubicBezTo>
                    <a:cubicBezTo>
                      <a:pt x="18" y="26"/>
                      <a:pt x="15" y="23"/>
                      <a:pt x="13" y="20"/>
                    </a:cubicBezTo>
                    <a:cubicBezTo>
                      <a:pt x="12" y="19"/>
                      <a:pt x="12" y="20"/>
                      <a:pt x="12" y="20"/>
                    </a:cubicBezTo>
                    <a:cubicBezTo>
                      <a:pt x="12" y="21"/>
                      <a:pt x="13" y="21"/>
                      <a:pt x="13" y="22"/>
                    </a:cubicBezTo>
                    <a:cubicBezTo>
                      <a:pt x="13" y="22"/>
                      <a:pt x="13" y="22"/>
                      <a:pt x="14" y="23"/>
                    </a:cubicBezTo>
                    <a:cubicBezTo>
                      <a:pt x="15" y="24"/>
                      <a:pt x="17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5" y="34"/>
                      <a:pt x="29" y="38"/>
                      <a:pt x="32" y="42"/>
                    </a:cubicBezTo>
                    <a:cubicBezTo>
                      <a:pt x="32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3"/>
                    </a:cubicBezTo>
                    <a:cubicBezTo>
                      <a:pt x="52" y="63"/>
                      <a:pt x="52" y="63"/>
                      <a:pt x="52" y="64"/>
                    </a:cubicBezTo>
                    <a:cubicBezTo>
                      <a:pt x="52" y="66"/>
                      <a:pt x="53" y="68"/>
                      <a:pt x="54" y="70"/>
                    </a:cubicBezTo>
                    <a:cubicBezTo>
                      <a:pt x="52" y="65"/>
                      <a:pt x="48" y="62"/>
                      <a:pt x="45" y="59"/>
                    </a:cubicBezTo>
                    <a:close/>
                    <a:moveTo>
                      <a:pt x="15" y="13"/>
                    </a:moveTo>
                    <a:cubicBezTo>
                      <a:pt x="20" y="20"/>
                      <a:pt x="26" y="26"/>
                      <a:pt x="33" y="32"/>
                    </a:cubicBezTo>
                    <a:cubicBezTo>
                      <a:pt x="36" y="35"/>
                      <a:pt x="39" y="38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0" y="39"/>
                      <a:pt x="38" y="37"/>
                      <a:pt x="37" y="36"/>
                    </a:cubicBezTo>
                    <a:cubicBezTo>
                      <a:pt x="30" y="30"/>
                      <a:pt x="24" y="23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6"/>
                      <a:pt x="15" y="16"/>
                    </a:cubicBezTo>
                    <a:cubicBezTo>
                      <a:pt x="15" y="16"/>
                      <a:pt x="14" y="16"/>
                      <a:pt x="15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1" y="24"/>
                      <a:pt x="17" y="20"/>
                      <a:pt x="13" y="17"/>
                    </a:cubicBezTo>
                    <a:cubicBezTo>
                      <a:pt x="14" y="15"/>
                      <a:pt x="14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0" y="26"/>
                      <a:pt x="33" y="29"/>
                      <a:pt x="36" y="31"/>
                    </a:cubicBezTo>
                    <a:cubicBezTo>
                      <a:pt x="37" y="33"/>
                      <a:pt x="39" y="34"/>
                      <a:pt x="40" y="35"/>
                    </a:cubicBezTo>
                    <a:cubicBezTo>
                      <a:pt x="46" y="40"/>
                      <a:pt x="39" y="35"/>
                      <a:pt x="37" y="34"/>
                    </a:cubicBezTo>
                    <a:cubicBezTo>
                      <a:pt x="36" y="33"/>
                      <a:pt x="35" y="32"/>
                      <a:pt x="34" y="32"/>
                    </a:cubicBezTo>
                    <a:cubicBezTo>
                      <a:pt x="33" y="30"/>
                      <a:pt x="32" y="29"/>
                      <a:pt x="31" y="28"/>
                    </a:cubicBezTo>
                    <a:cubicBezTo>
                      <a:pt x="25" y="23"/>
                      <a:pt x="21" y="17"/>
                      <a:pt x="15" y="12"/>
                    </a:cubicBezTo>
                    <a:cubicBezTo>
                      <a:pt x="15" y="11"/>
                      <a:pt x="16" y="11"/>
                      <a:pt x="16" y="10"/>
                    </a:cubicBezTo>
                    <a:close/>
                    <a:moveTo>
                      <a:pt x="26" y="24"/>
                    </a:moveTo>
                    <a:cubicBezTo>
                      <a:pt x="23" y="21"/>
                      <a:pt x="20" y="18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5"/>
                      <a:pt x="18" y="15"/>
                    </a:cubicBezTo>
                    <a:cubicBezTo>
                      <a:pt x="19" y="16"/>
                      <a:pt x="21" y="18"/>
                      <a:pt x="22" y="20"/>
                    </a:cubicBezTo>
                    <a:cubicBezTo>
                      <a:pt x="24" y="21"/>
                      <a:pt x="25" y="23"/>
                      <a:pt x="26" y="24"/>
                    </a:cubicBezTo>
                    <a:close/>
                    <a:moveTo>
                      <a:pt x="41" y="52"/>
                    </a:moveTo>
                    <a:cubicBezTo>
                      <a:pt x="44" y="54"/>
                      <a:pt x="46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9"/>
                      <a:pt x="51" y="61"/>
                      <a:pt x="51" y="62"/>
                    </a:cubicBezTo>
                    <a:cubicBezTo>
                      <a:pt x="48" y="59"/>
                      <a:pt x="44" y="55"/>
                      <a:pt x="41" y="52"/>
                    </a:cubicBezTo>
                    <a:close/>
                    <a:moveTo>
                      <a:pt x="28" y="31"/>
                    </a:move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6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8" y="41"/>
                      <a:pt x="37" y="40"/>
                    </a:cubicBezTo>
                    <a:cubicBezTo>
                      <a:pt x="34" y="37"/>
                      <a:pt x="32" y="34"/>
                      <a:pt x="29" y="31"/>
                    </a:cubicBezTo>
                    <a:cubicBezTo>
                      <a:pt x="29" y="31"/>
                      <a:pt x="29" y="31"/>
                      <a:pt x="28" y="31"/>
                    </a:cubicBezTo>
                    <a:close/>
                    <a:moveTo>
                      <a:pt x="39" y="36"/>
                    </a:moveTo>
                    <a:cubicBezTo>
                      <a:pt x="40" y="37"/>
                      <a:pt x="42" y="39"/>
                      <a:pt x="43" y="40"/>
                    </a:cubicBezTo>
                    <a:cubicBezTo>
                      <a:pt x="43" y="40"/>
                      <a:pt x="44" y="40"/>
                      <a:pt x="44" y="40"/>
                    </a:cubicBezTo>
                    <a:cubicBezTo>
                      <a:pt x="44" y="41"/>
                      <a:pt x="44" y="42"/>
                      <a:pt x="45" y="43"/>
                    </a:cubicBezTo>
                    <a:cubicBezTo>
                      <a:pt x="43" y="40"/>
                      <a:pt x="41" y="38"/>
                      <a:pt x="39" y="36"/>
                    </a:cubicBezTo>
                    <a:close/>
                    <a:moveTo>
                      <a:pt x="48" y="26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8" y="17"/>
                      <a:pt x="40" y="18"/>
                    </a:cubicBezTo>
                    <a:cubicBezTo>
                      <a:pt x="43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6"/>
                    </a:cubicBezTo>
                    <a:close/>
                    <a:moveTo>
                      <a:pt x="44" y="28"/>
                    </a:moveTo>
                    <a:cubicBezTo>
                      <a:pt x="42" y="23"/>
                      <a:pt x="38" y="21"/>
                      <a:pt x="34" y="18"/>
                    </a:cubicBezTo>
                    <a:cubicBezTo>
                      <a:pt x="32" y="16"/>
                      <a:pt x="29" y="14"/>
                      <a:pt x="27" y="12"/>
                    </a:cubicBezTo>
                    <a:cubicBezTo>
                      <a:pt x="27" y="12"/>
                      <a:pt x="27" y="11"/>
                      <a:pt x="26" y="11"/>
                    </a:cubicBezTo>
                    <a:cubicBezTo>
                      <a:pt x="29" y="13"/>
                      <a:pt x="32" y="16"/>
                      <a:pt x="35" y="17"/>
                    </a:cubicBezTo>
                    <a:cubicBezTo>
                      <a:pt x="39" y="20"/>
                      <a:pt x="42" y="24"/>
                      <a:pt x="47" y="27"/>
                    </a:cubicBezTo>
                    <a:cubicBezTo>
                      <a:pt x="46" y="27"/>
                      <a:pt x="45" y="27"/>
                      <a:pt x="44" y="28"/>
                    </a:cubicBezTo>
                    <a:close/>
                    <a:moveTo>
                      <a:pt x="42" y="28"/>
                    </a:moveTo>
                    <a:cubicBezTo>
                      <a:pt x="40" y="26"/>
                      <a:pt x="38" y="25"/>
                      <a:pt x="36" y="23"/>
                    </a:cubicBezTo>
                    <a:cubicBezTo>
                      <a:pt x="38" y="25"/>
                      <a:pt x="41" y="26"/>
                      <a:pt x="43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41" y="29"/>
                    </a:moveTo>
                    <a:cubicBezTo>
                      <a:pt x="41" y="29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39" y="29"/>
                      <a:pt x="36" y="27"/>
                      <a:pt x="34" y="24"/>
                    </a:cubicBezTo>
                    <a:cubicBezTo>
                      <a:pt x="29" y="21"/>
                      <a:pt x="26" y="17"/>
                      <a:pt x="22" y="12"/>
                    </a:cubicBezTo>
                    <a:cubicBezTo>
                      <a:pt x="23" y="13"/>
                      <a:pt x="23" y="14"/>
                      <a:pt x="24" y="14"/>
                    </a:cubicBezTo>
                    <a:cubicBezTo>
                      <a:pt x="26" y="16"/>
                      <a:pt x="27" y="18"/>
                      <a:pt x="29" y="20"/>
                    </a:cubicBezTo>
                    <a:cubicBezTo>
                      <a:pt x="33" y="23"/>
                      <a:pt x="37" y="26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2" y="25"/>
                      <a:pt x="52" y="25"/>
                    </a:cubicBezTo>
                    <a:cubicBezTo>
                      <a:pt x="48" y="24"/>
                      <a:pt x="45" y="21"/>
                      <a:pt x="41" y="18"/>
                    </a:cubicBezTo>
                    <a:cubicBezTo>
                      <a:pt x="38" y="16"/>
                      <a:pt x="35" y="14"/>
                      <a:pt x="32" y="12"/>
                    </a:cubicBezTo>
                    <a:cubicBezTo>
                      <a:pt x="31" y="11"/>
                      <a:pt x="31" y="11"/>
                      <a:pt x="30" y="10"/>
                    </a:cubicBezTo>
                    <a:cubicBezTo>
                      <a:pt x="37" y="15"/>
                      <a:pt x="45" y="20"/>
                      <a:pt x="53" y="25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5" y="8"/>
                      <a:pt x="28" y="10"/>
                      <a:pt x="30" y="12"/>
                    </a:cubicBezTo>
                    <a:cubicBezTo>
                      <a:pt x="33" y="14"/>
                      <a:pt x="36" y="16"/>
                      <a:pt x="38" y="18"/>
                    </a:cubicBezTo>
                    <a:cubicBezTo>
                      <a:pt x="41" y="21"/>
                      <a:pt x="44" y="23"/>
                      <a:pt x="46" y="26"/>
                    </a:cubicBezTo>
                    <a:cubicBezTo>
                      <a:pt x="45" y="25"/>
                      <a:pt x="44" y="24"/>
                      <a:pt x="43" y="23"/>
                    </a:cubicBezTo>
                    <a:cubicBezTo>
                      <a:pt x="42" y="22"/>
                      <a:pt x="40" y="21"/>
                      <a:pt x="39" y="19"/>
                    </a:cubicBezTo>
                    <a:cubicBezTo>
                      <a:pt x="37" y="17"/>
                      <a:pt x="34" y="16"/>
                      <a:pt x="31" y="14"/>
                    </a:cubicBezTo>
                    <a:cubicBezTo>
                      <a:pt x="28" y="12"/>
                      <a:pt x="25" y="9"/>
                      <a:pt x="22" y="7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5"/>
                      <a:pt x="19" y="5"/>
                    </a:cubicBezTo>
                    <a:cubicBezTo>
                      <a:pt x="23" y="9"/>
                      <a:pt x="26" y="12"/>
                      <a:pt x="30" y="16"/>
                    </a:cubicBezTo>
                    <a:cubicBezTo>
                      <a:pt x="34" y="19"/>
                      <a:pt x="39" y="22"/>
                      <a:pt x="42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1" y="26"/>
                      <a:pt x="39" y="24"/>
                      <a:pt x="37" y="23"/>
                    </a:cubicBezTo>
                    <a:cubicBezTo>
                      <a:pt x="35" y="21"/>
                      <a:pt x="33" y="19"/>
                      <a:pt x="31" y="18"/>
                    </a:cubicBezTo>
                    <a:cubicBezTo>
                      <a:pt x="27" y="15"/>
                      <a:pt x="24" y="11"/>
                      <a:pt x="21" y="8"/>
                    </a:cubicBezTo>
                    <a:cubicBezTo>
                      <a:pt x="21" y="7"/>
                      <a:pt x="20" y="7"/>
                      <a:pt x="20" y="7"/>
                    </a:cubicBezTo>
                    <a:cubicBezTo>
                      <a:pt x="20" y="7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2" y="10"/>
                      <a:pt x="24" y="14"/>
                      <a:pt x="28" y="17"/>
                    </a:cubicBezTo>
                    <a:cubicBezTo>
                      <a:pt x="32" y="21"/>
                      <a:pt x="36" y="23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39" y="27"/>
                      <a:pt x="38" y="26"/>
                      <a:pt x="36" y="25"/>
                    </a:cubicBezTo>
                    <a:cubicBezTo>
                      <a:pt x="34" y="23"/>
                      <a:pt x="32" y="21"/>
                      <a:pt x="30" y="19"/>
                    </a:cubicBezTo>
                    <a:cubicBezTo>
                      <a:pt x="26" y="16"/>
                      <a:pt x="23" y="12"/>
                      <a:pt x="19" y="8"/>
                    </a:cubicBezTo>
                    <a:cubicBezTo>
                      <a:pt x="19" y="8"/>
                      <a:pt x="18" y="8"/>
                      <a:pt x="18" y="9"/>
                    </a:cubicBezTo>
                    <a:cubicBezTo>
                      <a:pt x="24" y="15"/>
                      <a:pt x="29" y="21"/>
                      <a:pt x="35" y="27"/>
                    </a:cubicBezTo>
                    <a:cubicBezTo>
                      <a:pt x="37" y="28"/>
                      <a:pt x="38" y="30"/>
                      <a:pt x="40" y="31"/>
                    </a:cubicBezTo>
                    <a:cubicBezTo>
                      <a:pt x="44" y="35"/>
                      <a:pt x="40" y="32"/>
                      <a:pt x="39" y="31"/>
                    </a:cubicBezTo>
                    <a:cubicBezTo>
                      <a:pt x="35" y="29"/>
                      <a:pt x="32" y="26"/>
                      <a:pt x="29" y="23"/>
                    </a:cubicBezTo>
                    <a:cubicBezTo>
                      <a:pt x="25" y="19"/>
                      <a:pt x="21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7"/>
                      <a:pt x="18" y="5"/>
                      <a:pt x="19" y="4"/>
                    </a:cubicBezTo>
                    <a:close/>
                    <a:moveTo>
                      <a:pt x="33" y="20"/>
                    </a:moveTo>
                    <a:cubicBezTo>
                      <a:pt x="31" y="19"/>
                      <a:pt x="29" y="17"/>
                      <a:pt x="27" y="15"/>
                    </a:cubicBezTo>
                    <a:cubicBezTo>
                      <a:pt x="28" y="16"/>
                      <a:pt x="29" y="17"/>
                      <a:pt x="30" y="18"/>
                    </a:cubicBezTo>
                    <a:cubicBezTo>
                      <a:pt x="31" y="19"/>
                      <a:pt x="32" y="20"/>
                      <a:pt x="3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3" name="Freeform 158"/>
              <p:cNvSpPr>
                <a:spLocks noEditPoints="1" noChangeArrowheads="1"/>
              </p:cNvSpPr>
              <p:nvPr/>
            </p:nvSpPr>
            <p:spPr bwMode="auto">
              <a:xfrm>
                <a:off x="4544" y="2100"/>
                <a:ext cx="267" cy="144"/>
              </a:xfrm>
              <a:custGeom>
                <a:avLst/>
                <a:gdLst>
                  <a:gd name="T0" fmla="*/ 12535 w 113"/>
                  <a:gd name="T1" fmla="*/ 156 h 61"/>
                  <a:gd name="T2" fmla="*/ 1897 w 113"/>
                  <a:gd name="T3" fmla="*/ 10182 h 61"/>
                  <a:gd name="T4" fmla="*/ 14588 w 113"/>
                  <a:gd name="T5" fmla="*/ 6090 h 61"/>
                  <a:gd name="T6" fmla="*/ 14432 w 113"/>
                  <a:gd name="T7" fmla="*/ 5340 h 61"/>
                  <a:gd name="T8" fmla="*/ 15460 w 113"/>
                  <a:gd name="T9" fmla="*/ 3945 h 61"/>
                  <a:gd name="T10" fmla="*/ 1250 w 113"/>
                  <a:gd name="T11" fmla="*/ 5713 h 61"/>
                  <a:gd name="T12" fmla="*/ 2809 w 113"/>
                  <a:gd name="T13" fmla="*/ 5340 h 61"/>
                  <a:gd name="T14" fmla="*/ 2585 w 113"/>
                  <a:gd name="T15" fmla="*/ 7261 h 61"/>
                  <a:gd name="T16" fmla="*/ 2809 w 113"/>
                  <a:gd name="T17" fmla="*/ 7646 h 61"/>
                  <a:gd name="T18" fmla="*/ 4482 w 113"/>
                  <a:gd name="T19" fmla="*/ 6737 h 61"/>
                  <a:gd name="T20" fmla="*/ 3176 w 113"/>
                  <a:gd name="T21" fmla="*/ 8671 h 61"/>
                  <a:gd name="T22" fmla="*/ 8693 w 113"/>
                  <a:gd name="T23" fmla="*/ 5340 h 61"/>
                  <a:gd name="T24" fmla="*/ 10222 w 113"/>
                  <a:gd name="T25" fmla="*/ 3817 h 61"/>
                  <a:gd name="T26" fmla="*/ 6767 w 113"/>
                  <a:gd name="T27" fmla="*/ 7117 h 61"/>
                  <a:gd name="T28" fmla="*/ 15304 w 113"/>
                  <a:gd name="T29" fmla="*/ 2262 h 61"/>
                  <a:gd name="T30" fmla="*/ 13404 w 113"/>
                  <a:gd name="T31" fmla="*/ 2420 h 61"/>
                  <a:gd name="T32" fmla="*/ 13244 w 113"/>
                  <a:gd name="T33" fmla="*/ 1237 h 61"/>
                  <a:gd name="T34" fmla="*/ 8915 w 113"/>
                  <a:gd name="T35" fmla="*/ 6369 h 61"/>
                  <a:gd name="T36" fmla="*/ 13031 w 113"/>
                  <a:gd name="T37" fmla="*/ 3076 h 61"/>
                  <a:gd name="T38" fmla="*/ 13773 w 113"/>
                  <a:gd name="T39" fmla="*/ 3288 h 61"/>
                  <a:gd name="T40" fmla="*/ 14064 w 113"/>
                  <a:gd name="T41" fmla="*/ 3444 h 61"/>
                  <a:gd name="T42" fmla="*/ 13773 w 113"/>
                  <a:gd name="T43" fmla="*/ 2920 h 61"/>
                  <a:gd name="T44" fmla="*/ 13244 w 113"/>
                  <a:gd name="T45" fmla="*/ 2580 h 61"/>
                  <a:gd name="T46" fmla="*/ 12875 w 113"/>
                  <a:gd name="T47" fmla="*/ 869 h 61"/>
                  <a:gd name="T48" fmla="*/ 2429 w 113"/>
                  <a:gd name="T49" fmla="*/ 9011 h 61"/>
                  <a:gd name="T50" fmla="*/ 2266 w 113"/>
                  <a:gd name="T51" fmla="*/ 7986 h 61"/>
                  <a:gd name="T52" fmla="*/ 2429 w 113"/>
                  <a:gd name="T53" fmla="*/ 9313 h 61"/>
                  <a:gd name="T54" fmla="*/ 6264 w 113"/>
                  <a:gd name="T55" fmla="*/ 5713 h 61"/>
                  <a:gd name="T56" fmla="*/ 2266 w 113"/>
                  <a:gd name="T57" fmla="*/ 7762 h 61"/>
                  <a:gd name="T58" fmla="*/ 2060 w 113"/>
                  <a:gd name="T59" fmla="*/ 7117 h 61"/>
                  <a:gd name="T60" fmla="*/ 2954 w 113"/>
                  <a:gd name="T61" fmla="*/ 6237 h 61"/>
                  <a:gd name="T62" fmla="*/ 1557 w 113"/>
                  <a:gd name="T63" fmla="*/ 6090 h 61"/>
                  <a:gd name="T64" fmla="*/ 3842 w 113"/>
                  <a:gd name="T65" fmla="*/ 9698 h 61"/>
                  <a:gd name="T66" fmla="*/ 11623 w 113"/>
                  <a:gd name="T67" fmla="*/ 3945 h 61"/>
                  <a:gd name="T68" fmla="*/ 13560 w 113"/>
                  <a:gd name="T69" fmla="*/ 3288 h 61"/>
                  <a:gd name="T70" fmla="*/ 9078 w 113"/>
                  <a:gd name="T71" fmla="*/ 7646 h 61"/>
                  <a:gd name="T72" fmla="*/ 9196 w 113"/>
                  <a:gd name="T73" fmla="*/ 8286 h 61"/>
                  <a:gd name="T74" fmla="*/ 16214 w 113"/>
                  <a:gd name="T75" fmla="*/ 2580 h 61"/>
                  <a:gd name="T76" fmla="*/ 8045 w 113"/>
                  <a:gd name="T77" fmla="*/ 8671 h 61"/>
                  <a:gd name="T78" fmla="*/ 12166 w 113"/>
                  <a:gd name="T79" fmla="*/ 7483 h 61"/>
                  <a:gd name="T80" fmla="*/ 14801 w 113"/>
                  <a:gd name="T81" fmla="*/ 4681 h 61"/>
                  <a:gd name="T82" fmla="*/ 13404 w 113"/>
                  <a:gd name="T83" fmla="*/ 6737 h 61"/>
                  <a:gd name="T84" fmla="*/ 17239 w 113"/>
                  <a:gd name="T85" fmla="*/ 3673 h 61"/>
                  <a:gd name="T86" fmla="*/ 8324 w 113"/>
                  <a:gd name="T87" fmla="*/ 8671 h 61"/>
                  <a:gd name="T88" fmla="*/ 13929 w 113"/>
                  <a:gd name="T89" fmla="*/ 5340 h 61"/>
                  <a:gd name="T90" fmla="*/ 14588 w 113"/>
                  <a:gd name="T91" fmla="*/ 8671 h 61"/>
                  <a:gd name="T92" fmla="*/ 17386 w 113"/>
                  <a:gd name="T93" fmla="*/ 5340 h 61"/>
                  <a:gd name="T94" fmla="*/ 14432 w 113"/>
                  <a:gd name="T95" fmla="*/ 7762 h 61"/>
                  <a:gd name="T96" fmla="*/ 17386 w 113"/>
                  <a:gd name="T97" fmla="*/ 4476 h 61"/>
                  <a:gd name="T98" fmla="*/ 17386 w 113"/>
                  <a:gd name="T99" fmla="*/ 6237 h 61"/>
                  <a:gd name="T100" fmla="*/ 16214 w 113"/>
                  <a:gd name="T101" fmla="*/ 7261 h 61"/>
                  <a:gd name="T102" fmla="*/ 18799 w 113"/>
                  <a:gd name="T103" fmla="*/ 4313 h 61"/>
                  <a:gd name="T104" fmla="*/ 18274 w 113"/>
                  <a:gd name="T105" fmla="*/ 4313 h 61"/>
                  <a:gd name="T106" fmla="*/ 14276 w 113"/>
                  <a:gd name="T107" fmla="*/ 7483 h 61"/>
                  <a:gd name="T108" fmla="*/ 13929 w 113"/>
                  <a:gd name="T109" fmla="*/ 7117 h 61"/>
                  <a:gd name="T110" fmla="*/ 16358 w 113"/>
                  <a:gd name="T111" fmla="*/ 5869 h 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3"/>
                  <a:gd name="T169" fmla="*/ 0 h 61"/>
                  <a:gd name="T170" fmla="*/ 113 w 113"/>
                  <a:gd name="T171" fmla="*/ 61 h 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3" h="61">
                    <a:moveTo>
                      <a:pt x="84" y="59"/>
                    </a:moveTo>
                    <a:cubicBezTo>
                      <a:pt x="85" y="59"/>
                      <a:pt x="85" y="59"/>
                      <a:pt x="86" y="59"/>
                    </a:cubicBezTo>
                    <a:cubicBezTo>
                      <a:pt x="94" y="47"/>
                      <a:pt x="104" y="36"/>
                      <a:pt x="112" y="24"/>
                    </a:cubicBezTo>
                    <a:cubicBezTo>
                      <a:pt x="113" y="24"/>
                      <a:pt x="113" y="23"/>
                      <a:pt x="113" y="23"/>
                    </a:cubicBezTo>
                    <a:cubicBezTo>
                      <a:pt x="112" y="23"/>
                      <a:pt x="112" y="23"/>
                      <a:pt x="112" y="22"/>
                    </a:cubicBezTo>
                    <a:cubicBezTo>
                      <a:pt x="106" y="18"/>
                      <a:pt x="98" y="14"/>
                      <a:pt x="91" y="10"/>
                    </a:cubicBezTo>
                    <a:cubicBezTo>
                      <a:pt x="85" y="7"/>
                      <a:pt x="79" y="4"/>
                      <a:pt x="72" y="1"/>
                    </a:cubicBezTo>
                    <a:cubicBezTo>
                      <a:pt x="72" y="0"/>
                      <a:pt x="71" y="1"/>
                      <a:pt x="71" y="1"/>
                    </a:cubicBezTo>
                    <a:cubicBezTo>
                      <a:pt x="70" y="1"/>
                      <a:pt x="69" y="2"/>
                      <a:pt x="70" y="3"/>
                    </a:cubicBezTo>
                    <a:cubicBezTo>
                      <a:pt x="71" y="7"/>
                      <a:pt x="71" y="12"/>
                      <a:pt x="72" y="17"/>
                    </a:cubicBezTo>
                    <a:cubicBezTo>
                      <a:pt x="49" y="21"/>
                      <a:pt x="26" y="28"/>
                      <a:pt x="2" y="28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0"/>
                      <a:pt x="1" y="31"/>
                      <a:pt x="1" y="31"/>
                    </a:cubicBezTo>
                    <a:cubicBezTo>
                      <a:pt x="9" y="37"/>
                      <a:pt x="12" y="49"/>
                      <a:pt x="11" y="59"/>
                    </a:cubicBezTo>
                    <a:cubicBezTo>
                      <a:pt x="11" y="59"/>
                      <a:pt x="11" y="60"/>
                      <a:pt x="12" y="60"/>
                    </a:cubicBezTo>
                    <a:cubicBezTo>
                      <a:pt x="12" y="60"/>
                      <a:pt x="13" y="61"/>
                      <a:pt x="13" y="61"/>
                    </a:cubicBezTo>
                    <a:cubicBezTo>
                      <a:pt x="35" y="57"/>
                      <a:pt x="57" y="50"/>
                      <a:pt x="80" y="46"/>
                    </a:cubicBezTo>
                    <a:cubicBezTo>
                      <a:pt x="81" y="50"/>
                      <a:pt x="81" y="54"/>
                      <a:pt x="82" y="58"/>
                    </a:cubicBezTo>
                    <a:cubicBezTo>
                      <a:pt x="82" y="59"/>
                      <a:pt x="83" y="60"/>
                      <a:pt x="84" y="59"/>
                    </a:cubicBezTo>
                    <a:close/>
                    <a:moveTo>
                      <a:pt x="73" y="44"/>
                    </a:moveTo>
                    <a:cubicBezTo>
                      <a:pt x="77" y="42"/>
                      <a:pt x="81" y="38"/>
                      <a:pt x="84" y="35"/>
                    </a:cubicBezTo>
                    <a:cubicBezTo>
                      <a:pt x="84" y="35"/>
                      <a:pt x="84" y="35"/>
                      <a:pt x="85" y="35"/>
                    </a:cubicBezTo>
                    <a:cubicBezTo>
                      <a:pt x="82" y="38"/>
                      <a:pt x="79" y="41"/>
                      <a:pt x="77" y="44"/>
                    </a:cubicBezTo>
                    <a:cubicBezTo>
                      <a:pt x="75" y="44"/>
                      <a:pt x="74" y="44"/>
                      <a:pt x="73" y="44"/>
                    </a:cubicBezTo>
                    <a:close/>
                    <a:moveTo>
                      <a:pt x="62" y="46"/>
                    </a:moveTo>
                    <a:cubicBezTo>
                      <a:pt x="67" y="43"/>
                      <a:pt x="72" y="39"/>
                      <a:pt x="76" y="35"/>
                    </a:cubicBezTo>
                    <a:cubicBezTo>
                      <a:pt x="81" y="31"/>
                      <a:pt x="86" y="28"/>
                      <a:pt x="91" y="24"/>
                    </a:cubicBezTo>
                    <a:cubicBezTo>
                      <a:pt x="88" y="26"/>
                      <a:pt x="85" y="29"/>
                      <a:pt x="83" y="31"/>
                    </a:cubicBezTo>
                    <a:cubicBezTo>
                      <a:pt x="77" y="36"/>
                      <a:pt x="71" y="41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5" y="46"/>
                      <a:pt x="64" y="46"/>
                      <a:pt x="62" y="46"/>
                    </a:cubicBezTo>
                    <a:close/>
                    <a:moveTo>
                      <a:pt x="53" y="49"/>
                    </a:moveTo>
                    <a:cubicBezTo>
                      <a:pt x="67" y="40"/>
                      <a:pt x="79" y="29"/>
                      <a:pt x="92" y="20"/>
                    </a:cubicBezTo>
                    <a:cubicBezTo>
                      <a:pt x="93" y="19"/>
                      <a:pt x="97" y="15"/>
                      <a:pt x="94" y="18"/>
                    </a:cubicBezTo>
                    <a:cubicBezTo>
                      <a:pt x="92" y="20"/>
                      <a:pt x="91" y="22"/>
                      <a:pt x="89" y="23"/>
                    </a:cubicBezTo>
                    <a:cubicBezTo>
                      <a:pt x="86" y="26"/>
                      <a:pt x="82" y="29"/>
                      <a:pt x="79" y="31"/>
                    </a:cubicBezTo>
                    <a:cubicBezTo>
                      <a:pt x="72" y="36"/>
                      <a:pt x="67" y="42"/>
                      <a:pt x="60" y="47"/>
                    </a:cubicBezTo>
                    <a:cubicBezTo>
                      <a:pt x="58" y="48"/>
                      <a:pt x="56" y="48"/>
                      <a:pt x="53" y="49"/>
                    </a:cubicBezTo>
                    <a:close/>
                    <a:moveTo>
                      <a:pt x="5" y="31"/>
                    </a:moveTo>
                    <a:cubicBezTo>
                      <a:pt x="7" y="31"/>
                      <a:pt x="8" y="31"/>
                      <a:pt x="9" y="31"/>
                    </a:cubicBezTo>
                    <a:cubicBezTo>
                      <a:pt x="8" y="31"/>
                      <a:pt x="8" y="32"/>
                      <a:pt x="7" y="32"/>
                    </a:cubicBezTo>
                    <a:cubicBezTo>
                      <a:pt x="6" y="32"/>
                      <a:pt x="7" y="33"/>
                      <a:pt x="7" y="33"/>
                    </a:cubicBezTo>
                    <a:cubicBezTo>
                      <a:pt x="7" y="32"/>
                      <a:pt x="11" y="30"/>
                      <a:pt x="10" y="32"/>
                    </a:cubicBezTo>
                    <a:cubicBezTo>
                      <a:pt x="9" y="33"/>
                      <a:pt x="9" y="33"/>
                      <a:pt x="8" y="34"/>
                    </a:cubicBezTo>
                    <a:cubicBezTo>
                      <a:pt x="7" y="33"/>
                      <a:pt x="6" y="32"/>
                      <a:pt x="5" y="31"/>
                    </a:cubicBezTo>
                    <a:close/>
                    <a:moveTo>
                      <a:pt x="21" y="29"/>
                    </a:moveTo>
                    <a:cubicBezTo>
                      <a:pt x="19" y="31"/>
                      <a:pt x="17" y="33"/>
                      <a:pt x="15" y="35"/>
                    </a:cubicBezTo>
                    <a:cubicBezTo>
                      <a:pt x="15" y="35"/>
                      <a:pt x="11" y="38"/>
                      <a:pt x="11" y="37"/>
                    </a:cubicBezTo>
                    <a:cubicBezTo>
                      <a:pt x="13" y="35"/>
                      <a:pt x="15" y="33"/>
                      <a:pt x="16" y="31"/>
                    </a:cubicBezTo>
                    <a:cubicBezTo>
                      <a:pt x="16" y="31"/>
                      <a:pt x="16" y="30"/>
                      <a:pt x="15" y="30"/>
                    </a:cubicBezTo>
                    <a:cubicBezTo>
                      <a:pt x="13" y="31"/>
                      <a:pt x="11" y="33"/>
                      <a:pt x="9" y="34"/>
                    </a:cubicBezTo>
                    <a:cubicBezTo>
                      <a:pt x="8" y="35"/>
                      <a:pt x="10" y="33"/>
                      <a:pt x="10" y="32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5" y="30"/>
                      <a:pt x="18" y="30"/>
                      <a:pt x="21" y="29"/>
                    </a:cubicBezTo>
                    <a:close/>
                    <a:moveTo>
                      <a:pt x="31" y="28"/>
                    </a:moveTo>
                    <a:cubicBezTo>
                      <a:pt x="25" y="32"/>
                      <a:pt x="21" y="38"/>
                      <a:pt x="15" y="42"/>
                    </a:cubicBezTo>
                    <a:cubicBezTo>
                      <a:pt x="11" y="44"/>
                      <a:pt x="15" y="41"/>
                      <a:pt x="16" y="40"/>
                    </a:cubicBezTo>
                    <a:cubicBezTo>
                      <a:pt x="18" y="38"/>
                      <a:pt x="20" y="37"/>
                      <a:pt x="22" y="36"/>
                    </a:cubicBezTo>
                    <a:cubicBezTo>
                      <a:pt x="25" y="33"/>
                      <a:pt x="27" y="31"/>
                      <a:pt x="30" y="28"/>
                    </a:cubicBezTo>
                    <a:cubicBezTo>
                      <a:pt x="30" y="28"/>
                      <a:pt x="31" y="28"/>
                      <a:pt x="31" y="28"/>
                    </a:cubicBezTo>
                    <a:close/>
                    <a:moveTo>
                      <a:pt x="39" y="26"/>
                    </a:moveTo>
                    <a:cubicBezTo>
                      <a:pt x="30" y="31"/>
                      <a:pt x="24" y="39"/>
                      <a:pt x="16" y="44"/>
                    </a:cubicBezTo>
                    <a:cubicBezTo>
                      <a:pt x="12" y="46"/>
                      <a:pt x="13" y="46"/>
                      <a:pt x="16" y="44"/>
                    </a:cubicBezTo>
                    <a:cubicBezTo>
                      <a:pt x="18" y="42"/>
                      <a:pt x="21" y="40"/>
                      <a:pt x="24" y="38"/>
                    </a:cubicBezTo>
                    <a:cubicBezTo>
                      <a:pt x="28" y="35"/>
                      <a:pt x="31" y="31"/>
                      <a:pt x="35" y="27"/>
                    </a:cubicBezTo>
                    <a:cubicBezTo>
                      <a:pt x="36" y="27"/>
                      <a:pt x="37" y="27"/>
                      <a:pt x="39" y="26"/>
                    </a:cubicBezTo>
                    <a:close/>
                    <a:moveTo>
                      <a:pt x="44" y="25"/>
                    </a:moveTo>
                    <a:cubicBezTo>
                      <a:pt x="34" y="32"/>
                      <a:pt x="27" y="41"/>
                      <a:pt x="16" y="48"/>
                    </a:cubicBezTo>
                    <a:cubicBezTo>
                      <a:pt x="12" y="51"/>
                      <a:pt x="16" y="48"/>
                      <a:pt x="18" y="46"/>
                    </a:cubicBezTo>
                    <a:cubicBezTo>
                      <a:pt x="20" y="43"/>
                      <a:pt x="23" y="41"/>
                      <a:pt x="26" y="39"/>
                    </a:cubicBezTo>
                    <a:cubicBezTo>
                      <a:pt x="31" y="35"/>
                      <a:pt x="36" y="30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3" y="26"/>
                      <a:pt x="44" y="25"/>
                    </a:cubicBezTo>
                    <a:close/>
                    <a:moveTo>
                      <a:pt x="51" y="24"/>
                    </a:moveTo>
                    <a:cubicBezTo>
                      <a:pt x="46" y="27"/>
                      <a:pt x="42" y="32"/>
                      <a:pt x="37" y="36"/>
                    </a:cubicBezTo>
                    <a:cubicBezTo>
                      <a:pt x="34" y="38"/>
                      <a:pt x="31" y="40"/>
                      <a:pt x="27" y="42"/>
                    </a:cubicBezTo>
                    <a:cubicBezTo>
                      <a:pt x="24" y="45"/>
                      <a:pt x="21" y="48"/>
                      <a:pt x="18" y="50"/>
                    </a:cubicBezTo>
                    <a:cubicBezTo>
                      <a:pt x="17" y="51"/>
                      <a:pt x="15" y="52"/>
                      <a:pt x="15" y="53"/>
                    </a:cubicBezTo>
                    <a:cubicBezTo>
                      <a:pt x="16" y="51"/>
                      <a:pt x="18" y="49"/>
                      <a:pt x="20" y="48"/>
                    </a:cubicBezTo>
                    <a:cubicBezTo>
                      <a:pt x="22" y="45"/>
                      <a:pt x="26" y="42"/>
                      <a:pt x="29" y="39"/>
                    </a:cubicBezTo>
                    <a:cubicBezTo>
                      <a:pt x="35" y="35"/>
                      <a:pt x="41" y="30"/>
                      <a:pt x="46" y="25"/>
                    </a:cubicBezTo>
                    <a:cubicBezTo>
                      <a:pt x="48" y="25"/>
                      <a:pt x="50" y="24"/>
                      <a:pt x="51" y="24"/>
                    </a:cubicBezTo>
                    <a:close/>
                    <a:moveTo>
                      <a:pt x="59" y="22"/>
                    </a:moveTo>
                    <a:cubicBezTo>
                      <a:pt x="56" y="25"/>
                      <a:pt x="53" y="28"/>
                      <a:pt x="50" y="31"/>
                    </a:cubicBezTo>
                    <a:cubicBezTo>
                      <a:pt x="47" y="33"/>
                      <a:pt x="44" y="35"/>
                      <a:pt x="42" y="36"/>
                    </a:cubicBezTo>
                    <a:cubicBezTo>
                      <a:pt x="34" y="42"/>
                      <a:pt x="27" y="48"/>
                      <a:pt x="20" y="53"/>
                    </a:cubicBezTo>
                    <a:cubicBezTo>
                      <a:pt x="19" y="54"/>
                      <a:pt x="18" y="55"/>
                      <a:pt x="18" y="55"/>
                    </a:cubicBezTo>
                    <a:cubicBezTo>
                      <a:pt x="19" y="54"/>
                      <a:pt x="20" y="53"/>
                      <a:pt x="21" y="52"/>
                    </a:cubicBezTo>
                    <a:cubicBezTo>
                      <a:pt x="25" y="49"/>
                      <a:pt x="28" y="45"/>
                      <a:pt x="32" y="42"/>
                    </a:cubicBezTo>
                    <a:cubicBezTo>
                      <a:pt x="39" y="35"/>
                      <a:pt x="46" y="29"/>
                      <a:pt x="54" y="23"/>
                    </a:cubicBezTo>
                    <a:cubicBezTo>
                      <a:pt x="56" y="23"/>
                      <a:pt x="58" y="23"/>
                      <a:pt x="59" y="22"/>
                    </a:cubicBezTo>
                    <a:close/>
                    <a:moveTo>
                      <a:pt x="69" y="20"/>
                    </a:moveTo>
                    <a:cubicBezTo>
                      <a:pt x="64" y="24"/>
                      <a:pt x="59" y="29"/>
                      <a:pt x="54" y="33"/>
                    </a:cubicBezTo>
                    <a:cubicBezTo>
                      <a:pt x="50" y="35"/>
                      <a:pt x="46" y="38"/>
                      <a:pt x="43" y="40"/>
                    </a:cubicBezTo>
                    <a:cubicBezTo>
                      <a:pt x="39" y="43"/>
                      <a:pt x="35" y="47"/>
                      <a:pt x="31" y="50"/>
                    </a:cubicBezTo>
                    <a:cubicBezTo>
                      <a:pt x="29" y="52"/>
                      <a:pt x="26" y="53"/>
                      <a:pt x="24" y="54"/>
                    </a:cubicBezTo>
                    <a:cubicBezTo>
                      <a:pt x="25" y="54"/>
                      <a:pt x="27" y="53"/>
                      <a:pt x="28" y="51"/>
                    </a:cubicBezTo>
                    <a:cubicBezTo>
                      <a:pt x="32" y="48"/>
                      <a:pt x="35" y="44"/>
                      <a:pt x="39" y="41"/>
                    </a:cubicBezTo>
                    <a:cubicBezTo>
                      <a:pt x="42" y="38"/>
                      <a:pt x="45" y="36"/>
                      <a:pt x="48" y="33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3" y="29"/>
                      <a:pt x="57" y="25"/>
                      <a:pt x="61" y="22"/>
                    </a:cubicBezTo>
                    <a:cubicBezTo>
                      <a:pt x="64" y="21"/>
                      <a:pt x="67" y="21"/>
                      <a:pt x="69" y="20"/>
                    </a:cubicBezTo>
                    <a:close/>
                    <a:moveTo>
                      <a:pt x="90" y="13"/>
                    </a:moveTo>
                    <a:cubicBezTo>
                      <a:pt x="89" y="13"/>
                      <a:pt x="88" y="14"/>
                      <a:pt x="87" y="14"/>
                    </a:cubicBezTo>
                    <a:cubicBezTo>
                      <a:pt x="88" y="14"/>
                      <a:pt x="88" y="13"/>
                      <a:pt x="88" y="13"/>
                    </a:cubicBezTo>
                    <a:cubicBezTo>
                      <a:pt x="89" y="13"/>
                      <a:pt x="88" y="12"/>
                      <a:pt x="88" y="12"/>
                    </a:cubicBezTo>
                    <a:cubicBezTo>
                      <a:pt x="85" y="13"/>
                      <a:pt x="83" y="14"/>
                      <a:pt x="80" y="16"/>
                    </a:cubicBezTo>
                    <a:cubicBezTo>
                      <a:pt x="80" y="16"/>
                      <a:pt x="75" y="19"/>
                      <a:pt x="77" y="17"/>
                    </a:cubicBezTo>
                    <a:cubicBezTo>
                      <a:pt x="79" y="15"/>
                      <a:pt x="81" y="14"/>
                      <a:pt x="82" y="13"/>
                    </a:cubicBezTo>
                    <a:cubicBezTo>
                      <a:pt x="83" y="13"/>
                      <a:pt x="83" y="12"/>
                      <a:pt x="82" y="12"/>
                    </a:cubicBezTo>
                    <a:cubicBezTo>
                      <a:pt x="80" y="13"/>
                      <a:pt x="79" y="14"/>
                      <a:pt x="77" y="15"/>
                    </a:cubicBezTo>
                    <a:cubicBezTo>
                      <a:pt x="74" y="18"/>
                      <a:pt x="77" y="14"/>
                      <a:pt x="77" y="14"/>
                    </a:cubicBezTo>
                    <a:cubicBezTo>
                      <a:pt x="78" y="13"/>
                      <a:pt x="80" y="12"/>
                      <a:pt x="81" y="11"/>
                    </a:cubicBezTo>
                    <a:cubicBezTo>
                      <a:pt x="81" y="11"/>
                      <a:pt x="81" y="10"/>
                      <a:pt x="80" y="11"/>
                    </a:cubicBezTo>
                    <a:cubicBezTo>
                      <a:pt x="79" y="12"/>
                      <a:pt x="76" y="13"/>
                      <a:pt x="75" y="14"/>
                    </a:cubicBezTo>
                    <a:cubicBezTo>
                      <a:pt x="76" y="13"/>
                      <a:pt x="77" y="11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5" y="12"/>
                      <a:pt x="76" y="8"/>
                      <a:pt x="77" y="7"/>
                    </a:cubicBezTo>
                    <a:cubicBezTo>
                      <a:pt x="77" y="7"/>
                      <a:pt x="76" y="6"/>
                      <a:pt x="76" y="7"/>
                    </a:cubicBezTo>
                    <a:cubicBezTo>
                      <a:pt x="74" y="8"/>
                      <a:pt x="74" y="7"/>
                      <a:pt x="74" y="5"/>
                    </a:cubicBezTo>
                    <a:cubicBezTo>
                      <a:pt x="80" y="8"/>
                      <a:pt x="85" y="10"/>
                      <a:pt x="90" y="13"/>
                    </a:cubicBezTo>
                    <a:close/>
                    <a:moveTo>
                      <a:pt x="79" y="17"/>
                    </a:moveTo>
                    <a:cubicBezTo>
                      <a:pt x="64" y="27"/>
                      <a:pt x="52" y="39"/>
                      <a:pt x="38" y="49"/>
                    </a:cubicBezTo>
                    <a:cubicBezTo>
                      <a:pt x="38" y="50"/>
                      <a:pt x="32" y="54"/>
                      <a:pt x="36" y="51"/>
                    </a:cubicBezTo>
                    <a:cubicBezTo>
                      <a:pt x="37" y="49"/>
                      <a:pt x="39" y="48"/>
                      <a:pt x="41" y="46"/>
                    </a:cubicBezTo>
                    <a:cubicBezTo>
                      <a:pt x="44" y="43"/>
                      <a:pt x="48" y="40"/>
                      <a:pt x="51" y="37"/>
                    </a:cubicBezTo>
                    <a:cubicBezTo>
                      <a:pt x="58" y="31"/>
                      <a:pt x="65" y="25"/>
                      <a:pt x="72" y="20"/>
                    </a:cubicBezTo>
                    <a:cubicBezTo>
                      <a:pt x="72" y="20"/>
                      <a:pt x="73" y="20"/>
                      <a:pt x="74" y="19"/>
                    </a:cubicBezTo>
                    <a:cubicBezTo>
                      <a:pt x="74" y="19"/>
                      <a:pt x="74" y="19"/>
                      <a:pt x="75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6" y="17"/>
                      <a:pt x="76" y="17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5" y="18"/>
                      <a:pt x="75" y="19"/>
                      <a:pt x="76" y="19"/>
                    </a:cubicBezTo>
                    <a:cubicBezTo>
                      <a:pt x="77" y="18"/>
                      <a:pt x="79" y="17"/>
                      <a:pt x="80" y="16"/>
                    </a:cubicBezTo>
                    <a:cubicBezTo>
                      <a:pt x="81" y="16"/>
                      <a:pt x="82" y="15"/>
                      <a:pt x="83" y="15"/>
                    </a:cubicBezTo>
                    <a:cubicBezTo>
                      <a:pt x="84" y="14"/>
                      <a:pt x="87" y="13"/>
                      <a:pt x="87" y="13"/>
                    </a:cubicBezTo>
                    <a:cubicBezTo>
                      <a:pt x="86" y="14"/>
                      <a:pt x="85" y="15"/>
                      <a:pt x="84" y="16"/>
                    </a:cubicBezTo>
                    <a:cubicBezTo>
                      <a:pt x="83" y="16"/>
                      <a:pt x="83" y="16"/>
                      <a:pt x="83" y="17"/>
                    </a:cubicBezTo>
                    <a:cubicBezTo>
                      <a:pt x="82" y="17"/>
                      <a:pt x="80" y="18"/>
                      <a:pt x="79" y="19"/>
                    </a:cubicBezTo>
                    <a:cubicBezTo>
                      <a:pt x="78" y="19"/>
                      <a:pt x="77" y="20"/>
                      <a:pt x="78" y="20"/>
                    </a:cubicBezTo>
                    <a:cubicBezTo>
                      <a:pt x="77" y="20"/>
                      <a:pt x="77" y="20"/>
                      <a:pt x="77" y="21"/>
                    </a:cubicBezTo>
                    <a:cubicBezTo>
                      <a:pt x="76" y="21"/>
                      <a:pt x="77" y="22"/>
                      <a:pt x="77" y="21"/>
                    </a:cubicBezTo>
                    <a:cubicBezTo>
                      <a:pt x="80" y="19"/>
                      <a:pt x="83" y="17"/>
                      <a:pt x="87" y="15"/>
                    </a:cubicBezTo>
                    <a:cubicBezTo>
                      <a:pt x="88" y="15"/>
                      <a:pt x="89" y="14"/>
                      <a:pt x="90" y="14"/>
                    </a:cubicBezTo>
                    <a:cubicBezTo>
                      <a:pt x="89" y="14"/>
                      <a:pt x="87" y="16"/>
                      <a:pt x="86" y="17"/>
                    </a:cubicBezTo>
                    <a:cubicBezTo>
                      <a:pt x="84" y="18"/>
                      <a:pt x="83" y="19"/>
                      <a:pt x="81" y="20"/>
                    </a:cubicBezTo>
                    <a:cubicBezTo>
                      <a:pt x="77" y="23"/>
                      <a:pt x="73" y="27"/>
                      <a:pt x="69" y="31"/>
                    </a:cubicBezTo>
                    <a:cubicBezTo>
                      <a:pt x="65" y="34"/>
                      <a:pt x="60" y="38"/>
                      <a:pt x="55" y="41"/>
                    </a:cubicBezTo>
                    <a:cubicBezTo>
                      <a:pt x="51" y="44"/>
                      <a:pt x="47" y="48"/>
                      <a:pt x="42" y="50"/>
                    </a:cubicBezTo>
                    <a:cubicBezTo>
                      <a:pt x="38" y="52"/>
                      <a:pt x="44" y="48"/>
                      <a:pt x="45" y="47"/>
                    </a:cubicBezTo>
                    <a:cubicBezTo>
                      <a:pt x="47" y="45"/>
                      <a:pt x="50" y="43"/>
                      <a:pt x="52" y="41"/>
                    </a:cubicBezTo>
                    <a:cubicBezTo>
                      <a:pt x="61" y="33"/>
                      <a:pt x="71" y="26"/>
                      <a:pt x="79" y="18"/>
                    </a:cubicBezTo>
                    <a:cubicBezTo>
                      <a:pt x="80" y="18"/>
                      <a:pt x="79" y="17"/>
                      <a:pt x="79" y="17"/>
                    </a:cubicBezTo>
                    <a:close/>
                    <a:moveTo>
                      <a:pt x="74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5" y="8"/>
                      <a:pt x="75" y="8"/>
                      <a:pt x="76" y="8"/>
                    </a:cubicBezTo>
                    <a:cubicBezTo>
                      <a:pt x="75" y="8"/>
                      <a:pt x="75" y="9"/>
                      <a:pt x="74" y="10"/>
                    </a:cubicBezTo>
                    <a:cubicBezTo>
                      <a:pt x="74" y="10"/>
                      <a:pt x="74" y="9"/>
                      <a:pt x="74" y="8"/>
                    </a:cubicBezTo>
                    <a:close/>
                    <a:moveTo>
                      <a:pt x="75" y="15"/>
                    </a:moveTo>
                    <a:cubicBezTo>
                      <a:pt x="75" y="15"/>
                      <a:pt x="75" y="15"/>
                      <a:pt x="76" y="15"/>
                    </a:cubicBezTo>
                    <a:cubicBezTo>
                      <a:pt x="75" y="15"/>
                      <a:pt x="75" y="16"/>
                      <a:pt x="75" y="17"/>
                    </a:cubicBezTo>
                    <a:cubicBezTo>
                      <a:pt x="75" y="16"/>
                      <a:pt x="75" y="16"/>
                      <a:pt x="75" y="15"/>
                    </a:cubicBezTo>
                    <a:close/>
                    <a:moveTo>
                      <a:pt x="74" y="12"/>
                    </a:moveTo>
                    <a:cubicBezTo>
                      <a:pt x="75" y="12"/>
                      <a:pt x="76" y="12"/>
                      <a:pt x="77" y="11"/>
                    </a:cubicBezTo>
                    <a:cubicBezTo>
                      <a:pt x="76" y="11"/>
                      <a:pt x="75" y="13"/>
                      <a:pt x="74" y="14"/>
                    </a:cubicBezTo>
                    <a:cubicBezTo>
                      <a:pt x="74" y="14"/>
                      <a:pt x="74" y="13"/>
                      <a:pt x="74" y="12"/>
                    </a:cubicBezTo>
                    <a:close/>
                    <a:moveTo>
                      <a:pt x="74" y="5"/>
                    </a:moveTo>
                    <a:cubicBezTo>
                      <a:pt x="74" y="5"/>
                      <a:pt x="74" y="5"/>
                      <a:pt x="74" y="6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lose/>
                    <a:moveTo>
                      <a:pt x="14" y="50"/>
                    </a:moveTo>
                    <a:cubicBezTo>
                      <a:pt x="16" y="49"/>
                      <a:pt x="18" y="48"/>
                      <a:pt x="20" y="46"/>
                    </a:cubicBezTo>
                    <a:cubicBezTo>
                      <a:pt x="18" y="48"/>
                      <a:pt x="16" y="50"/>
                      <a:pt x="14" y="52"/>
                    </a:cubicBezTo>
                    <a:cubicBezTo>
                      <a:pt x="14" y="52"/>
                      <a:pt x="14" y="51"/>
                      <a:pt x="14" y="50"/>
                    </a:cubicBezTo>
                    <a:close/>
                    <a:moveTo>
                      <a:pt x="13" y="46"/>
                    </a:moveTo>
                    <a:cubicBezTo>
                      <a:pt x="22" y="42"/>
                      <a:pt x="29" y="34"/>
                      <a:pt x="37" y="28"/>
                    </a:cubicBezTo>
                    <a:cubicBezTo>
                      <a:pt x="37" y="29"/>
                      <a:pt x="36" y="29"/>
                      <a:pt x="36" y="30"/>
                    </a:cubicBezTo>
                    <a:cubicBezTo>
                      <a:pt x="33" y="32"/>
                      <a:pt x="31" y="34"/>
                      <a:pt x="28" y="37"/>
                    </a:cubicBezTo>
                    <a:cubicBezTo>
                      <a:pt x="23" y="41"/>
                      <a:pt x="18" y="44"/>
                      <a:pt x="14" y="49"/>
                    </a:cubicBezTo>
                    <a:cubicBezTo>
                      <a:pt x="14" y="48"/>
                      <a:pt x="14" y="47"/>
                      <a:pt x="13" y="46"/>
                    </a:cubicBezTo>
                    <a:close/>
                    <a:moveTo>
                      <a:pt x="11" y="39"/>
                    </a:moveTo>
                    <a:cubicBezTo>
                      <a:pt x="14" y="37"/>
                      <a:pt x="17" y="34"/>
                      <a:pt x="20" y="32"/>
                    </a:cubicBezTo>
                    <a:cubicBezTo>
                      <a:pt x="20" y="31"/>
                      <a:pt x="21" y="31"/>
                      <a:pt x="21" y="30"/>
                    </a:cubicBezTo>
                    <a:cubicBezTo>
                      <a:pt x="20" y="31"/>
                      <a:pt x="19" y="33"/>
                      <a:pt x="17" y="34"/>
                    </a:cubicBezTo>
                    <a:cubicBezTo>
                      <a:pt x="16" y="37"/>
                      <a:pt x="14" y="39"/>
                      <a:pt x="11" y="40"/>
                    </a:cubicBezTo>
                    <a:cubicBezTo>
                      <a:pt x="11" y="40"/>
                      <a:pt x="11" y="39"/>
                      <a:pt x="11" y="39"/>
                    </a:cubicBezTo>
                    <a:close/>
                    <a:moveTo>
                      <a:pt x="14" y="54"/>
                    </a:moveTo>
                    <a:cubicBezTo>
                      <a:pt x="17" y="53"/>
                      <a:pt x="19" y="51"/>
                      <a:pt x="21" y="49"/>
                    </a:cubicBezTo>
                    <a:cubicBezTo>
                      <a:pt x="24" y="46"/>
                      <a:pt x="27" y="44"/>
                      <a:pt x="31" y="41"/>
                    </a:cubicBezTo>
                    <a:cubicBezTo>
                      <a:pt x="35" y="38"/>
                      <a:pt x="40" y="34"/>
                      <a:pt x="44" y="30"/>
                    </a:cubicBezTo>
                    <a:cubicBezTo>
                      <a:pt x="41" y="33"/>
                      <a:pt x="37" y="36"/>
                      <a:pt x="34" y="39"/>
                    </a:cubicBezTo>
                    <a:cubicBezTo>
                      <a:pt x="27" y="45"/>
                      <a:pt x="22" y="51"/>
                      <a:pt x="14" y="57"/>
                    </a:cubicBezTo>
                    <a:cubicBezTo>
                      <a:pt x="14" y="56"/>
                      <a:pt x="14" y="55"/>
                      <a:pt x="14" y="54"/>
                    </a:cubicBezTo>
                    <a:close/>
                    <a:moveTo>
                      <a:pt x="36" y="33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1"/>
                      <a:pt x="40" y="30"/>
                      <a:pt x="41" y="29"/>
                    </a:cubicBezTo>
                    <a:cubicBezTo>
                      <a:pt x="41" y="28"/>
                      <a:pt x="47" y="23"/>
                      <a:pt x="44" y="26"/>
                    </a:cubicBezTo>
                    <a:cubicBezTo>
                      <a:pt x="42" y="28"/>
                      <a:pt x="39" y="30"/>
                      <a:pt x="36" y="33"/>
                    </a:cubicBezTo>
                    <a:close/>
                    <a:moveTo>
                      <a:pt x="32" y="30"/>
                    </a:moveTo>
                    <a:cubicBezTo>
                      <a:pt x="30" y="32"/>
                      <a:pt x="28" y="33"/>
                      <a:pt x="26" y="35"/>
                    </a:cubicBezTo>
                    <a:cubicBezTo>
                      <a:pt x="22" y="39"/>
                      <a:pt x="17" y="42"/>
                      <a:pt x="13" y="45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20" y="41"/>
                      <a:pt x="24" y="34"/>
                      <a:pt x="30" y="30"/>
                    </a:cubicBezTo>
                    <a:cubicBezTo>
                      <a:pt x="31" y="29"/>
                      <a:pt x="32" y="28"/>
                      <a:pt x="33" y="28"/>
                    </a:cubicBezTo>
                    <a:cubicBezTo>
                      <a:pt x="33" y="28"/>
                      <a:pt x="33" y="28"/>
                      <a:pt x="33" y="27"/>
                    </a:cubicBezTo>
                    <a:cubicBezTo>
                      <a:pt x="33" y="28"/>
                      <a:pt x="33" y="29"/>
                      <a:pt x="32" y="30"/>
                    </a:cubicBezTo>
                    <a:close/>
                    <a:moveTo>
                      <a:pt x="12" y="42"/>
                    </a:moveTo>
                    <a:cubicBezTo>
                      <a:pt x="12" y="42"/>
                      <a:pt x="12" y="42"/>
                      <a:pt x="12" y="41"/>
                    </a:cubicBezTo>
                    <a:cubicBezTo>
                      <a:pt x="15" y="40"/>
                      <a:pt x="18" y="38"/>
                      <a:pt x="20" y="35"/>
                    </a:cubicBezTo>
                    <a:cubicBezTo>
                      <a:pt x="22" y="34"/>
                      <a:pt x="24" y="32"/>
                      <a:pt x="25" y="31"/>
                    </a:cubicBezTo>
                    <a:cubicBezTo>
                      <a:pt x="26" y="30"/>
                      <a:pt x="28" y="29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5" y="34"/>
                      <a:pt x="17" y="38"/>
                      <a:pt x="12" y="42"/>
                    </a:cubicBezTo>
                    <a:close/>
                    <a:moveTo>
                      <a:pt x="15" y="39"/>
                    </a:moveTo>
                    <a:cubicBezTo>
                      <a:pt x="9" y="43"/>
                      <a:pt x="16" y="38"/>
                      <a:pt x="17" y="36"/>
                    </a:cubicBezTo>
                    <a:cubicBezTo>
                      <a:pt x="19" y="34"/>
                      <a:pt x="21" y="32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6" y="29"/>
                      <a:pt x="27" y="29"/>
                    </a:cubicBezTo>
                    <a:cubicBezTo>
                      <a:pt x="23" y="32"/>
                      <a:pt x="19" y="36"/>
                      <a:pt x="15" y="39"/>
                    </a:cubicBezTo>
                    <a:close/>
                    <a:moveTo>
                      <a:pt x="14" y="32"/>
                    </a:moveTo>
                    <a:cubicBezTo>
                      <a:pt x="13" y="32"/>
                      <a:pt x="11" y="36"/>
                      <a:pt x="10" y="38"/>
                    </a:cubicBezTo>
                    <a:cubicBezTo>
                      <a:pt x="10" y="37"/>
                      <a:pt x="9" y="36"/>
                      <a:pt x="9" y="35"/>
                    </a:cubicBezTo>
                    <a:cubicBezTo>
                      <a:pt x="11" y="34"/>
                      <a:pt x="12" y="33"/>
                      <a:pt x="14" y="32"/>
                    </a:cubicBezTo>
                    <a:close/>
                    <a:moveTo>
                      <a:pt x="24" y="51"/>
                    </a:moveTo>
                    <a:cubicBezTo>
                      <a:pt x="28" y="48"/>
                      <a:pt x="32" y="44"/>
                      <a:pt x="36" y="41"/>
                    </a:cubicBezTo>
                    <a:cubicBezTo>
                      <a:pt x="39" y="39"/>
                      <a:pt x="42" y="37"/>
                      <a:pt x="45" y="35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37" y="43"/>
                      <a:pt x="30" y="49"/>
                      <a:pt x="22" y="55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0" y="56"/>
                      <a:pt x="17" y="57"/>
                      <a:pt x="15" y="57"/>
                    </a:cubicBezTo>
                    <a:cubicBezTo>
                      <a:pt x="18" y="56"/>
                      <a:pt x="21" y="54"/>
                      <a:pt x="24" y="51"/>
                    </a:cubicBezTo>
                    <a:close/>
                    <a:moveTo>
                      <a:pt x="43" y="41"/>
                    </a:moveTo>
                    <a:cubicBezTo>
                      <a:pt x="47" y="38"/>
                      <a:pt x="50" y="36"/>
                      <a:pt x="54" y="33"/>
                    </a:cubicBezTo>
                    <a:cubicBezTo>
                      <a:pt x="58" y="30"/>
                      <a:pt x="61" y="27"/>
                      <a:pt x="65" y="24"/>
                    </a:cubicBezTo>
                    <a:cubicBezTo>
                      <a:pt x="66" y="23"/>
                      <a:pt x="68" y="22"/>
                      <a:pt x="70" y="21"/>
                    </a:cubicBezTo>
                    <a:cubicBezTo>
                      <a:pt x="69" y="21"/>
                      <a:pt x="68" y="22"/>
                      <a:pt x="67" y="23"/>
                    </a:cubicBezTo>
                    <a:cubicBezTo>
                      <a:pt x="63" y="26"/>
                      <a:pt x="59" y="30"/>
                      <a:pt x="55" y="33"/>
                    </a:cubicBezTo>
                    <a:cubicBezTo>
                      <a:pt x="47" y="40"/>
                      <a:pt x="40" y="46"/>
                      <a:pt x="33" y="53"/>
                    </a:cubicBezTo>
                    <a:cubicBezTo>
                      <a:pt x="32" y="53"/>
                      <a:pt x="32" y="53"/>
                      <a:pt x="33" y="54"/>
                    </a:cubicBezTo>
                    <a:cubicBezTo>
                      <a:pt x="29" y="54"/>
                      <a:pt x="26" y="55"/>
                      <a:pt x="23" y="56"/>
                    </a:cubicBezTo>
                    <a:cubicBezTo>
                      <a:pt x="31" y="51"/>
                      <a:pt x="37" y="46"/>
                      <a:pt x="43" y="41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0"/>
                      <a:pt x="74" y="22"/>
                      <a:pt x="72" y="23"/>
                    </a:cubicBezTo>
                    <a:cubicBezTo>
                      <a:pt x="68" y="27"/>
                      <a:pt x="65" y="30"/>
                      <a:pt x="61" y="33"/>
                    </a:cubicBezTo>
                    <a:cubicBezTo>
                      <a:pt x="53" y="39"/>
                      <a:pt x="47" y="45"/>
                      <a:pt x="39" y="51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7" y="52"/>
                      <a:pt x="35" y="53"/>
                      <a:pt x="33" y="53"/>
                    </a:cubicBezTo>
                    <a:cubicBezTo>
                      <a:pt x="48" y="44"/>
                      <a:pt x="60" y="32"/>
                      <a:pt x="74" y="22"/>
                    </a:cubicBezTo>
                    <a:close/>
                    <a:moveTo>
                      <a:pt x="52" y="44"/>
                    </a:moveTo>
                    <a:cubicBezTo>
                      <a:pt x="56" y="41"/>
                      <a:pt x="61" y="38"/>
                      <a:pt x="65" y="34"/>
                    </a:cubicBezTo>
                    <a:cubicBezTo>
                      <a:pt x="70" y="31"/>
                      <a:pt x="74" y="28"/>
                      <a:pt x="78" y="24"/>
                    </a:cubicBezTo>
                    <a:cubicBezTo>
                      <a:pt x="82" y="19"/>
                      <a:pt x="87" y="18"/>
                      <a:pt x="91" y="14"/>
                    </a:cubicBezTo>
                    <a:cubicBezTo>
                      <a:pt x="93" y="15"/>
                      <a:pt x="94" y="15"/>
                      <a:pt x="96" y="16"/>
                    </a:cubicBezTo>
                    <a:cubicBezTo>
                      <a:pt x="90" y="20"/>
                      <a:pt x="85" y="25"/>
                      <a:pt x="79" y="29"/>
                    </a:cubicBezTo>
                    <a:cubicBezTo>
                      <a:pt x="72" y="35"/>
                      <a:pt x="64" y="41"/>
                      <a:pt x="56" y="46"/>
                    </a:cubicBezTo>
                    <a:cubicBezTo>
                      <a:pt x="55" y="46"/>
                      <a:pt x="54" y="47"/>
                      <a:pt x="53" y="48"/>
                    </a:cubicBezTo>
                    <a:cubicBezTo>
                      <a:pt x="54" y="47"/>
                      <a:pt x="55" y="46"/>
                      <a:pt x="56" y="45"/>
                    </a:cubicBezTo>
                    <a:cubicBezTo>
                      <a:pt x="58" y="43"/>
                      <a:pt x="59" y="42"/>
                      <a:pt x="61" y="41"/>
                    </a:cubicBezTo>
                    <a:cubicBezTo>
                      <a:pt x="63" y="38"/>
                      <a:pt x="66" y="36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4" y="31"/>
                      <a:pt x="79" y="27"/>
                      <a:pt x="83" y="23"/>
                    </a:cubicBezTo>
                    <a:cubicBezTo>
                      <a:pt x="87" y="21"/>
                      <a:pt x="90" y="18"/>
                      <a:pt x="94" y="16"/>
                    </a:cubicBezTo>
                    <a:cubicBezTo>
                      <a:pt x="94" y="16"/>
                      <a:pt x="94" y="15"/>
                      <a:pt x="93" y="15"/>
                    </a:cubicBezTo>
                    <a:cubicBezTo>
                      <a:pt x="93" y="16"/>
                      <a:pt x="92" y="16"/>
                      <a:pt x="92" y="16"/>
                    </a:cubicBezTo>
                    <a:cubicBezTo>
                      <a:pt x="92" y="16"/>
                      <a:pt x="91" y="16"/>
                      <a:pt x="91" y="17"/>
                    </a:cubicBezTo>
                    <a:cubicBezTo>
                      <a:pt x="89" y="18"/>
                      <a:pt x="87" y="20"/>
                      <a:pt x="85" y="21"/>
                    </a:cubicBezTo>
                    <a:cubicBezTo>
                      <a:pt x="84" y="22"/>
                      <a:pt x="83" y="23"/>
                      <a:pt x="82" y="24"/>
                    </a:cubicBezTo>
                    <a:cubicBezTo>
                      <a:pt x="78" y="27"/>
                      <a:pt x="74" y="30"/>
                      <a:pt x="70" y="33"/>
                    </a:cubicBezTo>
                    <a:cubicBezTo>
                      <a:pt x="70" y="33"/>
                      <a:pt x="69" y="33"/>
                      <a:pt x="69" y="34"/>
                    </a:cubicBezTo>
                    <a:cubicBezTo>
                      <a:pt x="61" y="39"/>
                      <a:pt x="53" y="44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4" y="51"/>
                      <a:pt x="42" y="51"/>
                      <a:pt x="40" y="52"/>
                    </a:cubicBezTo>
                    <a:cubicBezTo>
                      <a:pt x="44" y="50"/>
                      <a:pt x="48" y="47"/>
                      <a:pt x="52" y="44"/>
                    </a:cubicBezTo>
                    <a:close/>
                    <a:moveTo>
                      <a:pt x="101" y="19"/>
                    </a:moveTo>
                    <a:cubicBezTo>
                      <a:pt x="93" y="23"/>
                      <a:pt x="86" y="29"/>
                      <a:pt x="80" y="35"/>
                    </a:cubicBezTo>
                    <a:cubicBezTo>
                      <a:pt x="77" y="38"/>
                      <a:pt x="73" y="40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2" y="41"/>
                      <a:pt x="74" y="40"/>
                      <a:pt x="75" y="38"/>
                    </a:cubicBezTo>
                    <a:cubicBezTo>
                      <a:pt x="82" y="32"/>
                      <a:pt x="89" y="27"/>
                      <a:pt x="95" y="21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7" y="19"/>
                      <a:pt x="97" y="19"/>
                    </a:cubicBezTo>
                    <a:cubicBezTo>
                      <a:pt x="98" y="18"/>
                      <a:pt x="97" y="18"/>
                      <a:pt x="97" y="18"/>
                    </a:cubicBezTo>
                    <a:cubicBezTo>
                      <a:pt x="93" y="21"/>
                      <a:pt x="89" y="24"/>
                      <a:pt x="85" y="27"/>
                    </a:cubicBezTo>
                    <a:cubicBezTo>
                      <a:pt x="89" y="24"/>
                      <a:pt x="93" y="21"/>
                      <a:pt x="97" y="17"/>
                    </a:cubicBezTo>
                    <a:cubicBezTo>
                      <a:pt x="98" y="17"/>
                      <a:pt x="99" y="18"/>
                      <a:pt x="101" y="19"/>
                    </a:cubicBezTo>
                    <a:close/>
                    <a:moveTo>
                      <a:pt x="103" y="20"/>
                    </a:moveTo>
                    <a:cubicBezTo>
                      <a:pt x="98" y="23"/>
                      <a:pt x="93" y="27"/>
                      <a:pt x="89" y="31"/>
                    </a:cubicBezTo>
                    <a:cubicBezTo>
                      <a:pt x="86" y="33"/>
                      <a:pt x="82" y="35"/>
                      <a:pt x="80" y="38"/>
                    </a:cubicBezTo>
                    <a:cubicBezTo>
                      <a:pt x="78" y="39"/>
                      <a:pt x="77" y="41"/>
                      <a:pt x="75" y="42"/>
                    </a:cubicBezTo>
                    <a:cubicBezTo>
                      <a:pt x="70" y="47"/>
                      <a:pt x="76" y="40"/>
                      <a:pt x="77" y="39"/>
                    </a:cubicBezTo>
                    <a:cubicBezTo>
                      <a:pt x="78" y="38"/>
                      <a:pt x="79" y="37"/>
                      <a:pt x="80" y="36"/>
                    </a:cubicBezTo>
                    <a:cubicBezTo>
                      <a:pt x="81" y="35"/>
                      <a:pt x="82" y="34"/>
                      <a:pt x="84" y="33"/>
                    </a:cubicBezTo>
                    <a:cubicBezTo>
                      <a:pt x="89" y="28"/>
                      <a:pt x="96" y="24"/>
                      <a:pt x="102" y="19"/>
                    </a:cubicBezTo>
                    <a:cubicBezTo>
                      <a:pt x="102" y="19"/>
                      <a:pt x="103" y="20"/>
                      <a:pt x="103" y="20"/>
                    </a:cubicBezTo>
                    <a:close/>
                    <a:moveTo>
                      <a:pt x="88" y="29"/>
                    </a:moveTo>
                    <a:cubicBezTo>
                      <a:pt x="91" y="26"/>
                      <a:pt x="95" y="23"/>
                      <a:pt x="98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8" y="21"/>
                      <a:pt x="98" y="21"/>
                    </a:cubicBezTo>
                    <a:cubicBezTo>
                      <a:pt x="96" y="23"/>
                      <a:pt x="95" y="24"/>
                      <a:pt x="93" y="25"/>
                    </a:cubicBezTo>
                    <a:cubicBezTo>
                      <a:pt x="91" y="27"/>
                      <a:pt x="89" y="28"/>
                      <a:pt x="88" y="29"/>
                    </a:cubicBezTo>
                    <a:close/>
                    <a:moveTo>
                      <a:pt x="59" y="41"/>
                    </a:moveTo>
                    <a:cubicBezTo>
                      <a:pt x="57" y="43"/>
                      <a:pt x="54" y="46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0" y="49"/>
                      <a:pt x="49" y="50"/>
                      <a:pt x="48" y="50"/>
                    </a:cubicBezTo>
                    <a:cubicBezTo>
                      <a:pt x="51" y="47"/>
                      <a:pt x="55" y="44"/>
                      <a:pt x="59" y="41"/>
                    </a:cubicBezTo>
                    <a:close/>
                    <a:moveTo>
                      <a:pt x="81" y="30"/>
                    </a:moveTo>
                    <a:cubicBezTo>
                      <a:pt x="80" y="31"/>
                      <a:pt x="79" y="32"/>
                      <a:pt x="78" y="33"/>
                    </a:cubicBezTo>
                    <a:cubicBezTo>
                      <a:pt x="75" y="35"/>
                      <a:pt x="72" y="38"/>
                      <a:pt x="69" y="40"/>
                    </a:cubicBezTo>
                    <a:cubicBezTo>
                      <a:pt x="69" y="41"/>
                      <a:pt x="69" y="41"/>
                      <a:pt x="68" y="41"/>
                    </a:cubicBezTo>
                    <a:cubicBezTo>
                      <a:pt x="69" y="40"/>
                      <a:pt x="70" y="39"/>
                      <a:pt x="71" y="38"/>
                    </a:cubicBezTo>
                    <a:cubicBezTo>
                      <a:pt x="74" y="35"/>
                      <a:pt x="77" y="33"/>
                      <a:pt x="80" y="31"/>
                    </a:cubicBezTo>
                    <a:cubicBezTo>
                      <a:pt x="81" y="31"/>
                      <a:pt x="81" y="31"/>
                      <a:pt x="81" y="30"/>
                    </a:cubicBezTo>
                    <a:close/>
                    <a:moveTo>
                      <a:pt x="75" y="40"/>
                    </a:moveTo>
                    <a:cubicBezTo>
                      <a:pt x="73" y="42"/>
                      <a:pt x="72" y="43"/>
                      <a:pt x="71" y="44"/>
                    </a:cubicBezTo>
                    <a:cubicBezTo>
                      <a:pt x="71" y="44"/>
                      <a:pt x="71" y="45"/>
                      <a:pt x="71" y="45"/>
                    </a:cubicBezTo>
                    <a:cubicBezTo>
                      <a:pt x="70" y="45"/>
                      <a:pt x="69" y="45"/>
                      <a:pt x="68" y="45"/>
                    </a:cubicBezTo>
                    <a:cubicBezTo>
                      <a:pt x="70" y="44"/>
                      <a:pt x="72" y="42"/>
                      <a:pt x="75" y="40"/>
                    </a:cubicBezTo>
                    <a:close/>
                    <a:moveTo>
                      <a:pt x="84" y="50"/>
                    </a:moveTo>
                    <a:cubicBezTo>
                      <a:pt x="88" y="47"/>
                      <a:pt x="92" y="43"/>
                      <a:pt x="96" y="39"/>
                    </a:cubicBezTo>
                    <a:cubicBezTo>
                      <a:pt x="95" y="41"/>
                      <a:pt x="94" y="42"/>
                      <a:pt x="93" y="43"/>
                    </a:cubicBezTo>
                    <a:cubicBezTo>
                      <a:pt x="90" y="46"/>
                      <a:pt x="86" y="49"/>
                      <a:pt x="84" y="53"/>
                    </a:cubicBezTo>
                    <a:cubicBezTo>
                      <a:pt x="84" y="52"/>
                      <a:pt x="84" y="51"/>
                      <a:pt x="84" y="50"/>
                    </a:cubicBezTo>
                    <a:close/>
                    <a:moveTo>
                      <a:pt x="83" y="46"/>
                    </a:moveTo>
                    <a:cubicBezTo>
                      <a:pt x="87" y="44"/>
                      <a:pt x="90" y="41"/>
                      <a:pt x="93" y="38"/>
                    </a:cubicBezTo>
                    <a:cubicBezTo>
                      <a:pt x="96" y="35"/>
                      <a:pt x="98" y="33"/>
                      <a:pt x="100" y="31"/>
                    </a:cubicBezTo>
                    <a:cubicBezTo>
                      <a:pt x="100" y="31"/>
                      <a:pt x="101" y="31"/>
                      <a:pt x="101" y="30"/>
                    </a:cubicBezTo>
                    <a:cubicBezTo>
                      <a:pt x="98" y="33"/>
                      <a:pt x="96" y="35"/>
                      <a:pt x="94" y="38"/>
                    </a:cubicBezTo>
                    <a:cubicBezTo>
                      <a:pt x="91" y="42"/>
                      <a:pt x="87" y="45"/>
                      <a:pt x="83" y="49"/>
                    </a:cubicBezTo>
                    <a:cubicBezTo>
                      <a:pt x="83" y="48"/>
                      <a:pt x="83" y="47"/>
                      <a:pt x="83" y="46"/>
                    </a:cubicBezTo>
                    <a:close/>
                    <a:moveTo>
                      <a:pt x="82" y="44"/>
                    </a:moveTo>
                    <a:cubicBezTo>
                      <a:pt x="84" y="42"/>
                      <a:pt x="86" y="41"/>
                      <a:pt x="88" y="39"/>
                    </a:cubicBezTo>
                    <a:cubicBezTo>
                      <a:pt x="86" y="41"/>
                      <a:pt x="84" y="43"/>
                      <a:pt x="83" y="45"/>
                    </a:cubicBezTo>
                    <a:cubicBezTo>
                      <a:pt x="83" y="45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lose/>
                    <a:moveTo>
                      <a:pt x="81" y="43"/>
                    </a:moveTo>
                    <a:cubicBezTo>
                      <a:pt x="81" y="43"/>
                      <a:pt x="81" y="43"/>
                      <a:pt x="81" y="43"/>
                    </a:cubicBezTo>
                    <a:cubicBezTo>
                      <a:pt x="80" y="43"/>
                      <a:pt x="80" y="43"/>
                      <a:pt x="79" y="43"/>
                    </a:cubicBezTo>
                    <a:cubicBezTo>
                      <a:pt x="82" y="41"/>
                      <a:pt x="84" y="39"/>
                      <a:pt x="87" y="36"/>
                    </a:cubicBezTo>
                    <a:cubicBezTo>
                      <a:pt x="91" y="32"/>
                      <a:pt x="96" y="29"/>
                      <a:pt x="100" y="26"/>
                    </a:cubicBezTo>
                    <a:cubicBezTo>
                      <a:pt x="100" y="27"/>
                      <a:pt x="99" y="27"/>
                      <a:pt x="98" y="28"/>
                    </a:cubicBezTo>
                    <a:cubicBezTo>
                      <a:pt x="96" y="29"/>
                      <a:pt x="94" y="31"/>
                      <a:pt x="92" y="32"/>
                    </a:cubicBezTo>
                    <a:cubicBezTo>
                      <a:pt x="88" y="36"/>
                      <a:pt x="85" y="39"/>
                      <a:pt x="81" y="43"/>
                    </a:cubicBezTo>
                    <a:close/>
                    <a:moveTo>
                      <a:pt x="84" y="55"/>
                    </a:moveTo>
                    <a:cubicBezTo>
                      <a:pt x="84" y="55"/>
                      <a:pt x="84" y="55"/>
                      <a:pt x="84" y="54"/>
                    </a:cubicBezTo>
                    <a:cubicBezTo>
                      <a:pt x="86" y="51"/>
                      <a:pt x="89" y="48"/>
                      <a:pt x="92" y="44"/>
                    </a:cubicBezTo>
                    <a:cubicBezTo>
                      <a:pt x="95" y="42"/>
                      <a:pt x="97" y="39"/>
                      <a:pt x="100" y="36"/>
                    </a:cubicBezTo>
                    <a:cubicBezTo>
                      <a:pt x="100" y="35"/>
                      <a:pt x="101" y="35"/>
                      <a:pt x="102" y="34"/>
                    </a:cubicBezTo>
                    <a:cubicBezTo>
                      <a:pt x="96" y="41"/>
                      <a:pt x="90" y="48"/>
                      <a:pt x="84" y="55"/>
                    </a:cubicBezTo>
                    <a:close/>
                    <a:moveTo>
                      <a:pt x="109" y="24"/>
                    </a:moveTo>
                    <a:cubicBezTo>
                      <a:pt x="109" y="25"/>
                      <a:pt x="108" y="26"/>
                      <a:pt x="107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4" y="29"/>
                      <a:pt x="102" y="32"/>
                      <a:pt x="100" y="34"/>
                    </a:cubicBezTo>
                    <a:cubicBezTo>
                      <a:pt x="98" y="37"/>
                      <a:pt x="95" y="39"/>
                      <a:pt x="93" y="42"/>
                    </a:cubicBezTo>
                    <a:cubicBezTo>
                      <a:pt x="90" y="44"/>
                      <a:pt x="87" y="46"/>
                      <a:pt x="84" y="49"/>
                    </a:cubicBezTo>
                    <a:cubicBezTo>
                      <a:pt x="85" y="48"/>
                      <a:pt x="86" y="47"/>
                      <a:pt x="87" y="46"/>
                    </a:cubicBezTo>
                    <a:cubicBezTo>
                      <a:pt x="89" y="45"/>
                      <a:pt x="90" y="43"/>
                      <a:pt x="91" y="42"/>
                    </a:cubicBezTo>
                    <a:cubicBezTo>
                      <a:pt x="94" y="40"/>
                      <a:pt x="96" y="37"/>
                      <a:pt x="98" y="35"/>
                    </a:cubicBezTo>
                    <a:cubicBezTo>
                      <a:pt x="100" y="32"/>
                      <a:pt x="103" y="29"/>
                      <a:pt x="106" y="27"/>
                    </a:cubicBezTo>
                    <a:cubicBezTo>
                      <a:pt x="107" y="27"/>
                      <a:pt x="107" y="26"/>
                      <a:pt x="107" y="26"/>
                    </a:cubicBezTo>
                    <a:cubicBezTo>
                      <a:pt x="107" y="25"/>
                      <a:pt x="108" y="25"/>
                      <a:pt x="108" y="25"/>
                    </a:cubicBezTo>
                    <a:cubicBezTo>
                      <a:pt x="108" y="24"/>
                      <a:pt x="108" y="24"/>
                      <a:pt x="108" y="24"/>
                    </a:cubicBezTo>
                    <a:cubicBezTo>
                      <a:pt x="104" y="27"/>
                      <a:pt x="100" y="30"/>
                      <a:pt x="96" y="34"/>
                    </a:cubicBezTo>
                    <a:cubicBezTo>
                      <a:pt x="92" y="37"/>
                      <a:pt x="89" y="42"/>
                      <a:pt x="85" y="45"/>
                    </a:cubicBezTo>
                    <a:cubicBezTo>
                      <a:pt x="83" y="45"/>
                      <a:pt x="83" y="46"/>
                      <a:pt x="84" y="45"/>
                    </a:cubicBezTo>
                    <a:cubicBezTo>
                      <a:pt x="85" y="43"/>
                      <a:pt x="86" y="42"/>
                      <a:pt x="88" y="40"/>
                    </a:cubicBezTo>
                    <a:cubicBezTo>
                      <a:pt x="90" y="38"/>
                      <a:pt x="92" y="36"/>
                      <a:pt x="94" y="34"/>
                    </a:cubicBezTo>
                    <a:cubicBezTo>
                      <a:pt x="97" y="31"/>
                      <a:pt x="101" y="28"/>
                      <a:pt x="105" y="25"/>
                    </a:cubicBezTo>
                    <a:cubicBezTo>
                      <a:pt x="105" y="25"/>
                      <a:pt x="106" y="25"/>
                      <a:pt x="106" y="24"/>
                    </a:cubicBezTo>
                    <a:cubicBezTo>
                      <a:pt x="106" y="24"/>
                      <a:pt x="107" y="24"/>
                      <a:pt x="107" y="23"/>
                    </a:cubicBezTo>
                    <a:cubicBezTo>
                      <a:pt x="107" y="23"/>
                      <a:pt x="107" y="23"/>
                      <a:pt x="106" y="23"/>
                    </a:cubicBezTo>
                    <a:cubicBezTo>
                      <a:pt x="103" y="26"/>
                      <a:pt x="98" y="28"/>
                      <a:pt x="95" y="31"/>
                    </a:cubicBezTo>
                    <a:cubicBezTo>
                      <a:pt x="91" y="35"/>
                      <a:pt x="88" y="39"/>
                      <a:pt x="84" y="42"/>
                    </a:cubicBezTo>
                    <a:cubicBezTo>
                      <a:pt x="83" y="42"/>
                      <a:pt x="83" y="43"/>
                      <a:pt x="82" y="43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83" y="42"/>
                      <a:pt x="85" y="40"/>
                      <a:pt x="86" y="39"/>
                    </a:cubicBezTo>
                    <a:cubicBezTo>
                      <a:pt x="88" y="37"/>
                      <a:pt x="90" y="35"/>
                      <a:pt x="92" y="33"/>
                    </a:cubicBezTo>
                    <a:cubicBezTo>
                      <a:pt x="96" y="29"/>
                      <a:pt x="101" y="27"/>
                      <a:pt x="104" y="23"/>
                    </a:cubicBezTo>
                    <a:cubicBezTo>
                      <a:pt x="105" y="23"/>
                      <a:pt x="104" y="23"/>
                      <a:pt x="104" y="23"/>
                    </a:cubicBezTo>
                    <a:cubicBezTo>
                      <a:pt x="97" y="27"/>
                      <a:pt x="90" y="32"/>
                      <a:pt x="84" y="38"/>
                    </a:cubicBezTo>
                    <a:cubicBezTo>
                      <a:pt x="83" y="39"/>
                      <a:pt x="81" y="40"/>
                      <a:pt x="80" y="42"/>
                    </a:cubicBezTo>
                    <a:cubicBezTo>
                      <a:pt x="75" y="45"/>
                      <a:pt x="79" y="42"/>
                      <a:pt x="80" y="41"/>
                    </a:cubicBezTo>
                    <a:cubicBezTo>
                      <a:pt x="83" y="38"/>
                      <a:pt x="86" y="35"/>
                      <a:pt x="89" y="32"/>
                    </a:cubicBezTo>
                    <a:cubicBezTo>
                      <a:pt x="94" y="28"/>
                      <a:pt x="99" y="25"/>
                      <a:pt x="103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21"/>
                      <a:pt x="107" y="23"/>
                      <a:pt x="109" y="24"/>
                    </a:cubicBezTo>
                    <a:close/>
                    <a:moveTo>
                      <a:pt x="91" y="36"/>
                    </a:moveTo>
                    <a:cubicBezTo>
                      <a:pt x="93" y="34"/>
                      <a:pt x="95" y="32"/>
                      <a:pt x="97" y="31"/>
                    </a:cubicBezTo>
                    <a:cubicBezTo>
                      <a:pt x="96" y="32"/>
                      <a:pt x="95" y="33"/>
                      <a:pt x="94" y="34"/>
                    </a:cubicBezTo>
                    <a:cubicBezTo>
                      <a:pt x="93" y="34"/>
                      <a:pt x="92" y="35"/>
                      <a:pt x="9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4" name="Freeform 159"/>
              <p:cNvSpPr>
                <a:spLocks noEditPoints="1" noChangeArrowheads="1"/>
              </p:cNvSpPr>
              <p:nvPr/>
            </p:nvSpPr>
            <p:spPr bwMode="auto">
              <a:xfrm>
                <a:off x="5355" y="7"/>
                <a:ext cx="265" cy="142"/>
              </a:xfrm>
              <a:custGeom>
                <a:avLst/>
                <a:gdLst>
                  <a:gd name="T0" fmla="*/ 12438 w 112"/>
                  <a:gd name="T1" fmla="*/ 0 h 60"/>
                  <a:gd name="T2" fmla="*/ 1947 w 112"/>
                  <a:gd name="T3" fmla="*/ 10378 h 60"/>
                  <a:gd name="T4" fmla="*/ 14757 w 112"/>
                  <a:gd name="T5" fmla="*/ 6151 h 60"/>
                  <a:gd name="T6" fmla="*/ 14388 w 112"/>
                  <a:gd name="T7" fmla="*/ 5422 h 60"/>
                  <a:gd name="T8" fmla="*/ 15417 w 112"/>
                  <a:gd name="T9" fmla="*/ 4016 h 60"/>
                  <a:gd name="T10" fmla="*/ 1259 w 112"/>
                  <a:gd name="T11" fmla="*/ 5647 h 60"/>
                  <a:gd name="T12" fmla="*/ 2598 w 112"/>
                  <a:gd name="T13" fmla="*/ 5422 h 60"/>
                  <a:gd name="T14" fmla="*/ 2451 w 112"/>
                  <a:gd name="T15" fmla="*/ 7209 h 60"/>
                  <a:gd name="T16" fmla="*/ 2598 w 112"/>
                  <a:gd name="T17" fmla="*/ 7557 h 60"/>
                  <a:gd name="T18" fmla="*/ 4384 w 112"/>
                  <a:gd name="T19" fmla="*/ 6840 h 60"/>
                  <a:gd name="T20" fmla="*/ 2979 w 112"/>
                  <a:gd name="T21" fmla="*/ 8750 h 60"/>
                  <a:gd name="T22" fmla="*/ 8582 w 112"/>
                  <a:gd name="T23" fmla="*/ 5275 h 60"/>
                  <a:gd name="T24" fmla="*/ 10373 w 112"/>
                  <a:gd name="T25" fmla="*/ 3860 h 60"/>
                  <a:gd name="T26" fmla="*/ 6836 w 112"/>
                  <a:gd name="T27" fmla="*/ 7209 h 60"/>
                  <a:gd name="T28" fmla="*/ 15417 w 112"/>
                  <a:gd name="T29" fmla="*/ 2291 h 60"/>
                  <a:gd name="T30" fmla="*/ 13508 w 112"/>
                  <a:gd name="T31" fmla="*/ 2454 h 60"/>
                  <a:gd name="T32" fmla="*/ 13127 w 112"/>
                  <a:gd name="T33" fmla="*/ 1037 h 60"/>
                  <a:gd name="T34" fmla="*/ 8967 w 112"/>
                  <a:gd name="T35" fmla="*/ 6520 h 60"/>
                  <a:gd name="T36" fmla="*/ 12983 w 112"/>
                  <a:gd name="T37" fmla="*/ 3193 h 60"/>
                  <a:gd name="T38" fmla="*/ 13721 w 112"/>
                  <a:gd name="T39" fmla="*/ 3356 h 60"/>
                  <a:gd name="T40" fmla="*/ 14012 w 112"/>
                  <a:gd name="T41" fmla="*/ 3484 h 60"/>
                  <a:gd name="T42" fmla="*/ 13721 w 112"/>
                  <a:gd name="T43" fmla="*/ 2984 h 60"/>
                  <a:gd name="T44" fmla="*/ 13127 w 112"/>
                  <a:gd name="T45" fmla="*/ 2454 h 60"/>
                  <a:gd name="T46" fmla="*/ 12819 w 112"/>
                  <a:gd name="T47" fmla="*/ 660 h 60"/>
                  <a:gd name="T48" fmla="*/ 2451 w 112"/>
                  <a:gd name="T49" fmla="*/ 9135 h 60"/>
                  <a:gd name="T50" fmla="*/ 2290 w 112"/>
                  <a:gd name="T51" fmla="*/ 8099 h 60"/>
                  <a:gd name="T52" fmla="*/ 2451 w 112"/>
                  <a:gd name="T53" fmla="*/ 9505 h 60"/>
                  <a:gd name="T54" fmla="*/ 6303 w 112"/>
                  <a:gd name="T55" fmla="*/ 5647 h 60"/>
                  <a:gd name="T56" fmla="*/ 2066 w 112"/>
                  <a:gd name="T57" fmla="*/ 7943 h 60"/>
                  <a:gd name="T58" fmla="*/ 1947 w 112"/>
                  <a:gd name="T59" fmla="*/ 7209 h 60"/>
                  <a:gd name="T60" fmla="*/ 2823 w 112"/>
                  <a:gd name="T61" fmla="*/ 6312 h 60"/>
                  <a:gd name="T62" fmla="*/ 1405 w 112"/>
                  <a:gd name="T63" fmla="*/ 6151 h 60"/>
                  <a:gd name="T64" fmla="*/ 3696 w 112"/>
                  <a:gd name="T65" fmla="*/ 9663 h 60"/>
                  <a:gd name="T66" fmla="*/ 11565 w 112"/>
                  <a:gd name="T67" fmla="*/ 3860 h 60"/>
                  <a:gd name="T68" fmla="*/ 13508 w 112"/>
                  <a:gd name="T69" fmla="*/ 3193 h 60"/>
                  <a:gd name="T70" fmla="*/ 8967 w 112"/>
                  <a:gd name="T71" fmla="*/ 7713 h 60"/>
                  <a:gd name="T72" fmla="*/ 9270 w 112"/>
                  <a:gd name="T73" fmla="*/ 8468 h 60"/>
                  <a:gd name="T74" fmla="*/ 16331 w 112"/>
                  <a:gd name="T75" fmla="*/ 2667 h 60"/>
                  <a:gd name="T76" fmla="*/ 8078 w 112"/>
                  <a:gd name="T77" fmla="*/ 8750 h 60"/>
                  <a:gd name="T78" fmla="*/ 12093 w 112"/>
                  <a:gd name="T79" fmla="*/ 7557 h 60"/>
                  <a:gd name="T80" fmla="*/ 14757 w 112"/>
                  <a:gd name="T81" fmla="*/ 4733 h 60"/>
                  <a:gd name="T82" fmla="*/ 13352 w 112"/>
                  <a:gd name="T83" fmla="*/ 6681 h 60"/>
                  <a:gd name="T84" fmla="*/ 17208 w 112"/>
                  <a:gd name="T85" fmla="*/ 3484 h 60"/>
                  <a:gd name="T86" fmla="*/ 8241 w 112"/>
                  <a:gd name="T87" fmla="*/ 8750 h 60"/>
                  <a:gd name="T88" fmla="*/ 14012 w 112"/>
                  <a:gd name="T89" fmla="*/ 5422 h 60"/>
                  <a:gd name="T90" fmla="*/ 14544 w 112"/>
                  <a:gd name="T91" fmla="*/ 8750 h 60"/>
                  <a:gd name="T92" fmla="*/ 17367 w 112"/>
                  <a:gd name="T93" fmla="*/ 5422 h 60"/>
                  <a:gd name="T94" fmla="*/ 14388 w 112"/>
                  <a:gd name="T95" fmla="*/ 7943 h 60"/>
                  <a:gd name="T96" fmla="*/ 17578 w 112"/>
                  <a:gd name="T97" fmla="*/ 4615 h 60"/>
                  <a:gd name="T98" fmla="*/ 17367 w 112"/>
                  <a:gd name="T99" fmla="*/ 6151 h 60"/>
                  <a:gd name="T100" fmla="*/ 16174 w 112"/>
                  <a:gd name="T101" fmla="*/ 7209 h 60"/>
                  <a:gd name="T102" fmla="*/ 18770 w 112"/>
                  <a:gd name="T103" fmla="*/ 4241 h 60"/>
                  <a:gd name="T104" fmla="*/ 18240 w 112"/>
                  <a:gd name="T105" fmla="*/ 4385 h 60"/>
                  <a:gd name="T106" fmla="*/ 14225 w 112"/>
                  <a:gd name="T107" fmla="*/ 7557 h 60"/>
                  <a:gd name="T108" fmla="*/ 13856 w 112"/>
                  <a:gd name="T109" fmla="*/ 7062 h 60"/>
                  <a:gd name="T110" fmla="*/ 16331 w 112"/>
                  <a:gd name="T111" fmla="*/ 5808 h 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2"/>
                  <a:gd name="T169" fmla="*/ 0 h 60"/>
                  <a:gd name="T170" fmla="*/ 112 w 112"/>
                  <a:gd name="T171" fmla="*/ 60 h 6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2" h="60">
                    <a:moveTo>
                      <a:pt x="83" y="59"/>
                    </a:moveTo>
                    <a:cubicBezTo>
                      <a:pt x="84" y="59"/>
                      <a:pt x="84" y="59"/>
                      <a:pt x="85" y="58"/>
                    </a:cubicBezTo>
                    <a:cubicBezTo>
                      <a:pt x="93" y="47"/>
                      <a:pt x="103" y="36"/>
                      <a:pt x="112" y="24"/>
                    </a:cubicBezTo>
                    <a:cubicBezTo>
                      <a:pt x="112" y="24"/>
                      <a:pt x="112" y="23"/>
                      <a:pt x="112" y="23"/>
                    </a:cubicBezTo>
                    <a:cubicBezTo>
                      <a:pt x="112" y="22"/>
                      <a:pt x="112" y="22"/>
                      <a:pt x="111" y="22"/>
                    </a:cubicBezTo>
                    <a:cubicBezTo>
                      <a:pt x="105" y="17"/>
                      <a:pt x="97" y="14"/>
                      <a:pt x="90" y="10"/>
                    </a:cubicBezTo>
                    <a:cubicBezTo>
                      <a:pt x="84" y="7"/>
                      <a:pt x="78" y="3"/>
                      <a:pt x="71" y="0"/>
                    </a:cubicBezTo>
                    <a:cubicBezTo>
                      <a:pt x="71" y="0"/>
                      <a:pt x="71" y="0"/>
                      <a:pt x="70" y="0"/>
                    </a:cubicBezTo>
                    <a:cubicBezTo>
                      <a:pt x="69" y="1"/>
                      <a:pt x="69" y="1"/>
                      <a:pt x="69" y="2"/>
                    </a:cubicBezTo>
                    <a:cubicBezTo>
                      <a:pt x="71" y="7"/>
                      <a:pt x="71" y="12"/>
                      <a:pt x="71" y="16"/>
                    </a:cubicBezTo>
                    <a:cubicBezTo>
                      <a:pt x="48" y="21"/>
                      <a:pt x="25" y="27"/>
                      <a:pt x="1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8" y="37"/>
                      <a:pt x="12" y="49"/>
                      <a:pt x="11" y="59"/>
                    </a:cubicBezTo>
                    <a:cubicBezTo>
                      <a:pt x="11" y="59"/>
                      <a:pt x="11" y="60"/>
                      <a:pt x="11" y="60"/>
                    </a:cubicBezTo>
                    <a:cubicBezTo>
                      <a:pt x="11" y="60"/>
                      <a:pt x="12" y="60"/>
                      <a:pt x="12" y="60"/>
                    </a:cubicBezTo>
                    <a:cubicBezTo>
                      <a:pt x="35" y="56"/>
                      <a:pt x="57" y="50"/>
                      <a:pt x="79" y="46"/>
                    </a:cubicBezTo>
                    <a:cubicBezTo>
                      <a:pt x="80" y="50"/>
                      <a:pt x="81" y="54"/>
                      <a:pt x="81" y="58"/>
                    </a:cubicBezTo>
                    <a:cubicBezTo>
                      <a:pt x="82" y="59"/>
                      <a:pt x="83" y="59"/>
                      <a:pt x="83" y="59"/>
                    </a:cubicBezTo>
                    <a:close/>
                    <a:moveTo>
                      <a:pt x="73" y="44"/>
                    </a:moveTo>
                    <a:cubicBezTo>
                      <a:pt x="77" y="42"/>
                      <a:pt x="80" y="37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1" y="37"/>
                      <a:pt x="78" y="40"/>
                      <a:pt x="76" y="43"/>
                    </a:cubicBezTo>
                    <a:cubicBezTo>
                      <a:pt x="75" y="43"/>
                      <a:pt x="74" y="44"/>
                      <a:pt x="73" y="44"/>
                    </a:cubicBezTo>
                    <a:close/>
                    <a:moveTo>
                      <a:pt x="62" y="46"/>
                    </a:moveTo>
                    <a:cubicBezTo>
                      <a:pt x="67" y="43"/>
                      <a:pt x="71" y="39"/>
                      <a:pt x="75" y="35"/>
                    </a:cubicBezTo>
                    <a:cubicBezTo>
                      <a:pt x="80" y="31"/>
                      <a:pt x="85" y="28"/>
                      <a:pt x="90" y="24"/>
                    </a:cubicBezTo>
                    <a:cubicBezTo>
                      <a:pt x="88" y="26"/>
                      <a:pt x="85" y="28"/>
                      <a:pt x="82" y="31"/>
                    </a:cubicBezTo>
                    <a:cubicBezTo>
                      <a:pt x="76" y="35"/>
                      <a:pt x="71" y="40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4" y="46"/>
                      <a:pt x="63" y="46"/>
                      <a:pt x="62" y="46"/>
                    </a:cubicBezTo>
                    <a:close/>
                    <a:moveTo>
                      <a:pt x="53" y="48"/>
                    </a:moveTo>
                    <a:cubicBezTo>
                      <a:pt x="66" y="40"/>
                      <a:pt x="78" y="29"/>
                      <a:pt x="91" y="19"/>
                    </a:cubicBezTo>
                    <a:cubicBezTo>
                      <a:pt x="92" y="19"/>
                      <a:pt x="97" y="14"/>
                      <a:pt x="93" y="18"/>
                    </a:cubicBezTo>
                    <a:cubicBezTo>
                      <a:pt x="92" y="20"/>
                      <a:pt x="90" y="21"/>
                      <a:pt x="88" y="23"/>
                    </a:cubicBezTo>
                    <a:cubicBezTo>
                      <a:pt x="85" y="26"/>
                      <a:pt x="82" y="28"/>
                      <a:pt x="78" y="31"/>
                    </a:cubicBezTo>
                    <a:cubicBezTo>
                      <a:pt x="72" y="36"/>
                      <a:pt x="66" y="42"/>
                      <a:pt x="60" y="47"/>
                    </a:cubicBezTo>
                    <a:cubicBezTo>
                      <a:pt x="57" y="47"/>
                      <a:pt x="55" y="48"/>
                      <a:pt x="53" y="48"/>
                    </a:cubicBezTo>
                    <a:close/>
                    <a:moveTo>
                      <a:pt x="5" y="31"/>
                    </a:moveTo>
                    <a:cubicBezTo>
                      <a:pt x="6" y="30"/>
                      <a:pt x="7" y="30"/>
                      <a:pt x="9" y="30"/>
                    </a:cubicBezTo>
                    <a:cubicBezTo>
                      <a:pt x="8" y="31"/>
                      <a:pt x="7" y="31"/>
                      <a:pt x="6" y="32"/>
                    </a:cubicBezTo>
                    <a:cubicBezTo>
                      <a:pt x="6" y="32"/>
                      <a:pt x="6" y="32"/>
                      <a:pt x="7" y="32"/>
                    </a:cubicBezTo>
                    <a:cubicBezTo>
                      <a:pt x="7" y="32"/>
                      <a:pt x="10" y="29"/>
                      <a:pt x="9" y="32"/>
                    </a:cubicBezTo>
                    <a:cubicBezTo>
                      <a:pt x="8" y="32"/>
                      <a:pt x="8" y="33"/>
                      <a:pt x="7" y="34"/>
                    </a:cubicBezTo>
                    <a:cubicBezTo>
                      <a:pt x="7" y="33"/>
                      <a:pt x="6" y="32"/>
                      <a:pt x="5" y="31"/>
                    </a:cubicBezTo>
                    <a:close/>
                    <a:moveTo>
                      <a:pt x="21" y="29"/>
                    </a:moveTo>
                    <a:cubicBezTo>
                      <a:pt x="18" y="31"/>
                      <a:pt x="17" y="33"/>
                      <a:pt x="15" y="34"/>
                    </a:cubicBezTo>
                    <a:cubicBezTo>
                      <a:pt x="14" y="35"/>
                      <a:pt x="10" y="38"/>
                      <a:pt x="11" y="37"/>
                    </a:cubicBezTo>
                    <a:cubicBezTo>
                      <a:pt x="12" y="35"/>
                      <a:pt x="14" y="33"/>
                      <a:pt x="15" y="31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2" y="31"/>
                      <a:pt x="10" y="32"/>
                      <a:pt x="8" y="34"/>
                    </a:cubicBezTo>
                    <a:cubicBezTo>
                      <a:pt x="7" y="34"/>
                      <a:pt x="9" y="32"/>
                      <a:pt x="10" y="32"/>
                    </a:cubicBezTo>
                    <a:cubicBezTo>
                      <a:pt x="10" y="31"/>
                      <a:pt x="10" y="31"/>
                      <a:pt x="11" y="30"/>
                    </a:cubicBezTo>
                    <a:cubicBezTo>
                      <a:pt x="14" y="30"/>
                      <a:pt x="17" y="30"/>
                      <a:pt x="21" y="29"/>
                    </a:cubicBezTo>
                    <a:close/>
                    <a:moveTo>
                      <a:pt x="31" y="28"/>
                    </a:moveTo>
                    <a:cubicBezTo>
                      <a:pt x="25" y="31"/>
                      <a:pt x="21" y="38"/>
                      <a:pt x="14" y="41"/>
                    </a:cubicBezTo>
                    <a:cubicBezTo>
                      <a:pt x="11" y="43"/>
                      <a:pt x="14" y="41"/>
                      <a:pt x="16" y="40"/>
                    </a:cubicBezTo>
                    <a:cubicBezTo>
                      <a:pt x="17" y="38"/>
                      <a:pt x="19" y="37"/>
                      <a:pt x="21" y="35"/>
                    </a:cubicBezTo>
                    <a:cubicBezTo>
                      <a:pt x="24" y="33"/>
                      <a:pt x="27" y="31"/>
                      <a:pt x="29" y="28"/>
                    </a:cubicBezTo>
                    <a:cubicBezTo>
                      <a:pt x="30" y="28"/>
                      <a:pt x="30" y="28"/>
                      <a:pt x="31" y="28"/>
                    </a:cubicBezTo>
                    <a:close/>
                    <a:moveTo>
                      <a:pt x="38" y="26"/>
                    </a:moveTo>
                    <a:cubicBezTo>
                      <a:pt x="30" y="31"/>
                      <a:pt x="23" y="39"/>
                      <a:pt x="15" y="44"/>
                    </a:cubicBezTo>
                    <a:cubicBezTo>
                      <a:pt x="12" y="46"/>
                      <a:pt x="13" y="46"/>
                      <a:pt x="15" y="43"/>
                    </a:cubicBezTo>
                    <a:cubicBezTo>
                      <a:pt x="18" y="41"/>
                      <a:pt x="20" y="39"/>
                      <a:pt x="23" y="37"/>
                    </a:cubicBezTo>
                    <a:cubicBezTo>
                      <a:pt x="27" y="34"/>
                      <a:pt x="31" y="31"/>
                      <a:pt x="34" y="27"/>
                    </a:cubicBezTo>
                    <a:cubicBezTo>
                      <a:pt x="35" y="27"/>
                      <a:pt x="37" y="26"/>
                      <a:pt x="38" y="26"/>
                    </a:cubicBezTo>
                    <a:close/>
                    <a:moveTo>
                      <a:pt x="44" y="25"/>
                    </a:moveTo>
                    <a:cubicBezTo>
                      <a:pt x="34" y="32"/>
                      <a:pt x="26" y="41"/>
                      <a:pt x="16" y="48"/>
                    </a:cubicBezTo>
                    <a:cubicBezTo>
                      <a:pt x="11" y="51"/>
                      <a:pt x="15" y="47"/>
                      <a:pt x="17" y="45"/>
                    </a:cubicBezTo>
                    <a:cubicBezTo>
                      <a:pt x="19" y="43"/>
                      <a:pt x="22" y="41"/>
                      <a:pt x="25" y="39"/>
                    </a:cubicBezTo>
                    <a:cubicBezTo>
                      <a:pt x="30" y="35"/>
                      <a:pt x="35" y="30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2" y="25"/>
                      <a:pt x="43" y="25"/>
                      <a:pt x="44" y="25"/>
                    </a:cubicBezTo>
                    <a:close/>
                    <a:moveTo>
                      <a:pt x="51" y="24"/>
                    </a:moveTo>
                    <a:cubicBezTo>
                      <a:pt x="45" y="27"/>
                      <a:pt x="41" y="32"/>
                      <a:pt x="36" y="35"/>
                    </a:cubicBezTo>
                    <a:cubicBezTo>
                      <a:pt x="33" y="38"/>
                      <a:pt x="30" y="40"/>
                      <a:pt x="27" y="42"/>
                    </a:cubicBezTo>
                    <a:cubicBezTo>
                      <a:pt x="23" y="45"/>
                      <a:pt x="20" y="47"/>
                      <a:pt x="17" y="50"/>
                    </a:cubicBezTo>
                    <a:cubicBezTo>
                      <a:pt x="16" y="51"/>
                      <a:pt x="15" y="52"/>
                      <a:pt x="14" y="53"/>
                    </a:cubicBezTo>
                    <a:cubicBezTo>
                      <a:pt x="15" y="51"/>
                      <a:pt x="17" y="49"/>
                      <a:pt x="19" y="47"/>
                    </a:cubicBezTo>
                    <a:cubicBezTo>
                      <a:pt x="22" y="44"/>
                      <a:pt x="25" y="42"/>
                      <a:pt x="28" y="39"/>
                    </a:cubicBezTo>
                    <a:cubicBezTo>
                      <a:pt x="34" y="34"/>
                      <a:pt x="40" y="30"/>
                      <a:pt x="46" y="25"/>
                    </a:cubicBezTo>
                    <a:cubicBezTo>
                      <a:pt x="47" y="24"/>
                      <a:pt x="49" y="24"/>
                      <a:pt x="51" y="24"/>
                    </a:cubicBezTo>
                    <a:close/>
                    <a:moveTo>
                      <a:pt x="59" y="22"/>
                    </a:moveTo>
                    <a:cubicBezTo>
                      <a:pt x="55" y="24"/>
                      <a:pt x="52" y="27"/>
                      <a:pt x="49" y="30"/>
                    </a:cubicBezTo>
                    <a:cubicBezTo>
                      <a:pt x="46" y="32"/>
                      <a:pt x="44" y="34"/>
                      <a:pt x="41" y="36"/>
                    </a:cubicBezTo>
                    <a:cubicBezTo>
                      <a:pt x="34" y="41"/>
                      <a:pt x="27" y="47"/>
                      <a:pt x="19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8" y="54"/>
                      <a:pt x="19" y="53"/>
                      <a:pt x="20" y="52"/>
                    </a:cubicBezTo>
                    <a:cubicBezTo>
                      <a:pt x="24" y="49"/>
                      <a:pt x="28" y="45"/>
                      <a:pt x="31" y="41"/>
                    </a:cubicBezTo>
                    <a:cubicBezTo>
                      <a:pt x="38" y="35"/>
                      <a:pt x="45" y="28"/>
                      <a:pt x="53" y="23"/>
                    </a:cubicBezTo>
                    <a:cubicBezTo>
                      <a:pt x="55" y="23"/>
                      <a:pt x="57" y="22"/>
                      <a:pt x="59" y="22"/>
                    </a:cubicBezTo>
                    <a:close/>
                    <a:moveTo>
                      <a:pt x="69" y="20"/>
                    </a:moveTo>
                    <a:cubicBezTo>
                      <a:pt x="63" y="23"/>
                      <a:pt x="58" y="28"/>
                      <a:pt x="53" y="32"/>
                    </a:cubicBezTo>
                    <a:cubicBezTo>
                      <a:pt x="49" y="35"/>
                      <a:pt x="46" y="37"/>
                      <a:pt x="42" y="40"/>
                    </a:cubicBezTo>
                    <a:cubicBezTo>
                      <a:pt x="38" y="43"/>
                      <a:pt x="34" y="46"/>
                      <a:pt x="30" y="50"/>
                    </a:cubicBezTo>
                    <a:cubicBezTo>
                      <a:pt x="28" y="51"/>
                      <a:pt x="26" y="53"/>
                      <a:pt x="23" y="54"/>
                    </a:cubicBezTo>
                    <a:cubicBezTo>
                      <a:pt x="24" y="54"/>
                      <a:pt x="26" y="52"/>
                      <a:pt x="27" y="51"/>
                    </a:cubicBezTo>
                    <a:cubicBezTo>
                      <a:pt x="31" y="48"/>
                      <a:pt x="35" y="44"/>
                      <a:pt x="39" y="41"/>
                    </a:cubicBezTo>
                    <a:cubicBezTo>
                      <a:pt x="42" y="38"/>
                      <a:pt x="45" y="35"/>
                      <a:pt x="48" y="32"/>
                    </a:cubicBezTo>
                    <a:cubicBezTo>
                      <a:pt x="48" y="32"/>
                      <a:pt x="48" y="32"/>
                      <a:pt x="49" y="32"/>
                    </a:cubicBezTo>
                    <a:cubicBezTo>
                      <a:pt x="53" y="28"/>
                      <a:pt x="57" y="25"/>
                      <a:pt x="61" y="21"/>
                    </a:cubicBezTo>
                    <a:cubicBezTo>
                      <a:pt x="63" y="21"/>
                      <a:pt x="66" y="20"/>
                      <a:pt x="69" y="20"/>
                    </a:cubicBezTo>
                    <a:close/>
                    <a:moveTo>
                      <a:pt x="90" y="13"/>
                    </a:moveTo>
                    <a:cubicBezTo>
                      <a:pt x="89" y="13"/>
                      <a:pt x="87" y="13"/>
                      <a:pt x="86" y="14"/>
                    </a:cubicBezTo>
                    <a:cubicBezTo>
                      <a:pt x="87" y="13"/>
                      <a:pt x="87" y="13"/>
                      <a:pt x="88" y="13"/>
                    </a:cubicBezTo>
                    <a:cubicBezTo>
                      <a:pt x="88" y="12"/>
                      <a:pt x="88" y="12"/>
                      <a:pt x="87" y="12"/>
                    </a:cubicBezTo>
                    <a:cubicBezTo>
                      <a:pt x="84" y="12"/>
                      <a:pt x="82" y="14"/>
                      <a:pt x="79" y="15"/>
                    </a:cubicBezTo>
                    <a:cubicBezTo>
                      <a:pt x="79" y="16"/>
                      <a:pt x="75" y="19"/>
                      <a:pt x="77" y="16"/>
                    </a:cubicBezTo>
                    <a:cubicBezTo>
                      <a:pt x="78" y="15"/>
                      <a:pt x="80" y="14"/>
                      <a:pt x="82" y="1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79" y="13"/>
                      <a:pt x="78" y="14"/>
                      <a:pt x="76" y="15"/>
                    </a:cubicBezTo>
                    <a:cubicBezTo>
                      <a:pt x="73" y="18"/>
                      <a:pt x="77" y="14"/>
                      <a:pt x="77" y="14"/>
                    </a:cubicBezTo>
                    <a:cubicBezTo>
                      <a:pt x="78" y="13"/>
                      <a:pt x="79" y="12"/>
                      <a:pt x="80" y="11"/>
                    </a:cubicBezTo>
                    <a:cubicBezTo>
                      <a:pt x="80" y="11"/>
                      <a:pt x="80" y="10"/>
                      <a:pt x="80" y="10"/>
                    </a:cubicBezTo>
                    <a:cubicBezTo>
                      <a:pt x="78" y="11"/>
                      <a:pt x="75" y="13"/>
                      <a:pt x="74" y="14"/>
                    </a:cubicBezTo>
                    <a:cubicBezTo>
                      <a:pt x="75" y="12"/>
                      <a:pt x="77" y="11"/>
                      <a:pt x="77" y="9"/>
                    </a:cubicBezTo>
                    <a:cubicBezTo>
                      <a:pt x="78" y="9"/>
                      <a:pt x="77" y="9"/>
                      <a:pt x="77" y="9"/>
                    </a:cubicBezTo>
                    <a:cubicBezTo>
                      <a:pt x="74" y="12"/>
                      <a:pt x="76" y="8"/>
                      <a:pt x="76" y="7"/>
                    </a:cubicBezTo>
                    <a:cubicBezTo>
                      <a:pt x="76" y="6"/>
                      <a:pt x="76" y="6"/>
                      <a:pt x="75" y="6"/>
                    </a:cubicBezTo>
                    <a:cubicBezTo>
                      <a:pt x="73" y="8"/>
                      <a:pt x="73" y="7"/>
                      <a:pt x="74" y="5"/>
                    </a:cubicBezTo>
                    <a:cubicBezTo>
                      <a:pt x="79" y="7"/>
                      <a:pt x="84" y="10"/>
                      <a:pt x="90" y="13"/>
                    </a:cubicBezTo>
                    <a:close/>
                    <a:moveTo>
                      <a:pt x="78" y="17"/>
                    </a:moveTo>
                    <a:cubicBezTo>
                      <a:pt x="64" y="26"/>
                      <a:pt x="52" y="39"/>
                      <a:pt x="38" y="49"/>
                    </a:cubicBezTo>
                    <a:cubicBezTo>
                      <a:pt x="37" y="49"/>
                      <a:pt x="32" y="54"/>
                      <a:pt x="35" y="51"/>
                    </a:cubicBezTo>
                    <a:cubicBezTo>
                      <a:pt x="37" y="49"/>
                      <a:pt x="38" y="48"/>
                      <a:pt x="40" y="46"/>
                    </a:cubicBezTo>
                    <a:cubicBezTo>
                      <a:pt x="43" y="43"/>
                      <a:pt x="47" y="39"/>
                      <a:pt x="51" y="37"/>
                    </a:cubicBezTo>
                    <a:cubicBezTo>
                      <a:pt x="58" y="31"/>
                      <a:pt x="64" y="25"/>
                      <a:pt x="71" y="19"/>
                    </a:cubicBezTo>
                    <a:cubicBezTo>
                      <a:pt x="72" y="19"/>
                      <a:pt x="72" y="19"/>
                      <a:pt x="73" y="19"/>
                    </a:cubicBezTo>
                    <a:cubicBezTo>
                      <a:pt x="74" y="19"/>
                      <a:pt x="74" y="19"/>
                      <a:pt x="74" y="18"/>
                    </a:cubicBezTo>
                    <a:cubicBezTo>
                      <a:pt x="74" y="18"/>
                      <a:pt x="74" y="18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5" y="17"/>
                      <a:pt x="76" y="16"/>
                    </a:cubicBezTo>
                    <a:cubicBezTo>
                      <a:pt x="75" y="17"/>
                      <a:pt x="75" y="17"/>
                      <a:pt x="74" y="18"/>
                    </a:cubicBezTo>
                    <a:cubicBezTo>
                      <a:pt x="74" y="18"/>
                      <a:pt x="75" y="18"/>
                      <a:pt x="75" y="18"/>
                    </a:cubicBezTo>
                    <a:cubicBezTo>
                      <a:pt x="77" y="18"/>
                      <a:pt x="78" y="17"/>
                      <a:pt x="80" y="16"/>
                    </a:cubicBezTo>
                    <a:cubicBezTo>
                      <a:pt x="81" y="15"/>
                      <a:pt x="81" y="15"/>
                      <a:pt x="82" y="14"/>
                    </a:cubicBezTo>
                    <a:cubicBezTo>
                      <a:pt x="83" y="14"/>
                      <a:pt x="87" y="13"/>
                      <a:pt x="86" y="13"/>
                    </a:cubicBezTo>
                    <a:cubicBezTo>
                      <a:pt x="85" y="14"/>
                      <a:pt x="84" y="15"/>
                      <a:pt x="83" y="16"/>
                    </a:cubicBezTo>
                    <a:cubicBezTo>
                      <a:pt x="83" y="16"/>
                      <a:pt x="83" y="16"/>
                      <a:pt x="82" y="16"/>
                    </a:cubicBezTo>
                    <a:cubicBezTo>
                      <a:pt x="81" y="17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20"/>
                    </a:cubicBezTo>
                    <a:cubicBezTo>
                      <a:pt x="77" y="20"/>
                      <a:pt x="76" y="20"/>
                      <a:pt x="76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80" y="19"/>
                      <a:pt x="83" y="17"/>
                      <a:pt x="86" y="15"/>
                    </a:cubicBezTo>
                    <a:cubicBezTo>
                      <a:pt x="87" y="14"/>
                      <a:pt x="88" y="14"/>
                      <a:pt x="90" y="14"/>
                    </a:cubicBezTo>
                    <a:cubicBezTo>
                      <a:pt x="88" y="14"/>
                      <a:pt x="87" y="16"/>
                      <a:pt x="85" y="16"/>
                    </a:cubicBezTo>
                    <a:cubicBezTo>
                      <a:pt x="84" y="17"/>
                      <a:pt x="82" y="18"/>
                      <a:pt x="80" y="20"/>
                    </a:cubicBezTo>
                    <a:cubicBezTo>
                      <a:pt x="76" y="23"/>
                      <a:pt x="73" y="27"/>
                      <a:pt x="69" y="30"/>
                    </a:cubicBezTo>
                    <a:cubicBezTo>
                      <a:pt x="64" y="34"/>
                      <a:pt x="59" y="37"/>
                      <a:pt x="54" y="40"/>
                    </a:cubicBezTo>
                    <a:cubicBezTo>
                      <a:pt x="50" y="44"/>
                      <a:pt x="46" y="47"/>
                      <a:pt x="42" y="50"/>
                    </a:cubicBezTo>
                    <a:cubicBezTo>
                      <a:pt x="38" y="52"/>
                      <a:pt x="44" y="48"/>
                      <a:pt x="44" y="47"/>
                    </a:cubicBezTo>
                    <a:cubicBezTo>
                      <a:pt x="47" y="45"/>
                      <a:pt x="49" y="43"/>
                      <a:pt x="51" y="41"/>
                    </a:cubicBezTo>
                    <a:cubicBezTo>
                      <a:pt x="60" y="33"/>
                      <a:pt x="70" y="26"/>
                      <a:pt x="79" y="18"/>
                    </a:cubicBezTo>
                    <a:cubicBezTo>
                      <a:pt x="79" y="17"/>
                      <a:pt x="79" y="17"/>
                      <a:pt x="78" y="17"/>
                    </a:cubicBezTo>
                    <a:close/>
                    <a:moveTo>
                      <a:pt x="73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4" y="8"/>
                      <a:pt x="75" y="8"/>
                      <a:pt x="75" y="7"/>
                    </a:cubicBezTo>
                    <a:cubicBezTo>
                      <a:pt x="74" y="8"/>
                      <a:pt x="74" y="9"/>
                      <a:pt x="73" y="10"/>
                    </a:cubicBezTo>
                    <a:cubicBezTo>
                      <a:pt x="73" y="9"/>
                      <a:pt x="73" y="9"/>
                      <a:pt x="73" y="8"/>
                    </a:cubicBezTo>
                    <a:close/>
                    <a:moveTo>
                      <a:pt x="74" y="15"/>
                    </a:moveTo>
                    <a:cubicBezTo>
                      <a:pt x="74" y="15"/>
                      <a:pt x="75" y="15"/>
                      <a:pt x="75" y="14"/>
                    </a:cubicBezTo>
                    <a:cubicBezTo>
                      <a:pt x="75" y="15"/>
                      <a:pt x="74" y="16"/>
                      <a:pt x="74" y="16"/>
                    </a:cubicBezTo>
                    <a:cubicBezTo>
                      <a:pt x="74" y="16"/>
                      <a:pt x="74" y="15"/>
                      <a:pt x="74" y="15"/>
                    </a:cubicBezTo>
                    <a:close/>
                    <a:moveTo>
                      <a:pt x="74" y="12"/>
                    </a:moveTo>
                    <a:cubicBezTo>
                      <a:pt x="75" y="12"/>
                      <a:pt x="76" y="11"/>
                      <a:pt x="76" y="10"/>
                    </a:cubicBezTo>
                    <a:cubicBezTo>
                      <a:pt x="76" y="11"/>
                      <a:pt x="75" y="12"/>
                      <a:pt x="74" y="14"/>
                    </a:cubicBezTo>
                    <a:cubicBezTo>
                      <a:pt x="74" y="13"/>
                      <a:pt x="74" y="13"/>
                      <a:pt x="74" y="12"/>
                    </a:cubicBezTo>
                    <a:close/>
                    <a:moveTo>
                      <a:pt x="73" y="4"/>
                    </a:move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3" y="5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lose/>
                    <a:moveTo>
                      <a:pt x="13" y="50"/>
                    </a:moveTo>
                    <a:cubicBezTo>
                      <a:pt x="15" y="49"/>
                      <a:pt x="17" y="47"/>
                      <a:pt x="19" y="46"/>
                    </a:cubicBezTo>
                    <a:cubicBezTo>
                      <a:pt x="17" y="48"/>
                      <a:pt x="15" y="50"/>
                      <a:pt x="14" y="52"/>
                    </a:cubicBezTo>
                    <a:cubicBezTo>
                      <a:pt x="14" y="51"/>
                      <a:pt x="13" y="51"/>
                      <a:pt x="13" y="50"/>
                    </a:cubicBezTo>
                    <a:close/>
                    <a:moveTo>
                      <a:pt x="13" y="46"/>
                    </a:moveTo>
                    <a:cubicBezTo>
                      <a:pt x="22" y="41"/>
                      <a:pt x="28" y="33"/>
                      <a:pt x="37" y="28"/>
                    </a:cubicBezTo>
                    <a:cubicBezTo>
                      <a:pt x="36" y="28"/>
                      <a:pt x="35" y="29"/>
                      <a:pt x="35" y="29"/>
                    </a:cubicBezTo>
                    <a:cubicBezTo>
                      <a:pt x="32" y="32"/>
                      <a:pt x="30" y="34"/>
                      <a:pt x="27" y="36"/>
                    </a:cubicBezTo>
                    <a:cubicBezTo>
                      <a:pt x="22" y="40"/>
                      <a:pt x="18" y="44"/>
                      <a:pt x="13" y="48"/>
                    </a:cubicBezTo>
                    <a:cubicBezTo>
                      <a:pt x="13" y="48"/>
                      <a:pt x="13" y="47"/>
                      <a:pt x="13" y="46"/>
                    </a:cubicBezTo>
                    <a:close/>
                    <a:moveTo>
                      <a:pt x="10" y="38"/>
                    </a:moveTo>
                    <a:cubicBezTo>
                      <a:pt x="14" y="37"/>
                      <a:pt x="16" y="34"/>
                      <a:pt x="19" y="31"/>
                    </a:cubicBezTo>
                    <a:cubicBezTo>
                      <a:pt x="20" y="31"/>
                      <a:pt x="20" y="30"/>
                      <a:pt x="21" y="30"/>
                    </a:cubicBezTo>
                    <a:cubicBezTo>
                      <a:pt x="20" y="31"/>
                      <a:pt x="18" y="33"/>
                      <a:pt x="17" y="34"/>
                    </a:cubicBezTo>
                    <a:cubicBezTo>
                      <a:pt x="15" y="36"/>
                      <a:pt x="13" y="38"/>
                      <a:pt x="11" y="40"/>
                    </a:cubicBezTo>
                    <a:cubicBezTo>
                      <a:pt x="11" y="40"/>
                      <a:pt x="10" y="39"/>
                      <a:pt x="10" y="38"/>
                    </a:cubicBezTo>
                    <a:close/>
                    <a:moveTo>
                      <a:pt x="14" y="54"/>
                    </a:moveTo>
                    <a:cubicBezTo>
                      <a:pt x="16" y="52"/>
                      <a:pt x="18" y="50"/>
                      <a:pt x="20" y="49"/>
                    </a:cubicBezTo>
                    <a:cubicBezTo>
                      <a:pt x="23" y="46"/>
                      <a:pt x="26" y="43"/>
                      <a:pt x="30" y="41"/>
                    </a:cubicBezTo>
                    <a:cubicBezTo>
                      <a:pt x="35" y="37"/>
                      <a:pt x="39" y="34"/>
                      <a:pt x="43" y="30"/>
                    </a:cubicBezTo>
                    <a:cubicBezTo>
                      <a:pt x="40" y="33"/>
                      <a:pt x="37" y="36"/>
                      <a:pt x="33" y="39"/>
                    </a:cubicBezTo>
                    <a:cubicBezTo>
                      <a:pt x="27" y="44"/>
                      <a:pt x="21" y="51"/>
                      <a:pt x="14" y="56"/>
                    </a:cubicBezTo>
                    <a:cubicBezTo>
                      <a:pt x="14" y="55"/>
                      <a:pt x="14" y="55"/>
                      <a:pt x="14" y="54"/>
                    </a:cubicBezTo>
                    <a:close/>
                    <a:moveTo>
                      <a:pt x="36" y="32"/>
                    </a:move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1"/>
                      <a:pt x="39" y="30"/>
                      <a:pt x="40" y="28"/>
                    </a:cubicBezTo>
                    <a:cubicBezTo>
                      <a:pt x="41" y="28"/>
                      <a:pt x="46" y="23"/>
                      <a:pt x="43" y="26"/>
                    </a:cubicBezTo>
                    <a:cubicBezTo>
                      <a:pt x="41" y="28"/>
                      <a:pt x="38" y="30"/>
                      <a:pt x="36" y="32"/>
                    </a:cubicBezTo>
                    <a:close/>
                    <a:moveTo>
                      <a:pt x="31" y="29"/>
                    </a:moveTo>
                    <a:cubicBezTo>
                      <a:pt x="29" y="31"/>
                      <a:pt x="27" y="33"/>
                      <a:pt x="25" y="35"/>
                    </a:cubicBezTo>
                    <a:cubicBezTo>
                      <a:pt x="21" y="38"/>
                      <a:pt x="17" y="41"/>
                      <a:pt x="12" y="45"/>
                    </a:cubicBezTo>
                    <a:cubicBezTo>
                      <a:pt x="12" y="44"/>
                      <a:pt x="12" y="44"/>
                      <a:pt x="12" y="43"/>
                    </a:cubicBezTo>
                    <a:cubicBezTo>
                      <a:pt x="19" y="41"/>
                      <a:pt x="24" y="34"/>
                      <a:pt x="29" y="29"/>
                    </a:cubicBezTo>
                    <a:cubicBezTo>
                      <a:pt x="30" y="29"/>
                      <a:pt x="31" y="28"/>
                      <a:pt x="32" y="27"/>
                    </a:cubicBezTo>
                    <a:cubicBezTo>
                      <a:pt x="32" y="27"/>
                      <a:pt x="33" y="27"/>
                      <a:pt x="33" y="27"/>
                    </a:cubicBezTo>
                    <a:cubicBezTo>
                      <a:pt x="33" y="28"/>
                      <a:pt x="32" y="28"/>
                      <a:pt x="31" y="29"/>
                    </a:cubicBezTo>
                    <a:close/>
                    <a:moveTo>
                      <a:pt x="12" y="42"/>
                    </a:moveTo>
                    <a:cubicBezTo>
                      <a:pt x="11" y="42"/>
                      <a:pt x="11" y="41"/>
                      <a:pt x="11" y="41"/>
                    </a:cubicBezTo>
                    <a:cubicBezTo>
                      <a:pt x="14" y="39"/>
                      <a:pt x="17" y="37"/>
                      <a:pt x="20" y="35"/>
                    </a:cubicBezTo>
                    <a:cubicBezTo>
                      <a:pt x="21" y="33"/>
                      <a:pt x="23" y="32"/>
                      <a:pt x="25" y="30"/>
                    </a:cubicBezTo>
                    <a:cubicBezTo>
                      <a:pt x="25" y="30"/>
                      <a:pt x="27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4" y="34"/>
                      <a:pt x="17" y="37"/>
                      <a:pt x="12" y="42"/>
                    </a:cubicBezTo>
                    <a:close/>
                    <a:moveTo>
                      <a:pt x="14" y="38"/>
                    </a:moveTo>
                    <a:cubicBezTo>
                      <a:pt x="8" y="43"/>
                      <a:pt x="15" y="37"/>
                      <a:pt x="16" y="36"/>
                    </a:cubicBezTo>
                    <a:cubicBezTo>
                      <a:pt x="18" y="34"/>
                      <a:pt x="20" y="31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4" y="29"/>
                      <a:pt x="25" y="28"/>
                      <a:pt x="26" y="28"/>
                    </a:cubicBezTo>
                    <a:cubicBezTo>
                      <a:pt x="22" y="31"/>
                      <a:pt x="18" y="35"/>
                      <a:pt x="14" y="38"/>
                    </a:cubicBezTo>
                    <a:close/>
                    <a:moveTo>
                      <a:pt x="14" y="31"/>
                    </a:moveTo>
                    <a:cubicBezTo>
                      <a:pt x="13" y="32"/>
                      <a:pt x="11" y="36"/>
                      <a:pt x="10" y="37"/>
                    </a:cubicBezTo>
                    <a:cubicBezTo>
                      <a:pt x="9" y="36"/>
                      <a:pt x="9" y="35"/>
                      <a:pt x="8" y="35"/>
                    </a:cubicBezTo>
                    <a:cubicBezTo>
                      <a:pt x="10" y="33"/>
                      <a:pt x="12" y="32"/>
                      <a:pt x="14" y="31"/>
                    </a:cubicBezTo>
                    <a:close/>
                    <a:moveTo>
                      <a:pt x="23" y="51"/>
                    </a:moveTo>
                    <a:cubicBezTo>
                      <a:pt x="27" y="47"/>
                      <a:pt x="32" y="44"/>
                      <a:pt x="36" y="41"/>
                    </a:cubicBezTo>
                    <a:cubicBezTo>
                      <a:pt x="39" y="39"/>
                      <a:pt x="41" y="37"/>
                      <a:pt x="44" y="35"/>
                    </a:cubicBezTo>
                    <a:cubicBezTo>
                      <a:pt x="44" y="35"/>
                      <a:pt x="43" y="36"/>
                      <a:pt x="43" y="36"/>
                    </a:cubicBezTo>
                    <a:cubicBezTo>
                      <a:pt x="36" y="43"/>
                      <a:pt x="29" y="49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19" y="56"/>
                      <a:pt x="17" y="56"/>
                      <a:pt x="14" y="57"/>
                    </a:cubicBezTo>
                    <a:cubicBezTo>
                      <a:pt x="18" y="56"/>
                      <a:pt x="20" y="53"/>
                      <a:pt x="23" y="51"/>
                    </a:cubicBezTo>
                    <a:close/>
                    <a:moveTo>
                      <a:pt x="43" y="40"/>
                    </a:moveTo>
                    <a:cubicBezTo>
                      <a:pt x="46" y="38"/>
                      <a:pt x="50" y="35"/>
                      <a:pt x="53" y="33"/>
                    </a:cubicBezTo>
                    <a:cubicBezTo>
                      <a:pt x="57" y="30"/>
                      <a:pt x="61" y="27"/>
                      <a:pt x="64" y="24"/>
                    </a:cubicBezTo>
                    <a:cubicBezTo>
                      <a:pt x="66" y="22"/>
                      <a:pt x="67" y="21"/>
                      <a:pt x="69" y="20"/>
                    </a:cubicBezTo>
                    <a:cubicBezTo>
                      <a:pt x="68" y="21"/>
                      <a:pt x="67" y="22"/>
                      <a:pt x="66" y="22"/>
                    </a:cubicBezTo>
                    <a:cubicBezTo>
                      <a:pt x="62" y="26"/>
                      <a:pt x="58" y="29"/>
                      <a:pt x="54" y="33"/>
                    </a:cubicBezTo>
                    <a:cubicBezTo>
                      <a:pt x="47" y="39"/>
                      <a:pt x="39" y="46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9" y="54"/>
                      <a:pt x="26" y="55"/>
                      <a:pt x="23" y="55"/>
                    </a:cubicBezTo>
                    <a:cubicBezTo>
                      <a:pt x="30" y="51"/>
                      <a:pt x="36" y="46"/>
                      <a:pt x="43" y="40"/>
                    </a:cubicBezTo>
                    <a:close/>
                    <a:moveTo>
                      <a:pt x="73" y="21"/>
                    </a:moveTo>
                    <a:cubicBezTo>
                      <a:pt x="75" y="20"/>
                      <a:pt x="76" y="19"/>
                      <a:pt x="77" y="18"/>
                    </a:cubicBezTo>
                    <a:cubicBezTo>
                      <a:pt x="75" y="20"/>
                      <a:pt x="73" y="22"/>
                      <a:pt x="71" y="23"/>
                    </a:cubicBezTo>
                    <a:cubicBezTo>
                      <a:pt x="68" y="26"/>
                      <a:pt x="64" y="29"/>
                      <a:pt x="60" y="32"/>
                    </a:cubicBezTo>
                    <a:cubicBezTo>
                      <a:pt x="53" y="38"/>
                      <a:pt x="46" y="45"/>
                      <a:pt x="39" y="51"/>
                    </a:cubicBezTo>
                    <a:cubicBezTo>
                      <a:pt x="38" y="51"/>
                      <a:pt x="38" y="52"/>
                      <a:pt x="39" y="52"/>
                    </a:cubicBezTo>
                    <a:cubicBezTo>
                      <a:pt x="37" y="52"/>
                      <a:pt x="35" y="53"/>
                      <a:pt x="33" y="53"/>
                    </a:cubicBezTo>
                    <a:cubicBezTo>
                      <a:pt x="47" y="44"/>
                      <a:pt x="59" y="31"/>
                      <a:pt x="73" y="21"/>
                    </a:cubicBezTo>
                    <a:close/>
                    <a:moveTo>
                      <a:pt x="51" y="44"/>
                    </a:moveTo>
                    <a:cubicBezTo>
                      <a:pt x="55" y="40"/>
                      <a:pt x="60" y="37"/>
                      <a:pt x="65" y="34"/>
                    </a:cubicBezTo>
                    <a:cubicBezTo>
                      <a:pt x="69" y="31"/>
                      <a:pt x="74" y="27"/>
                      <a:pt x="78" y="23"/>
                    </a:cubicBezTo>
                    <a:cubicBezTo>
                      <a:pt x="81" y="19"/>
                      <a:pt x="87" y="17"/>
                      <a:pt x="91" y="14"/>
                    </a:cubicBezTo>
                    <a:cubicBezTo>
                      <a:pt x="92" y="14"/>
                      <a:pt x="94" y="15"/>
                      <a:pt x="95" y="16"/>
                    </a:cubicBezTo>
                    <a:cubicBezTo>
                      <a:pt x="89" y="19"/>
                      <a:pt x="84" y="24"/>
                      <a:pt x="78" y="29"/>
                    </a:cubicBezTo>
                    <a:cubicBezTo>
                      <a:pt x="71" y="35"/>
                      <a:pt x="63" y="40"/>
                      <a:pt x="56" y="46"/>
                    </a:cubicBezTo>
                    <a:cubicBezTo>
                      <a:pt x="55" y="46"/>
                      <a:pt x="54" y="47"/>
                      <a:pt x="53" y="48"/>
                    </a:cubicBezTo>
                    <a:cubicBezTo>
                      <a:pt x="54" y="47"/>
                      <a:pt x="55" y="45"/>
                      <a:pt x="56" y="44"/>
                    </a:cubicBezTo>
                    <a:cubicBezTo>
                      <a:pt x="57" y="43"/>
                      <a:pt x="58" y="42"/>
                      <a:pt x="60" y="40"/>
                    </a:cubicBezTo>
                    <a:cubicBezTo>
                      <a:pt x="63" y="38"/>
                      <a:pt x="66" y="36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4" y="31"/>
                      <a:pt x="78" y="27"/>
                      <a:pt x="83" y="23"/>
                    </a:cubicBezTo>
                    <a:cubicBezTo>
                      <a:pt x="86" y="20"/>
                      <a:pt x="90" y="18"/>
                      <a:pt x="93" y="16"/>
                    </a:cubicBezTo>
                    <a:cubicBezTo>
                      <a:pt x="94" y="15"/>
                      <a:pt x="93" y="15"/>
                      <a:pt x="93" y="15"/>
                    </a:cubicBezTo>
                    <a:cubicBezTo>
                      <a:pt x="92" y="15"/>
                      <a:pt x="92" y="16"/>
                      <a:pt x="91" y="16"/>
                    </a:cubicBezTo>
                    <a:cubicBezTo>
                      <a:pt x="91" y="16"/>
                      <a:pt x="91" y="16"/>
                      <a:pt x="90" y="17"/>
                    </a:cubicBezTo>
                    <a:cubicBezTo>
                      <a:pt x="88" y="18"/>
                      <a:pt x="86" y="19"/>
                      <a:pt x="85" y="21"/>
                    </a:cubicBezTo>
                    <a:cubicBezTo>
                      <a:pt x="83" y="22"/>
                      <a:pt x="82" y="23"/>
                      <a:pt x="81" y="24"/>
                    </a:cubicBezTo>
                    <a:cubicBezTo>
                      <a:pt x="77" y="27"/>
                      <a:pt x="73" y="30"/>
                      <a:pt x="69" y="33"/>
                    </a:cubicBezTo>
                    <a:cubicBezTo>
                      <a:pt x="69" y="33"/>
                      <a:pt x="69" y="33"/>
                      <a:pt x="68" y="33"/>
                    </a:cubicBezTo>
                    <a:cubicBezTo>
                      <a:pt x="61" y="38"/>
                      <a:pt x="53" y="44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4" y="50"/>
                      <a:pt x="41" y="51"/>
                      <a:pt x="39" y="51"/>
                    </a:cubicBezTo>
                    <a:cubicBezTo>
                      <a:pt x="44" y="50"/>
                      <a:pt x="47" y="47"/>
                      <a:pt x="51" y="44"/>
                    </a:cubicBezTo>
                    <a:close/>
                    <a:moveTo>
                      <a:pt x="100" y="18"/>
                    </a:moveTo>
                    <a:cubicBezTo>
                      <a:pt x="93" y="23"/>
                      <a:pt x="86" y="29"/>
                      <a:pt x="79" y="35"/>
                    </a:cubicBezTo>
                    <a:cubicBezTo>
                      <a:pt x="76" y="37"/>
                      <a:pt x="73" y="40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2"/>
                    </a:cubicBezTo>
                    <a:cubicBezTo>
                      <a:pt x="71" y="41"/>
                      <a:pt x="73" y="39"/>
                      <a:pt x="75" y="38"/>
                    </a:cubicBezTo>
                    <a:cubicBezTo>
                      <a:pt x="81" y="32"/>
                      <a:pt x="88" y="27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6" y="19"/>
                      <a:pt x="96" y="19"/>
                      <a:pt x="97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21"/>
                      <a:pt x="88" y="24"/>
                      <a:pt x="84" y="27"/>
                    </a:cubicBezTo>
                    <a:cubicBezTo>
                      <a:pt x="89" y="24"/>
                      <a:pt x="92" y="20"/>
                      <a:pt x="96" y="16"/>
                    </a:cubicBezTo>
                    <a:cubicBezTo>
                      <a:pt x="97" y="17"/>
                      <a:pt x="99" y="18"/>
                      <a:pt x="100" y="18"/>
                    </a:cubicBezTo>
                    <a:close/>
                    <a:moveTo>
                      <a:pt x="102" y="20"/>
                    </a:moveTo>
                    <a:cubicBezTo>
                      <a:pt x="97" y="23"/>
                      <a:pt x="93" y="26"/>
                      <a:pt x="88" y="30"/>
                    </a:cubicBezTo>
                    <a:cubicBezTo>
                      <a:pt x="85" y="33"/>
                      <a:pt x="82" y="35"/>
                      <a:pt x="79" y="37"/>
                    </a:cubicBezTo>
                    <a:cubicBezTo>
                      <a:pt x="78" y="39"/>
                      <a:pt x="76" y="40"/>
                      <a:pt x="75" y="42"/>
                    </a:cubicBezTo>
                    <a:cubicBezTo>
                      <a:pt x="69" y="46"/>
                      <a:pt x="75" y="40"/>
                      <a:pt x="76" y="38"/>
                    </a:cubicBezTo>
                    <a:cubicBezTo>
                      <a:pt x="77" y="37"/>
                      <a:pt x="78" y="37"/>
                      <a:pt x="79" y="36"/>
                    </a:cubicBezTo>
                    <a:cubicBezTo>
                      <a:pt x="80" y="35"/>
                      <a:pt x="82" y="34"/>
                      <a:pt x="83" y="33"/>
                    </a:cubicBezTo>
                    <a:cubicBezTo>
                      <a:pt x="89" y="28"/>
                      <a:pt x="95" y="24"/>
                      <a:pt x="101" y="19"/>
                    </a:cubicBezTo>
                    <a:cubicBezTo>
                      <a:pt x="101" y="19"/>
                      <a:pt x="102" y="19"/>
                      <a:pt x="102" y="20"/>
                    </a:cubicBezTo>
                    <a:close/>
                    <a:moveTo>
                      <a:pt x="87" y="29"/>
                    </a:moveTo>
                    <a:cubicBezTo>
                      <a:pt x="91" y="26"/>
                      <a:pt x="94" y="23"/>
                      <a:pt x="98" y="21"/>
                    </a:cubicBezTo>
                    <a:cubicBezTo>
                      <a:pt x="98" y="21"/>
                      <a:pt x="98" y="21"/>
                      <a:pt x="98" y="20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6" y="22"/>
                      <a:pt x="94" y="24"/>
                      <a:pt x="92" y="25"/>
                    </a:cubicBezTo>
                    <a:cubicBezTo>
                      <a:pt x="90" y="26"/>
                      <a:pt x="89" y="27"/>
                      <a:pt x="87" y="29"/>
                    </a:cubicBezTo>
                    <a:close/>
                    <a:moveTo>
                      <a:pt x="59" y="41"/>
                    </a:moveTo>
                    <a:cubicBezTo>
                      <a:pt x="56" y="43"/>
                      <a:pt x="53" y="45"/>
                      <a:pt x="51" y="48"/>
                    </a:cubicBezTo>
                    <a:cubicBezTo>
                      <a:pt x="51" y="48"/>
                      <a:pt x="51" y="49"/>
                      <a:pt x="51" y="49"/>
                    </a:cubicBezTo>
                    <a:cubicBezTo>
                      <a:pt x="50" y="49"/>
                      <a:pt x="48" y="49"/>
                      <a:pt x="47" y="50"/>
                    </a:cubicBezTo>
                    <a:cubicBezTo>
                      <a:pt x="51" y="46"/>
                      <a:pt x="55" y="44"/>
                      <a:pt x="59" y="41"/>
                    </a:cubicBezTo>
                    <a:close/>
                    <a:moveTo>
                      <a:pt x="80" y="30"/>
                    </a:moveTo>
                    <a:cubicBezTo>
                      <a:pt x="79" y="31"/>
                      <a:pt x="78" y="32"/>
                      <a:pt x="77" y="32"/>
                    </a:cubicBezTo>
                    <a:cubicBezTo>
                      <a:pt x="74" y="35"/>
                      <a:pt x="71" y="38"/>
                      <a:pt x="68" y="40"/>
                    </a:cubicBezTo>
                    <a:cubicBezTo>
                      <a:pt x="68" y="40"/>
                      <a:pt x="68" y="41"/>
                      <a:pt x="68" y="41"/>
                    </a:cubicBezTo>
                    <a:cubicBezTo>
                      <a:pt x="69" y="40"/>
                      <a:pt x="70" y="39"/>
                      <a:pt x="71" y="38"/>
                    </a:cubicBezTo>
                    <a:cubicBezTo>
                      <a:pt x="73" y="35"/>
                      <a:pt x="77" y="33"/>
                      <a:pt x="80" y="31"/>
                    </a:cubicBezTo>
                    <a:cubicBezTo>
                      <a:pt x="80" y="30"/>
                      <a:pt x="80" y="30"/>
                      <a:pt x="80" y="30"/>
                    </a:cubicBezTo>
                    <a:close/>
                    <a:moveTo>
                      <a:pt x="74" y="40"/>
                    </a:moveTo>
                    <a:cubicBezTo>
                      <a:pt x="73" y="41"/>
                      <a:pt x="71" y="4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5"/>
                      <a:pt x="68" y="45"/>
                      <a:pt x="67" y="45"/>
                    </a:cubicBezTo>
                    <a:cubicBezTo>
                      <a:pt x="69" y="43"/>
                      <a:pt x="72" y="42"/>
                      <a:pt x="74" y="40"/>
                    </a:cubicBezTo>
                    <a:close/>
                    <a:moveTo>
                      <a:pt x="83" y="50"/>
                    </a:moveTo>
                    <a:cubicBezTo>
                      <a:pt x="87" y="46"/>
                      <a:pt x="91" y="43"/>
                      <a:pt x="95" y="39"/>
                    </a:cubicBezTo>
                    <a:cubicBezTo>
                      <a:pt x="94" y="40"/>
                      <a:pt x="93" y="41"/>
                      <a:pt x="92" y="42"/>
                    </a:cubicBezTo>
                    <a:cubicBezTo>
                      <a:pt x="89" y="46"/>
                      <a:pt x="86" y="49"/>
                      <a:pt x="83" y="53"/>
                    </a:cubicBezTo>
                    <a:cubicBezTo>
                      <a:pt x="83" y="52"/>
                      <a:pt x="83" y="51"/>
                      <a:pt x="83" y="50"/>
                    </a:cubicBezTo>
                    <a:close/>
                    <a:moveTo>
                      <a:pt x="82" y="46"/>
                    </a:moveTo>
                    <a:cubicBezTo>
                      <a:pt x="87" y="44"/>
                      <a:pt x="90" y="41"/>
                      <a:pt x="93" y="37"/>
                    </a:cubicBezTo>
                    <a:cubicBezTo>
                      <a:pt x="95" y="35"/>
                      <a:pt x="97" y="33"/>
                      <a:pt x="99" y="31"/>
                    </a:cubicBezTo>
                    <a:cubicBezTo>
                      <a:pt x="100" y="31"/>
                      <a:pt x="100" y="30"/>
                      <a:pt x="100" y="30"/>
                    </a:cubicBezTo>
                    <a:cubicBezTo>
                      <a:pt x="98" y="33"/>
                      <a:pt x="95" y="35"/>
                      <a:pt x="93" y="38"/>
                    </a:cubicBezTo>
                    <a:cubicBezTo>
                      <a:pt x="90" y="42"/>
                      <a:pt x="86" y="45"/>
                      <a:pt x="83" y="49"/>
                    </a:cubicBezTo>
                    <a:cubicBezTo>
                      <a:pt x="82" y="48"/>
                      <a:pt x="82" y="47"/>
                      <a:pt x="82" y="46"/>
                    </a:cubicBezTo>
                    <a:close/>
                    <a:moveTo>
                      <a:pt x="82" y="43"/>
                    </a:moveTo>
                    <a:cubicBezTo>
                      <a:pt x="84" y="42"/>
                      <a:pt x="86" y="40"/>
                      <a:pt x="87" y="39"/>
                    </a:cubicBezTo>
                    <a:cubicBezTo>
                      <a:pt x="86" y="41"/>
                      <a:pt x="84" y="43"/>
                      <a:pt x="82" y="45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3"/>
                      <a:pt x="82" y="43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0" y="42"/>
                      <a:pt x="80" y="42"/>
                    </a:cubicBezTo>
                    <a:cubicBezTo>
                      <a:pt x="79" y="43"/>
                      <a:pt x="79" y="43"/>
                      <a:pt x="78" y="43"/>
                    </a:cubicBezTo>
                    <a:cubicBezTo>
                      <a:pt x="81" y="41"/>
                      <a:pt x="84" y="38"/>
                      <a:pt x="86" y="36"/>
                    </a:cubicBezTo>
                    <a:cubicBezTo>
                      <a:pt x="91" y="32"/>
                      <a:pt x="95" y="29"/>
                      <a:pt x="100" y="26"/>
                    </a:cubicBezTo>
                    <a:cubicBezTo>
                      <a:pt x="99" y="26"/>
                      <a:pt x="98" y="27"/>
                      <a:pt x="97" y="27"/>
                    </a:cubicBezTo>
                    <a:cubicBezTo>
                      <a:pt x="95" y="29"/>
                      <a:pt x="93" y="30"/>
                      <a:pt x="91" y="32"/>
                    </a:cubicBezTo>
                    <a:cubicBezTo>
                      <a:pt x="88" y="35"/>
                      <a:pt x="84" y="39"/>
                      <a:pt x="81" y="42"/>
                    </a:cubicBezTo>
                    <a:close/>
                    <a:moveTo>
                      <a:pt x="84" y="55"/>
                    </a:moveTo>
                    <a:cubicBezTo>
                      <a:pt x="84" y="55"/>
                      <a:pt x="84" y="54"/>
                      <a:pt x="84" y="54"/>
                    </a:cubicBezTo>
                    <a:cubicBezTo>
                      <a:pt x="86" y="50"/>
                      <a:pt x="89" y="47"/>
                      <a:pt x="92" y="44"/>
                    </a:cubicBezTo>
                    <a:cubicBezTo>
                      <a:pt x="94" y="41"/>
                      <a:pt x="97" y="38"/>
                      <a:pt x="99" y="35"/>
                    </a:cubicBezTo>
                    <a:cubicBezTo>
                      <a:pt x="100" y="35"/>
                      <a:pt x="100" y="34"/>
                      <a:pt x="101" y="34"/>
                    </a:cubicBezTo>
                    <a:cubicBezTo>
                      <a:pt x="95" y="41"/>
                      <a:pt x="89" y="48"/>
                      <a:pt x="84" y="55"/>
                    </a:cubicBezTo>
                    <a:close/>
                    <a:moveTo>
                      <a:pt x="109" y="24"/>
                    </a:moveTo>
                    <a:cubicBezTo>
                      <a:pt x="108" y="25"/>
                      <a:pt x="107" y="25"/>
                      <a:pt x="106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4" y="29"/>
                      <a:pt x="102" y="31"/>
                      <a:pt x="99" y="34"/>
                    </a:cubicBezTo>
                    <a:cubicBezTo>
                      <a:pt x="97" y="37"/>
                      <a:pt x="94" y="39"/>
                      <a:pt x="92" y="41"/>
                    </a:cubicBezTo>
                    <a:cubicBezTo>
                      <a:pt x="89" y="44"/>
                      <a:pt x="86" y="46"/>
                      <a:pt x="84" y="48"/>
                    </a:cubicBezTo>
                    <a:cubicBezTo>
                      <a:pt x="84" y="47"/>
                      <a:pt x="85" y="46"/>
                      <a:pt x="86" y="46"/>
                    </a:cubicBezTo>
                    <a:cubicBezTo>
                      <a:pt x="88" y="44"/>
                      <a:pt x="89" y="43"/>
                      <a:pt x="91" y="42"/>
                    </a:cubicBezTo>
                    <a:cubicBezTo>
                      <a:pt x="93" y="40"/>
                      <a:pt x="95" y="37"/>
                      <a:pt x="97" y="35"/>
                    </a:cubicBezTo>
                    <a:cubicBezTo>
                      <a:pt x="99" y="32"/>
                      <a:pt x="102" y="29"/>
                      <a:pt x="105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5"/>
                      <a:pt x="107" y="25"/>
                      <a:pt x="107" y="24"/>
                    </a:cubicBezTo>
                    <a:cubicBezTo>
                      <a:pt x="108" y="24"/>
                      <a:pt x="107" y="23"/>
                      <a:pt x="107" y="24"/>
                    </a:cubicBezTo>
                    <a:cubicBezTo>
                      <a:pt x="103" y="27"/>
                      <a:pt x="99" y="30"/>
                      <a:pt x="95" y="33"/>
                    </a:cubicBezTo>
                    <a:cubicBezTo>
                      <a:pt x="91" y="37"/>
                      <a:pt x="88" y="41"/>
                      <a:pt x="84" y="44"/>
                    </a:cubicBezTo>
                    <a:cubicBezTo>
                      <a:pt x="83" y="45"/>
                      <a:pt x="82" y="45"/>
                      <a:pt x="83" y="45"/>
                    </a:cubicBezTo>
                    <a:cubicBezTo>
                      <a:pt x="84" y="43"/>
                      <a:pt x="86" y="41"/>
                      <a:pt x="87" y="40"/>
                    </a:cubicBezTo>
                    <a:cubicBezTo>
                      <a:pt x="89" y="38"/>
                      <a:pt x="91" y="36"/>
                      <a:pt x="93" y="34"/>
                    </a:cubicBezTo>
                    <a:cubicBezTo>
                      <a:pt x="97" y="31"/>
                      <a:pt x="100" y="28"/>
                      <a:pt x="104" y="25"/>
                    </a:cubicBezTo>
                    <a:cubicBezTo>
                      <a:pt x="105" y="25"/>
                      <a:pt x="105" y="24"/>
                      <a:pt x="105" y="24"/>
                    </a:cubicBezTo>
                    <a:cubicBezTo>
                      <a:pt x="105" y="24"/>
                      <a:pt x="106" y="23"/>
                      <a:pt x="106" y="23"/>
                    </a:cubicBezTo>
                    <a:cubicBezTo>
                      <a:pt x="107" y="23"/>
                      <a:pt x="106" y="22"/>
                      <a:pt x="106" y="23"/>
                    </a:cubicBezTo>
                    <a:cubicBezTo>
                      <a:pt x="102" y="25"/>
                      <a:pt x="98" y="28"/>
                      <a:pt x="94" y="31"/>
                    </a:cubicBezTo>
                    <a:cubicBezTo>
                      <a:pt x="90" y="34"/>
                      <a:pt x="87" y="38"/>
                      <a:pt x="83" y="42"/>
                    </a:cubicBezTo>
                    <a:cubicBezTo>
                      <a:pt x="82" y="42"/>
                      <a:pt x="82" y="42"/>
                      <a:pt x="81" y="43"/>
                    </a:cubicBezTo>
                    <a:cubicBezTo>
                      <a:pt x="81" y="43"/>
                      <a:pt x="81" y="43"/>
                      <a:pt x="81" y="43"/>
                    </a:cubicBezTo>
                    <a:cubicBezTo>
                      <a:pt x="83" y="41"/>
                      <a:pt x="84" y="40"/>
                      <a:pt x="86" y="38"/>
                    </a:cubicBezTo>
                    <a:cubicBezTo>
                      <a:pt x="88" y="36"/>
                      <a:pt x="90" y="34"/>
                      <a:pt x="92" y="32"/>
                    </a:cubicBezTo>
                    <a:cubicBezTo>
                      <a:pt x="96" y="29"/>
                      <a:pt x="100" y="27"/>
                      <a:pt x="104" y="23"/>
                    </a:cubicBezTo>
                    <a:cubicBezTo>
                      <a:pt x="104" y="23"/>
                      <a:pt x="104" y="22"/>
                      <a:pt x="103" y="22"/>
                    </a:cubicBezTo>
                    <a:cubicBezTo>
                      <a:pt x="96" y="27"/>
                      <a:pt x="90" y="32"/>
                      <a:pt x="84" y="37"/>
                    </a:cubicBezTo>
                    <a:cubicBezTo>
                      <a:pt x="82" y="39"/>
                      <a:pt x="81" y="40"/>
                      <a:pt x="79" y="41"/>
                    </a:cubicBezTo>
                    <a:cubicBezTo>
                      <a:pt x="74" y="45"/>
                      <a:pt x="78" y="41"/>
                      <a:pt x="79" y="40"/>
                    </a:cubicBezTo>
                    <a:cubicBezTo>
                      <a:pt x="82" y="37"/>
                      <a:pt x="85" y="34"/>
                      <a:pt x="88" y="32"/>
                    </a:cubicBezTo>
                    <a:cubicBezTo>
                      <a:pt x="93" y="28"/>
                      <a:pt x="98" y="24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5" y="21"/>
                      <a:pt x="107" y="22"/>
                      <a:pt x="109" y="24"/>
                    </a:cubicBezTo>
                    <a:close/>
                    <a:moveTo>
                      <a:pt x="90" y="36"/>
                    </a:moveTo>
                    <a:cubicBezTo>
                      <a:pt x="92" y="34"/>
                      <a:pt x="94" y="32"/>
                      <a:pt x="96" y="31"/>
                    </a:cubicBezTo>
                    <a:cubicBezTo>
                      <a:pt x="95" y="31"/>
                      <a:pt x="94" y="32"/>
                      <a:pt x="93" y="33"/>
                    </a:cubicBezTo>
                    <a:cubicBezTo>
                      <a:pt x="92" y="34"/>
                      <a:pt x="91" y="35"/>
                      <a:pt x="9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5" name="Freeform 160"/>
              <p:cNvSpPr>
                <a:spLocks noEditPoints="1" noChangeArrowheads="1"/>
              </p:cNvSpPr>
              <p:nvPr/>
            </p:nvSpPr>
            <p:spPr bwMode="auto">
              <a:xfrm>
                <a:off x="6398" y="1991"/>
                <a:ext cx="156" cy="265"/>
              </a:xfrm>
              <a:custGeom>
                <a:avLst/>
                <a:gdLst>
                  <a:gd name="T0" fmla="*/ 0 w 66"/>
                  <a:gd name="T1" fmla="*/ 7552 h 112"/>
                  <a:gd name="T2" fmla="*/ 11145 w 66"/>
                  <a:gd name="T3" fmla="*/ 17208 h 112"/>
                  <a:gd name="T4" fmla="*/ 5744 w 66"/>
                  <a:gd name="T5" fmla="*/ 4730 h 112"/>
                  <a:gd name="T6" fmla="*/ 5084 w 66"/>
                  <a:gd name="T7" fmla="*/ 5111 h 112"/>
                  <a:gd name="T8" fmla="*/ 3683 w 66"/>
                  <a:gd name="T9" fmla="*/ 4226 h 112"/>
                  <a:gd name="T10" fmla="*/ 6777 w 66"/>
                  <a:gd name="T11" fmla="*/ 18240 h 112"/>
                  <a:gd name="T12" fmla="*/ 6273 w 66"/>
                  <a:gd name="T13" fmla="*/ 16835 h 112"/>
                  <a:gd name="T14" fmla="*/ 8173 w 66"/>
                  <a:gd name="T15" fmla="*/ 16835 h 112"/>
                  <a:gd name="T16" fmla="*/ 8559 w 66"/>
                  <a:gd name="T17" fmla="*/ 16678 h 112"/>
                  <a:gd name="T18" fmla="*/ 7526 w 66"/>
                  <a:gd name="T19" fmla="*/ 14913 h 112"/>
                  <a:gd name="T20" fmla="*/ 9587 w 66"/>
                  <a:gd name="T21" fmla="*/ 16174 h 112"/>
                  <a:gd name="T22" fmla="*/ 5614 w 66"/>
                  <a:gd name="T23" fmla="*/ 10900 h 112"/>
                  <a:gd name="T24" fmla="*/ 3999 w 66"/>
                  <a:gd name="T25" fmla="*/ 9495 h 112"/>
                  <a:gd name="T26" fmla="*/ 7670 w 66"/>
                  <a:gd name="T27" fmla="*/ 12597 h 112"/>
                  <a:gd name="T28" fmla="*/ 1900 w 66"/>
                  <a:gd name="T29" fmla="*/ 4607 h 112"/>
                  <a:gd name="T30" fmla="*/ 2286 w 66"/>
                  <a:gd name="T31" fmla="*/ 6303 h 112"/>
                  <a:gd name="T32" fmla="*/ 1028 w 66"/>
                  <a:gd name="T33" fmla="*/ 6836 h 112"/>
                  <a:gd name="T34" fmla="*/ 6642 w 66"/>
                  <a:gd name="T35" fmla="*/ 10531 h 112"/>
                  <a:gd name="T36" fmla="*/ 2971 w 66"/>
                  <a:gd name="T37" fmla="*/ 6679 h 112"/>
                  <a:gd name="T38" fmla="*/ 3184 w 66"/>
                  <a:gd name="T39" fmla="*/ 5922 h 112"/>
                  <a:gd name="T40" fmla="*/ 3184 w 66"/>
                  <a:gd name="T41" fmla="*/ 5643 h 112"/>
                  <a:gd name="T42" fmla="*/ 2810 w 66"/>
                  <a:gd name="T43" fmla="*/ 5922 h 112"/>
                  <a:gd name="T44" fmla="*/ 2430 w 66"/>
                  <a:gd name="T45" fmla="*/ 6679 h 112"/>
                  <a:gd name="T46" fmla="*/ 659 w 66"/>
                  <a:gd name="T47" fmla="*/ 7205 h 112"/>
                  <a:gd name="T48" fmla="*/ 10119 w 66"/>
                  <a:gd name="T49" fmla="*/ 16678 h 112"/>
                  <a:gd name="T50" fmla="*/ 9083 w 66"/>
                  <a:gd name="T51" fmla="*/ 17048 h 112"/>
                  <a:gd name="T52" fmla="*/ 10275 w 66"/>
                  <a:gd name="T53" fmla="*/ 16678 h 112"/>
                  <a:gd name="T54" fmla="*/ 6273 w 66"/>
                  <a:gd name="T55" fmla="*/ 13127 h 112"/>
                  <a:gd name="T56" fmla="*/ 8927 w 66"/>
                  <a:gd name="T57" fmla="*/ 17048 h 112"/>
                  <a:gd name="T58" fmla="*/ 8173 w 66"/>
                  <a:gd name="T59" fmla="*/ 17367 h 112"/>
                  <a:gd name="T60" fmla="*/ 7145 w 66"/>
                  <a:gd name="T61" fmla="*/ 16454 h 112"/>
                  <a:gd name="T62" fmla="*/ 7145 w 66"/>
                  <a:gd name="T63" fmla="*/ 18082 h 112"/>
                  <a:gd name="T64" fmla="*/ 10487 w 66"/>
                  <a:gd name="T65" fmla="*/ 15261 h 112"/>
                  <a:gd name="T66" fmla="*/ 3999 w 66"/>
                  <a:gd name="T67" fmla="*/ 8078 h 112"/>
                  <a:gd name="T68" fmla="*/ 2971 w 66"/>
                  <a:gd name="T69" fmla="*/ 6303 h 112"/>
                  <a:gd name="T70" fmla="*/ 8055 w 66"/>
                  <a:gd name="T71" fmla="*/ 10373 h 112"/>
                  <a:gd name="T72" fmla="*/ 8559 w 66"/>
                  <a:gd name="T73" fmla="*/ 9999 h 112"/>
                  <a:gd name="T74" fmla="*/ 2061 w 66"/>
                  <a:gd name="T75" fmla="*/ 3483 h 112"/>
                  <a:gd name="T76" fmla="*/ 9083 w 66"/>
                  <a:gd name="T77" fmla="*/ 11192 h 112"/>
                  <a:gd name="T78" fmla="*/ 7526 w 66"/>
                  <a:gd name="T79" fmla="*/ 7205 h 112"/>
                  <a:gd name="T80" fmla="*/ 4347 w 66"/>
                  <a:gd name="T81" fmla="*/ 4888 h 112"/>
                  <a:gd name="T82" fmla="*/ 6642 w 66"/>
                  <a:gd name="T83" fmla="*/ 5922 h 112"/>
                  <a:gd name="T84" fmla="*/ 2971 w 66"/>
                  <a:gd name="T85" fmla="*/ 2598 h 112"/>
                  <a:gd name="T86" fmla="*/ 9083 w 66"/>
                  <a:gd name="T87" fmla="*/ 10900 h 112"/>
                  <a:gd name="T88" fmla="*/ 5084 w 66"/>
                  <a:gd name="T89" fmla="*/ 5643 h 112"/>
                  <a:gd name="T90" fmla="*/ 8329 w 66"/>
                  <a:gd name="T91" fmla="*/ 4730 h 112"/>
                  <a:gd name="T92" fmla="*/ 4871 w 66"/>
                  <a:gd name="T93" fmla="*/ 2066 h 112"/>
                  <a:gd name="T94" fmla="*/ 7526 w 66"/>
                  <a:gd name="T95" fmla="*/ 4888 h 112"/>
                  <a:gd name="T96" fmla="*/ 3843 w 66"/>
                  <a:gd name="T97" fmla="*/ 2290 h 112"/>
                  <a:gd name="T98" fmla="*/ 5614 w 66"/>
                  <a:gd name="T99" fmla="*/ 2066 h 112"/>
                  <a:gd name="T100" fmla="*/ 6777 w 66"/>
                  <a:gd name="T101" fmla="*/ 3324 h 112"/>
                  <a:gd name="T102" fmla="*/ 3458 w 66"/>
                  <a:gd name="T103" fmla="*/ 873 h 112"/>
                  <a:gd name="T104" fmla="*/ 3683 w 66"/>
                  <a:gd name="T105" fmla="*/ 1405 h 112"/>
                  <a:gd name="T106" fmla="*/ 7145 w 66"/>
                  <a:gd name="T107" fmla="*/ 5111 h 112"/>
                  <a:gd name="T108" fmla="*/ 6777 w 66"/>
                  <a:gd name="T109" fmla="*/ 5418 h 112"/>
                  <a:gd name="T110" fmla="*/ 5403 w 66"/>
                  <a:gd name="T111" fmla="*/ 3192 h 11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6"/>
                  <a:gd name="T169" fmla="*/ 0 h 112"/>
                  <a:gd name="T170" fmla="*/ 66 w 66"/>
                  <a:gd name="T171" fmla="*/ 112 h 11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6" name="Freeform 161"/>
              <p:cNvSpPr>
                <a:spLocks noEditPoints="1" noChangeArrowheads="1"/>
              </p:cNvSpPr>
              <p:nvPr/>
            </p:nvSpPr>
            <p:spPr bwMode="auto">
              <a:xfrm>
                <a:off x="4112" y="189"/>
                <a:ext cx="139" cy="43"/>
              </a:xfrm>
              <a:custGeom>
                <a:avLst/>
                <a:gdLst>
                  <a:gd name="T0" fmla="*/ 1753 w 59"/>
                  <a:gd name="T1" fmla="*/ 3356 h 18"/>
                  <a:gd name="T2" fmla="*/ 9951 w 59"/>
                  <a:gd name="T3" fmla="*/ 3356 h 18"/>
                  <a:gd name="T4" fmla="*/ 9951 w 59"/>
                  <a:gd name="T5" fmla="*/ 3189 h 18"/>
                  <a:gd name="T6" fmla="*/ 9730 w 59"/>
                  <a:gd name="T7" fmla="*/ 394 h 18"/>
                  <a:gd name="T8" fmla="*/ 365 w 59"/>
                  <a:gd name="T9" fmla="*/ 165 h 18"/>
                  <a:gd name="T10" fmla="*/ 0 w 59"/>
                  <a:gd name="T11" fmla="*/ 2955 h 18"/>
                  <a:gd name="T12" fmla="*/ 499 w 59"/>
                  <a:gd name="T13" fmla="*/ 2248 h 18"/>
                  <a:gd name="T14" fmla="*/ 1176 w 59"/>
                  <a:gd name="T15" fmla="*/ 1730 h 18"/>
                  <a:gd name="T16" fmla="*/ 1020 w 59"/>
                  <a:gd name="T17" fmla="*/ 941 h 18"/>
                  <a:gd name="T18" fmla="*/ 499 w 59"/>
                  <a:gd name="T19" fmla="*/ 1335 h 18"/>
                  <a:gd name="T20" fmla="*/ 1020 w 59"/>
                  <a:gd name="T21" fmla="*/ 776 h 18"/>
                  <a:gd name="T22" fmla="*/ 499 w 59"/>
                  <a:gd name="T23" fmla="*/ 2415 h 18"/>
                  <a:gd name="T24" fmla="*/ 1020 w 59"/>
                  <a:gd name="T25" fmla="*/ 2580 h 18"/>
                  <a:gd name="T26" fmla="*/ 3046 w 59"/>
                  <a:gd name="T27" fmla="*/ 1080 h 18"/>
                  <a:gd name="T28" fmla="*/ 1753 w 59"/>
                  <a:gd name="T29" fmla="*/ 2797 h 18"/>
                  <a:gd name="T30" fmla="*/ 2403 w 59"/>
                  <a:gd name="T31" fmla="*/ 2797 h 18"/>
                  <a:gd name="T32" fmla="*/ 3270 w 59"/>
                  <a:gd name="T33" fmla="*/ 2580 h 18"/>
                  <a:gd name="T34" fmla="*/ 3908 w 59"/>
                  <a:gd name="T35" fmla="*/ 2797 h 18"/>
                  <a:gd name="T36" fmla="*/ 3046 w 59"/>
                  <a:gd name="T37" fmla="*/ 1854 h 18"/>
                  <a:gd name="T38" fmla="*/ 5141 w 59"/>
                  <a:gd name="T39" fmla="*/ 776 h 18"/>
                  <a:gd name="T40" fmla="*/ 3791 w 59"/>
                  <a:gd name="T41" fmla="*/ 2415 h 18"/>
                  <a:gd name="T42" fmla="*/ 6684 w 59"/>
                  <a:gd name="T43" fmla="*/ 2797 h 18"/>
                  <a:gd name="T44" fmla="*/ 8199 w 59"/>
                  <a:gd name="T45" fmla="*/ 1854 h 18"/>
                  <a:gd name="T46" fmla="*/ 9207 w 59"/>
                  <a:gd name="T47" fmla="*/ 1730 h 18"/>
                  <a:gd name="T48" fmla="*/ 8342 w 59"/>
                  <a:gd name="T49" fmla="*/ 2797 h 18"/>
                  <a:gd name="T50" fmla="*/ 9207 w 59"/>
                  <a:gd name="T51" fmla="*/ 2248 h 18"/>
                  <a:gd name="T52" fmla="*/ 8931 w 59"/>
                  <a:gd name="T53" fmla="*/ 2248 h 18"/>
                  <a:gd name="T54" fmla="*/ 5661 w 59"/>
                  <a:gd name="T55" fmla="*/ 2797 h 18"/>
                  <a:gd name="T56" fmla="*/ 6528 w 59"/>
                  <a:gd name="T57" fmla="*/ 2797 h 18"/>
                  <a:gd name="T58" fmla="*/ 8342 w 59"/>
                  <a:gd name="T59" fmla="*/ 2021 h 18"/>
                  <a:gd name="T60" fmla="*/ 9207 w 59"/>
                  <a:gd name="T61" fmla="*/ 941 h 18"/>
                  <a:gd name="T62" fmla="*/ 7544 w 59"/>
                  <a:gd name="T63" fmla="*/ 1854 h 18"/>
                  <a:gd name="T64" fmla="*/ 9586 w 59"/>
                  <a:gd name="T65" fmla="*/ 941 h 18"/>
                  <a:gd name="T66" fmla="*/ 7544 w 59"/>
                  <a:gd name="T67" fmla="*/ 941 h 18"/>
                  <a:gd name="T68" fmla="*/ 5796 w 59"/>
                  <a:gd name="T69" fmla="*/ 2580 h 18"/>
                  <a:gd name="T70" fmla="*/ 5452 w 59"/>
                  <a:gd name="T71" fmla="*/ 2248 h 18"/>
                  <a:gd name="T72" fmla="*/ 5796 w 59"/>
                  <a:gd name="T73" fmla="*/ 941 h 18"/>
                  <a:gd name="T74" fmla="*/ 4434 w 59"/>
                  <a:gd name="T75" fmla="*/ 2415 h 18"/>
                  <a:gd name="T76" fmla="*/ 5796 w 59"/>
                  <a:gd name="T77" fmla="*/ 941 h 18"/>
                  <a:gd name="T78" fmla="*/ 6528 w 59"/>
                  <a:gd name="T79" fmla="*/ 1080 h 18"/>
                  <a:gd name="T80" fmla="*/ 4773 w 59"/>
                  <a:gd name="T81" fmla="*/ 2797 h 18"/>
                  <a:gd name="T82" fmla="*/ 6528 w 59"/>
                  <a:gd name="T83" fmla="*/ 1854 h 18"/>
                  <a:gd name="T84" fmla="*/ 4434 w 59"/>
                  <a:gd name="T85" fmla="*/ 2797 h 18"/>
                  <a:gd name="T86" fmla="*/ 5452 w 59"/>
                  <a:gd name="T87" fmla="*/ 2248 h 18"/>
                  <a:gd name="T88" fmla="*/ 4274 w 59"/>
                  <a:gd name="T89" fmla="*/ 941 h 18"/>
                  <a:gd name="T90" fmla="*/ 2526 w 59"/>
                  <a:gd name="T91" fmla="*/ 1730 h 18"/>
                  <a:gd name="T92" fmla="*/ 1882 w 59"/>
                  <a:gd name="T93" fmla="*/ 1854 h 18"/>
                  <a:gd name="T94" fmla="*/ 2403 w 59"/>
                  <a:gd name="T95" fmla="*/ 941 h 18"/>
                  <a:gd name="T96" fmla="*/ 1882 w 59"/>
                  <a:gd name="T97" fmla="*/ 776 h 18"/>
                  <a:gd name="T98" fmla="*/ 2891 w 59"/>
                  <a:gd name="T99" fmla="*/ 2248 h 18"/>
                  <a:gd name="T100" fmla="*/ 499 w 59"/>
                  <a:gd name="T101" fmla="*/ 1730 h 18"/>
                  <a:gd name="T102" fmla="*/ 1753 w 59"/>
                  <a:gd name="T103" fmla="*/ 776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"/>
                  <a:gd name="T157" fmla="*/ 0 h 18"/>
                  <a:gd name="T158" fmla="*/ 59 w 59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7" name="Freeform 162"/>
              <p:cNvSpPr>
                <a:spLocks noEditPoints="1" noChangeArrowheads="1"/>
              </p:cNvSpPr>
              <p:nvPr/>
            </p:nvSpPr>
            <p:spPr bwMode="auto">
              <a:xfrm>
                <a:off x="4637" y="810"/>
                <a:ext cx="139" cy="42"/>
              </a:xfrm>
              <a:custGeom>
                <a:avLst/>
                <a:gdLst>
                  <a:gd name="T0" fmla="*/ 1753 w 59"/>
                  <a:gd name="T1" fmla="*/ 2756 h 18"/>
                  <a:gd name="T2" fmla="*/ 9951 w 59"/>
                  <a:gd name="T3" fmla="*/ 2756 h 18"/>
                  <a:gd name="T4" fmla="*/ 9951 w 59"/>
                  <a:gd name="T5" fmla="*/ 2756 h 18"/>
                  <a:gd name="T6" fmla="*/ 9730 w 59"/>
                  <a:gd name="T7" fmla="*/ 355 h 18"/>
                  <a:gd name="T8" fmla="*/ 365 w 59"/>
                  <a:gd name="T9" fmla="*/ 0 h 18"/>
                  <a:gd name="T10" fmla="*/ 0 w 59"/>
                  <a:gd name="T11" fmla="*/ 2553 h 18"/>
                  <a:gd name="T12" fmla="*/ 499 w 59"/>
                  <a:gd name="T13" fmla="*/ 1932 h 18"/>
                  <a:gd name="T14" fmla="*/ 1176 w 59"/>
                  <a:gd name="T15" fmla="*/ 1449 h 18"/>
                  <a:gd name="T16" fmla="*/ 1020 w 59"/>
                  <a:gd name="T17" fmla="*/ 621 h 18"/>
                  <a:gd name="T18" fmla="*/ 499 w 59"/>
                  <a:gd name="T19" fmla="*/ 1094 h 18"/>
                  <a:gd name="T20" fmla="*/ 1020 w 59"/>
                  <a:gd name="T21" fmla="*/ 621 h 18"/>
                  <a:gd name="T22" fmla="*/ 499 w 59"/>
                  <a:gd name="T23" fmla="*/ 2070 h 18"/>
                  <a:gd name="T24" fmla="*/ 1020 w 59"/>
                  <a:gd name="T25" fmla="*/ 2070 h 18"/>
                  <a:gd name="T26" fmla="*/ 3046 w 59"/>
                  <a:gd name="T27" fmla="*/ 980 h 18"/>
                  <a:gd name="T28" fmla="*/ 1753 w 59"/>
                  <a:gd name="T29" fmla="*/ 2287 h 18"/>
                  <a:gd name="T30" fmla="*/ 2403 w 59"/>
                  <a:gd name="T31" fmla="*/ 2287 h 18"/>
                  <a:gd name="T32" fmla="*/ 3270 w 59"/>
                  <a:gd name="T33" fmla="*/ 2287 h 18"/>
                  <a:gd name="T34" fmla="*/ 3908 w 59"/>
                  <a:gd name="T35" fmla="*/ 2429 h 18"/>
                  <a:gd name="T36" fmla="*/ 3046 w 59"/>
                  <a:gd name="T37" fmla="*/ 1601 h 18"/>
                  <a:gd name="T38" fmla="*/ 5141 w 59"/>
                  <a:gd name="T39" fmla="*/ 621 h 18"/>
                  <a:gd name="T40" fmla="*/ 3791 w 59"/>
                  <a:gd name="T41" fmla="*/ 1932 h 18"/>
                  <a:gd name="T42" fmla="*/ 6528 w 59"/>
                  <a:gd name="T43" fmla="*/ 2429 h 18"/>
                  <a:gd name="T44" fmla="*/ 8199 w 59"/>
                  <a:gd name="T45" fmla="*/ 1601 h 18"/>
                  <a:gd name="T46" fmla="*/ 9207 w 59"/>
                  <a:gd name="T47" fmla="*/ 1449 h 18"/>
                  <a:gd name="T48" fmla="*/ 8342 w 59"/>
                  <a:gd name="T49" fmla="*/ 2429 h 18"/>
                  <a:gd name="T50" fmla="*/ 9207 w 59"/>
                  <a:gd name="T51" fmla="*/ 1932 h 18"/>
                  <a:gd name="T52" fmla="*/ 8931 w 59"/>
                  <a:gd name="T53" fmla="*/ 1932 h 18"/>
                  <a:gd name="T54" fmla="*/ 5661 w 59"/>
                  <a:gd name="T55" fmla="*/ 2429 h 18"/>
                  <a:gd name="T56" fmla="*/ 6528 w 59"/>
                  <a:gd name="T57" fmla="*/ 2287 h 18"/>
                  <a:gd name="T58" fmla="*/ 8342 w 59"/>
                  <a:gd name="T59" fmla="*/ 1801 h 18"/>
                  <a:gd name="T60" fmla="*/ 9207 w 59"/>
                  <a:gd name="T61" fmla="*/ 828 h 18"/>
                  <a:gd name="T62" fmla="*/ 7544 w 59"/>
                  <a:gd name="T63" fmla="*/ 1449 h 18"/>
                  <a:gd name="T64" fmla="*/ 9586 w 59"/>
                  <a:gd name="T65" fmla="*/ 828 h 18"/>
                  <a:gd name="T66" fmla="*/ 7544 w 59"/>
                  <a:gd name="T67" fmla="*/ 828 h 18"/>
                  <a:gd name="T68" fmla="*/ 5796 w 59"/>
                  <a:gd name="T69" fmla="*/ 2287 h 18"/>
                  <a:gd name="T70" fmla="*/ 5452 w 59"/>
                  <a:gd name="T71" fmla="*/ 1801 h 18"/>
                  <a:gd name="T72" fmla="*/ 5796 w 59"/>
                  <a:gd name="T73" fmla="*/ 828 h 18"/>
                  <a:gd name="T74" fmla="*/ 4434 w 59"/>
                  <a:gd name="T75" fmla="*/ 2070 h 18"/>
                  <a:gd name="T76" fmla="*/ 5796 w 59"/>
                  <a:gd name="T77" fmla="*/ 828 h 18"/>
                  <a:gd name="T78" fmla="*/ 6528 w 59"/>
                  <a:gd name="T79" fmla="*/ 980 h 18"/>
                  <a:gd name="T80" fmla="*/ 4773 w 59"/>
                  <a:gd name="T81" fmla="*/ 2287 h 18"/>
                  <a:gd name="T82" fmla="*/ 6528 w 59"/>
                  <a:gd name="T83" fmla="*/ 1601 h 18"/>
                  <a:gd name="T84" fmla="*/ 4434 w 59"/>
                  <a:gd name="T85" fmla="*/ 2429 h 18"/>
                  <a:gd name="T86" fmla="*/ 5452 w 59"/>
                  <a:gd name="T87" fmla="*/ 1932 h 18"/>
                  <a:gd name="T88" fmla="*/ 4274 w 59"/>
                  <a:gd name="T89" fmla="*/ 828 h 18"/>
                  <a:gd name="T90" fmla="*/ 2526 w 59"/>
                  <a:gd name="T91" fmla="*/ 1449 h 18"/>
                  <a:gd name="T92" fmla="*/ 1882 w 59"/>
                  <a:gd name="T93" fmla="*/ 1449 h 18"/>
                  <a:gd name="T94" fmla="*/ 2403 w 59"/>
                  <a:gd name="T95" fmla="*/ 828 h 18"/>
                  <a:gd name="T96" fmla="*/ 1882 w 59"/>
                  <a:gd name="T97" fmla="*/ 621 h 18"/>
                  <a:gd name="T98" fmla="*/ 2891 w 59"/>
                  <a:gd name="T99" fmla="*/ 1932 h 18"/>
                  <a:gd name="T100" fmla="*/ 499 w 59"/>
                  <a:gd name="T101" fmla="*/ 1449 h 18"/>
                  <a:gd name="T102" fmla="*/ 1753 w 59"/>
                  <a:gd name="T103" fmla="*/ 621 h 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"/>
                  <a:gd name="T157" fmla="*/ 0 h 18"/>
                  <a:gd name="T158" fmla="*/ 59 w 59"/>
                  <a:gd name="T159" fmla="*/ 18 h 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8" name="Freeform 163"/>
              <p:cNvSpPr>
                <a:spLocks noEditPoints="1" noChangeArrowheads="1"/>
              </p:cNvSpPr>
              <p:nvPr/>
            </p:nvSpPr>
            <p:spPr bwMode="auto">
              <a:xfrm>
                <a:off x="747" y="1484"/>
                <a:ext cx="62" cy="50"/>
              </a:xfrm>
              <a:custGeom>
                <a:avLst/>
                <a:gdLst>
                  <a:gd name="T0" fmla="*/ 2389 w 26"/>
                  <a:gd name="T1" fmla="*/ 3821 h 21"/>
                  <a:gd name="T2" fmla="*/ 2547 w 26"/>
                  <a:gd name="T3" fmla="*/ 3821 h 21"/>
                  <a:gd name="T4" fmla="*/ 4624 w 26"/>
                  <a:gd name="T5" fmla="*/ 2212 h 21"/>
                  <a:gd name="T6" fmla="*/ 2940 w 26"/>
                  <a:gd name="T7" fmla="*/ 164 h 21"/>
                  <a:gd name="T8" fmla="*/ 2389 w 26"/>
                  <a:gd name="T9" fmla="*/ 3821 h 21"/>
                  <a:gd name="T10" fmla="*/ 1450 w 26"/>
                  <a:gd name="T11" fmla="*/ 1836 h 21"/>
                  <a:gd name="T12" fmla="*/ 1450 w 26"/>
                  <a:gd name="T13" fmla="*/ 1836 h 21"/>
                  <a:gd name="T14" fmla="*/ 2780 w 26"/>
                  <a:gd name="T15" fmla="*/ 1067 h 21"/>
                  <a:gd name="T16" fmla="*/ 1450 w 26"/>
                  <a:gd name="T17" fmla="*/ 2212 h 21"/>
                  <a:gd name="T18" fmla="*/ 1450 w 26"/>
                  <a:gd name="T19" fmla="*/ 1836 h 21"/>
                  <a:gd name="T20" fmla="*/ 3691 w 26"/>
                  <a:gd name="T21" fmla="*/ 1067 h 21"/>
                  <a:gd name="T22" fmla="*/ 1450 w 26"/>
                  <a:gd name="T23" fmla="*/ 2376 h 21"/>
                  <a:gd name="T24" fmla="*/ 1450 w 26"/>
                  <a:gd name="T25" fmla="*/ 2376 h 21"/>
                  <a:gd name="T26" fmla="*/ 2940 w 26"/>
                  <a:gd name="T27" fmla="*/ 929 h 21"/>
                  <a:gd name="T28" fmla="*/ 2940 w 26"/>
                  <a:gd name="T29" fmla="*/ 771 h 21"/>
                  <a:gd name="T30" fmla="*/ 3691 w 26"/>
                  <a:gd name="T31" fmla="*/ 1067 h 21"/>
                  <a:gd name="T32" fmla="*/ 3691 w 26"/>
                  <a:gd name="T33" fmla="*/ 1067 h 21"/>
                  <a:gd name="T34" fmla="*/ 3338 w 26"/>
                  <a:gd name="T35" fmla="*/ 1445 h 21"/>
                  <a:gd name="T36" fmla="*/ 1614 w 26"/>
                  <a:gd name="T37" fmla="*/ 2890 h 21"/>
                  <a:gd name="T38" fmla="*/ 1450 w 26"/>
                  <a:gd name="T39" fmla="*/ 2540 h 21"/>
                  <a:gd name="T40" fmla="*/ 3338 w 26"/>
                  <a:gd name="T41" fmla="*/ 1445 h 21"/>
                  <a:gd name="T42" fmla="*/ 1843 w 26"/>
                  <a:gd name="T43" fmla="*/ 2890 h 21"/>
                  <a:gd name="T44" fmla="*/ 3338 w 26"/>
                  <a:gd name="T45" fmla="*/ 2212 h 21"/>
                  <a:gd name="T46" fmla="*/ 2234 w 26"/>
                  <a:gd name="T47" fmla="*/ 3050 h 21"/>
                  <a:gd name="T48" fmla="*/ 2234 w 26"/>
                  <a:gd name="T49" fmla="*/ 3283 h 21"/>
                  <a:gd name="T50" fmla="*/ 1843 w 26"/>
                  <a:gd name="T51" fmla="*/ 2890 h 21"/>
                  <a:gd name="T52" fmla="*/ 4016 w 26"/>
                  <a:gd name="T53" fmla="*/ 2212 h 21"/>
                  <a:gd name="T54" fmla="*/ 2547 w 26"/>
                  <a:gd name="T55" fmla="*/ 3283 h 21"/>
                  <a:gd name="T56" fmla="*/ 2234 w 26"/>
                  <a:gd name="T57" fmla="*/ 3283 h 21"/>
                  <a:gd name="T58" fmla="*/ 3458 w 26"/>
                  <a:gd name="T59" fmla="*/ 2540 h 21"/>
                  <a:gd name="T60" fmla="*/ 3174 w 26"/>
                  <a:gd name="T61" fmla="*/ 2890 h 21"/>
                  <a:gd name="T62" fmla="*/ 3174 w 26"/>
                  <a:gd name="T63" fmla="*/ 2890 h 21"/>
                  <a:gd name="T64" fmla="*/ 3849 w 26"/>
                  <a:gd name="T65" fmla="*/ 2376 h 21"/>
                  <a:gd name="T66" fmla="*/ 3691 w 26"/>
                  <a:gd name="T67" fmla="*/ 2212 h 21"/>
                  <a:gd name="T68" fmla="*/ 2547 w 26"/>
                  <a:gd name="T69" fmla="*/ 2890 h 21"/>
                  <a:gd name="T70" fmla="*/ 3691 w 26"/>
                  <a:gd name="T71" fmla="*/ 1995 h 21"/>
                  <a:gd name="T72" fmla="*/ 3691 w 26"/>
                  <a:gd name="T73" fmla="*/ 1836 h 21"/>
                  <a:gd name="T74" fmla="*/ 2008 w 26"/>
                  <a:gd name="T75" fmla="*/ 2767 h 21"/>
                  <a:gd name="T76" fmla="*/ 3691 w 26"/>
                  <a:gd name="T77" fmla="*/ 1281 h 21"/>
                  <a:gd name="T78" fmla="*/ 3691 w 26"/>
                  <a:gd name="T79" fmla="*/ 1067 h 21"/>
                  <a:gd name="T80" fmla="*/ 4016 w 26"/>
                  <a:gd name="T81" fmla="*/ 2212 h 21"/>
                  <a:gd name="T82" fmla="*/ 2780 w 26"/>
                  <a:gd name="T83" fmla="*/ 771 h 21"/>
                  <a:gd name="T84" fmla="*/ 2940 w 26"/>
                  <a:gd name="T85" fmla="*/ 771 h 21"/>
                  <a:gd name="T86" fmla="*/ 1450 w 26"/>
                  <a:gd name="T87" fmla="*/ 1605 h 21"/>
                  <a:gd name="T88" fmla="*/ 2780 w 26"/>
                  <a:gd name="T89" fmla="*/ 771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"/>
                  <a:gd name="T136" fmla="*/ 0 h 21"/>
                  <a:gd name="T137" fmla="*/ 26 w 26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09" name="Freeform 164"/>
              <p:cNvSpPr>
                <a:spLocks noEditPoints="1" noChangeArrowheads="1"/>
              </p:cNvSpPr>
              <p:nvPr/>
            </p:nvSpPr>
            <p:spPr bwMode="auto">
              <a:xfrm>
                <a:off x="700" y="1544"/>
                <a:ext cx="165" cy="45"/>
              </a:xfrm>
              <a:custGeom>
                <a:avLst/>
                <a:gdLst>
                  <a:gd name="T0" fmla="*/ 12012 w 70"/>
                  <a:gd name="T1" fmla="*/ 661 h 19"/>
                  <a:gd name="T2" fmla="*/ 156 w 70"/>
                  <a:gd name="T3" fmla="*/ 156 h 19"/>
                  <a:gd name="T4" fmla="*/ 523 w 70"/>
                  <a:gd name="T5" fmla="*/ 2989 h 19"/>
                  <a:gd name="T6" fmla="*/ 8094 w 70"/>
                  <a:gd name="T7" fmla="*/ 1262 h 19"/>
                  <a:gd name="T8" fmla="*/ 6551 w 70"/>
                  <a:gd name="T9" fmla="*/ 2828 h 19"/>
                  <a:gd name="T10" fmla="*/ 7345 w 70"/>
                  <a:gd name="T11" fmla="*/ 1795 h 19"/>
                  <a:gd name="T12" fmla="*/ 4941 w 70"/>
                  <a:gd name="T13" fmla="*/ 1419 h 19"/>
                  <a:gd name="T14" fmla="*/ 3639 w 70"/>
                  <a:gd name="T15" fmla="*/ 2669 h 19"/>
                  <a:gd name="T16" fmla="*/ 1388 w 70"/>
                  <a:gd name="T17" fmla="*/ 2669 h 19"/>
                  <a:gd name="T18" fmla="*/ 655 w 70"/>
                  <a:gd name="T19" fmla="*/ 1795 h 19"/>
                  <a:gd name="T20" fmla="*/ 2251 w 70"/>
                  <a:gd name="T21" fmla="*/ 661 h 19"/>
                  <a:gd name="T22" fmla="*/ 3918 w 70"/>
                  <a:gd name="T23" fmla="*/ 661 h 19"/>
                  <a:gd name="T24" fmla="*/ 1883 w 70"/>
                  <a:gd name="T25" fmla="*/ 2300 h 19"/>
                  <a:gd name="T26" fmla="*/ 3272 w 70"/>
                  <a:gd name="T27" fmla="*/ 661 h 19"/>
                  <a:gd name="T28" fmla="*/ 655 w 70"/>
                  <a:gd name="T29" fmla="*/ 1566 h 19"/>
                  <a:gd name="T30" fmla="*/ 1883 w 70"/>
                  <a:gd name="T31" fmla="*/ 1037 h 19"/>
                  <a:gd name="T32" fmla="*/ 2411 w 70"/>
                  <a:gd name="T33" fmla="*/ 661 h 19"/>
                  <a:gd name="T34" fmla="*/ 655 w 70"/>
                  <a:gd name="T35" fmla="*/ 1262 h 19"/>
                  <a:gd name="T36" fmla="*/ 2906 w 70"/>
                  <a:gd name="T37" fmla="*/ 1566 h 19"/>
                  <a:gd name="T38" fmla="*/ 2411 w 70"/>
                  <a:gd name="T39" fmla="*/ 2669 h 19"/>
                  <a:gd name="T40" fmla="*/ 4139 w 70"/>
                  <a:gd name="T41" fmla="*/ 874 h 19"/>
                  <a:gd name="T42" fmla="*/ 2779 w 70"/>
                  <a:gd name="T43" fmla="*/ 2669 h 19"/>
                  <a:gd name="T44" fmla="*/ 3050 w 70"/>
                  <a:gd name="T45" fmla="*/ 2669 h 19"/>
                  <a:gd name="T46" fmla="*/ 3434 w 70"/>
                  <a:gd name="T47" fmla="*/ 2669 h 19"/>
                  <a:gd name="T48" fmla="*/ 6166 w 70"/>
                  <a:gd name="T49" fmla="*/ 1037 h 19"/>
                  <a:gd name="T50" fmla="*/ 5683 w 70"/>
                  <a:gd name="T51" fmla="*/ 2669 h 19"/>
                  <a:gd name="T52" fmla="*/ 6706 w 70"/>
                  <a:gd name="T53" fmla="*/ 1419 h 19"/>
                  <a:gd name="T54" fmla="*/ 10256 w 70"/>
                  <a:gd name="T55" fmla="*/ 874 h 19"/>
                  <a:gd name="T56" fmla="*/ 10124 w 70"/>
                  <a:gd name="T57" fmla="*/ 2300 h 19"/>
                  <a:gd name="T58" fmla="*/ 9445 w 70"/>
                  <a:gd name="T59" fmla="*/ 661 h 19"/>
                  <a:gd name="T60" fmla="*/ 8733 w 70"/>
                  <a:gd name="T61" fmla="*/ 661 h 19"/>
                  <a:gd name="T62" fmla="*/ 9601 w 70"/>
                  <a:gd name="T63" fmla="*/ 874 h 19"/>
                  <a:gd name="T64" fmla="*/ 8957 w 70"/>
                  <a:gd name="T65" fmla="*/ 1419 h 19"/>
                  <a:gd name="T66" fmla="*/ 9968 w 70"/>
                  <a:gd name="T67" fmla="*/ 1262 h 19"/>
                  <a:gd name="T68" fmla="*/ 7566 w 70"/>
                  <a:gd name="T69" fmla="*/ 2828 h 19"/>
                  <a:gd name="T70" fmla="*/ 10256 w 70"/>
                  <a:gd name="T71" fmla="*/ 1795 h 19"/>
                  <a:gd name="T72" fmla="*/ 10124 w 70"/>
                  <a:gd name="T73" fmla="*/ 1566 h 19"/>
                  <a:gd name="T74" fmla="*/ 10256 w 70"/>
                  <a:gd name="T75" fmla="*/ 2828 h 19"/>
                  <a:gd name="T76" fmla="*/ 11357 w 70"/>
                  <a:gd name="T77" fmla="*/ 2828 h 19"/>
                  <a:gd name="T78" fmla="*/ 11357 w 70"/>
                  <a:gd name="T79" fmla="*/ 1795 h 19"/>
                  <a:gd name="T80" fmla="*/ 11357 w 70"/>
                  <a:gd name="T81" fmla="*/ 874 h 19"/>
                  <a:gd name="T82" fmla="*/ 10829 w 70"/>
                  <a:gd name="T83" fmla="*/ 1566 h 19"/>
                  <a:gd name="T84" fmla="*/ 8212 w 70"/>
                  <a:gd name="T85" fmla="*/ 874 h 19"/>
                  <a:gd name="T86" fmla="*/ 7566 w 70"/>
                  <a:gd name="T87" fmla="*/ 661 h 19"/>
                  <a:gd name="T88" fmla="*/ 6551 w 70"/>
                  <a:gd name="T89" fmla="*/ 874 h 19"/>
                  <a:gd name="T90" fmla="*/ 5683 w 70"/>
                  <a:gd name="T91" fmla="*/ 661 h 19"/>
                  <a:gd name="T92" fmla="*/ 4295 w 70"/>
                  <a:gd name="T93" fmla="*/ 1795 h 19"/>
                  <a:gd name="T94" fmla="*/ 3050 w 70"/>
                  <a:gd name="T95" fmla="*/ 2456 h 19"/>
                  <a:gd name="T96" fmla="*/ 6329 w 70"/>
                  <a:gd name="T97" fmla="*/ 661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0"/>
                  <a:gd name="T148" fmla="*/ 0 h 19"/>
                  <a:gd name="T149" fmla="*/ 70 w 70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0" name="Freeform 165"/>
              <p:cNvSpPr>
                <a:spLocks noEditPoints="1" noChangeArrowheads="1"/>
              </p:cNvSpPr>
              <p:nvPr/>
            </p:nvSpPr>
            <p:spPr bwMode="auto">
              <a:xfrm>
                <a:off x="757" y="1600"/>
                <a:ext cx="42" cy="41"/>
              </a:xfrm>
              <a:custGeom>
                <a:avLst/>
                <a:gdLst>
                  <a:gd name="T0" fmla="*/ 1601 w 18"/>
                  <a:gd name="T1" fmla="*/ 3350 h 17"/>
                  <a:gd name="T2" fmla="*/ 2756 w 18"/>
                  <a:gd name="T3" fmla="*/ 1389 h 17"/>
                  <a:gd name="T4" fmla="*/ 1307 w 18"/>
                  <a:gd name="T5" fmla="*/ 169 h 17"/>
                  <a:gd name="T6" fmla="*/ 1307 w 18"/>
                  <a:gd name="T7" fmla="*/ 169 h 17"/>
                  <a:gd name="T8" fmla="*/ 0 w 18"/>
                  <a:gd name="T9" fmla="*/ 1797 h 17"/>
                  <a:gd name="T10" fmla="*/ 1601 w 18"/>
                  <a:gd name="T11" fmla="*/ 3350 h 17"/>
                  <a:gd name="T12" fmla="*/ 1601 w 18"/>
                  <a:gd name="T13" fmla="*/ 2781 h 17"/>
                  <a:gd name="T14" fmla="*/ 469 w 18"/>
                  <a:gd name="T15" fmla="*/ 1797 h 17"/>
                  <a:gd name="T16" fmla="*/ 621 w 18"/>
                  <a:gd name="T17" fmla="*/ 1797 h 17"/>
                  <a:gd name="T18" fmla="*/ 1601 w 18"/>
                  <a:gd name="T19" fmla="*/ 1153 h 17"/>
                  <a:gd name="T20" fmla="*/ 828 w 18"/>
                  <a:gd name="T21" fmla="*/ 2204 h 17"/>
                  <a:gd name="T22" fmla="*/ 828 w 18"/>
                  <a:gd name="T23" fmla="*/ 2204 h 17"/>
                  <a:gd name="T24" fmla="*/ 1801 w 18"/>
                  <a:gd name="T25" fmla="*/ 1558 h 17"/>
                  <a:gd name="T26" fmla="*/ 1094 w 18"/>
                  <a:gd name="T27" fmla="*/ 2373 h 17"/>
                  <a:gd name="T28" fmla="*/ 1094 w 18"/>
                  <a:gd name="T29" fmla="*/ 2542 h 17"/>
                  <a:gd name="T30" fmla="*/ 2070 w 18"/>
                  <a:gd name="T31" fmla="*/ 1966 h 17"/>
                  <a:gd name="T32" fmla="*/ 1801 w 18"/>
                  <a:gd name="T33" fmla="*/ 2542 h 17"/>
                  <a:gd name="T34" fmla="*/ 1801 w 18"/>
                  <a:gd name="T35" fmla="*/ 2542 h 17"/>
                  <a:gd name="T36" fmla="*/ 1601 w 18"/>
                  <a:gd name="T37" fmla="*/ 2781 h 17"/>
                  <a:gd name="T38" fmla="*/ 1932 w 18"/>
                  <a:gd name="T39" fmla="*/ 2542 h 17"/>
                  <a:gd name="T40" fmla="*/ 2287 w 18"/>
                  <a:gd name="T41" fmla="*/ 1966 h 17"/>
                  <a:gd name="T42" fmla="*/ 2070 w 18"/>
                  <a:gd name="T43" fmla="*/ 1797 h 17"/>
                  <a:gd name="T44" fmla="*/ 1307 w 18"/>
                  <a:gd name="T45" fmla="*/ 2373 h 17"/>
                  <a:gd name="T46" fmla="*/ 1932 w 18"/>
                  <a:gd name="T47" fmla="*/ 1389 h 17"/>
                  <a:gd name="T48" fmla="*/ 1932 w 18"/>
                  <a:gd name="T49" fmla="*/ 1153 h 17"/>
                  <a:gd name="T50" fmla="*/ 1094 w 18"/>
                  <a:gd name="T51" fmla="*/ 1797 h 17"/>
                  <a:gd name="T52" fmla="*/ 1801 w 18"/>
                  <a:gd name="T53" fmla="*/ 984 h 17"/>
                  <a:gd name="T54" fmla="*/ 1801 w 18"/>
                  <a:gd name="T55" fmla="*/ 984 h 17"/>
                  <a:gd name="T56" fmla="*/ 980 w 18"/>
                  <a:gd name="T57" fmla="*/ 1389 h 17"/>
                  <a:gd name="T58" fmla="*/ 1601 w 18"/>
                  <a:gd name="T59" fmla="*/ 815 h 17"/>
                  <a:gd name="T60" fmla="*/ 1932 w 18"/>
                  <a:gd name="T61" fmla="*/ 2542 h 17"/>
                  <a:gd name="T62" fmla="*/ 1094 w 18"/>
                  <a:gd name="T63" fmla="*/ 815 h 17"/>
                  <a:gd name="T64" fmla="*/ 621 w 18"/>
                  <a:gd name="T65" fmla="*/ 984 h 17"/>
                  <a:gd name="T66" fmla="*/ 1094 w 18"/>
                  <a:gd name="T67" fmla="*/ 815 h 17"/>
                  <a:gd name="T68" fmla="*/ 621 w 18"/>
                  <a:gd name="T69" fmla="*/ 984 h 17"/>
                  <a:gd name="T70" fmla="*/ 828 w 18"/>
                  <a:gd name="T71" fmla="*/ 1153 h 17"/>
                  <a:gd name="T72" fmla="*/ 1449 w 18"/>
                  <a:gd name="T73" fmla="*/ 815 h 17"/>
                  <a:gd name="T74" fmla="*/ 469 w 18"/>
                  <a:gd name="T75" fmla="*/ 1558 h 17"/>
                  <a:gd name="T76" fmla="*/ 469 w 18"/>
                  <a:gd name="T77" fmla="*/ 1797 h 17"/>
                  <a:gd name="T78" fmla="*/ 621 w 18"/>
                  <a:gd name="T79" fmla="*/ 984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1" name="Freeform 166"/>
              <p:cNvSpPr>
                <a:spLocks noEditPoints="1" noChangeArrowheads="1"/>
              </p:cNvSpPr>
              <p:nvPr/>
            </p:nvSpPr>
            <p:spPr bwMode="auto">
              <a:xfrm>
                <a:off x="1189" y="2041"/>
                <a:ext cx="59" cy="49"/>
              </a:xfrm>
              <a:custGeom>
                <a:avLst/>
                <a:gdLst>
                  <a:gd name="T0" fmla="*/ 2048 w 25"/>
                  <a:gd name="T1" fmla="*/ 3381 h 21"/>
                  <a:gd name="T2" fmla="*/ 2261 w 25"/>
                  <a:gd name="T3" fmla="*/ 3381 h 21"/>
                  <a:gd name="T4" fmla="*/ 4194 w 25"/>
                  <a:gd name="T5" fmla="*/ 1932 h 21"/>
                  <a:gd name="T6" fmla="*/ 2579 w 25"/>
                  <a:gd name="T7" fmla="*/ 355 h 21"/>
                  <a:gd name="T8" fmla="*/ 2048 w 25"/>
                  <a:gd name="T9" fmla="*/ 3381 h 21"/>
                  <a:gd name="T10" fmla="*/ 1237 w 25"/>
                  <a:gd name="T11" fmla="*/ 1601 h 21"/>
                  <a:gd name="T12" fmla="*/ 1237 w 25"/>
                  <a:gd name="T13" fmla="*/ 1601 h 21"/>
                  <a:gd name="T14" fmla="*/ 2417 w 25"/>
                  <a:gd name="T15" fmla="*/ 980 h 21"/>
                  <a:gd name="T16" fmla="*/ 1237 w 25"/>
                  <a:gd name="T17" fmla="*/ 1932 h 21"/>
                  <a:gd name="T18" fmla="*/ 1237 w 25"/>
                  <a:gd name="T19" fmla="*/ 1601 h 21"/>
                  <a:gd name="T20" fmla="*/ 3285 w 25"/>
                  <a:gd name="T21" fmla="*/ 980 h 21"/>
                  <a:gd name="T22" fmla="*/ 1237 w 25"/>
                  <a:gd name="T23" fmla="*/ 2070 h 21"/>
                  <a:gd name="T24" fmla="*/ 1237 w 25"/>
                  <a:gd name="T25" fmla="*/ 2070 h 21"/>
                  <a:gd name="T26" fmla="*/ 2579 w 25"/>
                  <a:gd name="T27" fmla="*/ 828 h 21"/>
                  <a:gd name="T28" fmla="*/ 2785 w 25"/>
                  <a:gd name="T29" fmla="*/ 828 h 21"/>
                  <a:gd name="T30" fmla="*/ 3285 w 25"/>
                  <a:gd name="T31" fmla="*/ 980 h 21"/>
                  <a:gd name="T32" fmla="*/ 3285 w 25"/>
                  <a:gd name="T33" fmla="*/ 980 h 21"/>
                  <a:gd name="T34" fmla="*/ 2919 w 25"/>
                  <a:gd name="T35" fmla="*/ 1307 h 21"/>
                  <a:gd name="T36" fmla="*/ 1392 w 25"/>
                  <a:gd name="T37" fmla="*/ 2553 h 21"/>
                  <a:gd name="T38" fmla="*/ 1237 w 25"/>
                  <a:gd name="T39" fmla="*/ 2287 h 21"/>
                  <a:gd name="T40" fmla="*/ 2919 w 25"/>
                  <a:gd name="T41" fmla="*/ 1307 h 21"/>
                  <a:gd name="T42" fmla="*/ 1548 w 25"/>
                  <a:gd name="T43" fmla="*/ 2756 h 21"/>
                  <a:gd name="T44" fmla="*/ 2919 w 25"/>
                  <a:gd name="T45" fmla="*/ 1932 h 21"/>
                  <a:gd name="T46" fmla="*/ 1893 w 25"/>
                  <a:gd name="T47" fmla="*/ 2907 h 21"/>
                  <a:gd name="T48" fmla="*/ 1893 w 25"/>
                  <a:gd name="T49" fmla="*/ 2907 h 21"/>
                  <a:gd name="T50" fmla="*/ 1548 w 25"/>
                  <a:gd name="T51" fmla="*/ 2756 h 21"/>
                  <a:gd name="T52" fmla="*/ 3653 w 25"/>
                  <a:gd name="T53" fmla="*/ 1932 h 21"/>
                  <a:gd name="T54" fmla="*/ 2261 w 25"/>
                  <a:gd name="T55" fmla="*/ 2907 h 21"/>
                  <a:gd name="T56" fmla="*/ 2048 w 25"/>
                  <a:gd name="T57" fmla="*/ 2907 h 21"/>
                  <a:gd name="T58" fmla="*/ 3075 w 25"/>
                  <a:gd name="T59" fmla="*/ 2287 h 21"/>
                  <a:gd name="T60" fmla="*/ 2785 w 25"/>
                  <a:gd name="T61" fmla="*/ 2553 h 21"/>
                  <a:gd name="T62" fmla="*/ 2785 w 25"/>
                  <a:gd name="T63" fmla="*/ 2756 h 21"/>
                  <a:gd name="T64" fmla="*/ 3441 w 25"/>
                  <a:gd name="T65" fmla="*/ 2070 h 21"/>
                  <a:gd name="T66" fmla="*/ 3285 w 25"/>
                  <a:gd name="T67" fmla="*/ 2070 h 21"/>
                  <a:gd name="T68" fmla="*/ 2261 w 25"/>
                  <a:gd name="T69" fmla="*/ 2756 h 21"/>
                  <a:gd name="T70" fmla="*/ 3285 w 25"/>
                  <a:gd name="T71" fmla="*/ 1801 h 21"/>
                  <a:gd name="T72" fmla="*/ 3285 w 25"/>
                  <a:gd name="T73" fmla="*/ 1601 h 21"/>
                  <a:gd name="T74" fmla="*/ 1777 w 25"/>
                  <a:gd name="T75" fmla="*/ 2429 h 21"/>
                  <a:gd name="T76" fmla="*/ 3285 w 25"/>
                  <a:gd name="T77" fmla="*/ 1094 h 21"/>
                  <a:gd name="T78" fmla="*/ 3285 w 25"/>
                  <a:gd name="T79" fmla="*/ 1094 h 21"/>
                  <a:gd name="T80" fmla="*/ 3653 w 25"/>
                  <a:gd name="T81" fmla="*/ 1932 h 21"/>
                  <a:gd name="T82" fmla="*/ 2417 w 25"/>
                  <a:gd name="T83" fmla="*/ 828 h 21"/>
                  <a:gd name="T84" fmla="*/ 2579 w 25"/>
                  <a:gd name="T85" fmla="*/ 828 h 21"/>
                  <a:gd name="T86" fmla="*/ 1237 w 25"/>
                  <a:gd name="T87" fmla="*/ 1601 h 21"/>
                  <a:gd name="T88" fmla="*/ 2417 w 25"/>
                  <a:gd name="T89" fmla="*/ 828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1"/>
                  <a:gd name="T137" fmla="*/ 25 w 25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1">
                    <a:moveTo>
                      <a:pt x="12" y="21"/>
                    </a:moveTo>
                    <a:cubicBezTo>
                      <a:pt x="12" y="21"/>
                      <a:pt x="12" y="21"/>
                      <a:pt x="13" y="21"/>
                    </a:cubicBezTo>
                    <a:cubicBezTo>
                      <a:pt x="18" y="21"/>
                      <a:pt x="23" y="18"/>
                      <a:pt x="24" y="12"/>
                    </a:cubicBezTo>
                    <a:cubicBezTo>
                      <a:pt x="25" y="7"/>
                      <a:pt x="21" y="2"/>
                      <a:pt x="15" y="2"/>
                    </a:cubicBezTo>
                    <a:cubicBezTo>
                      <a:pt x="3" y="0"/>
                      <a:pt x="0" y="19"/>
                      <a:pt x="12" y="21"/>
                    </a:cubicBezTo>
                    <a:close/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9" y="9"/>
                      <a:pt x="12" y="7"/>
                      <a:pt x="14" y="6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lose/>
                    <a:moveTo>
                      <a:pt x="19" y="6"/>
                    </a:moveTo>
                    <a:cubicBezTo>
                      <a:pt x="15" y="8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9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  <a:moveTo>
                      <a:pt x="17" y="8"/>
                    </a:moveTo>
                    <a:cubicBezTo>
                      <a:pt x="14" y="11"/>
                      <a:pt x="11" y="13"/>
                      <a:pt x="8" y="16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11" y="13"/>
                      <a:pt x="13" y="10"/>
                      <a:pt x="17" y="8"/>
                    </a:cubicBezTo>
                    <a:close/>
                    <a:moveTo>
                      <a:pt x="9" y="17"/>
                    </a:moveTo>
                    <a:cubicBezTo>
                      <a:pt x="12" y="15"/>
                      <a:pt x="14" y="14"/>
                      <a:pt x="17" y="12"/>
                    </a:cubicBezTo>
                    <a:cubicBezTo>
                      <a:pt x="15" y="14"/>
                      <a:pt x="13" y="15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lose/>
                    <a:moveTo>
                      <a:pt x="21" y="12"/>
                    </a:moveTo>
                    <a:cubicBezTo>
                      <a:pt x="20" y="16"/>
                      <a:pt x="17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6" y="15"/>
                      <a:pt x="18" y="14"/>
                    </a:cubicBezTo>
                    <a:cubicBezTo>
                      <a:pt x="18" y="15"/>
                      <a:pt x="17" y="15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8" y="16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7" y="14"/>
                      <a:pt x="15" y="15"/>
                      <a:pt x="13" y="17"/>
                    </a:cubicBezTo>
                    <a:cubicBezTo>
                      <a:pt x="15" y="14"/>
                      <a:pt x="17" y="13"/>
                      <a:pt x="19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16" y="12"/>
                      <a:pt x="13" y="14"/>
                      <a:pt x="10" y="15"/>
                    </a:cubicBezTo>
                    <a:cubicBezTo>
                      <a:pt x="13" y="12"/>
                      <a:pt x="16" y="10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5"/>
                    </a:moveTo>
                    <a:cubicBezTo>
                      <a:pt x="14" y="5"/>
                      <a:pt x="14" y="5"/>
                      <a:pt x="15" y="5"/>
                    </a:cubicBezTo>
                    <a:cubicBezTo>
                      <a:pt x="12" y="6"/>
                      <a:pt x="10" y="8"/>
                      <a:pt x="7" y="10"/>
                    </a:cubicBezTo>
                    <a:cubicBezTo>
                      <a:pt x="8" y="7"/>
                      <a:pt x="10" y="4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2" name="Freeform 167"/>
              <p:cNvSpPr>
                <a:spLocks noEditPoints="1" noChangeArrowheads="1"/>
              </p:cNvSpPr>
              <p:nvPr/>
            </p:nvSpPr>
            <p:spPr bwMode="auto">
              <a:xfrm>
                <a:off x="1142" y="2100"/>
                <a:ext cx="163" cy="47"/>
              </a:xfrm>
              <a:custGeom>
                <a:avLst/>
                <a:gdLst>
                  <a:gd name="T0" fmla="*/ 11982 w 69"/>
                  <a:gd name="T1" fmla="*/ 635 h 20"/>
                  <a:gd name="T2" fmla="*/ 0 w 69"/>
                  <a:gd name="T3" fmla="*/ 364 h 20"/>
                  <a:gd name="T4" fmla="*/ 369 w 69"/>
                  <a:gd name="T5" fmla="*/ 3027 h 20"/>
                  <a:gd name="T6" fmla="*/ 8004 w 69"/>
                  <a:gd name="T7" fmla="*/ 1375 h 20"/>
                  <a:gd name="T8" fmla="*/ 6418 w 69"/>
                  <a:gd name="T9" fmla="*/ 2712 h 20"/>
                  <a:gd name="T10" fmla="*/ 7288 w 69"/>
                  <a:gd name="T11" fmla="*/ 1713 h 20"/>
                  <a:gd name="T12" fmla="*/ 4866 w 69"/>
                  <a:gd name="T13" fmla="*/ 1375 h 20"/>
                  <a:gd name="T14" fmla="*/ 3454 w 69"/>
                  <a:gd name="T15" fmla="*/ 2507 h 20"/>
                  <a:gd name="T16" fmla="*/ 1238 w 69"/>
                  <a:gd name="T17" fmla="*/ 2507 h 20"/>
                  <a:gd name="T18" fmla="*/ 524 w 69"/>
                  <a:gd name="T19" fmla="*/ 1857 h 20"/>
                  <a:gd name="T20" fmla="*/ 2060 w 69"/>
                  <a:gd name="T21" fmla="*/ 635 h 20"/>
                  <a:gd name="T22" fmla="*/ 3834 w 69"/>
                  <a:gd name="T23" fmla="*/ 635 h 20"/>
                  <a:gd name="T24" fmla="*/ 1781 w 69"/>
                  <a:gd name="T25" fmla="*/ 2230 h 20"/>
                  <a:gd name="T26" fmla="*/ 3175 w 69"/>
                  <a:gd name="T27" fmla="*/ 635 h 20"/>
                  <a:gd name="T28" fmla="*/ 524 w 69"/>
                  <a:gd name="T29" fmla="*/ 1492 h 20"/>
                  <a:gd name="T30" fmla="*/ 1897 w 69"/>
                  <a:gd name="T31" fmla="*/ 1011 h 20"/>
                  <a:gd name="T32" fmla="*/ 2265 w 69"/>
                  <a:gd name="T33" fmla="*/ 635 h 20"/>
                  <a:gd name="T34" fmla="*/ 524 w 69"/>
                  <a:gd name="T35" fmla="*/ 1375 h 20"/>
                  <a:gd name="T36" fmla="*/ 2806 w 69"/>
                  <a:gd name="T37" fmla="*/ 1492 h 20"/>
                  <a:gd name="T38" fmla="*/ 2265 w 69"/>
                  <a:gd name="T39" fmla="*/ 2507 h 20"/>
                  <a:gd name="T40" fmla="*/ 3978 w 69"/>
                  <a:gd name="T41" fmla="*/ 855 h 20"/>
                  <a:gd name="T42" fmla="*/ 2584 w 69"/>
                  <a:gd name="T43" fmla="*/ 2507 h 20"/>
                  <a:gd name="T44" fmla="*/ 2925 w 69"/>
                  <a:gd name="T45" fmla="*/ 2507 h 20"/>
                  <a:gd name="T46" fmla="*/ 3298 w 69"/>
                  <a:gd name="T47" fmla="*/ 2507 h 20"/>
                  <a:gd name="T48" fmla="*/ 6104 w 69"/>
                  <a:gd name="T49" fmla="*/ 1011 h 20"/>
                  <a:gd name="T50" fmla="*/ 5736 w 69"/>
                  <a:gd name="T51" fmla="*/ 2507 h 20"/>
                  <a:gd name="T52" fmla="*/ 6763 w 69"/>
                  <a:gd name="T53" fmla="*/ 1492 h 20"/>
                  <a:gd name="T54" fmla="*/ 10217 w 69"/>
                  <a:gd name="T55" fmla="*/ 855 h 20"/>
                  <a:gd name="T56" fmla="*/ 10085 w 69"/>
                  <a:gd name="T57" fmla="*/ 2230 h 20"/>
                  <a:gd name="T58" fmla="*/ 9397 w 69"/>
                  <a:gd name="T59" fmla="*/ 855 h 20"/>
                  <a:gd name="T60" fmla="*/ 8816 w 69"/>
                  <a:gd name="T61" fmla="*/ 635 h 20"/>
                  <a:gd name="T62" fmla="*/ 9560 w 69"/>
                  <a:gd name="T63" fmla="*/ 855 h 20"/>
                  <a:gd name="T64" fmla="*/ 9057 w 69"/>
                  <a:gd name="T65" fmla="*/ 1492 h 20"/>
                  <a:gd name="T66" fmla="*/ 9938 w 69"/>
                  <a:gd name="T67" fmla="*/ 1154 h 20"/>
                  <a:gd name="T68" fmla="*/ 7500 w 69"/>
                  <a:gd name="T69" fmla="*/ 2712 h 20"/>
                  <a:gd name="T70" fmla="*/ 10217 w 69"/>
                  <a:gd name="T71" fmla="*/ 1713 h 20"/>
                  <a:gd name="T72" fmla="*/ 10085 w 69"/>
                  <a:gd name="T73" fmla="*/ 1492 h 20"/>
                  <a:gd name="T74" fmla="*/ 10217 w 69"/>
                  <a:gd name="T75" fmla="*/ 2712 h 20"/>
                  <a:gd name="T76" fmla="*/ 11339 w 69"/>
                  <a:gd name="T77" fmla="*/ 2712 h 20"/>
                  <a:gd name="T78" fmla="*/ 11495 w 69"/>
                  <a:gd name="T79" fmla="*/ 1713 h 20"/>
                  <a:gd name="T80" fmla="*/ 11495 w 69"/>
                  <a:gd name="T81" fmla="*/ 1011 h 20"/>
                  <a:gd name="T82" fmla="*/ 10741 w 69"/>
                  <a:gd name="T83" fmla="*/ 1492 h 20"/>
                  <a:gd name="T84" fmla="*/ 8159 w 69"/>
                  <a:gd name="T85" fmla="*/ 855 h 20"/>
                  <a:gd name="T86" fmla="*/ 7500 w 69"/>
                  <a:gd name="T87" fmla="*/ 855 h 20"/>
                  <a:gd name="T88" fmla="*/ 6418 w 69"/>
                  <a:gd name="T89" fmla="*/ 855 h 20"/>
                  <a:gd name="T90" fmla="*/ 5736 w 69"/>
                  <a:gd name="T91" fmla="*/ 855 h 20"/>
                  <a:gd name="T92" fmla="*/ 4207 w 69"/>
                  <a:gd name="T93" fmla="*/ 1713 h 20"/>
                  <a:gd name="T94" fmla="*/ 2925 w 69"/>
                  <a:gd name="T95" fmla="*/ 2376 h 20"/>
                  <a:gd name="T96" fmla="*/ 6263 w 69"/>
                  <a:gd name="T97" fmla="*/ 635 h 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20"/>
                  <a:gd name="T149" fmla="*/ 69 w 69"/>
                  <a:gd name="T150" fmla="*/ 20 h 2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20">
                    <a:moveTo>
                      <a:pt x="67" y="19"/>
                    </a:moveTo>
                    <a:cubicBezTo>
                      <a:pt x="68" y="20"/>
                      <a:pt x="69" y="19"/>
                      <a:pt x="69" y="18"/>
                    </a:cubicBezTo>
                    <a:cubicBezTo>
                      <a:pt x="69" y="14"/>
                      <a:pt x="69" y="9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9" y="4"/>
                      <a:pt x="69" y="3"/>
                      <a:pt x="68" y="3"/>
                    </a:cubicBezTo>
                    <a:cubicBezTo>
                      <a:pt x="59" y="2"/>
                      <a:pt x="49" y="2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7"/>
                      <a:pt x="0" y="12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8"/>
                      <a:pt x="2" y="18"/>
                    </a:cubicBezTo>
                    <a:cubicBezTo>
                      <a:pt x="23" y="18"/>
                      <a:pt x="45" y="20"/>
                      <a:pt x="66" y="20"/>
                    </a:cubicBezTo>
                    <a:cubicBezTo>
                      <a:pt x="66" y="20"/>
                      <a:pt x="67" y="20"/>
                      <a:pt x="67" y="19"/>
                    </a:cubicBezTo>
                    <a:close/>
                    <a:moveTo>
                      <a:pt x="37" y="16"/>
                    </a:moveTo>
                    <a:cubicBezTo>
                      <a:pt x="40" y="13"/>
                      <a:pt x="43" y="10"/>
                      <a:pt x="46" y="8"/>
                    </a:cubicBezTo>
                    <a:cubicBezTo>
                      <a:pt x="47" y="7"/>
                      <a:pt x="48" y="6"/>
                      <a:pt x="49" y="5"/>
                    </a:cubicBezTo>
                    <a:cubicBezTo>
                      <a:pt x="49" y="5"/>
                      <a:pt x="48" y="9"/>
                      <a:pt x="48" y="9"/>
                    </a:cubicBezTo>
                    <a:cubicBezTo>
                      <a:pt x="46" y="12"/>
                      <a:pt x="44" y="14"/>
                      <a:pt x="42" y="16"/>
                    </a:cubicBezTo>
                    <a:cubicBezTo>
                      <a:pt x="40" y="16"/>
                      <a:pt x="39" y="16"/>
                      <a:pt x="37" y="16"/>
                    </a:cubicBezTo>
                    <a:close/>
                    <a:moveTo>
                      <a:pt x="33" y="16"/>
                    </a:moveTo>
                    <a:cubicBezTo>
                      <a:pt x="36" y="14"/>
                      <a:pt x="39" y="11"/>
                      <a:pt x="42" y="8"/>
                    </a:cubicBezTo>
                    <a:cubicBezTo>
                      <a:pt x="43" y="7"/>
                      <a:pt x="44" y="7"/>
                      <a:pt x="45" y="6"/>
                    </a:cubicBezTo>
                    <a:cubicBezTo>
                      <a:pt x="44" y="7"/>
                      <a:pt x="43" y="9"/>
                      <a:pt x="42" y="10"/>
                    </a:cubicBezTo>
                    <a:cubicBezTo>
                      <a:pt x="40" y="12"/>
                      <a:pt x="38" y="14"/>
                      <a:pt x="36" y="16"/>
                    </a:cubicBezTo>
                    <a:cubicBezTo>
                      <a:pt x="35" y="16"/>
                      <a:pt x="34" y="16"/>
                      <a:pt x="33" y="16"/>
                    </a:cubicBezTo>
                    <a:close/>
                    <a:moveTo>
                      <a:pt x="20" y="15"/>
                    </a:moveTo>
                    <a:cubicBezTo>
                      <a:pt x="23" y="13"/>
                      <a:pt x="26" y="10"/>
                      <a:pt x="28" y="8"/>
                    </a:cubicBezTo>
                    <a:cubicBezTo>
                      <a:pt x="29" y="7"/>
                      <a:pt x="30" y="6"/>
                      <a:pt x="31" y="5"/>
                    </a:cubicBezTo>
                    <a:cubicBezTo>
                      <a:pt x="30" y="6"/>
                      <a:pt x="29" y="7"/>
                      <a:pt x="29" y="8"/>
                    </a:cubicBezTo>
                    <a:cubicBezTo>
                      <a:pt x="27" y="11"/>
                      <a:pt x="24" y="13"/>
                      <a:pt x="22" y="15"/>
                    </a:cubicBezTo>
                    <a:cubicBezTo>
                      <a:pt x="22" y="15"/>
                      <a:pt x="21" y="15"/>
                      <a:pt x="20" y="15"/>
                    </a:cubicBezTo>
                    <a:close/>
                    <a:moveTo>
                      <a:pt x="3" y="15"/>
                    </a:moveTo>
                    <a:cubicBezTo>
                      <a:pt x="7" y="12"/>
                      <a:pt x="11" y="9"/>
                      <a:pt x="15" y="6"/>
                    </a:cubicBezTo>
                    <a:cubicBezTo>
                      <a:pt x="19" y="3"/>
                      <a:pt x="13" y="9"/>
                      <a:pt x="12" y="10"/>
                    </a:cubicBezTo>
                    <a:cubicBezTo>
                      <a:pt x="10" y="11"/>
                      <a:pt x="9" y="13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lose/>
                    <a:moveTo>
                      <a:pt x="12" y="4"/>
                    </a:moveTo>
                    <a:cubicBezTo>
                      <a:pt x="9" y="6"/>
                      <a:pt x="6" y="8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5" y="7"/>
                      <a:pt x="7" y="6"/>
                      <a:pt x="8" y="4"/>
                    </a:cubicBezTo>
                    <a:cubicBezTo>
                      <a:pt x="9" y="4"/>
                      <a:pt x="10" y="4"/>
                      <a:pt x="12" y="4"/>
                    </a:cubicBezTo>
                    <a:close/>
                    <a:moveTo>
                      <a:pt x="22" y="4"/>
                    </a:moveTo>
                    <a:cubicBezTo>
                      <a:pt x="23" y="4"/>
                      <a:pt x="24" y="4"/>
                      <a:pt x="24" y="4"/>
                    </a:cubicBezTo>
                    <a:cubicBezTo>
                      <a:pt x="23" y="5"/>
                      <a:pt x="21" y="6"/>
                      <a:pt x="20" y="7"/>
                    </a:cubicBezTo>
                    <a:cubicBezTo>
                      <a:pt x="21" y="6"/>
                      <a:pt x="21" y="5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lose/>
                    <a:moveTo>
                      <a:pt x="18" y="4"/>
                    </a:moveTo>
                    <a:cubicBezTo>
                      <a:pt x="19" y="4"/>
                      <a:pt x="20" y="4"/>
                      <a:pt x="21" y="4"/>
                    </a:cubicBezTo>
                    <a:cubicBezTo>
                      <a:pt x="17" y="6"/>
                      <a:pt x="14" y="10"/>
                      <a:pt x="10" y="13"/>
                    </a:cubicBezTo>
                    <a:cubicBezTo>
                      <a:pt x="10" y="13"/>
                      <a:pt x="7" y="16"/>
                      <a:pt x="9" y="13"/>
                    </a:cubicBezTo>
                    <a:cubicBezTo>
                      <a:pt x="10" y="12"/>
                      <a:pt x="12" y="11"/>
                      <a:pt x="13" y="10"/>
                    </a:cubicBezTo>
                    <a:cubicBezTo>
                      <a:pt x="15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3" y="9"/>
                    </a:moveTo>
                    <a:cubicBezTo>
                      <a:pt x="4" y="7"/>
                      <a:pt x="8" y="2"/>
                      <a:pt x="6" y="6"/>
                    </a:cubicBezTo>
                    <a:cubicBezTo>
                      <a:pt x="5" y="7"/>
                      <a:pt x="4" y="8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  <a:moveTo>
                      <a:pt x="3" y="12"/>
                    </a:moveTo>
                    <a:cubicBezTo>
                      <a:pt x="4" y="11"/>
                      <a:pt x="5" y="10"/>
                      <a:pt x="6" y="8"/>
                    </a:cubicBezTo>
                    <a:cubicBezTo>
                      <a:pt x="8" y="8"/>
                      <a:pt x="9" y="7"/>
                      <a:pt x="10" y="6"/>
                    </a:cubicBezTo>
                    <a:cubicBezTo>
                      <a:pt x="11" y="5"/>
                      <a:pt x="12" y="5"/>
                      <a:pt x="11" y="6"/>
                    </a:cubicBezTo>
                    <a:cubicBezTo>
                      <a:pt x="8" y="9"/>
                      <a:pt x="5" y="11"/>
                      <a:pt x="3" y="14"/>
                    </a:cubicBezTo>
                    <a:cubicBezTo>
                      <a:pt x="3" y="13"/>
                      <a:pt x="3" y="12"/>
                      <a:pt x="3" y="12"/>
                    </a:cubicBezTo>
                    <a:close/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5" y="4"/>
                      <a:pt x="17" y="4"/>
                    </a:cubicBezTo>
                    <a:cubicBezTo>
                      <a:pt x="12" y="7"/>
                      <a:pt x="8" y="11"/>
                      <a:pt x="4" y="14"/>
                    </a:cubicBezTo>
                    <a:cubicBezTo>
                      <a:pt x="7" y="12"/>
                      <a:pt x="10" y="8"/>
                      <a:pt x="13" y="4"/>
                    </a:cubicBezTo>
                    <a:close/>
                    <a:moveTo>
                      <a:pt x="3" y="8"/>
                    </a:moveTo>
                    <a:cubicBezTo>
                      <a:pt x="3" y="6"/>
                      <a:pt x="3" y="5"/>
                      <a:pt x="2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6"/>
                      <a:pt x="3" y="8"/>
                    </a:cubicBezTo>
                    <a:close/>
                    <a:moveTo>
                      <a:pt x="16" y="9"/>
                    </a:moveTo>
                    <a:cubicBezTo>
                      <a:pt x="16" y="9"/>
                      <a:pt x="17" y="8"/>
                      <a:pt x="18" y="7"/>
                    </a:cubicBezTo>
                    <a:cubicBezTo>
                      <a:pt x="18" y="7"/>
                      <a:pt x="21" y="4"/>
                      <a:pt x="20" y="5"/>
                    </a:cubicBezTo>
                    <a:cubicBezTo>
                      <a:pt x="18" y="8"/>
                      <a:pt x="16" y="11"/>
                      <a:pt x="13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5"/>
                      <a:pt x="10" y="15"/>
                      <a:pt x="9" y="15"/>
                    </a:cubicBezTo>
                    <a:cubicBezTo>
                      <a:pt x="11" y="13"/>
                      <a:pt x="14" y="11"/>
                      <a:pt x="16" y="9"/>
                    </a:cubicBezTo>
                    <a:close/>
                    <a:moveTo>
                      <a:pt x="14" y="15"/>
                    </a:moveTo>
                    <a:cubicBezTo>
                      <a:pt x="17" y="12"/>
                      <a:pt x="19" y="8"/>
                      <a:pt x="23" y="5"/>
                    </a:cubicBezTo>
                    <a:cubicBezTo>
                      <a:pt x="24" y="4"/>
                      <a:pt x="24" y="5"/>
                      <a:pt x="23" y="6"/>
                    </a:cubicBezTo>
                    <a:cubicBezTo>
                      <a:pt x="21" y="7"/>
                      <a:pt x="20" y="8"/>
                      <a:pt x="19" y="10"/>
                    </a:cubicBezTo>
                    <a:cubicBezTo>
                      <a:pt x="18" y="11"/>
                      <a:pt x="17" y="1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19" y="15"/>
                    </a:moveTo>
                    <a:cubicBezTo>
                      <a:pt x="18" y="15"/>
                      <a:pt x="18" y="15"/>
                      <a:pt x="17" y="15"/>
                    </a:cubicBezTo>
                    <a:cubicBezTo>
                      <a:pt x="20" y="13"/>
                      <a:pt x="23" y="10"/>
                      <a:pt x="26" y="7"/>
                    </a:cubicBezTo>
                    <a:cubicBezTo>
                      <a:pt x="31" y="3"/>
                      <a:pt x="25" y="7"/>
                      <a:pt x="24" y="9"/>
                    </a:cubicBezTo>
                    <a:cubicBezTo>
                      <a:pt x="22" y="11"/>
                      <a:pt x="21" y="13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lose/>
                    <a:moveTo>
                      <a:pt x="29" y="16"/>
                    </a:moveTo>
                    <a:cubicBezTo>
                      <a:pt x="27" y="15"/>
                      <a:pt x="26" y="15"/>
                      <a:pt x="24" y="15"/>
                    </a:cubicBezTo>
                    <a:cubicBezTo>
                      <a:pt x="27" y="14"/>
                      <a:pt x="29" y="12"/>
                      <a:pt x="32" y="9"/>
                    </a:cubicBezTo>
                    <a:cubicBezTo>
                      <a:pt x="33" y="8"/>
                      <a:pt x="34" y="7"/>
                      <a:pt x="35" y="6"/>
                    </a:cubicBezTo>
                    <a:cubicBezTo>
                      <a:pt x="37" y="5"/>
                      <a:pt x="35" y="7"/>
                      <a:pt x="35" y="7"/>
                    </a:cubicBezTo>
                    <a:cubicBezTo>
                      <a:pt x="33" y="10"/>
                      <a:pt x="31" y="13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lose/>
                    <a:moveTo>
                      <a:pt x="33" y="15"/>
                    </a:moveTo>
                    <a:cubicBezTo>
                      <a:pt x="32" y="15"/>
                      <a:pt x="32" y="16"/>
                      <a:pt x="32" y="16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33" y="13"/>
                      <a:pt x="36" y="9"/>
                      <a:pt x="40" y="6"/>
                    </a:cubicBezTo>
                    <a:cubicBezTo>
                      <a:pt x="43" y="4"/>
                      <a:pt x="39" y="8"/>
                      <a:pt x="39" y="9"/>
                    </a:cubicBezTo>
                    <a:cubicBezTo>
                      <a:pt x="37" y="11"/>
                      <a:pt x="35" y="13"/>
                      <a:pt x="33" y="15"/>
                    </a:cubicBezTo>
                    <a:close/>
                    <a:moveTo>
                      <a:pt x="61" y="6"/>
                    </a:moveTo>
                    <a:cubicBezTo>
                      <a:pt x="58" y="8"/>
                      <a:pt x="54" y="12"/>
                      <a:pt x="51" y="15"/>
                    </a:cubicBezTo>
                    <a:cubicBezTo>
                      <a:pt x="54" y="12"/>
                      <a:pt x="57" y="9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1" y="5"/>
                      <a:pt x="63" y="5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2" y="8"/>
                      <a:pt x="60" y="11"/>
                      <a:pt x="58" y="13"/>
                    </a:cubicBezTo>
                    <a:cubicBezTo>
                      <a:pt x="58" y="13"/>
                      <a:pt x="58" y="12"/>
                      <a:pt x="59" y="12"/>
                    </a:cubicBezTo>
                    <a:cubicBezTo>
                      <a:pt x="60" y="10"/>
                      <a:pt x="61" y="8"/>
                      <a:pt x="62" y="6"/>
                    </a:cubicBezTo>
                    <a:cubicBezTo>
                      <a:pt x="62" y="6"/>
                      <a:pt x="61" y="5"/>
                      <a:pt x="61" y="6"/>
                    </a:cubicBezTo>
                    <a:close/>
                    <a:moveTo>
                      <a:pt x="54" y="5"/>
                    </a:moveTo>
                    <a:cubicBezTo>
                      <a:pt x="52" y="6"/>
                      <a:pt x="51" y="8"/>
                      <a:pt x="49" y="9"/>
                    </a:cubicBezTo>
                    <a:cubicBezTo>
                      <a:pt x="48" y="10"/>
                      <a:pt x="48" y="10"/>
                      <a:pt x="47" y="11"/>
                    </a:cubicBezTo>
                    <a:cubicBezTo>
                      <a:pt x="49" y="9"/>
                      <a:pt x="50" y="7"/>
                      <a:pt x="51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5"/>
                      <a:pt x="58" y="5"/>
                    </a:cubicBezTo>
                    <a:cubicBezTo>
                      <a:pt x="55" y="7"/>
                      <a:pt x="52" y="10"/>
                      <a:pt x="49" y="13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2" y="10"/>
                      <a:pt x="53" y="7"/>
                      <a:pt x="55" y="5"/>
                    </a:cubicBezTo>
                    <a:cubicBezTo>
                      <a:pt x="55" y="5"/>
                      <a:pt x="55" y="4"/>
                      <a:pt x="54" y="5"/>
                    </a:cubicBezTo>
                    <a:close/>
                    <a:moveTo>
                      <a:pt x="50" y="9"/>
                    </a:moveTo>
                    <a:cubicBezTo>
                      <a:pt x="51" y="8"/>
                      <a:pt x="52" y="7"/>
                      <a:pt x="54" y="6"/>
                    </a:cubicBezTo>
                    <a:cubicBezTo>
                      <a:pt x="53" y="7"/>
                      <a:pt x="52" y="8"/>
                      <a:pt x="52" y="9"/>
                    </a:cubicBezTo>
                    <a:cubicBezTo>
                      <a:pt x="50" y="11"/>
                      <a:pt x="49" y="13"/>
                      <a:pt x="47" y="15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51" y="13"/>
                      <a:pt x="53" y="10"/>
                      <a:pt x="57" y="7"/>
                    </a:cubicBezTo>
                    <a:cubicBezTo>
                      <a:pt x="58" y="6"/>
                      <a:pt x="58" y="6"/>
                      <a:pt x="57" y="7"/>
                    </a:cubicBezTo>
                    <a:cubicBezTo>
                      <a:pt x="56" y="9"/>
                      <a:pt x="55" y="10"/>
                      <a:pt x="54" y="11"/>
                    </a:cubicBezTo>
                    <a:cubicBezTo>
                      <a:pt x="53" y="13"/>
                      <a:pt x="51" y="14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8" y="16"/>
                      <a:pt x="45" y="16"/>
                      <a:pt x="43" y="16"/>
                    </a:cubicBezTo>
                    <a:cubicBezTo>
                      <a:pt x="45" y="14"/>
                      <a:pt x="48" y="11"/>
                      <a:pt x="50" y="9"/>
                    </a:cubicBezTo>
                    <a:close/>
                    <a:moveTo>
                      <a:pt x="58" y="9"/>
                    </a:moveTo>
                    <a:cubicBezTo>
                      <a:pt x="59" y="8"/>
                      <a:pt x="60" y="8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0" y="16"/>
                    </a:cubicBezTo>
                    <a:cubicBezTo>
                      <a:pt x="53" y="14"/>
                      <a:pt x="56" y="12"/>
                      <a:pt x="58" y="9"/>
                    </a:cubicBezTo>
                    <a:close/>
                    <a:moveTo>
                      <a:pt x="62" y="9"/>
                    </a:moveTo>
                    <a:cubicBezTo>
                      <a:pt x="63" y="8"/>
                      <a:pt x="65" y="5"/>
                      <a:pt x="64" y="8"/>
                    </a:cubicBezTo>
                    <a:cubicBezTo>
                      <a:pt x="62" y="11"/>
                      <a:pt x="61" y="14"/>
                      <a:pt x="59" y="16"/>
                    </a:cubicBezTo>
                    <a:cubicBezTo>
                      <a:pt x="58" y="16"/>
                      <a:pt x="59" y="17"/>
                      <a:pt x="59" y="16"/>
                    </a:cubicBezTo>
                    <a:cubicBezTo>
                      <a:pt x="60" y="16"/>
                      <a:pt x="60" y="16"/>
                      <a:pt x="61" y="15"/>
                    </a:cubicBezTo>
                    <a:cubicBezTo>
                      <a:pt x="63" y="13"/>
                      <a:pt x="66" y="12"/>
                      <a:pt x="62" y="16"/>
                    </a:cubicBezTo>
                    <a:cubicBezTo>
                      <a:pt x="62" y="16"/>
                      <a:pt x="62" y="17"/>
                      <a:pt x="62" y="16"/>
                    </a:cubicBezTo>
                    <a:cubicBezTo>
                      <a:pt x="63" y="16"/>
                      <a:pt x="64" y="16"/>
                      <a:pt x="65" y="16"/>
                    </a:cubicBezTo>
                    <a:cubicBezTo>
                      <a:pt x="66" y="16"/>
                      <a:pt x="66" y="15"/>
                      <a:pt x="65" y="15"/>
                    </a:cubicBezTo>
                    <a:cubicBezTo>
                      <a:pt x="65" y="15"/>
                      <a:pt x="63" y="16"/>
                      <a:pt x="64" y="15"/>
                    </a:cubicBezTo>
                    <a:cubicBezTo>
                      <a:pt x="65" y="14"/>
                      <a:pt x="65" y="12"/>
                      <a:pt x="66" y="11"/>
                    </a:cubicBezTo>
                    <a:cubicBezTo>
                      <a:pt x="66" y="11"/>
                      <a:pt x="66" y="10"/>
                      <a:pt x="66" y="10"/>
                    </a:cubicBezTo>
                    <a:cubicBezTo>
                      <a:pt x="64" y="11"/>
                      <a:pt x="64" y="11"/>
                      <a:pt x="63" y="12"/>
                    </a:cubicBezTo>
                    <a:cubicBezTo>
                      <a:pt x="62" y="13"/>
                      <a:pt x="59" y="17"/>
                      <a:pt x="61" y="14"/>
                    </a:cubicBezTo>
                    <a:cubicBezTo>
                      <a:pt x="63" y="12"/>
                      <a:pt x="64" y="9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9"/>
                      <a:pt x="66" y="13"/>
                      <a:pt x="66" y="17"/>
                    </a:cubicBezTo>
                    <a:cubicBezTo>
                      <a:pt x="62" y="17"/>
                      <a:pt x="59" y="17"/>
                      <a:pt x="55" y="17"/>
                    </a:cubicBezTo>
                    <a:cubicBezTo>
                      <a:pt x="58" y="14"/>
                      <a:pt x="60" y="12"/>
                      <a:pt x="62" y="9"/>
                    </a:cubicBezTo>
                    <a:close/>
                    <a:moveTo>
                      <a:pt x="36" y="4"/>
                    </a:moveTo>
                    <a:cubicBezTo>
                      <a:pt x="41" y="4"/>
                      <a:pt x="45" y="4"/>
                      <a:pt x="50" y="4"/>
                    </a:cubicBezTo>
                    <a:cubicBezTo>
                      <a:pt x="48" y="5"/>
                      <a:pt x="46" y="7"/>
                      <a:pt x="44" y="9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7" y="5"/>
                      <a:pt x="46" y="4"/>
                      <a:pt x="46" y="5"/>
                    </a:cubicBezTo>
                    <a:cubicBezTo>
                      <a:pt x="42" y="7"/>
                      <a:pt x="39" y="10"/>
                      <a:pt x="36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9" y="9"/>
                      <a:pt x="41" y="7"/>
                      <a:pt x="43" y="5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38" y="6"/>
                      <a:pt x="36" y="9"/>
                      <a:pt x="33" y="12"/>
                    </a:cubicBezTo>
                    <a:cubicBezTo>
                      <a:pt x="32" y="13"/>
                      <a:pt x="29" y="17"/>
                      <a:pt x="31" y="13"/>
                    </a:cubicBezTo>
                    <a:cubicBezTo>
                      <a:pt x="33" y="11"/>
                      <a:pt x="35" y="8"/>
                      <a:pt x="37" y="5"/>
                    </a:cubicBezTo>
                    <a:cubicBezTo>
                      <a:pt x="38" y="5"/>
                      <a:pt x="37" y="4"/>
                      <a:pt x="37" y="5"/>
                    </a:cubicBezTo>
                    <a:cubicBezTo>
                      <a:pt x="34" y="6"/>
                      <a:pt x="31" y="9"/>
                      <a:pt x="29" y="11"/>
                    </a:cubicBezTo>
                    <a:cubicBezTo>
                      <a:pt x="28" y="12"/>
                      <a:pt x="22" y="17"/>
                      <a:pt x="25" y="13"/>
                    </a:cubicBezTo>
                    <a:cubicBezTo>
                      <a:pt x="28" y="10"/>
                      <a:pt x="30" y="8"/>
                      <a:pt x="33" y="5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29" y="6"/>
                      <a:pt x="26" y="9"/>
                      <a:pt x="24" y="11"/>
                    </a:cubicBezTo>
                    <a:cubicBezTo>
                      <a:pt x="23" y="12"/>
                      <a:pt x="22" y="13"/>
                      <a:pt x="22" y="13"/>
                    </a:cubicBezTo>
                    <a:cubicBezTo>
                      <a:pt x="19" y="16"/>
                      <a:pt x="23" y="11"/>
                      <a:pt x="24" y="10"/>
                    </a:cubicBezTo>
                    <a:cubicBezTo>
                      <a:pt x="25" y="8"/>
                      <a:pt x="27" y="7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6"/>
                      <a:pt x="23" y="9"/>
                      <a:pt x="20" y="12"/>
                    </a:cubicBezTo>
                    <a:cubicBezTo>
                      <a:pt x="19" y="13"/>
                      <a:pt x="18" y="13"/>
                      <a:pt x="17" y="14"/>
                    </a:cubicBezTo>
                    <a:cubicBezTo>
                      <a:pt x="17" y="14"/>
                      <a:pt x="18" y="12"/>
                      <a:pt x="19" y="11"/>
                    </a:cubicBezTo>
                    <a:cubicBezTo>
                      <a:pt x="21" y="9"/>
                      <a:pt x="23" y="6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9" y="4"/>
                      <a:pt x="32" y="4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3" name="Freeform 168"/>
              <p:cNvSpPr>
                <a:spLocks noEditPoints="1" noChangeArrowheads="1"/>
              </p:cNvSpPr>
              <p:nvPr/>
            </p:nvSpPr>
            <p:spPr bwMode="auto">
              <a:xfrm>
                <a:off x="1196" y="2157"/>
                <a:ext cx="43" cy="42"/>
              </a:xfrm>
              <a:custGeom>
                <a:avLst/>
                <a:gdLst>
                  <a:gd name="T0" fmla="*/ 1854 w 18"/>
                  <a:gd name="T1" fmla="*/ 2756 h 18"/>
                  <a:gd name="T2" fmla="*/ 3189 w 18"/>
                  <a:gd name="T3" fmla="*/ 1307 h 18"/>
                  <a:gd name="T4" fmla="*/ 1472 w 18"/>
                  <a:gd name="T5" fmla="*/ 152 h 18"/>
                  <a:gd name="T6" fmla="*/ 1472 w 18"/>
                  <a:gd name="T7" fmla="*/ 152 h 18"/>
                  <a:gd name="T8" fmla="*/ 0 w 18"/>
                  <a:gd name="T9" fmla="*/ 1449 h 18"/>
                  <a:gd name="T10" fmla="*/ 1854 w 18"/>
                  <a:gd name="T11" fmla="*/ 2756 h 18"/>
                  <a:gd name="T12" fmla="*/ 1854 w 18"/>
                  <a:gd name="T13" fmla="*/ 2287 h 18"/>
                  <a:gd name="T14" fmla="*/ 559 w 18"/>
                  <a:gd name="T15" fmla="*/ 1449 h 18"/>
                  <a:gd name="T16" fmla="*/ 776 w 18"/>
                  <a:gd name="T17" fmla="*/ 1449 h 18"/>
                  <a:gd name="T18" fmla="*/ 1854 w 18"/>
                  <a:gd name="T19" fmla="*/ 980 h 18"/>
                  <a:gd name="T20" fmla="*/ 941 w 18"/>
                  <a:gd name="T21" fmla="*/ 1801 h 18"/>
                  <a:gd name="T22" fmla="*/ 941 w 18"/>
                  <a:gd name="T23" fmla="*/ 1932 h 18"/>
                  <a:gd name="T24" fmla="*/ 2021 w 18"/>
                  <a:gd name="T25" fmla="*/ 1307 h 18"/>
                  <a:gd name="T26" fmla="*/ 1335 w 18"/>
                  <a:gd name="T27" fmla="*/ 2070 h 18"/>
                  <a:gd name="T28" fmla="*/ 1472 w 18"/>
                  <a:gd name="T29" fmla="*/ 2070 h 18"/>
                  <a:gd name="T30" fmla="*/ 2415 w 18"/>
                  <a:gd name="T31" fmla="*/ 1801 h 18"/>
                  <a:gd name="T32" fmla="*/ 2021 w 18"/>
                  <a:gd name="T33" fmla="*/ 2070 h 18"/>
                  <a:gd name="T34" fmla="*/ 2021 w 18"/>
                  <a:gd name="T35" fmla="*/ 2287 h 18"/>
                  <a:gd name="T36" fmla="*/ 1854 w 18"/>
                  <a:gd name="T37" fmla="*/ 2287 h 18"/>
                  <a:gd name="T38" fmla="*/ 2248 w 18"/>
                  <a:gd name="T39" fmla="*/ 2070 h 18"/>
                  <a:gd name="T40" fmla="*/ 2580 w 18"/>
                  <a:gd name="T41" fmla="*/ 1601 h 18"/>
                  <a:gd name="T42" fmla="*/ 2580 w 18"/>
                  <a:gd name="T43" fmla="*/ 1601 h 18"/>
                  <a:gd name="T44" fmla="*/ 1472 w 18"/>
                  <a:gd name="T45" fmla="*/ 1932 h 18"/>
                  <a:gd name="T46" fmla="*/ 2248 w 18"/>
                  <a:gd name="T47" fmla="*/ 1094 h 18"/>
                  <a:gd name="T48" fmla="*/ 2248 w 18"/>
                  <a:gd name="T49" fmla="*/ 1094 h 18"/>
                  <a:gd name="T50" fmla="*/ 1335 w 18"/>
                  <a:gd name="T51" fmla="*/ 1449 h 18"/>
                  <a:gd name="T52" fmla="*/ 2021 w 18"/>
                  <a:gd name="T53" fmla="*/ 828 h 18"/>
                  <a:gd name="T54" fmla="*/ 2021 w 18"/>
                  <a:gd name="T55" fmla="*/ 828 h 18"/>
                  <a:gd name="T56" fmla="*/ 1080 w 18"/>
                  <a:gd name="T57" fmla="*/ 1094 h 18"/>
                  <a:gd name="T58" fmla="*/ 1854 w 18"/>
                  <a:gd name="T59" fmla="*/ 621 h 18"/>
                  <a:gd name="T60" fmla="*/ 2248 w 18"/>
                  <a:gd name="T61" fmla="*/ 2070 h 18"/>
                  <a:gd name="T62" fmla="*/ 1335 w 18"/>
                  <a:gd name="T63" fmla="*/ 621 h 18"/>
                  <a:gd name="T64" fmla="*/ 941 w 18"/>
                  <a:gd name="T65" fmla="*/ 828 h 18"/>
                  <a:gd name="T66" fmla="*/ 1335 w 18"/>
                  <a:gd name="T67" fmla="*/ 621 h 18"/>
                  <a:gd name="T68" fmla="*/ 776 w 18"/>
                  <a:gd name="T69" fmla="*/ 980 h 18"/>
                  <a:gd name="T70" fmla="*/ 941 w 18"/>
                  <a:gd name="T71" fmla="*/ 980 h 18"/>
                  <a:gd name="T72" fmla="*/ 1730 w 18"/>
                  <a:gd name="T73" fmla="*/ 621 h 18"/>
                  <a:gd name="T74" fmla="*/ 559 w 18"/>
                  <a:gd name="T75" fmla="*/ 1449 h 18"/>
                  <a:gd name="T76" fmla="*/ 559 w 18"/>
                  <a:gd name="T77" fmla="*/ 1449 h 18"/>
                  <a:gd name="T78" fmla="*/ 776 w 18"/>
                  <a:gd name="T79" fmla="*/ 980 h 1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8"/>
                  <a:gd name="T122" fmla="*/ 18 w 18"/>
                  <a:gd name="T123" fmla="*/ 18 h 1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8">
                    <a:moveTo>
                      <a:pt x="10" y="17"/>
                    </a:moveTo>
                    <a:cubicBezTo>
                      <a:pt x="15" y="16"/>
                      <a:pt x="18" y="12"/>
                      <a:pt x="17" y="8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4"/>
                      <a:pt x="6" y="18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5"/>
                      <a:pt x="4" y="13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1"/>
                      <a:pt x="9" y="9"/>
                      <a:pt x="11" y="8"/>
                    </a:cubicBezTo>
                    <a:cubicBezTo>
                      <a:pt x="10" y="10"/>
                      <a:pt x="8" y="11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9" y="12"/>
                      <a:pt x="11" y="11"/>
                      <a:pt x="13" y="11"/>
                    </a:cubicBezTo>
                    <a:cubicBezTo>
                      <a:pt x="12" y="12"/>
                      <a:pt x="12" y="12"/>
                      <a:pt x="11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5" y="5"/>
                    </a:cubicBezTo>
                    <a:cubicBezTo>
                      <a:pt x="5" y="5"/>
                      <a:pt x="6" y="4"/>
                      <a:pt x="7" y="4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5"/>
                      <a:pt x="9" y="4"/>
                    </a:cubicBez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4" name="Freeform 169"/>
              <p:cNvSpPr>
                <a:spLocks noEditPoints="1" noChangeArrowheads="1"/>
              </p:cNvSpPr>
              <p:nvPr/>
            </p:nvSpPr>
            <p:spPr bwMode="auto">
              <a:xfrm>
                <a:off x="5620" y="194"/>
                <a:ext cx="62" cy="50"/>
              </a:xfrm>
              <a:custGeom>
                <a:avLst/>
                <a:gdLst>
                  <a:gd name="T0" fmla="*/ 2389 w 26"/>
                  <a:gd name="T1" fmla="*/ 3821 h 21"/>
                  <a:gd name="T2" fmla="*/ 2547 w 26"/>
                  <a:gd name="T3" fmla="*/ 3821 h 21"/>
                  <a:gd name="T4" fmla="*/ 4624 w 26"/>
                  <a:gd name="T5" fmla="*/ 2212 h 21"/>
                  <a:gd name="T6" fmla="*/ 2940 w 26"/>
                  <a:gd name="T7" fmla="*/ 390 h 21"/>
                  <a:gd name="T8" fmla="*/ 2389 w 26"/>
                  <a:gd name="T9" fmla="*/ 3821 h 21"/>
                  <a:gd name="T10" fmla="*/ 1450 w 26"/>
                  <a:gd name="T11" fmla="*/ 1836 h 21"/>
                  <a:gd name="T12" fmla="*/ 1450 w 26"/>
                  <a:gd name="T13" fmla="*/ 1836 h 21"/>
                  <a:gd name="T14" fmla="*/ 2780 w 26"/>
                  <a:gd name="T15" fmla="*/ 1067 h 21"/>
                  <a:gd name="T16" fmla="*/ 1450 w 26"/>
                  <a:gd name="T17" fmla="*/ 2212 h 21"/>
                  <a:gd name="T18" fmla="*/ 1450 w 26"/>
                  <a:gd name="T19" fmla="*/ 1836 h 21"/>
                  <a:gd name="T20" fmla="*/ 3691 w 26"/>
                  <a:gd name="T21" fmla="*/ 1067 h 21"/>
                  <a:gd name="T22" fmla="*/ 1450 w 26"/>
                  <a:gd name="T23" fmla="*/ 2376 h 21"/>
                  <a:gd name="T24" fmla="*/ 1450 w 26"/>
                  <a:gd name="T25" fmla="*/ 2376 h 21"/>
                  <a:gd name="T26" fmla="*/ 2940 w 26"/>
                  <a:gd name="T27" fmla="*/ 929 h 21"/>
                  <a:gd name="T28" fmla="*/ 2940 w 26"/>
                  <a:gd name="T29" fmla="*/ 771 h 21"/>
                  <a:gd name="T30" fmla="*/ 3691 w 26"/>
                  <a:gd name="T31" fmla="*/ 1067 h 21"/>
                  <a:gd name="T32" fmla="*/ 3691 w 26"/>
                  <a:gd name="T33" fmla="*/ 1067 h 21"/>
                  <a:gd name="T34" fmla="*/ 3338 w 26"/>
                  <a:gd name="T35" fmla="*/ 1445 h 21"/>
                  <a:gd name="T36" fmla="*/ 1614 w 26"/>
                  <a:gd name="T37" fmla="*/ 2890 h 21"/>
                  <a:gd name="T38" fmla="*/ 1450 w 26"/>
                  <a:gd name="T39" fmla="*/ 2540 h 21"/>
                  <a:gd name="T40" fmla="*/ 3338 w 26"/>
                  <a:gd name="T41" fmla="*/ 1445 h 21"/>
                  <a:gd name="T42" fmla="*/ 1843 w 26"/>
                  <a:gd name="T43" fmla="*/ 2890 h 21"/>
                  <a:gd name="T44" fmla="*/ 3338 w 26"/>
                  <a:gd name="T45" fmla="*/ 2212 h 21"/>
                  <a:gd name="T46" fmla="*/ 2234 w 26"/>
                  <a:gd name="T47" fmla="*/ 3050 h 21"/>
                  <a:gd name="T48" fmla="*/ 2234 w 26"/>
                  <a:gd name="T49" fmla="*/ 3283 h 21"/>
                  <a:gd name="T50" fmla="*/ 1843 w 26"/>
                  <a:gd name="T51" fmla="*/ 2890 h 21"/>
                  <a:gd name="T52" fmla="*/ 4016 w 26"/>
                  <a:gd name="T53" fmla="*/ 2212 h 21"/>
                  <a:gd name="T54" fmla="*/ 2547 w 26"/>
                  <a:gd name="T55" fmla="*/ 3283 h 21"/>
                  <a:gd name="T56" fmla="*/ 2234 w 26"/>
                  <a:gd name="T57" fmla="*/ 3283 h 21"/>
                  <a:gd name="T58" fmla="*/ 3458 w 26"/>
                  <a:gd name="T59" fmla="*/ 2540 h 21"/>
                  <a:gd name="T60" fmla="*/ 3174 w 26"/>
                  <a:gd name="T61" fmla="*/ 2890 h 21"/>
                  <a:gd name="T62" fmla="*/ 3174 w 26"/>
                  <a:gd name="T63" fmla="*/ 2890 h 21"/>
                  <a:gd name="T64" fmla="*/ 3849 w 26"/>
                  <a:gd name="T65" fmla="*/ 2376 h 21"/>
                  <a:gd name="T66" fmla="*/ 3691 w 26"/>
                  <a:gd name="T67" fmla="*/ 2212 h 21"/>
                  <a:gd name="T68" fmla="*/ 2547 w 26"/>
                  <a:gd name="T69" fmla="*/ 2890 h 21"/>
                  <a:gd name="T70" fmla="*/ 3691 w 26"/>
                  <a:gd name="T71" fmla="*/ 1995 h 21"/>
                  <a:gd name="T72" fmla="*/ 3691 w 26"/>
                  <a:gd name="T73" fmla="*/ 1836 h 21"/>
                  <a:gd name="T74" fmla="*/ 2008 w 26"/>
                  <a:gd name="T75" fmla="*/ 2767 h 21"/>
                  <a:gd name="T76" fmla="*/ 3691 w 26"/>
                  <a:gd name="T77" fmla="*/ 1281 h 21"/>
                  <a:gd name="T78" fmla="*/ 3691 w 26"/>
                  <a:gd name="T79" fmla="*/ 1067 h 21"/>
                  <a:gd name="T80" fmla="*/ 4016 w 26"/>
                  <a:gd name="T81" fmla="*/ 2212 h 21"/>
                  <a:gd name="T82" fmla="*/ 2780 w 26"/>
                  <a:gd name="T83" fmla="*/ 771 h 21"/>
                  <a:gd name="T84" fmla="*/ 2940 w 26"/>
                  <a:gd name="T85" fmla="*/ 771 h 21"/>
                  <a:gd name="T86" fmla="*/ 1450 w 26"/>
                  <a:gd name="T87" fmla="*/ 1605 h 21"/>
                  <a:gd name="T88" fmla="*/ 2780 w 26"/>
                  <a:gd name="T89" fmla="*/ 771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"/>
                  <a:gd name="T136" fmla="*/ 0 h 21"/>
                  <a:gd name="T137" fmla="*/ 26 w 26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2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5" name="Freeform 170"/>
              <p:cNvSpPr>
                <a:spLocks noEditPoints="1" noChangeArrowheads="1"/>
              </p:cNvSpPr>
              <p:nvPr/>
            </p:nvSpPr>
            <p:spPr bwMode="auto">
              <a:xfrm>
                <a:off x="5573" y="253"/>
                <a:ext cx="165" cy="48"/>
              </a:xfrm>
              <a:custGeom>
                <a:avLst/>
                <a:gdLst>
                  <a:gd name="T0" fmla="*/ 12012 w 70"/>
                  <a:gd name="T1" fmla="*/ 802 h 20"/>
                  <a:gd name="T2" fmla="*/ 156 w 70"/>
                  <a:gd name="T3" fmla="*/ 168 h 20"/>
                  <a:gd name="T4" fmla="*/ 523 w 70"/>
                  <a:gd name="T5" fmla="*/ 3250 h 20"/>
                  <a:gd name="T6" fmla="*/ 8094 w 70"/>
                  <a:gd name="T7" fmla="*/ 1354 h 20"/>
                  <a:gd name="T8" fmla="*/ 6551 w 70"/>
                  <a:gd name="T9" fmla="*/ 3012 h 20"/>
                  <a:gd name="T10" fmla="*/ 7345 w 70"/>
                  <a:gd name="T11" fmla="*/ 1925 h 20"/>
                  <a:gd name="T12" fmla="*/ 4941 w 70"/>
                  <a:gd name="T13" fmla="*/ 1522 h 20"/>
                  <a:gd name="T14" fmla="*/ 3639 w 70"/>
                  <a:gd name="T15" fmla="*/ 2846 h 20"/>
                  <a:gd name="T16" fmla="*/ 1388 w 70"/>
                  <a:gd name="T17" fmla="*/ 2846 h 20"/>
                  <a:gd name="T18" fmla="*/ 655 w 70"/>
                  <a:gd name="T19" fmla="*/ 1925 h 20"/>
                  <a:gd name="T20" fmla="*/ 2251 w 70"/>
                  <a:gd name="T21" fmla="*/ 802 h 20"/>
                  <a:gd name="T22" fmla="*/ 3918 w 70"/>
                  <a:gd name="T23" fmla="*/ 802 h 20"/>
                  <a:gd name="T24" fmla="*/ 1883 w 70"/>
                  <a:gd name="T25" fmla="*/ 2460 h 20"/>
                  <a:gd name="T26" fmla="*/ 3272 w 70"/>
                  <a:gd name="T27" fmla="*/ 802 h 20"/>
                  <a:gd name="T28" fmla="*/ 655 w 70"/>
                  <a:gd name="T29" fmla="*/ 1757 h 20"/>
                  <a:gd name="T30" fmla="*/ 1883 w 70"/>
                  <a:gd name="T31" fmla="*/ 1135 h 20"/>
                  <a:gd name="T32" fmla="*/ 2411 w 70"/>
                  <a:gd name="T33" fmla="*/ 802 h 20"/>
                  <a:gd name="T34" fmla="*/ 655 w 70"/>
                  <a:gd name="T35" fmla="*/ 1354 h 20"/>
                  <a:gd name="T36" fmla="*/ 2906 w 70"/>
                  <a:gd name="T37" fmla="*/ 1757 h 20"/>
                  <a:gd name="T38" fmla="*/ 2411 w 70"/>
                  <a:gd name="T39" fmla="*/ 2846 h 20"/>
                  <a:gd name="T40" fmla="*/ 4139 w 70"/>
                  <a:gd name="T41" fmla="*/ 967 h 20"/>
                  <a:gd name="T42" fmla="*/ 2779 w 70"/>
                  <a:gd name="T43" fmla="*/ 2846 h 20"/>
                  <a:gd name="T44" fmla="*/ 3050 w 70"/>
                  <a:gd name="T45" fmla="*/ 2846 h 20"/>
                  <a:gd name="T46" fmla="*/ 3434 w 70"/>
                  <a:gd name="T47" fmla="*/ 2846 h 20"/>
                  <a:gd name="T48" fmla="*/ 6166 w 70"/>
                  <a:gd name="T49" fmla="*/ 1135 h 20"/>
                  <a:gd name="T50" fmla="*/ 5683 w 70"/>
                  <a:gd name="T51" fmla="*/ 2846 h 20"/>
                  <a:gd name="T52" fmla="*/ 6706 w 70"/>
                  <a:gd name="T53" fmla="*/ 1522 h 20"/>
                  <a:gd name="T54" fmla="*/ 10256 w 70"/>
                  <a:gd name="T55" fmla="*/ 967 h 20"/>
                  <a:gd name="T56" fmla="*/ 10124 w 70"/>
                  <a:gd name="T57" fmla="*/ 2460 h 20"/>
                  <a:gd name="T58" fmla="*/ 9445 w 70"/>
                  <a:gd name="T59" fmla="*/ 802 h 20"/>
                  <a:gd name="T60" fmla="*/ 8733 w 70"/>
                  <a:gd name="T61" fmla="*/ 802 h 20"/>
                  <a:gd name="T62" fmla="*/ 9601 w 70"/>
                  <a:gd name="T63" fmla="*/ 967 h 20"/>
                  <a:gd name="T64" fmla="*/ 8957 w 70"/>
                  <a:gd name="T65" fmla="*/ 1522 h 20"/>
                  <a:gd name="T66" fmla="*/ 9968 w 70"/>
                  <a:gd name="T67" fmla="*/ 1354 h 20"/>
                  <a:gd name="T68" fmla="*/ 7566 w 70"/>
                  <a:gd name="T69" fmla="*/ 3012 h 20"/>
                  <a:gd name="T70" fmla="*/ 10256 w 70"/>
                  <a:gd name="T71" fmla="*/ 1925 h 20"/>
                  <a:gd name="T72" fmla="*/ 10124 w 70"/>
                  <a:gd name="T73" fmla="*/ 1757 h 20"/>
                  <a:gd name="T74" fmla="*/ 10256 w 70"/>
                  <a:gd name="T75" fmla="*/ 3012 h 20"/>
                  <a:gd name="T76" fmla="*/ 11357 w 70"/>
                  <a:gd name="T77" fmla="*/ 3012 h 20"/>
                  <a:gd name="T78" fmla="*/ 11357 w 70"/>
                  <a:gd name="T79" fmla="*/ 1925 h 20"/>
                  <a:gd name="T80" fmla="*/ 11357 w 70"/>
                  <a:gd name="T81" fmla="*/ 967 h 20"/>
                  <a:gd name="T82" fmla="*/ 10829 w 70"/>
                  <a:gd name="T83" fmla="*/ 1757 h 20"/>
                  <a:gd name="T84" fmla="*/ 8212 w 70"/>
                  <a:gd name="T85" fmla="*/ 967 h 20"/>
                  <a:gd name="T86" fmla="*/ 7566 w 70"/>
                  <a:gd name="T87" fmla="*/ 802 h 20"/>
                  <a:gd name="T88" fmla="*/ 6551 w 70"/>
                  <a:gd name="T89" fmla="*/ 967 h 20"/>
                  <a:gd name="T90" fmla="*/ 5683 w 70"/>
                  <a:gd name="T91" fmla="*/ 802 h 20"/>
                  <a:gd name="T92" fmla="*/ 4295 w 70"/>
                  <a:gd name="T93" fmla="*/ 1925 h 20"/>
                  <a:gd name="T94" fmla="*/ 3050 w 70"/>
                  <a:gd name="T95" fmla="*/ 2724 h 20"/>
                  <a:gd name="T96" fmla="*/ 6329 w 70"/>
                  <a:gd name="T97" fmla="*/ 802 h 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0"/>
                  <a:gd name="T148" fmla="*/ 0 h 20"/>
                  <a:gd name="T149" fmla="*/ 70 w 70"/>
                  <a:gd name="T150" fmla="*/ 20 h 2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0" h="20">
                    <a:moveTo>
                      <a:pt x="68" y="19"/>
                    </a:moveTo>
                    <a:cubicBezTo>
                      <a:pt x="69" y="20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6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5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5"/>
                      <a:pt x="4" y="15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6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8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10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3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8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4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6" name="Freeform 171"/>
              <p:cNvSpPr>
                <a:spLocks noEditPoints="1" noChangeArrowheads="1"/>
              </p:cNvSpPr>
              <p:nvPr/>
            </p:nvSpPr>
            <p:spPr bwMode="auto">
              <a:xfrm>
                <a:off x="5630" y="310"/>
                <a:ext cx="42" cy="40"/>
              </a:xfrm>
              <a:custGeom>
                <a:avLst/>
                <a:gdLst>
                  <a:gd name="T0" fmla="*/ 1601 w 18"/>
                  <a:gd name="T1" fmla="*/ 2880 h 17"/>
                  <a:gd name="T2" fmla="*/ 2756 w 18"/>
                  <a:gd name="T3" fmla="*/ 1158 h 17"/>
                  <a:gd name="T4" fmla="*/ 1307 w 18"/>
                  <a:gd name="T5" fmla="*/ 155 h 17"/>
                  <a:gd name="T6" fmla="*/ 1307 w 18"/>
                  <a:gd name="T7" fmla="*/ 155 h 17"/>
                  <a:gd name="T8" fmla="*/ 0 w 18"/>
                  <a:gd name="T9" fmla="*/ 1501 h 17"/>
                  <a:gd name="T10" fmla="*/ 1601 w 18"/>
                  <a:gd name="T11" fmla="*/ 2880 h 17"/>
                  <a:gd name="T12" fmla="*/ 1601 w 18"/>
                  <a:gd name="T13" fmla="*/ 2398 h 17"/>
                  <a:gd name="T14" fmla="*/ 469 w 18"/>
                  <a:gd name="T15" fmla="*/ 1501 h 17"/>
                  <a:gd name="T16" fmla="*/ 621 w 18"/>
                  <a:gd name="T17" fmla="*/ 1501 h 17"/>
                  <a:gd name="T18" fmla="*/ 1601 w 18"/>
                  <a:gd name="T19" fmla="*/ 1019 h 17"/>
                  <a:gd name="T20" fmla="*/ 828 w 18"/>
                  <a:gd name="T21" fmla="*/ 1878 h 17"/>
                  <a:gd name="T22" fmla="*/ 828 w 18"/>
                  <a:gd name="T23" fmla="*/ 2021 h 17"/>
                  <a:gd name="T24" fmla="*/ 1801 w 18"/>
                  <a:gd name="T25" fmla="*/ 1379 h 17"/>
                  <a:gd name="T26" fmla="*/ 1094 w 18"/>
                  <a:gd name="T27" fmla="*/ 2021 h 17"/>
                  <a:gd name="T28" fmla="*/ 1094 w 18"/>
                  <a:gd name="T29" fmla="*/ 2242 h 17"/>
                  <a:gd name="T30" fmla="*/ 2070 w 18"/>
                  <a:gd name="T31" fmla="*/ 1722 h 17"/>
                  <a:gd name="T32" fmla="*/ 1801 w 18"/>
                  <a:gd name="T33" fmla="*/ 2242 h 17"/>
                  <a:gd name="T34" fmla="*/ 1801 w 18"/>
                  <a:gd name="T35" fmla="*/ 2242 h 17"/>
                  <a:gd name="T36" fmla="*/ 1601 w 18"/>
                  <a:gd name="T37" fmla="*/ 2398 h 17"/>
                  <a:gd name="T38" fmla="*/ 1932 w 18"/>
                  <a:gd name="T39" fmla="*/ 2242 h 17"/>
                  <a:gd name="T40" fmla="*/ 2287 w 18"/>
                  <a:gd name="T41" fmla="*/ 1722 h 17"/>
                  <a:gd name="T42" fmla="*/ 2070 w 18"/>
                  <a:gd name="T43" fmla="*/ 1501 h 17"/>
                  <a:gd name="T44" fmla="*/ 1307 w 18"/>
                  <a:gd name="T45" fmla="*/ 2021 h 17"/>
                  <a:gd name="T46" fmla="*/ 1932 w 18"/>
                  <a:gd name="T47" fmla="*/ 1158 h 17"/>
                  <a:gd name="T48" fmla="*/ 1932 w 18"/>
                  <a:gd name="T49" fmla="*/ 1158 h 17"/>
                  <a:gd name="T50" fmla="*/ 1094 w 18"/>
                  <a:gd name="T51" fmla="*/ 1501 h 17"/>
                  <a:gd name="T52" fmla="*/ 1801 w 18"/>
                  <a:gd name="T53" fmla="*/ 859 h 17"/>
                  <a:gd name="T54" fmla="*/ 1801 w 18"/>
                  <a:gd name="T55" fmla="*/ 859 h 17"/>
                  <a:gd name="T56" fmla="*/ 980 w 18"/>
                  <a:gd name="T57" fmla="*/ 1158 h 17"/>
                  <a:gd name="T58" fmla="*/ 1601 w 18"/>
                  <a:gd name="T59" fmla="*/ 638 h 17"/>
                  <a:gd name="T60" fmla="*/ 1932 w 18"/>
                  <a:gd name="T61" fmla="*/ 2242 h 17"/>
                  <a:gd name="T62" fmla="*/ 1094 w 18"/>
                  <a:gd name="T63" fmla="*/ 638 h 17"/>
                  <a:gd name="T64" fmla="*/ 621 w 18"/>
                  <a:gd name="T65" fmla="*/ 859 h 17"/>
                  <a:gd name="T66" fmla="*/ 1094 w 18"/>
                  <a:gd name="T67" fmla="*/ 638 h 17"/>
                  <a:gd name="T68" fmla="*/ 621 w 18"/>
                  <a:gd name="T69" fmla="*/ 859 h 17"/>
                  <a:gd name="T70" fmla="*/ 828 w 18"/>
                  <a:gd name="T71" fmla="*/ 1019 h 17"/>
                  <a:gd name="T72" fmla="*/ 1449 w 18"/>
                  <a:gd name="T73" fmla="*/ 638 h 17"/>
                  <a:gd name="T74" fmla="*/ 469 w 18"/>
                  <a:gd name="T75" fmla="*/ 1501 h 17"/>
                  <a:gd name="T76" fmla="*/ 469 w 18"/>
                  <a:gd name="T77" fmla="*/ 1501 h 17"/>
                  <a:gd name="T78" fmla="*/ 621 w 18"/>
                  <a:gd name="T79" fmla="*/ 859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2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7" name="Freeform 172"/>
              <p:cNvSpPr>
                <a:spLocks noEditPoints="1" noChangeArrowheads="1"/>
              </p:cNvSpPr>
              <p:nvPr/>
            </p:nvSpPr>
            <p:spPr bwMode="auto">
              <a:xfrm>
                <a:off x="7095" y="33"/>
                <a:ext cx="60" cy="52"/>
              </a:xfrm>
              <a:custGeom>
                <a:avLst/>
                <a:gdLst>
                  <a:gd name="T0" fmla="*/ 2321 w 25"/>
                  <a:gd name="T1" fmla="*/ 3843 h 22"/>
                  <a:gd name="T2" fmla="*/ 2460 w 25"/>
                  <a:gd name="T3" fmla="*/ 3843 h 22"/>
                  <a:gd name="T4" fmla="*/ 4620 w 25"/>
                  <a:gd name="T5" fmla="*/ 2061 h 22"/>
                  <a:gd name="T6" fmla="*/ 2846 w 25"/>
                  <a:gd name="T7" fmla="*/ 369 h 22"/>
                  <a:gd name="T8" fmla="*/ 2321 w 25"/>
                  <a:gd name="T9" fmla="*/ 3843 h 22"/>
                  <a:gd name="T10" fmla="*/ 1354 w 25"/>
                  <a:gd name="T11" fmla="*/ 1900 h 22"/>
                  <a:gd name="T12" fmla="*/ 1354 w 25"/>
                  <a:gd name="T13" fmla="*/ 1900 h 22"/>
                  <a:gd name="T14" fmla="*/ 2724 w 25"/>
                  <a:gd name="T15" fmla="*/ 1028 h 22"/>
                  <a:gd name="T16" fmla="*/ 1354 w 25"/>
                  <a:gd name="T17" fmla="*/ 2061 h 22"/>
                  <a:gd name="T18" fmla="*/ 1354 w 25"/>
                  <a:gd name="T19" fmla="*/ 1900 h 22"/>
                  <a:gd name="T20" fmla="*/ 3653 w 25"/>
                  <a:gd name="T21" fmla="*/ 1257 h 22"/>
                  <a:gd name="T22" fmla="*/ 1354 w 25"/>
                  <a:gd name="T23" fmla="*/ 2286 h 22"/>
                  <a:gd name="T24" fmla="*/ 1354 w 25"/>
                  <a:gd name="T25" fmla="*/ 2286 h 22"/>
                  <a:gd name="T26" fmla="*/ 3012 w 25"/>
                  <a:gd name="T27" fmla="*/ 872 h 22"/>
                  <a:gd name="T28" fmla="*/ 3012 w 25"/>
                  <a:gd name="T29" fmla="*/ 872 h 22"/>
                  <a:gd name="T30" fmla="*/ 3653 w 25"/>
                  <a:gd name="T31" fmla="*/ 1257 h 22"/>
                  <a:gd name="T32" fmla="*/ 3653 w 25"/>
                  <a:gd name="T33" fmla="*/ 1257 h 22"/>
                  <a:gd name="T34" fmla="*/ 3250 w 25"/>
                  <a:gd name="T35" fmla="*/ 1558 h 22"/>
                  <a:gd name="T36" fmla="*/ 1757 w 25"/>
                  <a:gd name="T37" fmla="*/ 2810 h 22"/>
                  <a:gd name="T38" fmla="*/ 1354 w 25"/>
                  <a:gd name="T39" fmla="*/ 2430 h 22"/>
                  <a:gd name="T40" fmla="*/ 3250 w 25"/>
                  <a:gd name="T41" fmla="*/ 1558 h 22"/>
                  <a:gd name="T42" fmla="*/ 1757 w 25"/>
                  <a:gd name="T43" fmla="*/ 2971 h 22"/>
                  <a:gd name="T44" fmla="*/ 3250 w 25"/>
                  <a:gd name="T45" fmla="*/ 2061 h 22"/>
                  <a:gd name="T46" fmla="*/ 2062 w 25"/>
                  <a:gd name="T47" fmla="*/ 3184 h 22"/>
                  <a:gd name="T48" fmla="*/ 2062 w 25"/>
                  <a:gd name="T49" fmla="*/ 3184 h 22"/>
                  <a:gd name="T50" fmla="*/ 1757 w 25"/>
                  <a:gd name="T51" fmla="*/ 2971 h 22"/>
                  <a:gd name="T52" fmla="*/ 3979 w 25"/>
                  <a:gd name="T53" fmla="*/ 2061 h 22"/>
                  <a:gd name="T54" fmla="*/ 2460 w 25"/>
                  <a:gd name="T55" fmla="*/ 3314 h 22"/>
                  <a:gd name="T56" fmla="*/ 2321 w 25"/>
                  <a:gd name="T57" fmla="*/ 3184 h 22"/>
                  <a:gd name="T58" fmla="*/ 3653 w 25"/>
                  <a:gd name="T59" fmla="*/ 2430 h 22"/>
                  <a:gd name="T60" fmla="*/ 3012 w 25"/>
                  <a:gd name="T61" fmla="*/ 2810 h 22"/>
                  <a:gd name="T62" fmla="*/ 3012 w 25"/>
                  <a:gd name="T63" fmla="*/ 2971 h 22"/>
                  <a:gd name="T64" fmla="*/ 3814 w 25"/>
                  <a:gd name="T65" fmla="*/ 2430 h 22"/>
                  <a:gd name="T66" fmla="*/ 3653 w 25"/>
                  <a:gd name="T67" fmla="*/ 2286 h 22"/>
                  <a:gd name="T68" fmla="*/ 2460 w 25"/>
                  <a:gd name="T69" fmla="*/ 2971 h 22"/>
                  <a:gd name="T70" fmla="*/ 3653 w 25"/>
                  <a:gd name="T71" fmla="*/ 1900 h 22"/>
                  <a:gd name="T72" fmla="*/ 3653 w 25"/>
                  <a:gd name="T73" fmla="*/ 1900 h 22"/>
                  <a:gd name="T74" fmla="*/ 1925 w 25"/>
                  <a:gd name="T75" fmla="*/ 2810 h 22"/>
                  <a:gd name="T76" fmla="*/ 3653 w 25"/>
                  <a:gd name="T77" fmla="*/ 1257 h 22"/>
                  <a:gd name="T78" fmla="*/ 3814 w 25"/>
                  <a:gd name="T79" fmla="*/ 1257 h 22"/>
                  <a:gd name="T80" fmla="*/ 3979 w 25"/>
                  <a:gd name="T81" fmla="*/ 2061 h 22"/>
                  <a:gd name="T82" fmla="*/ 2724 w 25"/>
                  <a:gd name="T83" fmla="*/ 872 h 22"/>
                  <a:gd name="T84" fmla="*/ 2846 w 25"/>
                  <a:gd name="T85" fmla="*/ 872 h 22"/>
                  <a:gd name="T86" fmla="*/ 1354 w 25"/>
                  <a:gd name="T87" fmla="*/ 1782 h 22"/>
                  <a:gd name="T88" fmla="*/ 2724 w 25"/>
                  <a:gd name="T89" fmla="*/ 872 h 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2"/>
                  <a:gd name="T137" fmla="*/ 25 w 25"/>
                  <a:gd name="T138" fmla="*/ 22 h 2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2">
                    <a:moveTo>
                      <a:pt x="12" y="22"/>
                    </a:moveTo>
                    <a:cubicBezTo>
                      <a:pt x="12" y="22"/>
                      <a:pt x="13" y="22"/>
                      <a:pt x="13" y="22"/>
                    </a:cubicBezTo>
                    <a:cubicBezTo>
                      <a:pt x="18" y="22"/>
                      <a:pt x="23" y="18"/>
                      <a:pt x="24" y="12"/>
                    </a:cubicBezTo>
                    <a:cubicBezTo>
                      <a:pt x="25" y="7"/>
                      <a:pt x="21" y="3"/>
                      <a:pt x="15" y="2"/>
                    </a:cubicBezTo>
                    <a:cubicBezTo>
                      <a:pt x="3" y="0"/>
                      <a:pt x="0" y="19"/>
                      <a:pt x="12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10" y="9"/>
                      <a:pt x="12" y="8"/>
                      <a:pt x="14" y="6"/>
                    </a:cubicBezTo>
                    <a:cubicBezTo>
                      <a:pt x="12" y="9"/>
                      <a:pt x="9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1" y="14"/>
                      <a:pt x="9" y="16"/>
                    </a:cubicBezTo>
                    <a:cubicBezTo>
                      <a:pt x="8" y="16"/>
                      <a:pt x="8" y="15"/>
                      <a:pt x="7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9" y="17"/>
                    </a:moveTo>
                    <a:cubicBezTo>
                      <a:pt x="12" y="16"/>
                      <a:pt x="14" y="14"/>
                      <a:pt x="17" y="12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lose/>
                    <a:moveTo>
                      <a:pt x="21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2" y="19"/>
                      <a:pt x="12" y="19"/>
                      <a:pt x="12" y="18"/>
                    </a:cubicBezTo>
                    <a:cubicBezTo>
                      <a:pt x="14" y="17"/>
                      <a:pt x="16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8" y="16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7" y="14"/>
                      <a:pt x="15" y="16"/>
                      <a:pt x="13" y="17"/>
                    </a:cubicBezTo>
                    <a:cubicBezTo>
                      <a:pt x="15" y="15"/>
                      <a:pt x="17" y="13"/>
                      <a:pt x="19" y="11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6" y="12"/>
                      <a:pt x="13" y="14"/>
                      <a:pt x="10" y="16"/>
                    </a:cubicBezTo>
                    <a:cubicBezTo>
                      <a:pt x="13" y="13"/>
                      <a:pt x="16" y="10"/>
                      <a:pt x="19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5"/>
                    </a:moveTo>
                    <a:cubicBezTo>
                      <a:pt x="14" y="5"/>
                      <a:pt x="15" y="5"/>
                      <a:pt x="15" y="5"/>
                    </a:cubicBezTo>
                    <a:cubicBezTo>
                      <a:pt x="12" y="7"/>
                      <a:pt x="10" y="8"/>
                      <a:pt x="7" y="10"/>
                    </a:cubicBezTo>
                    <a:cubicBezTo>
                      <a:pt x="8" y="7"/>
                      <a:pt x="10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8" name="Freeform 173"/>
              <p:cNvSpPr>
                <a:spLocks noEditPoints="1" noChangeArrowheads="1"/>
              </p:cNvSpPr>
              <p:nvPr/>
            </p:nvSpPr>
            <p:spPr bwMode="auto">
              <a:xfrm>
                <a:off x="7048" y="95"/>
                <a:ext cx="163" cy="45"/>
              </a:xfrm>
              <a:custGeom>
                <a:avLst/>
                <a:gdLst>
                  <a:gd name="T0" fmla="*/ 11982 w 69"/>
                  <a:gd name="T1" fmla="*/ 661 h 19"/>
                  <a:gd name="T2" fmla="*/ 0 w 69"/>
                  <a:gd name="T3" fmla="*/ 156 h 19"/>
                  <a:gd name="T4" fmla="*/ 369 w 69"/>
                  <a:gd name="T5" fmla="*/ 2989 h 19"/>
                  <a:gd name="T6" fmla="*/ 8004 w 69"/>
                  <a:gd name="T7" fmla="*/ 1262 h 19"/>
                  <a:gd name="T8" fmla="*/ 6418 w 69"/>
                  <a:gd name="T9" fmla="*/ 2669 h 19"/>
                  <a:gd name="T10" fmla="*/ 7288 w 69"/>
                  <a:gd name="T11" fmla="*/ 1566 h 19"/>
                  <a:gd name="T12" fmla="*/ 4866 w 69"/>
                  <a:gd name="T13" fmla="*/ 1262 h 19"/>
                  <a:gd name="T14" fmla="*/ 3454 w 69"/>
                  <a:gd name="T15" fmla="*/ 2669 h 19"/>
                  <a:gd name="T16" fmla="*/ 1238 w 69"/>
                  <a:gd name="T17" fmla="*/ 2456 h 19"/>
                  <a:gd name="T18" fmla="*/ 524 w 69"/>
                  <a:gd name="T19" fmla="*/ 1795 h 19"/>
                  <a:gd name="T20" fmla="*/ 2060 w 69"/>
                  <a:gd name="T21" fmla="*/ 533 h 19"/>
                  <a:gd name="T22" fmla="*/ 3834 w 69"/>
                  <a:gd name="T23" fmla="*/ 533 h 19"/>
                  <a:gd name="T24" fmla="*/ 1781 w 69"/>
                  <a:gd name="T25" fmla="*/ 2070 h 19"/>
                  <a:gd name="T26" fmla="*/ 3175 w 69"/>
                  <a:gd name="T27" fmla="*/ 533 h 19"/>
                  <a:gd name="T28" fmla="*/ 524 w 69"/>
                  <a:gd name="T29" fmla="*/ 1419 h 19"/>
                  <a:gd name="T30" fmla="*/ 1897 w 69"/>
                  <a:gd name="T31" fmla="*/ 874 h 19"/>
                  <a:gd name="T32" fmla="*/ 2265 w 69"/>
                  <a:gd name="T33" fmla="*/ 533 h 19"/>
                  <a:gd name="T34" fmla="*/ 524 w 69"/>
                  <a:gd name="T35" fmla="*/ 1262 h 19"/>
                  <a:gd name="T36" fmla="*/ 2806 w 69"/>
                  <a:gd name="T37" fmla="*/ 1566 h 19"/>
                  <a:gd name="T38" fmla="*/ 2265 w 69"/>
                  <a:gd name="T39" fmla="*/ 2456 h 19"/>
                  <a:gd name="T40" fmla="*/ 3978 w 69"/>
                  <a:gd name="T41" fmla="*/ 874 h 19"/>
                  <a:gd name="T42" fmla="*/ 2806 w 69"/>
                  <a:gd name="T43" fmla="*/ 2456 h 19"/>
                  <a:gd name="T44" fmla="*/ 2925 w 69"/>
                  <a:gd name="T45" fmla="*/ 2456 h 19"/>
                  <a:gd name="T46" fmla="*/ 3298 w 69"/>
                  <a:gd name="T47" fmla="*/ 2456 h 19"/>
                  <a:gd name="T48" fmla="*/ 6104 w 69"/>
                  <a:gd name="T49" fmla="*/ 1037 h 19"/>
                  <a:gd name="T50" fmla="*/ 5736 w 69"/>
                  <a:gd name="T51" fmla="*/ 2669 h 19"/>
                  <a:gd name="T52" fmla="*/ 6763 w 69"/>
                  <a:gd name="T53" fmla="*/ 1419 h 19"/>
                  <a:gd name="T54" fmla="*/ 10217 w 69"/>
                  <a:gd name="T55" fmla="*/ 661 h 19"/>
                  <a:gd name="T56" fmla="*/ 10085 w 69"/>
                  <a:gd name="T57" fmla="*/ 2070 h 19"/>
                  <a:gd name="T58" fmla="*/ 9397 w 69"/>
                  <a:gd name="T59" fmla="*/ 661 h 19"/>
                  <a:gd name="T60" fmla="*/ 8816 w 69"/>
                  <a:gd name="T61" fmla="*/ 661 h 19"/>
                  <a:gd name="T62" fmla="*/ 9560 w 69"/>
                  <a:gd name="T63" fmla="*/ 661 h 19"/>
                  <a:gd name="T64" fmla="*/ 9057 w 69"/>
                  <a:gd name="T65" fmla="*/ 1419 h 19"/>
                  <a:gd name="T66" fmla="*/ 9938 w 69"/>
                  <a:gd name="T67" fmla="*/ 1262 h 19"/>
                  <a:gd name="T68" fmla="*/ 7500 w 69"/>
                  <a:gd name="T69" fmla="*/ 2669 h 19"/>
                  <a:gd name="T70" fmla="*/ 10217 w 69"/>
                  <a:gd name="T71" fmla="*/ 1566 h 19"/>
                  <a:gd name="T72" fmla="*/ 10085 w 69"/>
                  <a:gd name="T73" fmla="*/ 1419 h 19"/>
                  <a:gd name="T74" fmla="*/ 10217 w 69"/>
                  <a:gd name="T75" fmla="*/ 2828 h 19"/>
                  <a:gd name="T76" fmla="*/ 11339 w 69"/>
                  <a:gd name="T77" fmla="*/ 2669 h 19"/>
                  <a:gd name="T78" fmla="*/ 11495 w 69"/>
                  <a:gd name="T79" fmla="*/ 1795 h 19"/>
                  <a:gd name="T80" fmla="*/ 11495 w 69"/>
                  <a:gd name="T81" fmla="*/ 874 h 19"/>
                  <a:gd name="T82" fmla="*/ 10741 w 69"/>
                  <a:gd name="T83" fmla="*/ 1419 h 19"/>
                  <a:gd name="T84" fmla="*/ 8159 w 69"/>
                  <a:gd name="T85" fmla="*/ 661 h 19"/>
                  <a:gd name="T86" fmla="*/ 7500 w 69"/>
                  <a:gd name="T87" fmla="*/ 661 h 19"/>
                  <a:gd name="T88" fmla="*/ 6418 w 69"/>
                  <a:gd name="T89" fmla="*/ 874 h 19"/>
                  <a:gd name="T90" fmla="*/ 5736 w 69"/>
                  <a:gd name="T91" fmla="*/ 661 h 19"/>
                  <a:gd name="T92" fmla="*/ 4207 w 69"/>
                  <a:gd name="T93" fmla="*/ 1795 h 19"/>
                  <a:gd name="T94" fmla="*/ 2925 w 69"/>
                  <a:gd name="T95" fmla="*/ 2300 h 19"/>
                  <a:gd name="T96" fmla="*/ 6263 w 69"/>
                  <a:gd name="T97" fmla="*/ 533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19"/>
                  <a:gd name="T149" fmla="*/ 69 w 69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19">
                    <a:moveTo>
                      <a:pt x="67" y="19"/>
                    </a:moveTo>
                    <a:cubicBezTo>
                      <a:pt x="68" y="19"/>
                      <a:pt x="69" y="19"/>
                      <a:pt x="69" y="17"/>
                    </a:cubicBezTo>
                    <a:cubicBezTo>
                      <a:pt x="69" y="13"/>
                      <a:pt x="69" y="8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3"/>
                      <a:pt x="69" y="3"/>
                      <a:pt x="68" y="3"/>
                    </a:cubicBezTo>
                    <a:cubicBezTo>
                      <a:pt x="59" y="1"/>
                      <a:pt x="49" y="1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3" y="17"/>
                      <a:pt x="45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7" y="15"/>
                    </a:moveTo>
                    <a:cubicBezTo>
                      <a:pt x="40" y="13"/>
                      <a:pt x="43" y="10"/>
                      <a:pt x="46" y="7"/>
                    </a:cubicBezTo>
                    <a:cubicBezTo>
                      <a:pt x="47" y="6"/>
                      <a:pt x="48" y="5"/>
                      <a:pt x="49" y="5"/>
                    </a:cubicBezTo>
                    <a:cubicBezTo>
                      <a:pt x="49" y="5"/>
                      <a:pt x="48" y="8"/>
                      <a:pt x="48" y="8"/>
                    </a:cubicBezTo>
                    <a:cubicBezTo>
                      <a:pt x="46" y="11"/>
                      <a:pt x="44" y="13"/>
                      <a:pt x="42" y="15"/>
                    </a:cubicBezTo>
                    <a:cubicBezTo>
                      <a:pt x="40" y="15"/>
                      <a:pt x="39" y="15"/>
                      <a:pt x="37" y="15"/>
                    </a:cubicBezTo>
                    <a:close/>
                    <a:moveTo>
                      <a:pt x="33" y="15"/>
                    </a:moveTo>
                    <a:cubicBezTo>
                      <a:pt x="36" y="13"/>
                      <a:pt x="39" y="10"/>
                      <a:pt x="42" y="8"/>
                    </a:cubicBezTo>
                    <a:cubicBezTo>
                      <a:pt x="43" y="7"/>
                      <a:pt x="44" y="6"/>
                      <a:pt x="45" y="5"/>
                    </a:cubicBezTo>
                    <a:cubicBezTo>
                      <a:pt x="44" y="6"/>
                      <a:pt x="43" y="8"/>
                      <a:pt x="42" y="9"/>
                    </a:cubicBezTo>
                    <a:cubicBezTo>
                      <a:pt x="40" y="11"/>
                      <a:pt x="38" y="13"/>
                      <a:pt x="36" y="15"/>
                    </a:cubicBezTo>
                    <a:cubicBezTo>
                      <a:pt x="35" y="15"/>
                      <a:pt x="34" y="15"/>
                      <a:pt x="33" y="15"/>
                    </a:cubicBezTo>
                    <a:close/>
                    <a:moveTo>
                      <a:pt x="20" y="15"/>
                    </a:moveTo>
                    <a:cubicBezTo>
                      <a:pt x="23" y="12"/>
                      <a:pt x="26" y="10"/>
                      <a:pt x="28" y="7"/>
                    </a:cubicBezTo>
                    <a:cubicBezTo>
                      <a:pt x="29" y="6"/>
                      <a:pt x="30" y="6"/>
                      <a:pt x="31" y="5"/>
                    </a:cubicBezTo>
                    <a:cubicBezTo>
                      <a:pt x="30" y="5"/>
                      <a:pt x="30" y="7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22" y="15"/>
                      <a:pt x="21" y="15"/>
                      <a:pt x="20" y="15"/>
                    </a:cubicBezTo>
                    <a:close/>
                    <a:moveTo>
                      <a:pt x="3" y="14"/>
                    </a:moveTo>
                    <a:cubicBezTo>
                      <a:pt x="8" y="12"/>
                      <a:pt x="11" y="8"/>
                      <a:pt x="15" y="5"/>
                    </a:cubicBezTo>
                    <a:cubicBezTo>
                      <a:pt x="19" y="3"/>
                      <a:pt x="13" y="8"/>
                      <a:pt x="12" y="9"/>
                    </a:cubicBezTo>
                    <a:cubicBezTo>
                      <a:pt x="10" y="11"/>
                      <a:pt x="9" y="12"/>
                      <a:pt x="7" y="14"/>
                    </a:cubicBezTo>
                    <a:cubicBezTo>
                      <a:pt x="6" y="14"/>
                      <a:pt x="5" y="14"/>
                      <a:pt x="3" y="14"/>
                    </a:cubicBezTo>
                    <a:close/>
                    <a:moveTo>
                      <a:pt x="12" y="3"/>
                    </a:moveTo>
                    <a:cubicBezTo>
                      <a:pt x="9" y="5"/>
                      <a:pt x="6" y="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6"/>
                      <a:pt x="7" y="5"/>
                      <a:pt x="8" y="3"/>
                    </a:cubicBezTo>
                    <a:cubicBezTo>
                      <a:pt x="9" y="3"/>
                      <a:pt x="10" y="3"/>
                      <a:pt x="12" y="3"/>
                    </a:cubicBezTo>
                    <a:close/>
                    <a:moveTo>
                      <a:pt x="22" y="3"/>
                    </a:moveTo>
                    <a:cubicBezTo>
                      <a:pt x="23" y="3"/>
                      <a:pt x="24" y="3"/>
                      <a:pt x="25" y="3"/>
                    </a:cubicBezTo>
                    <a:cubicBezTo>
                      <a:pt x="23" y="4"/>
                      <a:pt x="21" y="5"/>
                      <a:pt x="20" y="6"/>
                    </a:cubicBezTo>
                    <a:cubicBezTo>
                      <a:pt x="21" y="5"/>
                      <a:pt x="21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lose/>
                    <a:moveTo>
                      <a:pt x="18" y="3"/>
                    </a:moveTo>
                    <a:cubicBezTo>
                      <a:pt x="19" y="3"/>
                      <a:pt x="20" y="3"/>
                      <a:pt x="21" y="3"/>
                    </a:cubicBezTo>
                    <a:cubicBezTo>
                      <a:pt x="17" y="6"/>
                      <a:pt x="14" y="10"/>
                      <a:pt x="10" y="12"/>
                    </a:cubicBezTo>
                    <a:cubicBezTo>
                      <a:pt x="10" y="13"/>
                      <a:pt x="7" y="15"/>
                      <a:pt x="10" y="13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5" y="8"/>
                      <a:pt x="16" y="6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  <a:moveTo>
                      <a:pt x="3" y="8"/>
                    </a:moveTo>
                    <a:cubicBezTo>
                      <a:pt x="4" y="7"/>
                      <a:pt x="8" y="1"/>
                      <a:pt x="6" y="5"/>
                    </a:cubicBezTo>
                    <a:cubicBezTo>
                      <a:pt x="5" y="6"/>
                      <a:pt x="4" y="8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lose/>
                    <a:moveTo>
                      <a:pt x="3" y="11"/>
                    </a:move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1" y="4"/>
                      <a:pt x="12" y="4"/>
                      <a:pt x="11" y="5"/>
                    </a:cubicBezTo>
                    <a:cubicBezTo>
                      <a:pt x="8" y="8"/>
                      <a:pt x="6" y="11"/>
                      <a:pt x="3" y="13"/>
                    </a:cubicBezTo>
                    <a:cubicBezTo>
                      <a:pt x="3" y="12"/>
                      <a:pt x="3" y="12"/>
                      <a:pt x="3" y="11"/>
                    </a:cubicBezTo>
                    <a:close/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2" y="6"/>
                      <a:pt x="8" y="10"/>
                      <a:pt x="4" y="13"/>
                    </a:cubicBezTo>
                    <a:cubicBezTo>
                      <a:pt x="7" y="11"/>
                      <a:pt x="11" y="7"/>
                      <a:pt x="13" y="3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5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5"/>
                      <a:pt x="3" y="7"/>
                    </a:cubicBezTo>
                    <a:close/>
                    <a:moveTo>
                      <a:pt x="16" y="9"/>
                    </a:moveTo>
                    <a:cubicBezTo>
                      <a:pt x="16" y="8"/>
                      <a:pt x="17" y="7"/>
                      <a:pt x="18" y="7"/>
                    </a:cubicBezTo>
                    <a:cubicBezTo>
                      <a:pt x="18" y="6"/>
                      <a:pt x="22" y="3"/>
                      <a:pt x="20" y="5"/>
                    </a:cubicBezTo>
                    <a:cubicBezTo>
                      <a:pt x="18" y="8"/>
                      <a:pt x="16" y="11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0" y="14"/>
                      <a:pt x="9" y="14"/>
                    </a:cubicBezTo>
                    <a:cubicBezTo>
                      <a:pt x="11" y="13"/>
                      <a:pt x="14" y="11"/>
                      <a:pt x="16" y="9"/>
                    </a:cubicBezTo>
                    <a:close/>
                    <a:moveTo>
                      <a:pt x="14" y="14"/>
                    </a:moveTo>
                    <a:cubicBezTo>
                      <a:pt x="17" y="11"/>
                      <a:pt x="19" y="7"/>
                      <a:pt x="23" y="5"/>
                    </a:cubicBezTo>
                    <a:cubicBezTo>
                      <a:pt x="24" y="4"/>
                      <a:pt x="24" y="4"/>
                      <a:pt x="23" y="5"/>
                    </a:cubicBezTo>
                    <a:cubicBezTo>
                      <a:pt x="21" y="6"/>
                      <a:pt x="20" y="8"/>
                      <a:pt x="19" y="9"/>
                    </a:cubicBezTo>
                    <a:cubicBezTo>
                      <a:pt x="18" y="11"/>
                      <a:pt x="17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9" y="14"/>
                    </a:moveTo>
                    <a:cubicBezTo>
                      <a:pt x="19" y="14"/>
                      <a:pt x="18" y="14"/>
                      <a:pt x="17" y="14"/>
                    </a:cubicBezTo>
                    <a:cubicBezTo>
                      <a:pt x="20" y="12"/>
                      <a:pt x="23" y="9"/>
                      <a:pt x="26" y="7"/>
                    </a:cubicBezTo>
                    <a:cubicBezTo>
                      <a:pt x="31" y="2"/>
                      <a:pt x="25" y="7"/>
                      <a:pt x="24" y="8"/>
                    </a:cubicBezTo>
                    <a:cubicBezTo>
                      <a:pt x="22" y="10"/>
                      <a:pt x="21" y="12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5"/>
                      <a:pt x="24" y="15"/>
                    </a:cubicBezTo>
                    <a:cubicBezTo>
                      <a:pt x="27" y="13"/>
                      <a:pt x="29" y="11"/>
                      <a:pt x="32" y="9"/>
                    </a:cubicBezTo>
                    <a:cubicBezTo>
                      <a:pt x="33" y="7"/>
                      <a:pt x="34" y="7"/>
                      <a:pt x="35" y="6"/>
                    </a:cubicBezTo>
                    <a:cubicBezTo>
                      <a:pt x="38" y="4"/>
                      <a:pt x="35" y="6"/>
                      <a:pt x="35" y="7"/>
                    </a:cubicBezTo>
                    <a:cubicBezTo>
                      <a:pt x="33" y="9"/>
                      <a:pt x="31" y="12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2" y="15"/>
                      <a:pt x="32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3" y="12"/>
                      <a:pt x="36" y="8"/>
                      <a:pt x="40" y="5"/>
                    </a:cubicBezTo>
                    <a:cubicBezTo>
                      <a:pt x="43" y="3"/>
                      <a:pt x="39" y="7"/>
                      <a:pt x="39" y="8"/>
                    </a:cubicBezTo>
                    <a:cubicBezTo>
                      <a:pt x="37" y="10"/>
                      <a:pt x="35" y="13"/>
                      <a:pt x="33" y="15"/>
                    </a:cubicBezTo>
                    <a:close/>
                    <a:moveTo>
                      <a:pt x="61" y="5"/>
                    </a:moveTo>
                    <a:cubicBezTo>
                      <a:pt x="58" y="8"/>
                      <a:pt x="54" y="11"/>
                      <a:pt x="52" y="15"/>
                    </a:cubicBezTo>
                    <a:cubicBezTo>
                      <a:pt x="54" y="11"/>
                      <a:pt x="57" y="8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1" y="4"/>
                      <a:pt x="63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7"/>
                      <a:pt x="60" y="10"/>
                      <a:pt x="58" y="12"/>
                    </a:cubicBezTo>
                    <a:cubicBezTo>
                      <a:pt x="58" y="12"/>
                      <a:pt x="59" y="12"/>
                      <a:pt x="59" y="11"/>
                    </a:cubicBezTo>
                    <a:cubicBezTo>
                      <a:pt x="60" y="9"/>
                      <a:pt x="61" y="7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lose/>
                    <a:moveTo>
                      <a:pt x="54" y="4"/>
                    </a:moveTo>
                    <a:cubicBezTo>
                      <a:pt x="52" y="5"/>
                      <a:pt x="51" y="7"/>
                      <a:pt x="49" y="9"/>
                    </a:cubicBezTo>
                    <a:cubicBezTo>
                      <a:pt x="48" y="9"/>
                      <a:pt x="48" y="10"/>
                      <a:pt x="47" y="10"/>
                    </a:cubicBezTo>
                    <a:cubicBezTo>
                      <a:pt x="49" y="8"/>
                      <a:pt x="50" y="6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9" y="4"/>
                    </a:cubicBezTo>
                    <a:cubicBezTo>
                      <a:pt x="55" y="7"/>
                      <a:pt x="52" y="9"/>
                      <a:pt x="50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2" y="9"/>
                      <a:pt x="53" y="7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lose/>
                    <a:moveTo>
                      <a:pt x="50" y="8"/>
                    </a:moveTo>
                    <a:cubicBezTo>
                      <a:pt x="51" y="7"/>
                      <a:pt x="53" y="6"/>
                      <a:pt x="54" y="5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0" y="10"/>
                      <a:pt x="49" y="13"/>
                      <a:pt x="47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51" y="12"/>
                      <a:pt x="54" y="9"/>
                      <a:pt x="57" y="6"/>
                    </a:cubicBezTo>
                    <a:cubicBezTo>
                      <a:pt x="58" y="5"/>
                      <a:pt x="58" y="5"/>
                      <a:pt x="57" y="7"/>
                    </a:cubicBezTo>
                    <a:cubicBezTo>
                      <a:pt x="56" y="8"/>
                      <a:pt x="55" y="9"/>
                      <a:pt x="54" y="10"/>
                    </a:cubicBezTo>
                    <a:cubicBezTo>
                      <a:pt x="53" y="12"/>
                      <a:pt x="51" y="14"/>
                      <a:pt x="50" y="15"/>
                    </a:cubicBezTo>
                    <a:cubicBezTo>
                      <a:pt x="50" y="15"/>
                      <a:pt x="50" y="16"/>
                      <a:pt x="50" y="16"/>
                    </a:cubicBezTo>
                    <a:cubicBezTo>
                      <a:pt x="48" y="16"/>
                      <a:pt x="45" y="16"/>
                      <a:pt x="43" y="15"/>
                    </a:cubicBezTo>
                    <a:cubicBezTo>
                      <a:pt x="45" y="13"/>
                      <a:pt x="48" y="11"/>
                      <a:pt x="50" y="8"/>
                    </a:cubicBezTo>
                    <a:close/>
                    <a:moveTo>
                      <a:pt x="58" y="8"/>
                    </a:moveTo>
                    <a:cubicBezTo>
                      <a:pt x="59" y="8"/>
                      <a:pt x="60" y="7"/>
                      <a:pt x="61" y="6"/>
                    </a:cubicBezTo>
                    <a:cubicBezTo>
                      <a:pt x="60" y="7"/>
                      <a:pt x="60" y="8"/>
                      <a:pt x="59" y="9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0" y="16"/>
                    </a:cubicBezTo>
                    <a:cubicBezTo>
                      <a:pt x="53" y="14"/>
                      <a:pt x="56" y="11"/>
                      <a:pt x="58" y="8"/>
                    </a:cubicBezTo>
                    <a:close/>
                    <a:moveTo>
                      <a:pt x="62" y="8"/>
                    </a:moveTo>
                    <a:cubicBezTo>
                      <a:pt x="63" y="8"/>
                      <a:pt x="65" y="5"/>
                      <a:pt x="64" y="8"/>
                    </a:cubicBezTo>
                    <a:cubicBezTo>
                      <a:pt x="63" y="10"/>
                      <a:pt x="61" y="13"/>
                      <a:pt x="59" y="15"/>
                    </a:cubicBezTo>
                    <a:cubicBezTo>
                      <a:pt x="58" y="15"/>
                      <a:pt x="59" y="16"/>
                      <a:pt x="59" y="16"/>
                    </a:cubicBezTo>
                    <a:cubicBezTo>
                      <a:pt x="60" y="15"/>
                      <a:pt x="60" y="15"/>
                      <a:pt x="62" y="14"/>
                    </a:cubicBezTo>
                    <a:cubicBezTo>
                      <a:pt x="64" y="12"/>
                      <a:pt x="66" y="11"/>
                      <a:pt x="62" y="15"/>
                    </a:cubicBezTo>
                    <a:cubicBezTo>
                      <a:pt x="62" y="15"/>
                      <a:pt x="62" y="16"/>
                      <a:pt x="62" y="16"/>
                    </a:cubicBezTo>
                    <a:cubicBezTo>
                      <a:pt x="63" y="15"/>
                      <a:pt x="64" y="15"/>
                      <a:pt x="65" y="15"/>
                    </a:cubicBezTo>
                    <a:cubicBezTo>
                      <a:pt x="66" y="15"/>
                      <a:pt x="66" y="15"/>
                      <a:pt x="65" y="15"/>
                    </a:cubicBezTo>
                    <a:cubicBezTo>
                      <a:pt x="65" y="15"/>
                      <a:pt x="63" y="15"/>
                      <a:pt x="64" y="15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4" y="11"/>
                      <a:pt x="64" y="11"/>
                      <a:pt x="63" y="12"/>
                    </a:cubicBezTo>
                    <a:cubicBezTo>
                      <a:pt x="63" y="12"/>
                      <a:pt x="59" y="16"/>
                      <a:pt x="61" y="13"/>
                    </a:cubicBezTo>
                    <a:cubicBezTo>
                      <a:pt x="63" y="11"/>
                      <a:pt x="64" y="8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9"/>
                      <a:pt x="66" y="12"/>
                      <a:pt x="66" y="16"/>
                    </a:cubicBezTo>
                    <a:cubicBezTo>
                      <a:pt x="62" y="16"/>
                      <a:pt x="59" y="16"/>
                      <a:pt x="55" y="16"/>
                    </a:cubicBezTo>
                    <a:cubicBezTo>
                      <a:pt x="58" y="14"/>
                      <a:pt x="60" y="11"/>
                      <a:pt x="62" y="8"/>
                    </a:cubicBezTo>
                    <a:close/>
                    <a:moveTo>
                      <a:pt x="36" y="3"/>
                    </a:moveTo>
                    <a:cubicBezTo>
                      <a:pt x="41" y="3"/>
                      <a:pt x="45" y="3"/>
                      <a:pt x="50" y="4"/>
                    </a:cubicBezTo>
                    <a:cubicBezTo>
                      <a:pt x="48" y="5"/>
                      <a:pt x="46" y="6"/>
                      <a:pt x="44" y="8"/>
                    </a:cubicBezTo>
                    <a:cubicBezTo>
                      <a:pt x="45" y="7"/>
                      <a:pt x="46" y="6"/>
                      <a:pt x="47" y="4"/>
                    </a:cubicBezTo>
                    <a:cubicBezTo>
                      <a:pt x="47" y="4"/>
                      <a:pt x="47" y="4"/>
                      <a:pt x="46" y="4"/>
                    </a:cubicBezTo>
                    <a:cubicBezTo>
                      <a:pt x="42" y="6"/>
                      <a:pt x="40" y="9"/>
                      <a:pt x="36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9" y="9"/>
                      <a:pt x="41" y="6"/>
                      <a:pt x="43" y="4"/>
                    </a:cubicBezTo>
                    <a:cubicBezTo>
                      <a:pt x="43" y="4"/>
                      <a:pt x="43" y="3"/>
                      <a:pt x="42" y="3"/>
                    </a:cubicBezTo>
                    <a:cubicBezTo>
                      <a:pt x="39" y="5"/>
                      <a:pt x="36" y="8"/>
                      <a:pt x="33" y="11"/>
                    </a:cubicBezTo>
                    <a:cubicBezTo>
                      <a:pt x="32" y="12"/>
                      <a:pt x="29" y="16"/>
                      <a:pt x="31" y="13"/>
                    </a:cubicBezTo>
                    <a:cubicBezTo>
                      <a:pt x="33" y="10"/>
                      <a:pt x="35" y="7"/>
                      <a:pt x="37" y="5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4" y="5"/>
                      <a:pt x="31" y="8"/>
                      <a:pt x="29" y="11"/>
                    </a:cubicBezTo>
                    <a:cubicBezTo>
                      <a:pt x="28" y="11"/>
                      <a:pt x="22" y="16"/>
                      <a:pt x="25" y="12"/>
                    </a:cubicBezTo>
                    <a:cubicBezTo>
                      <a:pt x="28" y="10"/>
                      <a:pt x="30" y="7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29" y="5"/>
                      <a:pt x="26" y="8"/>
                      <a:pt x="24" y="11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19" y="15"/>
                      <a:pt x="23" y="10"/>
                      <a:pt x="24" y="10"/>
                    </a:cubicBezTo>
                    <a:cubicBezTo>
                      <a:pt x="25" y="8"/>
                      <a:pt x="27" y="6"/>
                      <a:pt x="29" y="4"/>
                    </a:cubicBezTo>
                    <a:cubicBezTo>
                      <a:pt x="30" y="4"/>
                      <a:pt x="29" y="3"/>
                      <a:pt x="29" y="3"/>
                    </a:cubicBezTo>
                    <a:cubicBezTo>
                      <a:pt x="25" y="6"/>
                      <a:pt x="23" y="8"/>
                      <a:pt x="20" y="11"/>
                    </a:cubicBezTo>
                    <a:cubicBezTo>
                      <a:pt x="19" y="12"/>
                      <a:pt x="18" y="13"/>
                      <a:pt x="17" y="13"/>
                    </a:cubicBezTo>
                    <a:cubicBezTo>
                      <a:pt x="18" y="13"/>
                      <a:pt x="18" y="11"/>
                      <a:pt x="19" y="11"/>
                    </a:cubicBezTo>
                    <a:cubicBezTo>
                      <a:pt x="21" y="8"/>
                      <a:pt x="23" y="6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3" y="3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19" name="Freeform 174"/>
              <p:cNvSpPr>
                <a:spLocks noEditPoints="1" noChangeArrowheads="1"/>
              </p:cNvSpPr>
              <p:nvPr/>
            </p:nvSpPr>
            <p:spPr bwMode="auto">
              <a:xfrm>
                <a:off x="7103" y="151"/>
                <a:ext cx="42" cy="41"/>
              </a:xfrm>
              <a:custGeom>
                <a:avLst/>
                <a:gdLst>
                  <a:gd name="T0" fmla="*/ 1801 w 18"/>
                  <a:gd name="T1" fmla="*/ 3181 h 17"/>
                  <a:gd name="T2" fmla="*/ 2756 w 18"/>
                  <a:gd name="T3" fmla="*/ 1389 h 17"/>
                  <a:gd name="T4" fmla="*/ 1307 w 18"/>
                  <a:gd name="T5" fmla="*/ 0 h 17"/>
                  <a:gd name="T6" fmla="*/ 1307 w 18"/>
                  <a:gd name="T7" fmla="*/ 0 h 17"/>
                  <a:gd name="T8" fmla="*/ 0 w 18"/>
                  <a:gd name="T9" fmla="*/ 1797 h 17"/>
                  <a:gd name="T10" fmla="*/ 1801 w 18"/>
                  <a:gd name="T11" fmla="*/ 3181 h 17"/>
                  <a:gd name="T12" fmla="*/ 1601 w 18"/>
                  <a:gd name="T13" fmla="*/ 2542 h 17"/>
                  <a:gd name="T14" fmla="*/ 469 w 18"/>
                  <a:gd name="T15" fmla="*/ 1797 h 17"/>
                  <a:gd name="T16" fmla="*/ 621 w 18"/>
                  <a:gd name="T17" fmla="*/ 1797 h 17"/>
                  <a:gd name="T18" fmla="*/ 1601 w 18"/>
                  <a:gd name="T19" fmla="*/ 984 h 17"/>
                  <a:gd name="T20" fmla="*/ 828 w 18"/>
                  <a:gd name="T21" fmla="*/ 2204 h 17"/>
                  <a:gd name="T22" fmla="*/ 828 w 18"/>
                  <a:gd name="T23" fmla="*/ 2204 h 17"/>
                  <a:gd name="T24" fmla="*/ 1801 w 18"/>
                  <a:gd name="T25" fmla="*/ 1389 h 17"/>
                  <a:gd name="T26" fmla="*/ 1094 w 18"/>
                  <a:gd name="T27" fmla="*/ 2373 h 17"/>
                  <a:gd name="T28" fmla="*/ 1307 w 18"/>
                  <a:gd name="T29" fmla="*/ 2542 h 17"/>
                  <a:gd name="T30" fmla="*/ 2070 w 18"/>
                  <a:gd name="T31" fmla="*/ 1966 h 17"/>
                  <a:gd name="T32" fmla="*/ 1801 w 18"/>
                  <a:gd name="T33" fmla="*/ 2373 h 17"/>
                  <a:gd name="T34" fmla="*/ 1801 w 18"/>
                  <a:gd name="T35" fmla="*/ 2542 h 17"/>
                  <a:gd name="T36" fmla="*/ 1601 w 18"/>
                  <a:gd name="T37" fmla="*/ 2542 h 17"/>
                  <a:gd name="T38" fmla="*/ 1932 w 18"/>
                  <a:gd name="T39" fmla="*/ 2542 h 17"/>
                  <a:gd name="T40" fmla="*/ 2287 w 18"/>
                  <a:gd name="T41" fmla="*/ 1966 h 17"/>
                  <a:gd name="T42" fmla="*/ 2287 w 18"/>
                  <a:gd name="T43" fmla="*/ 1797 h 17"/>
                  <a:gd name="T44" fmla="*/ 1449 w 18"/>
                  <a:gd name="T45" fmla="*/ 2204 h 17"/>
                  <a:gd name="T46" fmla="*/ 2070 w 18"/>
                  <a:gd name="T47" fmla="*/ 1389 h 17"/>
                  <a:gd name="T48" fmla="*/ 1932 w 18"/>
                  <a:gd name="T49" fmla="*/ 1153 h 17"/>
                  <a:gd name="T50" fmla="*/ 1307 w 18"/>
                  <a:gd name="T51" fmla="*/ 1797 h 17"/>
                  <a:gd name="T52" fmla="*/ 1932 w 18"/>
                  <a:gd name="T53" fmla="*/ 984 h 17"/>
                  <a:gd name="T54" fmla="*/ 1801 w 18"/>
                  <a:gd name="T55" fmla="*/ 815 h 17"/>
                  <a:gd name="T56" fmla="*/ 980 w 18"/>
                  <a:gd name="T57" fmla="*/ 1389 h 17"/>
                  <a:gd name="T58" fmla="*/ 1601 w 18"/>
                  <a:gd name="T59" fmla="*/ 576 h 17"/>
                  <a:gd name="T60" fmla="*/ 1932 w 18"/>
                  <a:gd name="T61" fmla="*/ 2542 h 17"/>
                  <a:gd name="T62" fmla="*/ 1094 w 18"/>
                  <a:gd name="T63" fmla="*/ 576 h 17"/>
                  <a:gd name="T64" fmla="*/ 828 w 18"/>
                  <a:gd name="T65" fmla="*/ 984 h 17"/>
                  <a:gd name="T66" fmla="*/ 1094 w 18"/>
                  <a:gd name="T67" fmla="*/ 576 h 17"/>
                  <a:gd name="T68" fmla="*/ 621 w 18"/>
                  <a:gd name="T69" fmla="*/ 984 h 17"/>
                  <a:gd name="T70" fmla="*/ 828 w 18"/>
                  <a:gd name="T71" fmla="*/ 984 h 17"/>
                  <a:gd name="T72" fmla="*/ 1449 w 18"/>
                  <a:gd name="T73" fmla="*/ 576 h 17"/>
                  <a:gd name="T74" fmla="*/ 469 w 18"/>
                  <a:gd name="T75" fmla="*/ 1558 h 17"/>
                  <a:gd name="T76" fmla="*/ 469 w 18"/>
                  <a:gd name="T77" fmla="*/ 1558 h 17"/>
                  <a:gd name="T78" fmla="*/ 621 w 18"/>
                  <a:gd name="T79" fmla="*/ 984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1" y="16"/>
                    </a:moveTo>
                    <a:cubicBezTo>
                      <a:pt x="15" y="15"/>
                      <a:pt x="18" y="12"/>
                      <a:pt x="17" y="7"/>
                    </a:cubicBezTo>
                    <a:cubicBezTo>
                      <a:pt x="17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1" y="14"/>
                      <a:pt x="6" y="17"/>
                      <a:pt x="11" y="16"/>
                    </a:cubicBezTo>
                    <a:close/>
                    <a:moveTo>
                      <a:pt x="10" y="13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8" y="7"/>
                      <a:pt x="6" y="9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9" y="9"/>
                      <a:pt x="11" y="7"/>
                    </a:cubicBezTo>
                    <a:cubicBezTo>
                      <a:pt x="10" y="9"/>
                      <a:pt x="8" y="10"/>
                      <a:pt x="7" y="12"/>
                    </a:cubicBezTo>
                    <a:cubicBezTo>
                      <a:pt x="7" y="12"/>
                      <a:pt x="7" y="13"/>
                      <a:pt x="8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0" y="13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1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0" y="10"/>
                      <a:pt x="9" y="11"/>
                    </a:cubicBezTo>
                    <a:cubicBezTo>
                      <a:pt x="10" y="10"/>
                      <a:pt x="11" y="8"/>
                      <a:pt x="13" y="7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0" y="7"/>
                      <a:pt x="9" y="8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8" y="6"/>
                      <a:pt x="9" y="4"/>
                      <a:pt x="10" y="3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3"/>
                    </a:moveTo>
                    <a:cubicBezTo>
                      <a:pt x="6" y="4"/>
                      <a:pt x="5" y="4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5" y="5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0" name="Freeform 175"/>
              <p:cNvSpPr>
                <a:spLocks noEditPoints="1" noChangeArrowheads="1"/>
              </p:cNvSpPr>
              <p:nvPr/>
            </p:nvSpPr>
            <p:spPr bwMode="auto">
              <a:xfrm>
                <a:off x="3547" y="1513"/>
                <a:ext cx="59" cy="50"/>
              </a:xfrm>
              <a:custGeom>
                <a:avLst/>
                <a:gdLst>
                  <a:gd name="T0" fmla="*/ 2048 w 25"/>
                  <a:gd name="T1" fmla="*/ 3821 h 21"/>
                  <a:gd name="T2" fmla="*/ 2261 w 25"/>
                  <a:gd name="T3" fmla="*/ 3821 h 21"/>
                  <a:gd name="T4" fmla="*/ 4194 w 25"/>
                  <a:gd name="T5" fmla="*/ 2212 h 21"/>
                  <a:gd name="T6" fmla="*/ 2579 w 25"/>
                  <a:gd name="T7" fmla="*/ 390 h 21"/>
                  <a:gd name="T8" fmla="*/ 2048 w 25"/>
                  <a:gd name="T9" fmla="*/ 3821 h 21"/>
                  <a:gd name="T10" fmla="*/ 1237 w 25"/>
                  <a:gd name="T11" fmla="*/ 1995 h 21"/>
                  <a:gd name="T12" fmla="*/ 1237 w 25"/>
                  <a:gd name="T13" fmla="*/ 1995 h 21"/>
                  <a:gd name="T14" fmla="*/ 2417 w 25"/>
                  <a:gd name="T15" fmla="*/ 1067 h 21"/>
                  <a:gd name="T16" fmla="*/ 1237 w 25"/>
                  <a:gd name="T17" fmla="*/ 2212 h 21"/>
                  <a:gd name="T18" fmla="*/ 1237 w 25"/>
                  <a:gd name="T19" fmla="*/ 1995 h 21"/>
                  <a:gd name="T20" fmla="*/ 3285 w 25"/>
                  <a:gd name="T21" fmla="*/ 1281 h 21"/>
                  <a:gd name="T22" fmla="*/ 1237 w 25"/>
                  <a:gd name="T23" fmla="*/ 2376 h 21"/>
                  <a:gd name="T24" fmla="*/ 1237 w 25"/>
                  <a:gd name="T25" fmla="*/ 2376 h 21"/>
                  <a:gd name="T26" fmla="*/ 2785 w 25"/>
                  <a:gd name="T27" fmla="*/ 929 h 21"/>
                  <a:gd name="T28" fmla="*/ 2785 w 25"/>
                  <a:gd name="T29" fmla="*/ 929 h 21"/>
                  <a:gd name="T30" fmla="*/ 3285 w 25"/>
                  <a:gd name="T31" fmla="*/ 1067 h 21"/>
                  <a:gd name="T32" fmla="*/ 3285 w 25"/>
                  <a:gd name="T33" fmla="*/ 1281 h 21"/>
                  <a:gd name="T34" fmla="*/ 2919 w 25"/>
                  <a:gd name="T35" fmla="*/ 1605 h 21"/>
                  <a:gd name="T36" fmla="*/ 1548 w 25"/>
                  <a:gd name="T37" fmla="*/ 2890 h 21"/>
                  <a:gd name="T38" fmla="*/ 1237 w 25"/>
                  <a:gd name="T39" fmla="*/ 2540 h 21"/>
                  <a:gd name="T40" fmla="*/ 2919 w 25"/>
                  <a:gd name="T41" fmla="*/ 1605 h 21"/>
                  <a:gd name="T42" fmla="*/ 1548 w 25"/>
                  <a:gd name="T43" fmla="*/ 3050 h 21"/>
                  <a:gd name="T44" fmla="*/ 2919 w 25"/>
                  <a:gd name="T45" fmla="*/ 2212 h 21"/>
                  <a:gd name="T46" fmla="*/ 1893 w 25"/>
                  <a:gd name="T47" fmla="*/ 3283 h 21"/>
                  <a:gd name="T48" fmla="*/ 1893 w 25"/>
                  <a:gd name="T49" fmla="*/ 3283 h 21"/>
                  <a:gd name="T50" fmla="*/ 1548 w 25"/>
                  <a:gd name="T51" fmla="*/ 3050 h 21"/>
                  <a:gd name="T52" fmla="*/ 3653 w 25"/>
                  <a:gd name="T53" fmla="*/ 2212 h 21"/>
                  <a:gd name="T54" fmla="*/ 2261 w 25"/>
                  <a:gd name="T55" fmla="*/ 3440 h 21"/>
                  <a:gd name="T56" fmla="*/ 2048 w 25"/>
                  <a:gd name="T57" fmla="*/ 3283 h 21"/>
                  <a:gd name="T58" fmla="*/ 3285 w 25"/>
                  <a:gd name="T59" fmla="*/ 2540 h 21"/>
                  <a:gd name="T60" fmla="*/ 2785 w 25"/>
                  <a:gd name="T61" fmla="*/ 2890 h 21"/>
                  <a:gd name="T62" fmla="*/ 2785 w 25"/>
                  <a:gd name="T63" fmla="*/ 3050 h 21"/>
                  <a:gd name="T64" fmla="*/ 3441 w 25"/>
                  <a:gd name="T65" fmla="*/ 2376 h 21"/>
                  <a:gd name="T66" fmla="*/ 3285 w 25"/>
                  <a:gd name="T67" fmla="*/ 2376 h 21"/>
                  <a:gd name="T68" fmla="*/ 2261 w 25"/>
                  <a:gd name="T69" fmla="*/ 3050 h 21"/>
                  <a:gd name="T70" fmla="*/ 3285 w 25"/>
                  <a:gd name="T71" fmla="*/ 1995 h 21"/>
                  <a:gd name="T72" fmla="*/ 3285 w 25"/>
                  <a:gd name="T73" fmla="*/ 1836 h 21"/>
                  <a:gd name="T74" fmla="*/ 1777 w 25"/>
                  <a:gd name="T75" fmla="*/ 2767 h 21"/>
                  <a:gd name="T76" fmla="*/ 3285 w 25"/>
                  <a:gd name="T77" fmla="*/ 1281 h 21"/>
                  <a:gd name="T78" fmla="*/ 3441 w 25"/>
                  <a:gd name="T79" fmla="*/ 1281 h 21"/>
                  <a:gd name="T80" fmla="*/ 3653 w 25"/>
                  <a:gd name="T81" fmla="*/ 2212 h 21"/>
                  <a:gd name="T82" fmla="*/ 2417 w 25"/>
                  <a:gd name="T83" fmla="*/ 929 h 21"/>
                  <a:gd name="T84" fmla="*/ 2579 w 25"/>
                  <a:gd name="T85" fmla="*/ 929 h 21"/>
                  <a:gd name="T86" fmla="*/ 1237 w 25"/>
                  <a:gd name="T87" fmla="*/ 1836 h 21"/>
                  <a:gd name="T88" fmla="*/ 2417 w 25"/>
                  <a:gd name="T89" fmla="*/ 929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1"/>
                  <a:gd name="T137" fmla="*/ 25 w 25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1">
                    <a:moveTo>
                      <a:pt x="12" y="21"/>
                    </a:moveTo>
                    <a:cubicBezTo>
                      <a:pt x="12" y="21"/>
                      <a:pt x="13" y="21"/>
                      <a:pt x="13" y="21"/>
                    </a:cubicBezTo>
                    <a:cubicBezTo>
                      <a:pt x="18" y="21"/>
                      <a:pt x="23" y="18"/>
                      <a:pt x="24" y="12"/>
                    </a:cubicBezTo>
                    <a:cubicBezTo>
                      <a:pt x="25" y="7"/>
                      <a:pt x="21" y="3"/>
                      <a:pt x="15" y="2"/>
                    </a:cubicBezTo>
                    <a:cubicBezTo>
                      <a:pt x="3" y="0"/>
                      <a:pt x="0" y="19"/>
                      <a:pt x="12" y="21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10" y="9"/>
                      <a:pt x="12" y="8"/>
                      <a:pt x="14" y="6"/>
                    </a:cubicBezTo>
                    <a:cubicBezTo>
                      <a:pt x="12" y="9"/>
                      <a:pt x="9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8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6"/>
                    </a:cubicBezTo>
                    <a:cubicBezTo>
                      <a:pt x="19" y="6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1" y="13"/>
                      <a:pt x="9" y="16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11" y="13"/>
                      <a:pt x="14" y="10"/>
                      <a:pt x="17" y="9"/>
                    </a:cubicBezTo>
                    <a:close/>
                    <a:moveTo>
                      <a:pt x="9" y="17"/>
                    </a:moveTo>
                    <a:cubicBezTo>
                      <a:pt x="12" y="16"/>
                      <a:pt x="14" y="14"/>
                      <a:pt x="17" y="12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lose/>
                    <a:moveTo>
                      <a:pt x="21" y="12"/>
                    </a:moveTo>
                    <a:cubicBezTo>
                      <a:pt x="21" y="16"/>
                      <a:pt x="17" y="18"/>
                      <a:pt x="13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6" y="15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8" y="16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7" y="14"/>
                      <a:pt x="15" y="15"/>
                      <a:pt x="13" y="17"/>
                    </a:cubicBezTo>
                    <a:cubicBezTo>
                      <a:pt x="15" y="15"/>
                      <a:pt x="17" y="13"/>
                      <a:pt x="19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16" y="12"/>
                      <a:pt x="13" y="14"/>
                      <a:pt x="10" y="15"/>
                    </a:cubicBezTo>
                    <a:cubicBezTo>
                      <a:pt x="13" y="13"/>
                      <a:pt x="16" y="10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5"/>
                    </a:moveTo>
                    <a:cubicBezTo>
                      <a:pt x="14" y="5"/>
                      <a:pt x="15" y="5"/>
                      <a:pt x="15" y="5"/>
                    </a:cubicBezTo>
                    <a:cubicBezTo>
                      <a:pt x="12" y="6"/>
                      <a:pt x="10" y="8"/>
                      <a:pt x="7" y="10"/>
                    </a:cubicBezTo>
                    <a:cubicBezTo>
                      <a:pt x="8" y="7"/>
                      <a:pt x="10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1" name="Freeform 176"/>
              <p:cNvSpPr>
                <a:spLocks noEditPoints="1" noChangeArrowheads="1"/>
              </p:cNvSpPr>
              <p:nvPr/>
            </p:nvSpPr>
            <p:spPr bwMode="auto">
              <a:xfrm>
                <a:off x="3499" y="1574"/>
                <a:ext cx="163" cy="45"/>
              </a:xfrm>
              <a:custGeom>
                <a:avLst/>
                <a:gdLst>
                  <a:gd name="T0" fmla="*/ 11982 w 69"/>
                  <a:gd name="T1" fmla="*/ 661 h 19"/>
                  <a:gd name="T2" fmla="*/ 0 w 69"/>
                  <a:gd name="T3" fmla="*/ 156 h 19"/>
                  <a:gd name="T4" fmla="*/ 369 w 69"/>
                  <a:gd name="T5" fmla="*/ 2989 h 19"/>
                  <a:gd name="T6" fmla="*/ 8004 w 69"/>
                  <a:gd name="T7" fmla="*/ 1262 h 19"/>
                  <a:gd name="T8" fmla="*/ 6418 w 69"/>
                  <a:gd name="T9" fmla="*/ 2669 h 19"/>
                  <a:gd name="T10" fmla="*/ 7288 w 69"/>
                  <a:gd name="T11" fmla="*/ 1566 h 19"/>
                  <a:gd name="T12" fmla="*/ 4866 w 69"/>
                  <a:gd name="T13" fmla="*/ 1262 h 19"/>
                  <a:gd name="T14" fmla="*/ 3454 w 69"/>
                  <a:gd name="T15" fmla="*/ 2456 h 19"/>
                  <a:gd name="T16" fmla="*/ 1238 w 69"/>
                  <a:gd name="T17" fmla="*/ 2456 h 19"/>
                  <a:gd name="T18" fmla="*/ 524 w 69"/>
                  <a:gd name="T19" fmla="*/ 1795 h 19"/>
                  <a:gd name="T20" fmla="*/ 2060 w 69"/>
                  <a:gd name="T21" fmla="*/ 533 h 19"/>
                  <a:gd name="T22" fmla="*/ 3834 w 69"/>
                  <a:gd name="T23" fmla="*/ 533 h 19"/>
                  <a:gd name="T24" fmla="*/ 1781 w 69"/>
                  <a:gd name="T25" fmla="*/ 2070 h 19"/>
                  <a:gd name="T26" fmla="*/ 3175 w 69"/>
                  <a:gd name="T27" fmla="*/ 533 h 19"/>
                  <a:gd name="T28" fmla="*/ 524 w 69"/>
                  <a:gd name="T29" fmla="*/ 1419 h 19"/>
                  <a:gd name="T30" fmla="*/ 1897 w 69"/>
                  <a:gd name="T31" fmla="*/ 874 h 19"/>
                  <a:gd name="T32" fmla="*/ 2265 w 69"/>
                  <a:gd name="T33" fmla="*/ 533 h 19"/>
                  <a:gd name="T34" fmla="*/ 524 w 69"/>
                  <a:gd name="T35" fmla="*/ 1262 h 19"/>
                  <a:gd name="T36" fmla="*/ 2806 w 69"/>
                  <a:gd name="T37" fmla="*/ 1419 h 19"/>
                  <a:gd name="T38" fmla="*/ 2265 w 69"/>
                  <a:gd name="T39" fmla="*/ 2456 h 19"/>
                  <a:gd name="T40" fmla="*/ 3978 w 69"/>
                  <a:gd name="T41" fmla="*/ 661 h 19"/>
                  <a:gd name="T42" fmla="*/ 2806 w 69"/>
                  <a:gd name="T43" fmla="*/ 2456 h 19"/>
                  <a:gd name="T44" fmla="*/ 2925 w 69"/>
                  <a:gd name="T45" fmla="*/ 2456 h 19"/>
                  <a:gd name="T46" fmla="*/ 3298 w 69"/>
                  <a:gd name="T47" fmla="*/ 2456 h 19"/>
                  <a:gd name="T48" fmla="*/ 6104 w 69"/>
                  <a:gd name="T49" fmla="*/ 874 h 19"/>
                  <a:gd name="T50" fmla="*/ 5736 w 69"/>
                  <a:gd name="T51" fmla="*/ 2456 h 19"/>
                  <a:gd name="T52" fmla="*/ 6763 w 69"/>
                  <a:gd name="T53" fmla="*/ 1419 h 19"/>
                  <a:gd name="T54" fmla="*/ 10217 w 69"/>
                  <a:gd name="T55" fmla="*/ 661 h 19"/>
                  <a:gd name="T56" fmla="*/ 10085 w 69"/>
                  <a:gd name="T57" fmla="*/ 2070 h 19"/>
                  <a:gd name="T58" fmla="*/ 9397 w 69"/>
                  <a:gd name="T59" fmla="*/ 661 h 19"/>
                  <a:gd name="T60" fmla="*/ 8816 w 69"/>
                  <a:gd name="T61" fmla="*/ 533 h 19"/>
                  <a:gd name="T62" fmla="*/ 9560 w 69"/>
                  <a:gd name="T63" fmla="*/ 661 h 19"/>
                  <a:gd name="T64" fmla="*/ 9057 w 69"/>
                  <a:gd name="T65" fmla="*/ 1419 h 19"/>
                  <a:gd name="T66" fmla="*/ 9938 w 69"/>
                  <a:gd name="T67" fmla="*/ 1037 h 19"/>
                  <a:gd name="T68" fmla="*/ 7500 w 69"/>
                  <a:gd name="T69" fmla="*/ 2669 h 19"/>
                  <a:gd name="T70" fmla="*/ 10217 w 69"/>
                  <a:gd name="T71" fmla="*/ 1566 h 19"/>
                  <a:gd name="T72" fmla="*/ 10085 w 69"/>
                  <a:gd name="T73" fmla="*/ 1419 h 19"/>
                  <a:gd name="T74" fmla="*/ 10217 w 69"/>
                  <a:gd name="T75" fmla="*/ 2828 h 19"/>
                  <a:gd name="T76" fmla="*/ 11339 w 69"/>
                  <a:gd name="T77" fmla="*/ 2669 h 19"/>
                  <a:gd name="T78" fmla="*/ 11495 w 69"/>
                  <a:gd name="T79" fmla="*/ 1795 h 19"/>
                  <a:gd name="T80" fmla="*/ 11495 w 69"/>
                  <a:gd name="T81" fmla="*/ 874 h 19"/>
                  <a:gd name="T82" fmla="*/ 10741 w 69"/>
                  <a:gd name="T83" fmla="*/ 1419 h 19"/>
                  <a:gd name="T84" fmla="*/ 8159 w 69"/>
                  <a:gd name="T85" fmla="*/ 661 h 19"/>
                  <a:gd name="T86" fmla="*/ 7500 w 69"/>
                  <a:gd name="T87" fmla="*/ 661 h 19"/>
                  <a:gd name="T88" fmla="*/ 6418 w 69"/>
                  <a:gd name="T89" fmla="*/ 661 h 19"/>
                  <a:gd name="T90" fmla="*/ 5736 w 69"/>
                  <a:gd name="T91" fmla="*/ 661 h 19"/>
                  <a:gd name="T92" fmla="*/ 4207 w 69"/>
                  <a:gd name="T93" fmla="*/ 1566 h 19"/>
                  <a:gd name="T94" fmla="*/ 2925 w 69"/>
                  <a:gd name="T95" fmla="*/ 2300 h 19"/>
                  <a:gd name="T96" fmla="*/ 6263 w 69"/>
                  <a:gd name="T97" fmla="*/ 533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19"/>
                  <a:gd name="T149" fmla="*/ 69 w 69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19">
                    <a:moveTo>
                      <a:pt x="67" y="19"/>
                    </a:moveTo>
                    <a:cubicBezTo>
                      <a:pt x="68" y="19"/>
                      <a:pt x="69" y="18"/>
                      <a:pt x="69" y="17"/>
                    </a:cubicBezTo>
                    <a:cubicBezTo>
                      <a:pt x="69" y="13"/>
                      <a:pt x="69" y="8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3"/>
                      <a:pt x="69" y="2"/>
                      <a:pt x="68" y="2"/>
                    </a:cubicBezTo>
                    <a:cubicBezTo>
                      <a:pt x="59" y="1"/>
                      <a:pt x="49" y="1"/>
                      <a:pt x="40" y="0"/>
                    </a:cubicBezTo>
                    <a:cubicBezTo>
                      <a:pt x="27" y="0"/>
                      <a:pt x="14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6"/>
                      <a:pt x="0" y="11"/>
                      <a:pt x="0" y="15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3" y="17"/>
                      <a:pt x="45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7" y="15"/>
                    </a:moveTo>
                    <a:cubicBezTo>
                      <a:pt x="40" y="13"/>
                      <a:pt x="43" y="10"/>
                      <a:pt x="46" y="7"/>
                    </a:cubicBezTo>
                    <a:cubicBezTo>
                      <a:pt x="47" y="6"/>
                      <a:pt x="48" y="5"/>
                      <a:pt x="49" y="5"/>
                    </a:cubicBezTo>
                    <a:cubicBezTo>
                      <a:pt x="49" y="5"/>
                      <a:pt x="48" y="8"/>
                      <a:pt x="48" y="8"/>
                    </a:cubicBezTo>
                    <a:cubicBezTo>
                      <a:pt x="46" y="11"/>
                      <a:pt x="44" y="13"/>
                      <a:pt x="42" y="15"/>
                    </a:cubicBezTo>
                    <a:cubicBezTo>
                      <a:pt x="40" y="15"/>
                      <a:pt x="39" y="15"/>
                      <a:pt x="37" y="15"/>
                    </a:cubicBezTo>
                    <a:close/>
                    <a:moveTo>
                      <a:pt x="33" y="15"/>
                    </a:moveTo>
                    <a:cubicBezTo>
                      <a:pt x="36" y="13"/>
                      <a:pt x="39" y="10"/>
                      <a:pt x="42" y="8"/>
                    </a:cubicBezTo>
                    <a:cubicBezTo>
                      <a:pt x="43" y="7"/>
                      <a:pt x="44" y="6"/>
                      <a:pt x="45" y="5"/>
                    </a:cubicBezTo>
                    <a:cubicBezTo>
                      <a:pt x="44" y="6"/>
                      <a:pt x="43" y="8"/>
                      <a:pt x="42" y="9"/>
                    </a:cubicBezTo>
                    <a:cubicBezTo>
                      <a:pt x="40" y="11"/>
                      <a:pt x="38" y="13"/>
                      <a:pt x="36" y="15"/>
                    </a:cubicBezTo>
                    <a:cubicBezTo>
                      <a:pt x="35" y="15"/>
                      <a:pt x="34" y="15"/>
                      <a:pt x="33" y="15"/>
                    </a:cubicBezTo>
                    <a:close/>
                    <a:moveTo>
                      <a:pt x="20" y="14"/>
                    </a:moveTo>
                    <a:cubicBezTo>
                      <a:pt x="23" y="12"/>
                      <a:pt x="26" y="10"/>
                      <a:pt x="28" y="7"/>
                    </a:cubicBezTo>
                    <a:cubicBezTo>
                      <a:pt x="29" y="6"/>
                      <a:pt x="30" y="5"/>
                      <a:pt x="31" y="5"/>
                    </a:cubicBezTo>
                    <a:cubicBezTo>
                      <a:pt x="30" y="5"/>
                      <a:pt x="30" y="7"/>
                      <a:pt x="29" y="8"/>
                    </a:cubicBezTo>
                    <a:cubicBezTo>
                      <a:pt x="27" y="10"/>
                      <a:pt x="25" y="12"/>
                      <a:pt x="23" y="14"/>
                    </a:cubicBezTo>
                    <a:cubicBezTo>
                      <a:pt x="22" y="14"/>
                      <a:pt x="21" y="14"/>
                      <a:pt x="20" y="14"/>
                    </a:cubicBezTo>
                    <a:close/>
                    <a:moveTo>
                      <a:pt x="3" y="14"/>
                    </a:moveTo>
                    <a:cubicBezTo>
                      <a:pt x="8" y="12"/>
                      <a:pt x="11" y="8"/>
                      <a:pt x="15" y="5"/>
                    </a:cubicBezTo>
                    <a:cubicBezTo>
                      <a:pt x="19" y="2"/>
                      <a:pt x="13" y="8"/>
                      <a:pt x="12" y="9"/>
                    </a:cubicBezTo>
                    <a:cubicBezTo>
                      <a:pt x="10" y="11"/>
                      <a:pt x="9" y="12"/>
                      <a:pt x="7" y="14"/>
                    </a:cubicBezTo>
                    <a:cubicBezTo>
                      <a:pt x="6" y="14"/>
                      <a:pt x="5" y="14"/>
                      <a:pt x="3" y="14"/>
                    </a:cubicBezTo>
                    <a:close/>
                    <a:moveTo>
                      <a:pt x="12" y="3"/>
                    </a:moveTo>
                    <a:cubicBezTo>
                      <a:pt x="9" y="5"/>
                      <a:pt x="6" y="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6" y="6"/>
                      <a:pt x="7" y="5"/>
                      <a:pt x="8" y="3"/>
                    </a:cubicBezTo>
                    <a:cubicBezTo>
                      <a:pt x="9" y="3"/>
                      <a:pt x="10" y="3"/>
                      <a:pt x="12" y="3"/>
                    </a:cubicBezTo>
                    <a:close/>
                    <a:moveTo>
                      <a:pt x="22" y="3"/>
                    </a:moveTo>
                    <a:cubicBezTo>
                      <a:pt x="23" y="3"/>
                      <a:pt x="24" y="3"/>
                      <a:pt x="25" y="3"/>
                    </a:cubicBezTo>
                    <a:cubicBezTo>
                      <a:pt x="23" y="4"/>
                      <a:pt x="21" y="5"/>
                      <a:pt x="20" y="6"/>
                    </a:cubicBezTo>
                    <a:cubicBezTo>
                      <a:pt x="21" y="5"/>
                      <a:pt x="21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lose/>
                    <a:moveTo>
                      <a:pt x="18" y="3"/>
                    </a:moveTo>
                    <a:cubicBezTo>
                      <a:pt x="19" y="3"/>
                      <a:pt x="20" y="3"/>
                      <a:pt x="21" y="3"/>
                    </a:cubicBezTo>
                    <a:cubicBezTo>
                      <a:pt x="17" y="6"/>
                      <a:pt x="14" y="9"/>
                      <a:pt x="10" y="12"/>
                    </a:cubicBezTo>
                    <a:cubicBezTo>
                      <a:pt x="10" y="13"/>
                      <a:pt x="7" y="15"/>
                      <a:pt x="10" y="12"/>
                    </a:cubicBezTo>
                    <a:cubicBezTo>
                      <a:pt x="11" y="11"/>
                      <a:pt x="12" y="10"/>
                      <a:pt x="13" y="9"/>
                    </a:cubicBezTo>
                    <a:cubicBezTo>
                      <a:pt x="15" y="7"/>
                      <a:pt x="16" y="6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  <a:moveTo>
                      <a:pt x="3" y="8"/>
                    </a:moveTo>
                    <a:cubicBezTo>
                      <a:pt x="4" y="7"/>
                      <a:pt x="8" y="1"/>
                      <a:pt x="6" y="5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lose/>
                    <a:moveTo>
                      <a:pt x="3" y="11"/>
                    </a:move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2" y="4"/>
                      <a:pt x="12" y="4"/>
                      <a:pt x="11" y="5"/>
                    </a:cubicBezTo>
                    <a:cubicBezTo>
                      <a:pt x="8" y="8"/>
                      <a:pt x="6" y="10"/>
                      <a:pt x="3" y="13"/>
                    </a:cubicBezTo>
                    <a:cubicBezTo>
                      <a:pt x="3" y="12"/>
                      <a:pt x="3" y="12"/>
                      <a:pt x="3" y="11"/>
                    </a:cubicBezTo>
                    <a:close/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2" y="6"/>
                      <a:pt x="8" y="10"/>
                      <a:pt x="4" y="13"/>
                    </a:cubicBezTo>
                    <a:cubicBezTo>
                      <a:pt x="7" y="11"/>
                      <a:pt x="11" y="7"/>
                      <a:pt x="13" y="3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5"/>
                      <a:pt x="3" y="7"/>
                    </a:cubicBezTo>
                    <a:close/>
                    <a:moveTo>
                      <a:pt x="16" y="8"/>
                    </a:moveTo>
                    <a:cubicBezTo>
                      <a:pt x="17" y="8"/>
                      <a:pt x="17" y="7"/>
                      <a:pt x="18" y="7"/>
                    </a:cubicBezTo>
                    <a:cubicBezTo>
                      <a:pt x="18" y="6"/>
                      <a:pt x="22" y="3"/>
                      <a:pt x="20" y="4"/>
                    </a:cubicBezTo>
                    <a:cubicBezTo>
                      <a:pt x="18" y="7"/>
                      <a:pt x="16" y="11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0" y="14"/>
                      <a:pt x="9" y="14"/>
                    </a:cubicBezTo>
                    <a:cubicBezTo>
                      <a:pt x="11" y="13"/>
                      <a:pt x="14" y="11"/>
                      <a:pt x="16" y="8"/>
                    </a:cubicBezTo>
                    <a:close/>
                    <a:moveTo>
                      <a:pt x="14" y="14"/>
                    </a:moveTo>
                    <a:cubicBezTo>
                      <a:pt x="17" y="11"/>
                      <a:pt x="19" y="7"/>
                      <a:pt x="23" y="4"/>
                    </a:cubicBezTo>
                    <a:cubicBezTo>
                      <a:pt x="24" y="4"/>
                      <a:pt x="24" y="4"/>
                      <a:pt x="23" y="5"/>
                    </a:cubicBezTo>
                    <a:cubicBezTo>
                      <a:pt x="21" y="6"/>
                      <a:pt x="20" y="7"/>
                      <a:pt x="19" y="9"/>
                    </a:cubicBezTo>
                    <a:cubicBezTo>
                      <a:pt x="18" y="10"/>
                      <a:pt x="17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9" y="14"/>
                    </a:moveTo>
                    <a:cubicBezTo>
                      <a:pt x="19" y="14"/>
                      <a:pt x="18" y="14"/>
                      <a:pt x="17" y="14"/>
                    </a:cubicBezTo>
                    <a:cubicBezTo>
                      <a:pt x="20" y="12"/>
                      <a:pt x="23" y="9"/>
                      <a:pt x="26" y="6"/>
                    </a:cubicBezTo>
                    <a:cubicBezTo>
                      <a:pt x="31" y="2"/>
                      <a:pt x="25" y="7"/>
                      <a:pt x="24" y="8"/>
                    </a:cubicBezTo>
                    <a:cubicBezTo>
                      <a:pt x="22" y="10"/>
                      <a:pt x="21" y="12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5"/>
                      <a:pt x="24" y="14"/>
                    </a:cubicBezTo>
                    <a:cubicBezTo>
                      <a:pt x="27" y="13"/>
                      <a:pt x="29" y="11"/>
                      <a:pt x="32" y="8"/>
                    </a:cubicBezTo>
                    <a:cubicBezTo>
                      <a:pt x="33" y="7"/>
                      <a:pt x="34" y="6"/>
                      <a:pt x="35" y="5"/>
                    </a:cubicBezTo>
                    <a:cubicBezTo>
                      <a:pt x="38" y="4"/>
                      <a:pt x="35" y="6"/>
                      <a:pt x="35" y="6"/>
                    </a:cubicBezTo>
                    <a:cubicBezTo>
                      <a:pt x="33" y="9"/>
                      <a:pt x="31" y="12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4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3" y="12"/>
                      <a:pt x="36" y="8"/>
                      <a:pt x="40" y="5"/>
                    </a:cubicBezTo>
                    <a:cubicBezTo>
                      <a:pt x="43" y="3"/>
                      <a:pt x="39" y="7"/>
                      <a:pt x="39" y="8"/>
                    </a:cubicBezTo>
                    <a:cubicBezTo>
                      <a:pt x="37" y="10"/>
                      <a:pt x="35" y="12"/>
                      <a:pt x="33" y="14"/>
                    </a:cubicBezTo>
                    <a:close/>
                    <a:moveTo>
                      <a:pt x="61" y="5"/>
                    </a:moveTo>
                    <a:cubicBezTo>
                      <a:pt x="58" y="8"/>
                      <a:pt x="54" y="11"/>
                      <a:pt x="52" y="14"/>
                    </a:cubicBezTo>
                    <a:cubicBezTo>
                      <a:pt x="54" y="11"/>
                      <a:pt x="57" y="8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1" y="4"/>
                      <a:pt x="63" y="4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7"/>
                      <a:pt x="60" y="10"/>
                      <a:pt x="58" y="12"/>
                    </a:cubicBezTo>
                    <a:cubicBezTo>
                      <a:pt x="58" y="12"/>
                      <a:pt x="59" y="11"/>
                      <a:pt x="59" y="11"/>
                    </a:cubicBezTo>
                    <a:cubicBezTo>
                      <a:pt x="60" y="9"/>
                      <a:pt x="61" y="7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lose/>
                    <a:moveTo>
                      <a:pt x="54" y="4"/>
                    </a:moveTo>
                    <a:cubicBezTo>
                      <a:pt x="52" y="5"/>
                      <a:pt x="51" y="7"/>
                      <a:pt x="49" y="8"/>
                    </a:cubicBezTo>
                    <a:cubicBezTo>
                      <a:pt x="48" y="9"/>
                      <a:pt x="48" y="10"/>
                      <a:pt x="47" y="10"/>
                    </a:cubicBezTo>
                    <a:cubicBezTo>
                      <a:pt x="49" y="8"/>
                      <a:pt x="50" y="6"/>
                      <a:pt x="51" y="4"/>
                    </a:cubicBezTo>
                    <a:cubicBezTo>
                      <a:pt x="51" y="4"/>
                      <a:pt x="51" y="4"/>
                      <a:pt x="51" y="3"/>
                    </a:cubicBezTo>
                    <a:cubicBezTo>
                      <a:pt x="53" y="4"/>
                      <a:pt x="56" y="4"/>
                      <a:pt x="59" y="4"/>
                    </a:cubicBezTo>
                    <a:cubicBezTo>
                      <a:pt x="55" y="6"/>
                      <a:pt x="52" y="9"/>
                      <a:pt x="50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2" y="9"/>
                      <a:pt x="53" y="6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lose/>
                    <a:moveTo>
                      <a:pt x="50" y="8"/>
                    </a:moveTo>
                    <a:cubicBezTo>
                      <a:pt x="51" y="7"/>
                      <a:pt x="53" y="6"/>
                      <a:pt x="54" y="5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0" y="10"/>
                      <a:pt x="49" y="12"/>
                      <a:pt x="47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51" y="12"/>
                      <a:pt x="54" y="9"/>
                      <a:pt x="57" y="6"/>
                    </a:cubicBezTo>
                    <a:cubicBezTo>
                      <a:pt x="58" y="5"/>
                      <a:pt x="58" y="5"/>
                      <a:pt x="57" y="6"/>
                    </a:cubicBezTo>
                    <a:cubicBezTo>
                      <a:pt x="56" y="8"/>
                      <a:pt x="55" y="9"/>
                      <a:pt x="54" y="10"/>
                    </a:cubicBezTo>
                    <a:cubicBezTo>
                      <a:pt x="53" y="12"/>
                      <a:pt x="51" y="13"/>
                      <a:pt x="50" y="15"/>
                    </a:cubicBezTo>
                    <a:cubicBezTo>
                      <a:pt x="50" y="15"/>
                      <a:pt x="50" y="15"/>
                      <a:pt x="50" y="16"/>
                    </a:cubicBezTo>
                    <a:cubicBezTo>
                      <a:pt x="48" y="15"/>
                      <a:pt x="45" y="15"/>
                      <a:pt x="43" y="15"/>
                    </a:cubicBezTo>
                    <a:cubicBezTo>
                      <a:pt x="46" y="13"/>
                      <a:pt x="48" y="10"/>
                      <a:pt x="50" y="8"/>
                    </a:cubicBezTo>
                    <a:close/>
                    <a:moveTo>
                      <a:pt x="58" y="8"/>
                    </a:moveTo>
                    <a:cubicBezTo>
                      <a:pt x="59" y="8"/>
                      <a:pt x="60" y="7"/>
                      <a:pt x="61" y="6"/>
                    </a:cubicBezTo>
                    <a:cubicBezTo>
                      <a:pt x="60" y="7"/>
                      <a:pt x="60" y="8"/>
                      <a:pt x="59" y="9"/>
                    </a:cubicBezTo>
                    <a:cubicBezTo>
                      <a:pt x="58" y="12"/>
                      <a:pt x="56" y="14"/>
                      <a:pt x="54" y="15"/>
                    </a:cubicBezTo>
                    <a:cubicBezTo>
                      <a:pt x="54" y="15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1" y="16"/>
                    </a:cubicBezTo>
                    <a:cubicBezTo>
                      <a:pt x="53" y="13"/>
                      <a:pt x="56" y="11"/>
                      <a:pt x="58" y="8"/>
                    </a:cubicBezTo>
                    <a:close/>
                    <a:moveTo>
                      <a:pt x="62" y="8"/>
                    </a:moveTo>
                    <a:cubicBezTo>
                      <a:pt x="63" y="7"/>
                      <a:pt x="65" y="4"/>
                      <a:pt x="64" y="7"/>
                    </a:cubicBezTo>
                    <a:cubicBezTo>
                      <a:pt x="63" y="10"/>
                      <a:pt x="61" y="13"/>
                      <a:pt x="59" y="15"/>
                    </a:cubicBezTo>
                    <a:cubicBezTo>
                      <a:pt x="58" y="15"/>
                      <a:pt x="59" y="16"/>
                      <a:pt x="59" y="16"/>
                    </a:cubicBezTo>
                    <a:cubicBezTo>
                      <a:pt x="61" y="15"/>
                      <a:pt x="60" y="15"/>
                      <a:pt x="62" y="14"/>
                    </a:cubicBezTo>
                    <a:cubicBezTo>
                      <a:pt x="64" y="12"/>
                      <a:pt x="66" y="11"/>
                      <a:pt x="62" y="15"/>
                    </a:cubicBezTo>
                    <a:cubicBezTo>
                      <a:pt x="62" y="15"/>
                      <a:pt x="62" y="16"/>
                      <a:pt x="63" y="16"/>
                    </a:cubicBezTo>
                    <a:cubicBezTo>
                      <a:pt x="63" y="15"/>
                      <a:pt x="64" y="15"/>
                      <a:pt x="65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3" y="15"/>
                      <a:pt x="64" y="14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10"/>
                      <a:pt x="66" y="9"/>
                      <a:pt x="66" y="10"/>
                    </a:cubicBezTo>
                    <a:cubicBezTo>
                      <a:pt x="64" y="10"/>
                      <a:pt x="64" y="10"/>
                      <a:pt x="63" y="11"/>
                    </a:cubicBezTo>
                    <a:cubicBezTo>
                      <a:pt x="63" y="12"/>
                      <a:pt x="59" y="16"/>
                      <a:pt x="61" y="13"/>
                    </a:cubicBezTo>
                    <a:cubicBezTo>
                      <a:pt x="63" y="11"/>
                      <a:pt x="64" y="8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9"/>
                      <a:pt x="66" y="12"/>
                      <a:pt x="66" y="16"/>
                    </a:cubicBezTo>
                    <a:cubicBezTo>
                      <a:pt x="62" y="16"/>
                      <a:pt x="59" y="16"/>
                      <a:pt x="55" y="16"/>
                    </a:cubicBezTo>
                    <a:cubicBezTo>
                      <a:pt x="58" y="14"/>
                      <a:pt x="60" y="11"/>
                      <a:pt x="62" y="8"/>
                    </a:cubicBezTo>
                    <a:close/>
                    <a:moveTo>
                      <a:pt x="36" y="3"/>
                    </a:moveTo>
                    <a:cubicBezTo>
                      <a:pt x="41" y="3"/>
                      <a:pt x="45" y="3"/>
                      <a:pt x="50" y="3"/>
                    </a:cubicBezTo>
                    <a:cubicBezTo>
                      <a:pt x="48" y="5"/>
                      <a:pt x="46" y="6"/>
                      <a:pt x="44" y="8"/>
                    </a:cubicBezTo>
                    <a:cubicBezTo>
                      <a:pt x="45" y="7"/>
                      <a:pt x="46" y="5"/>
                      <a:pt x="47" y="4"/>
                    </a:cubicBezTo>
                    <a:cubicBezTo>
                      <a:pt x="47" y="4"/>
                      <a:pt x="47" y="4"/>
                      <a:pt x="46" y="4"/>
                    </a:cubicBezTo>
                    <a:cubicBezTo>
                      <a:pt x="42" y="6"/>
                      <a:pt x="40" y="9"/>
                      <a:pt x="36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9" y="9"/>
                      <a:pt x="41" y="6"/>
                      <a:pt x="43" y="4"/>
                    </a:cubicBezTo>
                    <a:cubicBezTo>
                      <a:pt x="43" y="4"/>
                      <a:pt x="43" y="3"/>
                      <a:pt x="42" y="3"/>
                    </a:cubicBezTo>
                    <a:cubicBezTo>
                      <a:pt x="39" y="5"/>
                      <a:pt x="36" y="8"/>
                      <a:pt x="33" y="11"/>
                    </a:cubicBezTo>
                    <a:cubicBezTo>
                      <a:pt x="32" y="12"/>
                      <a:pt x="29" y="16"/>
                      <a:pt x="31" y="12"/>
                    </a:cubicBezTo>
                    <a:cubicBezTo>
                      <a:pt x="33" y="10"/>
                      <a:pt x="35" y="7"/>
                      <a:pt x="37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4" y="5"/>
                      <a:pt x="31" y="8"/>
                      <a:pt x="29" y="10"/>
                    </a:cubicBezTo>
                    <a:cubicBezTo>
                      <a:pt x="28" y="11"/>
                      <a:pt x="22" y="16"/>
                      <a:pt x="25" y="12"/>
                    </a:cubicBezTo>
                    <a:cubicBezTo>
                      <a:pt x="28" y="9"/>
                      <a:pt x="30" y="7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29" y="5"/>
                      <a:pt x="27" y="8"/>
                      <a:pt x="24" y="10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19" y="15"/>
                      <a:pt x="23" y="10"/>
                      <a:pt x="24" y="9"/>
                    </a:cubicBezTo>
                    <a:cubicBezTo>
                      <a:pt x="25" y="7"/>
                      <a:pt x="27" y="6"/>
                      <a:pt x="29" y="4"/>
                    </a:cubicBezTo>
                    <a:cubicBezTo>
                      <a:pt x="30" y="4"/>
                      <a:pt x="29" y="3"/>
                      <a:pt x="29" y="3"/>
                    </a:cubicBezTo>
                    <a:cubicBezTo>
                      <a:pt x="25" y="5"/>
                      <a:pt x="23" y="8"/>
                      <a:pt x="20" y="11"/>
                    </a:cubicBezTo>
                    <a:cubicBezTo>
                      <a:pt x="19" y="12"/>
                      <a:pt x="18" y="13"/>
                      <a:pt x="17" y="13"/>
                    </a:cubicBezTo>
                    <a:cubicBezTo>
                      <a:pt x="18" y="13"/>
                      <a:pt x="19" y="11"/>
                      <a:pt x="19" y="10"/>
                    </a:cubicBezTo>
                    <a:cubicBezTo>
                      <a:pt x="21" y="8"/>
                      <a:pt x="23" y="6"/>
                      <a:pt x="25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9" y="3"/>
                      <a:pt x="33" y="3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2" name="Freeform 177"/>
              <p:cNvSpPr>
                <a:spLocks noEditPoints="1" noChangeArrowheads="1"/>
              </p:cNvSpPr>
              <p:nvPr/>
            </p:nvSpPr>
            <p:spPr bwMode="auto">
              <a:xfrm>
                <a:off x="3554" y="1631"/>
                <a:ext cx="42" cy="40"/>
              </a:xfrm>
              <a:custGeom>
                <a:avLst/>
                <a:gdLst>
                  <a:gd name="T0" fmla="*/ 1801 w 18"/>
                  <a:gd name="T1" fmla="*/ 2725 h 17"/>
                  <a:gd name="T2" fmla="*/ 2756 w 18"/>
                  <a:gd name="T3" fmla="*/ 1158 h 17"/>
                  <a:gd name="T4" fmla="*/ 1307 w 18"/>
                  <a:gd name="T5" fmla="*/ 0 h 17"/>
                  <a:gd name="T6" fmla="*/ 1307 w 18"/>
                  <a:gd name="T7" fmla="*/ 0 h 17"/>
                  <a:gd name="T8" fmla="*/ 0 w 18"/>
                  <a:gd name="T9" fmla="*/ 1379 h 17"/>
                  <a:gd name="T10" fmla="*/ 1801 w 18"/>
                  <a:gd name="T11" fmla="*/ 2725 h 17"/>
                  <a:gd name="T12" fmla="*/ 1601 w 18"/>
                  <a:gd name="T13" fmla="*/ 2242 h 17"/>
                  <a:gd name="T14" fmla="*/ 469 w 18"/>
                  <a:gd name="T15" fmla="*/ 1379 h 17"/>
                  <a:gd name="T16" fmla="*/ 621 w 18"/>
                  <a:gd name="T17" fmla="*/ 1379 h 17"/>
                  <a:gd name="T18" fmla="*/ 1601 w 18"/>
                  <a:gd name="T19" fmla="*/ 859 h 17"/>
                  <a:gd name="T20" fmla="*/ 828 w 18"/>
                  <a:gd name="T21" fmla="*/ 1722 h 17"/>
                  <a:gd name="T22" fmla="*/ 828 w 18"/>
                  <a:gd name="T23" fmla="*/ 1878 h 17"/>
                  <a:gd name="T24" fmla="*/ 1801 w 18"/>
                  <a:gd name="T25" fmla="*/ 1158 h 17"/>
                  <a:gd name="T26" fmla="*/ 1094 w 18"/>
                  <a:gd name="T27" fmla="*/ 2021 h 17"/>
                  <a:gd name="T28" fmla="*/ 1307 w 18"/>
                  <a:gd name="T29" fmla="*/ 2021 h 17"/>
                  <a:gd name="T30" fmla="*/ 2070 w 18"/>
                  <a:gd name="T31" fmla="*/ 1722 h 17"/>
                  <a:gd name="T32" fmla="*/ 1801 w 18"/>
                  <a:gd name="T33" fmla="*/ 2021 h 17"/>
                  <a:gd name="T34" fmla="*/ 1801 w 18"/>
                  <a:gd name="T35" fmla="*/ 2242 h 17"/>
                  <a:gd name="T36" fmla="*/ 1601 w 18"/>
                  <a:gd name="T37" fmla="*/ 2242 h 17"/>
                  <a:gd name="T38" fmla="*/ 1932 w 18"/>
                  <a:gd name="T39" fmla="*/ 2242 h 17"/>
                  <a:gd name="T40" fmla="*/ 2287 w 18"/>
                  <a:gd name="T41" fmla="*/ 1501 h 17"/>
                  <a:gd name="T42" fmla="*/ 2287 w 18"/>
                  <a:gd name="T43" fmla="*/ 1501 h 17"/>
                  <a:gd name="T44" fmla="*/ 1449 w 18"/>
                  <a:gd name="T45" fmla="*/ 1878 h 17"/>
                  <a:gd name="T46" fmla="*/ 2070 w 18"/>
                  <a:gd name="T47" fmla="*/ 1019 h 17"/>
                  <a:gd name="T48" fmla="*/ 1932 w 18"/>
                  <a:gd name="T49" fmla="*/ 1019 h 17"/>
                  <a:gd name="T50" fmla="*/ 1307 w 18"/>
                  <a:gd name="T51" fmla="*/ 1501 h 17"/>
                  <a:gd name="T52" fmla="*/ 1932 w 18"/>
                  <a:gd name="T53" fmla="*/ 859 h 17"/>
                  <a:gd name="T54" fmla="*/ 1801 w 18"/>
                  <a:gd name="T55" fmla="*/ 638 h 17"/>
                  <a:gd name="T56" fmla="*/ 980 w 18"/>
                  <a:gd name="T57" fmla="*/ 1019 h 17"/>
                  <a:gd name="T58" fmla="*/ 1601 w 18"/>
                  <a:gd name="T59" fmla="*/ 492 h 17"/>
                  <a:gd name="T60" fmla="*/ 1932 w 18"/>
                  <a:gd name="T61" fmla="*/ 2242 h 17"/>
                  <a:gd name="T62" fmla="*/ 1094 w 18"/>
                  <a:gd name="T63" fmla="*/ 492 h 17"/>
                  <a:gd name="T64" fmla="*/ 828 w 18"/>
                  <a:gd name="T65" fmla="*/ 638 h 17"/>
                  <a:gd name="T66" fmla="*/ 1094 w 18"/>
                  <a:gd name="T67" fmla="*/ 492 h 17"/>
                  <a:gd name="T68" fmla="*/ 621 w 18"/>
                  <a:gd name="T69" fmla="*/ 859 h 17"/>
                  <a:gd name="T70" fmla="*/ 828 w 18"/>
                  <a:gd name="T71" fmla="*/ 859 h 17"/>
                  <a:gd name="T72" fmla="*/ 1449 w 18"/>
                  <a:gd name="T73" fmla="*/ 492 h 17"/>
                  <a:gd name="T74" fmla="*/ 469 w 18"/>
                  <a:gd name="T75" fmla="*/ 1379 h 17"/>
                  <a:gd name="T76" fmla="*/ 469 w 18"/>
                  <a:gd name="T77" fmla="*/ 1379 h 17"/>
                  <a:gd name="T78" fmla="*/ 621 w 18"/>
                  <a:gd name="T79" fmla="*/ 859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1" y="16"/>
                    </a:moveTo>
                    <a:cubicBezTo>
                      <a:pt x="15" y="15"/>
                      <a:pt x="18" y="11"/>
                      <a:pt x="17" y="7"/>
                    </a:cubicBezTo>
                    <a:cubicBezTo>
                      <a:pt x="17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1" y="14"/>
                      <a:pt x="6" y="17"/>
                      <a:pt x="11" y="16"/>
                    </a:cubicBezTo>
                    <a:close/>
                    <a:moveTo>
                      <a:pt x="10" y="13"/>
                    </a:moveTo>
                    <a:cubicBezTo>
                      <a:pt x="7" y="14"/>
                      <a:pt x="4" y="12"/>
                      <a:pt x="3" y="8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8" y="7"/>
                      <a:pt x="6" y="8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9" y="8"/>
                      <a:pt x="11" y="7"/>
                    </a:cubicBezTo>
                    <a:cubicBezTo>
                      <a:pt x="10" y="9"/>
                      <a:pt x="8" y="10"/>
                      <a:pt x="7" y="12"/>
                    </a:cubicBezTo>
                    <a:cubicBezTo>
                      <a:pt x="7" y="12"/>
                      <a:pt x="7" y="13"/>
                      <a:pt x="8" y="12"/>
                    </a:cubicBezTo>
                    <a:cubicBezTo>
                      <a:pt x="9" y="11"/>
                      <a:pt x="11" y="10"/>
                      <a:pt x="13" y="10"/>
                    </a:cubicBezTo>
                    <a:cubicBezTo>
                      <a:pt x="12" y="11"/>
                      <a:pt x="12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0" y="13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0" y="10"/>
                      <a:pt x="9" y="11"/>
                    </a:cubicBezTo>
                    <a:cubicBezTo>
                      <a:pt x="10" y="9"/>
                      <a:pt x="11" y="8"/>
                      <a:pt x="13" y="6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1" y="7"/>
                      <a:pt x="9" y="8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9" y="5"/>
                      <a:pt x="8" y="5"/>
                      <a:pt x="6" y="6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15" y="3"/>
                      <a:pt x="16" y="10"/>
                      <a:pt x="12" y="13"/>
                    </a:cubicBezTo>
                    <a:close/>
                    <a:moveTo>
                      <a:pt x="7" y="3"/>
                    </a:move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7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5" y="5"/>
                    </a:cubicBezTo>
                    <a:cubicBezTo>
                      <a:pt x="6" y="4"/>
                      <a:pt x="7" y="4"/>
                      <a:pt x="9" y="3"/>
                    </a:cubicBezTo>
                    <a:cubicBezTo>
                      <a:pt x="7" y="5"/>
                      <a:pt x="5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3" name="Freeform 178"/>
              <p:cNvSpPr>
                <a:spLocks noEditPoints="1" noChangeArrowheads="1"/>
              </p:cNvSpPr>
              <p:nvPr/>
            </p:nvSpPr>
            <p:spPr bwMode="auto">
              <a:xfrm>
                <a:off x="2388" y="2244"/>
                <a:ext cx="59" cy="50"/>
              </a:xfrm>
              <a:custGeom>
                <a:avLst/>
                <a:gdLst>
                  <a:gd name="T0" fmla="*/ 2048 w 25"/>
                  <a:gd name="T1" fmla="*/ 3821 h 21"/>
                  <a:gd name="T2" fmla="*/ 2261 w 25"/>
                  <a:gd name="T3" fmla="*/ 3821 h 21"/>
                  <a:gd name="T4" fmla="*/ 4194 w 25"/>
                  <a:gd name="T5" fmla="*/ 2212 h 21"/>
                  <a:gd name="T6" fmla="*/ 2579 w 25"/>
                  <a:gd name="T7" fmla="*/ 390 h 21"/>
                  <a:gd name="T8" fmla="*/ 2048 w 25"/>
                  <a:gd name="T9" fmla="*/ 3821 h 21"/>
                  <a:gd name="T10" fmla="*/ 1237 w 25"/>
                  <a:gd name="T11" fmla="*/ 1836 h 21"/>
                  <a:gd name="T12" fmla="*/ 1237 w 25"/>
                  <a:gd name="T13" fmla="*/ 1836 h 21"/>
                  <a:gd name="T14" fmla="*/ 2417 w 25"/>
                  <a:gd name="T15" fmla="*/ 1067 h 21"/>
                  <a:gd name="T16" fmla="*/ 1237 w 25"/>
                  <a:gd name="T17" fmla="*/ 2212 h 21"/>
                  <a:gd name="T18" fmla="*/ 1237 w 25"/>
                  <a:gd name="T19" fmla="*/ 1836 h 21"/>
                  <a:gd name="T20" fmla="*/ 3285 w 25"/>
                  <a:gd name="T21" fmla="*/ 1067 h 21"/>
                  <a:gd name="T22" fmla="*/ 1237 w 25"/>
                  <a:gd name="T23" fmla="*/ 2376 h 21"/>
                  <a:gd name="T24" fmla="*/ 1237 w 25"/>
                  <a:gd name="T25" fmla="*/ 2376 h 21"/>
                  <a:gd name="T26" fmla="*/ 2785 w 25"/>
                  <a:gd name="T27" fmla="*/ 929 h 21"/>
                  <a:gd name="T28" fmla="*/ 2785 w 25"/>
                  <a:gd name="T29" fmla="*/ 771 h 21"/>
                  <a:gd name="T30" fmla="*/ 3285 w 25"/>
                  <a:gd name="T31" fmla="*/ 1067 h 21"/>
                  <a:gd name="T32" fmla="*/ 3285 w 25"/>
                  <a:gd name="T33" fmla="*/ 1067 h 21"/>
                  <a:gd name="T34" fmla="*/ 2919 w 25"/>
                  <a:gd name="T35" fmla="*/ 1445 h 21"/>
                  <a:gd name="T36" fmla="*/ 1392 w 25"/>
                  <a:gd name="T37" fmla="*/ 2890 h 21"/>
                  <a:gd name="T38" fmla="*/ 1237 w 25"/>
                  <a:gd name="T39" fmla="*/ 2540 h 21"/>
                  <a:gd name="T40" fmla="*/ 2919 w 25"/>
                  <a:gd name="T41" fmla="*/ 1445 h 21"/>
                  <a:gd name="T42" fmla="*/ 1548 w 25"/>
                  <a:gd name="T43" fmla="*/ 2890 h 21"/>
                  <a:gd name="T44" fmla="*/ 2919 w 25"/>
                  <a:gd name="T45" fmla="*/ 2212 h 21"/>
                  <a:gd name="T46" fmla="*/ 1893 w 25"/>
                  <a:gd name="T47" fmla="*/ 3050 h 21"/>
                  <a:gd name="T48" fmla="*/ 1893 w 25"/>
                  <a:gd name="T49" fmla="*/ 3283 h 21"/>
                  <a:gd name="T50" fmla="*/ 1548 w 25"/>
                  <a:gd name="T51" fmla="*/ 2890 h 21"/>
                  <a:gd name="T52" fmla="*/ 3653 w 25"/>
                  <a:gd name="T53" fmla="*/ 2212 h 21"/>
                  <a:gd name="T54" fmla="*/ 2261 w 25"/>
                  <a:gd name="T55" fmla="*/ 3283 h 21"/>
                  <a:gd name="T56" fmla="*/ 2048 w 25"/>
                  <a:gd name="T57" fmla="*/ 3283 h 21"/>
                  <a:gd name="T58" fmla="*/ 3285 w 25"/>
                  <a:gd name="T59" fmla="*/ 2540 h 21"/>
                  <a:gd name="T60" fmla="*/ 2785 w 25"/>
                  <a:gd name="T61" fmla="*/ 2890 h 21"/>
                  <a:gd name="T62" fmla="*/ 2785 w 25"/>
                  <a:gd name="T63" fmla="*/ 2890 h 21"/>
                  <a:gd name="T64" fmla="*/ 3441 w 25"/>
                  <a:gd name="T65" fmla="*/ 2376 h 21"/>
                  <a:gd name="T66" fmla="*/ 3285 w 25"/>
                  <a:gd name="T67" fmla="*/ 2212 h 21"/>
                  <a:gd name="T68" fmla="*/ 2261 w 25"/>
                  <a:gd name="T69" fmla="*/ 2890 h 21"/>
                  <a:gd name="T70" fmla="*/ 3285 w 25"/>
                  <a:gd name="T71" fmla="*/ 1995 h 21"/>
                  <a:gd name="T72" fmla="*/ 3285 w 25"/>
                  <a:gd name="T73" fmla="*/ 1836 h 21"/>
                  <a:gd name="T74" fmla="*/ 1777 w 25"/>
                  <a:gd name="T75" fmla="*/ 2767 h 21"/>
                  <a:gd name="T76" fmla="*/ 3285 w 25"/>
                  <a:gd name="T77" fmla="*/ 1281 h 21"/>
                  <a:gd name="T78" fmla="*/ 3285 w 25"/>
                  <a:gd name="T79" fmla="*/ 1281 h 21"/>
                  <a:gd name="T80" fmla="*/ 3653 w 25"/>
                  <a:gd name="T81" fmla="*/ 2212 h 21"/>
                  <a:gd name="T82" fmla="*/ 2417 w 25"/>
                  <a:gd name="T83" fmla="*/ 771 h 21"/>
                  <a:gd name="T84" fmla="*/ 2579 w 25"/>
                  <a:gd name="T85" fmla="*/ 771 h 21"/>
                  <a:gd name="T86" fmla="*/ 1237 w 25"/>
                  <a:gd name="T87" fmla="*/ 1605 h 21"/>
                  <a:gd name="T88" fmla="*/ 2417 w 25"/>
                  <a:gd name="T89" fmla="*/ 771 h 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21"/>
                  <a:gd name="T137" fmla="*/ 25 w 25"/>
                  <a:gd name="T138" fmla="*/ 21 h 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21">
                    <a:moveTo>
                      <a:pt x="12" y="21"/>
                    </a:moveTo>
                    <a:cubicBezTo>
                      <a:pt x="12" y="21"/>
                      <a:pt x="12" y="21"/>
                      <a:pt x="13" y="21"/>
                    </a:cubicBezTo>
                    <a:cubicBezTo>
                      <a:pt x="18" y="21"/>
                      <a:pt x="23" y="18"/>
                      <a:pt x="24" y="12"/>
                    </a:cubicBezTo>
                    <a:cubicBezTo>
                      <a:pt x="25" y="6"/>
                      <a:pt x="21" y="2"/>
                      <a:pt x="15" y="2"/>
                    </a:cubicBezTo>
                    <a:cubicBezTo>
                      <a:pt x="3" y="0"/>
                      <a:pt x="0" y="19"/>
                      <a:pt x="12" y="21"/>
                    </a:cubicBezTo>
                    <a:close/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9" y="9"/>
                      <a:pt x="12" y="7"/>
                      <a:pt x="14" y="6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lose/>
                    <a:moveTo>
                      <a:pt x="19" y="6"/>
                    </a:moveTo>
                    <a:cubicBezTo>
                      <a:pt x="15" y="8"/>
                      <a:pt x="11" y="11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8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7" y="5"/>
                      <a:pt x="18" y="5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  <a:moveTo>
                      <a:pt x="17" y="8"/>
                    </a:moveTo>
                    <a:cubicBezTo>
                      <a:pt x="14" y="11"/>
                      <a:pt x="11" y="13"/>
                      <a:pt x="8" y="16"/>
                    </a:cubicBezTo>
                    <a:cubicBezTo>
                      <a:pt x="8" y="15"/>
                      <a:pt x="8" y="14"/>
                      <a:pt x="7" y="14"/>
                    </a:cubicBezTo>
                    <a:cubicBezTo>
                      <a:pt x="11" y="12"/>
                      <a:pt x="14" y="10"/>
                      <a:pt x="17" y="8"/>
                    </a:cubicBezTo>
                    <a:close/>
                    <a:moveTo>
                      <a:pt x="9" y="16"/>
                    </a:moveTo>
                    <a:cubicBezTo>
                      <a:pt x="12" y="15"/>
                      <a:pt x="14" y="13"/>
                      <a:pt x="17" y="12"/>
                    </a:cubicBezTo>
                    <a:cubicBezTo>
                      <a:pt x="15" y="14"/>
                      <a:pt x="13" y="15"/>
                      <a:pt x="11" y="17"/>
                    </a:cubicBezTo>
                    <a:cubicBezTo>
                      <a:pt x="11" y="17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9" y="16"/>
                    </a:cubicBezTo>
                    <a:close/>
                    <a:moveTo>
                      <a:pt x="21" y="12"/>
                    </a:moveTo>
                    <a:cubicBezTo>
                      <a:pt x="21" y="16"/>
                      <a:pt x="17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6" y="15"/>
                      <a:pt x="19" y="14"/>
                    </a:cubicBezTo>
                    <a:cubicBezTo>
                      <a:pt x="18" y="15"/>
                      <a:pt x="17" y="15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8" y="15"/>
                      <a:pt x="19" y="15"/>
                      <a:pt x="20" y="13"/>
                    </a:cubicBezTo>
                    <a:cubicBezTo>
                      <a:pt x="20" y="13"/>
                      <a:pt x="20" y="12"/>
                      <a:pt x="19" y="12"/>
                    </a:cubicBezTo>
                    <a:cubicBezTo>
                      <a:pt x="17" y="14"/>
                      <a:pt x="15" y="15"/>
                      <a:pt x="13" y="16"/>
                    </a:cubicBezTo>
                    <a:cubicBezTo>
                      <a:pt x="15" y="14"/>
                      <a:pt x="17" y="13"/>
                      <a:pt x="19" y="11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6" y="11"/>
                      <a:pt x="13" y="14"/>
                      <a:pt x="10" y="15"/>
                    </a:cubicBezTo>
                    <a:cubicBezTo>
                      <a:pt x="13" y="12"/>
                      <a:pt x="16" y="9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5" y="4"/>
                      <a:pt x="15" y="4"/>
                    </a:cubicBezTo>
                    <a:cubicBezTo>
                      <a:pt x="12" y="6"/>
                      <a:pt x="10" y="8"/>
                      <a:pt x="7" y="9"/>
                    </a:cubicBezTo>
                    <a:cubicBezTo>
                      <a:pt x="8" y="7"/>
                      <a:pt x="10" y="4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4" name="Freeform 179"/>
              <p:cNvSpPr>
                <a:spLocks noEditPoints="1" noChangeArrowheads="1"/>
              </p:cNvSpPr>
              <p:nvPr/>
            </p:nvSpPr>
            <p:spPr bwMode="auto">
              <a:xfrm>
                <a:off x="2341" y="2304"/>
                <a:ext cx="163" cy="47"/>
              </a:xfrm>
              <a:custGeom>
                <a:avLst/>
                <a:gdLst>
                  <a:gd name="T0" fmla="*/ 11982 w 69"/>
                  <a:gd name="T1" fmla="*/ 635 h 20"/>
                  <a:gd name="T2" fmla="*/ 0 w 69"/>
                  <a:gd name="T3" fmla="*/ 155 h 20"/>
                  <a:gd name="T4" fmla="*/ 369 w 69"/>
                  <a:gd name="T5" fmla="*/ 2867 h 20"/>
                  <a:gd name="T6" fmla="*/ 8004 w 69"/>
                  <a:gd name="T7" fmla="*/ 1154 h 20"/>
                  <a:gd name="T8" fmla="*/ 6418 w 69"/>
                  <a:gd name="T9" fmla="*/ 2712 h 20"/>
                  <a:gd name="T10" fmla="*/ 7288 w 69"/>
                  <a:gd name="T11" fmla="*/ 1713 h 20"/>
                  <a:gd name="T12" fmla="*/ 4866 w 69"/>
                  <a:gd name="T13" fmla="*/ 1375 h 20"/>
                  <a:gd name="T14" fmla="*/ 3454 w 69"/>
                  <a:gd name="T15" fmla="*/ 2507 h 20"/>
                  <a:gd name="T16" fmla="*/ 1238 w 69"/>
                  <a:gd name="T17" fmla="*/ 2507 h 20"/>
                  <a:gd name="T18" fmla="*/ 524 w 69"/>
                  <a:gd name="T19" fmla="*/ 1857 h 20"/>
                  <a:gd name="T20" fmla="*/ 2060 w 69"/>
                  <a:gd name="T21" fmla="*/ 635 h 20"/>
                  <a:gd name="T22" fmla="*/ 3834 w 69"/>
                  <a:gd name="T23" fmla="*/ 635 h 20"/>
                  <a:gd name="T24" fmla="*/ 1781 w 69"/>
                  <a:gd name="T25" fmla="*/ 2230 h 20"/>
                  <a:gd name="T26" fmla="*/ 3175 w 69"/>
                  <a:gd name="T27" fmla="*/ 635 h 20"/>
                  <a:gd name="T28" fmla="*/ 524 w 69"/>
                  <a:gd name="T29" fmla="*/ 1492 h 20"/>
                  <a:gd name="T30" fmla="*/ 1897 w 69"/>
                  <a:gd name="T31" fmla="*/ 1011 h 20"/>
                  <a:gd name="T32" fmla="*/ 2265 w 69"/>
                  <a:gd name="T33" fmla="*/ 635 h 20"/>
                  <a:gd name="T34" fmla="*/ 524 w 69"/>
                  <a:gd name="T35" fmla="*/ 1154 h 20"/>
                  <a:gd name="T36" fmla="*/ 2806 w 69"/>
                  <a:gd name="T37" fmla="*/ 1492 h 20"/>
                  <a:gd name="T38" fmla="*/ 2265 w 69"/>
                  <a:gd name="T39" fmla="*/ 2507 h 20"/>
                  <a:gd name="T40" fmla="*/ 3978 w 69"/>
                  <a:gd name="T41" fmla="*/ 855 h 20"/>
                  <a:gd name="T42" fmla="*/ 2806 w 69"/>
                  <a:gd name="T43" fmla="*/ 2507 h 20"/>
                  <a:gd name="T44" fmla="*/ 2925 w 69"/>
                  <a:gd name="T45" fmla="*/ 2507 h 20"/>
                  <a:gd name="T46" fmla="*/ 3298 w 69"/>
                  <a:gd name="T47" fmla="*/ 2507 h 20"/>
                  <a:gd name="T48" fmla="*/ 6104 w 69"/>
                  <a:gd name="T49" fmla="*/ 1011 h 20"/>
                  <a:gd name="T50" fmla="*/ 5736 w 69"/>
                  <a:gd name="T51" fmla="*/ 2507 h 20"/>
                  <a:gd name="T52" fmla="*/ 6763 w 69"/>
                  <a:gd name="T53" fmla="*/ 1375 h 20"/>
                  <a:gd name="T54" fmla="*/ 10217 w 69"/>
                  <a:gd name="T55" fmla="*/ 855 h 20"/>
                  <a:gd name="T56" fmla="*/ 10085 w 69"/>
                  <a:gd name="T57" fmla="*/ 2230 h 20"/>
                  <a:gd name="T58" fmla="*/ 9397 w 69"/>
                  <a:gd name="T59" fmla="*/ 635 h 20"/>
                  <a:gd name="T60" fmla="*/ 8816 w 69"/>
                  <a:gd name="T61" fmla="*/ 635 h 20"/>
                  <a:gd name="T62" fmla="*/ 9560 w 69"/>
                  <a:gd name="T63" fmla="*/ 855 h 20"/>
                  <a:gd name="T64" fmla="*/ 9057 w 69"/>
                  <a:gd name="T65" fmla="*/ 1375 h 20"/>
                  <a:gd name="T66" fmla="*/ 9938 w 69"/>
                  <a:gd name="T67" fmla="*/ 1154 h 20"/>
                  <a:gd name="T68" fmla="*/ 7500 w 69"/>
                  <a:gd name="T69" fmla="*/ 2712 h 20"/>
                  <a:gd name="T70" fmla="*/ 10217 w 69"/>
                  <a:gd name="T71" fmla="*/ 1713 h 20"/>
                  <a:gd name="T72" fmla="*/ 10085 w 69"/>
                  <a:gd name="T73" fmla="*/ 1492 h 20"/>
                  <a:gd name="T74" fmla="*/ 10217 w 69"/>
                  <a:gd name="T75" fmla="*/ 2712 h 20"/>
                  <a:gd name="T76" fmla="*/ 11339 w 69"/>
                  <a:gd name="T77" fmla="*/ 2712 h 20"/>
                  <a:gd name="T78" fmla="*/ 11495 w 69"/>
                  <a:gd name="T79" fmla="*/ 1713 h 20"/>
                  <a:gd name="T80" fmla="*/ 11495 w 69"/>
                  <a:gd name="T81" fmla="*/ 855 h 20"/>
                  <a:gd name="T82" fmla="*/ 10741 w 69"/>
                  <a:gd name="T83" fmla="*/ 1492 h 20"/>
                  <a:gd name="T84" fmla="*/ 8159 w 69"/>
                  <a:gd name="T85" fmla="*/ 855 h 20"/>
                  <a:gd name="T86" fmla="*/ 7500 w 69"/>
                  <a:gd name="T87" fmla="*/ 635 h 20"/>
                  <a:gd name="T88" fmla="*/ 6418 w 69"/>
                  <a:gd name="T89" fmla="*/ 855 h 20"/>
                  <a:gd name="T90" fmla="*/ 5736 w 69"/>
                  <a:gd name="T91" fmla="*/ 635 h 20"/>
                  <a:gd name="T92" fmla="*/ 4207 w 69"/>
                  <a:gd name="T93" fmla="*/ 1713 h 20"/>
                  <a:gd name="T94" fmla="*/ 2925 w 69"/>
                  <a:gd name="T95" fmla="*/ 2376 h 20"/>
                  <a:gd name="T96" fmla="*/ 6263 w 69"/>
                  <a:gd name="T97" fmla="*/ 635 h 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"/>
                  <a:gd name="T148" fmla="*/ 0 h 20"/>
                  <a:gd name="T149" fmla="*/ 69 w 69"/>
                  <a:gd name="T150" fmla="*/ 20 h 2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" h="20">
                    <a:moveTo>
                      <a:pt x="67" y="19"/>
                    </a:moveTo>
                    <a:cubicBezTo>
                      <a:pt x="68" y="20"/>
                      <a:pt x="69" y="19"/>
                      <a:pt x="69" y="18"/>
                    </a:cubicBezTo>
                    <a:cubicBezTo>
                      <a:pt x="69" y="13"/>
                      <a:pt x="69" y="9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3"/>
                      <a:pt x="68" y="3"/>
                    </a:cubicBezTo>
                    <a:cubicBezTo>
                      <a:pt x="59" y="1"/>
                      <a:pt x="49" y="2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3" y="17"/>
                      <a:pt x="45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7" y="16"/>
                    </a:moveTo>
                    <a:cubicBezTo>
                      <a:pt x="40" y="13"/>
                      <a:pt x="43" y="10"/>
                      <a:pt x="46" y="7"/>
                    </a:cubicBezTo>
                    <a:cubicBezTo>
                      <a:pt x="47" y="7"/>
                      <a:pt x="48" y="6"/>
                      <a:pt x="49" y="5"/>
                    </a:cubicBezTo>
                    <a:cubicBezTo>
                      <a:pt x="49" y="5"/>
                      <a:pt x="48" y="8"/>
                      <a:pt x="48" y="9"/>
                    </a:cubicBezTo>
                    <a:cubicBezTo>
                      <a:pt x="46" y="11"/>
                      <a:pt x="44" y="14"/>
                      <a:pt x="42" y="16"/>
                    </a:cubicBezTo>
                    <a:cubicBezTo>
                      <a:pt x="40" y="16"/>
                      <a:pt x="39" y="16"/>
                      <a:pt x="37" y="16"/>
                    </a:cubicBezTo>
                    <a:close/>
                    <a:moveTo>
                      <a:pt x="33" y="15"/>
                    </a:moveTo>
                    <a:cubicBezTo>
                      <a:pt x="36" y="13"/>
                      <a:pt x="39" y="11"/>
                      <a:pt x="42" y="8"/>
                    </a:cubicBezTo>
                    <a:cubicBezTo>
                      <a:pt x="43" y="7"/>
                      <a:pt x="44" y="6"/>
                      <a:pt x="45" y="6"/>
                    </a:cubicBezTo>
                    <a:cubicBezTo>
                      <a:pt x="44" y="6"/>
                      <a:pt x="43" y="8"/>
                      <a:pt x="42" y="10"/>
                    </a:cubicBezTo>
                    <a:cubicBezTo>
                      <a:pt x="40" y="12"/>
                      <a:pt x="38" y="14"/>
                      <a:pt x="36" y="16"/>
                    </a:cubicBezTo>
                    <a:cubicBezTo>
                      <a:pt x="35" y="16"/>
                      <a:pt x="34" y="15"/>
                      <a:pt x="33" y="15"/>
                    </a:cubicBezTo>
                    <a:close/>
                    <a:moveTo>
                      <a:pt x="20" y="15"/>
                    </a:moveTo>
                    <a:cubicBezTo>
                      <a:pt x="23" y="13"/>
                      <a:pt x="26" y="10"/>
                      <a:pt x="28" y="8"/>
                    </a:cubicBezTo>
                    <a:cubicBezTo>
                      <a:pt x="29" y="7"/>
                      <a:pt x="30" y="6"/>
                      <a:pt x="31" y="5"/>
                    </a:cubicBezTo>
                    <a:cubicBezTo>
                      <a:pt x="30" y="6"/>
                      <a:pt x="29" y="7"/>
                      <a:pt x="29" y="8"/>
                    </a:cubicBezTo>
                    <a:cubicBezTo>
                      <a:pt x="27" y="10"/>
                      <a:pt x="25" y="13"/>
                      <a:pt x="22" y="15"/>
                    </a:cubicBezTo>
                    <a:cubicBezTo>
                      <a:pt x="22" y="15"/>
                      <a:pt x="21" y="15"/>
                      <a:pt x="20" y="15"/>
                    </a:cubicBezTo>
                    <a:close/>
                    <a:moveTo>
                      <a:pt x="3" y="15"/>
                    </a:moveTo>
                    <a:cubicBezTo>
                      <a:pt x="8" y="12"/>
                      <a:pt x="11" y="9"/>
                      <a:pt x="15" y="6"/>
                    </a:cubicBezTo>
                    <a:cubicBezTo>
                      <a:pt x="19" y="3"/>
                      <a:pt x="13" y="9"/>
                      <a:pt x="12" y="9"/>
                    </a:cubicBezTo>
                    <a:cubicBezTo>
                      <a:pt x="10" y="11"/>
                      <a:pt x="9" y="13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lose/>
                    <a:moveTo>
                      <a:pt x="12" y="4"/>
                    </a:moveTo>
                    <a:cubicBezTo>
                      <a:pt x="9" y="5"/>
                      <a:pt x="6" y="7"/>
                      <a:pt x="4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5" y="7"/>
                      <a:pt x="7" y="5"/>
                      <a:pt x="8" y="4"/>
                    </a:cubicBezTo>
                    <a:cubicBezTo>
                      <a:pt x="9" y="4"/>
                      <a:pt x="10" y="4"/>
                      <a:pt x="12" y="4"/>
                    </a:cubicBezTo>
                    <a:close/>
                    <a:moveTo>
                      <a:pt x="22" y="4"/>
                    </a:moveTo>
                    <a:cubicBezTo>
                      <a:pt x="23" y="4"/>
                      <a:pt x="24" y="4"/>
                      <a:pt x="25" y="4"/>
                    </a:cubicBezTo>
                    <a:cubicBezTo>
                      <a:pt x="23" y="4"/>
                      <a:pt x="21" y="5"/>
                      <a:pt x="20" y="6"/>
                    </a:cubicBezTo>
                    <a:cubicBezTo>
                      <a:pt x="21" y="6"/>
                      <a:pt x="21" y="5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lose/>
                    <a:moveTo>
                      <a:pt x="18" y="4"/>
                    </a:moveTo>
                    <a:cubicBezTo>
                      <a:pt x="19" y="4"/>
                      <a:pt x="20" y="4"/>
                      <a:pt x="21" y="4"/>
                    </a:cubicBezTo>
                    <a:cubicBezTo>
                      <a:pt x="17" y="6"/>
                      <a:pt x="14" y="10"/>
                      <a:pt x="10" y="13"/>
                    </a:cubicBezTo>
                    <a:cubicBezTo>
                      <a:pt x="10" y="13"/>
                      <a:pt x="7" y="15"/>
                      <a:pt x="9" y="13"/>
                    </a:cubicBezTo>
                    <a:cubicBezTo>
                      <a:pt x="11" y="12"/>
                      <a:pt x="12" y="11"/>
                      <a:pt x="13" y="10"/>
                    </a:cubicBezTo>
                    <a:cubicBezTo>
                      <a:pt x="15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3" y="9"/>
                    </a:moveTo>
                    <a:cubicBezTo>
                      <a:pt x="4" y="7"/>
                      <a:pt x="8" y="2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  <a:moveTo>
                      <a:pt x="3" y="11"/>
                    </a:moveTo>
                    <a:cubicBezTo>
                      <a:pt x="4" y="10"/>
                      <a:pt x="5" y="9"/>
                      <a:pt x="6" y="8"/>
                    </a:cubicBezTo>
                    <a:cubicBezTo>
                      <a:pt x="8" y="7"/>
                      <a:pt x="9" y="6"/>
                      <a:pt x="10" y="6"/>
                    </a:cubicBezTo>
                    <a:cubicBezTo>
                      <a:pt x="11" y="4"/>
                      <a:pt x="12" y="4"/>
                      <a:pt x="11" y="6"/>
                    </a:cubicBezTo>
                    <a:cubicBezTo>
                      <a:pt x="8" y="9"/>
                      <a:pt x="5" y="11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lose/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5" y="4"/>
                      <a:pt x="17" y="4"/>
                    </a:cubicBezTo>
                    <a:cubicBezTo>
                      <a:pt x="12" y="7"/>
                      <a:pt x="8" y="11"/>
                      <a:pt x="4" y="13"/>
                    </a:cubicBezTo>
                    <a:cubicBezTo>
                      <a:pt x="7" y="11"/>
                      <a:pt x="11" y="7"/>
                      <a:pt x="13" y="4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6"/>
                      <a:pt x="3" y="7"/>
                    </a:cubicBezTo>
                    <a:close/>
                    <a:moveTo>
                      <a:pt x="16" y="9"/>
                    </a:moveTo>
                    <a:cubicBezTo>
                      <a:pt x="16" y="8"/>
                      <a:pt x="17" y="8"/>
                      <a:pt x="18" y="7"/>
                    </a:cubicBezTo>
                    <a:cubicBezTo>
                      <a:pt x="18" y="7"/>
                      <a:pt x="22" y="3"/>
                      <a:pt x="20" y="5"/>
                    </a:cubicBezTo>
                    <a:cubicBezTo>
                      <a:pt x="18" y="8"/>
                      <a:pt x="16" y="11"/>
                      <a:pt x="13" y="14"/>
                    </a:cubicBezTo>
                    <a:cubicBezTo>
                      <a:pt x="13" y="14"/>
                      <a:pt x="13" y="15"/>
                      <a:pt x="13" y="15"/>
                    </a:cubicBezTo>
                    <a:cubicBezTo>
                      <a:pt x="12" y="15"/>
                      <a:pt x="10" y="15"/>
                      <a:pt x="9" y="15"/>
                    </a:cubicBezTo>
                    <a:cubicBezTo>
                      <a:pt x="11" y="13"/>
                      <a:pt x="14" y="11"/>
                      <a:pt x="16" y="9"/>
                    </a:cubicBezTo>
                    <a:close/>
                    <a:moveTo>
                      <a:pt x="14" y="15"/>
                    </a:moveTo>
                    <a:cubicBezTo>
                      <a:pt x="17" y="11"/>
                      <a:pt x="19" y="8"/>
                      <a:pt x="23" y="5"/>
                    </a:cubicBezTo>
                    <a:cubicBezTo>
                      <a:pt x="24" y="4"/>
                      <a:pt x="24" y="4"/>
                      <a:pt x="23" y="6"/>
                    </a:cubicBezTo>
                    <a:cubicBezTo>
                      <a:pt x="21" y="7"/>
                      <a:pt x="20" y="8"/>
                      <a:pt x="19" y="9"/>
                    </a:cubicBezTo>
                    <a:cubicBezTo>
                      <a:pt x="18" y="11"/>
                      <a:pt x="17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19" y="15"/>
                    </a:moveTo>
                    <a:cubicBezTo>
                      <a:pt x="18" y="15"/>
                      <a:pt x="18" y="15"/>
                      <a:pt x="17" y="15"/>
                    </a:cubicBezTo>
                    <a:cubicBezTo>
                      <a:pt x="20" y="13"/>
                      <a:pt x="23" y="10"/>
                      <a:pt x="26" y="7"/>
                    </a:cubicBezTo>
                    <a:cubicBezTo>
                      <a:pt x="31" y="2"/>
                      <a:pt x="25" y="7"/>
                      <a:pt x="24" y="8"/>
                    </a:cubicBezTo>
                    <a:cubicBezTo>
                      <a:pt x="22" y="10"/>
                      <a:pt x="21" y="12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5"/>
                      <a:pt x="24" y="15"/>
                    </a:cubicBezTo>
                    <a:cubicBezTo>
                      <a:pt x="27" y="14"/>
                      <a:pt x="29" y="11"/>
                      <a:pt x="32" y="9"/>
                    </a:cubicBezTo>
                    <a:cubicBezTo>
                      <a:pt x="33" y="8"/>
                      <a:pt x="34" y="7"/>
                      <a:pt x="35" y="6"/>
                    </a:cubicBezTo>
                    <a:cubicBezTo>
                      <a:pt x="38" y="4"/>
                      <a:pt x="35" y="7"/>
                      <a:pt x="35" y="7"/>
                    </a:cubicBezTo>
                    <a:cubicBezTo>
                      <a:pt x="33" y="10"/>
                      <a:pt x="31" y="12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3" y="12"/>
                      <a:pt x="36" y="9"/>
                      <a:pt x="40" y="6"/>
                    </a:cubicBezTo>
                    <a:cubicBezTo>
                      <a:pt x="43" y="4"/>
                      <a:pt x="39" y="8"/>
                      <a:pt x="39" y="8"/>
                    </a:cubicBezTo>
                    <a:cubicBezTo>
                      <a:pt x="37" y="11"/>
                      <a:pt x="35" y="13"/>
                      <a:pt x="33" y="15"/>
                    </a:cubicBezTo>
                    <a:close/>
                    <a:moveTo>
                      <a:pt x="61" y="5"/>
                    </a:moveTo>
                    <a:cubicBezTo>
                      <a:pt x="58" y="8"/>
                      <a:pt x="54" y="12"/>
                      <a:pt x="52" y="15"/>
                    </a:cubicBezTo>
                    <a:cubicBezTo>
                      <a:pt x="54" y="12"/>
                      <a:pt x="57" y="9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1" y="5"/>
                      <a:pt x="63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8"/>
                      <a:pt x="60" y="10"/>
                      <a:pt x="58" y="13"/>
                    </a:cubicBezTo>
                    <a:cubicBezTo>
                      <a:pt x="58" y="12"/>
                      <a:pt x="59" y="12"/>
                      <a:pt x="59" y="12"/>
                    </a:cubicBezTo>
                    <a:cubicBezTo>
                      <a:pt x="60" y="10"/>
                      <a:pt x="61" y="8"/>
                      <a:pt x="62" y="6"/>
                    </a:cubicBezTo>
                    <a:cubicBezTo>
                      <a:pt x="62" y="5"/>
                      <a:pt x="61" y="5"/>
                      <a:pt x="61" y="5"/>
                    </a:cubicBezTo>
                    <a:close/>
                    <a:moveTo>
                      <a:pt x="54" y="4"/>
                    </a:moveTo>
                    <a:cubicBezTo>
                      <a:pt x="52" y="6"/>
                      <a:pt x="51" y="7"/>
                      <a:pt x="49" y="9"/>
                    </a:cubicBezTo>
                    <a:cubicBezTo>
                      <a:pt x="48" y="10"/>
                      <a:pt x="48" y="10"/>
                      <a:pt x="47" y="11"/>
                    </a:cubicBezTo>
                    <a:cubicBezTo>
                      <a:pt x="49" y="9"/>
                      <a:pt x="50" y="7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8" y="5"/>
                    </a:cubicBezTo>
                    <a:cubicBezTo>
                      <a:pt x="55" y="7"/>
                      <a:pt x="52" y="10"/>
                      <a:pt x="50" y="13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2" y="9"/>
                      <a:pt x="53" y="7"/>
                      <a:pt x="55" y="5"/>
                    </a:cubicBezTo>
                    <a:cubicBezTo>
                      <a:pt x="55" y="5"/>
                      <a:pt x="55" y="4"/>
                      <a:pt x="54" y="4"/>
                    </a:cubicBezTo>
                    <a:close/>
                    <a:moveTo>
                      <a:pt x="50" y="8"/>
                    </a:moveTo>
                    <a:cubicBezTo>
                      <a:pt x="51" y="8"/>
                      <a:pt x="52" y="7"/>
                      <a:pt x="54" y="6"/>
                    </a:cubicBezTo>
                    <a:cubicBezTo>
                      <a:pt x="53" y="6"/>
                      <a:pt x="52" y="8"/>
                      <a:pt x="52" y="8"/>
                    </a:cubicBezTo>
                    <a:cubicBezTo>
                      <a:pt x="50" y="11"/>
                      <a:pt x="49" y="13"/>
                      <a:pt x="47" y="15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51" y="13"/>
                      <a:pt x="53" y="10"/>
                      <a:pt x="57" y="7"/>
                    </a:cubicBezTo>
                    <a:cubicBezTo>
                      <a:pt x="58" y="5"/>
                      <a:pt x="58" y="5"/>
                      <a:pt x="57" y="7"/>
                    </a:cubicBezTo>
                    <a:cubicBezTo>
                      <a:pt x="56" y="8"/>
                      <a:pt x="55" y="10"/>
                      <a:pt x="54" y="11"/>
                    </a:cubicBezTo>
                    <a:cubicBezTo>
                      <a:pt x="53" y="12"/>
                      <a:pt x="51" y="14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8" y="16"/>
                      <a:pt x="45" y="16"/>
                      <a:pt x="43" y="16"/>
                    </a:cubicBezTo>
                    <a:cubicBezTo>
                      <a:pt x="45" y="14"/>
                      <a:pt x="48" y="11"/>
                      <a:pt x="50" y="8"/>
                    </a:cubicBezTo>
                    <a:close/>
                    <a:moveTo>
                      <a:pt x="58" y="9"/>
                    </a:moveTo>
                    <a:cubicBezTo>
                      <a:pt x="59" y="8"/>
                      <a:pt x="60" y="7"/>
                      <a:pt x="61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0" y="16"/>
                    </a:cubicBezTo>
                    <a:cubicBezTo>
                      <a:pt x="53" y="14"/>
                      <a:pt x="56" y="11"/>
                      <a:pt x="58" y="9"/>
                    </a:cubicBezTo>
                    <a:close/>
                    <a:moveTo>
                      <a:pt x="62" y="9"/>
                    </a:moveTo>
                    <a:cubicBezTo>
                      <a:pt x="63" y="8"/>
                      <a:pt x="65" y="5"/>
                      <a:pt x="64" y="8"/>
                    </a:cubicBezTo>
                    <a:cubicBezTo>
                      <a:pt x="62" y="11"/>
                      <a:pt x="61" y="13"/>
                      <a:pt x="59" y="16"/>
                    </a:cubicBezTo>
                    <a:cubicBezTo>
                      <a:pt x="58" y="16"/>
                      <a:pt x="59" y="16"/>
                      <a:pt x="59" y="16"/>
                    </a:cubicBezTo>
                    <a:cubicBezTo>
                      <a:pt x="60" y="15"/>
                      <a:pt x="60" y="15"/>
                      <a:pt x="62" y="14"/>
                    </a:cubicBezTo>
                    <a:cubicBezTo>
                      <a:pt x="64" y="13"/>
                      <a:pt x="66" y="11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6"/>
                      <a:pt x="64" y="16"/>
                      <a:pt x="65" y="16"/>
                    </a:cubicBezTo>
                    <a:cubicBezTo>
                      <a:pt x="66" y="16"/>
                      <a:pt x="66" y="15"/>
                      <a:pt x="65" y="15"/>
                    </a:cubicBezTo>
                    <a:cubicBezTo>
                      <a:pt x="65" y="15"/>
                      <a:pt x="63" y="16"/>
                      <a:pt x="64" y="15"/>
                    </a:cubicBezTo>
                    <a:cubicBezTo>
                      <a:pt x="65" y="14"/>
                      <a:pt x="66" y="12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4" y="11"/>
                      <a:pt x="64" y="11"/>
                      <a:pt x="63" y="12"/>
                    </a:cubicBezTo>
                    <a:cubicBezTo>
                      <a:pt x="62" y="13"/>
                      <a:pt x="59" y="17"/>
                      <a:pt x="61" y="14"/>
                    </a:cubicBezTo>
                    <a:cubicBezTo>
                      <a:pt x="63" y="11"/>
                      <a:pt x="64" y="9"/>
                      <a:pt x="66" y="6"/>
                    </a:cubicBezTo>
                    <a:cubicBezTo>
                      <a:pt x="66" y="6"/>
                      <a:pt x="66" y="6"/>
                      <a:pt x="66" y="5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9"/>
                      <a:pt x="66" y="13"/>
                      <a:pt x="66" y="16"/>
                    </a:cubicBezTo>
                    <a:cubicBezTo>
                      <a:pt x="62" y="16"/>
                      <a:pt x="59" y="16"/>
                      <a:pt x="55" y="16"/>
                    </a:cubicBezTo>
                    <a:cubicBezTo>
                      <a:pt x="58" y="14"/>
                      <a:pt x="60" y="12"/>
                      <a:pt x="62" y="9"/>
                    </a:cubicBezTo>
                    <a:close/>
                    <a:moveTo>
                      <a:pt x="36" y="4"/>
                    </a:moveTo>
                    <a:cubicBezTo>
                      <a:pt x="41" y="4"/>
                      <a:pt x="45" y="4"/>
                      <a:pt x="50" y="4"/>
                    </a:cubicBezTo>
                    <a:cubicBezTo>
                      <a:pt x="48" y="5"/>
                      <a:pt x="46" y="7"/>
                      <a:pt x="44" y="8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7" y="5"/>
                      <a:pt x="46" y="4"/>
                      <a:pt x="46" y="4"/>
                    </a:cubicBezTo>
                    <a:cubicBezTo>
                      <a:pt x="42" y="6"/>
                      <a:pt x="40" y="9"/>
                      <a:pt x="36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9" y="9"/>
                      <a:pt x="41" y="7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38" y="6"/>
                      <a:pt x="36" y="9"/>
                      <a:pt x="33" y="12"/>
                    </a:cubicBezTo>
                    <a:cubicBezTo>
                      <a:pt x="32" y="12"/>
                      <a:pt x="29" y="16"/>
                      <a:pt x="31" y="13"/>
                    </a:cubicBezTo>
                    <a:cubicBezTo>
                      <a:pt x="33" y="10"/>
                      <a:pt x="35" y="8"/>
                      <a:pt x="37" y="5"/>
                    </a:cubicBezTo>
                    <a:cubicBezTo>
                      <a:pt x="38" y="5"/>
                      <a:pt x="37" y="4"/>
                      <a:pt x="37" y="4"/>
                    </a:cubicBezTo>
                    <a:cubicBezTo>
                      <a:pt x="34" y="6"/>
                      <a:pt x="31" y="9"/>
                      <a:pt x="29" y="11"/>
                    </a:cubicBezTo>
                    <a:cubicBezTo>
                      <a:pt x="28" y="12"/>
                      <a:pt x="22" y="16"/>
                      <a:pt x="25" y="13"/>
                    </a:cubicBezTo>
                    <a:cubicBezTo>
                      <a:pt x="28" y="10"/>
                      <a:pt x="30" y="7"/>
                      <a:pt x="33" y="4"/>
                    </a:cubicBezTo>
                    <a:cubicBezTo>
                      <a:pt x="33" y="4"/>
                      <a:pt x="33" y="4"/>
                      <a:pt x="32" y="4"/>
                    </a:cubicBezTo>
                    <a:cubicBezTo>
                      <a:pt x="29" y="6"/>
                      <a:pt x="26" y="8"/>
                      <a:pt x="24" y="11"/>
                    </a:cubicBezTo>
                    <a:cubicBezTo>
                      <a:pt x="23" y="12"/>
                      <a:pt x="22" y="12"/>
                      <a:pt x="22" y="13"/>
                    </a:cubicBezTo>
                    <a:cubicBezTo>
                      <a:pt x="19" y="15"/>
                      <a:pt x="23" y="11"/>
                      <a:pt x="24" y="10"/>
                    </a:cubicBezTo>
                    <a:cubicBezTo>
                      <a:pt x="25" y="8"/>
                      <a:pt x="27" y="6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6"/>
                      <a:pt x="23" y="9"/>
                      <a:pt x="20" y="11"/>
                    </a:cubicBezTo>
                    <a:cubicBezTo>
                      <a:pt x="19" y="12"/>
                      <a:pt x="18" y="13"/>
                      <a:pt x="17" y="14"/>
                    </a:cubicBezTo>
                    <a:cubicBezTo>
                      <a:pt x="17" y="13"/>
                      <a:pt x="18" y="12"/>
                      <a:pt x="19" y="11"/>
                    </a:cubicBezTo>
                    <a:cubicBezTo>
                      <a:pt x="21" y="8"/>
                      <a:pt x="23" y="6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9" y="4"/>
                      <a:pt x="33" y="4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5" name="Freeform 180"/>
              <p:cNvSpPr>
                <a:spLocks noEditPoints="1" noChangeArrowheads="1"/>
              </p:cNvSpPr>
              <p:nvPr/>
            </p:nvSpPr>
            <p:spPr bwMode="auto">
              <a:xfrm>
                <a:off x="2395" y="2360"/>
                <a:ext cx="43" cy="41"/>
              </a:xfrm>
              <a:custGeom>
                <a:avLst/>
                <a:gdLst>
                  <a:gd name="T0" fmla="*/ 2021 w 18"/>
                  <a:gd name="T1" fmla="*/ 3350 h 17"/>
                  <a:gd name="T2" fmla="*/ 3189 w 18"/>
                  <a:gd name="T3" fmla="*/ 1389 h 17"/>
                  <a:gd name="T4" fmla="*/ 1472 w 18"/>
                  <a:gd name="T5" fmla="*/ 169 h 17"/>
                  <a:gd name="T6" fmla="*/ 1472 w 18"/>
                  <a:gd name="T7" fmla="*/ 169 h 17"/>
                  <a:gd name="T8" fmla="*/ 0 w 18"/>
                  <a:gd name="T9" fmla="*/ 1797 h 17"/>
                  <a:gd name="T10" fmla="*/ 2021 w 18"/>
                  <a:gd name="T11" fmla="*/ 3350 h 17"/>
                  <a:gd name="T12" fmla="*/ 1854 w 18"/>
                  <a:gd name="T13" fmla="*/ 2781 h 17"/>
                  <a:gd name="T14" fmla="*/ 559 w 18"/>
                  <a:gd name="T15" fmla="*/ 1797 h 17"/>
                  <a:gd name="T16" fmla="*/ 776 w 18"/>
                  <a:gd name="T17" fmla="*/ 1797 h 17"/>
                  <a:gd name="T18" fmla="*/ 1854 w 18"/>
                  <a:gd name="T19" fmla="*/ 1153 h 17"/>
                  <a:gd name="T20" fmla="*/ 941 w 18"/>
                  <a:gd name="T21" fmla="*/ 2204 h 17"/>
                  <a:gd name="T22" fmla="*/ 941 w 18"/>
                  <a:gd name="T23" fmla="*/ 2373 h 17"/>
                  <a:gd name="T24" fmla="*/ 2021 w 18"/>
                  <a:gd name="T25" fmla="*/ 1558 h 17"/>
                  <a:gd name="T26" fmla="*/ 1335 w 18"/>
                  <a:gd name="T27" fmla="*/ 2373 h 17"/>
                  <a:gd name="T28" fmla="*/ 1472 w 18"/>
                  <a:gd name="T29" fmla="*/ 2542 h 17"/>
                  <a:gd name="T30" fmla="*/ 2415 w 18"/>
                  <a:gd name="T31" fmla="*/ 1966 h 17"/>
                  <a:gd name="T32" fmla="*/ 2021 w 18"/>
                  <a:gd name="T33" fmla="*/ 2542 h 17"/>
                  <a:gd name="T34" fmla="*/ 2021 w 18"/>
                  <a:gd name="T35" fmla="*/ 2542 h 17"/>
                  <a:gd name="T36" fmla="*/ 1854 w 18"/>
                  <a:gd name="T37" fmla="*/ 2781 h 17"/>
                  <a:gd name="T38" fmla="*/ 2248 w 18"/>
                  <a:gd name="T39" fmla="*/ 2542 h 17"/>
                  <a:gd name="T40" fmla="*/ 2580 w 18"/>
                  <a:gd name="T41" fmla="*/ 1966 h 17"/>
                  <a:gd name="T42" fmla="*/ 2580 w 18"/>
                  <a:gd name="T43" fmla="*/ 1797 h 17"/>
                  <a:gd name="T44" fmla="*/ 1730 w 18"/>
                  <a:gd name="T45" fmla="*/ 2373 h 17"/>
                  <a:gd name="T46" fmla="*/ 2415 w 18"/>
                  <a:gd name="T47" fmla="*/ 1389 h 17"/>
                  <a:gd name="T48" fmla="*/ 2248 w 18"/>
                  <a:gd name="T49" fmla="*/ 1389 h 17"/>
                  <a:gd name="T50" fmla="*/ 1472 w 18"/>
                  <a:gd name="T51" fmla="*/ 1797 h 17"/>
                  <a:gd name="T52" fmla="*/ 2248 w 18"/>
                  <a:gd name="T53" fmla="*/ 984 h 17"/>
                  <a:gd name="T54" fmla="*/ 2021 w 18"/>
                  <a:gd name="T55" fmla="*/ 984 h 17"/>
                  <a:gd name="T56" fmla="*/ 1080 w 18"/>
                  <a:gd name="T57" fmla="*/ 1389 h 17"/>
                  <a:gd name="T58" fmla="*/ 1854 w 18"/>
                  <a:gd name="T59" fmla="*/ 815 h 17"/>
                  <a:gd name="T60" fmla="*/ 2248 w 18"/>
                  <a:gd name="T61" fmla="*/ 2542 h 17"/>
                  <a:gd name="T62" fmla="*/ 1335 w 18"/>
                  <a:gd name="T63" fmla="*/ 815 h 17"/>
                  <a:gd name="T64" fmla="*/ 941 w 18"/>
                  <a:gd name="T65" fmla="*/ 984 h 17"/>
                  <a:gd name="T66" fmla="*/ 1335 w 18"/>
                  <a:gd name="T67" fmla="*/ 815 h 17"/>
                  <a:gd name="T68" fmla="*/ 776 w 18"/>
                  <a:gd name="T69" fmla="*/ 984 h 17"/>
                  <a:gd name="T70" fmla="*/ 941 w 18"/>
                  <a:gd name="T71" fmla="*/ 1153 h 17"/>
                  <a:gd name="T72" fmla="*/ 1730 w 18"/>
                  <a:gd name="T73" fmla="*/ 815 h 17"/>
                  <a:gd name="T74" fmla="*/ 559 w 18"/>
                  <a:gd name="T75" fmla="*/ 1797 h 17"/>
                  <a:gd name="T76" fmla="*/ 559 w 18"/>
                  <a:gd name="T77" fmla="*/ 1797 h 17"/>
                  <a:gd name="T78" fmla="*/ 776 w 18"/>
                  <a:gd name="T79" fmla="*/ 984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"/>
                  <a:gd name="T121" fmla="*/ 0 h 17"/>
                  <a:gd name="T122" fmla="*/ 18 w 18"/>
                  <a:gd name="T123" fmla="*/ 17 h 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" h="17">
                    <a:moveTo>
                      <a:pt x="11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4"/>
                      <a:pt x="6" y="17"/>
                      <a:pt x="11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2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2" y="10"/>
                      <a:pt x="10" y="11"/>
                      <a:pt x="9" y="12"/>
                    </a:cubicBezTo>
                    <a:cubicBezTo>
                      <a:pt x="10" y="10"/>
                      <a:pt x="11" y="9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0" y="7"/>
                      <a:pt x="9" y="8"/>
                      <a:pt x="8" y="9"/>
                    </a:cubicBezTo>
                    <a:cubicBezTo>
                      <a:pt x="9" y="8"/>
                      <a:pt x="10" y="7"/>
                      <a:pt x="12" y="5"/>
                    </a:cubicBezTo>
                    <a:cubicBezTo>
                      <a:pt x="12" y="5"/>
                      <a:pt x="12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5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6" name="Freeform 181"/>
              <p:cNvSpPr>
                <a:spLocks noEditPoints="1" noChangeArrowheads="1"/>
              </p:cNvSpPr>
              <p:nvPr/>
            </p:nvSpPr>
            <p:spPr bwMode="auto">
              <a:xfrm>
                <a:off x="5062" y="1506"/>
                <a:ext cx="128" cy="116"/>
              </a:xfrm>
              <a:custGeom>
                <a:avLst/>
                <a:gdLst>
                  <a:gd name="T0" fmla="*/ 7647 w 54"/>
                  <a:gd name="T1" fmla="*/ 0 h 49"/>
                  <a:gd name="T2" fmla="*/ 2304 w 54"/>
                  <a:gd name="T3" fmla="*/ 0 h 49"/>
                  <a:gd name="T4" fmla="*/ 2079 w 54"/>
                  <a:gd name="T5" fmla="*/ 0 h 49"/>
                  <a:gd name="T6" fmla="*/ 2837 w 54"/>
                  <a:gd name="T7" fmla="*/ 4619 h 49"/>
                  <a:gd name="T8" fmla="*/ 1956 w 54"/>
                  <a:gd name="T9" fmla="*/ 8636 h 49"/>
                  <a:gd name="T10" fmla="*/ 7097 w 54"/>
                  <a:gd name="T11" fmla="*/ 8636 h 49"/>
                  <a:gd name="T12" fmla="*/ 9214 w 54"/>
                  <a:gd name="T13" fmla="*/ 6685 h 49"/>
                  <a:gd name="T14" fmla="*/ 9446 w 54"/>
                  <a:gd name="T15" fmla="*/ 1951 h 49"/>
                  <a:gd name="T16" fmla="*/ 6884 w 54"/>
                  <a:gd name="T17" fmla="*/ 7722 h 49"/>
                  <a:gd name="T18" fmla="*/ 6590 w 54"/>
                  <a:gd name="T19" fmla="*/ 7218 h 49"/>
                  <a:gd name="T20" fmla="*/ 6220 w 54"/>
                  <a:gd name="T21" fmla="*/ 6849 h 49"/>
                  <a:gd name="T22" fmla="*/ 5850 w 54"/>
                  <a:gd name="T23" fmla="*/ 6529 h 49"/>
                  <a:gd name="T24" fmla="*/ 5850 w 54"/>
                  <a:gd name="T25" fmla="*/ 6529 h 49"/>
                  <a:gd name="T26" fmla="*/ 5687 w 54"/>
                  <a:gd name="T27" fmla="*/ 6316 h 49"/>
                  <a:gd name="T28" fmla="*/ 6338 w 54"/>
                  <a:gd name="T29" fmla="*/ 4619 h 49"/>
                  <a:gd name="T30" fmla="*/ 7794 w 54"/>
                  <a:gd name="T31" fmla="*/ 7218 h 49"/>
                  <a:gd name="T32" fmla="*/ 7097 w 54"/>
                  <a:gd name="T33" fmla="*/ 7218 h 49"/>
                  <a:gd name="T34" fmla="*/ 7647 w 54"/>
                  <a:gd name="T35" fmla="*/ 5812 h 49"/>
                  <a:gd name="T36" fmla="*/ 7260 w 54"/>
                  <a:gd name="T37" fmla="*/ 5279 h 49"/>
                  <a:gd name="T38" fmla="*/ 7794 w 54"/>
                  <a:gd name="T39" fmla="*/ 7218 h 49"/>
                  <a:gd name="T40" fmla="*/ 6725 w 54"/>
                  <a:gd name="T41" fmla="*/ 4775 h 49"/>
                  <a:gd name="T42" fmla="*/ 6590 w 54"/>
                  <a:gd name="T43" fmla="*/ 4394 h 49"/>
                  <a:gd name="T44" fmla="*/ 6338 w 54"/>
                  <a:gd name="T45" fmla="*/ 4247 h 49"/>
                  <a:gd name="T46" fmla="*/ 6338 w 54"/>
                  <a:gd name="T47" fmla="*/ 4017 h 49"/>
                  <a:gd name="T48" fmla="*/ 6590 w 54"/>
                  <a:gd name="T49" fmla="*/ 2988 h 49"/>
                  <a:gd name="T50" fmla="*/ 4928 w 54"/>
                  <a:gd name="T51" fmla="*/ 4619 h 49"/>
                  <a:gd name="T52" fmla="*/ 2468 w 54"/>
                  <a:gd name="T53" fmla="*/ 5648 h 49"/>
                  <a:gd name="T54" fmla="*/ 3887 w 54"/>
                  <a:gd name="T55" fmla="*/ 4619 h 49"/>
                  <a:gd name="T56" fmla="*/ 3383 w 54"/>
                  <a:gd name="T57" fmla="*/ 2824 h 49"/>
                  <a:gd name="T58" fmla="*/ 3226 w 54"/>
                  <a:gd name="T59" fmla="*/ 2069 h 49"/>
                  <a:gd name="T60" fmla="*/ 2468 w 54"/>
                  <a:gd name="T61" fmla="*/ 1418 h 49"/>
                  <a:gd name="T62" fmla="*/ 1799 w 54"/>
                  <a:gd name="T63" fmla="*/ 2668 h 49"/>
                  <a:gd name="T64" fmla="*/ 1799 w 54"/>
                  <a:gd name="T65" fmla="*/ 1262 h 49"/>
                  <a:gd name="T66" fmla="*/ 2079 w 54"/>
                  <a:gd name="T67" fmla="*/ 533 h 49"/>
                  <a:gd name="T68" fmla="*/ 2837 w 54"/>
                  <a:gd name="T69" fmla="*/ 1562 h 49"/>
                  <a:gd name="T70" fmla="*/ 2674 w 54"/>
                  <a:gd name="T71" fmla="*/ 1262 h 49"/>
                  <a:gd name="T72" fmla="*/ 1956 w 54"/>
                  <a:gd name="T73" fmla="*/ 2668 h 49"/>
                  <a:gd name="T74" fmla="*/ 3383 w 54"/>
                  <a:gd name="T75" fmla="*/ 2455 h 49"/>
                  <a:gd name="T76" fmla="*/ 3887 w 54"/>
                  <a:gd name="T77" fmla="*/ 2668 h 49"/>
                  <a:gd name="T78" fmla="*/ 3887 w 54"/>
                  <a:gd name="T79" fmla="*/ 2824 h 49"/>
                  <a:gd name="T80" fmla="*/ 3887 w 54"/>
                  <a:gd name="T81" fmla="*/ 2824 h 49"/>
                  <a:gd name="T82" fmla="*/ 7647 w 54"/>
                  <a:gd name="T83" fmla="*/ 660 h 49"/>
                  <a:gd name="T84" fmla="*/ 3887 w 54"/>
                  <a:gd name="T85" fmla="*/ 3861 h 49"/>
                  <a:gd name="T86" fmla="*/ 4636 w 54"/>
                  <a:gd name="T87" fmla="*/ 3201 h 49"/>
                  <a:gd name="T88" fmla="*/ 3383 w 54"/>
                  <a:gd name="T89" fmla="*/ 4619 h 49"/>
                  <a:gd name="T90" fmla="*/ 4928 w 54"/>
                  <a:gd name="T91" fmla="*/ 3201 h 49"/>
                  <a:gd name="T92" fmla="*/ 8019 w 54"/>
                  <a:gd name="T93" fmla="*/ 874 h 49"/>
                  <a:gd name="T94" fmla="*/ 6884 w 54"/>
                  <a:gd name="T95" fmla="*/ 1794 h 49"/>
                  <a:gd name="T96" fmla="*/ 3383 w 54"/>
                  <a:gd name="T97" fmla="*/ 4394 h 49"/>
                  <a:gd name="T98" fmla="*/ 3226 w 54"/>
                  <a:gd name="T99" fmla="*/ 4247 h 49"/>
                  <a:gd name="T100" fmla="*/ 3383 w 54"/>
                  <a:gd name="T101" fmla="*/ 6153 h 49"/>
                  <a:gd name="T102" fmla="*/ 2468 w 54"/>
                  <a:gd name="T103" fmla="*/ 7218 h 49"/>
                  <a:gd name="T104" fmla="*/ 4793 w 54"/>
                  <a:gd name="T105" fmla="*/ 4247 h 49"/>
                  <a:gd name="T106" fmla="*/ 4421 w 54"/>
                  <a:gd name="T107" fmla="*/ 4247 h 49"/>
                  <a:gd name="T108" fmla="*/ 3501 w 54"/>
                  <a:gd name="T109" fmla="*/ 2988 h 49"/>
                  <a:gd name="T110" fmla="*/ 2079 w 54"/>
                  <a:gd name="T111" fmla="*/ 8103 h 49"/>
                  <a:gd name="T112" fmla="*/ 7647 w 54"/>
                  <a:gd name="T113" fmla="*/ 2824 h 49"/>
                  <a:gd name="T114" fmla="*/ 4636 w 54"/>
                  <a:gd name="T115" fmla="*/ 5648 h 49"/>
                  <a:gd name="T116" fmla="*/ 7260 w 54"/>
                  <a:gd name="T117" fmla="*/ 7947 h 4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49"/>
                  <a:gd name="T179" fmla="*/ 54 w 54"/>
                  <a:gd name="T180" fmla="*/ 49 h 4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49">
                    <a:moveTo>
                      <a:pt x="53" y="9"/>
                    </a:moveTo>
                    <a:cubicBezTo>
                      <a:pt x="50" y="6"/>
                      <a:pt x="47" y="3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4"/>
                      <a:pt x="2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2" y="49"/>
                      <a:pt x="12" y="49"/>
                    </a:cubicBezTo>
                    <a:cubicBezTo>
                      <a:pt x="12" y="49"/>
                      <a:pt x="13" y="49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49"/>
                      <a:pt x="42" y="49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5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2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2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6"/>
                      <a:pt x="38" y="38"/>
                      <a:pt x="36" y="40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5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2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4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3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5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8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2"/>
                      <a:pt x="32" y="31"/>
                    </a:cubicBezTo>
                    <a:cubicBezTo>
                      <a:pt x="34" y="29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4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0" y="28"/>
                      <a:pt x="32" y="27"/>
                      <a:pt x="34" y="25"/>
                    </a:cubicBezTo>
                    <a:cubicBezTo>
                      <a:pt x="34" y="24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4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2"/>
                      <a:pt x="25" y="26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4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1"/>
                      <a:pt x="15" y="31"/>
                      <a:pt x="16" y="30"/>
                    </a:cubicBezTo>
                    <a:cubicBezTo>
                      <a:pt x="19" y="28"/>
                      <a:pt x="22" y="25"/>
                      <a:pt x="25" y="22"/>
                    </a:cubicBezTo>
                    <a:cubicBezTo>
                      <a:pt x="27" y="20"/>
                      <a:pt x="30" y="18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6"/>
                      <a:pt x="19" y="16"/>
                    </a:cubicBezTo>
                    <a:cubicBezTo>
                      <a:pt x="17" y="16"/>
                      <a:pt x="15" y="17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3"/>
                      <a:pt x="13" y="15"/>
                      <a:pt x="11" y="17"/>
                    </a:cubicBezTo>
                    <a:cubicBezTo>
                      <a:pt x="11" y="17"/>
                      <a:pt x="11" y="16"/>
                      <a:pt x="10" y="16"/>
                    </a:cubicBezTo>
                    <a:close/>
                    <a:moveTo>
                      <a:pt x="7" y="12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2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9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9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1"/>
                      <a:pt x="11" y="11"/>
                      <a:pt x="12" y="10"/>
                    </a:cubicBezTo>
                    <a:cubicBezTo>
                      <a:pt x="13" y="9"/>
                      <a:pt x="14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2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4"/>
                      <a:pt x="20" y="14"/>
                      <a:pt x="19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19"/>
                    </a:cubicBezTo>
                    <a:cubicBezTo>
                      <a:pt x="15" y="19"/>
                      <a:pt x="18" y="16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4" y="17"/>
                    </a:cubicBezTo>
                    <a:cubicBezTo>
                      <a:pt x="22" y="18"/>
                      <a:pt x="19" y="20"/>
                      <a:pt x="17" y="21"/>
                    </a:cubicBezTo>
                    <a:cubicBezTo>
                      <a:pt x="19" y="19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7" y="18"/>
                    </a:cubicBezTo>
                    <a:cubicBezTo>
                      <a:pt x="26" y="18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3" y="21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8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4"/>
                      <a:pt x="44" y="4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7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0"/>
                    </a:cubicBezTo>
                    <a:cubicBezTo>
                      <a:pt x="40" y="10"/>
                      <a:pt x="46" y="4"/>
                      <a:pt x="42" y="7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0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6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7"/>
                      <a:pt x="39" y="12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3"/>
                      <a:pt x="46" y="41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7" name="Freeform 182"/>
              <p:cNvSpPr>
                <a:spLocks noEditPoints="1" noChangeArrowheads="1"/>
              </p:cNvSpPr>
              <p:nvPr/>
            </p:nvSpPr>
            <p:spPr bwMode="auto">
              <a:xfrm>
                <a:off x="6204" y="1896"/>
                <a:ext cx="128" cy="119"/>
              </a:xfrm>
              <a:custGeom>
                <a:avLst/>
                <a:gdLst>
                  <a:gd name="T0" fmla="*/ 7647 w 54"/>
                  <a:gd name="T1" fmla="*/ 0 h 50"/>
                  <a:gd name="T2" fmla="*/ 2304 w 54"/>
                  <a:gd name="T3" fmla="*/ 164 h 50"/>
                  <a:gd name="T4" fmla="*/ 2079 w 54"/>
                  <a:gd name="T5" fmla="*/ 0 h 50"/>
                  <a:gd name="T6" fmla="*/ 2837 w 54"/>
                  <a:gd name="T7" fmla="*/ 4746 h 50"/>
                  <a:gd name="T8" fmla="*/ 1956 w 54"/>
                  <a:gd name="T9" fmla="*/ 8927 h 50"/>
                  <a:gd name="T10" fmla="*/ 7097 w 54"/>
                  <a:gd name="T11" fmla="*/ 8927 h 50"/>
                  <a:gd name="T12" fmla="*/ 9214 w 54"/>
                  <a:gd name="T13" fmla="*/ 6859 h 50"/>
                  <a:gd name="T14" fmla="*/ 9446 w 54"/>
                  <a:gd name="T15" fmla="*/ 1994 h 50"/>
                  <a:gd name="T16" fmla="*/ 6884 w 54"/>
                  <a:gd name="T17" fmla="*/ 8021 h 50"/>
                  <a:gd name="T18" fmla="*/ 6590 w 54"/>
                  <a:gd name="T19" fmla="*/ 7630 h 50"/>
                  <a:gd name="T20" fmla="*/ 6220 w 54"/>
                  <a:gd name="T21" fmla="*/ 7092 h 50"/>
                  <a:gd name="T22" fmla="*/ 5850 w 54"/>
                  <a:gd name="T23" fmla="*/ 6702 h 50"/>
                  <a:gd name="T24" fmla="*/ 5850 w 54"/>
                  <a:gd name="T25" fmla="*/ 6702 h 50"/>
                  <a:gd name="T26" fmla="*/ 5687 w 54"/>
                  <a:gd name="T27" fmla="*/ 6576 h 50"/>
                  <a:gd name="T28" fmla="*/ 6338 w 54"/>
                  <a:gd name="T29" fmla="*/ 4746 h 50"/>
                  <a:gd name="T30" fmla="*/ 7794 w 54"/>
                  <a:gd name="T31" fmla="*/ 7483 h 50"/>
                  <a:gd name="T32" fmla="*/ 7097 w 54"/>
                  <a:gd name="T33" fmla="*/ 7483 h 50"/>
                  <a:gd name="T34" fmla="*/ 7647 w 54"/>
                  <a:gd name="T35" fmla="*/ 6026 h 50"/>
                  <a:gd name="T36" fmla="*/ 7260 w 54"/>
                  <a:gd name="T37" fmla="*/ 5422 h 50"/>
                  <a:gd name="T38" fmla="*/ 7794 w 54"/>
                  <a:gd name="T39" fmla="*/ 7483 h 50"/>
                  <a:gd name="T40" fmla="*/ 6725 w 54"/>
                  <a:gd name="T41" fmla="*/ 4884 h 50"/>
                  <a:gd name="T42" fmla="*/ 6590 w 54"/>
                  <a:gd name="T43" fmla="*/ 4582 h 50"/>
                  <a:gd name="T44" fmla="*/ 6338 w 54"/>
                  <a:gd name="T45" fmla="*/ 4582 h 50"/>
                  <a:gd name="T46" fmla="*/ 6338 w 54"/>
                  <a:gd name="T47" fmla="*/ 4208 h 50"/>
                  <a:gd name="T48" fmla="*/ 6590 w 54"/>
                  <a:gd name="T49" fmla="*/ 3046 h 50"/>
                  <a:gd name="T50" fmla="*/ 4928 w 54"/>
                  <a:gd name="T51" fmla="*/ 4746 h 50"/>
                  <a:gd name="T52" fmla="*/ 2468 w 54"/>
                  <a:gd name="T53" fmla="*/ 5812 h 50"/>
                  <a:gd name="T54" fmla="*/ 3887 w 54"/>
                  <a:gd name="T55" fmla="*/ 4746 h 50"/>
                  <a:gd name="T56" fmla="*/ 3383 w 54"/>
                  <a:gd name="T57" fmla="*/ 2882 h 50"/>
                  <a:gd name="T58" fmla="*/ 3226 w 54"/>
                  <a:gd name="T59" fmla="*/ 2209 h 50"/>
                  <a:gd name="T60" fmla="*/ 2468 w 54"/>
                  <a:gd name="T61" fmla="*/ 1445 h 50"/>
                  <a:gd name="T62" fmla="*/ 1799 w 54"/>
                  <a:gd name="T63" fmla="*/ 2763 h 50"/>
                  <a:gd name="T64" fmla="*/ 1799 w 54"/>
                  <a:gd name="T65" fmla="*/ 1445 h 50"/>
                  <a:gd name="T66" fmla="*/ 2079 w 54"/>
                  <a:gd name="T67" fmla="*/ 771 h 50"/>
                  <a:gd name="T68" fmla="*/ 2837 w 54"/>
                  <a:gd name="T69" fmla="*/ 1835 h 50"/>
                  <a:gd name="T70" fmla="*/ 2674 w 54"/>
                  <a:gd name="T71" fmla="*/ 1280 h 50"/>
                  <a:gd name="T72" fmla="*/ 1956 w 54"/>
                  <a:gd name="T73" fmla="*/ 2763 h 50"/>
                  <a:gd name="T74" fmla="*/ 3501 w 54"/>
                  <a:gd name="T75" fmla="*/ 2532 h 50"/>
                  <a:gd name="T76" fmla="*/ 3887 w 54"/>
                  <a:gd name="T77" fmla="*/ 2763 h 50"/>
                  <a:gd name="T78" fmla="*/ 3887 w 54"/>
                  <a:gd name="T79" fmla="*/ 2882 h 50"/>
                  <a:gd name="T80" fmla="*/ 3887 w 54"/>
                  <a:gd name="T81" fmla="*/ 2882 h 50"/>
                  <a:gd name="T82" fmla="*/ 7647 w 54"/>
                  <a:gd name="T83" fmla="*/ 771 h 50"/>
                  <a:gd name="T84" fmla="*/ 3887 w 54"/>
                  <a:gd name="T85" fmla="*/ 3977 h 50"/>
                  <a:gd name="T86" fmla="*/ 4636 w 54"/>
                  <a:gd name="T87" fmla="*/ 3275 h 50"/>
                  <a:gd name="T88" fmla="*/ 3383 w 54"/>
                  <a:gd name="T89" fmla="*/ 4746 h 50"/>
                  <a:gd name="T90" fmla="*/ 4928 w 54"/>
                  <a:gd name="T91" fmla="*/ 3275 h 50"/>
                  <a:gd name="T92" fmla="*/ 8019 w 54"/>
                  <a:gd name="T93" fmla="*/ 928 h 50"/>
                  <a:gd name="T94" fmla="*/ 6884 w 54"/>
                  <a:gd name="T95" fmla="*/ 1994 h 50"/>
                  <a:gd name="T96" fmla="*/ 3383 w 54"/>
                  <a:gd name="T97" fmla="*/ 4582 h 50"/>
                  <a:gd name="T98" fmla="*/ 3226 w 54"/>
                  <a:gd name="T99" fmla="*/ 4367 h 50"/>
                  <a:gd name="T100" fmla="*/ 3383 w 54"/>
                  <a:gd name="T101" fmla="*/ 6576 h 50"/>
                  <a:gd name="T102" fmla="*/ 2468 w 54"/>
                  <a:gd name="T103" fmla="*/ 7483 h 50"/>
                  <a:gd name="T104" fmla="*/ 4793 w 54"/>
                  <a:gd name="T105" fmla="*/ 4367 h 50"/>
                  <a:gd name="T106" fmla="*/ 4421 w 54"/>
                  <a:gd name="T107" fmla="*/ 4367 h 50"/>
                  <a:gd name="T108" fmla="*/ 3501 w 54"/>
                  <a:gd name="T109" fmla="*/ 3046 h 50"/>
                  <a:gd name="T110" fmla="*/ 2079 w 54"/>
                  <a:gd name="T111" fmla="*/ 8304 h 50"/>
                  <a:gd name="T112" fmla="*/ 7647 w 54"/>
                  <a:gd name="T113" fmla="*/ 2882 h 50"/>
                  <a:gd name="T114" fmla="*/ 4636 w 54"/>
                  <a:gd name="T115" fmla="*/ 5812 h 50"/>
                  <a:gd name="T116" fmla="*/ 7260 w 54"/>
                  <a:gd name="T117" fmla="*/ 8185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8" name="Freeform 183"/>
              <p:cNvSpPr>
                <a:spLocks noEditPoints="1" noChangeArrowheads="1"/>
              </p:cNvSpPr>
              <p:nvPr/>
            </p:nvSpPr>
            <p:spPr bwMode="auto">
              <a:xfrm>
                <a:off x="7240" y="431"/>
                <a:ext cx="127" cy="118"/>
              </a:xfrm>
              <a:custGeom>
                <a:avLst/>
                <a:gdLst>
                  <a:gd name="T0" fmla="*/ 7284 w 54"/>
                  <a:gd name="T1" fmla="*/ 0 h 50"/>
                  <a:gd name="T2" fmla="*/ 2241 w 54"/>
                  <a:gd name="T3" fmla="*/ 156 h 50"/>
                  <a:gd name="T4" fmla="*/ 2018 w 54"/>
                  <a:gd name="T5" fmla="*/ 156 h 50"/>
                  <a:gd name="T6" fmla="*/ 2721 w 54"/>
                  <a:gd name="T7" fmla="*/ 4678 h 50"/>
                  <a:gd name="T8" fmla="*/ 1858 w 54"/>
                  <a:gd name="T9" fmla="*/ 8621 h 50"/>
                  <a:gd name="T10" fmla="*/ 6764 w 54"/>
                  <a:gd name="T11" fmla="*/ 8505 h 50"/>
                  <a:gd name="T12" fmla="*/ 8777 w 54"/>
                  <a:gd name="T13" fmla="*/ 6573 h 50"/>
                  <a:gd name="T14" fmla="*/ 8989 w 54"/>
                  <a:gd name="T15" fmla="*/ 1893 h 50"/>
                  <a:gd name="T16" fmla="*/ 6609 w 54"/>
                  <a:gd name="T17" fmla="*/ 7597 h 50"/>
                  <a:gd name="T18" fmla="*/ 6272 w 54"/>
                  <a:gd name="T19" fmla="*/ 7257 h 50"/>
                  <a:gd name="T20" fmla="*/ 5908 w 54"/>
                  <a:gd name="T21" fmla="*/ 6889 h 50"/>
                  <a:gd name="T22" fmla="*/ 5593 w 54"/>
                  <a:gd name="T23" fmla="*/ 6360 h 50"/>
                  <a:gd name="T24" fmla="*/ 5593 w 54"/>
                  <a:gd name="T25" fmla="*/ 6360 h 50"/>
                  <a:gd name="T26" fmla="*/ 5388 w 54"/>
                  <a:gd name="T27" fmla="*/ 6233 h 50"/>
                  <a:gd name="T28" fmla="*/ 6112 w 54"/>
                  <a:gd name="T29" fmla="*/ 4678 h 50"/>
                  <a:gd name="T30" fmla="*/ 7401 w 54"/>
                  <a:gd name="T31" fmla="*/ 7257 h 50"/>
                  <a:gd name="T32" fmla="*/ 6764 w 54"/>
                  <a:gd name="T33" fmla="*/ 7097 h 50"/>
                  <a:gd name="T34" fmla="*/ 7284 w 54"/>
                  <a:gd name="T35" fmla="*/ 5704 h 50"/>
                  <a:gd name="T36" fmla="*/ 6919 w 54"/>
                  <a:gd name="T37" fmla="*/ 5336 h 50"/>
                  <a:gd name="T38" fmla="*/ 7401 w 54"/>
                  <a:gd name="T39" fmla="*/ 7257 h 50"/>
                  <a:gd name="T40" fmla="*/ 6399 w 54"/>
                  <a:gd name="T41" fmla="*/ 4833 h 50"/>
                  <a:gd name="T42" fmla="*/ 6272 w 54"/>
                  <a:gd name="T43" fmla="*/ 4467 h 50"/>
                  <a:gd name="T44" fmla="*/ 6112 w 54"/>
                  <a:gd name="T45" fmla="*/ 4312 h 50"/>
                  <a:gd name="T46" fmla="*/ 6112 w 54"/>
                  <a:gd name="T47" fmla="*/ 4194 h 50"/>
                  <a:gd name="T48" fmla="*/ 6272 w 54"/>
                  <a:gd name="T49" fmla="*/ 3075 h 50"/>
                  <a:gd name="T50" fmla="*/ 4746 w 54"/>
                  <a:gd name="T51" fmla="*/ 4467 h 50"/>
                  <a:gd name="T52" fmla="*/ 2378 w 54"/>
                  <a:gd name="T53" fmla="*/ 5548 h 50"/>
                  <a:gd name="T54" fmla="*/ 3735 w 54"/>
                  <a:gd name="T55" fmla="*/ 4678 h 50"/>
                  <a:gd name="T56" fmla="*/ 3241 w 54"/>
                  <a:gd name="T57" fmla="*/ 2785 h 50"/>
                  <a:gd name="T58" fmla="*/ 3032 w 54"/>
                  <a:gd name="T59" fmla="*/ 2261 h 50"/>
                  <a:gd name="T60" fmla="*/ 2378 w 54"/>
                  <a:gd name="T61" fmla="*/ 1392 h 50"/>
                  <a:gd name="T62" fmla="*/ 1714 w 54"/>
                  <a:gd name="T63" fmla="*/ 2785 h 50"/>
                  <a:gd name="T64" fmla="*/ 1714 w 54"/>
                  <a:gd name="T65" fmla="*/ 1392 h 50"/>
                  <a:gd name="T66" fmla="*/ 2018 w 54"/>
                  <a:gd name="T67" fmla="*/ 656 h 50"/>
                  <a:gd name="T68" fmla="*/ 2721 w 54"/>
                  <a:gd name="T69" fmla="*/ 1777 h 50"/>
                  <a:gd name="T70" fmla="*/ 2512 w 54"/>
                  <a:gd name="T71" fmla="*/ 1237 h 50"/>
                  <a:gd name="T72" fmla="*/ 1858 w 54"/>
                  <a:gd name="T73" fmla="*/ 2785 h 50"/>
                  <a:gd name="T74" fmla="*/ 3241 w 54"/>
                  <a:gd name="T75" fmla="*/ 2579 h 50"/>
                  <a:gd name="T76" fmla="*/ 3735 w 54"/>
                  <a:gd name="T77" fmla="*/ 2785 h 50"/>
                  <a:gd name="T78" fmla="*/ 3735 w 54"/>
                  <a:gd name="T79" fmla="*/ 2785 h 50"/>
                  <a:gd name="T80" fmla="*/ 3735 w 54"/>
                  <a:gd name="T81" fmla="*/ 2785 h 50"/>
                  <a:gd name="T82" fmla="*/ 7284 w 54"/>
                  <a:gd name="T83" fmla="*/ 868 h 50"/>
                  <a:gd name="T84" fmla="*/ 3735 w 54"/>
                  <a:gd name="T85" fmla="*/ 3809 h 50"/>
                  <a:gd name="T86" fmla="*/ 4370 w 54"/>
                  <a:gd name="T87" fmla="*/ 3285 h 50"/>
                  <a:gd name="T88" fmla="*/ 3241 w 54"/>
                  <a:gd name="T89" fmla="*/ 4678 h 50"/>
                  <a:gd name="T90" fmla="*/ 4746 w 54"/>
                  <a:gd name="T91" fmla="*/ 3285 h 50"/>
                  <a:gd name="T92" fmla="*/ 7401 w 54"/>
                  <a:gd name="T93" fmla="*/ 1024 h 50"/>
                  <a:gd name="T94" fmla="*/ 6609 w 54"/>
                  <a:gd name="T95" fmla="*/ 1893 h 50"/>
                  <a:gd name="T96" fmla="*/ 3241 w 54"/>
                  <a:gd name="T97" fmla="*/ 4467 h 50"/>
                  <a:gd name="T98" fmla="*/ 3032 w 54"/>
                  <a:gd name="T99" fmla="*/ 4312 h 50"/>
                  <a:gd name="T100" fmla="*/ 3241 w 54"/>
                  <a:gd name="T101" fmla="*/ 6233 h 50"/>
                  <a:gd name="T102" fmla="*/ 2378 w 54"/>
                  <a:gd name="T103" fmla="*/ 7097 h 50"/>
                  <a:gd name="T104" fmla="*/ 4525 w 54"/>
                  <a:gd name="T105" fmla="*/ 4194 h 50"/>
                  <a:gd name="T106" fmla="*/ 4255 w 54"/>
                  <a:gd name="T107" fmla="*/ 4312 h 50"/>
                  <a:gd name="T108" fmla="*/ 3396 w 54"/>
                  <a:gd name="T109" fmla="*/ 3075 h 50"/>
                  <a:gd name="T110" fmla="*/ 2018 w 54"/>
                  <a:gd name="T111" fmla="*/ 8121 h 50"/>
                  <a:gd name="T112" fmla="*/ 7284 w 54"/>
                  <a:gd name="T113" fmla="*/ 2785 h 50"/>
                  <a:gd name="T114" fmla="*/ 4370 w 54"/>
                  <a:gd name="T115" fmla="*/ 5704 h 50"/>
                  <a:gd name="T116" fmla="*/ 6919 w 54"/>
                  <a:gd name="T117" fmla="*/ 7982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10"/>
                    </a:moveTo>
                    <a:cubicBezTo>
                      <a:pt x="50" y="6"/>
                      <a:pt x="46" y="4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5"/>
                      <a:pt x="31" y="10"/>
                      <a:pt x="26" y="15"/>
                    </a:cubicBezTo>
                    <a:cubicBezTo>
                      <a:pt x="21" y="11"/>
                      <a:pt x="18" y="6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1" y="50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7" y="45"/>
                      <a:pt x="23" y="40"/>
                      <a:pt x="27" y="36"/>
                    </a:cubicBezTo>
                    <a:cubicBezTo>
                      <a:pt x="32" y="40"/>
                      <a:pt x="35" y="46"/>
                      <a:pt x="40" y="49"/>
                    </a:cubicBezTo>
                    <a:cubicBezTo>
                      <a:pt x="40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4"/>
                      <a:pt x="52" y="40"/>
                    </a:cubicBezTo>
                    <a:cubicBezTo>
                      <a:pt x="53" y="39"/>
                      <a:pt x="53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4"/>
                      <a:pt x="44" y="28"/>
                      <a:pt x="39" y="24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4" y="11"/>
                      <a:pt x="54" y="10"/>
                      <a:pt x="53" y="10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5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3" y="36"/>
                    </a:cubicBezTo>
                    <a:cubicBezTo>
                      <a:pt x="41" y="38"/>
                      <a:pt x="40" y="41"/>
                      <a:pt x="38" y="44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8"/>
                      <a:pt x="40" y="37"/>
                      <a:pt x="41" y="35"/>
                    </a:cubicBezTo>
                    <a:cubicBezTo>
                      <a:pt x="39" y="37"/>
                      <a:pt x="37" y="39"/>
                      <a:pt x="36" y="41"/>
                    </a:cubicBezTo>
                    <a:cubicBezTo>
                      <a:pt x="36" y="41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6"/>
                      <a:pt x="37" y="33"/>
                      <a:pt x="40" y="32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8"/>
                      <a:pt x="35" y="39"/>
                    </a:cubicBezTo>
                    <a:cubicBezTo>
                      <a:pt x="34" y="38"/>
                      <a:pt x="33" y="38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3"/>
                      <a:pt x="35" y="34"/>
                    </a:cubicBezTo>
                    <a:cubicBezTo>
                      <a:pt x="34" y="35"/>
                      <a:pt x="33" y="35"/>
                      <a:pt x="32" y="36"/>
                    </a:cubicBezTo>
                    <a:cubicBezTo>
                      <a:pt x="31" y="36"/>
                      <a:pt x="31" y="35"/>
                      <a:pt x="30" y="34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0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2" y="31"/>
                    </a:cubicBezTo>
                    <a:cubicBezTo>
                      <a:pt x="31" y="32"/>
                      <a:pt x="30" y="33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8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1"/>
                    </a:cubicBezTo>
                    <a:cubicBezTo>
                      <a:pt x="42" y="39"/>
                      <a:pt x="43" y="37"/>
                      <a:pt x="45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7"/>
                      <a:pt x="39" y="39"/>
                      <a:pt x="36" y="41"/>
                    </a:cubicBezTo>
                    <a:cubicBezTo>
                      <a:pt x="38" y="40"/>
                      <a:pt x="41" y="36"/>
                      <a:pt x="43" y="33"/>
                    </a:cubicBezTo>
                    <a:cubicBezTo>
                      <a:pt x="43" y="33"/>
                      <a:pt x="43" y="32"/>
                      <a:pt x="43" y="33"/>
                    </a:cubicBezTo>
                    <a:cubicBezTo>
                      <a:pt x="40" y="34"/>
                      <a:pt x="39" y="36"/>
                      <a:pt x="37" y="38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3"/>
                    </a:cubicBezTo>
                    <a:cubicBezTo>
                      <a:pt x="39" y="46"/>
                      <a:pt x="43" y="43"/>
                      <a:pt x="44" y="42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4"/>
                    </a:cubicBezTo>
                    <a:cubicBezTo>
                      <a:pt x="34" y="35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6"/>
                    </a:cubicBezTo>
                    <a:cubicBezTo>
                      <a:pt x="38" y="27"/>
                      <a:pt x="40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29"/>
                      <a:pt x="32" y="27"/>
                      <a:pt x="34" y="26"/>
                    </a:cubicBezTo>
                    <a:cubicBezTo>
                      <a:pt x="34" y="25"/>
                      <a:pt x="35" y="24"/>
                      <a:pt x="36" y="24"/>
                    </a:cubicBezTo>
                    <a:cubicBezTo>
                      <a:pt x="36" y="24"/>
                      <a:pt x="36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1"/>
                      <a:pt x="37" y="18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2" y="12"/>
                    </a:cubicBezTo>
                    <a:cubicBezTo>
                      <a:pt x="41" y="14"/>
                      <a:pt x="39" y="16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2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8"/>
                      <a:pt x="16" y="17"/>
                      <a:pt x="19" y="16"/>
                    </a:cubicBezTo>
                    <a:cubicBezTo>
                      <a:pt x="16" y="17"/>
                      <a:pt x="15" y="18"/>
                      <a:pt x="13" y="20"/>
                    </a:cubicBezTo>
                    <a:cubicBezTo>
                      <a:pt x="13" y="19"/>
                      <a:pt x="12" y="19"/>
                      <a:pt x="12" y="18"/>
                    </a:cubicBezTo>
                    <a:close/>
                    <a:moveTo>
                      <a:pt x="10" y="17"/>
                    </a:moveTo>
                    <a:cubicBezTo>
                      <a:pt x="13" y="16"/>
                      <a:pt x="16" y="14"/>
                      <a:pt x="18" y="13"/>
                    </a:cubicBezTo>
                    <a:cubicBezTo>
                      <a:pt x="16" y="14"/>
                      <a:pt x="13" y="16"/>
                      <a:pt x="11" y="18"/>
                    </a:cubicBezTo>
                    <a:cubicBezTo>
                      <a:pt x="11" y="17"/>
                      <a:pt x="11" y="17"/>
                      <a:pt x="10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0"/>
                      <a:pt x="14" y="8"/>
                    </a:cubicBezTo>
                    <a:cubicBezTo>
                      <a:pt x="12" y="10"/>
                      <a:pt x="10" y="12"/>
                      <a:pt x="9" y="14"/>
                    </a:cubicBezTo>
                    <a:cubicBezTo>
                      <a:pt x="8" y="14"/>
                      <a:pt x="9" y="15"/>
                      <a:pt x="9" y="14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8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7" y="11"/>
                      <a:pt x="6" y="12"/>
                    </a:cubicBezTo>
                    <a:cubicBezTo>
                      <a:pt x="6" y="12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0" y="7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2" y="9"/>
                      <a:pt x="10" y="10"/>
                      <a:pt x="7" y="12"/>
                    </a:cubicBezTo>
                    <a:cubicBezTo>
                      <a:pt x="9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7" y="10"/>
                      <a:pt x="16" y="10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6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5"/>
                      <a:pt x="18" y="14"/>
                      <a:pt x="19" y="12"/>
                    </a:cubicBezTo>
                    <a:cubicBezTo>
                      <a:pt x="20" y="13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9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1" y="19"/>
                      <a:pt x="18" y="20"/>
                      <a:pt x="17" y="22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7" y="9"/>
                      <a:pt x="32" y="14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1" y="23"/>
                      <a:pt x="19" y="25"/>
                      <a:pt x="19" y="25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7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0"/>
                      <a:pt x="28" y="19"/>
                    </a:cubicBezTo>
                    <a:cubicBezTo>
                      <a:pt x="30" y="18"/>
                      <a:pt x="31" y="17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6"/>
                    </a:cubicBezTo>
                    <a:cubicBezTo>
                      <a:pt x="41" y="8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1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6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3" y="19"/>
                    </a:moveTo>
                    <a:cubicBezTo>
                      <a:pt x="21" y="20"/>
                      <a:pt x="19" y="22"/>
                      <a:pt x="18" y="25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9" y="22"/>
                      <a:pt x="21" y="20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3"/>
                      <a:pt x="25" y="30"/>
                      <a:pt x="28" y="27"/>
                    </a:cubicBezTo>
                    <a:cubicBezTo>
                      <a:pt x="35" y="21"/>
                      <a:pt x="42" y="15"/>
                      <a:pt x="47" y="8"/>
                    </a:cubicBezTo>
                    <a:cubicBezTo>
                      <a:pt x="48" y="9"/>
                      <a:pt x="49" y="9"/>
                      <a:pt x="49" y="10"/>
                    </a:cubicBezTo>
                    <a:cubicBezTo>
                      <a:pt x="37" y="20"/>
                      <a:pt x="25" y="30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1" y="12"/>
                      <a:pt x="39" y="15"/>
                    </a:cubicBezTo>
                    <a:cubicBezTo>
                      <a:pt x="35" y="18"/>
                      <a:pt x="30" y="21"/>
                      <a:pt x="27" y="24"/>
                    </a:cubicBezTo>
                    <a:cubicBezTo>
                      <a:pt x="24" y="27"/>
                      <a:pt x="22" y="30"/>
                      <a:pt x="18" y="33"/>
                    </a:cubicBezTo>
                    <a:cubicBezTo>
                      <a:pt x="15" y="36"/>
                      <a:pt x="11" y="39"/>
                      <a:pt x="7" y="42"/>
                    </a:cubicBezTo>
                    <a:cubicBezTo>
                      <a:pt x="9" y="40"/>
                      <a:pt x="12" y="37"/>
                      <a:pt x="15" y="35"/>
                    </a:cubicBezTo>
                    <a:cubicBezTo>
                      <a:pt x="18" y="31"/>
                      <a:pt x="22" y="28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7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19"/>
                    </a:cubicBezTo>
                    <a:cubicBezTo>
                      <a:pt x="18" y="20"/>
                      <a:pt x="17" y="21"/>
                      <a:pt x="15" y="22"/>
                    </a:cubicBezTo>
                    <a:cubicBezTo>
                      <a:pt x="15" y="22"/>
                      <a:pt x="14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6"/>
                      <a:pt x="11" y="46"/>
                      <a:pt x="10" y="45"/>
                    </a:cubicBezTo>
                    <a:cubicBezTo>
                      <a:pt x="10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5"/>
                      <a:pt x="32" y="25"/>
                      <a:pt x="43" y="16"/>
                    </a:cubicBezTo>
                    <a:cubicBezTo>
                      <a:pt x="44" y="15"/>
                      <a:pt x="46" y="14"/>
                      <a:pt x="48" y="12"/>
                    </a:cubicBezTo>
                    <a:cubicBezTo>
                      <a:pt x="45" y="15"/>
                      <a:pt x="42" y="17"/>
                      <a:pt x="40" y="19"/>
                    </a:cubicBezTo>
                    <a:cubicBezTo>
                      <a:pt x="35" y="23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3"/>
                    </a:cubicBezTo>
                    <a:cubicBezTo>
                      <a:pt x="22" y="37"/>
                      <a:pt x="16" y="42"/>
                      <a:pt x="12" y="47"/>
                    </a:cubicBezTo>
                    <a:close/>
                    <a:moveTo>
                      <a:pt x="41" y="47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3"/>
                      <a:pt x="44" y="44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29" name="Freeform 184"/>
              <p:cNvSpPr>
                <a:spLocks noEditPoints="1" noChangeArrowheads="1"/>
              </p:cNvSpPr>
              <p:nvPr/>
            </p:nvSpPr>
            <p:spPr bwMode="auto">
              <a:xfrm>
                <a:off x="3937" y="1683"/>
                <a:ext cx="125" cy="119"/>
              </a:xfrm>
              <a:custGeom>
                <a:avLst/>
                <a:gdLst>
                  <a:gd name="T0" fmla="*/ 7215 w 53"/>
                  <a:gd name="T1" fmla="*/ 0 h 50"/>
                  <a:gd name="T2" fmla="*/ 2259 w 53"/>
                  <a:gd name="T3" fmla="*/ 164 h 50"/>
                  <a:gd name="T4" fmla="*/ 1892 w 53"/>
                  <a:gd name="T5" fmla="*/ 0 h 50"/>
                  <a:gd name="T6" fmla="*/ 2571 w 53"/>
                  <a:gd name="T7" fmla="*/ 4746 h 50"/>
                  <a:gd name="T8" fmla="*/ 1892 w 53"/>
                  <a:gd name="T9" fmla="*/ 8927 h 50"/>
                  <a:gd name="T10" fmla="*/ 6875 w 53"/>
                  <a:gd name="T11" fmla="*/ 8927 h 50"/>
                  <a:gd name="T12" fmla="*/ 8972 w 53"/>
                  <a:gd name="T13" fmla="*/ 6859 h 50"/>
                  <a:gd name="T14" fmla="*/ 9134 w 53"/>
                  <a:gd name="T15" fmla="*/ 1994 h 50"/>
                  <a:gd name="T16" fmla="*/ 6559 w 53"/>
                  <a:gd name="T17" fmla="*/ 8021 h 50"/>
                  <a:gd name="T18" fmla="*/ 6191 w 53"/>
                  <a:gd name="T19" fmla="*/ 7630 h 50"/>
                  <a:gd name="T20" fmla="*/ 6064 w 53"/>
                  <a:gd name="T21" fmla="*/ 7249 h 50"/>
                  <a:gd name="T22" fmla="*/ 5467 w 53"/>
                  <a:gd name="T23" fmla="*/ 6702 h 50"/>
                  <a:gd name="T24" fmla="*/ 5467 w 53"/>
                  <a:gd name="T25" fmla="*/ 6702 h 50"/>
                  <a:gd name="T26" fmla="*/ 5467 w 53"/>
                  <a:gd name="T27" fmla="*/ 6576 h 50"/>
                  <a:gd name="T28" fmla="*/ 6064 w 53"/>
                  <a:gd name="T29" fmla="*/ 4746 h 50"/>
                  <a:gd name="T30" fmla="*/ 7358 w 53"/>
                  <a:gd name="T31" fmla="*/ 7483 h 50"/>
                  <a:gd name="T32" fmla="*/ 6875 w 53"/>
                  <a:gd name="T33" fmla="*/ 7483 h 50"/>
                  <a:gd name="T34" fmla="*/ 7358 w 53"/>
                  <a:gd name="T35" fmla="*/ 6026 h 50"/>
                  <a:gd name="T36" fmla="*/ 7087 w 53"/>
                  <a:gd name="T37" fmla="*/ 5422 h 50"/>
                  <a:gd name="T38" fmla="*/ 7358 w 53"/>
                  <a:gd name="T39" fmla="*/ 7483 h 50"/>
                  <a:gd name="T40" fmla="*/ 6559 w 53"/>
                  <a:gd name="T41" fmla="*/ 4884 h 50"/>
                  <a:gd name="T42" fmla="*/ 6191 w 53"/>
                  <a:gd name="T43" fmla="*/ 4582 h 50"/>
                  <a:gd name="T44" fmla="*/ 6191 w 53"/>
                  <a:gd name="T45" fmla="*/ 4582 h 50"/>
                  <a:gd name="T46" fmla="*/ 6064 w 53"/>
                  <a:gd name="T47" fmla="*/ 4208 h 50"/>
                  <a:gd name="T48" fmla="*/ 6191 w 53"/>
                  <a:gd name="T49" fmla="*/ 3046 h 50"/>
                  <a:gd name="T50" fmla="*/ 4672 w 53"/>
                  <a:gd name="T51" fmla="*/ 4746 h 50"/>
                  <a:gd name="T52" fmla="*/ 2415 w 53"/>
                  <a:gd name="T53" fmla="*/ 5812 h 50"/>
                  <a:gd name="T54" fmla="*/ 3804 w 53"/>
                  <a:gd name="T55" fmla="*/ 4746 h 50"/>
                  <a:gd name="T56" fmla="*/ 3059 w 53"/>
                  <a:gd name="T57" fmla="*/ 2882 h 50"/>
                  <a:gd name="T58" fmla="*/ 2915 w 53"/>
                  <a:gd name="T59" fmla="*/ 2209 h 50"/>
                  <a:gd name="T60" fmla="*/ 2259 w 53"/>
                  <a:gd name="T61" fmla="*/ 1445 h 50"/>
                  <a:gd name="T62" fmla="*/ 1547 w 53"/>
                  <a:gd name="T63" fmla="*/ 2763 h 50"/>
                  <a:gd name="T64" fmla="*/ 1547 w 53"/>
                  <a:gd name="T65" fmla="*/ 1445 h 50"/>
                  <a:gd name="T66" fmla="*/ 2047 w 53"/>
                  <a:gd name="T67" fmla="*/ 771 h 50"/>
                  <a:gd name="T68" fmla="*/ 2571 w 53"/>
                  <a:gd name="T69" fmla="*/ 1835 h 50"/>
                  <a:gd name="T70" fmla="*/ 2415 w 53"/>
                  <a:gd name="T71" fmla="*/ 1280 h 50"/>
                  <a:gd name="T72" fmla="*/ 1757 w 53"/>
                  <a:gd name="T73" fmla="*/ 2882 h 50"/>
                  <a:gd name="T74" fmla="*/ 3283 w 53"/>
                  <a:gd name="T75" fmla="*/ 2532 h 50"/>
                  <a:gd name="T76" fmla="*/ 3649 w 53"/>
                  <a:gd name="T77" fmla="*/ 2763 h 50"/>
                  <a:gd name="T78" fmla="*/ 3804 w 53"/>
                  <a:gd name="T79" fmla="*/ 2882 h 50"/>
                  <a:gd name="T80" fmla="*/ 3804 w 53"/>
                  <a:gd name="T81" fmla="*/ 2882 h 50"/>
                  <a:gd name="T82" fmla="*/ 7358 w 53"/>
                  <a:gd name="T83" fmla="*/ 771 h 50"/>
                  <a:gd name="T84" fmla="*/ 3649 w 53"/>
                  <a:gd name="T85" fmla="*/ 3977 h 50"/>
                  <a:gd name="T86" fmla="*/ 4462 w 53"/>
                  <a:gd name="T87" fmla="*/ 3275 h 50"/>
                  <a:gd name="T88" fmla="*/ 3283 w 53"/>
                  <a:gd name="T89" fmla="*/ 4746 h 50"/>
                  <a:gd name="T90" fmla="*/ 4828 w 53"/>
                  <a:gd name="T91" fmla="*/ 3275 h 50"/>
                  <a:gd name="T92" fmla="*/ 7583 w 53"/>
                  <a:gd name="T93" fmla="*/ 928 h 50"/>
                  <a:gd name="T94" fmla="*/ 6719 w 53"/>
                  <a:gd name="T95" fmla="*/ 1994 h 50"/>
                  <a:gd name="T96" fmla="*/ 3059 w 53"/>
                  <a:gd name="T97" fmla="*/ 4582 h 50"/>
                  <a:gd name="T98" fmla="*/ 2915 w 53"/>
                  <a:gd name="T99" fmla="*/ 4367 h 50"/>
                  <a:gd name="T100" fmla="*/ 3059 w 53"/>
                  <a:gd name="T101" fmla="*/ 6576 h 50"/>
                  <a:gd name="T102" fmla="*/ 2259 w 53"/>
                  <a:gd name="T103" fmla="*/ 7483 h 50"/>
                  <a:gd name="T104" fmla="*/ 4462 w 53"/>
                  <a:gd name="T105" fmla="*/ 4367 h 50"/>
                  <a:gd name="T106" fmla="*/ 4144 w 53"/>
                  <a:gd name="T107" fmla="*/ 4582 h 50"/>
                  <a:gd name="T108" fmla="*/ 3283 w 53"/>
                  <a:gd name="T109" fmla="*/ 3046 h 50"/>
                  <a:gd name="T110" fmla="*/ 1892 w 53"/>
                  <a:gd name="T111" fmla="*/ 8304 h 50"/>
                  <a:gd name="T112" fmla="*/ 7215 w 53"/>
                  <a:gd name="T113" fmla="*/ 2882 h 50"/>
                  <a:gd name="T114" fmla="*/ 4462 w 53"/>
                  <a:gd name="T115" fmla="*/ 5812 h 50"/>
                  <a:gd name="T116" fmla="*/ 6875 w 53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5" y="5"/>
                      <a:pt x="31" y="10"/>
                      <a:pt x="25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5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2" y="42"/>
                    </a:cubicBezTo>
                    <a:cubicBezTo>
                      <a:pt x="4" y="45"/>
                      <a:pt x="7" y="47"/>
                      <a:pt x="11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1" y="40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1" y="50"/>
                      <a:pt x="41" y="50"/>
                      <a:pt x="42" y="49"/>
                    </a:cubicBezTo>
                    <a:cubicBezTo>
                      <a:pt x="45" y="46"/>
                      <a:pt x="49" y="43"/>
                      <a:pt x="52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8" y="23"/>
                    </a:cubicBezTo>
                    <a:cubicBezTo>
                      <a:pt x="43" y="20"/>
                      <a:pt x="48" y="16"/>
                      <a:pt x="52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1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5"/>
                      <a:pt x="39" y="44"/>
                      <a:pt x="38" y="44"/>
                    </a:cubicBezTo>
                    <a:cubicBezTo>
                      <a:pt x="39" y="43"/>
                      <a:pt x="40" y="42"/>
                      <a:pt x="41" y="41"/>
                    </a:cubicBezTo>
                    <a:cubicBezTo>
                      <a:pt x="42" y="40"/>
                      <a:pt x="44" y="39"/>
                      <a:pt x="45" y="39"/>
                    </a:cubicBezTo>
                    <a:cubicBezTo>
                      <a:pt x="43" y="41"/>
                      <a:pt x="41" y="43"/>
                      <a:pt x="40" y="45"/>
                    </a:cubicBezTo>
                    <a:close/>
                    <a:moveTo>
                      <a:pt x="36" y="42"/>
                    </a:moveTo>
                    <a:cubicBezTo>
                      <a:pt x="39" y="40"/>
                      <a:pt x="41" y="38"/>
                      <a:pt x="43" y="36"/>
                    </a:cubicBezTo>
                    <a:cubicBezTo>
                      <a:pt x="41" y="38"/>
                      <a:pt x="39" y="41"/>
                      <a:pt x="38" y="43"/>
                    </a:cubicBezTo>
                    <a:cubicBezTo>
                      <a:pt x="37" y="43"/>
                      <a:pt x="37" y="42"/>
                      <a:pt x="36" y="42"/>
                    </a:cubicBezTo>
                    <a:close/>
                    <a:moveTo>
                      <a:pt x="35" y="40"/>
                    </a:moveTo>
                    <a:cubicBezTo>
                      <a:pt x="36" y="38"/>
                      <a:pt x="39" y="36"/>
                      <a:pt x="41" y="35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5" y="40"/>
                      <a:pt x="35" y="40"/>
                      <a:pt x="35" y="40"/>
                    </a:cubicBezTo>
                    <a:close/>
                    <a:moveTo>
                      <a:pt x="32" y="37"/>
                    </a:moveTo>
                    <a:cubicBezTo>
                      <a:pt x="35" y="35"/>
                      <a:pt x="37" y="33"/>
                      <a:pt x="39" y="31"/>
                    </a:cubicBezTo>
                    <a:cubicBezTo>
                      <a:pt x="39" y="31"/>
                      <a:pt x="38" y="34"/>
                      <a:pt x="38" y="34"/>
                    </a:cubicBezTo>
                    <a:cubicBezTo>
                      <a:pt x="36" y="36"/>
                      <a:pt x="35" y="37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lose/>
                    <a:moveTo>
                      <a:pt x="30" y="34"/>
                    </a:moveTo>
                    <a:cubicBezTo>
                      <a:pt x="32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4" y="33"/>
                    </a:cubicBezTo>
                    <a:cubicBezTo>
                      <a:pt x="33" y="34"/>
                      <a:pt x="32" y="35"/>
                      <a:pt x="32" y="36"/>
                    </a:cubicBezTo>
                    <a:cubicBezTo>
                      <a:pt x="31" y="35"/>
                      <a:pt x="30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8" y="33"/>
                      <a:pt x="28" y="33"/>
                      <a:pt x="28" y="32"/>
                    </a:cubicBezTo>
                    <a:close/>
                    <a:moveTo>
                      <a:pt x="43" y="41"/>
                    </a:moveTo>
                    <a:cubicBezTo>
                      <a:pt x="44" y="40"/>
                      <a:pt x="46" y="39"/>
                      <a:pt x="47" y="38"/>
                    </a:cubicBezTo>
                    <a:cubicBezTo>
                      <a:pt x="47" y="38"/>
                      <a:pt x="47" y="37"/>
                      <a:pt x="47" y="37"/>
                    </a:cubicBezTo>
                    <a:cubicBezTo>
                      <a:pt x="44" y="38"/>
                      <a:pt x="43" y="39"/>
                      <a:pt x="41" y="41"/>
                    </a:cubicBezTo>
                    <a:cubicBezTo>
                      <a:pt x="40" y="42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4" y="35"/>
                    </a:cubicBezTo>
                    <a:cubicBezTo>
                      <a:pt x="45" y="35"/>
                      <a:pt x="44" y="35"/>
                      <a:pt x="44" y="35"/>
                    </a:cubicBezTo>
                    <a:cubicBezTo>
                      <a:pt x="41" y="36"/>
                      <a:pt x="38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2" y="32"/>
                      <a:pt x="42" y="32"/>
                    </a:cubicBezTo>
                    <a:cubicBezTo>
                      <a:pt x="40" y="34"/>
                      <a:pt x="38" y="36"/>
                      <a:pt x="36" y="37"/>
                    </a:cubicBezTo>
                    <a:cubicBezTo>
                      <a:pt x="33" y="40"/>
                      <a:pt x="37" y="36"/>
                      <a:pt x="37" y="36"/>
                    </a:cubicBezTo>
                    <a:cubicBezTo>
                      <a:pt x="38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3" y="33"/>
                      <a:pt x="46" y="36"/>
                      <a:pt x="48" y="39"/>
                    </a:cubicBezTo>
                    <a:cubicBezTo>
                      <a:pt x="47" y="40"/>
                      <a:pt x="45" y="41"/>
                      <a:pt x="43" y="42"/>
                    </a:cubicBezTo>
                    <a:cubicBezTo>
                      <a:pt x="38" y="46"/>
                      <a:pt x="42" y="43"/>
                      <a:pt x="43" y="41"/>
                    </a:cubicBezTo>
                    <a:close/>
                    <a:moveTo>
                      <a:pt x="40" y="30"/>
                    </a:moveTo>
                    <a:cubicBezTo>
                      <a:pt x="38" y="31"/>
                      <a:pt x="37" y="32"/>
                      <a:pt x="36" y="33"/>
                    </a:cubicBezTo>
                    <a:cubicBezTo>
                      <a:pt x="34" y="35"/>
                      <a:pt x="30" y="38"/>
                      <a:pt x="34" y="35"/>
                    </a:cubicBezTo>
                    <a:cubicBezTo>
                      <a:pt x="36" y="33"/>
                      <a:pt x="37" y="30"/>
                      <a:pt x="38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5" y="29"/>
                      <a:pt x="34" y="31"/>
                      <a:pt x="31" y="32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4" y="30"/>
                      <a:pt x="35" y="28"/>
                      <a:pt x="36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0" y="30"/>
                      <a:pt x="40" y="30"/>
                      <a:pt x="40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3" y="27"/>
                      <a:pt x="31" y="29"/>
                      <a:pt x="28" y="31"/>
                    </a:cubicBezTo>
                    <a:cubicBezTo>
                      <a:pt x="28" y="31"/>
                      <a:pt x="28" y="31"/>
                      <a:pt x="28" y="30"/>
                    </a:cubicBezTo>
                    <a:cubicBezTo>
                      <a:pt x="30" y="29"/>
                      <a:pt x="31" y="27"/>
                      <a:pt x="33" y="25"/>
                    </a:cubicBezTo>
                    <a:cubicBezTo>
                      <a:pt x="34" y="25"/>
                      <a:pt x="34" y="24"/>
                      <a:pt x="35" y="23"/>
                    </a:cubicBezTo>
                    <a:cubicBezTo>
                      <a:pt x="35" y="24"/>
                      <a:pt x="35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2" y="37"/>
                      <a:pt x="19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4" y="10"/>
                    </a:cubicBezTo>
                    <a:cubicBezTo>
                      <a:pt x="47" y="7"/>
                      <a:pt x="42" y="12"/>
                      <a:pt x="42" y="12"/>
                    </a:cubicBezTo>
                    <a:cubicBezTo>
                      <a:pt x="40" y="14"/>
                      <a:pt x="39" y="15"/>
                      <a:pt x="37" y="17"/>
                    </a:cubicBezTo>
                    <a:cubicBezTo>
                      <a:pt x="34" y="20"/>
                      <a:pt x="31" y="23"/>
                      <a:pt x="27" y="26"/>
                    </a:cubicBezTo>
                    <a:cubicBezTo>
                      <a:pt x="21" y="32"/>
                      <a:pt x="14" y="38"/>
                      <a:pt x="9" y="45"/>
                    </a:cubicBezTo>
                    <a:cubicBezTo>
                      <a:pt x="8" y="44"/>
                      <a:pt x="8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4" y="32"/>
                      <a:pt x="15" y="31"/>
                      <a:pt x="15" y="31"/>
                    </a:cubicBezTo>
                    <a:cubicBezTo>
                      <a:pt x="18" y="28"/>
                      <a:pt x="21" y="25"/>
                      <a:pt x="24" y="23"/>
                    </a:cubicBezTo>
                    <a:cubicBezTo>
                      <a:pt x="26" y="20"/>
                      <a:pt x="29" y="19"/>
                      <a:pt x="32" y="17"/>
                    </a:cubicBezTo>
                    <a:cubicBezTo>
                      <a:pt x="28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6" y="42"/>
                    </a:cubicBezTo>
                    <a:cubicBezTo>
                      <a:pt x="6" y="42"/>
                      <a:pt x="5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2" y="19"/>
                      <a:pt x="12" y="19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7" y="12"/>
                    </a:cubicBezTo>
                    <a:cubicBezTo>
                      <a:pt x="15" y="14"/>
                      <a:pt x="13" y="16"/>
                      <a:pt x="11" y="17"/>
                    </a:cubicBezTo>
                    <a:cubicBezTo>
                      <a:pt x="10" y="17"/>
                      <a:pt x="10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1" y="10"/>
                      <a:pt x="13" y="8"/>
                    </a:cubicBezTo>
                    <a:cubicBezTo>
                      <a:pt x="11" y="10"/>
                      <a:pt x="9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12" y="12"/>
                      <a:pt x="14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8" y="15"/>
                      <a:pt x="7" y="14"/>
                      <a:pt x="7" y="13"/>
                    </a:cubicBezTo>
                    <a:close/>
                    <a:moveTo>
                      <a:pt x="4" y="11"/>
                    </a:moveTo>
                    <a:cubicBezTo>
                      <a:pt x="6" y="9"/>
                      <a:pt x="8" y="8"/>
                      <a:pt x="10" y="7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5" y="11"/>
                      <a:pt x="5" y="11"/>
                      <a:pt x="4" y="11"/>
                    </a:cubicBezTo>
                    <a:close/>
                    <a:moveTo>
                      <a:pt x="4" y="10"/>
                    </a:moveTo>
                    <a:cubicBezTo>
                      <a:pt x="6" y="8"/>
                      <a:pt x="9" y="6"/>
                      <a:pt x="12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5" y="10"/>
                    </a:moveTo>
                    <a:cubicBezTo>
                      <a:pt x="14" y="10"/>
                      <a:pt x="12" y="11"/>
                      <a:pt x="11" y="13"/>
                    </a:cubicBezTo>
                    <a:cubicBezTo>
                      <a:pt x="10" y="12"/>
                      <a:pt x="10" y="11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5" y="8"/>
                      <a:pt x="14" y="7"/>
                      <a:pt x="14" y="7"/>
                    </a:cubicBezTo>
                    <a:cubicBezTo>
                      <a:pt x="11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6" y="9"/>
                      <a:pt x="18" y="11"/>
                    </a:cubicBezTo>
                    <a:cubicBezTo>
                      <a:pt x="15" y="13"/>
                      <a:pt x="13" y="14"/>
                      <a:pt x="10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6" y="10"/>
                      <a:pt x="16" y="9"/>
                      <a:pt x="15" y="10"/>
                    </a:cubicBezTo>
                    <a:close/>
                    <a:moveTo>
                      <a:pt x="19" y="15"/>
                    </a:moveTo>
                    <a:cubicBezTo>
                      <a:pt x="20" y="15"/>
                      <a:pt x="19" y="14"/>
                      <a:pt x="19" y="14"/>
                    </a:cubicBezTo>
                    <a:cubicBezTo>
                      <a:pt x="17" y="15"/>
                      <a:pt x="15" y="16"/>
                      <a:pt x="13" y="17"/>
                    </a:cubicBezTo>
                    <a:cubicBezTo>
                      <a:pt x="10" y="18"/>
                      <a:pt x="14" y="16"/>
                      <a:pt x="14" y="16"/>
                    </a:cubicBezTo>
                    <a:cubicBezTo>
                      <a:pt x="16" y="15"/>
                      <a:pt x="17" y="14"/>
                      <a:pt x="19" y="12"/>
                    </a:cubicBezTo>
                    <a:cubicBezTo>
                      <a:pt x="20" y="13"/>
                      <a:pt x="21" y="14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7"/>
                      <a:pt x="16" y="18"/>
                      <a:pt x="13" y="20"/>
                    </a:cubicBezTo>
                    <a:cubicBezTo>
                      <a:pt x="15" y="19"/>
                      <a:pt x="18" y="17"/>
                      <a:pt x="19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3" y="17"/>
                      <a:pt x="23" y="17"/>
                    </a:cubicBezTo>
                    <a:cubicBezTo>
                      <a:pt x="21" y="19"/>
                      <a:pt x="18" y="20"/>
                      <a:pt x="16" y="22"/>
                    </a:cubicBezTo>
                    <a:cubicBezTo>
                      <a:pt x="18" y="20"/>
                      <a:pt x="20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1" y="13"/>
                      <a:pt x="36" y="8"/>
                      <a:pt x="42" y="3"/>
                    </a:cubicBezTo>
                    <a:cubicBezTo>
                      <a:pt x="42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1" y="14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4" y="20"/>
                      <a:pt x="24" y="20"/>
                      <a:pt x="23" y="21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19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5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7"/>
                      <a:pt x="26" y="20"/>
                    </a:cubicBezTo>
                    <a:cubicBezTo>
                      <a:pt x="24" y="22"/>
                      <a:pt x="21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1" y="24"/>
                    </a:cubicBezTo>
                    <a:cubicBezTo>
                      <a:pt x="21" y="24"/>
                      <a:pt x="21" y="23"/>
                      <a:pt x="21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29" y="17"/>
                      <a:pt x="31" y="16"/>
                      <a:pt x="32" y="15"/>
                    </a:cubicBezTo>
                    <a:cubicBezTo>
                      <a:pt x="36" y="12"/>
                      <a:pt x="39" y="8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1" y="7"/>
                      <a:pt x="38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0" y="9"/>
                      <a:pt x="39" y="11"/>
                      <a:pt x="38" y="12"/>
                    </a:cubicBezTo>
                    <a:cubicBezTo>
                      <a:pt x="38" y="11"/>
                      <a:pt x="38" y="11"/>
                      <a:pt x="39" y="11"/>
                    </a:cubicBezTo>
                    <a:cubicBezTo>
                      <a:pt x="39" y="10"/>
                      <a:pt x="45" y="4"/>
                      <a:pt x="42" y="8"/>
                    </a:cubicBezTo>
                    <a:close/>
                    <a:moveTo>
                      <a:pt x="18" y="25"/>
                    </a:moveTo>
                    <a:cubicBezTo>
                      <a:pt x="18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7" y="24"/>
                    </a:cubicBezTo>
                    <a:cubicBezTo>
                      <a:pt x="17" y="24"/>
                      <a:pt x="16" y="23"/>
                      <a:pt x="16" y="23"/>
                    </a:cubicBezTo>
                    <a:cubicBezTo>
                      <a:pt x="18" y="22"/>
                      <a:pt x="20" y="20"/>
                      <a:pt x="23" y="18"/>
                    </a:cubicBezTo>
                    <a:close/>
                    <a:moveTo>
                      <a:pt x="13" y="40"/>
                    </a:moveTo>
                    <a:cubicBezTo>
                      <a:pt x="15" y="39"/>
                      <a:pt x="17" y="37"/>
                      <a:pt x="18" y="36"/>
                    </a:cubicBezTo>
                    <a:cubicBezTo>
                      <a:pt x="21" y="32"/>
                      <a:pt x="25" y="29"/>
                      <a:pt x="28" y="26"/>
                    </a:cubicBezTo>
                    <a:cubicBezTo>
                      <a:pt x="34" y="21"/>
                      <a:pt x="41" y="15"/>
                      <a:pt x="47" y="8"/>
                    </a:cubicBezTo>
                    <a:cubicBezTo>
                      <a:pt x="48" y="9"/>
                      <a:pt x="48" y="9"/>
                      <a:pt x="49" y="10"/>
                    </a:cubicBezTo>
                    <a:cubicBezTo>
                      <a:pt x="36" y="19"/>
                      <a:pt x="25" y="30"/>
                      <a:pt x="13" y="41"/>
                    </a:cubicBezTo>
                    <a:cubicBezTo>
                      <a:pt x="13" y="41"/>
                      <a:pt x="13" y="41"/>
                      <a:pt x="13" y="40"/>
                    </a:cubicBezTo>
                    <a:close/>
                    <a:moveTo>
                      <a:pt x="46" y="7"/>
                    </a:moveTo>
                    <a:cubicBezTo>
                      <a:pt x="43" y="9"/>
                      <a:pt x="41" y="12"/>
                      <a:pt x="38" y="15"/>
                    </a:cubicBezTo>
                    <a:cubicBezTo>
                      <a:pt x="34" y="18"/>
                      <a:pt x="30" y="20"/>
                      <a:pt x="26" y="24"/>
                    </a:cubicBezTo>
                    <a:cubicBezTo>
                      <a:pt x="23" y="27"/>
                      <a:pt x="21" y="30"/>
                      <a:pt x="18" y="32"/>
                    </a:cubicBezTo>
                    <a:cubicBezTo>
                      <a:pt x="14" y="35"/>
                      <a:pt x="10" y="39"/>
                      <a:pt x="7" y="42"/>
                    </a:cubicBezTo>
                    <a:cubicBezTo>
                      <a:pt x="9" y="40"/>
                      <a:pt x="12" y="37"/>
                      <a:pt x="14" y="34"/>
                    </a:cubicBezTo>
                    <a:cubicBezTo>
                      <a:pt x="18" y="31"/>
                      <a:pt x="21" y="28"/>
                      <a:pt x="24" y="25"/>
                    </a:cubicBezTo>
                    <a:cubicBezTo>
                      <a:pt x="31" y="18"/>
                      <a:pt x="38" y="13"/>
                      <a:pt x="44" y="6"/>
                    </a:cubicBezTo>
                    <a:cubicBezTo>
                      <a:pt x="45" y="6"/>
                      <a:pt x="46" y="7"/>
                      <a:pt x="46" y="7"/>
                    </a:cubicBezTo>
                    <a:close/>
                    <a:moveTo>
                      <a:pt x="13" y="20"/>
                    </a:moveTo>
                    <a:cubicBezTo>
                      <a:pt x="15" y="19"/>
                      <a:pt x="17" y="18"/>
                      <a:pt x="19" y="17"/>
                    </a:cubicBezTo>
                    <a:cubicBezTo>
                      <a:pt x="22" y="16"/>
                      <a:pt x="19" y="18"/>
                      <a:pt x="18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4" y="21"/>
                      <a:pt x="14" y="21"/>
                      <a:pt x="13" y="20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0" y="46"/>
                      <a:pt x="10" y="45"/>
                    </a:cubicBezTo>
                    <a:cubicBezTo>
                      <a:pt x="10" y="45"/>
                      <a:pt x="10" y="45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5"/>
                      <a:pt x="31" y="25"/>
                      <a:pt x="42" y="16"/>
                    </a:cubicBezTo>
                    <a:cubicBezTo>
                      <a:pt x="44" y="15"/>
                      <a:pt x="45" y="13"/>
                      <a:pt x="47" y="12"/>
                    </a:cubicBezTo>
                    <a:cubicBezTo>
                      <a:pt x="45" y="14"/>
                      <a:pt x="42" y="16"/>
                      <a:pt x="39" y="18"/>
                    </a:cubicBezTo>
                    <a:cubicBezTo>
                      <a:pt x="35" y="22"/>
                      <a:pt x="30" y="27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1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3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0" name="Freeform 185"/>
              <p:cNvSpPr>
                <a:spLocks noEditPoints="1" noChangeArrowheads="1"/>
              </p:cNvSpPr>
              <p:nvPr/>
            </p:nvSpPr>
            <p:spPr bwMode="auto">
              <a:xfrm>
                <a:off x="6828" y="1906"/>
                <a:ext cx="126" cy="118"/>
              </a:xfrm>
              <a:custGeom>
                <a:avLst/>
                <a:gdLst>
                  <a:gd name="T0" fmla="*/ 7726 w 53"/>
                  <a:gd name="T1" fmla="*/ 156 h 50"/>
                  <a:gd name="T2" fmla="*/ 2363 w 53"/>
                  <a:gd name="T3" fmla="*/ 156 h 50"/>
                  <a:gd name="T4" fmla="*/ 1973 w 53"/>
                  <a:gd name="T5" fmla="*/ 156 h 50"/>
                  <a:gd name="T6" fmla="*/ 2741 w 53"/>
                  <a:gd name="T7" fmla="*/ 4678 h 50"/>
                  <a:gd name="T8" fmla="*/ 1973 w 53"/>
                  <a:gd name="T9" fmla="*/ 8621 h 50"/>
                  <a:gd name="T10" fmla="*/ 7218 w 53"/>
                  <a:gd name="T11" fmla="*/ 8621 h 50"/>
                  <a:gd name="T12" fmla="*/ 9421 w 53"/>
                  <a:gd name="T13" fmla="*/ 6728 h 50"/>
                  <a:gd name="T14" fmla="*/ 9581 w 53"/>
                  <a:gd name="T15" fmla="*/ 2048 h 50"/>
                  <a:gd name="T16" fmla="*/ 7054 w 53"/>
                  <a:gd name="T17" fmla="*/ 7753 h 50"/>
                  <a:gd name="T18" fmla="*/ 6516 w 53"/>
                  <a:gd name="T19" fmla="*/ 7257 h 50"/>
                  <a:gd name="T20" fmla="*/ 6290 w 53"/>
                  <a:gd name="T21" fmla="*/ 6889 h 50"/>
                  <a:gd name="T22" fmla="*/ 5777 w 53"/>
                  <a:gd name="T23" fmla="*/ 6573 h 50"/>
                  <a:gd name="T24" fmla="*/ 5777 w 53"/>
                  <a:gd name="T25" fmla="*/ 6573 h 50"/>
                  <a:gd name="T26" fmla="*/ 5777 w 53"/>
                  <a:gd name="T27" fmla="*/ 6360 h 50"/>
                  <a:gd name="T28" fmla="*/ 6290 w 53"/>
                  <a:gd name="T29" fmla="*/ 4678 h 50"/>
                  <a:gd name="T30" fmla="*/ 7726 w 53"/>
                  <a:gd name="T31" fmla="*/ 7257 h 50"/>
                  <a:gd name="T32" fmla="*/ 7218 w 53"/>
                  <a:gd name="T33" fmla="*/ 7257 h 50"/>
                  <a:gd name="T34" fmla="*/ 7726 w 53"/>
                  <a:gd name="T35" fmla="*/ 5865 h 50"/>
                  <a:gd name="T36" fmla="*/ 7375 w 53"/>
                  <a:gd name="T37" fmla="*/ 5336 h 50"/>
                  <a:gd name="T38" fmla="*/ 7726 w 53"/>
                  <a:gd name="T39" fmla="*/ 7257 h 50"/>
                  <a:gd name="T40" fmla="*/ 6840 w 53"/>
                  <a:gd name="T41" fmla="*/ 4833 h 50"/>
                  <a:gd name="T42" fmla="*/ 6516 w 53"/>
                  <a:gd name="T43" fmla="*/ 4467 h 50"/>
                  <a:gd name="T44" fmla="*/ 6516 w 53"/>
                  <a:gd name="T45" fmla="*/ 4312 h 50"/>
                  <a:gd name="T46" fmla="*/ 6290 w 53"/>
                  <a:gd name="T47" fmla="*/ 4194 h 50"/>
                  <a:gd name="T48" fmla="*/ 6516 w 53"/>
                  <a:gd name="T49" fmla="*/ 3075 h 50"/>
                  <a:gd name="T50" fmla="*/ 4850 w 53"/>
                  <a:gd name="T51" fmla="*/ 4678 h 50"/>
                  <a:gd name="T52" fmla="*/ 2487 w 53"/>
                  <a:gd name="T53" fmla="*/ 5704 h 50"/>
                  <a:gd name="T54" fmla="*/ 3963 w 53"/>
                  <a:gd name="T55" fmla="*/ 4678 h 50"/>
                  <a:gd name="T56" fmla="*/ 3250 w 53"/>
                  <a:gd name="T57" fmla="*/ 2785 h 50"/>
                  <a:gd name="T58" fmla="*/ 3250 w 53"/>
                  <a:gd name="T59" fmla="*/ 2261 h 50"/>
                  <a:gd name="T60" fmla="*/ 2363 w 53"/>
                  <a:gd name="T61" fmla="*/ 1548 h 50"/>
                  <a:gd name="T62" fmla="*/ 1600 w 53"/>
                  <a:gd name="T63" fmla="*/ 2785 h 50"/>
                  <a:gd name="T64" fmla="*/ 1600 w 53"/>
                  <a:gd name="T65" fmla="*/ 1392 h 50"/>
                  <a:gd name="T66" fmla="*/ 2204 w 53"/>
                  <a:gd name="T67" fmla="*/ 656 h 50"/>
                  <a:gd name="T68" fmla="*/ 2877 w 53"/>
                  <a:gd name="T69" fmla="*/ 1777 h 50"/>
                  <a:gd name="T70" fmla="*/ 2487 w 53"/>
                  <a:gd name="T71" fmla="*/ 1392 h 50"/>
                  <a:gd name="T72" fmla="*/ 1826 w 53"/>
                  <a:gd name="T73" fmla="*/ 2785 h 50"/>
                  <a:gd name="T74" fmla="*/ 3414 w 53"/>
                  <a:gd name="T75" fmla="*/ 2579 h 50"/>
                  <a:gd name="T76" fmla="*/ 3963 w 53"/>
                  <a:gd name="T77" fmla="*/ 2785 h 50"/>
                  <a:gd name="T78" fmla="*/ 3963 w 53"/>
                  <a:gd name="T79" fmla="*/ 2919 h 50"/>
                  <a:gd name="T80" fmla="*/ 3963 w 53"/>
                  <a:gd name="T81" fmla="*/ 2919 h 50"/>
                  <a:gd name="T82" fmla="*/ 7726 w 53"/>
                  <a:gd name="T83" fmla="*/ 868 h 50"/>
                  <a:gd name="T84" fmla="*/ 3804 w 53"/>
                  <a:gd name="T85" fmla="*/ 3944 h 50"/>
                  <a:gd name="T86" fmla="*/ 4691 w 53"/>
                  <a:gd name="T87" fmla="*/ 3285 h 50"/>
                  <a:gd name="T88" fmla="*/ 3414 w 53"/>
                  <a:gd name="T89" fmla="*/ 4678 h 50"/>
                  <a:gd name="T90" fmla="*/ 5080 w 53"/>
                  <a:gd name="T91" fmla="*/ 3285 h 50"/>
                  <a:gd name="T92" fmla="*/ 7981 w 53"/>
                  <a:gd name="T93" fmla="*/ 1024 h 50"/>
                  <a:gd name="T94" fmla="*/ 7054 w 53"/>
                  <a:gd name="T95" fmla="*/ 1893 h 50"/>
                  <a:gd name="T96" fmla="*/ 3250 w 53"/>
                  <a:gd name="T97" fmla="*/ 4467 h 50"/>
                  <a:gd name="T98" fmla="*/ 3036 w 53"/>
                  <a:gd name="T99" fmla="*/ 4312 h 50"/>
                  <a:gd name="T100" fmla="*/ 3250 w 53"/>
                  <a:gd name="T101" fmla="*/ 6233 h 50"/>
                  <a:gd name="T102" fmla="*/ 2363 w 53"/>
                  <a:gd name="T103" fmla="*/ 7257 h 50"/>
                  <a:gd name="T104" fmla="*/ 4691 w 53"/>
                  <a:gd name="T105" fmla="*/ 4312 h 50"/>
                  <a:gd name="T106" fmla="*/ 4477 w 53"/>
                  <a:gd name="T107" fmla="*/ 4312 h 50"/>
                  <a:gd name="T108" fmla="*/ 3414 w 53"/>
                  <a:gd name="T109" fmla="*/ 3075 h 50"/>
                  <a:gd name="T110" fmla="*/ 1973 w 53"/>
                  <a:gd name="T111" fmla="*/ 8121 h 50"/>
                  <a:gd name="T112" fmla="*/ 7608 w 53"/>
                  <a:gd name="T113" fmla="*/ 2919 h 50"/>
                  <a:gd name="T114" fmla="*/ 4691 w 53"/>
                  <a:gd name="T115" fmla="*/ 5704 h 50"/>
                  <a:gd name="T116" fmla="*/ 7218 w 53"/>
                  <a:gd name="T117" fmla="*/ 7982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3" y="10"/>
                    </a:moveTo>
                    <a:cubicBezTo>
                      <a:pt x="50" y="7"/>
                      <a:pt x="46" y="4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0"/>
                      <a:pt x="42" y="1"/>
                      <a:pt x="42" y="1"/>
                    </a:cubicBezTo>
                    <a:cubicBezTo>
                      <a:pt x="36" y="5"/>
                      <a:pt x="31" y="11"/>
                      <a:pt x="25" y="16"/>
                    </a:cubicBezTo>
                    <a:cubicBezTo>
                      <a:pt x="21" y="11"/>
                      <a:pt x="17" y="6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8" y="4"/>
                      <a:pt x="4" y="7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6" y="16"/>
                      <a:pt x="10" y="22"/>
                      <a:pt x="15" y="27"/>
                    </a:cubicBezTo>
                    <a:cubicBezTo>
                      <a:pt x="11" y="32"/>
                      <a:pt x="6" y="35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2"/>
                      <a:pt x="2" y="42"/>
                    </a:cubicBezTo>
                    <a:cubicBezTo>
                      <a:pt x="5" y="46"/>
                      <a:pt x="7" y="48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3" y="50"/>
                    </a:cubicBezTo>
                    <a:cubicBezTo>
                      <a:pt x="17" y="45"/>
                      <a:pt x="22" y="41"/>
                      <a:pt x="27" y="36"/>
                    </a:cubicBezTo>
                    <a:cubicBezTo>
                      <a:pt x="32" y="40"/>
                      <a:pt x="35" y="46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1" y="50"/>
                      <a:pt x="41" y="50"/>
                      <a:pt x="42" y="50"/>
                    </a:cubicBezTo>
                    <a:cubicBezTo>
                      <a:pt x="45" y="47"/>
                      <a:pt x="49" y="44"/>
                      <a:pt x="52" y="40"/>
                    </a:cubicBezTo>
                    <a:cubicBezTo>
                      <a:pt x="52" y="40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47" y="34"/>
                      <a:pt x="43" y="29"/>
                      <a:pt x="39" y="24"/>
                    </a:cubicBezTo>
                    <a:cubicBezTo>
                      <a:pt x="43" y="20"/>
                      <a:pt x="48" y="16"/>
                      <a:pt x="52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1"/>
                      <a:pt x="53" y="11"/>
                      <a:pt x="53" y="10"/>
                    </a:cubicBez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40" y="44"/>
                      <a:pt x="40" y="43"/>
                      <a:pt x="41" y="42"/>
                    </a:cubicBezTo>
                    <a:cubicBezTo>
                      <a:pt x="43" y="41"/>
                      <a:pt x="44" y="40"/>
                      <a:pt x="45" y="39"/>
                    </a:cubicBezTo>
                    <a:cubicBezTo>
                      <a:pt x="43" y="41"/>
                      <a:pt x="41" y="43"/>
                      <a:pt x="40" y="46"/>
                    </a:cubicBezTo>
                    <a:close/>
                    <a:moveTo>
                      <a:pt x="36" y="42"/>
                    </a:moveTo>
                    <a:cubicBezTo>
                      <a:pt x="39" y="40"/>
                      <a:pt x="41" y="38"/>
                      <a:pt x="43" y="37"/>
                    </a:cubicBezTo>
                    <a:cubicBezTo>
                      <a:pt x="41" y="39"/>
                      <a:pt x="39" y="41"/>
                      <a:pt x="38" y="44"/>
                    </a:cubicBezTo>
                    <a:cubicBezTo>
                      <a:pt x="37" y="43"/>
                      <a:pt x="37" y="43"/>
                      <a:pt x="36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39" y="37"/>
                      <a:pt x="41" y="35"/>
                    </a:cubicBezTo>
                    <a:cubicBezTo>
                      <a:pt x="39" y="37"/>
                      <a:pt x="37" y="39"/>
                      <a:pt x="36" y="41"/>
                    </a:cubicBezTo>
                    <a:cubicBezTo>
                      <a:pt x="35" y="41"/>
                      <a:pt x="35" y="41"/>
                      <a:pt x="35" y="40"/>
                    </a:cubicBezTo>
                    <a:close/>
                    <a:moveTo>
                      <a:pt x="32" y="38"/>
                    </a:moveTo>
                    <a:cubicBezTo>
                      <a:pt x="35" y="36"/>
                      <a:pt x="37" y="34"/>
                      <a:pt x="39" y="32"/>
                    </a:cubicBezTo>
                    <a:cubicBezTo>
                      <a:pt x="40" y="32"/>
                      <a:pt x="38" y="35"/>
                      <a:pt x="38" y="35"/>
                    </a:cubicBezTo>
                    <a:cubicBezTo>
                      <a:pt x="37" y="36"/>
                      <a:pt x="35" y="38"/>
                      <a:pt x="34" y="40"/>
                    </a:cubicBezTo>
                    <a:cubicBezTo>
                      <a:pt x="34" y="39"/>
                      <a:pt x="33" y="38"/>
                      <a:pt x="32" y="38"/>
                    </a:cubicBezTo>
                    <a:close/>
                    <a:moveTo>
                      <a:pt x="30" y="35"/>
                    </a:moveTo>
                    <a:cubicBezTo>
                      <a:pt x="32" y="33"/>
                      <a:pt x="35" y="32"/>
                      <a:pt x="37" y="30"/>
                    </a:cubicBezTo>
                    <a:cubicBezTo>
                      <a:pt x="36" y="30"/>
                      <a:pt x="35" y="33"/>
                      <a:pt x="34" y="34"/>
                    </a:cubicBezTo>
                    <a:cubicBezTo>
                      <a:pt x="33" y="35"/>
                      <a:pt x="32" y="36"/>
                      <a:pt x="32" y="37"/>
                    </a:cubicBezTo>
                    <a:cubicBezTo>
                      <a:pt x="31" y="36"/>
                      <a:pt x="30" y="35"/>
                      <a:pt x="30" y="35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1"/>
                      <a:pt x="33" y="29"/>
                      <a:pt x="35" y="27"/>
                    </a:cubicBezTo>
                    <a:cubicBezTo>
                      <a:pt x="34" y="28"/>
                      <a:pt x="33" y="30"/>
                      <a:pt x="32" y="31"/>
                    </a:cubicBezTo>
                    <a:cubicBezTo>
                      <a:pt x="31" y="32"/>
                      <a:pt x="30" y="33"/>
                      <a:pt x="29" y="34"/>
                    </a:cubicBezTo>
                    <a:cubicBezTo>
                      <a:pt x="29" y="34"/>
                      <a:pt x="28" y="33"/>
                      <a:pt x="28" y="33"/>
                    </a:cubicBezTo>
                    <a:close/>
                    <a:moveTo>
                      <a:pt x="43" y="42"/>
                    </a:moveTo>
                    <a:cubicBezTo>
                      <a:pt x="45" y="41"/>
                      <a:pt x="46" y="40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4" y="38"/>
                      <a:pt x="43" y="40"/>
                      <a:pt x="41" y="41"/>
                    </a:cubicBezTo>
                    <a:cubicBezTo>
                      <a:pt x="40" y="42"/>
                      <a:pt x="38" y="45"/>
                      <a:pt x="40" y="42"/>
                    </a:cubicBezTo>
                    <a:cubicBezTo>
                      <a:pt x="41" y="40"/>
                      <a:pt x="43" y="38"/>
                      <a:pt x="45" y="36"/>
                    </a:cubicBezTo>
                    <a:cubicBezTo>
                      <a:pt x="45" y="36"/>
                      <a:pt x="45" y="35"/>
                      <a:pt x="44" y="35"/>
                    </a:cubicBezTo>
                    <a:cubicBezTo>
                      <a:pt x="41" y="37"/>
                      <a:pt x="38" y="39"/>
                      <a:pt x="36" y="42"/>
                    </a:cubicBezTo>
                    <a:cubicBezTo>
                      <a:pt x="38" y="40"/>
                      <a:pt x="41" y="36"/>
                      <a:pt x="43" y="34"/>
                    </a:cubicBezTo>
                    <a:cubicBezTo>
                      <a:pt x="43" y="33"/>
                      <a:pt x="43" y="33"/>
                      <a:pt x="42" y="33"/>
                    </a:cubicBezTo>
                    <a:cubicBezTo>
                      <a:pt x="40" y="34"/>
                      <a:pt x="38" y="36"/>
                      <a:pt x="36" y="38"/>
                    </a:cubicBezTo>
                    <a:cubicBezTo>
                      <a:pt x="34" y="41"/>
                      <a:pt x="37" y="37"/>
                      <a:pt x="37" y="36"/>
                    </a:cubicBezTo>
                    <a:cubicBezTo>
                      <a:pt x="39" y="35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3" y="34"/>
                      <a:pt x="46" y="37"/>
                      <a:pt x="49" y="39"/>
                    </a:cubicBezTo>
                    <a:cubicBezTo>
                      <a:pt x="47" y="41"/>
                      <a:pt x="45" y="42"/>
                      <a:pt x="43" y="43"/>
                    </a:cubicBezTo>
                    <a:cubicBezTo>
                      <a:pt x="38" y="47"/>
                      <a:pt x="43" y="43"/>
                      <a:pt x="43" y="42"/>
                    </a:cubicBezTo>
                    <a:close/>
                    <a:moveTo>
                      <a:pt x="40" y="31"/>
                    </a:moveTo>
                    <a:cubicBezTo>
                      <a:pt x="39" y="32"/>
                      <a:pt x="37" y="33"/>
                      <a:pt x="36" y="34"/>
                    </a:cubicBezTo>
                    <a:cubicBezTo>
                      <a:pt x="34" y="36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8" y="28"/>
                      <a:pt x="38" y="28"/>
                      <a:pt x="37" y="28"/>
                    </a:cubicBezTo>
                    <a:cubicBezTo>
                      <a:pt x="36" y="30"/>
                      <a:pt x="34" y="32"/>
                      <a:pt x="31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5" y="29"/>
                      <a:pt x="36" y="26"/>
                    </a:cubicBezTo>
                    <a:cubicBezTo>
                      <a:pt x="38" y="28"/>
                      <a:pt x="39" y="29"/>
                      <a:pt x="41" y="31"/>
                    </a:cubicBezTo>
                    <a:cubicBezTo>
                      <a:pt x="41" y="31"/>
                      <a:pt x="40" y="31"/>
                      <a:pt x="40" y="31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3" y="28"/>
                      <a:pt x="31" y="30"/>
                      <a:pt x="28" y="32"/>
                    </a:cubicBezTo>
                    <a:cubicBezTo>
                      <a:pt x="28" y="32"/>
                      <a:pt x="28" y="31"/>
                      <a:pt x="29" y="31"/>
                    </a:cubicBezTo>
                    <a:cubicBezTo>
                      <a:pt x="30" y="29"/>
                      <a:pt x="32" y="28"/>
                      <a:pt x="33" y="26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5"/>
                      <a:pt x="35" y="25"/>
                      <a:pt x="36" y="25"/>
                    </a:cubicBezTo>
                    <a:close/>
                    <a:moveTo>
                      <a:pt x="7" y="44"/>
                    </a:moveTo>
                    <a:cubicBezTo>
                      <a:pt x="13" y="38"/>
                      <a:pt x="19" y="33"/>
                      <a:pt x="25" y="27"/>
                    </a:cubicBezTo>
                    <a:cubicBezTo>
                      <a:pt x="28" y="24"/>
                      <a:pt x="32" y="21"/>
                      <a:pt x="36" y="18"/>
                    </a:cubicBezTo>
                    <a:cubicBezTo>
                      <a:pt x="39" y="16"/>
                      <a:pt x="42" y="13"/>
                      <a:pt x="44" y="10"/>
                    </a:cubicBezTo>
                    <a:cubicBezTo>
                      <a:pt x="47" y="8"/>
                      <a:pt x="43" y="12"/>
                      <a:pt x="42" y="13"/>
                    </a:cubicBezTo>
                    <a:cubicBezTo>
                      <a:pt x="40" y="14"/>
                      <a:pt x="39" y="16"/>
                      <a:pt x="37" y="18"/>
                    </a:cubicBezTo>
                    <a:cubicBezTo>
                      <a:pt x="34" y="21"/>
                      <a:pt x="31" y="24"/>
                      <a:pt x="27" y="27"/>
                    </a:cubicBezTo>
                    <a:cubicBezTo>
                      <a:pt x="21" y="33"/>
                      <a:pt x="15" y="39"/>
                      <a:pt x="9" y="45"/>
                    </a:cubicBezTo>
                    <a:cubicBezTo>
                      <a:pt x="8" y="45"/>
                      <a:pt x="8" y="44"/>
                      <a:pt x="7" y="44"/>
                    </a:cubicBezTo>
                    <a:close/>
                    <a:moveTo>
                      <a:pt x="5" y="42"/>
                    </a:moveTo>
                    <a:cubicBezTo>
                      <a:pt x="8" y="39"/>
                      <a:pt x="11" y="36"/>
                      <a:pt x="14" y="33"/>
                    </a:cubicBezTo>
                    <a:cubicBezTo>
                      <a:pt x="14" y="32"/>
                      <a:pt x="15" y="32"/>
                      <a:pt x="15" y="31"/>
                    </a:cubicBezTo>
                    <a:cubicBezTo>
                      <a:pt x="18" y="29"/>
                      <a:pt x="21" y="26"/>
                      <a:pt x="24" y="23"/>
                    </a:cubicBezTo>
                    <a:cubicBezTo>
                      <a:pt x="27" y="21"/>
                      <a:pt x="29" y="19"/>
                      <a:pt x="32" y="18"/>
                    </a:cubicBezTo>
                    <a:cubicBezTo>
                      <a:pt x="28" y="21"/>
                      <a:pt x="25" y="24"/>
                      <a:pt x="22" y="27"/>
                    </a:cubicBezTo>
                    <a:cubicBezTo>
                      <a:pt x="17" y="33"/>
                      <a:pt x="10" y="36"/>
                      <a:pt x="6" y="43"/>
                    </a:cubicBezTo>
                    <a:cubicBezTo>
                      <a:pt x="6" y="43"/>
                      <a:pt x="5" y="42"/>
                      <a:pt x="5" y="42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20"/>
                    </a:cubicBezTo>
                    <a:cubicBezTo>
                      <a:pt x="12" y="20"/>
                      <a:pt x="12" y="19"/>
                      <a:pt x="12" y="19"/>
                    </a:cubicBezTo>
                    <a:close/>
                    <a:moveTo>
                      <a:pt x="10" y="17"/>
                    </a:moveTo>
                    <a:cubicBezTo>
                      <a:pt x="13" y="16"/>
                      <a:pt x="15" y="15"/>
                      <a:pt x="18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1" y="11"/>
                      <a:pt x="13" y="9"/>
                    </a:cubicBezTo>
                    <a:cubicBezTo>
                      <a:pt x="11" y="11"/>
                      <a:pt x="10" y="12"/>
                      <a:pt x="8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1" y="14"/>
                      <a:pt x="13" y="13"/>
                      <a:pt x="15" y="12"/>
                    </a:cubicBezTo>
                    <a:cubicBezTo>
                      <a:pt x="13" y="13"/>
                      <a:pt x="11" y="14"/>
                      <a:pt x="9" y="16"/>
                    </a:cubicBezTo>
                    <a:cubicBezTo>
                      <a:pt x="8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6" y="10"/>
                      <a:pt x="8" y="9"/>
                      <a:pt x="10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10"/>
                      <a:pt x="7" y="11"/>
                      <a:pt x="6" y="13"/>
                    </a:cubicBezTo>
                    <a:cubicBezTo>
                      <a:pt x="5" y="12"/>
                      <a:pt x="5" y="12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6" y="9"/>
                      <a:pt x="9" y="6"/>
                      <a:pt x="12" y="4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0" y="7"/>
                      <a:pt x="7" y="9"/>
                      <a:pt x="4" y="11"/>
                    </a:cubicBezTo>
                    <a:cubicBezTo>
                      <a:pt x="4" y="11"/>
                      <a:pt x="4" y="11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2" y="12"/>
                      <a:pt x="11" y="13"/>
                    </a:cubicBezTo>
                    <a:cubicBezTo>
                      <a:pt x="10" y="12"/>
                      <a:pt x="11" y="12"/>
                      <a:pt x="12" y="11"/>
                    </a:cubicBezTo>
                    <a:cubicBezTo>
                      <a:pt x="12" y="10"/>
                      <a:pt x="14" y="9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1" y="9"/>
                      <a:pt x="9" y="11"/>
                      <a:pt x="7" y="13"/>
                    </a:cubicBezTo>
                    <a:cubicBezTo>
                      <a:pt x="9" y="11"/>
                      <a:pt x="11" y="8"/>
                      <a:pt x="13" y="6"/>
                    </a:cubicBezTo>
                    <a:cubicBezTo>
                      <a:pt x="15" y="8"/>
                      <a:pt x="16" y="10"/>
                      <a:pt x="18" y="12"/>
                    </a:cubicBezTo>
                    <a:cubicBezTo>
                      <a:pt x="16" y="13"/>
                      <a:pt x="13" y="15"/>
                      <a:pt x="10" y="16"/>
                    </a:cubicBezTo>
                    <a:cubicBezTo>
                      <a:pt x="12" y="16"/>
                      <a:pt x="15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lose/>
                    <a:moveTo>
                      <a:pt x="19" y="16"/>
                    </a:moveTo>
                    <a:cubicBezTo>
                      <a:pt x="20" y="15"/>
                      <a:pt x="19" y="15"/>
                      <a:pt x="19" y="15"/>
                    </a:cubicBezTo>
                    <a:cubicBezTo>
                      <a:pt x="17" y="16"/>
                      <a:pt x="15" y="17"/>
                      <a:pt x="13" y="18"/>
                    </a:cubicBezTo>
                    <a:cubicBezTo>
                      <a:pt x="10" y="19"/>
                      <a:pt x="14" y="17"/>
                      <a:pt x="15" y="16"/>
                    </a:cubicBezTo>
                    <a:cubicBezTo>
                      <a:pt x="16" y="15"/>
                      <a:pt x="18" y="14"/>
                      <a:pt x="19" y="13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1" y="16"/>
                      <a:pt x="21" y="16"/>
                    </a:cubicBezTo>
                    <a:cubicBezTo>
                      <a:pt x="19" y="18"/>
                      <a:pt x="16" y="19"/>
                      <a:pt x="13" y="20"/>
                    </a:cubicBezTo>
                    <a:cubicBezTo>
                      <a:pt x="15" y="20"/>
                      <a:pt x="18" y="17"/>
                      <a:pt x="19" y="16"/>
                    </a:cubicBezTo>
                    <a:close/>
                    <a:moveTo>
                      <a:pt x="22" y="17"/>
                    </a:moveTo>
                    <a:cubicBezTo>
                      <a:pt x="22" y="17"/>
                      <a:pt x="22" y="17"/>
                      <a:pt x="22" y="16"/>
                    </a:cubicBezTo>
                    <a:cubicBezTo>
                      <a:pt x="22" y="17"/>
                      <a:pt x="23" y="17"/>
                      <a:pt x="23" y="18"/>
                    </a:cubicBezTo>
                    <a:cubicBezTo>
                      <a:pt x="21" y="19"/>
                      <a:pt x="18" y="21"/>
                      <a:pt x="16" y="22"/>
                    </a:cubicBezTo>
                    <a:cubicBezTo>
                      <a:pt x="18" y="20"/>
                      <a:pt x="20" y="19"/>
                      <a:pt x="22" y="17"/>
                    </a:cubicBezTo>
                    <a:close/>
                    <a:moveTo>
                      <a:pt x="26" y="19"/>
                    </a:moveTo>
                    <a:cubicBezTo>
                      <a:pt x="32" y="14"/>
                      <a:pt x="36" y="8"/>
                      <a:pt x="42" y="4"/>
                    </a:cubicBezTo>
                    <a:cubicBezTo>
                      <a:pt x="42" y="4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7" y="10"/>
                      <a:pt x="32" y="15"/>
                      <a:pt x="26" y="19"/>
                    </a:cubicBezTo>
                    <a:cubicBezTo>
                      <a:pt x="26" y="19"/>
                      <a:pt x="26" y="20"/>
                      <a:pt x="25" y="20"/>
                    </a:cubicBezTo>
                    <a:cubicBezTo>
                      <a:pt x="25" y="20"/>
                      <a:pt x="24" y="21"/>
                      <a:pt x="23" y="21"/>
                    </a:cubicBezTo>
                    <a:cubicBezTo>
                      <a:pt x="23" y="22"/>
                      <a:pt x="22" y="22"/>
                      <a:pt x="21" y="23"/>
                    </a:cubicBezTo>
                    <a:cubicBezTo>
                      <a:pt x="20" y="24"/>
                      <a:pt x="18" y="25"/>
                      <a:pt x="18" y="25"/>
                    </a:cubicBezTo>
                    <a:cubicBezTo>
                      <a:pt x="19" y="23"/>
                      <a:pt x="22" y="21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9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8"/>
                      <a:pt x="26" y="21"/>
                    </a:cubicBezTo>
                    <a:cubicBezTo>
                      <a:pt x="24" y="23"/>
                      <a:pt x="21" y="25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0" y="25"/>
                      <a:pt x="21" y="24"/>
                    </a:cubicBezTo>
                    <a:cubicBezTo>
                      <a:pt x="21" y="24"/>
                      <a:pt x="21" y="24"/>
                      <a:pt x="22" y="24"/>
                    </a:cubicBezTo>
                    <a:cubicBezTo>
                      <a:pt x="24" y="22"/>
                      <a:pt x="26" y="21"/>
                      <a:pt x="28" y="19"/>
                    </a:cubicBezTo>
                    <a:cubicBezTo>
                      <a:pt x="29" y="18"/>
                      <a:pt x="31" y="17"/>
                      <a:pt x="33" y="16"/>
                    </a:cubicBezTo>
                    <a:cubicBezTo>
                      <a:pt x="36" y="13"/>
                      <a:pt x="40" y="9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1" y="8"/>
                      <a:pt x="38" y="11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10"/>
                      <a:pt x="39" y="11"/>
                      <a:pt x="38" y="13"/>
                    </a:cubicBezTo>
                    <a:cubicBezTo>
                      <a:pt x="38" y="12"/>
                      <a:pt x="38" y="12"/>
                      <a:pt x="39" y="11"/>
                    </a:cubicBezTo>
                    <a:cubicBezTo>
                      <a:pt x="39" y="11"/>
                      <a:pt x="45" y="5"/>
                      <a:pt x="42" y="8"/>
                    </a:cubicBezTo>
                    <a:close/>
                    <a:moveTo>
                      <a:pt x="18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lose/>
                    <a:moveTo>
                      <a:pt x="23" y="19"/>
                    </a:moveTo>
                    <a:cubicBezTo>
                      <a:pt x="21" y="21"/>
                      <a:pt x="19" y="23"/>
                      <a:pt x="17" y="25"/>
                    </a:cubicBezTo>
                    <a:cubicBezTo>
                      <a:pt x="17" y="24"/>
                      <a:pt x="16" y="24"/>
                      <a:pt x="16" y="23"/>
                    </a:cubicBezTo>
                    <a:cubicBezTo>
                      <a:pt x="18" y="22"/>
                      <a:pt x="21" y="21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5" y="39"/>
                      <a:pt x="17" y="38"/>
                      <a:pt x="18" y="36"/>
                    </a:cubicBezTo>
                    <a:cubicBezTo>
                      <a:pt x="21" y="33"/>
                      <a:pt x="25" y="30"/>
                      <a:pt x="28" y="27"/>
                    </a:cubicBezTo>
                    <a:cubicBezTo>
                      <a:pt x="35" y="21"/>
                      <a:pt x="41" y="15"/>
                      <a:pt x="47" y="9"/>
                    </a:cubicBezTo>
                    <a:cubicBezTo>
                      <a:pt x="48" y="9"/>
                      <a:pt x="48" y="10"/>
                      <a:pt x="49" y="11"/>
                    </a:cubicBezTo>
                    <a:cubicBezTo>
                      <a:pt x="36" y="20"/>
                      <a:pt x="25" y="31"/>
                      <a:pt x="13" y="42"/>
                    </a:cubicBezTo>
                    <a:cubicBezTo>
                      <a:pt x="13" y="41"/>
                      <a:pt x="14" y="41"/>
                      <a:pt x="14" y="41"/>
                    </a:cubicBezTo>
                    <a:close/>
                    <a:moveTo>
                      <a:pt x="46" y="8"/>
                    </a:moveTo>
                    <a:cubicBezTo>
                      <a:pt x="43" y="10"/>
                      <a:pt x="41" y="13"/>
                      <a:pt x="38" y="15"/>
                    </a:cubicBezTo>
                    <a:cubicBezTo>
                      <a:pt x="34" y="19"/>
                      <a:pt x="30" y="21"/>
                      <a:pt x="26" y="25"/>
                    </a:cubicBezTo>
                    <a:cubicBezTo>
                      <a:pt x="24" y="27"/>
                      <a:pt x="21" y="31"/>
                      <a:pt x="18" y="33"/>
                    </a:cubicBezTo>
                    <a:cubicBezTo>
                      <a:pt x="14" y="36"/>
                      <a:pt x="10" y="39"/>
                      <a:pt x="7" y="43"/>
                    </a:cubicBezTo>
                    <a:cubicBezTo>
                      <a:pt x="9" y="41"/>
                      <a:pt x="12" y="37"/>
                      <a:pt x="14" y="35"/>
                    </a:cubicBezTo>
                    <a:cubicBezTo>
                      <a:pt x="18" y="32"/>
                      <a:pt x="21" y="29"/>
                      <a:pt x="25" y="25"/>
                    </a:cubicBezTo>
                    <a:cubicBezTo>
                      <a:pt x="31" y="18"/>
                      <a:pt x="38" y="13"/>
                      <a:pt x="45" y="7"/>
                    </a:cubicBezTo>
                    <a:cubicBezTo>
                      <a:pt x="45" y="7"/>
                      <a:pt x="46" y="8"/>
                      <a:pt x="46" y="8"/>
                    </a:cubicBezTo>
                    <a:close/>
                    <a:moveTo>
                      <a:pt x="14" y="21"/>
                    </a:moveTo>
                    <a:cubicBezTo>
                      <a:pt x="15" y="20"/>
                      <a:pt x="17" y="19"/>
                      <a:pt x="19" y="18"/>
                    </a:cubicBezTo>
                    <a:cubicBezTo>
                      <a:pt x="23" y="16"/>
                      <a:pt x="19" y="19"/>
                      <a:pt x="18" y="20"/>
                    </a:cubicBezTo>
                    <a:cubicBezTo>
                      <a:pt x="17" y="21"/>
                      <a:pt x="16" y="22"/>
                      <a:pt x="15" y="23"/>
                    </a:cubicBezTo>
                    <a:cubicBezTo>
                      <a:pt x="15" y="22"/>
                      <a:pt x="14" y="21"/>
                      <a:pt x="14" y="21"/>
                    </a:cubicBezTo>
                    <a:close/>
                    <a:moveTo>
                      <a:pt x="11" y="47"/>
                    </a:moveTo>
                    <a:cubicBezTo>
                      <a:pt x="11" y="47"/>
                      <a:pt x="10" y="46"/>
                      <a:pt x="10" y="46"/>
                    </a:cubicBezTo>
                    <a:cubicBezTo>
                      <a:pt x="10" y="46"/>
                      <a:pt x="10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21" y="35"/>
                      <a:pt x="31" y="26"/>
                      <a:pt x="42" y="17"/>
                    </a:cubicBezTo>
                    <a:cubicBezTo>
                      <a:pt x="44" y="15"/>
                      <a:pt x="45" y="14"/>
                      <a:pt x="47" y="13"/>
                    </a:cubicBezTo>
                    <a:cubicBezTo>
                      <a:pt x="45" y="15"/>
                      <a:pt x="42" y="17"/>
                      <a:pt x="40" y="19"/>
                    </a:cubicBezTo>
                    <a:cubicBezTo>
                      <a:pt x="35" y="23"/>
                      <a:pt x="30" y="28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1" y="38"/>
                      <a:pt x="16" y="42"/>
                      <a:pt x="11" y="47"/>
                    </a:cubicBezTo>
                    <a:close/>
                    <a:moveTo>
                      <a:pt x="41" y="47"/>
                    </a:moveTo>
                    <a:cubicBezTo>
                      <a:pt x="41" y="47"/>
                      <a:pt x="40" y="47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1"/>
                    </a:cubicBezTo>
                    <a:cubicBezTo>
                      <a:pt x="46" y="43"/>
                      <a:pt x="43" y="45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1" name="Freeform 186"/>
              <p:cNvSpPr>
                <a:spLocks noEditPoints="1" noChangeArrowheads="1"/>
              </p:cNvSpPr>
              <p:nvPr/>
            </p:nvSpPr>
            <p:spPr bwMode="auto">
              <a:xfrm>
                <a:off x="5767" y="1444"/>
                <a:ext cx="127" cy="119"/>
              </a:xfrm>
              <a:custGeom>
                <a:avLst/>
                <a:gdLst>
                  <a:gd name="T0" fmla="*/ 7284 w 54"/>
                  <a:gd name="T1" fmla="*/ 164 h 50"/>
                  <a:gd name="T2" fmla="*/ 2378 w 54"/>
                  <a:gd name="T3" fmla="*/ 164 h 50"/>
                  <a:gd name="T4" fmla="*/ 2018 w 54"/>
                  <a:gd name="T5" fmla="*/ 164 h 50"/>
                  <a:gd name="T6" fmla="*/ 2721 w 54"/>
                  <a:gd name="T7" fmla="*/ 4884 h 50"/>
                  <a:gd name="T8" fmla="*/ 2018 w 54"/>
                  <a:gd name="T9" fmla="*/ 9087 h 50"/>
                  <a:gd name="T10" fmla="*/ 6919 w 54"/>
                  <a:gd name="T11" fmla="*/ 9087 h 50"/>
                  <a:gd name="T12" fmla="*/ 8989 w 54"/>
                  <a:gd name="T13" fmla="*/ 7092 h 50"/>
                  <a:gd name="T14" fmla="*/ 8989 w 54"/>
                  <a:gd name="T15" fmla="*/ 2209 h 50"/>
                  <a:gd name="T16" fmla="*/ 6609 w 54"/>
                  <a:gd name="T17" fmla="*/ 8185 h 50"/>
                  <a:gd name="T18" fmla="*/ 6272 w 54"/>
                  <a:gd name="T19" fmla="*/ 7630 h 50"/>
                  <a:gd name="T20" fmla="*/ 5908 w 54"/>
                  <a:gd name="T21" fmla="*/ 7249 h 50"/>
                  <a:gd name="T22" fmla="*/ 5593 w 54"/>
                  <a:gd name="T23" fmla="*/ 6702 h 50"/>
                  <a:gd name="T24" fmla="*/ 5593 w 54"/>
                  <a:gd name="T25" fmla="*/ 6702 h 50"/>
                  <a:gd name="T26" fmla="*/ 5388 w 54"/>
                  <a:gd name="T27" fmla="*/ 6702 h 50"/>
                  <a:gd name="T28" fmla="*/ 6112 w 54"/>
                  <a:gd name="T29" fmla="*/ 4884 h 50"/>
                  <a:gd name="T30" fmla="*/ 7401 w 54"/>
                  <a:gd name="T31" fmla="*/ 7630 h 50"/>
                  <a:gd name="T32" fmla="*/ 6764 w 54"/>
                  <a:gd name="T33" fmla="*/ 7630 h 50"/>
                  <a:gd name="T34" fmla="*/ 7284 w 54"/>
                  <a:gd name="T35" fmla="*/ 6186 h 50"/>
                  <a:gd name="T36" fmla="*/ 6919 w 54"/>
                  <a:gd name="T37" fmla="*/ 5648 h 50"/>
                  <a:gd name="T38" fmla="*/ 7401 w 54"/>
                  <a:gd name="T39" fmla="*/ 7630 h 50"/>
                  <a:gd name="T40" fmla="*/ 6609 w 54"/>
                  <a:gd name="T41" fmla="*/ 5098 h 50"/>
                  <a:gd name="T42" fmla="*/ 6272 w 54"/>
                  <a:gd name="T43" fmla="*/ 4746 h 50"/>
                  <a:gd name="T44" fmla="*/ 6112 w 54"/>
                  <a:gd name="T45" fmla="*/ 4582 h 50"/>
                  <a:gd name="T46" fmla="*/ 6112 w 54"/>
                  <a:gd name="T47" fmla="*/ 4367 h 50"/>
                  <a:gd name="T48" fmla="*/ 6272 w 54"/>
                  <a:gd name="T49" fmla="*/ 3275 h 50"/>
                  <a:gd name="T50" fmla="*/ 4746 w 54"/>
                  <a:gd name="T51" fmla="*/ 4884 h 50"/>
                  <a:gd name="T52" fmla="*/ 2378 w 54"/>
                  <a:gd name="T53" fmla="*/ 6026 h 50"/>
                  <a:gd name="T54" fmla="*/ 3735 w 54"/>
                  <a:gd name="T55" fmla="*/ 4884 h 50"/>
                  <a:gd name="T56" fmla="*/ 3241 w 54"/>
                  <a:gd name="T57" fmla="*/ 2882 h 50"/>
                  <a:gd name="T58" fmla="*/ 3032 w 54"/>
                  <a:gd name="T59" fmla="*/ 2373 h 50"/>
                  <a:gd name="T60" fmla="*/ 2378 w 54"/>
                  <a:gd name="T61" fmla="*/ 1604 h 50"/>
                  <a:gd name="T62" fmla="*/ 1714 w 54"/>
                  <a:gd name="T63" fmla="*/ 2882 h 50"/>
                  <a:gd name="T64" fmla="*/ 1714 w 54"/>
                  <a:gd name="T65" fmla="*/ 1445 h 50"/>
                  <a:gd name="T66" fmla="*/ 2018 w 54"/>
                  <a:gd name="T67" fmla="*/ 771 h 50"/>
                  <a:gd name="T68" fmla="*/ 2721 w 54"/>
                  <a:gd name="T69" fmla="*/ 1835 h 50"/>
                  <a:gd name="T70" fmla="*/ 2512 w 54"/>
                  <a:gd name="T71" fmla="*/ 1445 h 50"/>
                  <a:gd name="T72" fmla="*/ 1858 w 54"/>
                  <a:gd name="T73" fmla="*/ 2882 h 50"/>
                  <a:gd name="T74" fmla="*/ 3396 w 54"/>
                  <a:gd name="T75" fmla="*/ 2763 h 50"/>
                  <a:gd name="T76" fmla="*/ 3735 w 54"/>
                  <a:gd name="T77" fmla="*/ 2882 h 50"/>
                  <a:gd name="T78" fmla="*/ 3888 w 54"/>
                  <a:gd name="T79" fmla="*/ 3046 h 50"/>
                  <a:gd name="T80" fmla="*/ 3888 w 54"/>
                  <a:gd name="T81" fmla="*/ 3046 h 50"/>
                  <a:gd name="T82" fmla="*/ 7284 w 54"/>
                  <a:gd name="T83" fmla="*/ 928 h 50"/>
                  <a:gd name="T84" fmla="*/ 3735 w 54"/>
                  <a:gd name="T85" fmla="*/ 4208 h 50"/>
                  <a:gd name="T86" fmla="*/ 4370 w 54"/>
                  <a:gd name="T87" fmla="*/ 3439 h 50"/>
                  <a:gd name="T88" fmla="*/ 3396 w 54"/>
                  <a:gd name="T89" fmla="*/ 4884 h 50"/>
                  <a:gd name="T90" fmla="*/ 4746 w 54"/>
                  <a:gd name="T91" fmla="*/ 3439 h 50"/>
                  <a:gd name="T92" fmla="*/ 7622 w 54"/>
                  <a:gd name="T93" fmla="*/ 1064 h 50"/>
                  <a:gd name="T94" fmla="*/ 6609 w 54"/>
                  <a:gd name="T95" fmla="*/ 1994 h 50"/>
                  <a:gd name="T96" fmla="*/ 3241 w 54"/>
                  <a:gd name="T97" fmla="*/ 4746 h 50"/>
                  <a:gd name="T98" fmla="*/ 3032 w 54"/>
                  <a:gd name="T99" fmla="*/ 4582 h 50"/>
                  <a:gd name="T100" fmla="*/ 3241 w 54"/>
                  <a:gd name="T101" fmla="*/ 6576 h 50"/>
                  <a:gd name="T102" fmla="*/ 2378 w 54"/>
                  <a:gd name="T103" fmla="*/ 7483 h 50"/>
                  <a:gd name="T104" fmla="*/ 4525 w 54"/>
                  <a:gd name="T105" fmla="*/ 4582 h 50"/>
                  <a:gd name="T106" fmla="*/ 4255 w 54"/>
                  <a:gd name="T107" fmla="*/ 4582 h 50"/>
                  <a:gd name="T108" fmla="*/ 3396 w 54"/>
                  <a:gd name="T109" fmla="*/ 3275 h 50"/>
                  <a:gd name="T110" fmla="*/ 2018 w 54"/>
                  <a:gd name="T111" fmla="*/ 8558 h 50"/>
                  <a:gd name="T112" fmla="*/ 7284 w 54"/>
                  <a:gd name="T113" fmla="*/ 3046 h 50"/>
                  <a:gd name="T114" fmla="*/ 4370 w 54"/>
                  <a:gd name="T115" fmla="*/ 6026 h 50"/>
                  <a:gd name="T116" fmla="*/ 6919 w 54"/>
                  <a:gd name="T117" fmla="*/ 8304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10"/>
                    </a:moveTo>
                    <a:cubicBezTo>
                      <a:pt x="50" y="7"/>
                      <a:pt x="47" y="4"/>
                      <a:pt x="44" y="1"/>
                    </a:cubicBezTo>
                    <a:cubicBezTo>
                      <a:pt x="44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3" y="0"/>
                      <a:pt x="42" y="1"/>
                    </a:cubicBezTo>
                    <a:cubicBezTo>
                      <a:pt x="36" y="5"/>
                      <a:pt x="31" y="11"/>
                      <a:pt x="26" y="16"/>
                    </a:cubicBezTo>
                    <a:cubicBezTo>
                      <a:pt x="22" y="11"/>
                      <a:pt x="18" y="6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5" y="7"/>
                      <a:pt x="1" y="9"/>
                    </a:cubicBezTo>
                    <a:cubicBezTo>
                      <a:pt x="1" y="9"/>
                      <a:pt x="1" y="9"/>
                      <a:pt x="0" y="10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2"/>
                      <a:pt x="6" y="35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50"/>
                    </a:cubicBezTo>
                    <a:cubicBezTo>
                      <a:pt x="18" y="45"/>
                      <a:pt x="23" y="41"/>
                      <a:pt x="27" y="36"/>
                    </a:cubicBezTo>
                    <a:cubicBezTo>
                      <a:pt x="32" y="40"/>
                      <a:pt x="36" y="46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3" y="50"/>
                    </a:cubicBezTo>
                    <a:cubicBezTo>
                      <a:pt x="46" y="47"/>
                      <a:pt x="50" y="44"/>
                      <a:pt x="53" y="40"/>
                    </a:cubicBezTo>
                    <a:cubicBezTo>
                      <a:pt x="53" y="40"/>
                      <a:pt x="53" y="39"/>
                      <a:pt x="53" y="39"/>
                    </a:cubicBezTo>
                    <a:cubicBezTo>
                      <a:pt x="53" y="39"/>
                      <a:pt x="52" y="39"/>
                      <a:pt x="52" y="38"/>
                    </a:cubicBezTo>
                    <a:cubicBezTo>
                      <a:pt x="48" y="34"/>
                      <a:pt x="44" y="29"/>
                      <a:pt x="39" y="24"/>
                    </a:cubicBezTo>
                    <a:cubicBezTo>
                      <a:pt x="44" y="20"/>
                      <a:pt x="48" y="16"/>
                      <a:pt x="53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1"/>
                      <a:pt x="54" y="11"/>
                      <a:pt x="53" y="10"/>
                    </a:cubicBez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0" y="45"/>
                      <a:pt x="39" y="45"/>
                    </a:cubicBezTo>
                    <a:cubicBezTo>
                      <a:pt x="40" y="44"/>
                      <a:pt x="41" y="43"/>
                      <a:pt x="42" y="42"/>
                    </a:cubicBezTo>
                    <a:cubicBezTo>
                      <a:pt x="43" y="41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6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7"/>
                    </a:cubicBezTo>
                    <a:cubicBezTo>
                      <a:pt x="42" y="39"/>
                      <a:pt x="40" y="41"/>
                      <a:pt x="39" y="44"/>
                    </a:cubicBezTo>
                    <a:cubicBezTo>
                      <a:pt x="38" y="43"/>
                      <a:pt x="38" y="43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40" y="37"/>
                      <a:pt x="41" y="35"/>
                    </a:cubicBezTo>
                    <a:cubicBezTo>
                      <a:pt x="40" y="37"/>
                      <a:pt x="38" y="39"/>
                      <a:pt x="36" y="41"/>
                    </a:cubicBezTo>
                    <a:cubicBezTo>
                      <a:pt x="36" y="41"/>
                      <a:pt x="36" y="41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6" y="36"/>
                      <a:pt x="38" y="34"/>
                      <a:pt x="40" y="32"/>
                    </a:cubicBezTo>
                    <a:cubicBezTo>
                      <a:pt x="40" y="32"/>
                      <a:pt x="38" y="35"/>
                      <a:pt x="38" y="35"/>
                    </a:cubicBezTo>
                    <a:cubicBezTo>
                      <a:pt x="37" y="36"/>
                      <a:pt x="36" y="38"/>
                      <a:pt x="35" y="40"/>
                    </a:cubicBezTo>
                    <a:cubicBezTo>
                      <a:pt x="34" y="39"/>
                      <a:pt x="34" y="38"/>
                      <a:pt x="33" y="37"/>
                    </a:cubicBezTo>
                    <a:close/>
                    <a:moveTo>
                      <a:pt x="30" y="35"/>
                    </a:moveTo>
                    <a:cubicBezTo>
                      <a:pt x="33" y="33"/>
                      <a:pt x="35" y="32"/>
                      <a:pt x="37" y="29"/>
                    </a:cubicBezTo>
                    <a:cubicBezTo>
                      <a:pt x="37" y="30"/>
                      <a:pt x="35" y="33"/>
                      <a:pt x="35" y="34"/>
                    </a:cubicBezTo>
                    <a:cubicBezTo>
                      <a:pt x="34" y="35"/>
                      <a:pt x="33" y="36"/>
                      <a:pt x="32" y="37"/>
                    </a:cubicBezTo>
                    <a:cubicBezTo>
                      <a:pt x="32" y="36"/>
                      <a:pt x="31" y="35"/>
                      <a:pt x="30" y="35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1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3" y="31"/>
                    </a:cubicBezTo>
                    <a:cubicBezTo>
                      <a:pt x="32" y="32"/>
                      <a:pt x="31" y="33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1"/>
                      <a:pt x="46" y="40"/>
                      <a:pt x="48" y="38"/>
                    </a:cubicBezTo>
                    <a:cubicBezTo>
                      <a:pt x="48" y="38"/>
                      <a:pt x="48" y="38"/>
                      <a:pt x="47" y="38"/>
                    </a:cubicBezTo>
                    <a:cubicBezTo>
                      <a:pt x="45" y="38"/>
                      <a:pt x="43" y="40"/>
                      <a:pt x="42" y="41"/>
                    </a:cubicBezTo>
                    <a:cubicBezTo>
                      <a:pt x="41" y="42"/>
                      <a:pt x="39" y="45"/>
                      <a:pt x="40" y="42"/>
                    </a:cubicBezTo>
                    <a:cubicBezTo>
                      <a:pt x="42" y="40"/>
                      <a:pt x="44" y="38"/>
                      <a:pt x="45" y="36"/>
                    </a:cubicBezTo>
                    <a:cubicBezTo>
                      <a:pt x="46" y="36"/>
                      <a:pt x="45" y="35"/>
                      <a:pt x="45" y="35"/>
                    </a:cubicBezTo>
                    <a:cubicBezTo>
                      <a:pt x="42" y="37"/>
                      <a:pt x="39" y="39"/>
                      <a:pt x="37" y="42"/>
                    </a:cubicBezTo>
                    <a:cubicBezTo>
                      <a:pt x="38" y="40"/>
                      <a:pt x="42" y="36"/>
                      <a:pt x="43" y="34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1" y="34"/>
                      <a:pt x="39" y="36"/>
                      <a:pt x="37" y="38"/>
                    </a:cubicBezTo>
                    <a:cubicBezTo>
                      <a:pt x="34" y="41"/>
                      <a:pt x="38" y="37"/>
                      <a:pt x="38" y="36"/>
                    </a:cubicBezTo>
                    <a:cubicBezTo>
                      <a:pt x="39" y="35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4" y="34"/>
                      <a:pt x="47" y="37"/>
                      <a:pt x="49" y="39"/>
                    </a:cubicBezTo>
                    <a:cubicBezTo>
                      <a:pt x="47" y="40"/>
                      <a:pt x="46" y="42"/>
                      <a:pt x="44" y="43"/>
                    </a:cubicBezTo>
                    <a:cubicBezTo>
                      <a:pt x="39" y="47"/>
                      <a:pt x="43" y="43"/>
                      <a:pt x="44" y="42"/>
                    </a:cubicBezTo>
                    <a:close/>
                    <a:moveTo>
                      <a:pt x="41" y="31"/>
                    </a:moveTo>
                    <a:cubicBezTo>
                      <a:pt x="39" y="32"/>
                      <a:pt x="38" y="33"/>
                      <a:pt x="36" y="34"/>
                    </a:cubicBezTo>
                    <a:cubicBezTo>
                      <a:pt x="35" y="36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6" y="30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9"/>
                      <a:pt x="37" y="26"/>
                    </a:cubicBezTo>
                    <a:cubicBezTo>
                      <a:pt x="38" y="27"/>
                      <a:pt x="40" y="29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8"/>
                      <a:pt x="31" y="30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1" y="29"/>
                      <a:pt x="32" y="28"/>
                      <a:pt x="34" y="26"/>
                    </a:cubicBezTo>
                    <a:cubicBezTo>
                      <a:pt x="34" y="25"/>
                      <a:pt x="35" y="25"/>
                      <a:pt x="36" y="24"/>
                    </a:cubicBezTo>
                    <a:cubicBezTo>
                      <a:pt x="36" y="25"/>
                      <a:pt x="36" y="25"/>
                      <a:pt x="36" y="25"/>
                    </a:cubicBezTo>
                    <a:close/>
                    <a:moveTo>
                      <a:pt x="8" y="44"/>
                    </a:moveTo>
                    <a:cubicBezTo>
                      <a:pt x="13" y="38"/>
                      <a:pt x="20" y="33"/>
                      <a:pt x="25" y="27"/>
                    </a:cubicBezTo>
                    <a:cubicBezTo>
                      <a:pt x="29" y="24"/>
                      <a:pt x="33" y="21"/>
                      <a:pt x="37" y="18"/>
                    </a:cubicBezTo>
                    <a:cubicBezTo>
                      <a:pt x="40" y="16"/>
                      <a:pt x="42" y="13"/>
                      <a:pt x="45" y="10"/>
                    </a:cubicBezTo>
                    <a:cubicBezTo>
                      <a:pt x="48" y="8"/>
                      <a:pt x="43" y="12"/>
                      <a:pt x="43" y="13"/>
                    </a:cubicBezTo>
                    <a:cubicBezTo>
                      <a:pt x="41" y="14"/>
                      <a:pt x="40" y="16"/>
                      <a:pt x="38" y="18"/>
                    </a:cubicBezTo>
                    <a:cubicBezTo>
                      <a:pt x="35" y="21"/>
                      <a:pt x="31" y="24"/>
                      <a:pt x="28" y="27"/>
                    </a:cubicBezTo>
                    <a:cubicBezTo>
                      <a:pt x="22" y="32"/>
                      <a:pt x="15" y="38"/>
                      <a:pt x="10" y="45"/>
                    </a:cubicBezTo>
                    <a:cubicBezTo>
                      <a:pt x="9" y="45"/>
                      <a:pt x="8" y="44"/>
                      <a:pt x="8" y="44"/>
                    </a:cubicBezTo>
                    <a:close/>
                    <a:moveTo>
                      <a:pt x="6" y="42"/>
                    </a:moveTo>
                    <a:cubicBezTo>
                      <a:pt x="9" y="39"/>
                      <a:pt x="11" y="36"/>
                      <a:pt x="14" y="33"/>
                    </a:cubicBezTo>
                    <a:cubicBezTo>
                      <a:pt x="15" y="32"/>
                      <a:pt x="16" y="32"/>
                      <a:pt x="16" y="31"/>
                    </a:cubicBezTo>
                    <a:cubicBezTo>
                      <a:pt x="19" y="29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3" y="18"/>
                    </a:cubicBezTo>
                    <a:cubicBezTo>
                      <a:pt x="29" y="21"/>
                      <a:pt x="26" y="24"/>
                      <a:pt x="22" y="27"/>
                    </a:cubicBezTo>
                    <a:cubicBezTo>
                      <a:pt x="18" y="32"/>
                      <a:pt x="10" y="36"/>
                      <a:pt x="7" y="43"/>
                    </a:cubicBezTo>
                    <a:cubicBezTo>
                      <a:pt x="7" y="42"/>
                      <a:pt x="6" y="42"/>
                      <a:pt x="6" y="42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7" y="17"/>
                      <a:pt x="19" y="16"/>
                    </a:cubicBezTo>
                    <a:cubicBezTo>
                      <a:pt x="17" y="17"/>
                      <a:pt x="15" y="18"/>
                      <a:pt x="13" y="20"/>
                    </a:cubicBezTo>
                    <a:cubicBezTo>
                      <a:pt x="13" y="20"/>
                      <a:pt x="13" y="19"/>
                      <a:pt x="12" y="19"/>
                    </a:cubicBezTo>
                    <a:close/>
                    <a:moveTo>
                      <a:pt x="11" y="17"/>
                    </a:moveTo>
                    <a:cubicBezTo>
                      <a:pt x="13" y="16"/>
                      <a:pt x="16" y="15"/>
                      <a:pt x="18" y="13"/>
                    </a:cubicBezTo>
                    <a:cubicBezTo>
                      <a:pt x="16" y="14"/>
                      <a:pt x="14" y="16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lose/>
                    <a:moveTo>
                      <a:pt x="7" y="13"/>
                    </a:moveTo>
                    <a:cubicBezTo>
                      <a:pt x="10" y="12"/>
                      <a:pt x="12" y="11"/>
                      <a:pt x="14" y="9"/>
                    </a:cubicBezTo>
                    <a:cubicBezTo>
                      <a:pt x="12" y="11"/>
                      <a:pt x="10" y="12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4"/>
                      <a:pt x="13" y="13"/>
                      <a:pt x="15" y="11"/>
                    </a:cubicBezTo>
                    <a:cubicBezTo>
                      <a:pt x="13" y="13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8" y="11"/>
                      <a:pt x="7" y="13"/>
                    </a:cubicBezTo>
                    <a:cubicBezTo>
                      <a:pt x="6" y="12"/>
                      <a:pt x="6" y="12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0" y="7"/>
                      <a:pt x="7" y="9"/>
                      <a:pt x="5" y="11"/>
                    </a:cubicBezTo>
                    <a:cubicBezTo>
                      <a:pt x="5" y="11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10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3" y="16"/>
                      <a:pt x="15" y="12"/>
                      <a:pt x="17" y="11"/>
                    </a:cubicBezTo>
                    <a:cubicBezTo>
                      <a:pt x="17" y="10"/>
                      <a:pt x="17" y="10"/>
                      <a:pt x="16" y="10"/>
                    </a:cubicBezTo>
                    <a:close/>
                    <a:moveTo>
                      <a:pt x="20" y="16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6"/>
                      <a:pt x="16" y="17"/>
                      <a:pt x="14" y="17"/>
                    </a:cubicBezTo>
                    <a:cubicBezTo>
                      <a:pt x="11" y="19"/>
                      <a:pt x="14" y="17"/>
                      <a:pt x="15" y="16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7" y="19"/>
                      <a:pt x="14" y="20"/>
                    </a:cubicBezTo>
                    <a:cubicBezTo>
                      <a:pt x="16" y="19"/>
                      <a:pt x="18" y="17"/>
                      <a:pt x="20" y="16"/>
                    </a:cubicBezTo>
                    <a:close/>
                    <a:moveTo>
                      <a:pt x="23" y="17"/>
                    </a:moveTo>
                    <a:cubicBezTo>
                      <a:pt x="23" y="17"/>
                      <a:pt x="23" y="16"/>
                      <a:pt x="23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2" y="19"/>
                      <a:pt x="19" y="21"/>
                      <a:pt x="17" y="22"/>
                    </a:cubicBezTo>
                    <a:cubicBezTo>
                      <a:pt x="19" y="20"/>
                      <a:pt x="21" y="19"/>
                      <a:pt x="23" y="17"/>
                    </a:cubicBezTo>
                    <a:close/>
                    <a:moveTo>
                      <a:pt x="27" y="19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8" y="10"/>
                      <a:pt x="32" y="14"/>
                      <a:pt x="27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5" y="20"/>
                      <a:pt x="25" y="21"/>
                      <a:pt x="24" y="21"/>
                    </a:cubicBezTo>
                    <a:cubicBezTo>
                      <a:pt x="23" y="22"/>
                      <a:pt x="23" y="22"/>
                      <a:pt x="22" y="23"/>
                    </a:cubicBezTo>
                    <a:cubicBezTo>
                      <a:pt x="21" y="24"/>
                      <a:pt x="19" y="25"/>
                      <a:pt x="19" y="25"/>
                    </a:cubicBezTo>
                    <a:cubicBezTo>
                      <a:pt x="20" y="23"/>
                      <a:pt x="23" y="21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lose/>
                    <a:moveTo>
                      <a:pt x="37" y="13"/>
                    </a:moveTo>
                    <a:cubicBezTo>
                      <a:pt x="34" y="16"/>
                      <a:pt x="30" y="18"/>
                      <a:pt x="27" y="20"/>
                    </a:cubicBezTo>
                    <a:cubicBezTo>
                      <a:pt x="24" y="23"/>
                      <a:pt x="22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1"/>
                      <a:pt x="28" y="19"/>
                    </a:cubicBezTo>
                    <a:cubicBezTo>
                      <a:pt x="30" y="18"/>
                      <a:pt x="32" y="17"/>
                      <a:pt x="33" y="16"/>
                    </a:cubicBezTo>
                    <a:cubicBezTo>
                      <a:pt x="37" y="13"/>
                      <a:pt x="40" y="9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6"/>
                      <a:pt x="45" y="6"/>
                    </a:cubicBezTo>
                    <a:cubicBezTo>
                      <a:pt x="42" y="8"/>
                      <a:pt x="39" y="11"/>
                      <a:pt x="37" y="13"/>
                    </a:cubicBezTo>
                    <a:close/>
                    <a:moveTo>
                      <a:pt x="43" y="8"/>
                    </a:moveTo>
                    <a:cubicBezTo>
                      <a:pt x="41" y="10"/>
                      <a:pt x="40" y="11"/>
                      <a:pt x="38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40" y="11"/>
                      <a:pt x="46" y="5"/>
                      <a:pt x="43" y="8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6"/>
                      <a:pt x="20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4" y="19"/>
                    </a:moveTo>
                    <a:cubicBezTo>
                      <a:pt x="21" y="21"/>
                      <a:pt x="19" y="23"/>
                      <a:pt x="18" y="25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9" y="22"/>
                      <a:pt x="21" y="21"/>
                      <a:pt x="24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8"/>
                      <a:pt x="19" y="36"/>
                    </a:cubicBezTo>
                    <a:cubicBezTo>
                      <a:pt x="22" y="33"/>
                      <a:pt x="25" y="30"/>
                      <a:pt x="29" y="27"/>
                    </a:cubicBezTo>
                    <a:cubicBezTo>
                      <a:pt x="35" y="21"/>
                      <a:pt x="42" y="15"/>
                      <a:pt x="48" y="9"/>
                    </a:cubicBezTo>
                    <a:cubicBezTo>
                      <a:pt x="48" y="9"/>
                      <a:pt x="49" y="10"/>
                      <a:pt x="50" y="10"/>
                    </a:cubicBezTo>
                    <a:cubicBezTo>
                      <a:pt x="37" y="20"/>
                      <a:pt x="25" y="3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2" y="13"/>
                      <a:pt x="39" y="15"/>
                    </a:cubicBezTo>
                    <a:cubicBezTo>
                      <a:pt x="35" y="19"/>
                      <a:pt x="31" y="21"/>
                      <a:pt x="27" y="25"/>
                    </a:cubicBezTo>
                    <a:cubicBezTo>
                      <a:pt x="24" y="27"/>
                      <a:pt x="22" y="31"/>
                      <a:pt x="19" y="33"/>
                    </a:cubicBezTo>
                    <a:cubicBezTo>
                      <a:pt x="15" y="36"/>
                      <a:pt x="11" y="39"/>
                      <a:pt x="8" y="43"/>
                    </a:cubicBezTo>
                    <a:cubicBezTo>
                      <a:pt x="9" y="41"/>
                      <a:pt x="12" y="37"/>
                      <a:pt x="15" y="35"/>
                    </a:cubicBezTo>
                    <a:cubicBezTo>
                      <a:pt x="19" y="32"/>
                      <a:pt x="22" y="29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8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20"/>
                    </a:cubicBezTo>
                    <a:cubicBezTo>
                      <a:pt x="18" y="21"/>
                      <a:pt x="17" y="21"/>
                      <a:pt x="16" y="22"/>
                    </a:cubicBezTo>
                    <a:cubicBezTo>
                      <a:pt x="15" y="22"/>
                      <a:pt x="15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7"/>
                      <a:pt x="11" y="46"/>
                      <a:pt x="10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22" y="35"/>
                      <a:pt x="32" y="26"/>
                      <a:pt x="43" y="17"/>
                    </a:cubicBezTo>
                    <a:cubicBezTo>
                      <a:pt x="44" y="15"/>
                      <a:pt x="46" y="14"/>
                      <a:pt x="48" y="13"/>
                    </a:cubicBezTo>
                    <a:cubicBezTo>
                      <a:pt x="45" y="15"/>
                      <a:pt x="43" y="17"/>
                      <a:pt x="40" y="19"/>
                    </a:cubicBezTo>
                    <a:cubicBezTo>
                      <a:pt x="35" y="23"/>
                      <a:pt x="31" y="28"/>
                      <a:pt x="27" y="33"/>
                    </a:cubicBezTo>
                    <a:cubicBezTo>
                      <a:pt x="27" y="33"/>
                      <a:pt x="27" y="33"/>
                      <a:pt x="26" y="33"/>
                    </a:cubicBezTo>
                    <a:cubicBezTo>
                      <a:pt x="22" y="38"/>
                      <a:pt x="17" y="42"/>
                      <a:pt x="12" y="47"/>
                    </a:cubicBezTo>
                    <a:close/>
                    <a:moveTo>
                      <a:pt x="42" y="47"/>
                    </a:move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9" y="41"/>
                    </a:cubicBezTo>
                    <a:cubicBezTo>
                      <a:pt x="46" y="43"/>
                      <a:pt x="44" y="45"/>
                      <a:pt x="4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2" name="Freeform 187"/>
              <p:cNvSpPr>
                <a:spLocks noEditPoints="1" noChangeArrowheads="1"/>
              </p:cNvSpPr>
              <p:nvPr/>
            </p:nvSpPr>
            <p:spPr bwMode="auto">
              <a:xfrm>
                <a:off x="6547" y="1009"/>
                <a:ext cx="128" cy="118"/>
              </a:xfrm>
              <a:custGeom>
                <a:avLst/>
                <a:gdLst>
                  <a:gd name="T0" fmla="*/ 7647 w 54"/>
                  <a:gd name="T1" fmla="*/ 0 h 50"/>
                  <a:gd name="T2" fmla="*/ 2304 w 54"/>
                  <a:gd name="T3" fmla="*/ 156 h 50"/>
                  <a:gd name="T4" fmla="*/ 2079 w 54"/>
                  <a:gd name="T5" fmla="*/ 156 h 50"/>
                  <a:gd name="T6" fmla="*/ 2837 w 54"/>
                  <a:gd name="T7" fmla="*/ 4678 h 50"/>
                  <a:gd name="T8" fmla="*/ 1956 w 54"/>
                  <a:gd name="T9" fmla="*/ 8621 h 50"/>
                  <a:gd name="T10" fmla="*/ 7097 w 54"/>
                  <a:gd name="T11" fmla="*/ 8621 h 50"/>
                  <a:gd name="T12" fmla="*/ 9214 w 54"/>
                  <a:gd name="T13" fmla="*/ 6573 h 50"/>
                  <a:gd name="T14" fmla="*/ 9446 w 54"/>
                  <a:gd name="T15" fmla="*/ 1893 h 50"/>
                  <a:gd name="T16" fmla="*/ 6884 w 54"/>
                  <a:gd name="T17" fmla="*/ 7597 h 50"/>
                  <a:gd name="T18" fmla="*/ 6590 w 54"/>
                  <a:gd name="T19" fmla="*/ 7257 h 50"/>
                  <a:gd name="T20" fmla="*/ 6220 w 54"/>
                  <a:gd name="T21" fmla="*/ 6889 h 50"/>
                  <a:gd name="T22" fmla="*/ 5850 w 54"/>
                  <a:gd name="T23" fmla="*/ 6360 h 50"/>
                  <a:gd name="T24" fmla="*/ 5850 w 54"/>
                  <a:gd name="T25" fmla="*/ 6360 h 50"/>
                  <a:gd name="T26" fmla="*/ 5687 w 54"/>
                  <a:gd name="T27" fmla="*/ 6233 h 50"/>
                  <a:gd name="T28" fmla="*/ 6338 w 54"/>
                  <a:gd name="T29" fmla="*/ 4678 h 50"/>
                  <a:gd name="T30" fmla="*/ 7794 w 54"/>
                  <a:gd name="T31" fmla="*/ 7257 h 50"/>
                  <a:gd name="T32" fmla="*/ 7097 w 54"/>
                  <a:gd name="T33" fmla="*/ 7257 h 50"/>
                  <a:gd name="T34" fmla="*/ 7647 w 54"/>
                  <a:gd name="T35" fmla="*/ 5704 h 50"/>
                  <a:gd name="T36" fmla="*/ 7260 w 54"/>
                  <a:gd name="T37" fmla="*/ 5336 h 50"/>
                  <a:gd name="T38" fmla="*/ 7794 w 54"/>
                  <a:gd name="T39" fmla="*/ 7257 h 50"/>
                  <a:gd name="T40" fmla="*/ 6725 w 54"/>
                  <a:gd name="T41" fmla="*/ 4833 h 50"/>
                  <a:gd name="T42" fmla="*/ 6590 w 54"/>
                  <a:gd name="T43" fmla="*/ 4467 h 50"/>
                  <a:gd name="T44" fmla="*/ 6338 w 54"/>
                  <a:gd name="T45" fmla="*/ 4312 h 50"/>
                  <a:gd name="T46" fmla="*/ 6338 w 54"/>
                  <a:gd name="T47" fmla="*/ 4194 h 50"/>
                  <a:gd name="T48" fmla="*/ 6590 w 54"/>
                  <a:gd name="T49" fmla="*/ 3075 h 50"/>
                  <a:gd name="T50" fmla="*/ 4928 w 54"/>
                  <a:gd name="T51" fmla="*/ 4467 h 50"/>
                  <a:gd name="T52" fmla="*/ 2468 w 54"/>
                  <a:gd name="T53" fmla="*/ 5704 h 50"/>
                  <a:gd name="T54" fmla="*/ 3887 w 54"/>
                  <a:gd name="T55" fmla="*/ 4678 h 50"/>
                  <a:gd name="T56" fmla="*/ 3383 w 54"/>
                  <a:gd name="T57" fmla="*/ 2785 h 50"/>
                  <a:gd name="T58" fmla="*/ 3226 w 54"/>
                  <a:gd name="T59" fmla="*/ 2261 h 50"/>
                  <a:gd name="T60" fmla="*/ 2468 w 54"/>
                  <a:gd name="T61" fmla="*/ 1548 h 50"/>
                  <a:gd name="T62" fmla="*/ 1799 w 54"/>
                  <a:gd name="T63" fmla="*/ 2785 h 50"/>
                  <a:gd name="T64" fmla="*/ 1799 w 54"/>
                  <a:gd name="T65" fmla="*/ 1392 h 50"/>
                  <a:gd name="T66" fmla="*/ 2079 w 54"/>
                  <a:gd name="T67" fmla="*/ 656 h 50"/>
                  <a:gd name="T68" fmla="*/ 2837 w 54"/>
                  <a:gd name="T69" fmla="*/ 1777 h 50"/>
                  <a:gd name="T70" fmla="*/ 2674 w 54"/>
                  <a:gd name="T71" fmla="*/ 1392 h 50"/>
                  <a:gd name="T72" fmla="*/ 1956 w 54"/>
                  <a:gd name="T73" fmla="*/ 2785 h 50"/>
                  <a:gd name="T74" fmla="*/ 3383 w 54"/>
                  <a:gd name="T75" fmla="*/ 2579 h 50"/>
                  <a:gd name="T76" fmla="*/ 3887 w 54"/>
                  <a:gd name="T77" fmla="*/ 2785 h 50"/>
                  <a:gd name="T78" fmla="*/ 3887 w 54"/>
                  <a:gd name="T79" fmla="*/ 2785 h 50"/>
                  <a:gd name="T80" fmla="*/ 3887 w 54"/>
                  <a:gd name="T81" fmla="*/ 2785 h 50"/>
                  <a:gd name="T82" fmla="*/ 7647 w 54"/>
                  <a:gd name="T83" fmla="*/ 868 h 50"/>
                  <a:gd name="T84" fmla="*/ 3887 w 54"/>
                  <a:gd name="T85" fmla="*/ 3944 h 50"/>
                  <a:gd name="T86" fmla="*/ 4636 w 54"/>
                  <a:gd name="T87" fmla="*/ 3285 h 50"/>
                  <a:gd name="T88" fmla="*/ 3383 w 54"/>
                  <a:gd name="T89" fmla="*/ 4678 h 50"/>
                  <a:gd name="T90" fmla="*/ 4928 w 54"/>
                  <a:gd name="T91" fmla="*/ 3285 h 50"/>
                  <a:gd name="T92" fmla="*/ 8019 w 54"/>
                  <a:gd name="T93" fmla="*/ 1024 h 50"/>
                  <a:gd name="T94" fmla="*/ 6884 w 54"/>
                  <a:gd name="T95" fmla="*/ 1893 h 50"/>
                  <a:gd name="T96" fmla="*/ 3383 w 54"/>
                  <a:gd name="T97" fmla="*/ 4467 h 50"/>
                  <a:gd name="T98" fmla="*/ 3226 w 54"/>
                  <a:gd name="T99" fmla="*/ 4312 h 50"/>
                  <a:gd name="T100" fmla="*/ 3383 w 54"/>
                  <a:gd name="T101" fmla="*/ 6233 h 50"/>
                  <a:gd name="T102" fmla="*/ 2468 w 54"/>
                  <a:gd name="T103" fmla="*/ 7097 h 50"/>
                  <a:gd name="T104" fmla="*/ 4793 w 54"/>
                  <a:gd name="T105" fmla="*/ 4194 h 50"/>
                  <a:gd name="T106" fmla="*/ 4421 w 54"/>
                  <a:gd name="T107" fmla="*/ 4312 h 50"/>
                  <a:gd name="T108" fmla="*/ 3501 w 54"/>
                  <a:gd name="T109" fmla="*/ 3075 h 50"/>
                  <a:gd name="T110" fmla="*/ 2079 w 54"/>
                  <a:gd name="T111" fmla="*/ 8121 h 50"/>
                  <a:gd name="T112" fmla="*/ 7647 w 54"/>
                  <a:gd name="T113" fmla="*/ 2919 h 50"/>
                  <a:gd name="T114" fmla="*/ 4636 w 54"/>
                  <a:gd name="T115" fmla="*/ 5704 h 50"/>
                  <a:gd name="T116" fmla="*/ 7260 w 54"/>
                  <a:gd name="T117" fmla="*/ 7982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"/>
                  <a:gd name="T178" fmla="*/ 0 h 50"/>
                  <a:gd name="T179" fmla="*/ 54 w 54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" h="50">
                    <a:moveTo>
                      <a:pt x="53" y="10"/>
                    </a:moveTo>
                    <a:cubicBezTo>
                      <a:pt x="50" y="7"/>
                      <a:pt x="47" y="4"/>
                      <a:pt x="44" y="1"/>
                    </a:cubicBezTo>
                    <a:cubicBezTo>
                      <a:pt x="44" y="1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36" y="5"/>
                      <a:pt x="31" y="11"/>
                      <a:pt x="26" y="16"/>
                    </a:cubicBezTo>
                    <a:cubicBezTo>
                      <a:pt x="21" y="11"/>
                      <a:pt x="18" y="6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5" y="6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2"/>
                      <a:pt x="6" y="35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1" y="50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50"/>
                    </a:cubicBezTo>
                    <a:cubicBezTo>
                      <a:pt x="18" y="45"/>
                      <a:pt x="23" y="40"/>
                      <a:pt x="27" y="36"/>
                    </a:cubicBezTo>
                    <a:cubicBezTo>
                      <a:pt x="32" y="40"/>
                      <a:pt x="35" y="46"/>
                      <a:pt x="40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50"/>
                    </a:cubicBezTo>
                    <a:cubicBezTo>
                      <a:pt x="46" y="46"/>
                      <a:pt x="50" y="44"/>
                      <a:pt x="52" y="40"/>
                    </a:cubicBezTo>
                    <a:cubicBezTo>
                      <a:pt x="53" y="39"/>
                      <a:pt x="53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4"/>
                      <a:pt x="44" y="28"/>
                      <a:pt x="39" y="24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4" y="11"/>
                      <a:pt x="54" y="10"/>
                      <a:pt x="53" y="10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5"/>
                      <a:pt x="39" y="44"/>
                    </a:cubicBezTo>
                    <a:cubicBezTo>
                      <a:pt x="40" y="43"/>
                      <a:pt x="41" y="42"/>
                      <a:pt x="42" y="42"/>
                    </a:cubicBezTo>
                    <a:cubicBezTo>
                      <a:pt x="43" y="40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1"/>
                      <a:pt x="38" y="44"/>
                    </a:cubicBezTo>
                    <a:cubicBezTo>
                      <a:pt x="38" y="43"/>
                      <a:pt x="37" y="43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40" y="37"/>
                      <a:pt x="41" y="35"/>
                    </a:cubicBezTo>
                    <a:cubicBezTo>
                      <a:pt x="39" y="37"/>
                      <a:pt x="38" y="39"/>
                      <a:pt x="36" y="41"/>
                    </a:cubicBezTo>
                    <a:cubicBezTo>
                      <a:pt x="36" y="41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6"/>
                      <a:pt x="37" y="33"/>
                      <a:pt x="40" y="32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8"/>
                      <a:pt x="35" y="39"/>
                    </a:cubicBezTo>
                    <a:cubicBezTo>
                      <a:pt x="34" y="39"/>
                      <a:pt x="33" y="38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3"/>
                      <a:pt x="35" y="34"/>
                    </a:cubicBezTo>
                    <a:cubicBezTo>
                      <a:pt x="34" y="35"/>
                      <a:pt x="33" y="36"/>
                      <a:pt x="32" y="36"/>
                    </a:cubicBezTo>
                    <a:cubicBezTo>
                      <a:pt x="32" y="36"/>
                      <a:pt x="31" y="35"/>
                      <a:pt x="30" y="34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1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2" y="31"/>
                    </a:cubicBezTo>
                    <a:cubicBezTo>
                      <a:pt x="31" y="32"/>
                      <a:pt x="30" y="33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1"/>
                      <a:pt x="46" y="39"/>
                      <a:pt x="48" y="38"/>
                    </a:cubicBezTo>
                    <a:cubicBezTo>
                      <a:pt x="48" y="38"/>
                      <a:pt x="48" y="37"/>
                      <a:pt x="47" y="38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2"/>
                    </a:cubicBezTo>
                    <a:cubicBezTo>
                      <a:pt x="42" y="39"/>
                      <a:pt x="43" y="38"/>
                      <a:pt x="45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7"/>
                      <a:pt x="39" y="39"/>
                      <a:pt x="36" y="41"/>
                    </a:cubicBezTo>
                    <a:cubicBezTo>
                      <a:pt x="38" y="40"/>
                      <a:pt x="41" y="36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4"/>
                      <a:pt x="39" y="36"/>
                      <a:pt x="37" y="38"/>
                    </a:cubicBezTo>
                    <a:cubicBezTo>
                      <a:pt x="34" y="40"/>
                      <a:pt x="37" y="37"/>
                      <a:pt x="38" y="36"/>
                    </a:cubicBezTo>
                    <a:cubicBezTo>
                      <a:pt x="39" y="34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3"/>
                    </a:cubicBezTo>
                    <a:cubicBezTo>
                      <a:pt x="39" y="47"/>
                      <a:pt x="43" y="43"/>
                      <a:pt x="44" y="42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4"/>
                    </a:cubicBezTo>
                    <a:cubicBezTo>
                      <a:pt x="34" y="35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30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6"/>
                    </a:cubicBezTo>
                    <a:cubicBezTo>
                      <a:pt x="38" y="27"/>
                      <a:pt x="40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29"/>
                      <a:pt x="32" y="27"/>
                      <a:pt x="34" y="26"/>
                    </a:cubicBezTo>
                    <a:cubicBezTo>
                      <a:pt x="34" y="25"/>
                      <a:pt x="35" y="24"/>
                      <a:pt x="36" y="24"/>
                    </a:cubicBezTo>
                    <a:cubicBezTo>
                      <a:pt x="36" y="24"/>
                      <a:pt x="36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1"/>
                      <a:pt x="37" y="18"/>
                    </a:cubicBezTo>
                    <a:cubicBezTo>
                      <a:pt x="40" y="15"/>
                      <a:pt x="42" y="13"/>
                      <a:pt x="45" y="10"/>
                    </a:cubicBezTo>
                    <a:cubicBezTo>
                      <a:pt x="48" y="7"/>
                      <a:pt x="43" y="12"/>
                      <a:pt x="42" y="13"/>
                    </a:cubicBezTo>
                    <a:cubicBezTo>
                      <a:pt x="41" y="14"/>
                      <a:pt x="39" y="16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4"/>
                      <a:pt x="7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3"/>
                    </a:cubicBezTo>
                    <a:cubicBezTo>
                      <a:pt x="15" y="32"/>
                      <a:pt x="15" y="32"/>
                      <a:pt x="16" y="31"/>
                    </a:cubicBezTo>
                    <a:cubicBezTo>
                      <a:pt x="19" y="28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7" y="43"/>
                    </a:cubicBezTo>
                    <a:cubicBezTo>
                      <a:pt x="6" y="42"/>
                      <a:pt x="6" y="42"/>
                      <a:pt x="6" y="41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20"/>
                    </a:cubicBezTo>
                    <a:cubicBezTo>
                      <a:pt x="13" y="19"/>
                      <a:pt x="12" y="19"/>
                      <a:pt x="12" y="19"/>
                    </a:cubicBezTo>
                    <a:close/>
                    <a:moveTo>
                      <a:pt x="10" y="17"/>
                    </a:moveTo>
                    <a:cubicBezTo>
                      <a:pt x="13" y="16"/>
                      <a:pt x="16" y="14"/>
                      <a:pt x="18" y="13"/>
                    </a:cubicBezTo>
                    <a:cubicBezTo>
                      <a:pt x="16" y="14"/>
                      <a:pt x="13" y="16"/>
                      <a:pt x="11" y="18"/>
                    </a:cubicBezTo>
                    <a:cubicBezTo>
                      <a:pt x="11" y="17"/>
                      <a:pt x="11" y="17"/>
                      <a:pt x="10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0"/>
                      <a:pt x="14" y="9"/>
                    </a:cubicBezTo>
                    <a:cubicBezTo>
                      <a:pt x="12" y="10"/>
                      <a:pt x="10" y="12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9"/>
                      <a:pt x="11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8" y="11"/>
                      <a:pt x="6" y="12"/>
                    </a:cubicBezTo>
                    <a:cubicBezTo>
                      <a:pt x="6" y="12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0" y="7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7"/>
                      <a:pt x="15" y="8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9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2" y="15"/>
                      <a:pt x="15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6"/>
                      <a:pt x="16" y="17"/>
                      <a:pt x="14" y="17"/>
                    </a:cubicBezTo>
                    <a:cubicBezTo>
                      <a:pt x="10" y="18"/>
                      <a:pt x="14" y="17"/>
                      <a:pt x="15" y="16"/>
                    </a:cubicBezTo>
                    <a:cubicBezTo>
                      <a:pt x="17" y="15"/>
                      <a:pt x="18" y="14"/>
                      <a:pt x="19" y="12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9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2" y="19"/>
                      <a:pt x="19" y="20"/>
                      <a:pt x="17" y="22"/>
                    </a:cubicBezTo>
                    <a:cubicBezTo>
                      <a:pt x="19" y="20"/>
                      <a:pt x="21" y="19"/>
                      <a:pt x="22" y="16"/>
                    </a:cubicBezTo>
                    <a:close/>
                    <a:moveTo>
                      <a:pt x="27" y="19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7" y="9"/>
                      <a:pt x="32" y="14"/>
                      <a:pt x="27" y="19"/>
                    </a:cubicBezTo>
                    <a:cubicBezTo>
                      <a:pt x="26" y="19"/>
                      <a:pt x="26" y="19"/>
                      <a:pt x="26" y="20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3" y="21"/>
                      <a:pt x="23" y="22"/>
                      <a:pt x="22" y="23"/>
                    </a:cubicBezTo>
                    <a:cubicBezTo>
                      <a:pt x="21" y="23"/>
                      <a:pt x="19" y="25"/>
                      <a:pt x="19" y="25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30" y="18"/>
                      <a:pt x="27" y="20"/>
                    </a:cubicBezTo>
                    <a:cubicBezTo>
                      <a:pt x="24" y="22"/>
                      <a:pt x="22" y="25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0"/>
                      <a:pt x="28" y="19"/>
                    </a:cubicBezTo>
                    <a:cubicBezTo>
                      <a:pt x="30" y="18"/>
                      <a:pt x="31" y="17"/>
                      <a:pt x="33" y="15"/>
                    </a:cubicBezTo>
                    <a:cubicBezTo>
                      <a:pt x="37" y="12"/>
                      <a:pt x="40" y="9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6"/>
                    </a:cubicBezTo>
                    <a:cubicBezTo>
                      <a:pt x="41" y="8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10"/>
                      <a:pt x="40" y="11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ubicBezTo>
                      <a:pt x="40" y="10"/>
                      <a:pt x="46" y="5"/>
                      <a:pt x="42" y="8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3" y="19"/>
                    </a:moveTo>
                    <a:cubicBezTo>
                      <a:pt x="21" y="20"/>
                      <a:pt x="19" y="22"/>
                      <a:pt x="18" y="25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9" y="22"/>
                      <a:pt x="21" y="20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8"/>
                      <a:pt x="19" y="36"/>
                    </a:cubicBezTo>
                    <a:cubicBezTo>
                      <a:pt x="22" y="33"/>
                      <a:pt x="25" y="30"/>
                      <a:pt x="28" y="27"/>
                    </a:cubicBezTo>
                    <a:cubicBezTo>
                      <a:pt x="35" y="21"/>
                      <a:pt x="42" y="15"/>
                      <a:pt x="47" y="8"/>
                    </a:cubicBezTo>
                    <a:cubicBezTo>
                      <a:pt x="48" y="9"/>
                      <a:pt x="49" y="10"/>
                      <a:pt x="50" y="10"/>
                    </a:cubicBezTo>
                    <a:cubicBezTo>
                      <a:pt x="37" y="20"/>
                      <a:pt x="25" y="30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1" y="12"/>
                      <a:pt x="39" y="15"/>
                    </a:cubicBezTo>
                    <a:cubicBezTo>
                      <a:pt x="35" y="18"/>
                      <a:pt x="30" y="21"/>
                      <a:pt x="27" y="24"/>
                    </a:cubicBezTo>
                    <a:cubicBezTo>
                      <a:pt x="24" y="27"/>
                      <a:pt x="22" y="30"/>
                      <a:pt x="18" y="33"/>
                    </a:cubicBezTo>
                    <a:cubicBezTo>
                      <a:pt x="15" y="36"/>
                      <a:pt x="11" y="39"/>
                      <a:pt x="7" y="42"/>
                    </a:cubicBezTo>
                    <a:cubicBezTo>
                      <a:pt x="9" y="41"/>
                      <a:pt x="12" y="37"/>
                      <a:pt x="15" y="35"/>
                    </a:cubicBezTo>
                    <a:cubicBezTo>
                      <a:pt x="19" y="32"/>
                      <a:pt x="22" y="28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7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19"/>
                    </a:cubicBezTo>
                    <a:cubicBezTo>
                      <a:pt x="18" y="20"/>
                      <a:pt x="17" y="21"/>
                      <a:pt x="15" y="22"/>
                    </a:cubicBezTo>
                    <a:cubicBezTo>
                      <a:pt x="15" y="22"/>
                      <a:pt x="14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6"/>
                      <a:pt x="11" y="46"/>
                      <a:pt x="10" y="46"/>
                    </a:cubicBezTo>
                    <a:cubicBezTo>
                      <a:pt x="10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4"/>
                    </a:cubicBezTo>
                    <a:cubicBezTo>
                      <a:pt x="22" y="35"/>
                      <a:pt x="32" y="25"/>
                      <a:pt x="43" y="17"/>
                    </a:cubicBezTo>
                    <a:cubicBezTo>
                      <a:pt x="44" y="15"/>
                      <a:pt x="46" y="14"/>
                      <a:pt x="48" y="13"/>
                    </a:cubicBezTo>
                    <a:cubicBezTo>
                      <a:pt x="45" y="15"/>
                      <a:pt x="43" y="17"/>
                      <a:pt x="40" y="19"/>
                    </a:cubicBezTo>
                    <a:cubicBezTo>
                      <a:pt x="35" y="23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3"/>
                    </a:cubicBezTo>
                    <a:cubicBezTo>
                      <a:pt x="22" y="38"/>
                      <a:pt x="16" y="42"/>
                      <a:pt x="12" y="47"/>
                    </a:cubicBezTo>
                    <a:close/>
                    <a:moveTo>
                      <a:pt x="41" y="47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3"/>
                      <a:pt x="44" y="45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3" name="Freeform 188"/>
              <p:cNvSpPr>
                <a:spLocks noEditPoints="1" noChangeArrowheads="1"/>
              </p:cNvSpPr>
              <p:nvPr/>
            </p:nvSpPr>
            <p:spPr bwMode="auto">
              <a:xfrm>
                <a:off x="5987" y="1693"/>
                <a:ext cx="125" cy="118"/>
              </a:xfrm>
              <a:custGeom>
                <a:avLst/>
                <a:gdLst>
                  <a:gd name="T0" fmla="*/ 7358 w 53"/>
                  <a:gd name="T1" fmla="*/ 0 h 50"/>
                  <a:gd name="T2" fmla="*/ 2259 w 53"/>
                  <a:gd name="T3" fmla="*/ 156 h 50"/>
                  <a:gd name="T4" fmla="*/ 1892 w 53"/>
                  <a:gd name="T5" fmla="*/ 0 h 50"/>
                  <a:gd name="T6" fmla="*/ 2781 w 53"/>
                  <a:gd name="T7" fmla="*/ 4467 h 50"/>
                  <a:gd name="T8" fmla="*/ 1892 w 53"/>
                  <a:gd name="T9" fmla="*/ 8505 h 50"/>
                  <a:gd name="T10" fmla="*/ 6875 w 53"/>
                  <a:gd name="T11" fmla="*/ 8505 h 50"/>
                  <a:gd name="T12" fmla="*/ 8972 w 53"/>
                  <a:gd name="T13" fmla="*/ 6573 h 50"/>
                  <a:gd name="T14" fmla="*/ 9134 w 53"/>
                  <a:gd name="T15" fmla="*/ 1893 h 50"/>
                  <a:gd name="T16" fmla="*/ 6719 w 53"/>
                  <a:gd name="T17" fmla="*/ 7597 h 50"/>
                  <a:gd name="T18" fmla="*/ 6335 w 53"/>
                  <a:gd name="T19" fmla="*/ 7097 h 50"/>
                  <a:gd name="T20" fmla="*/ 6064 w 53"/>
                  <a:gd name="T21" fmla="*/ 6728 h 50"/>
                  <a:gd name="T22" fmla="*/ 5696 w 53"/>
                  <a:gd name="T23" fmla="*/ 6360 h 50"/>
                  <a:gd name="T24" fmla="*/ 5696 w 53"/>
                  <a:gd name="T25" fmla="*/ 6360 h 50"/>
                  <a:gd name="T26" fmla="*/ 5467 w 53"/>
                  <a:gd name="T27" fmla="*/ 6233 h 50"/>
                  <a:gd name="T28" fmla="*/ 6064 w 53"/>
                  <a:gd name="T29" fmla="*/ 4467 h 50"/>
                  <a:gd name="T30" fmla="*/ 7583 w 53"/>
                  <a:gd name="T31" fmla="*/ 7097 h 50"/>
                  <a:gd name="T32" fmla="*/ 6875 w 53"/>
                  <a:gd name="T33" fmla="*/ 7097 h 50"/>
                  <a:gd name="T34" fmla="*/ 7358 w 53"/>
                  <a:gd name="T35" fmla="*/ 5704 h 50"/>
                  <a:gd name="T36" fmla="*/ 7087 w 53"/>
                  <a:gd name="T37" fmla="*/ 5209 h 50"/>
                  <a:gd name="T38" fmla="*/ 7583 w 53"/>
                  <a:gd name="T39" fmla="*/ 7097 h 50"/>
                  <a:gd name="T40" fmla="*/ 6559 w 53"/>
                  <a:gd name="T41" fmla="*/ 4678 h 50"/>
                  <a:gd name="T42" fmla="*/ 6335 w 53"/>
                  <a:gd name="T43" fmla="*/ 4312 h 50"/>
                  <a:gd name="T44" fmla="*/ 6191 w 53"/>
                  <a:gd name="T45" fmla="*/ 4312 h 50"/>
                  <a:gd name="T46" fmla="*/ 6064 w 53"/>
                  <a:gd name="T47" fmla="*/ 3944 h 50"/>
                  <a:gd name="T48" fmla="*/ 6191 w 53"/>
                  <a:gd name="T49" fmla="*/ 2919 h 50"/>
                  <a:gd name="T50" fmla="*/ 4828 w 53"/>
                  <a:gd name="T51" fmla="*/ 4467 h 50"/>
                  <a:gd name="T52" fmla="*/ 2415 w 53"/>
                  <a:gd name="T53" fmla="*/ 5548 h 50"/>
                  <a:gd name="T54" fmla="*/ 3804 w 53"/>
                  <a:gd name="T55" fmla="*/ 4467 h 50"/>
                  <a:gd name="T56" fmla="*/ 3059 w 53"/>
                  <a:gd name="T57" fmla="*/ 2785 h 50"/>
                  <a:gd name="T58" fmla="*/ 3059 w 53"/>
                  <a:gd name="T59" fmla="*/ 2048 h 50"/>
                  <a:gd name="T60" fmla="*/ 2259 w 53"/>
                  <a:gd name="T61" fmla="*/ 1392 h 50"/>
                  <a:gd name="T62" fmla="*/ 1547 w 53"/>
                  <a:gd name="T63" fmla="*/ 2579 h 50"/>
                  <a:gd name="T64" fmla="*/ 1757 w 53"/>
                  <a:gd name="T65" fmla="*/ 1392 h 50"/>
                  <a:gd name="T66" fmla="*/ 2047 w 53"/>
                  <a:gd name="T67" fmla="*/ 524 h 50"/>
                  <a:gd name="T68" fmla="*/ 2781 w 53"/>
                  <a:gd name="T69" fmla="*/ 1548 h 50"/>
                  <a:gd name="T70" fmla="*/ 2415 w 53"/>
                  <a:gd name="T71" fmla="*/ 1237 h 50"/>
                  <a:gd name="T72" fmla="*/ 1892 w 53"/>
                  <a:gd name="T73" fmla="*/ 2579 h 50"/>
                  <a:gd name="T74" fmla="*/ 3283 w 53"/>
                  <a:gd name="T75" fmla="*/ 2417 h 50"/>
                  <a:gd name="T76" fmla="*/ 3804 w 53"/>
                  <a:gd name="T77" fmla="*/ 2579 h 50"/>
                  <a:gd name="T78" fmla="*/ 3804 w 53"/>
                  <a:gd name="T79" fmla="*/ 2785 h 50"/>
                  <a:gd name="T80" fmla="*/ 3804 w 53"/>
                  <a:gd name="T81" fmla="*/ 2785 h 50"/>
                  <a:gd name="T82" fmla="*/ 7358 w 53"/>
                  <a:gd name="T83" fmla="*/ 656 h 50"/>
                  <a:gd name="T84" fmla="*/ 3804 w 53"/>
                  <a:gd name="T85" fmla="*/ 3809 h 50"/>
                  <a:gd name="T86" fmla="*/ 4462 w 53"/>
                  <a:gd name="T87" fmla="*/ 3075 h 50"/>
                  <a:gd name="T88" fmla="*/ 3283 w 53"/>
                  <a:gd name="T89" fmla="*/ 4467 h 50"/>
                  <a:gd name="T90" fmla="*/ 4828 w 53"/>
                  <a:gd name="T91" fmla="*/ 3075 h 50"/>
                  <a:gd name="T92" fmla="*/ 7583 w 53"/>
                  <a:gd name="T93" fmla="*/ 868 h 50"/>
                  <a:gd name="T94" fmla="*/ 6719 w 53"/>
                  <a:gd name="T95" fmla="*/ 1893 h 50"/>
                  <a:gd name="T96" fmla="*/ 3283 w 53"/>
                  <a:gd name="T97" fmla="*/ 4312 h 50"/>
                  <a:gd name="T98" fmla="*/ 3059 w 53"/>
                  <a:gd name="T99" fmla="*/ 4194 h 50"/>
                  <a:gd name="T100" fmla="*/ 3059 w 53"/>
                  <a:gd name="T101" fmla="*/ 6086 h 50"/>
                  <a:gd name="T102" fmla="*/ 2415 w 53"/>
                  <a:gd name="T103" fmla="*/ 7097 h 50"/>
                  <a:gd name="T104" fmla="*/ 4672 w 53"/>
                  <a:gd name="T105" fmla="*/ 4194 h 50"/>
                  <a:gd name="T106" fmla="*/ 4304 w 53"/>
                  <a:gd name="T107" fmla="*/ 4194 h 50"/>
                  <a:gd name="T108" fmla="*/ 3283 w 53"/>
                  <a:gd name="T109" fmla="*/ 2919 h 50"/>
                  <a:gd name="T110" fmla="*/ 2047 w 53"/>
                  <a:gd name="T111" fmla="*/ 7982 h 50"/>
                  <a:gd name="T112" fmla="*/ 7215 w 53"/>
                  <a:gd name="T113" fmla="*/ 2785 h 50"/>
                  <a:gd name="T114" fmla="*/ 4462 w 53"/>
                  <a:gd name="T115" fmla="*/ 5548 h 50"/>
                  <a:gd name="T116" fmla="*/ 6875 w 53"/>
                  <a:gd name="T117" fmla="*/ 7753 h 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"/>
                  <a:gd name="T178" fmla="*/ 0 h 50"/>
                  <a:gd name="T179" fmla="*/ 53 w 53"/>
                  <a:gd name="T180" fmla="*/ 50 h 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4" name="Freeform 189"/>
              <p:cNvSpPr>
                <a:spLocks noEditPoints="1" noChangeArrowheads="1"/>
              </p:cNvSpPr>
              <p:nvPr/>
            </p:nvSpPr>
            <p:spPr bwMode="auto">
              <a:xfrm>
                <a:off x="6370" y="888"/>
                <a:ext cx="101" cy="111"/>
              </a:xfrm>
              <a:custGeom>
                <a:avLst/>
                <a:gdLst>
                  <a:gd name="T0" fmla="*/ 4507 w 43"/>
                  <a:gd name="T1" fmla="*/ 8155 h 47"/>
                  <a:gd name="T2" fmla="*/ 6842 w 43"/>
                  <a:gd name="T3" fmla="*/ 5571 h 47"/>
                  <a:gd name="T4" fmla="*/ 7216 w 43"/>
                  <a:gd name="T5" fmla="*/ 3453 h 47"/>
                  <a:gd name="T6" fmla="*/ 4987 w 43"/>
                  <a:gd name="T7" fmla="*/ 3174 h 47"/>
                  <a:gd name="T8" fmla="*/ 2863 w 43"/>
                  <a:gd name="T9" fmla="*/ 0 h 47"/>
                  <a:gd name="T10" fmla="*/ 364 w 43"/>
                  <a:gd name="T11" fmla="*/ 2924 h 47"/>
                  <a:gd name="T12" fmla="*/ 364 w 43"/>
                  <a:gd name="T13" fmla="*/ 5349 h 47"/>
                  <a:gd name="T14" fmla="*/ 855 w 43"/>
                  <a:gd name="T15" fmla="*/ 4846 h 47"/>
                  <a:gd name="T16" fmla="*/ 1153 w 43"/>
                  <a:gd name="T17" fmla="*/ 4199 h 47"/>
                  <a:gd name="T18" fmla="*/ 491 w 43"/>
                  <a:gd name="T19" fmla="*/ 4322 h 47"/>
                  <a:gd name="T20" fmla="*/ 491 w 43"/>
                  <a:gd name="T21" fmla="*/ 4199 h 47"/>
                  <a:gd name="T22" fmla="*/ 491 w 43"/>
                  <a:gd name="T23" fmla="*/ 3453 h 47"/>
                  <a:gd name="T24" fmla="*/ 1153 w 43"/>
                  <a:gd name="T25" fmla="*/ 4322 h 47"/>
                  <a:gd name="T26" fmla="*/ 1489 w 43"/>
                  <a:gd name="T27" fmla="*/ 4199 h 47"/>
                  <a:gd name="T28" fmla="*/ 3018 w 43"/>
                  <a:gd name="T29" fmla="*/ 3453 h 47"/>
                  <a:gd name="T30" fmla="*/ 2499 w 43"/>
                  <a:gd name="T31" fmla="*/ 3821 h 47"/>
                  <a:gd name="T32" fmla="*/ 4507 w 43"/>
                  <a:gd name="T33" fmla="*/ 524 h 47"/>
                  <a:gd name="T34" fmla="*/ 3342 w 43"/>
                  <a:gd name="T35" fmla="*/ 2924 h 47"/>
                  <a:gd name="T36" fmla="*/ 3227 w 43"/>
                  <a:gd name="T37" fmla="*/ 2265 h 47"/>
                  <a:gd name="T38" fmla="*/ 3018 w 43"/>
                  <a:gd name="T39" fmla="*/ 1778 h 47"/>
                  <a:gd name="T40" fmla="*/ 5870 w 43"/>
                  <a:gd name="T41" fmla="*/ 3675 h 47"/>
                  <a:gd name="T42" fmla="*/ 5351 w 43"/>
                  <a:gd name="T43" fmla="*/ 3675 h 47"/>
                  <a:gd name="T44" fmla="*/ 6361 w 43"/>
                  <a:gd name="T45" fmla="*/ 4478 h 47"/>
                  <a:gd name="T46" fmla="*/ 3718 w 43"/>
                  <a:gd name="T47" fmla="*/ 7283 h 47"/>
                  <a:gd name="T48" fmla="*/ 4352 w 43"/>
                  <a:gd name="T49" fmla="*/ 5874 h 47"/>
                  <a:gd name="T50" fmla="*/ 4507 w 43"/>
                  <a:gd name="T51" fmla="*/ 3290 h 47"/>
                  <a:gd name="T52" fmla="*/ 4507 w 43"/>
                  <a:gd name="T53" fmla="*/ 3174 h 47"/>
                  <a:gd name="T54" fmla="*/ 3018 w 43"/>
                  <a:gd name="T55" fmla="*/ 5349 h 47"/>
                  <a:gd name="T56" fmla="*/ 4352 w 43"/>
                  <a:gd name="T57" fmla="*/ 5874 h 47"/>
                  <a:gd name="T58" fmla="*/ 3018 w 43"/>
                  <a:gd name="T59" fmla="*/ 6743 h 47"/>
                  <a:gd name="T60" fmla="*/ 4352 w 43"/>
                  <a:gd name="T61" fmla="*/ 5231 h 47"/>
                  <a:gd name="T62" fmla="*/ 4507 w 43"/>
                  <a:gd name="T63" fmla="*/ 5231 h 47"/>
                  <a:gd name="T64" fmla="*/ 3018 w 43"/>
                  <a:gd name="T65" fmla="*/ 6259 h 47"/>
                  <a:gd name="T66" fmla="*/ 3018 w 43"/>
                  <a:gd name="T67" fmla="*/ 6096 h 47"/>
                  <a:gd name="T68" fmla="*/ 5207 w 43"/>
                  <a:gd name="T69" fmla="*/ 3675 h 47"/>
                  <a:gd name="T70" fmla="*/ 3018 w 43"/>
                  <a:gd name="T71" fmla="*/ 5571 h 47"/>
                  <a:gd name="T72" fmla="*/ 4987 w 43"/>
                  <a:gd name="T73" fmla="*/ 3675 h 47"/>
                  <a:gd name="T74" fmla="*/ 4352 w 43"/>
                  <a:gd name="T75" fmla="*/ 2581 h 47"/>
                  <a:gd name="T76" fmla="*/ 3018 w 43"/>
                  <a:gd name="T77" fmla="*/ 1027 h 47"/>
                  <a:gd name="T78" fmla="*/ 3718 w 43"/>
                  <a:gd name="T79" fmla="*/ 1778 h 47"/>
                  <a:gd name="T80" fmla="*/ 4017 w 43"/>
                  <a:gd name="T81" fmla="*/ 1896 h 47"/>
                  <a:gd name="T82" fmla="*/ 4017 w 43"/>
                  <a:gd name="T83" fmla="*/ 1896 h 47"/>
                  <a:gd name="T84" fmla="*/ 1489 w 43"/>
                  <a:gd name="T85" fmla="*/ 4846 h 47"/>
                  <a:gd name="T86" fmla="*/ 4507 w 43"/>
                  <a:gd name="T87" fmla="*/ 2924 h 47"/>
                  <a:gd name="T88" fmla="*/ 3342 w 43"/>
                  <a:gd name="T89" fmla="*/ 3977 h 47"/>
                  <a:gd name="T90" fmla="*/ 2863 w 43"/>
                  <a:gd name="T91" fmla="*/ 4846 h 47"/>
                  <a:gd name="T92" fmla="*/ 3018 w 43"/>
                  <a:gd name="T93" fmla="*/ 7652 h 47"/>
                  <a:gd name="T94" fmla="*/ 3497 w 43"/>
                  <a:gd name="T95" fmla="*/ 7496 h 47"/>
                  <a:gd name="T96" fmla="*/ 4352 w 43"/>
                  <a:gd name="T97" fmla="*/ 7496 h 47"/>
                  <a:gd name="T98" fmla="*/ 4507 w 43"/>
                  <a:gd name="T99" fmla="*/ 5002 h 47"/>
                  <a:gd name="T100" fmla="*/ 5207 w 43"/>
                  <a:gd name="T101" fmla="*/ 5002 h 47"/>
                  <a:gd name="T102" fmla="*/ 5870 w 43"/>
                  <a:gd name="T103" fmla="*/ 5002 h 47"/>
                  <a:gd name="T104" fmla="*/ 6725 w 43"/>
                  <a:gd name="T105" fmla="*/ 5002 h 47"/>
                  <a:gd name="T106" fmla="*/ 5571 w 43"/>
                  <a:gd name="T107" fmla="*/ 4702 h 47"/>
                  <a:gd name="T108" fmla="*/ 3227 w 43"/>
                  <a:gd name="T109" fmla="*/ 524 h 47"/>
                  <a:gd name="T110" fmla="*/ 855 w 43"/>
                  <a:gd name="T111" fmla="*/ 4478 h 47"/>
                  <a:gd name="T112" fmla="*/ 855 w 43"/>
                  <a:gd name="T113" fmla="*/ 3821 h 47"/>
                  <a:gd name="T114" fmla="*/ 1010 w 43"/>
                  <a:gd name="T115" fmla="*/ 4846 h 47"/>
                  <a:gd name="T116" fmla="*/ 1374 w 43"/>
                  <a:gd name="T117" fmla="*/ 4846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"/>
                  <a:gd name="T178" fmla="*/ 0 h 47"/>
                  <a:gd name="T179" fmla="*/ 43 w 43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" h="47">
                    <a:moveTo>
                      <a:pt x="15" y="45"/>
                    </a:move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7"/>
                      <a:pt x="27" y="47"/>
                    </a:cubicBezTo>
                    <a:cubicBezTo>
                      <a:pt x="28" y="47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1"/>
                      <a:pt x="29" y="37"/>
                      <a:pt x="29" y="32"/>
                    </a:cubicBezTo>
                    <a:cubicBezTo>
                      <a:pt x="33" y="32"/>
                      <a:pt x="37" y="33"/>
                      <a:pt x="41" y="32"/>
                    </a:cubicBezTo>
                    <a:cubicBezTo>
                      <a:pt x="41" y="32"/>
                      <a:pt x="42" y="32"/>
                      <a:pt x="42" y="32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7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19"/>
                      <a:pt x="43" y="19"/>
                      <a:pt x="42" y="18"/>
                    </a:cubicBezTo>
                    <a:cubicBezTo>
                      <a:pt x="38" y="18"/>
                      <a:pt x="34" y="18"/>
                      <a:pt x="30" y="18"/>
                    </a:cubicBezTo>
                    <a:cubicBezTo>
                      <a:pt x="30" y="12"/>
                      <a:pt x="30" y="7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1"/>
                      <a:pt x="29" y="0"/>
                      <a:pt x="28" y="0"/>
                    </a:cubicBezTo>
                    <a:cubicBezTo>
                      <a:pt x="25" y="0"/>
                      <a:pt x="21" y="0"/>
                      <a:pt x="17" y="0"/>
                    </a:cubicBezTo>
                    <a:cubicBezTo>
                      <a:pt x="17" y="0"/>
                      <a:pt x="17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6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22"/>
                      <a:pt x="0" y="26"/>
                      <a:pt x="0" y="29"/>
                    </a:cubicBezTo>
                    <a:cubicBezTo>
                      <a:pt x="0" y="30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5"/>
                      <a:pt x="15" y="40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6" y="25"/>
                      <a:pt x="6" y="26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3" y="22"/>
                      <a:pt x="3" y="24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3"/>
                      <a:pt x="10" y="22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8" y="25"/>
                      <a:pt x="5" y="29"/>
                      <a:pt x="7" y="25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1" y="17"/>
                      <a:pt x="22" y="17"/>
                    </a:cubicBezTo>
                    <a:cubicBezTo>
                      <a:pt x="20" y="19"/>
                      <a:pt x="17" y="20"/>
                      <a:pt x="15" y="22"/>
                    </a:cubicBezTo>
                    <a:cubicBezTo>
                      <a:pt x="13" y="23"/>
                      <a:pt x="11" y="25"/>
                      <a:pt x="9" y="27"/>
                    </a:cubicBezTo>
                    <a:cubicBezTo>
                      <a:pt x="11" y="24"/>
                      <a:pt x="13" y="22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lose/>
                    <a:moveTo>
                      <a:pt x="27" y="3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5"/>
                      <a:pt x="23" y="16"/>
                      <a:pt x="21" y="16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5"/>
                      <a:pt x="25" y="13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5" y="10"/>
                      <a:pt x="24" y="11"/>
                      <a:pt x="23" y="11"/>
                    </a:cubicBezTo>
                    <a:cubicBezTo>
                      <a:pt x="22" y="12"/>
                      <a:pt x="17" y="16"/>
                      <a:pt x="19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6" y="4"/>
                      <a:pt x="26" y="5"/>
                    </a:cubicBezTo>
                    <a:cubicBezTo>
                      <a:pt x="23" y="6"/>
                      <a:pt x="21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6"/>
                    </a:cubicBezTo>
                    <a:cubicBezTo>
                      <a:pt x="22" y="5"/>
                      <a:pt x="23" y="4"/>
                      <a:pt x="24" y="3"/>
                    </a:cubicBezTo>
                    <a:cubicBezTo>
                      <a:pt x="25" y="3"/>
                      <a:pt x="26" y="3"/>
                      <a:pt x="27" y="3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7" y="27"/>
                      <a:pt x="28" y="26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3"/>
                      <a:pt x="40" y="24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3" y="38"/>
                      <a:pt x="22" y="39"/>
                      <a:pt x="20" y="41"/>
                    </a:cubicBezTo>
                    <a:cubicBezTo>
                      <a:pt x="22" y="39"/>
                      <a:pt x="24" y="37"/>
                      <a:pt x="26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4" y="41"/>
                      <a:pt x="23" y="41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4" y="22"/>
                      <a:pt x="22" y="26"/>
                      <a:pt x="19" y="28"/>
                    </a:cubicBezTo>
                    <a:cubicBezTo>
                      <a:pt x="22" y="25"/>
                      <a:pt x="24" y="21"/>
                      <a:pt x="27" y="18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4"/>
                      <a:pt x="22" y="36"/>
                      <a:pt x="20" y="37"/>
                    </a:cubicBezTo>
                    <a:cubicBezTo>
                      <a:pt x="22" y="35"/>
                      <a:pt x="24" y="34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7"/>
                      <a:pt x="20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6" y="30"/>
                    </a:move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0"/>
                      <a:pt x="26" y="30"/>
                      <a:pt x="26" y="30"/>
                    </a:cubicBezTo>
                    <a:close/>
                    <a:moveTo>
                      <a:pt x="25" y="31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20" y="34"/>
                      <a:pt x="22" y="33"/>
                      <a:pt x="25" y="31"/>
                    </a:cubicBezTo>
                    <a:close/>
                    <a:moveTo>
                      <a:pt x="24" y="30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3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2"/>
                    </a:cubicBezTo>
                    <a:cubicBezTo>
                      <a:pt x="29" y="22"/>
                      <a:pt x="30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4" y="30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8" y="32"/>
                    </a:cubicBezTo>
                    <a:cubicBezTo>
                      <a:pt x="18" y="32"/>
                      <a:pt x="18" y="32"/>
                      <a:pt x="19" y="31"/>
                    </a:cubicBezTo>
                    <a:cubicBezTo>
                      <a:pt x="20" y="30"/>
                      <a:pt x="21" y="29"/>
                      <a:pt x="22" y="28"/>
                    </a:cubicBezTo>
                    <a:cubicBezTo>
                      <a:pt x="24" y="26"/>
                      <a:pt x="27" y="23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5" y="16"/>
                      <a:pt x="24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7"/>
                      <a:pt x="18" y="8"/>
                    </a:cubicBezTo>
                    <a:cubicBezTo>
                      <a:pt x="18" y="8"/>
                      <a:pt x="18" y="7"/>
                      <a:pt x="18" y="6"/>
                    </a:cubicBezTo>
                    <a:cubicBezTo>
                      <a:pt x="20" y="6"/>
                      <a:pt x="21" y="5"/>
                      <a:pt x="22" y="5"/>
                    </a:cubicBezTo>
                    <a:cubicBezTo>
                      <a:pt x="25" y="3"/>
                      <a:pt x="21" y="5"/>
                      <a:pt x="21" y="6"/>
                    </a:cubicBezTo>
                    <a:close/>
                    <a:moveTo>
                      <a:pt x="24" y="6"/>
                    </a:moveTo>
                    <a:cubicBezTo>
                      <a:pt x="27" y="4"/>
                      <a:pt x="22" y="10"/>
                      <a:pt x="22" y="10"/>
                    </a:cubicBezTo>
                    <a:cubicBezTo>
                      <a:pt x="21" y="11"/>
                      <a:pt x="20" y="12"/>
                      <a:pt x="18" y="13"/>
                    </a:cubicBezTo>
                    <a:cubicBezTo>
                      <a:pt x="18" y="12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6"/>
                    </a:cubicBezTo>
                    <a:close/>
                    <a:moveTo>
                      <a:pt x="24" y="11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6"/>
                      <a:pt x="18" y="16"/>
                      <a:pt x="18" y="15"/>
                    </a:cubicBezTo>
                    <a:cubicBezTo>
                      <a:pt x="21" y="14"/>
                      <a:pt x="22" y="12"/>
                      <a:pt x="24" y="11"/>
                    </a:cubicBezTo>
                    <a:close/>
                    <a:moveTo>
                      <a:pt x="22" y="17"/>
                    </a:moveTo>
                    <a:cubicBezTo>
                      <a:pt x="19" y="21"/>
                      <a:pt x="15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4"/>
                      <a:pt x="18" y="21"/>
                      <a:pt x="22" y="17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20"/>
                      <a:pt x="19" y="23"/>
                      <a:pt x="15" y="27"/>
                    </a:cubicBezTo>
                    <a:cubicBezTo>
                      <a:pt x="15" y="27"/>
                      <a:pt x="16" y="28"/>
                      <a:pt x="16" y="27"/>
                    </a:cubicBezTo>
                    <a:cubicBezTo>
                      <a:pt x="17" y="26"/>
                      <a:pt x="19" y="25"/>
                      <a:pt x="20" y="23"/>
                    </a:cubicBezTo>
                    <a:cubicBezTo>
                      <a:pt x="21" y="22"/>
                      <a:pt x="23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0" y="26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2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1"/>
                      <a:pt x="21" y="43"/>
                    </a:cubicBezTo>
                    <a:cubicBezTo>
                      <a:pt x="20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3" y="42"/>
                    </a:cubicBezTo>
                    <a:cubicBezTo>
                      <a:pt x="23" y="42"/>
                      <a:pt x="24" y="42"/>
                      <a:pt x="25" y="41"/>
                    </a:cubicBezTo>
                    <a:cubicBezTo>
                      <a:pt x="26" y="41"/>
                      <a:pt x="25" y="42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3" y="44"/>
                      <a:pt x="20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7" y="29"/>
                      <a:pt x="27" y="29"/>
                      <a:pt x="27" y="29"/>
                    </a:cubicBezTo>
                    <a:cubicBezTo>
                      <a:pt x="30" y="28"/>
                      <a:pt x="31" y="26"/>
                      <a:pt x="34" y="23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0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7" y="24"/>
                      <a:pt x="39" y="22"/>
                      <a:pt x="38" y="24"/>
                    </a:cubicBezTo>
                    <a:cubicBezTo>
                      <a:pt x="37" y="26"/>
                      <a:pt x="36" y="27"/>
                      <a:pt x="35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6" y="29"/>
                      <a:pt x="39" y="26"/>
                      <a:pt x="39" y="28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8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0" y="20"/>
                    </a:cubicBezTo>
                    <a:cubicBezTo>
                      <a:pt x="8" y="21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3"/>
                    </a:cubicBezTo>
                    <a:cubicBezTo>
                      <a:pt x="7" y="22"/>
                      <a:pt x="8" y="21"/>
                      <a:pt x="8" y="20"/>
                    </a:cubicBezTo>
                    <a:cubicBezTo>
                      <a:pt x="8" y="20"/>
                      <a:pt x="8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7" y="19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6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5" name="Freeform 190"/>
              <p:cNvSpPr>
                <a:spLocks noEditPoints="1" noChangeArrowheads="1"/>
              </p:cNvSpPr>
              <p:nvPr/>
            </p:nvSpPr>
            <p:spPr bwMode="auto">
              <a:xfrm>
                <a:off x="5400" y="199"/>
                <a:ext cx="104" cy="111"/>
              </a:xfrm>
              <a:custGeom>
                <a:avLst/>
                <a:gdLst>
                  <a:gd name="T0" fmla="*/ 4871 w 44"/>
                  <a:gd name="T1" fmla="*/ 8155 h 47"/>
                  <a:gd name="T2" fmla="*/ 7145 w 44"/>
                  <a:gd name="T3" fmla="*/ 5571 h 47"/>
                  <a:gd name="T4" fmla="*/ 7670 w 44"/>
                  <a:gd name="T5" fmla="*/ 3453 h 47"/>
                  <a:gd name="T6" fmla="*/ 5240 w 44"/>
                  <a:gd name="T7" fmla="*/ 3174 h 47"/>
                  <a:gd name="T8" fmla="*/ 3184 w 44"/>
                  <a:gd name="T9" fmla="*/ 0 h 47"/>
                  <a:gd name="T10" fmla="*/ 369 w 44"/>
                  <a:gd name="T11" fmla="*/ 2924 h 47"/>
                  <a:gd name="T12" fmla="*/ 369 w 44"/>
                  <a:gd name="T13" fmla="*/ 5231 h 47"/>
                  <a:gd name="T14" fmla="*/ 872 w 44"/>
                  <a:gd name="T15" fmla="*/ 4846 h 47"/>
                  <a:gd name="T16" fmla="*/ 1257 w 44"/>
                  <a:gd name="T17" fmla="*/ 4199 h 47"/>
                  <a:gd name="T18" fmla="*/ 659 w 44"/>
                  <a:gd name="T19" fmla="*/ 4322 h 47"/>
                  <a:gd name="T20" fmla="*/ 532 w 44"/>
                  <a:gd name="T21" fmla="*/ 3977 h 47"/>
                  <a:gd name="T22" fmla="*/ 532 w 44"/>
                  <a:gd name="T23" fmla="*/ 3453 h 47"/>
                  <a:gd name="T24" fmla="*/ 1257 w 44"/>
                  <a:gd name="T25" fmla="*/ 4322 h 47"/>
                  <a:gd name="T26" fmla="*/ 1558 w 44"/>
                  <a:gd name="T27" fmla="*/ 4199 h 47"/>
                  <a:gd name="T28" fmla="*/ 3184 w 44"/>
                  <a:gd name="T29" fmla="*/ 3453 h 47"/>
                  <a:gd name="T30" fmla="*/ 2586 w 44"/>
                  <a:gd name="T31" fmla="*/ 3821 h 47"/>
                  <a:gd name="T32" fmla="*/ 4715 w 44"/>
                  <a:gd name="T33" fmla="*/ 524 h 47"/>
                  <a:gd name="T34" fmla="*/ 3458 w 44"/>
                  <a:gd name="T35" fmla="*/ 2924 h 47"/>
                  <a:gd name="T36" fmla="*/ 3314 w 44"/>
                  <a:gd name="T37" fmla="*/ 2265 h 47"/>
                  <a:gd name="T38" fmla="*/ 3314 w 44"/>
                  <a:gd name="T39" fmla="*/ 1778 h 47"/>
                  <a:gd name="T40" fmla="*/ 6112 w 44"/>
                  <a:gd name="T41" fmla="*/ 3675 h 47"/>
                  <a:gd name="T42" fmla="*/ 5614 w 44"/>
                  <a:gd name="T43" fmla="*/ 3675 h 47"/>
                  <a:gd name="T44" fmla="*/ 6642 w 44"/>
                  <a:gd name="T45" fmla="*/ 4478 h 47"/>
                  <a:gd name="T46" fmla="*/ 3843 w 44"/>
                  <a:gd name="T47" fmla="*/ 7283 h 47"/>
                  <a:gd name="T48" fmla="*/ 4491 w 44"/>
                  <a:gd name="T49" fmla="*/ 5874 h 47"/>
                  <a:gd name="T50" fmla="*/ 4715 w 44"/>
                  <a:gd name="T51" fmla="*/ 3290 h 47"/>
                  <a:gd name="T52" fmla="*/ 4715 w 44"/>
                  <a:gd name="T53" fmla="*/ 3174 h 47"/>
                  <a:gd name="T54" fmla="*/ 3184 w 44"/>
                  <a:gd name="T55" fmla="*/ 5349 h 47"/>
                  <a:gd name="T56" fmla="*/ 4491 w 44"/>
                  <a:gd name="T57" fmla="*/ 5874 h 47"/>
                  <a:gd name="T58" fmla="*/ 3184 w 44"/>
                  <a:gd name="T59" fmla="*/ 6743 h 47"/>
                  <a:gd name="T60" fmla="*/ 4715 w 44"/>
                  <a:gd name="T61" fmla="*/ 5231 h 47"/>
                  <a:gd name="T62" fmla="*/ 4715 w 44"/>
                  <a:gd name="T63" fmla="*/ 5231 h 47"/>
                  <a:gd name="T64" fmla="*/ 3184 w 44"/>
                  <a:gd name="T65" fmla="*/ 6259 h 47"/>
                  <a:gd name="T66" fmla="*/ 3184 w 44"/>
                  <a:gd name="T67" fmla="*/ 6096 h 47"/>
                  <a:gd name="T68" fmla="*/ 5403 w 44"/>
                  <a:gd name="T69" fmla="*/ 3675 h 47"/>
                  <a:gd name="T70" fmla="*/ 3314 w 44"/>
                  <a:gd name="T71" fmla="*/ 5571 h 47"/>
                  <a:gd name="T72" fmla="*/ 5240 w 44"/>
                  <a:gd name="T73" fmla="*/ 3675 h 47"/>
                  <a:gd name="T74" fmla="*/ 4491 w 44"/>
                  <a:gd name="T75" fmla="*/ 2581 h 47"/>
                  <a:gd name="T76" fmla="*/ 3314 w 44"/>
                  <a:gd name="T77" fmla="*/ 1027 h 47"/>
                  <a:gd name="T78" fmla="*/ 3843 w 44"/>
                  <a:gd name="T79" fmla="*/ 1778 h 47"/>
                  <a:gd name="T80" fmla="*/ 4347 w 44"/>
                  <a:gd name="T81" fmla="*/ 1896 h 47"/>
                  <a:gd name="T82" fmla="*/ 4347 w 44"/>
                  <a:gd name="T83" fmla="*/ 1896 h 47"/>
                  <a:gd name="T84" fmla="*/ 1558 w 44"/>
                  <a:gd name="T85" fmla="*/ 4846 h 47"/>
                  <a:gd name="T86" fmla="*/ 4715 w 44"/>
                  <a:gd name="T87" fmla="*/ 2924 h 47"/>
                  <a:gd name="T88" fmla="*/ 3683 w 44"/>
                  <a:gd name="T89" fmla="*/ 3977 h 47"/>
                  <a:gd name="T90" fmla="*/ 2971 w 44"/>
                  <a:gd name="T91" fmla="*/ 4846 h 47"/>
                  <a:gd name="T92" fmla="*/ 3184 w 44"/>
                  <a:gd name="T93" fmla="*/ 7652 h 47"/>
                  <a:gd name="T94" fmla="*/ 3683 w 44"/>
                  <a:gd name="T95" fmla="*/ 7496 h 47"/>
                  <a:gd name="T96" fmla="*/ 4491 w 44"/>
                  <a:gd name="T97" fmla="*/ 7496 h 47"/>
                  <a:gd name="T98" fmla="*/ 4715 w 44"/>
                  <a:gd name="T99" fmla="*/ 5002 h 47"/>
                  <a:gd name="T100" fmla="*/ 5403 w 44"/>
                  <a:gd name="T101" fmla="*/ 5002 h 47"/>
                  <a:gd name="T102" fmla="*/ 6112 w 44"/>
                  <a:gd name="T103" fmla="*/ 5002 h 47"/>
                  <a:gd name="T104" fmla="*/ 7022 w 44"/>
                  <a:gd name="T105" fmla="*/ 5002 h 47"/>
                  <a:gd name="T106" fmla="*/ 5744 w 44"/>
                  <a:gd name="T107" fmla="*/ 4702 h 47"/>
                  <a:gd name="T108" fmla="*/ 3314 w 44"/>
                  <a:gd name="T109" fmla="*/ 524 h 47"/>
                  <a:gd name="T110" fmla="*/ 872 w 44"/>
                  <a:gd name="T111" fmla="*/ 4322 h 47"/>
                  <a:gd name="T112" fmla="*/ 872 w 44"/>
                  <a:gd name="T113" fmla="*/ 3821 h 47"/>
                  <a:gd name="T114" fmla="*/ 1028 w 44"/>
                  <a:gd name="T115" fmla="*/ 4846 h 47"/>
                  <a:gd name="T116" fmla="*/ 1402 w 44"/>
                  <a:gd name="T117" fmla="*/ 4846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7"/>
                  <a:gd name="T179" fmla="*/ 44 w 44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5" y="46"/>
                      <a:pt x="16" y="46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1" y="47"/>
                      <a:pt x="24" y="47"/>
                      <a:pt x="28" y="47"/>
                    </a:cubicBezTo>
                    <a:cubicBezTo>
                      <a:pt x="29" y="47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1"/>
                      <a:pt x="29" y="37"/>
                      <a:pt x="29" y="32"/>
                    </a:cubicBezTo>
                    <a:cubicBezTo>
                      <a:pt x="33" y="32"/>
                      <a:pt x="37" y="33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1"/>
                      <a:pt x="43" y="31"/>
                    </a:cubicBezTo>
                    <a:cubicBezTo>
                      <a:pt x="43" y="27"/>
                      <a:pt x="44" y="24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3" y="19"/>
                      <a:pt x="43" y="18"/>
                    </a:cubicBezTo>
                    <a:cubicBezTo>
                      <a:pt x="38" y="18"/>
                      <a:pt x="34" y="18"/>
                      <a:pt x="30" y="18"/>
                    </a:cubicBezTo>
                    <a:cubicBezTo>
                      <a:pt x="30" y="12"/>
                      <a:pt x="31" y="7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5" y="0"/>
                      <a:pt x="21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1" y="17"/>
                      <a:pt x="7" y="16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1" y="22"/>
                      <a:pt x="0" y="26"/>
                      <a:pt x="1" y="29"/>
                    </a:cubicBezTo>
                    <a:cubicBezTo>
                      <a:pt x="1" y="30"/>
                      <a:pt x="1" y="31"/>
                      <a:pt x="2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6" y="31"/>
                      <a:pt x="11" y="31"/>
                      <a:pt x="15" y="31"/>
                    </a:cubicBezTo>
                    <a:cubicBezTo>
                      <a:pt x="15" y="35"/>
                      <a:pt x="15" y="40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7" y="25"/>
                      <a:pt x="6" y="26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5"/>
                    </a:cubicBezTo>
                    <a:cubicBezTo>
                      <a:pt x="4" y="24"/>
                      <a:pt x="9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3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4" y="22"/>
                      <a:pt x="3" y="2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3"/>
                      <a:pt x="10" y="22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9" y="25"/>
                      <a:pt x="5" y="29"/>
                      <a:pt x="7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1" y="17"/>
                      <a:pt x="23" y="17"/>
                    </a:cubicBezTo>
                    <a:cubicBezTo>
                      <a:pt x="20" y="18"/>
                      <a:pt x="17" y="20"/>
                      <a:pt x="15" y="22"/>
                    </a:cubicBezTo>
                    <a:cubicBezTo>
                      <a:pt x="13" y="23"/>
                      <a:pt x="11" y="25"/>
                      <a:pt x="10" y="27"/>
                    </a:cubicBezTo>
                    <a:cubicBezTo>
                      <a:pt x="11" y="24"/>
                      <a:pt x="13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7" y="3"/>
                    </a:moveTo>
                    <a:cubicBezTo>
                      <a:pt x="28" y="7"/>
                      <a:pt x="27" y="11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5"/>
                      <a:pt x="23" y="16"/>
                      <a:pt x="22" y="16"/>
                    </a:cubicBezTo>
                    <a:cubicBezTo>
                      <a:pt x="21" y="17"/>
                      <a:pt x="17" y="19"/>
                      <a:pt x="20" y="17"/>
                    </a:cubicBezTo>
                    <a:cubicBezTo>
                      <a:pt x="23" y="15"/>
                      <a:pt x="26" y="13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5" y="10"/>
                      <a:pt x="24" y="11"/>
                      <a:pt x="23" y="11"/>
                    </a:cubicBezTo>
                    <a:cubicBezTo>
                      <a:pt x="22" y="12"/>
                      <a:pt x="17" y="16"/>
                      <a:pt x="19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4"/>
                      <a:pt x="26" y="5"/>
                    </a:cubicBezTo>
                    <a:cubicBezTo>
                      <a:pt x="24" y="6"/>
                      <a:pt x="21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7"/>
                      <a:pt x="22" y="6"/>
                    </a:cubicBezTo>
                    <a:cubicBezTo>
                      <a:pt x="23" y="5"/>
                      <a:pt x="23" y="4"/>
                      <a:pt x="24" y="3"/>
                    </a:cubicBezTo>
                    <a:cubicBezTo>
                      <a:pt x="25" y="3"/>
                      <a:pt x="26" y="3"/>
                      <a:pt x="27" y="3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8" y="27"/>
                      <a:pt x="28" y="26"/>
                    </a:cubicBezTo>
                    <a:cubicBezTo>
                      <a:pt x="30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3"/>
                      <a:pt x="40" y="24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4" y="38"/>
                      <a:pt x="22" y="39"/>
                      <a:pt x="20" y="41"/>
                    </a:cubicBezTo>
                    <a:cubicBezTo>
                      <a:pt x="22" y="39"/>
                      <a:pt x="25" y="37"/>
                      <a:pt x="26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5" y="41"/>
                      <a:pt x="23" y="41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5" y="22"/>
                      <a:pt x="22" y="25"/>
                      <a:pt x="19" y="28"/>
                    </a:cubicBezTo>
                    <a:cubicBezTo>
                      <a:pt x="22" y="25"/>
                      <a:pt x="24" y="21"/>
                      <a:pt x="27" y="18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7" y="22"/>
                      <a:pt x="25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9" y="20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4"/>
                      <a:pt x="22" y="36"/>
                      <a:pt x="20" y="37"/>
                    </a:cubicBezTo>
                    <a:cubicBezTo>
                      <a:pt x="22" y="35"/>
                      <a:pt x="25" y="34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7"/>
                      <a:pt x="21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lose/>
                    <a:moveTo>
                      <a:pt x="25" y="31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20" y="34"/>
                      <a:pt x="23" y="33"/>
                      <a:pt x="25" y="31"/>
                    </a:cubicBezTo>
                    <a:close/>
                    <a:moveTo>
                      <a:pt x="25" y="30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2"/>
                      <a:pt x="20" y="33"/>
                      <a:pt x="18" y="35"/>
                    </a:cubicBezTo>
                    <a:cubicBezTo>
                      <a:pt x="18" y="34"/>
                      <a:pt x="18" y="33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8" y="23"/>
                      <a:pt x="29" y="22"/>
                    </a:cubicBezTo>
                    <a:cubicBezTo>
                      <a:pt x="29" y="22"/>
                      <a:pt x="30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5" y="30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2"/>
                      <a:pt x="18" y="32"/>
                      <a:pt x="20" y="31"/>
                    </a:cubicBezTo>
                    <a:cubicBezTo>
                      <a:pt x="20" y="30"/>
                      <a:pt x="21" y="29"/>
                      <a:pt x="22" y="28"/>
                    </a:cubicBezTo>
                    <a:cubicBezTo>
                      <a:pt x="25" y="26"/>
                      <a:pt x="27" y="23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7"/>
                      <a:pt x="19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20" y="6"/>
                      <a:pt x="21" y="5"/>
                      <a:pt x="22" y="5"/>
                    </a:cubicBezTo>
                    <a:cubicBezTo>
                      <a:pt x="25" y="3"/>
                      <a:pt x="22" y="5"/>
                      <a:pt x="21" y="6"/>
                    </a:cubicBezTo>
                    <a:close/>
                    <a:moveTo>
                      <a:pt x="25" y="6"/>
                    </a:moveTo>
                    <a:cubicBezTo>
                      <a:pt x="28" y="4"/>
                      <a:pt x="23" y="10"/>
                      <a:pt x="22" y="10"/>
                    </a:cubicBezTo>
                    <a:cubicBezTo>
                      <a:pt x="21" y="11"/>
                      <a:pt x="20" y="12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6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21" y="14"/>
                      <a:pt x="23" y="12"/>
                      <a:pt x="25" y="11"/>
                    </a:cubicBezTo>
                    <a:close/>
                    <a:moveTo>
                      <a:pt x="22" y="17"/>
                    </a:moveTo>
                    <a:cubicBezTo>
                      <a:pt x="19" y="21"/>
                      <a:pt x="15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4"/>
                      <a:pt x="19" y="21"/>
                      <a:pt x="22" y="17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20"/>
                      <a:pt x="19" y="23"/>
                      <a:pt x="16" y="27"/>
                    </a:cubicBezTo>
                    <a:cubicBezTo>
                      <a:pt x="15" y="27"/>
                      <a:pt x="16" y="28"/>
                      <a:pt x="16" y="27"/>
                    </a:cubicBezTo>
                    <a:cubicBezTo>
                      <a:pt x="18" y="26"/>
                      <a:pt x="19" y="25"/>
                      <a:pt x="21" y="23"/>
                    </a:cubicBezTo>
                    <a:cubicBezTo>
                      <a:pt x="22" y="22"/>
                      <a:pt x="23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0" y="26"/>
                      <a:pt x="18" y="28"/>
                    </a:cubicBezTo>
                    <a:cubicBezTo>
                      <a:pt x="18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2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3" y="43"/>
                      <a:pt x="23" y="42"/>
                    </a:cubicBezTo>
                    <a:cubicBezTo>
                      <a:pt x="24" y="42"/>
                      <a:pt x="24" y="42"/>
                      <a:pt x="25" y="41"/>
                    </a:cubicBezTo>
                    <a:cubicBezTo>
                      <a:pt x="26" y="41"/>
                      <a:pt x="26" y="42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3" y="44"/>
                      <a:pt x="21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8" y="29"/>
                      <a:pt x="28" y="29"/>
                      <a:pt x="27" y="29"/>
                    </a:cubicBezTo>
                    <a:cubicBezTo>
                      <a:pt x="30" y="28"/>
                      <a:pt x="32" y="26"/>
                      <a:pt x="34" y="23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2" y="27"/>
                      <a:pt x="31" y="28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8" y="24"/>
                      <a:pt x="40" y="22"/>
                      <a:pt x="38" y="24"/>
                    </a:cubicBezTo>
                    <a:cubicBezTo>
                      <a:pt x="37" y="26"/>
                      <a:pt x="36" y="27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7" y="29"/>
                      <a:pt x="40" y="26"/>
                      <a:pt x="39" y="28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1"/>
                      <a:pt x="7" y="24"/>
                      <a:pt x="5" y="25"/>
                    </a:cubicBezTo>
                    <a:cubicBezTo>
                      <a:pt x="2" y="29"/>
                      <a:pt x="7" y="23"/>
                      <a:pt x="6" y="23"/>
                    </a:cubicBezTo>
                    <a:cubicBezTo>
                      <a:pt x="7" y="22"/>
                      <a:pt x="8" y="21"/>
                      <a:pt x="8" y="20"/>
                    </a:cubicBezTo>
                    <a:cubicBezTo>
                      <a:pt x="9" y="20"/>
                      <a:pt x="8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2" y="25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7" y="19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2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6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6" name="Freeform 191"/>
              <p:cNvSpPr>
                <a:spLocks noEditPoints="1" noChangeArrowheads="1"/>
              </p:cNvSpPr>
              <p:nvPr/>
            </p:nvSpPr>
            <p:spPr bwMode="auto">
              <a:xfrm>
                <a:off x="6559" y="133"/>
                <a:ext cx="104" cy="113"/>
              </a:xfrm>
              <a:custGeom>
                <a:avLst/>
                <a:gdLst>
                  <a:gd name="T0" fmla="*/ 4871 w 44"/>
                  <a:gd name="T1" fmla="*/ 8169 h 48"/>
                  <a:gd name="T2" fmla="*/ 7145 w 44"/>
                  <a:gd name="T3" fmla="*/ 5648 h 48"/>
                  <a:gd name="T4" fmla="*/ 7670 w 44"/>
                  <a:gd name="T5" fmla="*/ 3402 h 48"/>
                  <a:gd name="T6" fmla="*/ 5240 w 44"/>
                  <a:gd name="T7" fmla="*/ 3042 h 48"/>
                  <a:gd name="T8" fmla="*/ 3184 w 44"/>
                  <a:gd name="T9" fmla="*/ 155 h 48"/>
                  <a:gd name="T10" fmla="*/ 369 w 44"/>
                  <a:gd name="T11" fmla="*/ 2882 h 48"/>
                  <a:gd name="T12" fmla="*/ 369 w 44"/>
                  <a:gd name="T13" fmla="*/ 5283 h 48"/>
                  <a:gd name="T14" fmla="*/ 872 w 44"/>
                  <a:gd name="T15" fmla="*/ 4760 h 48"/>
                  <a:gd name="T16" fmla="*/ 1257 w 44"/>
                  <a:gd name="T17" fmla="*/ 4268 h 48"/>
                  <a:gd name="T18" fmla="*/ 659 w 44"/>
                  <a:gd name="T19" fmla="*/ 4268 h 48"/>
                  <a:gd name="T20" fmla="*/ 532 w 44"/>
                  <a:gd name="T21" fmla="*/ 4113 h 48"/>
                  <a:gd name="T22" fmla="*/ 532 w 44"/>
                  <a:gd name="T23" fmla="*/ 3536 h 48"/>
                  <a:gd name="T24" fmla="*/ 1257 w 44"/>
                  <a:gd name="T25" fmla="*/ 4423 h 48"/>
                  <a:gd name="T26" fmla="*/ 1558 w 44"/>
                  <a:gd name="T27" fmla="*/ 4268 h 48"/>
                  <a:gd name="T28" fmla="*/ 3184 w 44"/>
                  <a:gd name="T29" fmla="*/ 3402 h 48"/>
                  <a:gd name="T30" fmla="*/ 2586 w 44"/>
                  <a:gd name="T31" fmla="*/ 3901 h 48"/>
                  <a:gd name="T32" fmla="*/ 4715 w 44"/>
                  <a:gd name="T33" fmla="*/ 638 h 48"/>
                  <a:gd name="T34" fmla="*/ 3458 w 44"/>
                  <a:gd name="T35" fmla="*/ 3042 h 48"/>
                  <a:gd name="T36" fmla="*/ 3314 w 44"/>
                  <a:gd name="T37" fmla="*/ 2399 h 48"/>
                  <a:gd name="T38" fmla="*/ 3314 w 44"/>
                  <a:gd name="T39" fmla="*/ 1747 h 48"/>
                  <a:gd name="T40" fmla="*/ 6112 w 44"/>
                  <a:gd name="T41" fmla="*/ 3536 h 48"/>
                  <a:gd name="T42" fmla="*/ 5614 w 44"/>
                  <a:gd name="T43" fmla="*/ 3536 h 48"/>
                  <a:gd name="T44" fmla="*/ 6642 w 44"/>
                  <a:gd name="T45" fmla="*/ 4423 h 48"/>
                  <a:gd name="T46" fmla="*/ 3843 w 44"/>
                  <a:gd name="T47" fmla="*/ 7305 h 48"/>
                  <a:gd name="T48" fmla="*/ 4491 w 44"/>
                  <a:gd name="T49" fmla="*/ 5925 h 48"/>
                  <a:gd name="T50" fmla="*/ 4715 w 44"/>
                  <a:gd name="T51" fmla="*/ 3402 h 48"/>
                  <a:gd name="T52" fmla="*/ 4715 w 44"/>
                  <a:gd name="T53" fmla="*/ 3265 h 48"/>
                  <a:gd name="T54" fmla="*/ 3184 w 44"/>
                  <a:gd name="T55" fmla="*/ 5443 h 48"/>
                  <a:gd name="T56" fmla="*/ 4491 w 44"/>
                  <a:gd name="T57" fmla="*/ 5779 h 48"/>
                  <a:gd name="T58" fmla="*/ 3184 w 44"/>
                  <a:gd name="T59" fmla="*/ 6785 h 48"/>
                  <a:gd name="T60" fmla="*/ 4715 w 44"/>
                  <a:gd name="T61" fmla="*/ 5283 h 48"/>
                  <a:gd name="T62" fmla="*/ 4715 w 44"/>
                  <a:gd name="T63" fmla="*/ 5283 h 48"/>
                  <a:gd name="T64" fmla="*/ 3184 w 44"/>
                  <a:gd name="T65" fmla="*/ 6147 h 48"/>
                  <a:gd name="T66" fmla="*/ 3184 w 44"/>
                  <a:gd name="T67" fmla="*/ 5925 h 48"/>
                  <a:gd name="T68" fmla="*/ 5403 w 44"/>
                  <a:gd name="T69" fmla="*/ 3536 h 48"/>
                  <a:gd name="T70" fmla="*/ 3314 w 44"/>
                  <a:gd name="T71" fmla="*/ 5443 h 48"/>
                  <a:gd name="T72" fmla="*/ 5240 w 44"/>
                  <a:gd name="T73" fmla="*/ 3536 h 48"/>
                  <a:gd name="T74" fmla="*/ 4491 w 44"/>
                  <a:gd name="T75" fmla="*/ 2738 h 48"/>
                  <a:gd name="T76" fmla="*/ 3314 w 44"/>
                  <a:gd name="T77" fmla="*/ 1163 h 48"/>
                  <a:gd name="T78" fmla="*/ 3843 w 44"/>
                  <a:gd name="T79" fmla="*/ 1879 h 48"/>
                  <a:gd name="T80" fmla="*/ 4212 w 44"/>
                  <a:gd name="T81" fmla="*/ 2022 h 48"/>
                  <a:gd name="T82" fmla="*/ 4212 w 44"/>
                  <a:gd name="T83" fmla="*/ 2022 h 48"/>
                  <a:gd name="T84" fmla="*/ 1558 w 44"/>
                  <a:gd name="T85" fmla="*/ 4760 h 48"/>
                  <a:gd name="T86" fmla="*/ 4715 w 44"/>
                  <a:gd name="T87" fmla="*/ 3042 h 48"/>
                  <a:gd name="T88" fmla="*/ 3683 w 44"/>
                  <a:gd name="T89" fmla="*/ 4113 h 48"/>
                  <a:gd name="T90" fmla="*/ 2971 w 44"/>
                  <a:gd name="T91" fmla="*/ 4760 h 48"/>
                  <a:gd name="T92" fmla="*/ 3184 w 44"/>
                  <a:gd name="T93" fmla="*/ 7686 h 48"/>
                  <a:gd name="T94" fmla="*/ 3683 w 44"/>
                  <a:gd name="T95" fmla="*/ 7526 h 48"/>
                  <a:gd name="T96" fmla="*/ 4491 w 44"/>
                  <a:gd name="T97" fmla="*/ 7526 h 48"/>
                  <a:gd name="T98" fmla="*/ 4715 w 44"/>
                  <a:gd name="T99" fmla="*/ 5127 h 48"/>
                  <a:gd name="T100" fmla="*/ 5403 w 44"/>
                  <a:gd name="T101" fmla="*/ 5127 h 48"/>
                  <a:gd name="T102" fmla="*/ 6112 w 44"/>
                  <a:gd name="T103" fmla="*/ 5127 h 48"/>
                  <a:gd name="T104" fmla="*/ 7022 w 44"/>
                  <a:gd name="T105" fmla="*/ 5127 h 48"/>
                  <a:gd name="T106" fmla="*/ 5744 w 44"/>
                  <a:gd name="T107" fmla="*/ 4633 h 48"/>
                  <a:gd name="T108" fmla="*/ 3314 w 44"/>
                  <a:gd name="T109" fmla="*/ 638 h 48"/>
                  <a:gd name="T110" fmla="*/ 872 w 44"/>
                  <a:gd name="T111" fmla="*/ 4423 h 48"/>
                  <a:gd name="T112" fmla="*/ 872 w 44"/>
                  <a:gd name="T113" fmla="*/ 3901 h 48"/>
                  <a:gd name="T114" fmla="*/ 1028 w 44"/>
                  <a:gd name="T115" fmla="*/ 4760 h 48"/>
                  <a:gd name="T116" fmla="*/ 1402 w 44"/>
                  <a:gd name="T117" fmla="*/ 4760 h 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8"/>
                  <a:gd name="T179" fmla="*/ 44 w 44"/>
                  <a:gd name="T180" fmla="*/ 48 h 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8">
                    <a:moveTo>
                      <a:pt x="15" y="46"/>
                    </a:moveTo>
                    <a:cubicBezTo>
                      <a:pt x="15" y="46"/>
                      <a:pt x="15" y="47"/>
                      <a:pt x="16" y="47"/>
                    </a:cubicBezTo>
                    <a:cubicBezTo>
                      <a:pt x="16" y="47"/>
                      <a:pt x="16" y="48"/>
                      <a:pt x="17" y="47"/>
                    </a:cubicBezTo>
                    <a:cubicBezTo>
                      <a:pt x="20" y="47"/>
                      <a:pt x="24" y="48"/>
                      <a:pt x="28" y="48"/>
                    </a:cubicBezTo>
                    <a:cubicBezTo>
                      <a:pt x="29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28"/>
                      <a:pt x="44" y="24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1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5" y="1"/>
                      <a:pt x="21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7"/>
                      <a:pt x="16" y="13"/>
                      <a:pt x="16" y="18"/>
                    </a:cubicBezTo>
                    <a:cubicBezTo>
                      <a:pt x="11" y="17"/>
                      <a:pt x="7" y="17"/>
                      <a:pt x="2" y="17"/>
                    </a:cubicBezTo>
                    <a:cubicBezTo>
                      <a:pt x="2" y="17"/>
                      <a:pt x="2" y="17"/>
                      <a:pt x="1" y="18"/>
                    </a:cubicBezTo>
                    <a:cubicBezTo>
                      <a:pt x="1" y="18"/>
                      <a:pt x="0" y="18"/>
                      <a:pt x="0" y="19"/>
                    </a:cubicBezTo>
                    <a:cubicBezTo>
                      <a:pt x="1" y="23"/>
                      <a:pt x="0" y="26"/>
                      <a:pt x="1" y="30"/>
                    </a:cubicBezTo>
                    <a:cubicBezTo>
                      <a:pt x="1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2"/>
                      <a:pt x="11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5"/>
                      <a:pt x="4" y="26"/>
                      <a:pt x="3" y="27"/>
                    </a:cubicBezTo>
                    <a:cubicBezTo>
                      <a:pt x="3" y="27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4" y="23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1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1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1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9" y="26"/>
                      <a:pt x="5" y="30"/>
                      <a:pt x="7" y="26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1"/>
                      <a:pt x="17" y="21"/>
                    </a:cubicBezTo>
                    <a:cubicBezTo>
                      <a:pt x="18" y="21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6"/>
                      <a:pt x="10" y="27"/>
                    </a:cubicBezTo>
                    <a:cubicBezTo>
                      <a:pt x="11" y="25"/>
                      <a:pt x="13" y="23"/>
                      <a:pt x="15" y="21"/>
                    </a:cubicBezTo>
                    <a:cubicBezTo>
                      <a:pt x="15" y="21"/>
                      <a:pt x="15" y="21"/>
                      <a:pt x="15" y="20"/>
                    </a:cubicBezTo>
                    <a:close/>
                    <a:moveTo>
                      <a:pt x="27" y="4"/>
                    </a:moveTo>
                    <a:cubicBezTo>
                      <a:pt x="28" y="8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6"/>
                      <a:pt x="23" y="16"/>
                      <a:pt x="22" y="17"/>
                    </a:cubicBezTo>
                    <a:cubicBezTo>
                      <a:pt x="21" y="18"/>
                      <a:pt x="17" y="19"/>
                      <a:pt x="20" y="18"/>
                    </a:cubicBezTo>
                    <a:cubicBezTo>
                      <a:pt x="23" y="16"/>
                      <a:pt x="26" y="14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1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3" y="7"/>
                      <a:pt x="21" y="9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20" y="9"/>
                      <a:pt x="21" y="8"/>
                      <a:pt x="22" y="7"/>
                    </a:cubicBezTo>
                    <a:cubicBezTo>
                      <a:pt x="23" y="6"/>
                      <a:pt x="23" y="5"/>
                      <a:pt x="24" y="4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6"/>
                      <a:pt x="29" y="28"/>
                    </a:cubicBezTo>
                    <a:cubicBezTo>
                      <a:pt x="28" y="29"/>
                      <a:pt x="27" y="30"/>
                      <a:pt x="26" y="30"/>
                    </a:cubicBezTo>
                    <a:cubicBezTo>
                      <a:pt x="27" y="30"/>
                      <a:pt x="28" y="28"/>
                      <a:pt x="28" y="27"/>
                    </a:cubicBezTo>
                    <a:cubicBezTo>
                      <a:pt x="30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7"/>
                    </a:moveTo>
                    <a:cubicBezTo>
                      <a:pt x="40" y="27"/>
                      <a:pt x="40" y="27"/>
                      <a:pt x="40" y="27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4"/>
                      <a:pt x="40" y="22"/>
                    </a:cubicBezTo>
                    <a:cubicBezTo>
                      <a:pt x="40" y="22"/>
                      <a:pt x="41" y="22"/>
                      <a:pt x="41" y="22"/>
                    </a:cubicBezTo>
                    <a:cubicBezTo>
                      <a:pt x="41" y="23"/>
                      <a:pt x="40" y="25"/>
                      <a:pt x="40" y="27"/>
                    </a:cubicBezTo>
                    <a:close/>
                    <a:moveTo>
                      <a:pt x="22" y="43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6" y="38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5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5" y="41"/>
                      <a:pt x="23" y="42"/>
                      <a:pt x="22" y="43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8" y="21"/>
                      <a:pt x="28" y="21"/>
                    </a:cubicBezTo>
                    <a:cubicBezTo>
                      <a:pt x="25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27" y="22"/>
                      <a:pt x="25" y="25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1"/>
                      <a:pt x="18" y="30"/>
                    </a:cubicBezTo>
                    <a:cubicBezTo>
                      <a:pt x="22" y="28"/>
                      <a:pt x="25" y="24"/>
                      <a:pt x="29" y="21"/>
                    </a:cubicBezTo>
                    <a:close/>
                    <a:moveTo>
                      <a:pt x="26" y="35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5"/>
                      <a:pt x="22" y="37"/>
                      <a:pt x="20" y="38"/>
                    </a:cubicBezTo>
                    <a:cubicBezTo>
                      <a:pt x="22" y="36"/>
                      <a:pt x="25" y="34"/>
                      <a:pt x="26" y="32"/>
                    </a:cubicBezTo>
                    <a:cubicBezTo>
                      <a:pt x="26" y="33"/>
                      <a:pt x="26" y="34"/>
                      <a:pt x="26" y="35"/>
                    </a:cubicBezTo>
                    <a:close/>
                    <a:moveTo>
                      <a:pt x="18" y="40"/>
                    </a:moveTo>
                    <a:cubicBezTo>
                      <a:pt x="21" y="38"/>
                      <a:pt x="23" y="37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1"/>
                      <a:pt x="18" y="40"/>
                    </a:cubicBezTo>
                    <a:close/>
                    <a:moveTo>
                      <a:pt x="27" y="31"/>
                    </a:moveTo>
                    <a:cubicBezTo>
                      <a:pt x="27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lose/>
                    <a:moveTo>
                      <a:pt x="25" y="32"/>
                    </a:moveTo>
                    <a:cubicBezTo>
                      <a:pt x="23" y="35"/>
                      <a:pt x="20" y="36"/>
                      <a:pt x="18" y="39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3" y="33"/>
                      <a:pt x="25" y="32"/>
                    </a:cubicBezTo>
                    <a:close/>
                    <a:moveTo>
                      <a:pt x="25" y="31"/>
                    </a:moveTo>
                    <a:cubicBezTo>
                      <a:pt x="25" y="31"/>
                      <a:pt x="25" y="31"/>
                      <a:pt x="25" y="32"/>
                    </a:cubicBezTo>
                    <a:cubicBezTo>
                      <a:pt x="22" y="33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4"/>
                    </a:cubicBezTo>
                    <a:cubicBezTo>
                      <a:pt x="22" y="32"/>
                      <a:pt x="24" y="28"/>
                      <a:pt x="27" y="25"/>
                    </a:cubicBezTo>
                    <a:cubicBezTo>
                      <a:pt x="28" y="24"/>
                      <a:pt x="28" y="24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5"/>
                      <a:pt x="27" y="28"/>
                      <a:pt x="25" y="31"/>
                    </a:cubicBezTo>
                    <a:close/>
                    <a:moveTo>
                      <a:pt x="22" y="29"/>
                    </a:moveTo>
                    <a:cubicBezTo>
                      <a:pt x="21" y="31"/>
                      <a:pt x="20" y="31"/>
                      <a:pt x="19" y="32"/>
                    </a:cubicBezTo>
                    <a:cubicBezTo>
                      <a:pt x="18" y="33"/>
                      <a:pt x="18" y="33"/>
                      <a:pt x="19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5" y="26"/>
                      <a:pt x="27" y="24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7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5" y="16"/>
                      <a:pt x="26" y="16"/>
                    </a:cubicBezTo>
                    <a:cubicBezTo>
                      <a:pt x="25" y="16"/>
                      <a:pt x="25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9" y="9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5" y="7"/>
                    </a:moveTo>
                    <a:cubicBezTo>
                      <a:pt x="28" y="5"/>
                      <a:pt x="23" y="10"/>
                      <a:pt x="22" y="11"/>
                    </a:cubicBezTo>
                    <a:cubicBezTo>
                      <a:pt x="21" y="12"/>
                      <a:pt x="20" y="13"/>
                      <a:pt x="19" y="14"/>
                    </a:cubicBezTo>
                    <a:cubicBezTo>
                      <a:pt x="19" y="13"/>
                      <a:pt x="19" y="12"/>
                      <a:pt x="19" y="11"/>
                    </a:cubicBezTo>
                    <a:cubicBezTo>
                      <a:pt x="21" y="10"/>
                      <a:pt x="23" y="9"/>
                      <a:pt x="25" y="7"/>
                    </a:cubicBezTo>
                    <a:close/>
                    <a:moveTo>
                      <a:pt x="24" y="12"/>
                    </a:moveTo>
                    <a:cubicBezTo>
                      <a:pt x="28" y="10"/>
                      <a:pt x="24" y="14"/>
                      <a:pt x="23" y="14"/>
                    </a:cubicBezTo>
                    <a:cubicBezTo>
                      <a:pt x="22" y="16"/>
                      <a:pt x="20" y="17"/>
                      <a:pt x="19" y="18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21" y="15"/>
                      <a:pt x="23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5"/>
                      <a:pt x="19" y="22"/>
                      <a:pt x="22" y="18"/>
                    </a:cubicBezTo>
                    <a:close/>
                    <a:moveTo>
                      <a:pt x="27" y="16"/>
                    </a:move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6" y="28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7"/>
                      <a:pt x="19" y="25"/>
                      <a:pt x="21" y="24"/>
                    </a:cubicBezTo>
                    <a:cubicBezTo>
                      <a:pt x="22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4"/>
                      <a:pt x="20" y="27"/>
                      <a:pt x="18" y="29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4"/>
                      <a:pt x="22" y="19"/>
                      <a:pt x="27" y="16"/>
                    </a:cubicBezTo>
                    <a:close/>
                    <a:moveTo>
                      <a:pt x="18" y="45"/>
                    </a:moveTo>
                    <a:cubicBezTo>
                      <a:pt x="18" y="44"/>
                      <a:pt x="18" y="44"/>
                      <a:pt x="18" y="43"/>
                    </a:cubicBezTo>
                    <a:cubicBezTo>
                      <a:pt x="20" y="42"/>
                      <a:pt x="22" y="41"/>
                      <a:pt x="24" y="39"/>
                    </a:cubicBezTo>
                    <a:cubicBezTo>
                      <a:pt x="23" y="41"/>
                      <a:pt x="22" y="42"/>
                      <a:pt x="21" y="43"/>
                    </a:cubicBezTo>
                    <a:cubicBezTo>
                      <a:pt x="21" y="43"/>
                      <a:pt x="21" y="44"/>
                      <a:pt x="21" y="44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4" y="43"/>
                      <a:pt x="24" y="42"/>
                      <a:pt x="25" y="42"/>
                    </a:cubicBezTo>
                    <a:cubicBezTo>
                      <a:pt x="26" y="42"/>
                      <a:pt x="26" y="43"/>
                      <a:pt x="26" y="43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5"/>
                    </a:cubicBezTo>
                    <a:close/>
                    <a:moveTo>
                      <a:pt x="28" y="30"/>
                    </a:moveTo>
                    <a:cubicBezTo>
                      <a:pt x="28" y="30"/>
                      <a:pt x="28" y="30"/>
                      <a:pt x="27" y="30"/>
                    </a:cubicBezTo>
                    <a:cubicBezTo>
                      <a:pt x="30" y="28"/>
                      <a:pt x="32" y="26"/>
                      <a:pt x="34" y="24"/>
                    </a:cubicBezTo>
                    <a:cubicBezTo>
                      <a:pt x="35" y="23"/>
                      <a:pt x="38" y="20"/>
                      <a:pt x="34" y="25"/>
                    </a:cubicBezTo>
                    <a:cubicBezTo>
                      <a:pt x="33" y="26"/>
                      <a:pt x="32" y="28"/>
                      <a:pt x="31" y="29"/>
                    </a:cubicBezTo>
                    <a:cubicBezTo>
                      <a:pt x="30" y="29"/>
                      <a:pt x="31" y="30"/>
                      <a:pt x="31" y="30"/>
                    </a:cubicBezTo>
                    <a:cubicBezTo>
                      <a:pt x="33" y="28"/>
                      <a:pt x="35" y="27"/>
                      <a:pt x="37" y="25"/>
                    </a:cubicBezTo>
                    <a:cubicBezTo>
                      <a:pt x="37" y="24"/>
                      <a:pt x="40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5" y="29"/>
                      <a:pt x="35" y="30"/>
                      <a:pt x="35" y="30"/>
                    </a:cubicBezTo>
                    <a:cubicBezTo>
                      <a:pt x="37" y="29"/>
                      <a:pt x="40" y="27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9"/>
                      <a:pt x="40" y="28"/>
                      <a:pt x="40" y="28"/>
                    </a:cubicBezTo>
                    <a:cubicBezTo>
                      <a:pt x="40" y="29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2"/>
                    </a:moveTo>
                    <a:cubicBezTo>
                      <a:pt x="38" y="22"/>
                      <a:pt x="39" y="22"/>
                      <a:pt x="39" y="22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4"/>
                      <a:pt x="37" y="22"/>
                    </a:cubicBezTo>
                    <a:close/>
                    <a:moveTo>
                      <a:pt x="23" y="4"/>
                    </a:moveTo>
                    <a:cubicBezTo>
                      <a:pt x="22" y="5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20" y="4"/>
                      <a:pt x="22" y="4"/>
                      <a:pt x="23" y="4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9" y="21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6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2" y="23"/>
                    </a:cubicBezTo>
                    <a:cubicBezTo>
                      <a:pt x="14" y="21"/>
                      <a:pt x="12" y="22"/>
                      <a:pt x="11" y="24"/>
                    </a:cubicBezTo>
                    <a:cubicBezTo>
                      <a:pt x="10" y="26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7" name="Freeform 192"/>
              <p:cNvSpPr>
                <a:spLocks noEditPoints="1" noChangeArrowheads="1"/>
              </p:cNvSpPr>
              <p:nvPr/>
            </p:nvSpPr>
            <p:spPr bwMode="auto">
              <a:xfrm>
                <a:off x="5074" y="1179"/>
                <a:ext cx="104" cy="111"/>
              </a:xfrm>
              <a:custGeom>
                <a:avLst/>
                <a:gdLst>
                  <a:gd name="T0" fmla="*/ 4871 w 44"/>
                  <a:gd name="T1" fmla="*/ 8155 h 47"/>
                  <a:gd name="T2" fmla="*/ 7145 w 44"/>
                  <a:gd name="T3" fmla="*/ 5571 h 47"/>
                  <a:gd name="T4" fmla="*/ 7670 w 44"/>
                  <a:gd name="T5" fmla="*/ 3453 h 47"/>
                  <a:gd name="T6" fmla="*/ 5240 w 44"/>
                  <a:gd name="T7" fmla="*/ 3174 h 47"/>
                  <a:gd name="T8" fmla="*/ 3184 w 44"/>
                  <a:gd name="T9" fmla="*/ 0 h 47"/>
                  <a:gd name="T10" fmla="*/ 369 w 44"/>
                  <a:gd name="T11" fmla="*/ 2924 h 47"/>
                  <a:gd name="T12" fmla="*/ 369 w 44"/>
                  <a:gd name="T13" fmla="*/ 5231 h 47"/>
                  <a:gd name="T14" fmla="*/ 872 w 44"/>
                  <a:gd name="T15" fmla="*/ 4846 h 47"/>
                  <a:gd name="T16" fmla="*/ 1257 w 44"/>
                  <a:gd name="T17" fmla="*/ 4199 h 47"/>
                  <a:gd name="T18" fmla="*/ 659 w 44"/>
                  <a:gd name="T19" fmla="*/ 4199 h 47"/>
                  <a:gd name="T20" fmla="*/ 532 w 44"/>
                  <a:gd name="T21" fmla="*/ 3977 h 47"/>
                  <a:gd name="T22" fmla="*/ 532 w 44"/>
                  <a:gd name="T23" fmla="*/ 3453 h 47"/>
                  <a:gd name="T24" fmla="*/ 1257 w 44"/>
                  <a:gd name="T25" fmla="*/ 4322 h 47"/>
                  <a:gd name="T26" fmla="*/ 1558 w 44"/>
                  <a:gd name="T27" fmla="*/ 4199 h 47"/>
                  <a:gd name="T28" fmla="*/ 3184 w 44"/>
                  <a:gd name="T29" fmla="*/ 3453 h 47"/>
                  <a:gd name="T30" fmla="*/ 2586 w 44"/>
                  <a:gd name="T31" fmla="*/ 3821 h 47"/>
                  <a:gd name="T32" fmla="*/ 4715 w 44"/>
                  <a:gd name="T33" fmla="*/ 524 h 47"/>
                  <a:gd name="T34" fmla="*/ 3458 w 44"/>
                  <a:gd name="T35" fmla="*/ 2924 h 47"/>
                  <a:gd name="T36" fmla="*/ 3314 w 44"/>
                  <a:gd name="T37" fmla="*/ 2265 h 47"/>
                  <a:gd name="T38" fmla="*/ 3314 w 44"/>
                  <a:gd name="T39" fmla="*/ 1778 h 47"/>
                  <a:gd name="T40" fmla="*/ 6112 w 44"/>
                  <a:gd name="T41" fmla="*/ 3675 h 47"/>
                  <a:gd name="T42" fmla="*/ 5614 w 44"/>
                  <a:gd name="T43" fmla="*/ 3675 h 47"/>
                  <a:gd name="T44" fmla="*/ 6642 w 44"/>
                  <a:gd name="T45" fmla="*/ 4478 h 47"/>
                  <a:gd name="T46" fmla="*/ 3843 w 44"/>
                  <a:gd name="T47" fmla="*/ 7283 h 47"/>
                  <a:gd name="T48" fmla="*/ 4491 w 44"/>
                  <a:gd name="T49" fmla="*/ 5874 h 47"/>
                  <a:gd name="T50" fmla="*/ 4715 w 44"/>
                  <a:gd name="T51" fmla="*/ 3290 h 47"/>
                  <a:gd name="T52" fmla="*/ 4715 w 44"/>
                  <a:gd name="T53" fmla="*/ 3174 h 47"/>
                  <a:gd name="T54" fmla="*/ 3184 w 44"/>
                  <a:gd name="T55" fmla="*/ 5349 h 47"/>
                  <a:gd name="T56" fmla="*/ 4491 w 44"/>
                  <a:gd name="T57" fmla="*/ 5874 h 47"/>
                  <a:gd name="T58" fmla="*/ 3184 w 44"/>
                  <a:gd name="T59" fmla="*/ 6743 h 47"/>
                  <a:gd name="T60" fmla="*/ 4715 w 44"/>
                  <a:gd name="T61" fmla="*/ 5231 h 47"/>
                  <a:gd name="T62" fmla="*/ 4715 w 44"/>
                  <a:gd name="T63" fmla="*/ 5231 h 47"/>
                  <a:gd name="T64" fmla="*/ 3184 w 44"/>
                  <a:gd name="T65" fmla="*/ 6096 h 47"/>
                  <a:gd name="T66" fmla="*/ 3184 w 44"/>
                  <a:gd name="T67" fmla="*/ 6096 h 47"/>
                  <a:gd name="T68" fmla="*/ 5403 w 44"/>
                  <a:gd name="T69" fmla="*/ 3675 h 47"/>
                  <a:gd name="T70" fmla="*/ 3314 w 44"/>
                  <a:gd name="T71" fmla="*/ 5571 h 47"/>
                  <a:gd name="T72" fmla="*/ 5240 w 44"/>
                  <a:gd name="T73" fmla="*/ 3675 h 47"/>
                  <a:gd name="T74" fmla="*/ 4491 w 44"/>
                  <a:gd name="T75" fmla="*/ 2581 h 47"/>
                  <a:gd name="T76" fmla="*/ 3314 w 44"/>
                  <a:gd name="T77" fmla="*/ 1027 h 47"/>
                  <a:gd name="T78" fmla="*/ 3843 w 44"/>
                  <a:gd name="T79" fmla="*/ 1778 h 47"/>
                  <a:gd name="T80" fmla="*/ 4347 w 44"/>
                  <a:gd name="T81" fmla="*/ 1896 h 47"/>
                  <a:gd name="T82" fmla="*/ 4347 w 44"/>
                  <a:gd name="T83" fmla="*/ 1896 h 47"/>
                  <a:gd name="T84" fmla="*/ 1558 w 44"/>
                  <a:gd name="T85" fmla="*/ 4846 h 47"/>
                  <a:gd name="T86" fmla="*/ 4715 w 44"/>
                  <a:gd name="T87" fmla="*/ 2924 h 47"/>
                  <a:gd name="T88" fmla="*/ 3683 w 44"/>
                  <a:gd name="T89" fmla="*/ 3977 h 47"/>
                  <a:gd name="T90" fmla="*/ 2971 w 44"/>
                  <a:gd name="T91" fmla="*/ 4846 h 47"/>
                  <a:gd name="T92" fmla="*/ 3184 w 44"/>
                  <a:gd name="T93" fmla="*/ 7652 h 47"/>
                  <a:gd name="T94" fmla="*/ 3683 w 44"/>
                  <a:gd name="T95" fmla="*/ 7496 h 47"/>
                  <a:gd name="T96" fmla="*/ 4491 w 44"/>
                  <a:gd name="T97" fmla="*/ 7496 h 47"/>
                  <a:gd name="T98" fmla="*/ 4715 w 44"/>
                  <a:gd name="T99" fmla="*/ 5002 h 47"/>
                  <a:gd name="T100" fmla="*/ 5403 w 44"/>
                  <a:gd name="T101" fmla="*/ 5002 h 47"/>
                  <a:gd name="T102" fmla="*/ 6112 w 44"/>
                  <a:gd name="T103" fmla="*/ 5002 h 47"/>
                  <a:gd name="T104" fmla="*/ 7022 w 44"/>
                  <a:gd name="T105" fmla="*/ 5002 h 47"/>
                  <a:gd name="T106" fmla="*/ 5744 w 44"/>
                  <a:gd name="T107" fmla="*/ 4702 h 47"/>
                  <a:gd name="T108" fmla="*/ 3314 w 44"/>
                  <a:gd name="T109" fmla="*/ 524 h 47"/>
                  <a:gd name="T110" fmla="*/ 872 w 44"/>
                  <a:gd name="T111" fmla="*/ 4322 h 47"/>
                  <a:gd name="T112" fmla="*/ 872 w 44"/>
                  <a:gd name="T113" fmla="*/ 3821 h 47"/>
                  <a:gd name="T114" fmla="*/ 1028 w 44"/>
                  <a:gd name="T115" fmla="*/ 4846 h 47"/>
                  <a:gd name="T116" fmla="*/ 1402 w 44"/>
                  <a:gd name="T117" fmla="*/ 4846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7"/>
                  <a:gd name="T179" fmla="*/ 44 w 44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5" y="46"/>
                      <a:pt x="16" y="46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6"/>
                      <a:pt x="24" y="47"/>
                      <a:pt x="28" y="47"/>
                    </a:cubicBezTo>
                    <a:cubicBezTo>
                      <a:pt x="29" y="47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1"/>
                      <a:pt x="29" y="36"/>
                      <a:pt x="29" y="32"/>
                    </a:cubicBezTo>
                    <a:cubicBezTo>
                      <a:pt x="33" y="32"/>
                      <a:pt x="37" y="33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1"/>
                      <a:pt x="43" y="31"/>
                    </a:cubicBezTo>
                    <a:cubicBezTo>
                      <a:pt x="43" y="27"/>
                      <a:pt x="44" y="23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19"/>
                      <a:pt x="43" y="19"/>
                      <a:pt x="43" y="18"/>
                    </a:cubicBezTo>
                    <a:cubicBezTo>
                      <a:pt x="38" y="18"/>
                      <a:pt x="34" y="18"/>
                      <a:pt x="30" y="18"/>
                    </a:cubicBezTo>
                    <a:cubicBezTo>
                      <a:pt x="30" y="12"/>
                      <a:pt x="31" y="7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5" y="0"/>
                      <a:pt x="21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1" y="17"/>
                      <a:pt x="7" y="16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1" y="22"/>
                      <a:pt x="0" y="26"/>
                      <a:pt x="1" y="29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6" y="31"/>
                      <a:pt x="11" y="31"/>
                      <a:pt x="15" y="30"/>
                    </a:cubicBezTo>
                    <a:cubicBezTo>
                      <a:pt x="15" y="35"/>
                      <a:pt x="15" y="40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7" y="25"/>
                      <a:pt x="6" y="26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4"/>
                    </a:cubicBezTo>
                    <a:cubicBezTo>
                      <a:pt x="4" y="24"/>
                      <a:pt x="9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3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4" y="22"/>
                      <a:pt x="3" y="2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19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3"/>
                      <a:pt x="10" y="22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9" y="25"/>
                      <a:pt x="5" y="29"/>
                      <a:pt x="7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1" y="17"/>
                      <a:pt x="23" y="17"/>
                    </a:cubicBezTo>
                    <a:cubicBezTo>
                      <a:pt x="20" y="18"/>
                      <a:pt x="17" y="20"/>
                      <a:pt x="15" y="22"/>
                    </a:cubicBezTo>
                    <a:cubicBezTo>
                      <a:pt x="13" y="23"/>
                      <a:pt x="11" y="25"/>
                      <a:pt x="10" y="27"/>
                    </a:cubicBezTo>
                    <a:cubicBezTo>
                      <a:pt x="11" y="24"/>
                      <a:pt x="13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7" y="3"/>
                    </a:moveTo>
                    <a:cubicBezTo>
                      <a:pt x="28" y="7"/>
                      <a:pt x="27" y="11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5"/>
                      <a:pt x="23" y="16"/>
                      <a:pt x="22" y="16"/>
                    </a:cubicBezTo>
                    <a:cubicBezTo>
                      <a:pt x="21" y="17"/>
                      <a:pt x="17" y="19"/>
                      <a:pt x="20" y="17"/>
                    </a:cubicBezTo>
                    <a:cubicBezTo>
                      <a:pt x="23" y="15"/>
                      <a:pt x="26" y="13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5" y="10"/>
                      <a:pt x="24" y="10"/>
                      <a:pt x="23" y="11"/>
                    </a:cubicBezTo>
                    <a:cubicBezTo>
                      <a:pt x="22" y="12"/>
                      <a:pt x="17" y="16"/>
                      <a:pt x="19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4"/>
                      <a:pt x="26" y="5"/>
                    </a:cubicBezTo>
                    <a:cubicBezTo>
                      <a:pt x="24" y="6"/>
                      <a:pt x="21" y="8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8"/>
                      <a:pt x="21" y="7"/>
                      <a:pt x="22" y="6"/>
                    </a:cubicBezTo>
                    <a:cubicBezTo>
                      <a:pt x="23" y="5"/>
                      <a:pt x="23" y="4"/>
                      <a:pt x="24" y="3"/>
                    </a:cubicBezTo>
                    <a:cubicBezTo>
                      <a:pt x="25" y="3"/>
                      <a:pt x="26" y="3"/>
                      <a:pt x="27" y="3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8" y="27"/>
                      <a:pt x="28" y="26"/>
                    </a:cubicBezTo>
                    <a:cubicBezTo>
                      <a:pt x="30" y="24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3"/>
                      <a:pt x="40" y="24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0"/>
                      <a:pt x="25" y="39"/>
                      <a:pt x="26" y="37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3" y="38"/>
                      <a:pt x="22" y="39"/>
                      <a:pt x="20" y="41"/>
                    </a:cubicBezTo>
                    <a:cubicBezTo>
                      <a:pt x="22" y="39"/>
                      <a:pt x="25" y="37"/>
                      <a:pt x="26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5" y="41"/>
                      <a:pt x="23" y="41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5" y="22"/>
                      <a:pt x="22" y="25"/>
                      <a:pt x="19" y="28"/>
                    </a:cubicBezTo>
                    <a:cubicBezTo>
                      <a:pt x="22" y="25"/>
                      <a:pt x="24" y="21"/>
                      <a:pt x="27" y="18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7" y="22"/>
                      <a:pt x="25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9" y="20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4"/>
                      <a:pt x="22" y="36"/>
                      <a:pt x="20" y="37"/>
                    </a:cubicBezTo>
                    <a:cubicBezTo>
                      <a:pt x="22" y="35"/>
                      <a:pt x="25" y="33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7"/>
                      <a:pt x="21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lose/>
                    <a:moveTo>
                      <a:pt x="25" y="31"/>
                    </a:moveTo>
                    <a:cubicBezTo>
                      <a:pt x="23" y="34"/>
                      <a:pt x="20" y="35"/>
                      <a:pt x="18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20" y="34"/>
                      <a:pt x="23" y="32"/>
                      <a:pt x="25" y="31"/>
                    </a:cubicBezTo>
                    <a:close/>
                    <a:moveTo>
                      <a:pt x="25" y="30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2"/>
                      <a:pt x="20" y="33"/>
                      <a:pt x="18" y="35"/>
                    </a:cubicBezTo>
                    <a:cubicBezTo>
                      <a:pt x="18" y="34"/>
                      <a:pt x="18" y="33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8" y="23"/>
                      <a:pt x="29" y="22"/>
                    </a:cubicBezTo>
                    <a:cubicBezTo>
                      <a:pt x="29" y="22"/>
                      <a:pt x="30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5" y="30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2"/>
                      <a:pt x="18" y="32"/>
                      <a:pt x="19" y="31"/>
                    </a:cubicBezTo>
                    <a:cubicBezTo>
                      <a:pt x="20" y="30"/>
                      <a:pt x="21" y="29"/>
                      <a:pt x="22" y="28"/>
                    </a:cubicBezTo>
                    <a:cubicBezTo>
                      <a:pt x="25" y="26"/>
                      <a:pt x="27" y="23"/>
                      <a:pt x="29" y="2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lose/>
                    <a:moveTo>
                      <a:pt x="21" y="6"/>
                    </a:moveTo>
                    <a:cubicBezTo>
                      <a:pt x="20" y="6"/>
                      <a:pt x="19" y="7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6"/>
                      <a:pt x="21" y="5"/>
                      <a:pt x="22" y="4"/>
                    </a:cubicBezTo>
                    <a:cubicBezTo>
                      <a:pt x="25" y="2"/>
                      <a:pt x="22" y="5"/>
                      <a:pt x="21" y="6"/>
                    </a:cubicBezTo>
                    <a:close/>
                    <a:moveTo>
                      <a:pt x="25" y="6"/>
                    </a:moveTo>
                    <a:cubicBezTo>
                      <a:pt x="28" y="4"/>
                      <a:pt x="23" y="9"/>
                      <a:pt x="22" y="10"/>
                    </a:cubicBezTo>
                    <a:cubicBezTo>
                      <a:pt x="21" y="11"/>
                      <a:pt x="20" y="12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6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21" y="14"/>
                      <a:pt x="23" y="12"/>
                      <a:pt x="25" y="11"/>
                    </a:cubicBezTo>
                    <a:close/>
                    <a:moveTo>
                      <a:pt x="22" y="17"/>
                    </a:moveTo>
                    <a:cubicBezTo>
                      <a:pt x="19" y="20"/>
                      <a:pt x="15" y="23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4"/>
                      <a:pt x="19" y="21"/>
                      <a:pt x="22" y="17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20"/>
                      <a:pt x="19" y="23"/>
                      <a:pt x="16" y="27"/>
                    </a:cubicBezTo>
                    <a:cubicBezTo>
                      <a:pt x="15" y="27"/>
                      <a:pt x="16" y="28"/>
                      <a:pt x="16" y="27"/>
                    </a:cubicBezTo>
                    <a:cubicBezTo>
                      <a:pt x="18" y="26"/>
                      <a:pt x="19" y="24"/>
                      <a:pt x="21" y="23"/>
                    </a:cubicBezTo>
                    <a:cubicBezTo>
                      <a:pt x="22" y="22"/>
                      <a:pt x="23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0" y="26"/>
                      <a:pt x="18" y="28"/>
                    </a:cubicBezTo>
                    <a:cubicBezTo>
                      <a:pt x="18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2"/>
                    </a:cubicBezTo>
                    <a:cubicBezTo>
                      <a:pt x="20" y="41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2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1"/>
                    </a:cubicBezTo>
                    <a:cubicBezTo>
                      <a:pt x="26" y="41"/>
                      <a:pt x="26" y="42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3" y="44"/>
                      <a:pt x="21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8" y="29"/>
                      <a:pt x="28" y="29"/>
                      <a:pt x="27" y="29"/>
                    </a:cubicBezTo>
                    <a:cubicBezTo>
                      <a:pt x="30" y="28"/>
                      <a:pt x="32" y="25"/>
                      <a:pt x="34" y="23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5"/>
                      <a:pt x="32" y="27"/>
                      <a:pt x="31" y="28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8" y="23"/>
                      <a:pt x="40" y="22"/>
                      <a:pt x="38" y="24"/>
                    </a:cubicBezTo>
                    <a:cubicBezTo>
                      <a:pt x="37" y="26"/>
                      <a:pt x="36" y="27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7" y="28"/>
                      <a:pt x="40" y="26"/>
                      <a:pt x="39" y="28"/>
                    </a:cubicBezTo>
                    <a:cubicBezTo>
                      <a:pt x="39" y="28"/>
                      <a:pt x="40" y="29"/>
                      <a:pt x="40" y="28"/>
                    </a:cubicBezTo>
                    <a:cubicBezTo>
                      <a:pt x="40" y="28"/>
                      <a:pt x="40" y="27"/>
                      <a:pt x="40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5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1"/>
                      <a:pt x="7" y="24"/>
                      <a:pt x="5" y="25"/>
                    </a:cubicBezTo>
                    <a:cubicBezTo>
                      <a:pt x="2" y="28"/>
                      <a:pt x="7" y="23"/>
                      <a:pt x="6" y="23"/>
                    </a:cubicBezTo>
                    <a:cubicBezTo>
                      <a:pt x="7" y="22"/>
                      <a:pt x="8" y="21"/>
                      <a:pt x="8" y="20"/>
                    </a:cubicBezTo>
                    <a:cubicBezTo>
                      <a:pt x="9" y="20"/>
                      <a:pt x="8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2" y="25"/>
                      <a:pt x="5" y="21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7" y="19"/>
                      <a:pt x="9" y="19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6"/>
                      <a:pt x="10" y="25"/>
                      <a:pt x="12" y="23"/>
                    </a:cubicBezTo>
                    <a:cubicBezTo>
                      <a:pt x="14" y="20"/>
                      <a:pt x="12" y="22"/>
                      <a:pt x="11" y="23"/>
                    </a:cubicBezTo>
                    <a:cubicBezTo>
                      <a:pt x="10" y="25"/>
                      <a:pt x="9" y="26"/>
                      <a:pt x="8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8" name="Freeform 193"/>
              <p:cNvSpPr>
                <a:spLocks noEditPoints="1" noChangeArrowheads="1"/>
              </p:cNvSpPr>
              <p:nvPr/>
            </p:nvSpPr>
            <p:spPr bwMode="auto">
              <a:xfrm>
                <a:off x="5225" y="2571"/>
                <a:ext cx="102" cy="114"/>
              </a:xfrm>
              <a:custGeom>
                <a:avLst/>
                <a:gdLst>
                  <a:gd name="T0" fmla="*/ 4818 w 43"/>
                  <a:gd name="T1" fmla="*/ 8631 h 48"/>
                  <a:gd name="T2" fmla="*/ 7287 w 43"/>
                  <a:gd name="T3" fmla="*/ 5883 h 48"/>
                  <a:gd name="T4" fmla="*/ 7664 w 43"/>
                  <a:gd name="T5" fmla="*/ 3634 h 48"/>
                  <a:gd name="T6" fmla="*/ 5323 w 43"/>
                  <a:gd name="T7" fmla="*/ 3244 h 48"/>
                  <a:gd name="T8" fmla="*/ 3005 w 43"/>
                  <a:gd name="T9" fmla="*/ 164 h 48"/>
                  <a:gd name="T10" fmla="*/ 372 w 43"/>
                  <a:gd name="T11" fmla="*/ 3028 h 48"/>
                  <a:gd name="T12" fmla="*/ 372 w 43"/>
                  <a:gd name="T13" fmla="*/ 5600 h 48"/>
                  <a:gd name="T14" fmla="*/ 882 w 43"/>
                  <a:gd name="T15" fmla="*/ 5066 h 48"/>
                  <a:gd name="T16" fmla="*/ 1267 w 43"/>
                  <a:gd name="T17" fmla="*/ 4463 h 48"/>
                  <a:gd name="T18" fmla="*/ 534 w 43"/>
                  <a:gd name="T19" fmla="*/ 4463 h 48"/>
                  <a:gd name="T20" fmla="*/ 534 w 43"/>
                  <a:gd name="T21" fmla="*/ 4299 h 48"/>
                  <a:gd name="T22" fmla="*/ 534 w 43"/>
                  <a:gd name="T23" fmla="*/ 3791 h 48"/>
                  <a:gd name="T24" fmla="*/ 1267 w 43"/>
                  <a:gd name="T25" fmla="*/ 4676 h 48"/>
                  <a:gd name="T26" fmla="*/ 1587 w 43"/>
                  <a:gd name="T27" fmla="*/ 4463 h 48"/>
                  <a:gd name="T28" fmla="*/ 3231 w 43"/>
                  <a:gd name="T29" fmla="*/ 3634 h 48"/>
                  <a:gd name="T30" fmla="*/ 2695 w 43"/>
                  <a:gd name="T31" fmla="*/ 4168 h 48"/>
                  <a:gd name="T32" fmla="*/ 4818 w 43"/>
                  <a:gd name="T33" fmla="*/ 762 h 48"/>
                  <a:gd name="T34" fmla="*/ 3511 w 43"/>
                  <a:gd name="T35" fmla="*/ 3028 h 48"/>
                  <a:gd name="T36" fmla="*/ 3392 w 43"/>
                  <a:gd name="T37" fmla="*/ 2477 h 48"/>
                  <a:gd name="T38" fmla="*/ 3231 w 43"/>
                  <a:gd name="T39" fmla="*/ 1810 h 48"/>
                  <a:gd name="T40" fmla="*/ 6234 w 43"/>
                  <a:gd name="T41" fmla="*/ 3791 h 48"/>
                  <a:gd name="T42" fmla="*/ 5700 w 43"/>
                  <a:gd name="T43" fmla="*/ 3791 h 48"/>
                  <a:gd name="T44" fmla="*/ 6741 w 43"/>
                  <a:gd name="T45" fmla="*/ 4676 h 48"/>
                  <a:gd name="T46" fmla="*/ 3900 w 43"/>
                  <a:gd name="T47" fmla="*/ 7569 h 48"/>
                  <a:gd name="T48" fmla="*/ 4659 w 43"/>
                  <a:gd name="T49" fmla="*/ 6272 h 48"/>
                  <a:gd name="T50" fmla="*/ 4818 w 43"/>
                  <a:gd name="T51" fmla="*/ 3634 h 48"/>
                  <a:gd name="T52" fmla="*/ 4818 w 43"/>
                  <a:gd name="T53" fmla="*/ 3401 h 48"/>
                  <a:gd name="T54" fmla="*/ 3231 w 43"/>
                  <a:gd name="T55" fmla="*/ 5759 h 48"/>
                  <a:gd name="T56" fmla="*/ 4659 w 43"/>
                  <a:gd name="T57" fmla="*/ 6109 h 48"/>
                  <a:gd name="T58" fmla="*/ 3231 w 43"/>
                  <a:gd name="T59" fmla="*/ 7192 h 48"/>
                  <a:gd name="T60" fmla="*/ 4659 w 43"/>
                  <a:gd name="T61" fmla="*/ 5600 h 48"/>
                  <a:gd name="T62" fmla="*/ 4818 w 43"/>
                  <a:gd name="T63" fmla="*/ 5370 h 48"/>
                  <a:gd name="T64" fmla="*/ 3231 w 43"/>
                  <a:gd name="T65" fmla="*/ 6498 h 48"/>
                  <a:gd name="T66" fmla="*/ 3231 w 43"/>
                  <a:gd name="T67" fmla="*/ 6272 h 48"/>
                  <a:gd name="T68" fmla="*/ 5565 w 43"/>
                  <a:gd name="T69" fmla="*/ 3791 h 48"/>
                  <a:gd name="T70" fmla="*/ 3392 w 43"/>
                  <a:gd name="T71" fmla="*/ 5759 h 48"/>
                  <a:gd name="T72" fmla="*/ 5323 w 43"/>
                  <a:gd name="T73" fmla="*/ 3791 h 48"/>
                  <a:gd name="T74" fmla="*/ 4659 w 43"/>
                  <a:gd name="T75" fmla="*/ 2867 h 48"/>
                  <a:gd name="T76" fmla="*/ 3231 w 43"/>
                  <a:gd name="T77" fmla="*/ 1275 h 48"/>
                  <a:gd name="T78" fmla="*/ 3900 w 43"/>
                  <a:gd name="T79" fmla="*/ 1969 h 48"/>
                  <a:gd name="T80" fmla="*/ 4270 w 43"/>
                  <a:gd name="T81" fmla="*/ 2199 h 48"/>
                  <a:gd name="T82" fmla="*/ 4270 w 43"/>
                  <a:gd name="T83" fmla="*/ 2199 h 48"/>
                  <a:gd name="T84" fmla="*/ 1587 w 43"/>
                  <a:gd name="T85" fmla="*/ 5066 h 48"/>
                  <a:gd name="T86" fmla="*/ 4818 w 43"/>
                  <a:gd name="T87" fmla="*/ 3244 h 48"/>
                  <a:gd name="T88" fmla="*/ 3511 w 43"/>
                  <a:gd name="T89" fmla="*/ 4299 h 48"/>
                  <a:gd name="T90" fmla="*/ 3005 w 43"/>
                  <a:gd name="T91" fmla="*/ 5066 h 48"/>
                  <a:gd name="T92" fmla="*/ 3231 w 43"/>
                  <a:gd name="T93" fmla="*/ 7921 h 48"/>
                  <a:gd name="T94" fmla="*/ 3765 w 43"/>
                  <a:gd name="T95" fmla="*/ 7921 h 48"/>
                  <a:gd name="T96" fmla="*/ 4659 w 43"/>
                  <a:gd name="T97" fmla="*/ 7921 h 48"/>
                  <a:gd name="T98" fmla="*/ 4818 w 43"/>
                  <a:gd name="T99" fmla="*/ 5370 h 48"/>
                  <a:gd name="T100" fmla="*/ 5565 w 43"/>
                  <a:gd name="T101" fmla="*/ 5223 h 48"/>
                  <a:gd name="T102" fmla="*/ 6234 w 43"/>
                  <a:gd name="T103" fmla="*/ 5370 h 48"/>
                  <a:gd name="T104" fmla="*/ 7128 w 43"/>
                  <a:gd name="T105" fmla="*/ 5370 h 48"/>
                  <a:gd name="T106" fmla="*/ 5857 w 43"/>
                  <a:gd name="T107" fmla="*/ 4833 h 48"/>
                  <a:gd name="T108" fmla="*/ 3392 w 43"/>
                  <a:gd name="T109" fmla="*/ 537 h 48"/>
                  <a:gd name="T110" fmla="*/ 882 w 43"/>
                  <a:gd name="T111" fmla="*/ 4676 h 48"/>
                  <a:gd name="T112" fmla="*/ 882 w 43"/>
                  <a:gd name="T113" fmla="*/ 4168 h 48"/>
                  <a:gd name="T114" fmla="*/ 1041 w 43"/>
                  <a:gd name="T115" fmla="*/ 5066 h 48"/>
                  <a:gd name="T116" fmla="*/ 1430 w 43"/>
                  <a:gd name="T117" fmla="*/ 5066 h 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"/>
                  <a:gd name="T178" fmla="*/ 0 h 48"/>
                  <a:gd name="T179" fmla="*/ 43 w 43"/>
                  <a:gd name="T180" fmla="*/ 48 h 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39" name="Freeform 194"/>
              <p:cNvSpPr>
                <a:spLocks noEditPoints="1" noChangeArrowheads="1"/>
              </p:cNvSpPr>
              <p:nvPr/>
            </p:nvSpPr>
            <p:spPr bwMode="auto">
              <a:xfrm>
                <a:off x="4315" y="1084"/>
                <a:ext cx="104" cy="112"/>
              </a:xfrm>
              <a:custGeom>
                <a:avLst/>
                <a:gdLst>
                  <a:gd name="T0" fmla="*/ 4871 w 44"/>
                  <a:gd name="T1" fmla="*/ 8610 h 47"/>
                  <a:gd name="T2" fmla="*/ 7301 w 44"/>
                  <a:gd name="T3" fmla="*/ 5831 h 47"/>
                  <a:gd name="T4" fmla="*/ 7670 w 44"/>
                  <a:gd name="T5" fmla="*/ 3679 h 47"/>
                  <a:gd name="T6" fmla="*/ 5403 w 44"/>
                  <a:gd name="T7" fmla="*/ 3289 h 47"/>
                  <a:gd name="T8" fmla="*/ 3184 w 44"/>
                  <a:gd name="T9" fmla="*/ 0 h 47"/>
                  <a:gd name="T10" fmla="*/ 369 w 44"/>
                  <a:gd name="T11" fmla="*/ 3169 h 47"/>
                  <a:gd name="T12" fmla="*/ 369 w 44"/>
                  <a:gd name="T13" fmla="*/ 5667 h 47"/>
                  <a:gd name="T14" fmla="*/ 1028 w 44"/>
                  <a:gd name="T15" fmla="*/ 5157 h 47"/>
                  <a:gd name="T16" fmla="*/ 1257 w 44"/>
                  <a:gd name="T17" fmla="*/ 4385 h 47"/>
                  <a:gd name="T18" fmla="*/ 659 w 44"/>
                  <a:gd name="T19" fmla="*/ 4616 h 47"/>
                  <a:gd name="T20" fmla="*/ 532 w 44"/>
                  <a:gd name="T21" fmla="*/ 4385 h 47"/>
                  <a:gd name="T22" fmla="*/ 532 w 44"/>
                  <a:gd name="T23" fmla="*/ 3679 h 47"/>
                  <a:gd name="T24" fmla="*/ 1402 w 44"/>
                  <a:gd name="T25" fmla="*/ 4616 h 47"/>
                  <a:gd name="T26" fmla="*/ 1782 w 44"/>
                  <a:gd name="T27" fmla="*/ 4385 h 47"/>
                  <a:gd name="T28" fmla="*/ 3184 w 44"/>
                  <a:gd name="T29" fmla="*/ 3679 h 47"/>
                  <a:gd name="T30" fmla="*/ 2586 w 44"/>
                  <a:gd name="T31" fmla="*/ 3991 h 47"/>
                  <a:gd name="T32" fmla="*/ 4871 w 44"/>
                  <a:gd name="T33" fmla="*/ 558 h 47"/>
                  <a:gd name="T34" fmla="*/ 3683 w 44"/>
                  <a:gd name="T35" fmla="*/ 3169 h 47"/>
                  <a:gd name="T36" fmla="*/ 3458 w 44"/>
                  <a:gd name="T37" fmla="*/ 2378 h 47"/>
                  <a:gd name="T38" fmla="*/ 3314 w 44"/>
                  <a:gd name="T39" fmla="*/ 1840 h 47"/>
                  <a:gd name="T40" fmla="*/ 6273 w 44"/>
                  <a:gd name="T41" fmla="*/ 3844 h 47"/>
                  <a:gd name="T42" fmla="*/ 5744 w 44"/>
                  <a:gd name="T43" fmla="*/ 3844 h 47"/>
                  <a:gd name="T44" fmla="*/ 6642 w 44"/>
                  <a:gd name="T45" fmla="*/ 4775 h 47"/>
                  <a:gd name="T46" fmla="*/ 3843 w 44"/>
                  <a:gd name="T47" fmla="*/ 7671 h 47"/>
                  <a:gd name="T48" fmla="*/ 4715 w 44"/>
                  <a:gd name="T49" fmla="*/ 6224 h 47"/>
                  <a:gd name="T50" fmla="*/ 4871 w 44"/>
                  <a:gd name="T51" fmla="*/ 3453 h 47"/>
                  <a:gd name="T52" fmla="*/ 4871 w 44"/>
                  <a:gd name="T53" fmla="*/ 3289 h 47"/>
                  <a:gd name="T54" fmla="*/ 3184 w 44"/>
                  <a:gd name="T55" fmla="*/ 5667 h 47"/>
                  <a:gd name="T56" fmla="*/ 4491 w 44"/>
                  <a:gd name="T57" fmla="*/ 6224 h 47"/>
                  <a:gd name="T58" fmla="*/ 3184 w 44"/>
                  <a:gd name="T59" fmla="*/ 7161 h 47"/>
                  <a:gd name="T60" fmla="*/ 4715 w 44"/>
                  <a:gd name="T61" fmla="*/ 5452 h 47"/>
                  <a:gd name="T62" fmla="*/ 4715 w 44"/>
                  <a:gd name="T63" fmla="*/ 5452 h 47"/>
                  <a:gd name="T64" fmla="*/ 3184 w 44"/>
                  <a:gd name="T65" fmla="*/ 6615 h 47"/>
                  <a:gd name="T66" fmla="*/ 3184 w 44"/>
                  <a:gd name="T67" fmla="*/ 6389 h 47"/>
                  <a:gd name="T68" fmla="*/ 5403 w 44"/>
                  <a:gd name="T69" fmla="*/ 3844 h 47"/>
                  <a:gd name="T70" fmla="*/ 3314 w 44"/>
                  <a:gd name="T71" fmla="*/ 5831 h 47"/>
                  <a:gd name="T72" fmla="*/ 5240 w 44"/>
                  <a:gd name="T73" fmla="*/ 3844 h 47"/>
                  <a:gd name="T74" fmla="*/ 4491 w 44"/>
                  <a:gd name="T75" fmla="*/ 2776 h 47"/>
                  <a:gd name="T76" fmla="*/ 3314 w 44"/>
                  <a:gd name="T77" fmla="*/ 1068 h 47"/>
                  <a:gd name="T78" fmla="*/ 3843 w 44"/>
                  <a:gd name="T79" fmla="*/ 1840 h 47"/>
                  <a:gd name="T80" fmla="*/ 4347 w 44"/>
                  <a:gd name="T81" fmla="*/ 2004 h 47"/>
                  <a:gd name="T82" fmla="*/ 4347 w 44"/>
                  <a:gd name="T83" fmla="*/ 2004 h 47"/>
                  <a:gd name="T84" fmla="*/ 1558 w 44"/>
                  <a:gd name="T85" fmla="*/ 5157 h 47"/>
                  <a:gd name="T86" fmla="*/ 4871 w 44"/>
                  <a:gd name="T87" fmla="*/ 3169 h 47"/>
                  <a:gd name="T88" fmla="*/ 3683 w 44"/>
                  <a:gd name="T89" fmla="*/ 4220 h 47"/>
                  <a:gd name="T90" fmla="*/ 3184 w 44"/>
                  <a:gd name="T91" fmla="*/ 5157 h 47"/>
                  <a:gd name="T92" fmla="*/ 3184 w 44"/>
                  <a:gd name="T93" fmla="*/ 8064 h 47"/>
                  <a:gd name="T94" fmla="*/ 3843 w 44"/>
                  <a:gd name="T95" fmla="*/ 7838 h 47"/>
                  <a:gd name="T96" fmla="*/ 4491 w 44"/>
                  <a:gd name="T97" fmla="*/ 7838 h 47"/>
                  <a:gd name="T98" fmla="*/ 4871 w 44"/>
                  <a:gd name="T99" fmla="*/ 5452 h 47"/>
                  <a:gd name="T100" fmla="*/ 5403 w 44"/>
                  <a:gd name="T101" fmla="*/ 5293 h 47"/>
                  <a:gd name="T102" fmla="*/ 6273 w 44"/>
                  <a:gd name="T103" fmla="*/ 5293 h 47"/>
                  <a:gd name="T104" fmla="*/ 7022 w 44"/>
                  <a:gd name="T105" fmla="*/ 5452 h 47"/>
                  <a:gd name="T106" fmla="*/ 5744 w 44"/>
                  <a:gd name="T107" fmla="*/ 4940 h 47"/>
                  <a:gd name="T108" fmla="*/ 3314 w 44"/>
                  <a:gd name="T109" fmla="*/ 558 h 47"/>
                  <a:gd name="T110" fmla="*/ 1028 w 44"/>
                  <a:gd name="T111" fmla="*/ 4775 h 47"/>
                  <a:gd name="T112" fmla="*/ 872 w 44"/>
                  <a:gd name="T113" fmla="*/ 3991 h 47"/>
                  <a:gd name="T114" fmla="*/ 1028 w 44"/>
                  <a:gd name="T115" fmla="*/ 5157 h 47"/>
                  <a:gd name="T116" fmla="*/ 1558 w 44"/>
                  <a:gd name="T117" fmla="*/ 5157 h 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47"/>
                  <a:gd name="T179" fmla="*/ 44 w 44"/>
                  <a:gd name="T180" fmla="*/ 47 h 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6" y="46"/>
                      <a:pt x="16" y="46"/>
                    </a:cubicBezTo>
                    <a:cubicBezTo>
                      <a:pt x="16" y="47"/>
                      <a:pt x="17" y="47"/>
                      <a:pt x="17" y="47"/>
                    </a:cubicBezTo>
                    <a:cubicBezTo>
                      <a:pt x="21" y="47"/>
                      <a:pt x="24" y="47"/>
                      <a:pt x="28" y="47"/>
                    </a:cubicBezTo>
                    <a:cubicBezTo>
                      <a:pt x="29" y="47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1"/>
                      <a:pt x="29" y="37"/>
                      <a:pt x="30" y="32"/>
                    </a:cubicBezTo>
                    <a:cubicBezTo>
                      <a:pt x="34" y="32"/>
                      <a:pt x="38" y="33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2"/>
                      <a:pt x="43" y="31"/>
                    </a:cubicBezTo>
                    <a:cubicBezTo>
                      <a:pt x="43" y="27"/>
                      <a:pt x="44" y="24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3" y="19"/>
                      <a:pt x="43" y="18"/>
                    </a:cubicBezTo>
                    <a:cubicBezTo>
                      <a:pt x="39" y="18"/>
                      <a:pt x="35" y="18"/>
                      <a:pt x="31" y="18"/>
                    </a:cubicBezTo>
                    <a:cubicBezTo>
                      <a:pt x="30" y="12"/>
                      <a:pt x="31" y="7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5" y="0"/>
                      <a:pt x="22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2" y="17"/>
                      <a:pt x="7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1" y="22"/>
                      <a:pt x="0" y="26"/>
                      <a:pt x="1" y="29"/>
                    </a:cubicBezTo>
                    <a:cubicBezTo>
                      <a:pt x="1" y="30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7" y="31"/>
                      <a:pt x="11" y="31"/>
                      <a:pt x="15" y="31"/>
                    </a:cubicBezTo>
                    <a:cubicBezTo>
                      <a:pt x="15" y="35"/>
                      <a:pt x="16" y="40"/>
                      <a:pt x="15" y="45"/>
                    </a:cubicBezTo>
                    <a:close/>
                    <a:moveTo>
                      <a:pt x="6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7" y="25"/>
                      <a:pt x="6" y="26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4" y="25"/>
                      <a:pt x="4" y="25"/>
                    </a:cubicBezTo>
                    <a:cubicBezTo>
                      <a:pt x="5" y="24"/>
                      <a:pt x="10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0"/>
                      <a:pt x="4" y="22"/>
                      <a:pt x="3" y="24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lose/>
                    <a:moveTo>
                      <a:pt x="8" y="25"/>
                    </a:moveTo>
                    <a:cubicBezTo>
                      <a:pt x="9" y="23"/>
                      <a:pt x="10" y="22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10" y="24"/>
                    </a:cubicBezTo>
                    <a:cubicBezTo>
                      <a:pt x="9" y="25"/>
                      <a:pt x="5" y="29"/>
                      <a:pt x="8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2" y="17"/>
                      <a:pt x="23" y="17"/>
                    </a:cubicBezTo>
                    <a:cubicBezTo>
                      <a:pt x="20" y="19"/>
                      <a:pt x="18" y="20"/>
                      <a:pt x="15" y="22"/>
                    </a:cubicBezTo>
                    <a:cubicBezTo>
                      <a:pt x="14" y="23"/>
                      <a:pt x="11" y="25"/>
                      <a:pt x="10" y="27"/>
                    </a:cubicBezTo>
                    <a:cubicBezTo>
                      <a:pt x="11" y="24"/>
                      <a:pt x="13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8" y="3"/>
                    </a:moveTo>
                    <a:cubicBezTo>
                      <a:pt x="28" y="7"/>
                      <a:pt x="28" y="11"/>
                      <a:pt x="28" y="15"/>
                    </a:cubicBezTo>
                    <a:cubicBezTo>
                      <a:pt x="28" y="14"/>
                      <a:pt x="27" y="14"/>
                      <a:pt x="27" y="14"/>
                    </a:cubicBezTo>
                    <a:cubicBezTo>
                      <a:pt x="25" y="15"/>
                      <a:pt x="24" y="16"/>
                      <a:pt x="22" y="16"/>
                    </a:cubicBezTo>
                    <a:cubicBezTo>
                      <a:pt x="21" y="17"/>
                      <a:pt x="18" y="19"/>
                      <a:pt x="21" y="17"/>
                    </a:cubicBezTo>
                    <a:cubicBezTo>
                      <a:pt x="23" y="15"/>
                      <a:pt x="26" y="13"/>
                      <a:pt x="28" y="10"/>
                    </a:cubicBezTo>
                    <a:cubicBezTo>
                      <a:pt x="28" y="10"/>
                      <a:pt x="27" y="9"/>
                      <a:pt x="27" y="9"/>
                    </a:cubicBezTo>
                    <a:cubicBezTo>
                      <a:pt x="26" y="10"/>
                      <a:pt x="25" y="11"/>
                      <a:pt x="23" y="11"/>
                    </a:cubicBezTo>
                    <a:cubicBezTo>
                      <a:pt x="22" y="12"/>
                      <a:pt x="17" y="16"/>
                      <a:pt x="20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4"/>
                      <a:pt x="27" y="5"/>
                    </a:cubicBezTo>
                    <a:cubicBezTo>
                      <a:pt x="24" y="6"/>
                      <a:pt x="22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7"/>
                      <a:pt x="22" y="6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6" y="3"/>
                      <a:pt x="27" y="3"/>
                      <a:pt x="28" y="3"/>
                    </a:cubicBezTo>
                    <a:close/>
                    <a:moveTo>
                      <a:pt x="36" y="21"/>
                    </a:moveTo>
                    <a:cubicBezTo>
                      <a:pt x="34" y="23"/>
                      <a:pt x="32" y="25"/>
                      <a:pt x="30" y="27"/>
                    </a:cubicBezTo>
                    <a:cubicBezTo>
                      <a:pt x="29" y="28"/>
                      <a:pt x="27" y="29"/>
                      <a:pt x="26" y="30"/>
                    </a:cubicBezTo>
                    <a:cubicBezTo>
                      <a:pt x="27" y="29"/>
                      <a:pt x="28" y="27"/>
                      <a:pt x="29" y="26"/>
                    </a:cubicBezTo>
                    <a:cubicBezTo>
                      <a:pt x="30" y="25"/>
                      <a:pt x="31" y="23"/>
                      <a:pt x="33" y="21"/>
                    </a:cubicBezTo>
                    <a:cubicBezTo>
                      <a:pt x="34" y="21"/>
                      <a:pt x="35" y="21"/>
                      <a:pt x="36" y="21"/>
                    </a:cubicBezTo>
                    <a:close/>
                    <a:moveTo>
                      <a:pt x="41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3"/>
                      <a:pt x="41" y="24"/>
                      <a:pt x="41" y="26"/>
                    </a:cubicBezTo>
                    <a:close/>
                    <a:moveTo>
                      <a:pt x="22" y="42"/>
                    </a:moveTo>
                    <a:cubicBezTo>
                      <a:pt x="24" y="40"/>
                      <a:pt x="25" y="39"/>
                      <a:pt x="26" y="38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4" y="38"/>
                      <a:pt x="22" y="40"/>
                      <a:pt x="20" y="41"/>
                    </a:cubicBezTo>
                    <a:cubicBezTo>
                      <a:pt x="23" y="39"/>
                      <a:pt x="25" y="37"/>
                      <a:pt x="27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5" y="41"/>
                      <a:pt x="24" y="41"/>
                      <a:pt x="22" y="42"/>
                    </a:cubicBezTo>
                    <a:close/>
                    <a:moveTo>
                      <a:pt x="28" y="18"/>
                    </a:moveTo>
                    <a:cubicBezTo>
                      <a:pt x="28" y="18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5" y="22"/>
                      <a:pt x="23" y="26"/>
                      <a:pt x="19" y="28"/>
                    </a:cubicBezTo>
                    <a:cubicBezTo>
                      <a:pt x="22" y="25"/>
                      <a:pt x="25" y="21"/>
                      <a:pt x="28" y="18"/>
                    </a:cubicBezTo>
                    <a:close/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27" y="22"/>
                      <a:pt x="26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9" y="21"/>
                    </a:cubicBezTo>
                    <a:close/>
                    <a:moveTo>
                      <a:pt x="27" y="34"/>
                    </a:moveTo>
                    <a:cubicBezTo>
                      <a:pt x="27" y="34"/>
                      <a:pt x="26" y="34"/>
                      <a:pt x="26" y="34"/>
                    </a:cubicBezTo>
                    <a:cubicBezTo>
                      <a:pt x="24" y="34"/>
                      <a:pt x="22" y="36"/>
                      <a:pt x="20" y="37"/>
                    </a:cubicBezTo>
                    <a:cubicBezTo>
                      <a:pt x="22" y="35"/>
                      <a:pt x="25" y="34"/>
                      <a:pt x="27" y="31"/>
                    </a:cubicBezTo>
                    <a:cubicBezTo>
                      <a:pt x="27" y="32"/>
                      <a:pt x="27" y="33"/>
                      <a:pt x="27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7"/>
                      <a:pt x="21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6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lose/>
                    <a:moveTo>
                      <a:pt x="26" y="31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21" y="34"/>
                      <a:pt x="23" y="33"/>
                      <a:pt x="26" y="31"/>
                    </a:cubicBezTo>
                    <a:close/>
                    <a:moveTo>
                      <a:pt x="25" y="30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3" y="32"/>
                      <a:pt x="21" y="33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9" y="23"/>
                      <a:pt x="29" y="22"/>
                    </a:cubicBezTo>
                    <a:cubicBezTo>
                      <a:pt x="30" y="22"/>
                      <a:pt x="30" y="21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29" y="24"/>
                      <a:pt x="27" y="27"/>
                      <a:pt x="25" y="30"/>
                    </a:cubicBezTo>
                    <a:close/>
                    <a:moveTo>
                      <a:pt x="23" y="29"/>
                    </a:moveTo>
                    <a:cubicBezTo>
                      <a:pt x="22" y="30"/>
                      <a:pt x="20" y="31"/>
                      <a:pt x="19" y="32"/>
                    </a:cubicBezTo>
                    <a:cubicBezTo>
                      <a:pt x="18" y="32"/>
                      <a:pt x="18" y="32"/>
                      <a:pt x="20" y="31"/>
                    </a:cubicBezTo>
                    <a:cubicBezTo>
                      <a:pt x="21" y="30"/>
                      <a:pt x="21" y="29"/>
                      <a:pt x="22" y="28"/>
                    </a:cubicBezTo>
                    <a:cubicBezTo>
                      <a:pt x="25" y="26"/>
                      <a:pt x="27" y="23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3" y="29"/>
                    </a:cubicBezTo>
                    <a:close/>
                    <a:moveTo>
                      <a:pt x="24" y="17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5" y="16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1" y="7"/>
                      <a:pt x="20" y="7"/>
                      <a:pt x="19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20" y="6"/>
                      <a:pt x="21" y="5"/>
                      <a:pt x="22" y="5"/>
                    </a:cubicBezTo>
                    <a:cubicBezTo>
                      <a:pt x="25" y="3"/>
                      <a:pt x="22" y="5"/>
                      <a:pt x="21" y="6"/>
                    </a:cubicBezTo>
                    <a:close/>
                    <a:moveTo>
                      <a:pt x="25" y="6"/>
                    </a:moveTo>
                    <a:cubicBezTo>
                      <a:pt x="28" y="4"/>
                      <a:pt x="23" y="10"/>
                      <a:pt x="22" y="10"/>
                    </a:cubicBezTo>
                    <a:cubicBezTo>
                      <a:pt x="21" y="11"/>
                      <a:pt x="20" y="12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6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24" y="13"/>
                      <a:pt x="24" y="14"/>
                    </a:cubicBezTo>
                    <a:cubicBezTo>
                      <a:pt x="22" y="15"/>
                      <a:pt x="21" y="16"/>
                      <a:pt x="19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21" y="14"/>
                      <a:pt x="23" y="12"/>
                      <a:pt x="25" y="11"/>
                    </a:cubicBezTo>
                    <a:close/>
                    <a:moveTo>
                      <a:pt x="23" y="17"/>
                    </a:moveTo>
                    <a:cubicBezTo>
                      <a:pt x="19" y="21"/>
                      <a:pt x="16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9" y="28"/>
                    </a:cubicBezTo>
                    <a:cubicBezTo>
                      <a:pt x="14" y="24"/>
                      <a:pt x="19" y="21"/>
                      <a:pt x="23" y="17"/>
                    </a:cubicBezTo>
                    <a:close/>
                    <a:moveTo>
                      <a:pt x="28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3" y="20"/>
                      <a:pt x="19" y="23"/>
                      <a:pt x="16" y="27"/>
                    </a:cubicBezTo>
                    <a:cubicBezTo>
                      <a:pt x="16" y="27"/>
                      <a:pt x="16" y="28"/>
                      <a:pt x="16" y="28"/>
                    </a:cubicBezTo>
                    <a:cubicBezTo>
                      <a:pt x="18" y="26"/>
                      <a:pt x="19" y="25"/>
                      <a:pt x="21" y="23"/>
                    </a:cubicBezTo>
                    <a:cubicBezTo>
                      <a:pt x="22" y="22"/>
                      <a:pt x="23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1" y="26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3" y="19"/>
                      <a:pt x="28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2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3"/>
                    </a:cubicBezTo>
                    <a:cubicBezTo>
                      <a:pt x="21" y="43"/>
                      <a:pt x="21" y="43"/>
                      <a:pt x="22" y="43"/>
                    </a:cubicBezTo>
                    <a:cubicBezTo>
                      <a:pt x="22" y="43"/>
                      <a:pt x="23" y="43"/>
                      <a:pt x="23" y="42"/>
                    </a:cubicBezTo>
                    <a:cubicBezTo>
                      <a:pt x="24" y="42"/>
                      <a:pt x="25" y="42"/>
                      <a:pt x="25" y="41"/>
                    </a:cubicBezTo>
                    <a:cubicBezTo>
                      <a:pt x="26" y="41"/>
                      <a:pt x="26" y="42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4" y="44"/>
                      <a:pt x="21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8" y="29"/>
                      <a:pt x="28" y="29"/>
                      <a:pt x="28" y="30"/>
                    </a:cubicBezTo>
                    <a:cubicBezTo>
                      <a:pt x="30" y="28"/>
                      <a:pt x="32" y="26"/>
                      <a:pt x="34" y="23"/>
                    </a:cubicBezTo>
                    <a:cubicBezTo>
                      <a:pt x="35" y="22"/>
                      <a:pt x="38" y="20"/>
                      <a:pt x="35" y="24"/>
                    </a:cubicBezTo>
                    <a:cubicBezTo>
                      <a:pt x="33" y="26"/>
                      <a:pt x="32" y="27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8" y="24"/>
                      <a:pt x="40" y="22"/>
                      <a:pt x="38" y="24"/>
                    </a:cubicBezTo>
                    <a:cubicBezTo>
                      <a:pt x="37" y="26"/>
                      <a:pt x="36" y="27"/>
                      <a:pt x="35" y="29"/>
                    </a:cubicBezTo>
                    <a:cubicBezTo>
                      <a:pt x="35" y="29"/>
                      <a:pt x="35" y="29"/>
                      <a:pt x="36" y="29"/>
                    </a:cubicBezTo>
                    <a:cubicBezTo>
                      <a:pt x="37" y="29"/>
                      <a:pt x="40" y="26"/>
                      <a:pt x="39" y="28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8" y="21"/>
                    </a:moveTo>
                    <a:cubicBezTo>
                      <a:pt x="38" y="21"/>
                      <a:pt x="39" y="21"/>
                      <a:pt x="40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8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1"/>
                      <a:pt x="7" y="24"/>
                      <a:pt x="6" y="26"/>
                    </a:cubicBezTo>
                    <a:cubicBezTo>
                      <a:pt x="2" y="29"/>
                      <a:pt x="7" y="23"/>
                      <a:pt x="7" y="23"/>
                    </a:cubicBezTo>
                    <a:cubicBezTo>
                      <a:pt x="7" y="22"/>
                      <a:pt x="8" y="21"/>
                      <a:pt x="9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3" y="25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9" y="27"/>
                      <a:pt x="10" y="25"/>
                      <a:pt x="12" y="23"/>
                    </a:cubicBezTo>
                    <a:cubicBezTo>
                      <a:pt x="14" y="20"/>
                      <a:pt x="13" y="22"/>
                      <a:pt x="11" y="24"/>
                    </a:cubicBezTo>
                    <a:cubicBezTo>
                      <a:pt x="10" y="25"/>
                      <a:pt x="9" y="26"/>
                      <a:pt x="9" y="28"/>
                    </a:cubicBezTo>
                    <a:cubicBezTo>
                      <a:pt x="8" y="28"/>
                      <a:pt x="8" y="28"/>
                      <a:pt x="9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0" name="Freeform 195"/>
              <p:cNvSpPr>
                <a:spLocks noEditPoints="1" noChangeArrowheads="1"/>
              </p:cNvSpPr>
              <p:nvPr/>
            </p:nvSpPr>
            <p:spPr bwMode="auto">
              <a:xfrm>
                <a:off x="6261" y="154"/>
                <a:ext cx="295" cy="312"/>
              </a:xfrm>
              <a:custGeom>
                <a:avLst/>
                <a:gdLst>
                  <a:gd name="T0" fmla="*/ 11569 w 125"/>
                  <a:gd name="T1" fmla="*/ 22128 h 132"/>
                  <a:gd name="T2" fmla="*/ 2048 w 125"/>
                  <a:gd name="T3" fmla="*/ 7145 h 132"/>
                  <a:gd name="T4" fmla="*/ 6573 w 125"/>
                  <a:gd name="T5" fmla="*/ 16018 h 132"/>
                  <a:gd name="T6" fmla="*/ 2579 w 125"/>
                  <a:gd name="T7" fmla="*/ 17626 h 132"/>
                  <a:gd name="T8" fmla="*/ 1777 w 125"/>
                  <a:gd name="T9" fmla="*/ 16229 h 132"/>
                  <a:gd name="T10" fmla="*/ 1777 w 125"/>
                  <a:gd name="T11" fmla="*/ 16229 h 132"/>
                  <a:gd name="T12" fmla="*/ 1777 w 125"/>
                  <a:gd name="T13" fmla="*/ 16018 h 132"/>
                  <a:gd name="T14" fmla="*/ 10398 w 125"/>
                  <a:gd name="T15" fmla="*/ 3458 h 132"/>
                  <a:gd name="T16" fmla="*/ 8777 w 125"/>
                  <a:gd name="T17" fmla="*/ 4871 h 132"/>
                  <a:gd name="T18" fmla="*/ 12961 w 125"/>
                  <a:gd name="T19" fmla="*/ 3683 h 132"/>
                  <a:gd name="T20" fmla="*/ 14710 w 125"/>
                  <a:gd name="T21" fmla="*/ 4871 h 132"/>
                  <a:gd name="T22" fmla="*/ 13985 w 125"/>
                  <a:gd name="T23" fmla="*/ 6112 h 132"/>
                  <a:gd name="T24" fmla="*/ 10176 w 125"/>
                  <a:gd name="T25" fmla="*/ 5403 h 132"/>
                  <a:gd name="T26" fmla="*/ 6728 w 125"/>
                  <a:gd name="T27" fmla="*/ 7145 h 132"/>
                  <a:gd name="T28" fmla="*/ 12064 w 125"/>
                  <a:gd name="T29" fmla="*/ 5084 h 132"/>
                  <a:gd name="T30" fmla="*/ 12064 w 125"/>
                  <a:gd name="T31" fmla="*/ 3999 h 132"/>
                  <a:gd name="T32" fmla="*/ 9530 w 125"/>
                  <a:gd name="T33" fmla="*/ 5084 h 132"/>
                  <a:gd name="T34" fmla="*/ 3075 w 125"/>
                  <a:gd name="T35" fmla="*/ 8173 h 132"/>
                  <a:gd name="T36" fmla="*/ 1237 w 125"/>
                  <a:gd name="T37" fmla="*/ 10119 h 132"/>
                  <a:gd name="T38" fmla="*/ 1024 w 125"/>
                  <a:gd name="T39" fmla="*/ 11145 h 132"/>
                  <a:gd name="T40" fmla="*/ 4312 w 125"/>
                  <a:gd name="T41" fmla="*/ 10487 h 132"/>
                  <a:gd name="T42" fmla="*/ 15878 w 125"/>
                  <a:gd name="T43" fmla="*/ 7022 h 132"/>
                  <a:gd name="T44" fmla="*/ 4968 w 125"/>
                  <a:gd name="T45" fmla="*/ 11145 h 132"/>
                  <a:gd name="T46" fmla="*/ 9530 w 125"/>
                  <a:gd name="T47" fmla="*/ 9731 h 132"/>
                  <a:gd name="T48" fmla="*/ 19166 w 125"/>
                  <a:gd name="T49" fmla="*/ 7022 h 132"/>
                  <a:gd name="T50" fmla="*/ 17426 w 125"/>
                  <a:gd name="T51" fmla="*/ 7833 h 132"/>
                  <a:gd name="T52" fmla="*/ 9308 w 125"/>
                  <a:gd name="T53" fmla="*/ 12017 h 132"/>
                  <a:gd name="T54" fmla="*/ 19850 w 125"/>
                  <a:gd name="T55" fmla="*/ 8705 h 132"/>
                  <a:gd name="T56" fmla="*/ 11569 w 125"/>
                  <a:gd name="T57" fmla="*/ 13045 h 132"/>
                  <a:gd name="T58" fmla="*/ 11569 w 125"/>
                  <a:gd name="T59" fmla="*/ 20230 h 132"/>
                  <a:gd name="T60" fmla="*/ 18679 w 125"/>
                  <a:gd name="T61" fmla="*/ 16387 h 132"/>
                  <a:gd name="T62" fmla="*/ 13841 w 125"/>
                  <a:gd name="T63" fmla="*/ 18514 h 132"/>
                  <a:gd name="T64" fmla="*/ 20346 w 125"/>
                  <a:gd name="T65" fmla="*/ 15475 h 132"/>
                  <a:gd name="T66" fmla="*/ 13617 w 125"/>
                  <a:gd name="T67" fmla="*/ 16888 h 132"/>
                  <a:gd name="T68" fmla="*/ 5865 w 125"/>
                  <a:gd name="T69" fmla="*/ 20944 h 132"/>
                  <a:gd name="T70" fmla="*/ 4467 w 125"/>
                  <a:gd name="T71" fmla="*/ 19850 h 132"/>
                  <a:gd name="T72" fmla="*/ 17650 w 125"/>
                  <a:gd name="T73" fmla="*/ 14990 h 132"/>
                  <a:gd name="T74" fmla="*/ 13985 w 125"/>
                  <a:gd name="T75" fmla="*/ 16018 h 132"/>
                  <a:gd name="T76" fmla="*/ 17127 w 125"/>
                  <a:gd name="T77" fmla="*/ 14331 h 132"/>
                  <a:gd name="T78" fmla="*/ 20714 w 125"/>
                  <a:gd name="T79" fmla="*/ 11648 h 132"/>
                  <a:gd name="T80" fmla="*/ 13093 w 125"/>
                  <a:gd name="T81" fmla="*/ 14990 h 132"/>
                  <a:gd name="T82" fmla="*/ 20714 w 125"/>
                  <a:gd name="T83" fmla="*/ 11513 h 132"/>
                  <a:gd name="T84" fmla="*/ 3809 w 125"/>
                  <a:gd name="T85" fmla="*/ 18129 h 132"/>
                  <a:gd name="T86" fmla="*/ 20567 w 125"/>
                  <a:gd name="T87" fmla="*/ 10828 h 132"/>
                  <a:gd name="T88" fmla="*/ 3285 w 125"/>
                  <a:gd name="T89" fmla="*/ 17101 h 132"/>
                  <a:gd name="T90" fmla="*/ 7753 w 125"/>
                  <a:gd name="T91" fmla="*/ 17420 h 132"/>
                  <a:gd name="T92" fmla="*/ 7097 w 125"/>
                  <a:gd name="T93" fmla="*/ 21469 h 132"/>
                  <a:gd name="T94" fmla="*/ 7384 w 125"/>
                  <a:gd name="T95" fmla="*/ 21469 h 132"/>
                  <a:gd name="T96" fmla="*/ 18838 w 125"/>
                  <a:gd name="T97" fmla="*/ 19543 h 132"/>
                  <a:gd name="T98" fmla="*/ 13461 w 125"/>
                  <a:gd name="T99" fmla="*/ 21750 h 132"/>
                  <a:gd name="T100" fmla="*/ 12293 w 125"/>
                  <a:gd name="T101" fmla="*/ 21469 h 132"/>
                  <a:gd name="T102" fmla="*/ 19321 w 125"/>
                  <a:gd name="T103" fmla="*/ 18514 h 132"/>
                  <a:gd name="T104" fmla="*/ 16258 w 125"/>
                  <a:gd name="T105" fmla="*/ 21632 h 132"/>
                  <a:gd name="T106" fmla="*/ 19706 w 125"/>
                  <a:gd name="T107" fmla="*/ 16888 h 132"/>
                  <a:gd name="T108" fmla="*/ 10398 w 125"/>
                  <a:gd name="T109" fmla="*/ 21100 h 132"/>
                  <a:gd name="T110" fmla="*/ 12293 w 125"/>
                  <a:gd name="T111" fmla="*/ 11513 h 132"/>
                  <a:gd name="T112" fmla="*/ 18838 w 125"/>
                  <a:gd name="T113" fmla="*/ 6431 h 132"/>
                  <a:gd name="T114" fmla="*/ 16905 w 125"/>
                  <a:gd name="T115" fmla="*/ 6777 h 132"/>
                  <a:gd name="T116" fmla="*/ 3944 w 125"/>
                  <a:gd name="T117" fmla="*/ 11357 h 132"/>
                  <a:gd name="T118" fmla="*/ 12815 w 125"/>
                  <a:gd name="T119" fmla="*/ 3458 h 132"/>
                  <a:gd name="T120" fmla="*/ 3285 w 125"/>
                  <a:gd name="T121" fmla="*/ 7670 h 132"/>
                  <a:gd name="T122" fmla="*/ 3441 w 125"/>
                  <a:gd name="T123" fmla="*/ 6431 h 132"/>
                  <a:gd name="T124" fmla="*/ 10398 w 125"/>
                  <a:gd name="T125" fmla="*/ 10989 h 1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2"/>
                  <a:gd name="T191" fmla="*/ 125 w 125"/>
                  <a:gd name="T192" fmla="*/ 132 h 13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2">
                    <a:moveTo>
                      <a:pt x="30" y="121"/>
                    </a:moveTo>
                    <a:cubicBezTo>
                      <a:pt x="39" y="128"/>
                      <a:pt x="50" y="127"/>
                      <a:pt x="60" y="124"/>
                    </a:cubicBezTo>
                    <a:cubicBezTo>
                      <a:pt x="60" y="126"/>
                      <a:pt x="59" y="128"/>
                      <a:pt x="58" y="129"/>
                    </a:cubicBezTo>
                    <a:cubicBezTo>
                      <a:pt x="57" y="131"/>
                      <a:pt x="59" y="132"/>
                      <a:pt x="60" y="131"/>
                    </a:cubicBezTo>
                    <a:cubicBezTo>
                      <a:pt x="61" y="130"/>
                      <a:pt x="61" y="130"/>
                      <a:pt x="62" y="129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2" y="130"/>
                      <a:pt x="64" y="131"/>
                      <a:pt x="64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5" y="129"/>
                      <a:pt x="67" y="129"/>
                      <a:pt x="67" y="128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8" y="127"/>
                      <a:pt x="69" y="126"/>
                      <a:pt x="68" y="125"/>
                    </a:cubicBezTo>
                    <a:cubicBezTo>
                      <a:pt x="77" y="129"/>
                      <a:pt x="87" y="130"/>
                      <a:pt x="96" y="126"/>
                    </a:cubicBezTo>
                    <a:cubicBezTo>
                      <a:pt x="107" y="122"/>
                      <a:pt x="113" y="112"/>
                      <a:pt x="117" y="102"/>
                    </a:cubicBezTo>
                    <a:cubicBezTo>
                      <a:pt x="125" y="82"/>
                      <a:pt x="125" y="57"/>
                      <a:pt x="114" y="39"/>
                    </a:cubicBezTo>
                    <a:cubicBezTo>
                      <a:pt x="105" y="24"/>
                      <a:pt x="88" y="18"/>
                      <a:pt x="71" y="17"/>
                    </a:cubicBezTo>
                    <a:cubicBezTo>
                      <a:pt x="73" y="11"/>
                      <a:pt x="76" y="6"/>
                      <a:pt x="81" y="3"/>
                    </a:cubicBezTo>
                    <a:cubicBezTo>
                      <a:pt x="82" y="2"/>
                      <a:pt x="81" y="0"/>
                      <a:pt x="79" y="1"/>
                    </a:cubicBezTo>
                    <a:cubicBezTo>
                      <a:pt x="74" y="4"/>
                      <a:pt x="70" y="10"/>
                      <a:pt x="68" y="17"/>
                    </a:cubicBezTo>
                    <a:cubicBezTo>
                      <a:pt x="66" y="17"/>
                      <a:pt x="65" y="17"/>
                      <a:pt x="63" y="17"/>
                    </a:cubicBezTo>
                    <a:cubicBezTo>
                      <a:pt x="43" y="18"/>
                      <a:pt x="24" y="25"/>
                      <a:pt x="12" y="41"/>
                    </a:cubicBezTo>
                    <a:cubicBezTo>
                      <a:pt x="1" y="57"/>
                      <a:pt x="0" y="78"/>
                      <a:pt x="8" y="95"/>
                    </a:cubicBezTo>
                    <a:cubicBezTo>
                      <a:pt x="13" y="105"/>
                      <a:pt x="21" y="115"/>
                      <a:pt x="30" y="121"/>
                    </a:cubicBezTo>
                    <a:close/>
                    <a:moveTo>
                      <a:pt x="19" y="106"/>
                    </a:moveTo>
                    <a:cubicBezTo>
                      <a:pt x="26" y="104"/>
                      <a:pt x="33" y="100"/>
                      <a:pt x="40" y="97"/>
                    </a:cubicBezTo>
                    <a:cubicBezTo>
                      <a:pt x="47" y="93"/>
                      <a:pt x="55" y="90"/>
                      <a:pt x="63" y="87"/>
                    </a:cubicBezTo>
                    <a:cubicBezTo>
                      <a:pt x="56" y="91"/>
                      <a:pt x="49" y="94"/>
                      <a:pt x="42" y="98"/>
                    </a:cubicBezTo>
                    <a:cubicBezTo>
                      <a:pt x="35" y="101"/>
                      <a:pt x="27" y="104"/>
                      <a:pt x="22" y="110"/>
                    </a:cubicBezTo>
                    <a:cubicBezTo>
                      <a:pt x="21" y="109"/>
                      <a:pt x="20" y="107"/>
                      <a:pt x="19" y="106"/>
                    </a:cubicBezTo>
                    <a:close/>
                    <a:moveTo>
                      <a:pt x="15" y="101"/>
                    </a:moveTo>
                    <a:cubicBezTo>
                      <a:pt x="23" y="100"/>
                      <a:pt x="31" y="94"/>
                      <a:pt x="38" y="92"/>
                    </a:cubicBezTo>
                    <a:cubicBezTo>
                      <a:pt x="47" y="88"/>
                      <a:pt x="55" y="84"/>
                      <a:pt x="64" y="80"/>
                    </a:cubicBezTo>
                    <a:cubicBezTo>
                      <a:pt x="74" y="76"/>
                      <a:pt x="83" y="71"/>
                      <a:pt x="93" y="67"/>
                    </a:cubicBezTo>
                    <a:cubicBezTo>
                      <a:pt x="98" y="65"/>
                      <a:pt x="104" y="64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4" y="64"/>
                      <a:pt x="99" y="66"/>
                      <a:pt x="93" y="68"/>
                    </a:cubicBezTo>
                    <a:cubicBezTo>
                      <a:pt x="85" y="72"/>
                      <a:pt x="76" y="75"/>
                      <a:pt x="68" y="79"/>
                    </a:cubicBezTo>
                    <a:cubicBezTo>
                      <a:pt x="59" y="83"/>
                      <a:pt x="50" y="87"/>
                      <a:pt x="42" y="92"/>
                    </a:cubicBezTo>
                    <a:cubicBezTo>
                      <a:pt x="38" y="94"/>
                      <a:pt x="34" y="96"/>
                      <a:pt x="30" y="99"/>
                    </a:cubicBezTo>
                    <a:cubicBezTo>
                      <a:pt x="26" y="101"/>
                      <a:pt x="22" y="103"/>
                      <a:pt x="18" y="105"/>
                    </a:cubicBezTo>
                    <a:cubicBezTo>
                      <a:pt x="17" y="104"/>
                      <a:pt x="16" y="102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6"/>
                      <a:pt x="18" y="95"/>
                      <a:pt x="20" y="94"/>
                    </a:cubicBezTo>
                    <a:cubicBezTo>
                      <a:pt x="24" y="92"/>
                      <a:pt x="29" y="91"/>
                      <a:pt x="33" y="89"/>
                    </a:cubicBezTo>
                    <a:cubicBezTo>
                      <a:pt x="43" y="84"/>
                      <a:pt x="53" y="80"/>
                      <a:pt x="64" y="77"/>
                    </a:cubicBezTo>
                    <a:cubicBezTo>
                      <a:pt x="65" y="76"/>
                      <a:pt x="67" y="75"/>
                      <a:pt x="68" y="75"/>
                    </a:cubicBezTo>
                    <a:cubicBezTo>
                      <a:pt x="67" y="75"/>
                      <a:pt x="66" y="76"/>
                      <a:pt x="65" y="76"/>
                    </a:cubicBezTo>
                    <a:cubicBezTo>
                      <a:pt x="56" y="80"/>
                      <a:pt x="48" y="83"/>
                      <a:pt x="39" y="87"/>
                    </a:cubicBezTo>
                    <a:cubicBezTo>
                      <a:pt x="31" y="91"/>
                      <a:pt x="22" y="95"/>
                      <a:pt x="14" y="100"/>
                    </a:cubicBezTo>
                    <a:cubicBezTo>
                      <a:pt x="14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1" y="93"/>
                      <a:pt x="11" y="93"/>
                    </a:cubicBezTo>
                    <a:cubicBezTo>
                      <a:pt x="15" y="92"/>
                      <a:pt x="18" y="90"/>
                      <a:pt x="22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6" y="78"/>
                      <a:pt x="55" y="74"/>
                      <a:pt x="64" y="70"/>
                    </a:cubicBezTo>
                    <a:cubicBezTo>
                      <a:pt x="66" y="69"/>
                      <a:pt x="67" y="69"/>
                      <a:pt x="68" y="68"/>
                    </a:cubicBezTo>
                    <a:cubicBezTo>
                      <a:pt x="66" y="69"/>
                      <a:pt x="63" y="71"/>
                      <a:pt x="60" y="72"/>
                    </a:cubicBezTo>
                    <a:cubicBezTo>
                      <a:pt x="52" y="76"/>
                      <a:pt x="43" y="80"/>
                      <a:pt x="34" y="83"/>
                    </a:cubicBezTo>
                    <a:cubicBezTo>
                      <a:pt x="30" y="85"/>
                      <a:pt x="26" y="88"/>
                      <a:pt x="22" y="90"/>
                    </a:cubicBezTo>
                    <a:cubicBezTo>
                      <a:pt x="19" y="92"/>
                      <a:pt x="15" y="93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2"/>
                      <a:pt x="30" y="81"/>
                      <a:pt x="36" y="78"/>
                    </a:cubicBezTo>
                    <a:cubicBezTo>
                      <a:pt x="50" y="72"/>
                      <a:pt x="64" y="65"/>
                      <a:pt x="79" y="60"/>
                    </a:cubicBezTo>
                    <a:cubicBezTo>
                      <a:pt x="84" y="57"/>
                      <a:pt x="90" y="55"/>
                      <a:pt x="96" y="53"/>
                    </a:cubicBezTo>
                    <a:cubicBezTo>
                      <a:pt x="94" y="54"/>
                      <a:pt x="92" y="55"/>
                      <a:pt x="91" y="55"/>
                    </a:cubicBezTo>
                    <a:cubicBezTo>
                      <a:pt x="81" y="60"/>
                      <a:pt x="71" y="64"/>
                      <a:pt x="61" y="68"/>
                    </a:cubicBezTo>
                    <a:cubicBezTo>
                      <a:pt x="53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20" y="87"/>
                      <a:pt x="15" y="89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91"/>
                      <a:pt x="10" y="91"/>
                      <a:pt x="9" y="90"/>
                    </a:cubicBezTo>
                    <a:cubicBezTo>
                      <a:pt x="12" y="88"/>
                      <a:pt x="15" y="86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6"/>
                      <a:pt x="31" y="35"/>
                      <a:pt x="16" y="42"/>
                    </a:cubicBezTo>
                    <a:cubicBezTo>
                      <a:pt x="16" y="42"/>
                      <a:pt x="15" y="42"/>
                      <a:pt x="15" y="43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8"/>
                    </a:cubicBezTo>
                    <a:cubicBezTo>
                      <a:pt x="24" y="36"/>
                      <a:pt x="28" y="34"/>
                      <a:pt x="32" y="32"/>
                    </a:cubicBezTo>
                    <a:cubicBezTo>
                      <a:pt x="39" y="28"/>
                      <a:pt x="47" y="24"/>
                      <a:pt x="55" y="20"/>
                    </a:cubicBezTo>
                    <a:cubicBezTo>
                      <a:pt x="57" y="20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0"/>
                      <a:pt x="29" y="36"/>
                      <a:pt x="36" y="33"/>
                    </a:cubicBezTo>
                    <a:cubicBezTo>
                      <a:pt x="40" y="30"/>
                      <a:pt x="44" y="28"/>
                      <a:pt x="49" y="26"/>
                    </a:cubicBezTo>
                    <a:cubicBezTo>
                      <a:pt x="50" y="25"/>
                      <a:pt x="52" y="24"/>
                      <a:pt x="53" y="24"/>
                    </a:cubicBezTo>
                    <a:cubicBezTo>
                      <a:pt x="39" y="31"/>
                      <a:pt x="25" y="39"/>
                      <a:pt x="12" y="48"/>
                    </a:cubicBezTo>
                    <a:cubicBezTo>
                      <a:pt x="12" y="46"/>
                      <a:pt x="13" y="45"/>
                      <a:pt x="14" y="44"/>
                    </a:cubicBezTo>
                    <a:close/>
                    <a:moveTo>
                      <a:pt x="11" y="50"/>
                    </a:moveTo>
                    <a:cubicBezTo>
                      <a:pt x="14" y="48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1" y="33"/>
                      <a:pt x="46" y="30"/>
                      <a:pt x="51" y="28"/>
                    </a:cubicBezTo>
                    <a:cubicBezTo>
                      <a:pt x="47" y="30"/>
                      <a:pt x="42" y="33"/>
                      <a:pt x="37" y="36"/>
                    </a:cubicBezTo>
                    <a:cubicBezTo>
                      <a:pt x="32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2" y="49"/>
                      <a:pt x="11" y="50"/>
                      <a:pt x="10" y="50"/>
                    </a:cubicBezTo>
                    <a:cubicBezTo>
                      <a:pt x="10" y="50"/>
                      <a:pt x="11" y="50"/>
                      <a:pt x="11" y="50"/>
                    </a:cubicBezTo>
                    <a:close/>
                    <a:moveTo>
                      <a:pt x="76" y="20"/>
                    </a:moveTo>
                    <a:cubicBezTo>
                      <a:pt x="78" y="21"/>
                      <a:pt x="80" y="21"/>
                      <a:pt x="82" y="22"/>
                    </a:cubicBezTo>
                    <a:cubicBezTo>
                      <a:pt x="78" y="24"/>
                      <a:pt x="74" y="26"/>
                      <a:pt x="70" y="28"/>
                    </a:cubicBezTo>
                    <a:cubicBezTo>
                      <a:pt x="70" y="26"/>
                      <a:pt x="70" y="25"/>
                      <a:pt x="70" y="24"/>
                    </a:cubicBezTo>
                    <a:cubicBezTo>
                      <a:pt x="72" y="23"/>
                      <a:pt x="74" y="22"/>
                      <a:pt x="75" y="21"/>
                    </a:cubicBezTo>
                    <a:cubicBezTo>
                      <a:pt x="75" y="21"/>
                      <a:pt x="76" y="21"/>
                      <a:pt x="76" y="20"/>
                    </a:cubicBezTo>
                    <a:close/>
                    <a:moveTo>
                      <a:pt x="97" y="27"/>
                    </a:moveTo>
                    <a:cubicBezTo>
                      <a:pt x="83" y="33"/>
                      <a:pt x="69" y="40"/>
                      <a:pt x="54" y="46"/>
                    </a:cubicBezTo>
                    <a:cubicBezTo>
                      <a:pt x="41" y="51"/>
                      <a:pt x="28" y="57"/>
                      <a:pt x="15" y="64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2" y="65"/>
                      <a:pt x="15" y="63"/>
                    </a:cubicBezTo>
                    <a:cubicBezTo>
                      <a:pt x="21" y="59"/>
                      <a:pt x="28" y="56"/>
                      <a:pt x="34" y="52"/>
                    </a:cubicBezTo>
                    <a:cubicBezTo>
                      <a:pt x="46" y="46"/>
                      <a:pt x="59" y="41"/>
                      <a:pt x="71" y="35"/>
                    </a:cubicBezTo>
                    <a:cubicBezTo>
                      <a:pt x="76" y="34"/>
                      <a:pt x="81" y="33"/>
                      <a:pt x="86" y="31"/>
                    </a:cubicBezTo>
                    <a:cubicBezTo>
                      <a:pt x="88" y="30"/>
                      <a:pt x="87" y="27"/>
                      <a:pt x="85" y="28"/>
                    </a:cubicBezTo>
                    <a:cubicBezTo>
                      <a:pt x="83" y="29"/>
                      <a:pt x="82" y="29"/>
                      <a:pt x="80" y="30"/>
                    </a:cubicBezTo>
                    <a:cubicBezTo>
                      <a:pt x="81" y="29"/>
                      <a:pt x="81" y="29"/>
                      <a:pt x="82" y="29"/>
                    </a:cubicBezTo>
                    <a:cubicBezTo>
                      <a:pt x="82" y="29"/>
                      <a:pt x="83" y="28"/>
                      <a:pt x="83" y="28"/>
                    </a:cubicBezTo>
                    <a:cubicBezTo>
                      <a:pt x="85" y="27"/>
                      <a:pt x="86" y="26"/>
                      <a:pt x="88" y="25"/>
                    </a:cubicBezTo>
                    <a:cubicBezTo>
                      <a:pt x="89" y="25"/>
                      <a:pt x="89" y="25"/>
                      <a:pt x="89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2" y="25"/>
                      <a:pt x="95" y="26"/>
                      <a:pt x="97" y="27"/>
                    </a:cubicBezTo>
                    <a:close/>
                    <a:moveTo>
                      <a:pt x="97" y="27"/>
                    </a:moveTo>
                    <a:cubicBezTo>
                      <a:pt x="97" y="27"/>
                      <a:pt x="97" y="28"/>
                      <a:pt x="96" y="28"/>
                    </a:cubicBezTo>
                    <a:cubicBezTo>
                      <a:pt x="92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2" y="30"/>
                      <a:pt x="94" y="29"/>
                    </a:cubicBezTo>
                    <a:cubicBezTo>
                      <a:pt x="95" y="29"/>
                      <a:pt x="97" y="28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lose/>
                    <a:moveTo>
                      <a:pt x="63" y="34"/>
                    </a:moveTo>
                    <a:cubicBezTo>
                      <a:pt x="64" y="35"/>
                      <a:pt x="66" y="35"/>
                      <a:pt x="68" y="35"/>
                    </a:cubicBezTo>
                    <a:cubicBezTo>
                      <a:pt x="55" y="41"/>
                      <a:pt x="42" y="46"/>
                      <a:pt x="30" y="52"/>
                    </a:cubicBezTo>
                    <a:cubicBezTo>
                      <a:pt x="40" y="46"/>
                      <a:pt x="51" y="41"/>
                      <a:pt x="62" y="35"/>
                    </a:cubicBezTo>
                    <a:cubicBezTo>
                      <a:pt x="62" y="35"/>
                      <a:pt x="62" y="35"/>
                      <a:pt x="63" y="34"/>
                    </a:cubicBezTo>
                    <a:close/>
                    <a:moveTo>
                      <a:pt x="59" y="31"/>
                    </a:moveTo>
                    <a:cubicBezTo>
                      <a:pt x="61" y="29"/>
                      <a:pt x="64" y="27"/>
                      <a:pt x="67" y="26"/>
                    </a:cubicBezTo>
                    <a:cubicBezTo>
                      <a:pt x="67" y="27"/>
                      <a:pt x="67" y="28"/>
                      <a:pt x="67" y="29"/>
                    </a:cubicBezTo>
                    <a:cubicBezTo>
                      <a:pt x="65" y="30"/>
                      <a:pt x="63" y="31"/>
                      <a:pt x="62" y="31"/>
                    </a:cubicBezTo>
                    <a:cubicBezTo>
                      <a:pt x="61" y="31"/>
                      <a:pt x="60" y="31"/>
                      <a:pt x="59" y="31"/>
                    </a:cubicBezTo>
                    <a:close/>
                    <a:moveTo>
                      <a:pt x="58" y="33"/>
                    </a:moveTo>
                    <a:cubicBezTo>
                      <a:pt x="53" y="36"/>
                      <a:pt x="49" y="38"/>
                      <a:pt x="44" y="40"/>
                    </a:cubicBezTo>
                    <a:cubicBezTo>
                      <a:pt x="33" y="45"/>
                      <a:pt x="22" y="51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4" y="55"/>
                      <a:pt x="17" y="53"/>
                      <a:pt x="20" y="52"/>
                    </a:cubicBezTo>
                    <a:cubicBezTo>
                      <a:pt x="27" y="48"/>
                      <a:pt x="33" y="45"/>
                      <a:pt x="39" y="41"/>
                    </a:cubicBezTo>
                    <a:cubicBezTo>
                      <a:pt x="45" y="38"/>
                      <a:pt x="50" y="35"/>
                      <a:pt x="55" y="32"/>
                    </a:cubicBezTo>
                    <a:cubicBezTo>
                      <a:pt x="56" y="33"/>
                      <a:pt x="57" y="33"/>
                      <a:pt x="58" y="33"/>
                    </a:cubicBezTo>
                    <a:close/>
                    <a:moveTo>
                      <a:pt x="67" y="30"/>
                    </a:moveTo>
                    <a:cubicBezTo>
                      <a:pt x="67" y="30"/>
                      <a:pt x="67" y="31"/>
                      <a:pt x="67" y="31"/>
                    </a:cubicBezTo>
                    <a:cubicBezTo>
                      <a:pt x="66" y="31"/>
                      <a:pt x="66" y="32"/>
                      <a:pt x="66" y="32"/>
                    </a:cubicBezTo>
                    <a:cubicBezTo>
                      <a:pt x="65" y="32"/>
                      <a:pt x="64" y="32"/>
                      <a:pt x="63" y="32"/>
                    </a:cubicBezTo>
                    <a:cubicBezTo>
                      <a:pt x="64" y="31"/>
                      <a:pt x="66" y="30"/>
                      <a:pt x="67" y="30"/>
                    </a:cubicBezTo>
                    <a:close/>
                    <a:moveTo>
                      <a:pt x="70" y="28"/>
                    </a:moveTo>
                    <a:cubicBezTo>
                      <a:pt x="73" y="27"/>
                      <a:pt x="77" y="25"/>
                      <a:pt x="81" y="23"/>
                    </a:cubicBezTo>
                    <a:cubicBezTo>
                      <a:pt x="77" y="25"/>
                      <a:pt x="73" y="27"/>
                      <a:pt x="70" y="29"/>
                    </a:cubicBezTo>
                    <a:cubicBezTo>
                      <a:pt x="70" y="29"/>
                      <a:pt x="70" y="29"/>
                      <a:pt x="70" y="28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8" y="30"/>
                      <a:pt x="76" y="31"/>
                    </a:cubicBezTo>
                    <a:cubicBezTo>
                      <a:pt x="74" y="31"/>
                      <a:pt x="72" y="32"/>
                      <a:pt x="70" y="32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4" y="28"/>
                      <a:pt x="79" y="25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5" y="22"/>
                      <a:pt x="87" y="23"/>
                      <a:pt x="89" y="24"/>
                    </a:cubicBezTo>
                    <a:cubicBezTo>
                      <a:pt x="87" y="25"/>
                      <a:pt x="84" y="27"/>
                      <a:pt x="82" y="28"/>
                    </a:cubicBezTo>
                    <a:close/>
                    <a:moveTo>
                      <a:pt x="70" y="23"/>
                    </a:moveTo>
                    <a:cubicBezTo>
                      <a:pt x="70" y="23"/>
                      <a:pt x="70" y="23"/>
                      <a:pt x="70" y="23"/>
                    </a:cubicBezTo>
                    <a:cubicBezTo>
                      <a:pt x="71" y="22"/>
                      <a:pt x="72" y="22"/>
                      <a:pt x="74" y="21"/>
                    </a:cubicBezTo>
                    <a:cubicBezTo>
                      <a:pt x="72" y="22"/>
                      <a:pt x="71" y="22"/>
                      <a:pt x="70" y="23"/>
                    </a:cubicBezTo>
                    <a:close/>
                    <a:moveTo>
                      <a:pt x="67" y="25"/>
                    </a:moveTo>
                    <a:cubicBezTo>
                      <a:pt x="64" y="27"/>
                      <a:pt x="61" y="29"/>
                      <a:pt x="58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60" y="28"/>
                      <a:pt x="64" y="27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lose/>
                    <a:moveTo>
                      <a:pt x="61" y="27"/>
                    </a:moveTo>
                    <a:cubicBezTo>
                      <a:pt x="59" y="28"/>
                      <a:pt x="57" y="29"/>
                      <a:pt x="55" y="29"/>
                    </a:cubicBezTo>
                    <a:cubicBezTo>
                      <a:pt x="55" y="29"/>
                      <a:pt x="54" y="29"/>
                      <a:pt x="54" y="29"/>
                    </a:cubicBezTo>
                    <a:cubicBezTo>
                      <a:pt x="52" y="28"/>
                      <a:pt x="50" y="30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4" y="35"/>
                    </a:cubicBezTo>
                    <a:cubicBezTo>
                      <a:pt x="38" y="38"/>
                      <a:pt x="32" y="40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5" y="49"/>
                      <a:pt x="16" y="48"/>
                      <a:pt x="18" y="47"/>
                    </a:cubicBezTo>
                    <a:cubicBezTo>
                      <a:pt x="24" y="43"/>
                      <a:pt x="30" y="40"/>
                      <a:pt x="36" y="37"/>
                    </a:cubicBezTo>
                    <a:cubicBezTo>
                      <a:pt x="46" y="32"/>
                      <a:pt x="57" y="25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5" y="25"/>
                      <a:pt x="63" y="26"/>
                      <a:pt x="61" y="27"/>
                    </a:cubicBezTo>
                    <a:close/>
                    <a:moveTo>
                      <a:pt x="10" y="52"/>
                    </a:moveTo>
                    <a:cubicBezTo>
                      <a:pt x="13" y="51"/>
                      <a:pt x="16" y="49"/>
                      <a:pt x="19" y="48"/>
                    </a:cubicBezTo>
                    <a:cubicBezTo>
                      <a:pt x="25" y="44"/>
                      <a:pt x="31" y="42"/>
                      <a:pt x="37" y="39"/>
                    </a:cubicBezTo>
                    <a:cubicBezTo>
                      <a:pt x="42" y="37"/>
                      <a:pt x="48" y="34"/>
                      <a:pt x="53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39" y="41"/>
                      <a:pt x="23" y="49"/>
                      <a:pt x="7" y="58"/>
                    </a:cubicBezTo>
                    <a:cubicBezTo>
                      <a:pt x="8" y="56"/>
                      <a:pt x="9" y="54"/>
                      <a:pt x="10" y="52"/>
                    </a:cubicBezTo>
                    <a:close/>
                    <a:moveTo>
                      <a:pt x="7" y="60"/>
                    </a:moveTo>
                    <a:cubicBezTo>
                      <a:pt x="12" y="58"/>
                      <a:pt x="16" y="55"/>
                      <a:pt x="20" y="52"/>
                    </a:cubicBezTo>
                    <a:cubicBezTo>
                      <a:pt x="27" y="49"/>
                      <a:pt x="33" y="46"/>
                      <a:pt x="40" y="43"/>
                    </a:cubicBezTo>
                    <a:cubicBezTo>
                      <a:pt x="46" y="40"/>
                      <a:pt x="52" y="37"/>
                      <a:pt x="59" y="34"/>
                    </a:cubicBezTo>
                    <a:cubicBezTo>
                      <a:pt x="60" y="34"/>
                      <a:pt x="60" y="34"/>
                      <a:pt x="61" y="34"/>
                    </a:cubicBezTo>
                    <a:cubicBezTo>
                      <a:pt x="55" y="37"/>
                      <a:pt x="49" y="41"/>
                      <a:pt x="43" y="44"/>
                    </a:cubicBezTo>
                    <a:cubicBezTo>
                      <a:pt x="34" y="48"/>
                      <a:pt x="26" y="53"/>
                      <a:pt x="17" y="58"/>
                    </a:cubicBezTo>
                    <a:cubicBezTo>
                      <a:pt x="15" y="59"/>
                      <a:pt x="13" y="60"/>
                      <a:pt x="11" y="61"/>
                    </a:cubicBezTo>
                    <a:cubicBezTo>
                      <a:pt x="9" y="62"/>
                      <a:pt x="8" y="63"/>
                      <a:pt x="6" y="64"/>
                    </a:cubicBezTo>
                    <a:cubicBezTo>
                      <a:pt x="6" y="63"/>
                      <a:pt x="7" y="61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6" y="60"/>
                      <a:pt x="19" y="58"/>
                      <a:pt x="23" y="56"/>
                    </a:cubicBezTo>
                    <a:cubicBezTo>
                      <a:pt x="31" y="52"/>
                      <a:pt x="38" y="48"/>
                      <a:pt x="46" y="45"/>
                    </a:cubicBezTo>
                    <a:cubicBezTo>
                      <a:pt x="52" y="42"/>
                      <a:pt x="58" y="40"/>
                      <a:pt x="63" y="38"/>
                    </a:cubicBezTo>
                    <a:cubicBezTo>
                      <a:pt x="44" y="47"/>
                      <a:pt x="24" y="56"/>
                      <a:pt x="6" y="68"/>
                    </a:cubicBezTo>
                    <a:cubicBezTo>
                      <a:pt x="6" y="67"/>
                      <a:pt x="6" y="66"/>
                      <a:pt x="6" y="65"/>
                    </a:cubicBezTo>
                    <a:cubicBezTo>
                      <a:pt x="8" y="64"/>
                      <a:pt x="10" y="63"/>
                      <a:pt x="12" y="62"/>
                    </a:cubicBezTo>
                    <a:close/>
                    <a:moveTo>
                      <a:pt x="6" y="69"/>
                    </a:moveTo>
                    <a:cubicBezTo>
                      <a:pt x="12" y="67"/>
                      <a:pt x="19" y="63"/>
                      <a:pt x="25" y="60"/>
                    </a:cubicBezTo>
                    <a:cubicBezTo>
                      <a:pt x="33" y="55"/>
                      <a:pt x="41" y="52"/>
                      <a:pt x="49" y="48"/>
                    </a:cubicBezTo>
                    <a:cubicBezTo>
                      <a:pt x="53" y="47"/>
                      <a:pt x="57" y="45"/>
                      <a:pt x="60" y="44"/>
                    </a:cubicBezTo>
                    <a:cubicBezTo>
                      <a:pt x="57" y="45"/>
                      <a:pt x="54" y="47"/>
                      <a:pt x="50" y="48"/>
                    </a:cubicBezTo>
                    <a:cubicBezTo>
                      <a:pt x="42" y="52"/>
                      <a:pt x="34" y="56"/>
                      <a:pt x="27" y="61"/>
                    </a:cubicBezTo>
                    <a:cubicBezTo>
                      <a:pt x="19" y="64"/>
                      <a:pt x="13" y="69"/>
                      <a:pt x="6" y="73"/>
                    </a:cubicBezTo>
                    <a:cubicBezTo>
                      <a:pt x="6" y="72"/>
                      <a:pt x="6" y="70"/>
                      <a:pt x="6" y="69"/>
                    </a:cubicBezTo>
                    <a:close/>
                    <a:moveTo>
                      <a:pt x="104" y="32"/>
                    </a:moveTo>
                    <a:cubicBezTo>
                      <a:pt x="105" y="33"/>
                      <a:pt x="106" y="33"/>
                      <a:pt x="106" y="34"/>
                    </a:cubicBezTo>
                    <a:cubicBezTo>
                      <a:pt x="105" y="35"/>
                      <a:pt x="103" y="36"/>
                      <a:pt x="101" y="36"/>
                    </a:cubicBezTo>
                    <a:cubicBezTo>
                      <a:pt x="98" y="38"/>
                      <a:pt x="95" y="39"/>
                      <a:pt x="92" y="40"/>
                    </a:cubicBezTo>
                    <a:cubicBezTo>
                      <a:pt x="89" y="41"/>
                      <a:pt x="85" y="43"/>
                      <a:pt x="82" y="44"/>
                    </a:cubicBezTo>
                    <a:cubicBezTo>
                      <a:pt x="78" y="46"/>
                      <a:pt x="74" y="47"/>
                      <a:pt x="70" y="49"/>
                    </a:cubicBezTo>
                    <a:cubicBezTo>
                      <a:pt x="67" y="50"/>
                      <a:pt x="63" y="52"/>
                      <a:pt x="60" y="53"/>
                    </a:cubicBezTo>
                    <a:cubicBezTo>
                      <a:pt x="46" y="59"/>
                      <a:pt x="32" y="64"/>
                      <a:pt x="19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2" y="69"/>
                      <a:pt x="27" y="66"/>
                      <a:pt x="31" y="64"/>
                    </a:cubicBezTo>
                    <a:cubicBezTo>
                      <a:pt x="42" y="59"/>
                      <a:pt x="53" y="53"/>
                      <a:pt x="64" y="49"/>
                    </a:cubicBezTo>
                    <a:cubicBezTo>
                      <a:pt x="74" y="44"/>
                      <a:pt x="84" y="40"/>
                      <a:pt x="94" y="36"/>
                    </a:cubicBezTo>
                    <a:cubicBezTo>
                      <a:pt x="98" y="35"/>
                      <a:pt x="101" y="33"/>
                      <a:pt x="104" y="32"/>
                    </a:cubicBezTo>
                    <a:close/>
                    <a:moveTo>
                      <a:pt x="29" y="64"/>
                    </a:moveTo>
                    <a:cubicBezTo>
                      <a:pt x="21" y="68"/>
                      <a:pt x="14" y="72"/>
                      <a:pt x="6" y="77"/>
                    </a:cubicBezTo>
                    <a:cubicBezTo>
                      <a:pt x="6" y="76"/>
                      <a:pt x="6" y="75"/>
                      <a:pt x="6" y="74"/>
                    </a:cubicBezTo>
                    <a:cubicBezTo>
                      <a:pt x="13" y="72"/>
                      <a:pt x="18" y="68"/>
                      <a:pt x="25" y="65"/>
                    </a:cubicBezTo>
                    <a:cubicBezTo>
                      <a:pt x="34" y="60"/>
                      <a:pt x="44" y="56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6"/>
                      <a:pt x="37" y="60"/>
                      <a:pt x="29" y="64"/>
                    </a:cubicBezTo>
                    <a:close/>
                    <a:moveTo>
                      <a:pt x="6" y="78"/>
                    </a:moveTo>
                    <a:cubicBezTo>
                      <a:pt x="9" y="77"/>
                      <a:pt x="11" y="75"/>
                      <a:pt x="13" y="74"/>
                    </a:cubicBezTo>
                    <a:cubicBezTo>
                      <a:pt x="17" y="72"/>
                      <a:pt x="22" y="70"/>
                      <a:pt x="26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5"/>
                      <a:pt x="56" y="56"/>
                      <a:pt x="54" y="57"/>
                    </a:cubicBezTo>
                    <a:cubicBezTo>
                      <a:pt x="46" y="61"/>
                      <a:pt x="37" y="65"/>
                      <a:pt x="28" y="70"/>
                    </a:cubicBezTo>
                    <a:cubicBezTo>
                      <a:pt x="21" y="73"/>
                      <a:pt x="13" y="77"/>
                      <a:pt x="7" y="81"/>
                    </a:cubicBezTo>
                    <a:cubicBezTo>
                      <a:pt x="7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1"/>
                      <a:pt x="20" y="77"/>
                      <a:pt x="26" y="74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1" y="45"/>
                      <a:pt x="109" y="38"/>
                    </a:cubicBezTo>
                    <a:cubicBezTo>
                      <a:pt x="110" y="38"/>
                      <a:pt x="111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3" y="48"/>
                      <a:pt x="74" y="56"/>
                      <a:pt x="56" y="64"/>
                    </a:cubicBezTo>
                    <a:cubicBezTo>
                      <a:pt x="52" y="65"/>
                      <a:pt x="48" y="67"/>
                      <a:pt x="45" y="69"/>
                    </a:cubicBezTo>
                    <a:cubicBezTo>
                      <a:pt x="40" y="71"/>
                      <a:pt x="35" y="73"/>
                      <a:pt x="31" y="74"/>
                    </a:cubicBezTo>
                    <a:cubicBezTo>
                      <a:pt x="23" y="77"/>
                      <a:pt x="15" y="80"/>
                      <a:pt x="7" y="84"/>
                    </a:cubicBezTo>
                    <a:cubicBezTo>
                      <a:pt x="7" y="84"/>
                      <a:pt x="7" y="83"/>
                      <a:pt x="7" y="83"/>
                    </a:cubicBezTo>
                    <a:close/>
                    <a:moveTo>
                      <a:pt x="104" y="44"/>
                    </a:moveTo>
                    <a:cubicBezTo>
                      <a:pt x="103" y="44"/>
                      <a:pt x="101" y="45"/>
                      <a:pt x="100" y="45"/>
                    </a:cubicBezTo>
                    <a:cubicBezTo>
                      <a:pt x="96" y="47"/>
                      <a:pt x="92" y="49"/>
                      <a:pt x="88" y="51"/>
                    </a:cubicBezTo>
                    <a:cubicBezTo>
                      <a:pt x="92" y="49"/>
                      <a:pt x="97" y="47"/>
                      <a:pt x="101" y="45"/>
                    </a:cubicBezTo>
                    <a:cubicBezTo>
                      <a:pt x="102" y="44"/>
                      <a:pt x="103" y="44"/>
                      <a:pt x="104" y="44"/>
                    </a:cubicBezTo>
                    <a:close/>
                    <a:moveTo>
                      <a:pt x="109" y="42"/>
                    </a:moveTo>
                    <a:cubicBezTo>
                      <a:pt x="109" y="42"/>
                      <a:pt x="109" y="42"/>
                      <a:pt x="110" y="41"/>
                    </a:cubicBezTo>
                    <a:cubicBezTo>
                      <a:pt x="110" y="41"/>
                      <a:pt x="111" y="41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2" y="41"/>
                      <a:pt x="113" y="43"/>
                      <a:pt x="114" y="44"/>
                    </a:cubicBezTo>
                    <a:cubicBezTo>
                      <a:pt x="110" y="45"/>
                      <a:pt x="108" y="47"/>
                      <a:pt x="105" y="48"/>
                    </a:cubicBezTo>
                    <a:cubicBezTo>
                      <a:pt x="105" y="49"/>
                      <a:pt x="104" y="49"/>
                      <a:pt x="104" y="49"/>
                    </a:cubicBezTo>
                    <a:cubicBezTo>
                      <a:pt x="104" y="49"/>
                      <a:pt x="103" y="49"/>
                      <a:pt x="103" y="49"/>
                    </a:cubicBezTo>
                    <a:cubicBezTo>
                      <a:pt x="87" y="56"/>
                      <a:pt x="70" y="62"/>
                      <a:pt x="54" y="69"/>
                    </a:cubicBezTo>
                    <a:cubicBezTo>
                      <a:pt x="46" y="73"/>
                      <a:pt x="38" y="77"/>
                      <a:pt x="29" y="80"/>
                    </a:cubicBezTo>
                    <a:cubicBezTo>
                      <a:pt x="28" y="80"/>
                      <a:pt x="26" y="81"/>
                      <a:pt x="24" y="82"/>
                    </a:cubicBezTo>
                    <a:cubicBezTo>
                      <a:pt x="36" y="75"/>
                      <a:pt x="49" y="69"/>
                      <a:pt x="61" y="63"/>
                    </a:cubicBezTo>
                    <a:cubicBezTo>
                      <a:pt x="76" y="55"/>
                      <a:pt x="93" y="50"/>
                      <a:pt x="109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7"/>
                      <a:pt x="110" y="46"/>
                      <a:pt x="110" y="46"/>
                    </a:cubicBezTo>
                    <a:cubicBezTo>
                      <a:pt x="113" y="44"/>
                      <a:pt x="110" y="46"/>
                      <a:pt x="109" y="47"/>
                    </a:cubicBezTo>
                    <a:close/>
                    <a:moveTo>
                      <a:pt x="114" y="51"/>
                    </a:moveTo>
                    <a:cubicBezTo>
                      <a:pt x="114" y="51"/>
                      <a:pt x="115" y="51"/>
                      <a:pt x="115" y="50"/>
                    </a:cubicBezTo>
                    <a:cubicBezTo>
                      <a:pt x="115" y="50"/>
                      <a:pt x="116" y="50"/>
                      <a:pt x="116" y="50"/>
                    </a:cubicBezTo>
                    <a:cubicBezTo>
                      <a:pt x="117" y="51"/>
                      <a:pt x="117" y="53"/>
                      <a:pt x="118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6" y="55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2" y="57"/>
                      <a:pt x="110" y="58"/>
                    </a:cubicBezTo>
                    <a:cubicBezTo>
                      <a:pt x="106" y="60"/>
                      <a:pt x="103" y="61"/>
                      <a:pt x="99" y="63"/>
                    </a:cubicBezTo>
                    <a:cubicBezTo>
                      <a:pt x="98" y="63"/>
                      <a:pt x="96" y="64"/>
                      <a:pt x="95" y="64"/>
                    </a:cubicBezTo>
                    <a:cubicBezTo>
                      <a:pt x="95" y="64"/>
                      <a:pt x="94" y="65"/>
                      <a:pt x="93" y="65"/>
                    </a:cubicBezTo>
                    <a:cubicBezTo>
                      <a:pt x="85" y="68"/>
                      <a:pt x="76" y="71"/>
                      <a:pt x="67" y="75"/>
                    </a:cubicBezTo>
                    <a:cubicBezTo>
                      <a:pt x="53" y="80"/>
                      <a:pt x="39" y="86"/>
                      <a:pt x="25" y="91"/>
                    </a:cubicBezTo>
                    <a:cubicBezTo>
                      <a:pt x="22" y="92"/>
                      <a:pt x="20" y="93"/>
                      <a:pt x="17" y="95"/>
                    </a:cubicBezTo>
                    <a:cubicBezTo>
                      <a:pt x="14" y="96"/>
                      <a:pt x="13" y="95"/>
                      <a:pt x="16" y="94"/>
                    </a:cubicBezTo>
                    <a:cubicBezTo>
                      <a:pt x="17" y="93"/>
                      <a:pt x="18" y="93"/>
                      <a:pt x="20" y="92"/>
                    </a:cubicBezTo>
                    <a:cubicBezTo>
                      <a:pt x="27" y="89"/>
                      <a:pt x="33" y="84"/>
                      <a:pt x="40" y="82"/>
                    </a:cubicBezTo>
                    <a:cubicBezTo>
                      <a:pt x="53" y="77"/>
                      <a:pt x="66" y="70"/>
                      <a:pt x="79" y="64"/>
                    </a:cubicBezTo>
                    <a:cubicBezTo>
                      <a:pt x="91" y="60"/>
                      <a:pt x="103" y="57"/>
                      <a:pt x="114" y="51"/>
                    </a:cubicBezTo>
                    <a:close/>
                    <a:moveTo>
                      <a:pt x="118" y="90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1" y="110"/>
                      <a:pt x="74" y="113"/>
                      <a:pt x="67" y="116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8" y="104"/>
                      <a:pt x="89" y="103"/>
                      <a:pt x="91" y="102"/>
                    </a:cubicBezTo>
                    <a:cubicBezTo>
                      <a:pt x="92" y="102"/>
                      <a:pt x="92" y="101"/>
                      <a:pt x="93" y="101"/>
                    </a:cubicBezTo>
                    <a:cubicBezTo>
                      <a:pt x="101" y="98"/>
                      <a:pt x="109" y="95"/>
                      <a:pt x="116" y="91"/>
                    </a:cubicBezTo>
                    <a:cubicBezTo>
                      <a:pt x="117" y="90"/>
                      <a:pt x="117" y="90"/>
                      <a:pt x="118" y="90"/>
                    </a:cubicBezTo>
                    <a:cubicBezTo>
                      <a:pt x="118" y="90"/>
                      <a:pt x="118" y="90"/>
                      <a:pt x="118" y="90"/>
                    </a:cubicBezTo>
                    <a:close/>
                    <a:moveTo>
                      <a:pt x="96" y="99"/>
                    </a:moveTo>
                    <a:cubicBezTo>
                      <a:pt x="98" y="98"/>
                      <a:pt x="100" y="97"/>
                      <a:pt x="103" y="96"/>
                    </a:cubicBezTo>
                    <a:cubicBezTo>
                      <a:pt x="104" y="95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99"/>
                    </a:cubicBezTo>
                    <a:close/>
                    <a:moveTo>
                      <a:pt x="118" y="89"/>
                    </a:moveTo>
                    <a:cubicBezTo>
                      <a:pt x="118" y="89"/>
                      <a:pt x="117" y="89"/>
                      <a:pt x="117" y="89"/>
                    </a:cubicBezTo>
                    <a:cubicBezTo>
                      <a:pt x="117" y="89"/>
                      <a:pt x="116" y="89"/>
                      <a:pt x="116" y="90"/>
                    </a:cubicBezTo>
                    <a:cubicBezTo>
                      <a:pt x="116" y="90"/>
                      <a:pt x="115" y="90"/>
                      <a:pt x="115" y="91"/>
                    </a:cubicBezTo>
                    <a:cubicBezTo>
                      <a:pt x="114" y="91"/>
                      <a:pt x="113" y="92"/>
                      <a:pt x="111" y="92"/>
                    </a:cubicBezTo>
                    <a:cubicBezTo>
                      <a:pt x="109" y="93"/>
                      <a:pt x="107" y="93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2" y="101"/>
                      <a:pt x="90" y="102"/>
                      <a:pt x="89" y="102"/>
                    </a:cubicBezTo>
                    <a:cubicBezTo>
                      <a:pt x="86" y="104"/>
                      <a:pt x="83" y="105"/>
                      <a:pt x="80" y="106"/>
                    </a:cubicBezTo>
                    <a:cubicBezTo>
                      <a:pt x="73" y="109"/>
                      <a:pt x="67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0"/>
                      <a:pt x="47" y="121"/>
                      <a:pt x="45" y="122"/>
                    </a:cubicBezTo>
                    <a:cubicBezTo>
                      <a:pt x="41" y="123"/>
                      <a:pt x="45" y="122"/>
                      <a:pt x="46" y="121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2"/>
                      <a:pt x="63" y="110"/>
                    </a:cubicBezTo>
                    <a:cubicBezTo>
                      <a:pt x="70" y="107"/>
                      <a:pt x="77" y="103"/>
                      <a:pt x="84" y="100"/>
                    </a:cubicBezTo>
                    <a:cubicBezTo>
                      <a:pt x="84" y="100"/>
                      <a:pt x="85" y="100"/>
                      <a:pt x="85" y="99"/>
                    </a:cubicBezTo>
                    <a:cubicBezTo>
                      <a:pt x="96" y="95"/>
                      <a:pt x="108" y="90"/>
                      <a:pt x="119" y="85"/>
                    </a:cubicBezTo>
                    <a:cubicBezTo>
                      <a:pt x="119" y="86"/>
                      <a:pt x="118" y="88"/>
                      <a:pt x="118" y="89"/>
                    </a:cubicBezTo>
                    <a:close/>
                    <a:moveTo>
                      <a:pt x="119" y="84"/>
                    </a:moveTo>
                    <a:cubicBezTo>
                      <a:pt x="109" y="88"/>
                      <a:pt x="99" y="93"/>
                      <a:pt x="89" y="97"/>
                    </a:cubicBezTo>
                    <a:cubicBezTo>
                      <a:pt x="82" y="100"/>
                      <a:pt x="75" y="103"/>
                      <a:pt x="68" y="105"/>
                    </a:cubicBezTo>
                    <a:cubicBezTo>
                      <a:pt x="62" y="108"/>
                      <a:pt x="56" y="110"/>
                      <a:pt x="50" y="113"/>
                    </a:cubicBezTo>
                    <a:cubicBezTo>
                      <a:pt x="47" y="115"/>
                      <a:pt x="44" y="116"/>
                      <a:pt x="41" y="118"/>
                    </a:cubicBezTo>
                    <a:cubicBezTo>
                      <a:pt x="38" y="119"/>
                      <a:pt x="37" y="120"/>
                      <a:pt x="35" y="121"/>
                    </a:cubicBezTo>
                    <a:cubicBezTo>
                      <a:pt x="35" y="120"/>
                      <a:pt x="37" y="118"/>
                      <a:pt x="38" y="117"/>
                    </a:cubicBezTo>
                    <a:cubicBezTo>
                      <a:pt x="43" y="113"/>
                      <a:pt x="51" y="111"/>
                      <a:pt x="57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1"/>
                      <a:pt x="74" y="99"/>
                      <a:pt x="79" y="97"/>
                    </a:cubicBezTo>
                    <a:cubicBezTo>
                      <a:pt x="79" y="97"/>
                      <a:pt x="79" y="97"/>
                      <a:pt x="80" y="97"/>
                    </a:cubicBezTo>
                    <a:cubicBezTo>
                      <a:pt x="89" y="93"/>
                      <a:pt x="98" y="90"/>
                      <a:pt x="106" y="86"/>
                    </a:cubicBezTo>
                    <a:cubicBezTo>
                      <a:pt x="109" y="84"/>
                      <a:pt x="111" y="83"/>
                      <a:pt x="114" y="82"/>
                    </a:cubicBezTo>
                    <a:cubicBezTo>
                      <a:pt x="116" y="81"/>
                      <a:pt x="118" y="81"/>
                      <a:pt x="119" y="79"/>
                    </a:cubicBezTo>
                    <a:cubicBezTo>
                      <a:pt x="119" y="81"/>
                      <a:pt x="119" y="83"/>
                      <a:pt x="119" y="84"/>
                    </a:cubicBezTo>
                    <a:close/>
                    <a:moveTo>
                      <a:pt x="31" y="118"/>
                    </a:moveTo>
                    <a:cubicBezTo>
                      <a:pt x="39" y="114"/>
                      <a:pt x="48" y="110"/>
                      <a:pt x="57" y="106"/>
                    </a:cubicBezTo>
                    <a:cubicBezTo>
                      <a:pt x="55" y="107"/>
                      <a:pt x="54" y="108"/>
                      <a:pt x="52" y="109"/>
                    </a:cubicBezTo>
                    <a:cubicBezTo>
                      <a:pt x="49" y="111"/>
                      <a:pt x="45" y="113"/>
                      <a:pt x="41" y="114"/>
                    </a:cubicBezTo>
                    <a:cubicBezTo>
                      <a:pt x="39" y="116"/>
                      <a:pt x="36" y="118"/>
                      <a:pt x="34" y="120"/>
                    </a:cubicBezTo>
                    <a:cubicBezTo>
                      <a:pt x="33" y="120"/>
                      <a:pt x="32" y="119"/>
                      <a:pt x="31" y="118"/>
                    </a:cubicBezTo>
                    <a:close/>
                    <a:moveTo>
                      <a:pt x="26" y="114"/>
                    </a:moveTo>
                    <a:cubicBezTo>
                      <a:pt x="33" y="113"/>
                      <a:pt x="39" y="108"/>
                      <a:pt x="46" y="105"/>
                    </a:cubicBezTo>
                    <a:cubicBezTo>
                      <a:pt x="54" y="101"/>
                      <a:pt x="63" y="97"/>
                      <a:pt x="72" y="94"/>
                    </a:cubicBezTo>
                    <a:cubicBezTo>
                      <a:pt x="81" y="90"/>
                      <a:pt x="89" y="87"/>
                      <a:pt x="97" y="84"/>
                    </a:cubicBezTo>
                    <a:cubicBezTo>
                      <a:pt x="94" y="85"/>
                      <a:pt x="90" y="87"/>
                      <a:pt x="87" y="89"/>
                    </a:cubicBezTo>
                    <a:cubicBezTo>
                      <a:pt x="82" y="91"/>
                      <a:pt x="76" y="93"/>
                      <a:pt x="71" y="95"/>
                    </a:cubicBezTo>
                    <a:cubicBezTo>
                      <a:pt x="62" y="98"/>
                      <a:pt x="54" y="102"/>
                      <a:pt x="46" y="107"/>
                    </a:cubicBezTo>
                    <a:cubicBezTo>
                      <a:pt x="41" y="110"/>
                      <a:pt x="34" y="113"/>
                      <a:pt x="30" y="118"/>
                    </a:cubicBezTo>
                    <a:cubicBezTo>
                      <a:pt x="28" y="117"/>
                      <a:pt x="27" y="115"/>
                      <a:pt x="26" y="114"/>
                    </a:cubicBezTo>
                    <a:close/>
                    <a:moveTo>
                      <a:pt x="92" y="92"/>
                    </a:moveTo>
                    <a:cubicBezTo>
                      <a:pt x="93" y="91"/>
                      <a:pt x="95" y="91"/>
                      <a:pt x="96" y="90"/>
                    </a:cubicBezTo>
                    <a:cubicBezTo>
                      <a:pt x="95" y="91"/>
                      <a:pt x="93" y="91"/>
                      <a:pt x="92" y="92"/>
                    </a:cubicBezTo>
                    <a:close/>
                    <a:moveTo>
                      <a:pt x="114" y="81"/>
                    </a:moveTo>
                    <a:cubicBezTo>
                      <a:pt x="115" y="81"/>
                      <a:pt x="115" y="81"/>
                      <a:pt x="116" y="80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5" y="81"/>
                      <a:pt x="114" y="81"/>
                      <a:pt x="114" y="81"/>
                    </a:cubicBezTo>
                    <a:close/>
                    <a:moveTo>
                      <a:pt x="112" y="82"/>
                    </a:moveTo>
                    <a:cubicBezTo>
                      <a:pt x="110" y="83"/>
                      <a:pt x="108" y="84"/>
                      <a:pt x="107" y="84"/>
                    </a:cubicBezTo>
                    <a:cubicBezTo>
                      <a:pt x="105" y="85"/>
                      <a:pt x="104" y="86"/>
                      <a:pt x="102" y="86"/>
                    </a:cubicBezTo>
                    <a:cubicBezTo>
                      <a:pt x="95" y="90"/>
                      <a:pt x="87" y="93"/>
                      <a:pt x="79" y="96"/>
                    </a:cubicBezTo>
                    <a:cubicBezTo>
                      <a:pt x="78" y="97"/>
                      <a:pt x="77" y="97"/>
                      <a:pt x="75" y="98"/>
                    </a:cubicBezTo>
                    <a:cubicBezTo>
                      <a:pt x="72" y="99"/>
                      <a:pt x="68" y="101"/>
                      <a:pt x="64" y="102"/>
                    </a:cubicBezTo>
                    <a:cubicBezTo>
                      <a:pt x="63" y="103"/>
                      <a:pt x="63" y="103"/>
                      <a:pt x="62" y="103"/>
                    </a:cubicBezTo>
                    <a:cubicBezTo>
                      <a:pt x="54" y="107"/>
                      <a:pt x="46" y="110"/>
                      <a:pt x="38" y="114"/>
                    </a:cubicBezTo>
                    <a:cubicBezTo>
                      <a:pt x="36" y="115"/>
                      <a:pt x="34" y="116"/>
                      <a:pt x="33" y="116"/>
                    </a:cubicBezTo>
                    <a:cubicBezTo>
                      <a:pt x="29" y="118"/>
                      <a:pt x="32" y="116"/>
                      <a:pt x="33" y="115"/>
                    </a:cubicBezTo>
                    <a:cubicBezTo>
                      <a:pt x="35" y="114"/>
                      <a:pt x="38" y="113"/>
                      <a:pt x="40" y="111"/>
                    </a:cubicBezTo>
                    <a:cubicBezTo>
                      <a:pt x="47" y="108"/>
                      <a:pt x="52" y="104"/>
                      <a:pt x="59" y="101"/>
                    </a:cubicBezTo>
                    <a:cubicBezTo>
                      <a:pt x="66" y="98"/>
                      <a:pt x="74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2" y="82"/>
                      <a:pt x="104" y="81"/>
                      <a:pt x="106" y="80"/>
                    </a:cubicBezTo>
                    <a:cubicBezTo>
                      <a:pt x="111" y="78"/>
                      <a:pt x="115" y="76"/>
                      <a:pt x="120" y="74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20" y="75"/>
                      <a:pt x="120" y="77"/>
                      <a:pt x="120" y="78"/>
                    </a:cubicBezTo>
                    <a:cubicBezTo>
                      <a:pt x="117" y="79"/>
                      <a:pt x="114" y="81"/>
                      <a:pt x="112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5"/>
                      <a:pt x="110" y="77"/>
                    </a:cubicBezTo>
                    <a:cubicBezTo>
                      <a:pt x="109" y="78"/>
                      <a:pt x="109" y="78"/>
                      <a:pt x="108" y="79"/>
                    </a:cubicBezTo>
                    <a:cubicBezTo>
                      <a:pt x="105" y="80"/>
                      <a:pt x="102" y="81"/>
                      <a:pt x="99" y="82"/>
                    </a:cubicBezTo>
                    <a:cubicBezTo>
                      <a:pt x="85" y="88"/>
                      <a:pt x="71" y="93"/>
                      <a:pt x="57" y="99"/>
                    </a:cubicBezTo>
                    <a:cubicBezTo>
                      <a:pt x="51" y="102"/>
                      <a:pt x="45" y="104"/>
                      <a:pt x="39" y="107"/>
                    </a:cubicBezTo>
                    <a:cubicBezTo>
                      <a:pt x="36" y="109"/>
                      <a:pt x="33" y="110"/>
                      <a:pt x="30" y="112"/>
                    </a:cubicBezTo>
                    <a:cubicBezTo>
                      <a:pt x="30" y="112"/>
                      <a:pt x="24" y="115"/>
                      <a:pt x="27" y="113"/>
                    </a:cubicBezTo>
                    <a:cubicBezTo>
                      <a:pt x="29" y="112"/>
                      <a:pt x="31" y="111"/>
                      <a:pt x="33" y="110"/>
                    </a:cubicBezTo>
                    <a:cubicBezTo>
                      <a:pt x="46" y="102"/>
                      <a:pt x="58" y="95"/>
                      <a:pt x="72" y="89"/>
                    </a:cubicBezTo>
                    <a:cubicBezTo>
                      <a:pt x="75" y="88"/>
                      <a:pt x="77" y="87"/>
                      <a:pt x="80" y="86"/>
                    </a:cubicBezTo>
                    <a:cubicBezTo>
                      <a:pt x="85" y="83"/>
                      <a:pt x="91" y="81"/>
                      <a:pt x="96" y="78"/>
                    </a:cubicBezTo>
                    <a:cubicBezTo>
                      <a:pt x="104" y="75"/>
                      <a:pt x="112" y="72"/>
                      <a:pt x="120" y="67"/>
                    </a:cubicBezTo>
                    <a:cubicBezTo>
                      <a:pt x="120" y="67"/>
                      <a:pt x="120" y="67"/>
                      <a:pt x="120" y="67"/>
                    </a:cubicBezTo>
                    <a:cubicBezTo>
                      <a:pt x="120" y="69"/>
                      <a:pt x="120" y="71"/>
                      <a:pt x="120" y="73"/>
                    </a:cubicBezTo>
                    <a:cubicBezTo>
                      <a:pt x="120" y="73"/>
                      <a:pt x="120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6"/>
                      <a:pt x="104" y="74"/>
                      <a:pt x="109" y="72"/>
                    </a:cubicBezTo>
                    <a:cubicBezTo>
                      <a:pt x="108" y="72"/>
                      <a:pt x="108" y="73"/>
                      <a:pt x="108" y="73"/>
                    </a:cubicBezTo>
                    <a:cubicBezTo>
                      <a:pt x="103" y="75"/>
                      <a:pt x="99" y="77"/>
                      <a:pt x="94" y="79"/>
                    </a:cubicBezTo>
                    <a:close/>
                    <a:moveTo>
                      <a:pt x="120" y="66"/>
                    </a:moveTo>
                    <a:cubicBezTo>
                      <a:pt x="120" y="66"/>
                      <a:pt x="119" y="66"/>
                      <a:pt x="119" y="66"/>
                    </a:cubicBezTo>
                    <a:cubicBezTo>
                      <a:pt x="112" y="71"/>
                      <a:pt x="104" y="73"/>
                      <a:pt x="96" y="77"/>
                    </a:cubicBezTo>
                    <a:cubicBezTo>
                      <a:pt x="90" y="80"/>
                      <a:pt x="83" y="83"/>
                      <a:pt x="76" y="86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9" y="102"/>
                      <a:pt x="32" y="105"/>
                      <a:pt x="26" y="108"/>
                    </a:cubicBezTo>
                    <a:cubicBezTo>
                      <a:pt x="25" y="108"/>
                      <a:pt x="23" y="109"/>
                      <a:pt x="23" y="110"/>
                    </a:cubicBezTo>
                    <a:cubicBezTo>
                      <a:pt x="24" y="108"/>
                      <a:pt x="25" y="107"/>
                      <a:pt x="27" y="106"/>
                    </a:cubicBezTo>
                    <a:cubicBezTo>
                      <a:pt x="30" y="105"/>
                      <a:pt x="33" y="103"/>
                      <a:pt x="36" y="102"/>
                    </a:cubicBezTo>
                    <a:cubicBezTo>
                      <a:pt x="49" y="95"/>
                      <a:pt x="61" y="89"/>
                      <a:pt x="74" y="83"/>
                    </a:cubicBezTo>
                    <a:cubicBezTo>
                      <a:pt x="89" y="77"/>
                      <a:pt x="103" y="71"/>
                      <a:pt x="117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9" y="63"/>
                      <a:pt x="119" y="63"/>
                    </a:cubicBezTo>
                    <a:cubicBezTo>
                      <a:pt x="119" y="64"/>
                      <a:pt x="120" y="65"/>
                      <a:pt x="120" y="66"/>
                    </a:cubicBezTo>
                    <a:close/>
                    <a:moveTo>
                      <a:pt x="87" y="77"/>
                    </a:moveTo>
                    <a:cubicBezTo>
                      <a:pt x="90" y="75"/>
                      <a:pt x="93" y="74"/>
                      <a:pt x="96" y="72"/>
                    </a:cubicBezTo>
                    <a:cubicBezTo>
                      <a:pt x="100" y="71"/>
                      <a:pt x="104" y="69"/>
                      <a:pt x="108" y="67"/>
                    </a:cubicBezTo>
                    <a:cubicBezTo>
                      <a:pt x="109" y="67"/>
                      <a:pt x="111" y="66"/>
                      <a:pt x="113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04" y="69"/>
                      <a:pt x="96" y="73"/>
                      <a:pt x="87" y="77"/>
                    </a:cubicBezTo>
                    <a:close/>
                    <a:moveTo>
                      <a:pt x="74" y="82"/>
                    </a:moveTo>
                    <a:cubicBezTo>
                      <a:pt x="74" y="82"/>
                      <a:pt x="73" y="82"/>
                      <a:pt x="73" y="82"/>
                    </a:cubicBezTo>
                    <a:cubicBezTo>
                      <a:pt x="60" y="88"/>
                      <a:pt x="46" y="93"/>
                      <a:pt x="33" y="99"/>
                    </a:cubicBezTo>
                    <a:cubicBezTo>
                      <a:pt x="29" y="101"/>
                      <a:pt x="26" y="103"/>
                      <a:pt x="22" y="104"/>
                    </a:cubicBezTo>
                    <a:cubicBezTo>
                      <a:pt x="21" y="104"/>
                      <a:pt x="19" y="105"/>
                      <a:pt x="19" y="106"/>
                    </a:cubicBezTo>
                    <a:cubicBezTo>
                      <a:pt x="20" y="105"/>
                      <a:pt x="22" y="104"/>
                      <a:pt x="23" y="103"/>
                    </a:cubicBezTo>
                    <a:cubicBezTo>
                      <a:pt x="30" y="100"/>
                      <a:pt x="36" y="96"/>
                      <a:pt x="42" y="92"/>
                    </a:cubicBezTo>
                    <a:cubicBezTo>
                      <a:pt x="56" y="85"/>
                      <a:pt x="71" y="79"/>
                      <a:pt x="85" y="73"/>
                    </a:cubicBezTo>
                    <a:cubicBezTo>
                      <a:pt x="91" y="70"/>
                      <a:pt x="98" y="68"/>
                      <a:pt x="104" y="65"/>
                    </a:cubicBezTo>
                    <a:cubicBezTo>
                      <a:pt x="107" y="64"/>
                      <a:pt x="110" y="62"/>
                      <a:pt x="113" y="60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5" y="59"/>
                      <a:pt x="117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9"/>
                      <a:pt x="119" y="61"/>
                      <a:pt x="119" y="62"/>
                    </a:cubicBezTo>
                    <a:cubicBezTo>
                      <a:pt x="104" y="68"/>
                      <a:pt x="89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7" y="58"/>
                      <a:pt x="115" y="58"/>
                      <a:pt x="114" y="59"/>
                    </a:cubicBezTo>
                    <a:cubicBezTo>
                      <a:pt x="112" y="60"/>
                      <a:pt x="111" y="60"/>
                      <a:pt x="109" y="61"/>
                    </a:cubicBezTo>
                    <a:cubicBezTo>
                      <a:pt x="96" y="65"/>
                      <a:pt x="83" y="70"/>
                      <a:pt x="70" y="77"/>
                    </a:cubicBezTo>
                    <a:cubicBezTo>
                      <a:pt x="57" y="83"/>
                      <a:pt x="43" y="88"/>
                      <a:pt x="30" y="95"/>
                    </a:cubicBezTo>
                    <a:cubicBezTo>
                      <a:pt x="26" y="96"/>
                      <a:pt x="23" y="98"/>
                      <a:pt x="19" y="99"/>
                    </a:cubicBezTo>
                    <a:cubicBezTo>
                      <a:pt x="18" y="99"/>
                      <a:pt x="15" y="100"/>
                      <a:pt x="15" y="100"/>
                    </a:cubicBezTo>
                    <a:cubicBezTo>
                      <a:pt x="16" y="99"/>
                      <a:pt x="18" y="98"/>
                      <a:pt x="19" y="98"/>
                    </a:cubicBezTo>
                    <a:cubicBezTo>
                      <a:pt x="26" y="94"/>
                      <a:pt x="33" y="91"/>
                      <a:pt x="39" y="88"/>
                    </a:cubicBezTo>
                    <a:cubicBezTo>
                      <a:pt x="54" y="81"/>
                      <a:pt x="70" y="75"/>
                      <a:pt x="85" y="69"/>
                    </a:cubicBezTo>
                    <a:cubicBezTo>
                      <a:pt x="91" y="66"/>
                      <a:pt x="98" y="64"/>
                      <a:pt x="105" y="61"/>
                    </a:cubicBezTo>
                    <a:cubicBezTo>
                      <a:pt x="107" y="60"/>
                      <a:pt x="110" y="60"/>
                      <a:pt x="112" y="58"/>
                    </a:cubicBezTo>
                    <a:cubicBezTo>
                      <a:pt x="113" y="58"/>
                      <a:pt x="114" y="57"/>
                      <a:pt x="116" y="57"/>
                    </a:cubicBezTo>
                    <a:cubicBezTo>
                      <a:pt x="116" y="56"/>
                      <a:pt x="117" y="56"/>
                      <a:pt x="118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0"/>
                    </a:cubicBezTo>
                    <a:cubicBezTo>
                      <a:pt x="30" y="107"/>
                      <a:pt x="38" y="103"/>
                      <a:pt x="45" y="100"/>
                    </a:cubicBezTo>
                    <a:cubicBezTo>
                      <a:pt x="51" y="97"/>
                      <a:pt x="57" y="95"/>
                      <a:pt x="62" y="93"/>
                    </a:cubicBezTo>
                    <a:cubicBezTo>
                      <a:pt x="57" y="96"/>
                      <a:pt x="51" y="98"/>
                      <a:pt x="45" y="101"/>
                    </a:cubicBezTo>
                    <a:cubicBezTo>
                      <a:pt x="39" y="105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19"/>
                      <a:pt x="47" y="116"/>
                      <a:pt x="52" y="113"/>
                    </a:cubicBezTo>
                    <a:cubicBezTo>
                      <a:pt x="60" y="109"/>
                      <a:pt x="68" y="106"/>
                      <a:pt x="76" y="103"/>
                    </a:cubicBezTo>
                    <a:cubicBezTo>
                      <a:pt x="71" y="106"/>
                      <a:pt x="65" y="108"/>
                      <a:pt x="60" y="112"/>
                    </a:cubicBezTo>
                    <a:cubicBezTo>
                      <a:pt x="57" y="113"/>
                      <a:pt x="55" y="114"/>
                      <a:pt x="52" y="116"/>
                    </a:cubicBezTo>
                    <a:cubicBezTo>
                      <a:pt x="49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1" y="121"/>
                      <a:pt x="58" y="117"/>
                      <a:pt x="65" y="114"/>
                    </a:cubicBezTo>
                    <a:cubicBezTo>
                      <a:pt x="71" y="111"/>
                      <a:pt x="77" y="108"/>
                      <a:pt x="83" y="105"/>
                    </a:cubicBezTo>
                    <a:cubicBezTo>
                      <a:pt x="79" y="108"/>
                      <a:pt x="74" y="111"/>
                      <a:pt x="69" y="114"/>
                    </a:cubicBezTo>
                    <a:cubicBezTo>
                      <a:pt x="66" y="115"/>
                      <a:pt x="64" y="117"/>
                      <a:pt x="61" y="119"/>
                    </a:cubicBezTo>
                    <a:cubicBezTo>
                      <a:pt x="60" y="120"/>
                      <a:pt x="58" y="121"/>
                      <a:pt x="57" y="122"/>
                    </a:cubicBezTo>
                    <a:cubicBezTo>
                      <a:pt x="52" y="123"/>
                      <a:pt x="48" y="124"/>
                      <a:pt x="43" y="123"/>
                    </a:cubicBezTo>
                    <a:close/>
                    <a:moveTo>
                      <a:pt x="116" y="97"/>
                    </a:moveTo>
                    <a:cubicBezTo>
                      <a:pt x="115" y="98"/>
                      <a:pt x="115" y="99"/>
                      <a:pt x="114" y="101"/>
                    </a:cubicBezTo>
                    <a:cubicBezTo>
                      <a:pt x="112" y="101"/>
                      <a:pt x="110" y="103"/>
                      <a:pt x="108" y="104"/>
                    </a:cubicBezTo>
                    <a:cubicBezTo>
                      <a:pt x="101" y="107"/>
                      <a:pt x="93" y="111"/>
                      <a:pt x="86" y="115"/>
                    </a:cubicBezTo>
                    <a:cubicBezTo>
                      <a:pt x="82" y="117"/>
                      <a:pt x="78" y="119"/>
                      <a:pt x="73" y="121"/>
                    </a:cubicBezTo>
                    <a:cubicBezTo>
                      <a:pt x="69" y="123"/>
                      <a:pt x="75" y="120"/>
                      <a:pt x="76" y="119"/>
                    </a:cubicBezTo>
                    <a:cubicBezTo>
                      <a:pt x="78" y="118"/>
                      <a:pt x="80" y="117"/>
                      <a:pt x="82" y="116"/>
                    </a:cubicBezTo>
                    <a:cubicBezTo>
                      <a:pt x="87" y="113"/>
                      <a:pt x="93" y="109"/>
                      <a:pt x="98" y="106"/>
                    </a:cubicBezTo>
                    <a:cubicBezTo>
                      <a:pt x="104" y="103"/>
                      <a:pt x="110" y="101"/>
                      <a:pt x="116" y="97"/>
                    </a:cubicBezTo>
                    <a:close/>
                    <a:moveTo>
                      <a:pt x="109" y="112"/>
                    </a:move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4" y="114"/>
                      <a:pt x="99" y="117"/>
                      <a:pt x="95" y="120"/>
                    </a:cubicBezTo>
                    <a:cubicBezTo>
                      <a:pt x="93" y="121"/>
                      <a:pt x="90" y="123"/>
                      <a:pt x="88" y="124"/>
                    </a:cubicBezTo>
                    <a:cubicBezTo>
                      <a:pt x="87" y="124"/>
                      <a:pt x="85" y="125"/>
                      <a:pt x="84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5"/>
                      <a:pt x="87" y="123"/>
                      <a:pt x="87" y="123"/>
                    </a:cubicBezTo>
                    <a:cubicBezTo>
                      <a:pt x="96" y="118"/>
                      <a:pt x="104" y="113"/>
                      <a:pt x="112" y="106"/>
                    </a:cubicBezTo>
                    <a:cubicBezTo>
                      <a:pt x="111" y="108"/>
                      <a:pt x="110" y="110"/>
                      <a:pt x="109" y="112"/>
                    </a:cubicBezTo>
                    <a:close/>
                    <a:moveTo>
                      <a:pt x="78" y="125"/>
                    </a:moveTo>
                    <a:cubicBezTo>
                      <a:pt x="83" y="123"/>
                      <a:pt x="87" y="121"/>
                      <a:pt x="92" y="118"/>
                    </a:cubicBezTo>
                    <a:cubicBezTo>
                      <a:pt x="96" y="116"/>
                      <a:pt x="100" y="113"/>
                      <a:pt x="105" y="111"/>
                    </a:cubicBezTo>
                    <a:cubicBezTo>
                      <a:pt x="102" y="113"/>
                      <a:pt x="100" y="114"/>
                      <a:pt x="97" y="116"/>
                    </a:cubicBezTo>
                    <a:cubicBezTo>
                      <a:pt x="92" y="119"/>
                      <a:pt x="87" y="122"/>
                      <a:pt x="83" y="126"/>
                    </a:cubicBezTo>
                    <a:cubicBezTo>
                      <a:pt x="81" y="125"/>
                      <a:pt x="79" y="125"/>
                      <a:pt x="78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3" y="112"/>
                      <a:pt x="103" y="107"/>
                    </a:cubicBezTo>
                    <a:cubicBezTo>
                      <a:pt x="101" y="109"/>
                      <a:pt x="99" y="110"/>
                      <a:pt x="98" y="111"/>
                    </a:cubicBezTo>
                    <a:cubicBezTo>
                      <a:pt x="90" y="115"/>
                      <a:pt x="83" y="120"/>
                      <a:pt x="76" y="124"/>
                    </a:cubicBezTo>
                    <a:cubicBezTo>
                      <a:pt x="74" y="124"/>
                      <a:pt x="73" y="123"/>
                      <a:pt x="71" y="123"/>
                    </a:cubicBezTo>
                    <a:close/>
                    <a:moveTo>
                      <a:pt x="112" y="106"/>
                    </a:moveTo>
                    <a:cubicBezTo>
                      <a:pt x="105" y="111"/>
                      <a:pt x="96" y="115"/>
                      <a:pt x="89" y="119"/>
                    </a:cubicBezTo>
                    <a:cubicBezTo>
                      <a:pt x="85" y="121"/>
                      <a:pt x="79" y="123"/>
                      <a:pt x="78" y="124"/>
                    </a:cubicBezTo>
                    <a:cubicBezTo>
                      <a:pt x="82" y="121"/>
                      <a:pt x="87" y="118"/>
                      <a:pt x="92" y="115"/>
                    </a:cubicBezTo>
                    <a:cubicBezTo>
                      <a:pt x="96" y="113"/>
                      <a:pt x="100" y="110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4"/>
                      <a:pt x="110" y="104"/>
                      <a:pt x="110" y="104"/>
                    </a:cubicBezTo>
                    <a:cubicBezTo>
                      <a:pt x="111" y="103"/>
                      <a:pt x="113" y="102"/>
                      <a:pt x="114" y="102"/>
                    </a:cubicBezTo>
                    <a:cubicBezTo>
                      <a:pt x="114" y="103"/>
                      <a:pt x="113" y="104"/>
                      <a:pt x="112" y="106"/>
                    </a:cubicBezTo>
                    <a:cubicBezTo>
                      <a:pt x="112" y="105"/>
                      <a:pt x="112" y="105"/>
                      <a:pt x="112" y="106"/>
                    </a:cubicBezTo>
                    <a:close/>
                    <a:moveTo>
                      <a:pt x="71" y="122"/>
                    </a:moveTo>
                    <a:cubicBezTo>
                      <a:pt x="69" y="122"/>
                      <a:pt x="68" y="121"/>
                      <a:pt x="67" y="120"/>
                    </a:cubicBezTo>
                    <a:cubicBezTo>
                      <a:pt x="73" y="118"/>
                      <a:pt x="79" y="115"/>
                      <a:pt x="86" y="112"/>
                    </a:cubicBezTo>
                    <a:cubicBezTo>
                      <a:pt x="80" y="115"/>
                      <a:pt x="75" y="119"/>
                      <a:pt x="71" y="122"/>
                    </a:cubicBezTo>
                    <a:close/>
                    <a:moveTo>
                      <a:pt x="86" y="126"/>
                    </a:moveTo>
                    <a:cubicBezTo>
                      <a:pt x="92" y="123"/>
                      <a:pt x="98" y="119"/>
                      <a:pt x="103" y="115"/>
                    </a:cubicBezTo>
                    <a:cubicBezTo>
                      <a:pt x="104" y="115"/>
                      <a:pt x="105" y="114"/>
                      <a:pt x="106" y="114"/>
                    </a:cubicBezTo>
                    <a:cubicBezTo>
                      <a:pt x="108" y="113"/>
                      <a:pt x="108" y="113"/>
                      <a:pt x="107" y="113"/>
                    </a:cubicBezTo>
                    <a:cubicBezTo>
                      <a:pt x="106" y="115"/>
                      <a:pt x="105" y="116"/>
                      <a:pt x="103" y="117"/>
                    </a:cubicBezTo>
                    <a:cubicBezTo>
                      <a:pt x="100" y="119"/>
                      <a:pt x="97" y="122"/>
                      <a:pt x="94" y="124"/>
                    </a:cubicBezTo>
                    <a:cubicBezTo>
                      <a:pt x="94" y="124"/>
                      <a:pt x="94" y="124"/>
                      <a:pt x="94" y="124"/>
                    </a:cubicBezTo>
                    <a:cubicBezTo>
                      <a:pt x="91" y="125"/>
                      <a:pt x="88" y="126"/>
                      <a:pt x="86" y="126"/>
                    </a:cubicBezTo>
                    <a:close/>
                    <a:moveTo>
                      <a:pt x="96" y="123"/>
                    </a:moveTo>
                    <a:cubicBezTo>
                      <a:pt x="98" y="122"/>
                      <a:pt x="101" y="120"/>
                      <a:pt x="103" y="119"/>
                    </a:cubicBezTo>
                    <a:cubicBezTo>
                      <a:pt x="102" y="119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3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6" y="96"/>
                      <a:pt x="116" y="96"/>
                    </a:cubicBezTo>
                    <a:cubicBezTo>
                      <a:pt x="115" y="96"/>
                      <a:pt x="115" y="97"/>
                      <a:pt x="114" y="97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07" y="101"/>
                      <a:pt x="100" y="104"/>
                      <a:pt x="94" y="108"/>
                    </a:cubicBezTo>
                    <a:cubicBezTo>
                      <a:pt x="84" y="112"/>
                      <a:pt x="75" y="116"/>
                      <a:pt x="66" y="120"/>
                    </a:cubicBezTo>
                    <a:cubicBezTo>
                      <a:pt x="66" y="120"/>
                      <a:pt x="65" y="120"/>
                      <a:pt x="65" y="120"/>
                    </a:cubicBezTo>
                    <a:cubicBezTo>
                      <a:pt x="65" y="119"/>
                      <a:pt x="64" y="119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2" y="120"/>
                      <a:pt x="62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1" y="121"/>
                      <a:pt x="60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8" y="117"/>
                    </a:cubicBezTo>
                    <a:cubicBezTo>
                      <a:pt x="72" y="114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4" y="103"/>
                    </a:cubicBezTo>
                    <a:cubicBezTo>
                      <a:pt x="101" y="99"/>
                      <a:pt x="109" y="95"/>
                      <a:pt x="117" y="91"/>
                    </a:cubicBezTo>
                    <a:cubicBezTo>
                      <a:pt x="117" y="92"/>
                      <a:pt x="117" y="92"/>
                      <a:pt x="117" y="93"/>
                    </a:cubicBezTo>
                    <a:cubicBezTo>
                      <a:pt x="117" y="94"/>
                      <a:pt x="116" y="95"/>
                      <a:pt x="116" y="96"/>
                    </a:cubicBezTo>
                    <a:close/>
                    <a:moveTo>
                      <a:pt x="116" y="49"/>
                    </a:moveTo>
                    <a:cubicBezTo>
                      <a:pt x="107" y="54"/>
                      <a:pt x="97" y="57"/>
                      <a:pt x="88" y="60"/>
                    </a:cubicBezTo>
                    <a:cubicBezTo>
                      <a:pt x="85" y="61"/>
                      <a:pt x="82" y="62"/>
                      <a:pt x="80" y="63"/>
                    </a:cubicBezTo>
                    <a:cubicBezTo>
                      <a:pt x="77" y="64"/>
                      <a:pt x="74" y="65"/>
                      <a:pt x="71" y="66"/>
                    </a:cubicBezTo>
                    <a:cubicBezTo>
                      <a:pt x="57" y="72"/>
                      <a:pt x="44" y="77"/>
                      <a:pt x="31" y="83"/>
                    </a:cubicBezTo>
                    <a:cubicBezTo>
                      <a:pt x="25" y="86"/>
                      <a:pt x="18" y="89"/>
                      <a:pt x="12" y="92"/>
                    </a:cubicBezTo>
                    <a:cubicBezTo>
                      <a:pt x="19" y="88"/>
                      <a:pt x="26" y="85"/>
                      <a:pt x="34" y="82"/>
                    </a:cubicBezTo>
                    <a:cubicBezTo>
                      <a:pt x="41" y="79"/>
                      <a:pt x="47" y="75"/>
                      <a:pt x="55" y="72"/>
                    </a:cubicBezTo>
                    <a:cubicBezTo>
                      <a:pt x="62" y="68"/>
                      <a:pt x="70" y="65"/>
                      <a:pt x="78" y="62"/>
                    </a:cubicBezTo>
                    <a:cubicBezTo>
                      <a:pt x="86" y="59"/>
                      <a:pt x="93" y="55"/>
                      <a:pt x="101" y="51"/>
                    </a:cubicBezTo>
                    <a:cubicBezTo>
                      <a:pt x="102" y="51"/>
                      <a:pt x="103" y="51"/>
                      <a:pt x="103" y="50"/>
                    </a:cubicBezTo>
                    <a:cubicBezTo>
                      <a:pt x="107" y="49"/>
                      <a:pt x="111" y="47"/>
                      <a:pt x="114" y="44"/>
                    </a:cubicBezTo>
                    <a:cubicBezTo>
                      <a:pt x="115" y="46"/>
                      <a:pt x="115" y="47"/>
                      <a:pt x="116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6" y="74"/>
                    </a:cubicBezTo>
                    <a:cubicBezTo>
                      <a:pt x="20" y="77"/>
                      <a:pt x="14" y="80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10" y="80"/>
                      <a:pt x="10" y="80"/>
                    </a:cubicBezTo>
                    <a:cubicBezTo>
                      <a:pt x="12" y="79"/>
                      <a:pt x="13" y="78"/>
                      <a:pt x="15" y="77"/>
                    </a:cubicBezTo>
                    <a:cubicBezTo>
                      <a:pt x="18" y="75"/>
                      <a:pt x="21" y="74"/>
                      <a:pt x="25" y="72"/>
                    </a:cubicBezTo>
                    <a:cubicBezTo>
                      <a:pt x="39" y="65"/>
                      <a:pt x="53" y="58"/>
                      <a:pt x="67" y="52"/>
                    </a:cubicBezTo>
                    <a:cubicBezTo>
                      <a:pt x="67" y="51"/>
                      <a:pt x="68" y="51"/>
                      <a:pt x="69" y="51"/>
                    </a:cubicBezTo>
                    <a:cubicBezTo>
                      <a:pt x="77" y="47"/>
                      <a:pt x="86" y="44"/>
                      <a:pt x="94" y="40"/>
                    </a:cubicBezTo>
                    <a:cubicBezTo>
                      <a:pt x="96" y="40"/>
                      <a:pt x="97" y="39"/>
                      <a:pt x="98" y="39"/>
                    </a:cubicBezTo>
                    <a:cubicBezTo>
                      <a:pt x="99" y="38"/>
                      <a:pt x="100" y="38"/>
                      <a:pt x="101" y="37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4" y="36"/>
                      <a:pt x="105" y="35"/>
                      <a:pt x="107" y="35"/>
                    </a:cubicBezTo>
                    <a:cubicBezTo>
                      <a:pt x="108" y="35"/>
                      <a:pt x="108" y="36"/>
                      <a:pt x="109" y="37"/>
                    </a:cubicBezTo>
                    <a:close/>
                    <a:moveTo>
                      <a:pt x="103" y="31"/>
                    </a:moveTo>
                    <a:cubicBezTo>
                      <a:pt x="100" y="33"/>
                      <a:pt x="96" y="34"/>
                      <a:pt x="93" y="36"/>
                    </a:cubicBezTo>
                    <a:cubicBezTo>
                      <a:pt x="91" y="36"/>
                      <a:pt x="90" y="37"/>
                      <a:pt x="89" y="37"/>
                    </a:cubicBezTo>
                    <a:cubicBezTo>
                      <a:pt x="84" y="39"/>
                      <a:pt x="78" y="41"/>
                      <a:pt x="73" y="43"/>
                    </a:cubicBezTo>
                    <a:cubicBezTo>
                      <a:pt x="61" y="48"/>
                      <a:pt x="49" y="53"/>
                      <a:pt x="37" y="58"/>
                    </a:cubicBezTo>
                    <a:cubicBezTo>
                      <a:pt x="32" y="60"/>
                      <a:pt x="28" y="62"/>
                      <a:pt x="23" y="65"/>
                    </a:cubicBezTo>
                    <a:cubicBezTo>
                      <a:pt x="18" y="68"/>
                      <a:pt x="13" y="71"/>
                      <a:pt x="7" y="73"/>
                    </a:cubicBezTo>
                    <a:cubicBezTo>
                      <a:pt x="4" y="74"/>
                      <a:pt x="10" y="71"/>
                      <a:pt x="11" y="71"/>
                    </a:cubicBezTo>
                    <a:cubicBezTo>
                      <a:pt x="13" y="69"/>
                      <a:pt x="16" y="68"/>
                      <a:pt x="18" y="66"/>
                    </a:cubicBezTo>
                    <a:cubicBezTo>
                      <a:pt x="23" y="63"/>
                      <a:pt x="29" y="60"/>
                      <a:pt x="35" y="57"/>
                    </a:cubicBezTo>
                    <a:cubicBezTo>
                      <a:pt x="45" y="51"/>
                      <a:pt x="57" y="46"/>
                      <a:pt x="68" y="41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90" y="32"/>
                      <a:pt x="94" y="30"/>
                      <a:pt x="98" y="28"/>
                    </a:cubicBezTo>
                    <a:cubicBezTo>
                      <a:pt x="99" y="28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1"/>
                    </a:cubicBezTo>
                    <a:close/>
                    <a:moveTo>
                      <a:pt x="74" y="20"/>
                    </a:moveTo>
                    <a:cubicBezTo>
                      <a:pt x="73" y="21"/>
                      <a:pt x="71" y="21"/>
                      <a:pt x="70" y="22"/>
                    </a:cubicBezTo>
                    <a:cubicBezTo>
                      <a:pt x="70" y="21"/>
                      <a:pt x="70" y="21"/>
                      <a:pt x="70" y="20"/>
                    </a:cubicBezTo>
                    <a:cubicBezTo>
                      <a:pt x="72" y="20"/>
                      <a:pt x="73" y="20"/>
                      <a:pt x="74" y="20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6" y="20"/>
                    </a:cubicBezTo>
                    <a:cubicBezTo>
                      <a:pt x="48" y="28"/>
                      <a:pt x="30" y="37"/>
                      <a:pt x="14" y="47"/>
                    </a:cubicBezTo>
                    <a:cubicBezTo>
                      <a:pt x="13" y="48"/>
                      <a:pt x="12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2" y="48"/>
                    </a:cubicBezTo>
                    <a:cubicBezTo>
                      <a:pt x="14" y="47"/>
                      <a:pt x="16" y="45"/>
                      <a:pt x="19" y="44"/>
                    </a:cubicBezTo>
                    <a:cubicBezTo>
                      <a:pt x="23" y="41"/>
                      <a:pt x="28" y="39"/>
                      <a:pt x="32" y="36"/>
                    </a:cubicBezTo>
                    <a:cubicBezTo>
                      <a:pt x="42" y="30"/>
                      <a:pt x="52" y="25"/>
                      <a:pt x="62" y="20"/>
                    </a:cubicBezTo>
                    <a:cubicBezTo>
                      <a:pt x="64" y="20"/>
                      <a:pt x="65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8" y="22"/>
                    </a:cubicBezTo>
                    <a:cubicBezTo>
                      <a:pt x="45" y="23"/>
                      <a:pt x="42" y="24"/>
                      <a:pt x="40" y="26"/>
                    </a:cubicBezTo>
                    <a:cubicBezTo>
                      <a:pt x="33" y="29"/>
                      <a:pt x="27" y="32"/>
                      <a:pt x="20" y="36"/>
                    </a:cubicBezTo>
                    <a:cubicBezTo>
                      <a:pt x="25" y="31"/>
                      <a:pt x="31" y="27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20" y="37"/>
                      <a:pt x="20" y="37"/>
                      <a:pt x="20" y="37"/>
                    </a:cubicBezTo>
                    <a:cubicBezTo>
                      <a:pt x="27" y="33"/>
                      <a:pt x="33" y="30"/>
                      <a:pt x="40" y="26"/>
                    </a:cubicBezTo>
                    <a:cubicBezTo>
                      <a:pt x="43" y="25"/>
                      <a:pt x="46" y="23"/>
                      <a:pt x="50" y="22"/>
                    </a:cubicBezTo>
                    <a:cubicBezTo>
                      <a:pt x="51" y="21"/>
                      <a:pt x="52" y="21"/>
                      <a:pt x="52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1" y="22"/>
                      <a:pt x="49" y="23"/>
                      <a:pt x="48" y="23"/>
                    </a:cubicBezTo>
                    <a:cubicBezTo>
                      <a:pt x="37" y="28"/>
                      <a:pt x="26" y="33"/>
                      <a:pt x="17" y="40"/>
                    </a:cubicBezTo>
                    <a:cubicBezTo>
                      <a:pt x="18" y="39"/>
                      <a:pt x="19" y="38"/>
                      <a:pt x="19" y="37"/>
                    </a:cubicBezTo>
                    <a:close/>
                    <a:moveTo>
                      <a:pt x="8" y="85"/>
                    </a:moveTo>
                    <a:cubicBezTo>
                      <a:pt x="19" y="78"/>
                      <a:pt x="32" y="76"/>
                      <a:pt x="43" y="70"/>
                    </a:cubicBezTo>
                    <a:cubicBezTo>
                      <a:pt x="49" y="68"/>
                      <a:pt x="54" y="65"/>
                      <a:pt x="60" y="63"/>
                    </a:cubicBezTo>
                    <a:cubicBezTo>
                      <a:pt x="47" y="69"/>
                      <a:pt x="34" y="77"/>
                      <a:pt x="20" y="83"/>
                    </a:cubicBezTo>
                    <a:cubicBezTo>
                      <a:pt x="20" y="83"/>
                      <a:pt x="19" y="84"/>
                      <a:pt x="18" y="84"/>
                    </a:cubicBezTo>
                    <a:cubicBezTo>
                      <a:pt x="15" y="86"/>
                      <a:pt x="12" y="87"/>
                      <a:pt x="9" y="89"/>
                    </a:cubicBezTo>
                    <a:cubicBezTo>
                      <a:pt x="9" y="88"/>
                      <a:pt x="8" y="86"/>
                      <a:pt x="8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1" name="Freeform 196"/>
              <p:cNvSpPr>
                <a:spLocks noEditPoints="1" noChangeArrowheads="1"/>
              </p:cNvSpPr>
              <p:nvPr/>
            </p:nvSpPr>
            <p:spPr bwMode="auto">
              <a:xfrm>
                <a:off x="5017" y="33"/>
                <a:ext cx="296" cy="315"/>
              </a:xfrm>
              <a:custGeom>
                <a:avLst/>
                <a:gdLst>
                  <a:gd name="T0" fmla="*/ 11608 w 125"/>
                  <a:gd name="T1" fmla="*/ 22438 h 133"/>
                  <a:gd name="T2" fmla="*/ 1951 w 125"/>
                  <a:gd name="T3" fmla="*/ 7243 h 133"/>
                  <a:gd name="T4" fmla="*/ 6543 w 125"/>
                  <a:gd name="T5" fmla="*/ 16233 h 133"/>
                  <a:gd name="T6" fmla="*/ 2456 w 125"/>
                  <a:gd name="T7" fmla="*/ 17815 h 133"/>
                  <a:gd name="T8" fmla="*/ 1795 w 125"/>
                  <a:gd name="T9" fmla="*/ 16397 h 133"/>
                  <a:gd name="T10" fmla="*/ 1795 w 125"/>
                  <a:gd name="T11" fmla="*/ 16397 h 133"/>
                  <a:gd name="T12" fmla="*/ 1565 w 125"/>
                  <a:gd name="T13" fmla="*/ 16397 h 133"/>
                  <a:gd name="T14" fmla="*/ 10436 w 125"/>
                  <a:gd name="T15" fmla="*/ 3496 h 133"/>
                  <a:gd name="T16" fmla="*/ 9027 w 125"/>
                  <a:gd name="T17" fmla="*/ 4903 h 133"/>
                  <a:gd name="T18" fmla="*/ 13268 w 125"/>
                  <a:gd name="T19" fmla="*/ 3709 h 133"/>
                  <a:gd name="T20" fmla="*/ 14805 w 125"/>
                  <a:gd name="T21" fmla="*/ 4903 h 133"/>
                  <a:gd name="T22" fmla="*/ 14085 w 125"/>
                  <a:gd name="T23" fmla="*/ 6203 h 133"/>
                  <a:gd name="T24" fmla="*/ 10182 w 125"/>
                  <a:gd name="T25" fmla="*/ 5447 h 133"/>
                  <a:gd name="T26" fmla="*/ 6690 w 125"/>
                  <a:gd name="T27" fmla="*/ 7359 h 133"/>
                  <a:gd name="T28" fmla="*/ 12134 w 125"/>
                  <a:gd name="T29" fmla="*/ 5289 h 133"/>
                  <a:gd name="T30" fmla="*/ 12134 w 125"/>
                  <a:gd name="T31" fmla="*/ 4251 h 133"/>
                  <a:gd name="T32" fmla="*/ 9678 w 125"/>
                  <a:gd name="T33" fmla="*/ 5289 h 133"/>
                  <a:gd name="T34" fmla="*/ 3213 w 125"/>
                  <a:gd name="T35" fmla="*/ 8280 h 133"/>
                  <a:gd name="T36" fmla="*/ 1262 w 125"/>
                  <a:gd name="T37" fmla="*/ 10445 h 133"/>
                  <a:gd name="T38" fmla="*/ 874 w 125"/>
                  <a:gd name="T39" fmla="*/ 11477 h 133"/>
                  <a:gd name="T40" fmla="*/ 4251 w 125"/>
                  <a:gd name="T41" fmla="*/ 10573 h 133"/>
                  <a:gd name="T42" fmla="*/ 15998 w 125"/>
                  <a:gd name="T43" fmla="*/ 7243 h 133"/>
                  <a:gd name="T44" fmla="*/ 5124 w 125"/>
                  <a:gd name="T45" fmla="*/ 11477 h 133"/>
                  <a:gd name="T46" fmla="*/ 9534 w 125"/>
                  <a:gd name="T47" fmla="*/ 10068 h 133"/>
                  <a:gd name="T48" fmla="*/ 19373 w 125"/>
                  <a:gd name="T49" fmla="*/ 7079 h 133"/>
                  <a:gd name="T50" fmla="*/ 17793 w 125"/>
                  <a:gd name="T51" fmla="*/ 7960 h 133"/>
                  <a:gd name="T52" fmla="*/ 9375 w 125"/>
                  <a:gd name="T53" fmla="*/ 12368 h 133"/>
                  <a:gd name="T54" fmla="*/ 20092 w 125"/>
                  <a:gd name="T55" fmla="*/ 9038 h 133"/>
                  <a:gd name="T56" fmla="*/ 11608 w 125"/>
                  <a:gd name="T57" fmla="*/ 13273 h 133"/>
                  <a:gd name="T58" fmla="*/ 11608 w 125"/>
                  <a:gd name="T59" fmla="*/ 20648 h 133"/>
                  <a:gd name="T60" fmla="*/ 18830 w 125"/>
                  <a:gd name="T61" fmla="*/ 16622 h 133"/>
                  <a:gd name="T62" fmla="*/ 13929 w 125"/>
                  <a:gd name="T63" fmla="*/ 18853 h 133"/>
                  <a:gd name="T64" fmla="*/ 20625 w 125"/>
                  <a:gd name="T65" fmla="*/ 15729 h 133"/>
                  <a:gd name="T66" fmla="*/ 13772 w 125"/>
                  <a:gd name="T67" fmla="*/ 17271 h 133"/>
                  <a:gd name="T68" fmla="*/ 5816 w 125"/>
                  <a:gd name="T69" fmla="*/ 21406 h 133"/>
                  <a:gd name="T70" fmla="*/ 4407 w 125"/>
                  <a:gd name="T71" fmla="*/ 20262 h 133"/>
                  <a:gd name="T72" fmla="*/ 17793 w 125"/>
                  <a:gd name="T73" fmla="*/ 15359 h 133"/>
                  <a:gd name="T74" fmla="*/ 14085 w 125"/>
                  <a:gd name="T75" fmla="*/ 16233 h 133"/>
                  <a:gd name="T76" fmla="*/ 17260 w 125"/>
                  <a:gd name="T77" fmla="*/ 14691 h 133"/>
                  <a:gd name="T78" fmla="*/ 21007 w 125"/>
                  <a:gd name="T79" fmla="*/ 11982 h 133"/>
                  <a:gd name="T80" fmla="*/ 13396 w 125"/>
                  <a:gd name="T81" fmla="*/ 15359 h 133"/>
                  <a:gd name="T82" fmla="*/ 21007 w 125"/>
                  <a:gd name="T83" fmla="*/ 11863 h 133"/>
                  <a:gd name="T84" fmla="*/ 3706 w 125"/>
                  <a:gd name="T85" fmla="*/ 18561 h 133"/>
                  <a:gd name="T86" fmla="*/ 20782 w 125"/>
                  <a:gd name="T87" fmla="*/ 11106 h 133"/>
                  <a:gd name="T88" fmla="*/ 3213 w 125"/>
                  <a:gd name="T89" fmla="*/ 17271 h 133"/>
                  <a:gd name="T90" fmla="*/ 7952 w 125"/>
                  <a:gd name="T91" fmla="*/ 17659 h 133"/>
                  <a:gd name="T92" fmla="*/ 7239 w 125"/>
                  <a:gd name="T93" fmla="*/ 21681 h 133"/>
                  <a:gd name="T94" fmla="*/ 7357 w 125"/>
                  <a:gd name="T95" fmla="*/ 21894 h 133"/>
                  <a:gd name="T96" fmla="*/ 19053 w 125"/>
                  <a:gd name="T97" fmla="*/ 19757 h 133"/>
                  <a:gd name="T98" fmla="*/ 13559 w 125"/>
                  <a:gd name="T99" fmla="*/ 22057 h 133"/>
                  <a:gd name="T100" fmla="*/ 12510 w 125"/>
                  <a:gd name="T101" fmla="*/ 21681 h 133"/>
                  <a:gd name="T102" fmla="*/ 19586 w 125"/>
                  <a:gd name="T103" fmla="*/ 18692 h 133"/>
                  <a:gd name="T104" fmla="*/ 16384 w 125"/>
                  <a:gd name="T105" fmla="*/ 21894 h 133"/>
                  <a:gd name="T106" fmla="*/ 19967 w 125"/>
                  <a:gd name="T107" fmla="*/ 17271 h 133"/>
                  <a:gd name="T108" fmla="*/ 10436 w 125"/>
                  <a:gd name="T109" fmla="*/ 21406 h 133"/>
                  <a:gd name="T110" fmla="*/ 12363 w 125"/>
                  <a:gd name="T111" fmla="*/ 11863 h 133"/>
                  <a:gd name="T112" fmla="*/ 19053 w 125"/>
                  <a:gd name="T113" fmla="*/ 6551 h 133"/>
                  <a:gd name="T114" fmla="*/ 17260 w 125"/>
                  <a:gd name="T115" fmla="*/ 6854 h 133"/>
                  <a:gd name="T116" fmla="*/ 3865 w 125"/>
                  <a:gd name="T117" fmla="*/ 11477 h 133"/>
                  <a:gd name="T118" fmla="*/ 12891 w 125"/>
                  <a:gd name="T119" fmla="*/ 3709 h 133"/>
                  <a:gd name="T120" fmla="*/ 3213 w 125"/>
                  <a:gd name="T121" fmla="*/ 7747 h 133"/>
                  <a:gd name="T122" fmla="*/ 3358 w 125"/>
                  <a:gd name="T123" fmla="*/ 6698 h 133"/>
                  <a:gd name="T124" fmla="*/ 10436 w 125"/>
                  <a:gd name="T125" fmla="*/ 11106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"/>
                  <a:gd name="T190" fmla="*/ 0 h 133"/>
                  <a:gd name="T191" fmla="*/ 125 w 125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" h="133">
                    <a:moveTo>
                      <a:pt x="29" y="122"/>
                    </a:moveTo>
                    <a:cubicBezTo>
                      <a:pt x="38" y="128"/>
                      <a:pt x="49" y="127"/>
                      <a:pt x="59" y="125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6" y="132"/>
                      <a:pt x="59" y="133"/>
                      <a:pt x="60" y="131"/>
                    </a:cubicBezTo>
                    <a:cubicBezTo>
                      <a:pt x="60" y="131"/>
                      <a:pt x="60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1" y="131"/>
                      <a:pt x="63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6" y="130"/>
                      <a:pt x="66" y="128"/>
                    </a:cubicBezTo>
                    <a:cubicBezTo>
                      <a:pt x="66" y="128"/>
                      <a:pt x="66" y="128"/>
                      <a:pt x="66" y="127"/>
                    </a:cubicBezTo>
                    <a:cubicBezTo>
                      <a:pt x="67" y="127"/>
                      <a:pt x="68" y="126"/>
                      <a:pt x="67" y="125"/>
                    </a:cubicBezTo>
                    <a:cubicBezTo>
                      <a:pt x="76" y="129"/>
                      <a:pt x="86" y="131"/>
                      <a:pt x="95" y="127"/>
                    </a:cubicBezTo>
                    <a:cubicBezTo>
                      <a:pt x="106" y="122"/>
                      <a:pt x="112" y="113"/>
                      <a:pt x="116" y="102"/>
                    </a:cubicBezTo>
                    <a:cubicBezTo>
                      <a:pt x="124" y="83"/>
                      <a:pt x="125" y="58"/>
                      <a:pt x="113" y="39"/>
                    </a:cubicBezTo>
                    <a:cubicBezTo>
                      <a:pt x="104" y="25"/>
                      <a:pt x="87" y="19"/>
                      <a:pt x="70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0" y="0"/>
                      <a:pt x="79" y="1"/>
                    </a:cubicBezTo>
                    <a:cubicBezTo>
                      <a:pt x="73" y="5"/>
                      <a:pt x="69" y="11"/>
                      <a:pt x="67" y="18"/>
                    </a:cubicBezTo>
                    <a:cubicBezTo>
                      <a:pt x="65" y="18"/>
                      <a:pt x="64" y="18"/>
                      <a:pt x="62" y="18"/>
                    </a:cubicBezTo>
                    <a:cubicBezTo>
                      <a:pt x="43" y="18"/>
                      <a:pt x="23" y="25"/>
                      <a:pt x="11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2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6" y="94"/>
                      <a:pt x="54" y="91"/>
                      <a:pt x="62" y="88"/>
                    </a:cubicBezTo>
                    <a:cubicBezTo>
                      <a:pt x="55" y="91"/>
                      <a:pt x="48" y="95"/>
                      <a:pt x="41" y="98"/>
                    </a:cubicBezTo>
                    <a:cubicBezTo>
                      <a:pt x="34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0" y="95"/>
                      <a:pt x="37" y="92"/>
                    </a:cubicBezTo>
                    <a:cubicBezTo>
                      <a:pt x="46" y="88"/>
                      <a:pt x="55" y="85"/>
                      <a:pt x="63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5" y="76"/>
                      <a:pt x="67" y="80"/>
                    </a:cubicBezTo>
                    <a:cubicBezTo>
                      <a:pt x="58" y="83"/>
                      <a:pt x="50" y="88"/>
                      <a:pt x="41" y="92"/>
                    </a:cubicBezTo>
                    <a:cubicBezTo>
                      <a:pt x="37" y="94"/>
                      <a:pt x="33" y="97"/>
                      <a:pt x="29" y="99"/>
                    </a:cubicBezTo>
                    <a:cubicBezTo>
                      <a:pt x="25" y="102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4" y="97"/>
                      <a:pt x="17" y="96"/>
                      <a:pt x="19" y="94"/>
                    </a:cubicBezTo>
                    <a:cubicBezTo>
                      <a:pt x="23" y="92"/>
                      <a:pt x="28" y="91"/>
                      <a:pt x="32" y="89"/>
                    </a:cubicBezTo>
                    <a:cubicBezTo>
                      <a:pt x="42" y="85"/>
                      <a:pt x="52" y="81"/>
                      <a:pt x="63" y="77"/>
                    </a:cubicBezTo>
                    <a:cubicBezTo>
                      <a:pt x="64" y="76"/>
                      <a:pt x="66" y="76"/>
                      <a:pt x="67" y="75"/>
                    </a:cubicBezTo>
                    <a:cubicBezTo>
                      <a:pt x="66" y="76"/>
                      <a:pt x="65" y="76"/>
                      <a:pt x="64" y="77"/>
                    </a:cubicBezTo>
                    <a:cubicBezTo>
                      <a:pt x="56" y="80"/>
                      <a:pt x="47" y="84"/>
                      <a:pt x="38" y="88"/>
                    </a:cubicBezTo>
                    <a:cubicBezTo>
                      <a:pt x="30" y="92"/>
                      <a:pt x="21" y="95"/>
                      <a:pt x="13" y="100"/>
                    </a:cubicBezTo>
                    <a:cubicBezTo>
                      <a:pt x="13" y="99"/>
                      <a:pt x="12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7" y="90"/>
                      <a:pt x="21" y="89"/>
                    </a:cubicBezTo>
                    <a:cubicBezTo>
                      <a:pt x="26" y="86"/>
                      <a:pt x="30" y="84"/>
                      <a:pt x="35" y="82"/>
                    </a:cubicBezTo>
                    <a:cubicBezTo>
                      <a:pt x="45" y="78"/>
                      <a:pt x="54" y="74"/>
                      <a:pt x="64" y="70"/>
                    </a:cubicBezTo>
                    <a:cubicBezTo>
                      <a:pt x="65" y="70"/>
                      <a:pt x="66" y="69"/>
                      <a:pt x="68" y="69"/>
                    </a:cubicBezTo>
                    <a:cubicBezTo>
                      <a:pt x="65" y="70"/>
                      <a:pt x="62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5" y="88"/>
                      <a:pt x="21" y="90"/>
                    </a:cubicBezTo>
                    <a:cubicBezTo>
                      <a:pt x="18" y="92"/>
                      <a:pt x="14" y="94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3" y="83"/>
                      <a:pt x="29" y="81"/>
                      <a:pt x="35" y="79"/>
                    </a:cubicBezTo>
                    <a:cubicBezTo>
                      <a:pt x="49" y="72"/>
                      <a:pt x="63" y="66"/>
                      <a:pt x="78" y="60"/>
                    </a:cubicBezTo>
                    <a:cubicBezTo>
                      <a:pt x="84" y="58"/>
                      <a:pt x="89" y="56"/>
                      <a:pt x="95" y="54"/>
                    </a:cubicBezTo>
                    <a:cubicBezTo>
                      <a:pt x="93" y="54"/>
                      <a:pt x="92" y="55"/>
                      <a:pt x="90" y="56"/>
                    </a:cubicBezTo>
                    <a:cubicBezTo>
                      <a:pt x="80" y="61"/>
                      <a:pt x="70" y="65"/>
                      <a:pt x="60" y="69"/>
                    </a:cubicBezTo>
                    <a:cubicBezTo>
                      <a:pt x="52" y="72"/>
                      <a:pt x="44" y="76"/>
                      <a:pt x="35" y="80"/>
                    </a:cubicBezTo>
                    <a:cubicBezTo>
                      <a:pt x="32" y="82"/>
                      <a:pt x="27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9" y="93"/>
                      <a:pt x="9" y="93"/>
                    </a:cubicBezTo>
                    <a:cubicBezTo>
                      <a:pt x="9" y="92"/>
                      <a:pt x="9" y="91"/>
                      <a:pt x="8" y="90"/>
                    </a:cubicBezTo>
                    <a:cubicBezTo>
                      <a:pt x="11" y="89"/>
                      <a:pt x="15" y="87"/>
                      <a:pt x="18" y="85"/>
                    </a:cubicBezTo>
                    <a:close/>
                    <a:moveTo>
                      <a:pt x="59" y="20"/>
                    </a:moveTo>
                    <a:cubicBezTo>
                      <a:pt x="44" y="27"/>
                      <a:pt x="30" y="35"/>
                      <a:pt x="15" y="42"/>
                    </a:cubicBezTo>
                    <a:cubicBezTo>
                      <a:pt x="15" y="42"/>
                      <a:pt x="14" y="43"/>
                      <a:pt x="14" y="43"/>
                    </a:cubicBezTo>
                    <a:cubicBezTo>
                      <a:pt x="14" y="43"/>
                      <a:pt x="14" y="42"/>
                      <a:pt x="14" y="42"/>
                    </a:cubicBezTo>
                    <a:cubicBezTo>
                      <a:pt x="16" y="41"/>
                      <a:pt x="18" y="40"/>
                      <a:pt x="19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8" y="28"/>
                      <a:pt x="46" y="25"/>
                      <a:pt x="54" y="21"/>
                    </a:cubicBezTo>
                    <a:cubicBezTo>
                      <a:pt x="56" y="21"/>
                      <a:pt x="58" y="21"/>
                      <a:pt x="59" y="20"/>
                    </a:cubicBezTo>
                    <a:close/>
                    <a:moveTo>
                      <a:pt x="13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39" y="31"/>
                      <a:pt x="43" y="29"/>
                      <a:pt x="48" y="26"/>
                    </a:cubicBezTo>
                    <a:cubicBezTo>
                      <a:pt x="49" y="26"/>
                      <a:pt x="51" y="25"/>
                      <a:pt x="52" y="24"/>
                    </a:cubicBezTo>
                    <a:cubicBezTo>
                      <a:pt x="38" y="32"/>
                      <a:pt x="24" y="40"/>
                      <a:pt x="11" y="48"/>
                    </a:cubicBezTo>
                    <a:cubicBezTo>
                      <a:pt x="11" y="47"/>
                      <a:pt x="12" y="45"/>
                      <a:pt x="13" y="44"/>
                    </a:cubicBezTo>
                    <a:close/>
                    <a:moveTo>
                      <a:pt x="10" y="50"/>
                    </a:moveTo>
                    <a:cubicBezTo>
                      <a:pt x="13" y="49"/>
                      <a:pt x="16" y="47"/>
                      <a:pt x="20" y="45"/>
                    </a:cubicBezTo>
                    <a:cubicBezTo>
                      <a:pt x="24" y="42"/>
                      <a:pt x="30" y="39"/>
                      <a:pt x="35" y="37"/>
                    </a:cubicBezTo>
                    <a:cubicBezTo>
                      <a:pt x="40" y="34"/>
                      <a:pt x="45" y="31"/>
                      <a:pt x="51" y="28"/>
                    </a:cubicBezTo>
                    <a:cubicBezTo>
                      <a:pt x="46" y="31"/>
                      <a:pt x="41" y="34"/>
                      <a:pt x="36" y="36"/>
                    </a:cubicBezTo>
                    <a:cubicBezTo>
                      <a:pt x="31" y="39"/>
                      <a:pt x="25" y="42"/>
                      <a:pt x="20" y="45"/>
                    </a:cubicBezTo>
                    <a:cubicBezTo>
                      <a:pt x="17" y="46"/>
                      <a:pt x="14" y="48"/>
                      <a:pt x="11" y="50"/>
                    </a:cubicBezTo>
                    <a:cubicBezTo>
                      <a:pt x="11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2"/>
                      <a:pt x="81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8"/>
                    </a:moveTo>
                    <a:cubicBezTo>
                      <a:pt x="82" y="34"/>
                      <a:pt x="68" y="40"/>
                      <a:pt x="53" y="46"/>
                    </a:cubicBezTo>
                    <a:cubicBezTo>
                      <a:pt x="40" y="52"/>
                      <a:pt x="27" y="58"/>
                      <a:pt x="14" y="65"/>
                    </a:cubicBezTo>
                    <a:cubicBezTo>
                      <a:pt x="12" y="66"/>
                      <a:pt x="8" y="68"/>
                      <a:pt x="5" y="69"/>
                    </a:cubicBezTo>
                    <a:cubicBezTo>
                      <a:pt x="8" y="67"/>
                      <a:pt x="11" y="65"/>
                      <a:pt x="14" y="64"/>
                    </a:cubicBezTo>
                    <a:cubicBezTo>
                      <a:pt x="20" y="60"/>
                      <a:pt x="27" y="56"/>
                      <a:pt x="33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5"/>
                      <a:pt x="80" y="33"/>
                      <a:pt x="85" y="31"/>
                    </a:cubicBezTo>
                    <a:cubicBezTo>
                      <a:pt x="87" y="31"/>
                      <a:pt x="86" y="28"/>
                      <a:pt x="84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80" y="30"/>
                      <a:pt x="81" y="30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4" y="28"/>
                      <a:pt x="85" y="27"/>
                      <a:pt x="87" y="26"/>
                    </a:cubicBezTo>
                    <a:cubicBezTo>
                      <a:pt x="88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2" y="25"/>
                      <a:pt x="94" y="26"/>
                      <a:pt x="96" y="28"/>
                    </a:cubicBezTo>
                    <a:close/>
                    <a:moveTo>
                      <a:pt x="96" y="28"/>
                    </a:moveTo>
                    <a:cubicBezTo>
                      <a:pt x="96" y="28"/>
                      <a:pt x="96" y="28"/>
                      <a:pt x="95" y="29"/>
                    </a:cubicBezTo>
                    <a:cubicBezTo>
                      <a:pt x="91" y="31"/>
                      <a:pt x="86" y="33"/>
                      <a:pt x="80" y="35"/>
                    </a:cubicBezTo>
                    <a:cubicBezTo>
                      <a:pt x="82" y="34"/>
                      <a:pt x="84" y="33"/>
                      <a:pt x="86" y="33"/>
                    </a:cubicBezTo>
                    <a:cubicBezTo>
                      <a:pt x="89" y="32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lose/>
                    <a:moveTo>
                      <a:pt x="62" y="35"/>
                    </a:moveTo>
                    <a:cubicBezTo>
                      <a:pt x="63" y="35"/>
                      <a:pt x="65" y="35"/>
                      <a:pt x="67" y="35"/>
                    </a:cubicBezTo>
                    <a:cubicBezTo>
                      <a:pt x="54" y="41"/>
                      <a:pt x="41" y="46"/>
                      <a:pt x="29" y="52"/>
                    </a:cubicBezTo>
                    <a:cubicBezTo>
                      <a:pt x="39" y="47"/>
                      <a:pt x="50" y="41"/>
                      <a:pt x="61" y="35"/>
                    </a:cubicBezTo>
                    <a:cubicBezTo>
                      <a:pt x="61" y="35"/>
                      <a:pt x="61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0" y="29"/>
                      <a:pt x="63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4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2" y="36"/>
                      <a:pt x="48" y="38"/>
                      <a:pt x="43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3" y="56"/>
                      <a:pt x="16" y="54"/>
                      <a:pt x="19" y="52"/>
                    </a:cubicBezTo>
                    <a:cubicBezTo>
                      <a:pt x="26" y="48"/>
                      <a:pt x="32" y="45"/>
                      <a:pt x="38" y="42"/>
                    </a:cubicBezTo>
                    <a:cubicBezTo>
                      <a:pt x="44" y="39"/>
                      <a:pt x="49" y="36"/>
                      <a:pt x="54" y="33"/>
                    </a:cubicBezTo>
                    <a:cubicBezTo>
                      <a:pt x="55" y="33"/>
                      <a:pt x="56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3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2" y="27"/>
                      <a:pt x="76" y="25"/>
                      <a:pt x="80" y="23"/>
                    </a:cubicBezTo>
                    <a:cubicBezTo>
                      <a:pt x="76" y="25"/>
                      <a:pt x="72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3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4" y="23"/>
                      <a:pt x="86" y="23"/>
                      <a:pt x="88" y="24"/>
                    </a:cubicBezTo>
                    <a:cubicBezTo>
                      <a:pt x="86" y="26"/>
                      <a:pt x="83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0" y="23"/>
                      <a:pt x="71" y="22"/>
                      <a:pt x="73" y="21"/>
                    </a:cubicBezTo>
                    <a:cubicBezTo>
                      <a:pt x="71" y="22"/>
                      <a:pt x="70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6" y="31"/>
                      <a:pt x="56" y="30"/>
                    </a:cubicBezTo>
                    <a:cubicBezTo>
                      <a:pt x="59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6" y="29"/>
                      <a:pt x="55" y="30"/>
                    </a:cubicBezTo>
                    <a:cubicBezTo>
                      <a:pt x="54" y="30"/>
                      <a:pt x="53" y="29"/>
                      <a:pt x="53" y="29"/>
                    </a:cubicBezTo>
                    <a:cubicBezTo>
                      <a:pt x="51" y="28"/>
                      <a:pt x="50" y="31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48" y="33"/>
                      <a:pt x="46" y="34"/>
                      <a:pt x="43" y="36"/>
                    </a:cubicBezTo>
                    <a:cubicBezTo>
                      <a:pt x="37" y="38"/>
                      <a:pt x="32" y="41"/>
                      <a:pt x="26" y="43"/>
                    </a:cubicBezTo>
                    <a:cubicBezTo>
                      <a:pt x="21" y="46"/>
                      <a:pt x="15" y="50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1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3" y="44"/>
                      <a:pt x="29" y="41"/>
                      <a:pt x="35" y="38"/>
                    </a:cubicBezTo>
                    <a:cubicBezTo>
                      <a:pt x="45" y="32"/>
                      <a:pt x="56" y="26"/>
                      <a:pt x="67" y="21"/>
                    </a:cubicBezTo>
                    <a:cubicBezTo>
                      <a:pt x="66" y="22"/>
                      <a:pt x="66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2" y="51"/>
                      <a:pt x="15" y="50"/>
                      <a:pt x="18" y="48"/>
                    </a:cubicBezTo>
                    <a:cubicBezTo>
                      <a:pt x="24" y="45"/>
                      <a:pt x="30" y="42"/>
                      <a:pt x="36" y="39"/>
                    </a:cubicBezTo>
                    <a:cubicBezTo>
                      <a:pt x="42" y="37"/>
                      <a:pt x="47" y="35"/>
                      <a:pt x="52" y="32"/>
                    </a:cubicBezTo>
                    <a:cubicBezTo>
                      <a:pt x="53" y="32"/>
                      <a:pt x="53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7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9"/>
                      <a:pt x="15" y="55"/>
                      <a:pt x="19" y="53"/>
                    </a:cubicBezTo>
                    <a:cubicBezTo>
                      <a:pt x="26" y="50"/>
                      <a:pt x="32" y="46"/>
                      <a:pt x="39" y="43"/>
                    </a:cubicBezTo>
                    <a:cubicBezTo>
                      <a:pt x="45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2" y="61"/>
                      <a:pt x="10" y="62"/>
                    </a:cubicBezTo>
                    <a:cubicBezTo>
                      <a:pt x="9" y="63"/>
                      <a:pt x="7" y="64"/>
                      <a:pt x="5" y="65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1" y="62"/>
                    </a:moveTo>
                    <a:cubicBezTo>
                      <a:pt x="15" y="60"/>
                      <a:pt x="18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2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5" y="67"/>
                      <a:pt x="5" y="66"/>
                    </a:cubicBezTo>
                    <a:cubicBezTo>
                      <a:pt x="7" y="65"/>
                      <a:pt x="9" y="63"/>
                      <a:pt x="11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0" y="52"/>
                      <a:pt x="49" y="49"/>
                    </a:cubicBezTo>
                    <a:cubicBezTo>
                      <a:pt x="52" y="47"/>
                      <a:pt x="56" y="46"/>
                      <a:pt x="59" y="44"/>
                    </a:cubicBezTo>
                    <a:cubicBezTo>
                      <a:pt x="56" y="46"/>
                      <a:pt x="53" y="47"/>
                      <a:pt x="49" y="49"/>
                    </a:cubicBezTo>
                    <a:cubicBezTo>
                      <a:pt x="41" y="53"/>
                      <a:pt x="33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3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2" y="36"/>
                      <a:pt x="100" y="37"/>
                    </a:cubicBezTo>
                    <a:cubicBezTo>
                      <a:pt x="97" y="38"/>
                      <a:pt x="94" y="39"/>
                      <a:pt x="91" y="41"/>
                    </a:cubicBezTo>
                    <a:cubicBezTo>
                      <a:pt x="88" y="42"/>
                      <a:pt x="84" y="43"/>
                      <a:pt x="81" y="44"/>
                    </a:cubicBezTo>
                    <a:cubicBezTo>
                      <a:pt x="77" y="46"/>
                      <a:pt x="73" y="48"/>
                      <a:pt x="70" y="49"/>
                    </a:cubicBezTo>
                    <a:cubicBezTo>
                      <a:pt x="66" y="51"/>
                      <a:pt x="63" y="52"/>
                      <a:pt x="59" y="54"/>
                    </a:cubicBezTo>
                    <a:cubicBezTo>
                      <a:pt x="45" y="59"/>
                      <a:pt x="32" y="65"/>
                      <a:pt x="18" y="71"/>
                    </a:cubicBezTo>
                    <a:cubicBezTo>
                      <a:pt x="18" y="71"/>
                      <a:pt x="17" y="71"/>
                      <a:pt x="17" y="72"/>
                    </a:cubicBezTo>
                    <a:cubicBezTo>
                      <a:pt x="21" y="69"/>
                      <a:pt x="26" y="67"/>
                      <a:pt x="30" y="65"/>
                    </a:cubicBezTo>
                    <a:cubicBezTo>
                      <a:pt x="41" y="59"/>
                      <a:pt x="52" y="54"/>
                      <a:pt x="63" y="49"/>
                    </a:cubicBezTo>
                    <a:cubicBezTo>
                      <a:pt x="73" y="45"/>
                      <a:pt x="83" y="41"/>
                      <a:pt x="93" y="37"/>
                    </a:cubicBezTo>
                    <a:cubicBezTo>
                      <a:pt x="97" y="35"/>
                      <a:pt x="100" y="34"/>
                      <a:pt x="103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5" y="78"/>
                    </a:cubicBezTo>
                    <a:cubicBezTo>
                      <a:pt x="5" y="76"/>
                      <a:pt x="5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44" y="57"/>
                      <a:pt x="36" y="61"/>
                      <a:pt x="29" y="65"/>
                    </a:cubicBezTo>
                    <a:close/>
                    <a:moveTo>
                      <a:pt x="5" y="78"/>
                    </a:moveTo>
                    <a:cubicBezTo>
                      <a:pt x="8" y="77"/>
                      <a:pt x="10" y="76"/>
                      <a:pt x="13" y="74"/>
                    </a:cubicBezTo>
                    <a:cubicBezTo>
                      <a:pt x="16" y="72"/>
                      <a:pt x="21" y="70"/>
                      <a:pt x="25" y="68"/>
                    </a:cubicBezTo>
                    <a:cubicBezTo>
                      <a:pt x="35" y="64"/>
                      <a:pt x="44" y="60"/>
                      <a:pt x="54" y="57"/>
                    </a:cubicBezTo>
                    <a:cubicBezTo>
                      <a:pt x="55" y="56"/>
                      <a:pt x="56" y="56"/>
                      <a:pt x="57" y="55"/>
                    </a:cubicBezTo>
                    <a:cubicBezTo>
                      <a:pt x="56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2" y="77"/>
                      <a:pt x="6" y="82"/>
                    </a:cubicBezTo>
                    <a:cubicBezTo>
                      <a:pt x="6" y="81"/>
                      <a:pt x="6" y="80"/>
                      <a:pt x="5" y="78"/>
                    </a:cubicBezTo>
                    <a:close/>
                    <a:moveTo>
                      <a:pt x="6" y="83"/>
                    </a:moveTo>
                    <a:cubicBezTo>
                      <a:pt x="13" y="82"/>
                      <a:pt x="19" y="78"/>
                      <a:pt x="25" y="75"/>
                    </a:cubicBezTo>
                    <a:cubicBezTo>
                      <a:pt x="34" y="71"/>
                      <a:pt x="43" y="66"/>
                      <a:pt x="53" y="62"/>
                    </a:cubicBezTo>
                    <a:cubicBezTo>
                      <a:pt x="71" y="54"/>
                      <a:pt x="90" y="46"/>
                      <a:pt x="109" y="38"/>
                    </a:cubicBezTo>
                    <a:cubicBezTo>
                      <a:pt x="109" y="39"/>
                      <a:pt x="110" y="39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2" y="49"/>
                      <a:pt x="73" y="57"/>
                      <a:pt x="55" y="64"/>
                    </a:cubicBezTo>
                    <a:cubicBezTo>
                      <a:pt x="51" y="66"/>
                      <a:pt x="47" y="68"/>
                      <a:pt x="44" y="69"/>
                    </a:cubicBezTo>
                    <a:cubicBezTo>
                      <a:pt x="39" y="72"/>
                      <a:pt x="34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6" y="84"/>
                      <a:pt x="6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99" y="46"/>
                    </a:cubicBezTo>
                    <a:cubicBezTo>
                      <a:pt x="95" y="48"/>
                      <a:pt x="91" y="50"/>
                      <a:pt x="87" y="51"/>
                    </a:cubicBezTo>
                    <a:cubicBezTo>
                      <a:pt x="91" y="49"/>
                      <a:pt x="96" y="47"/>
                      <a:pt x="101" y="45"/>
                    </a:cubicBezTo>
                    <a:cubicBezTo>
                      <a:pt x="101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8" y="42"/>
                      <a:pt x="109" y="42"/>
                      <a:pt x="109" y="42"/>
                    </a:cubicBezTo>
                    <a:cubicBezTo>
                      <a:pt x="109" y="41"/>
                      <a:pt x="110" y="41"/>
                      <a:pt x="110" y="41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4" y="49"/>
                    </a:cubicBezTo>
                    <a:cubicBezTo>
                      <a:pt x="104" y="49"/>
                      <a:pt x="103" y="49"/>
                      <a:pt x="103" y="49"/>
                    </a:cubicBezTo>
                    <a:cubicBezTo>
                      <a:pt x="103" y="50"/>
                      <a:pt x="102" y="50"/>
                      <a:pt x="102" y="50"/>
                    </a:cubicBezTo>
                    <a:cubicBezTo>
                      <a:pt x="86" y="57"/>
                      <a:pt x="69" y="63"/>
                      <a:pt x="53" y="70"/>
                    </a:cubicBezTo>
                    <a:cubicBezTo>
                      <a:pt x="45" y="73"/>
                      <a:pt x="37" y="77"/>
                      <a:pt x="28" y="80"/>
                    </a:cubicBezTo>
                    <a:cubicBezTo>
                      <a:pt x="27" y="81"/>
                      <a:pt x="25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5" y="56"/>
                      <a:pt x="93" y="51"/>
                      <a:pt x="108" y="42"/>
                    </a:cubicBezTo>
                    <a:close/>
                    <a:moveTo>
                      <a:pt x="108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8" y="47"/>
                      <a:pt x="109" y="47"/>
                      <a:pt x="109" y="46"/>
                    </a:cubicBezTo>
                    <a:cubicBezTo>
                      <a:pt x="112" y="45"/>
                      <a:pt x="109" y="47"/>
                      <a:pt x="108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0"/>
                      <a:pt x="115" y="50"/>
                      <a:pt x="115" y="50"/>
                    </a:cubicBezTo>
                    <a:cubicBezTo>
                      <a:pt x="116" y="52"/>
                      <a:pt x="116" y="53"/>
                      <a:pt x="117" y="55"/>
                    </a:cubicBezTo>
                    <a:cubicBezTo>
                      <a:pt x="117" y="55"/>
                      <a:pt x="116" y="56"/>
                      <a:pt x="116" y="56"/>
                    </a:cubicBezTo>
                    <a:cubicBezTo>
                      <a:pt x="116" y="56"/>
                      <a:pt x="115" y="56"/>
                      <a:pt x="115" y="56"/>
                    </a:cubicBezTo>
                    <a:cubicBezTo>
                      <a:pt x="114" y="56"/>
                      <a:pt x="114" y="57"/>
                      <a:pt x="114" y="57"/>
                    </a:cubicBezTo>
                    <a:cubicBezTo>
                      <a:pt x="113" y="57"/>
                      <a:pt x="111" y="58"/>
                      <a:pt x="109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5" y="64"/>
                      <a:pt x="94" y="65"/>
                    </a:cubicBezTo>
                    <a:cubicBezTo>
                      <a:pt x="94" y="65"/>
                      <a:pt x="93" y="65"/>
                      <a:pt x="92" y="65"/>
                    </a:cubicBezTo>
                    <a:cubicBezTo>
                      <a:pt x="84" y="69"/>
                      <a:pt x="75" y="72"/>
                      <a:pt x="66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1" y="93"/>
                      <a:pt x="19" y="94"/>
                      <a:pt x="16" y="95"/>
                    </a:cubicBezTo>
                    <a:cubicBezTo>
                      <a:pt x="13" y="97"/>
                      <a:pt x="12" y="96"/>
                      <a:pt x="15" y="95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2" y="77"/>
                      <a:pt x="65" y="70"/>
                      <a:pt x="78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6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8" y="115"/>
                    </a:cubicBezTo>
                    <a:cubicBezTo>
                      <a:pt x="74" y="111"/>
                      <a:pt x="80" y="108"/>
                      <a:pt x="85" y="105"/>
                    </a:cubicBezTo>
                    <a:cubicBezTo>
                      <a:pt x="87" y="104"/>
                      <a:pt x="88" y="103"/>
                      <a:pt x="90" y="103"/>
                    </a:cubicBezTo>
                    <a:cubicBezTo>
                      <a:pt x="91" y="102"/>
                      <a:pt x="92" y="102"/>
                      <a:pt x="92" y="102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6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7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7" y="94"/>
                    </a:cubicBezTo>
                    <a:cubicBezTo>
                      <a:pt x="103" y="96"/>
                      <a:pt x="99" y="98"/>
                      <a:pt x="95" y="100"/>
                    </a:cubicBezTo>
                    <a:close/>
                    <a:moveTo>
                      <a:pt x="117" y="89"/>
                    </a:moveTo>
                    <a:cubicBezTo>
                      <a:pt x="117" y="89"/>
                      <a:pt x="117" y="90"/>
                      <a:pt x="116" y="90"/>
                    </a:cubicBezTo>
                    <a:cubicBezTo>
                      <a:pt x="116" y="90"/>
                      <a:pt x="116" y="90"/>
                      <a:pt x="115" y="90"/>
                    </a:cubicBezTo>
                    <a:cubicBezTo>
                      <a:pt x="115" y="91"/>
                      <a:pt x="114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6" y="94"/>
                      <a:pt x="104" y="95"/>
                    </a:cubicBezTo>
                    <a:cubicBezTo>
                      <a:pt x="100" y="96"/>
                      <a:pt x="96" y="98"/>
                      <a:pt x="92" y="100"/>
                    </a:cubicBezTo>
                    <a:cubicBezTo>
                      <a:pt x="91" y="101"/>
                      <a:pt x="89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2" y="110"/>
                      <a:pt x="66" y="112"/>
                      <a:pt x="59" y="115"/>
                    </a:cubicBezTo>
                    <a:cubicBezTo>
                      <a:pt x="56" y="117"/>
                      <a:pt x="53" y="119"/>
                      <a:pt x="50" y="120"/>
                    </a:cubicBezTo>
                    <a:cubicBezTo>
                      <a:pt x="48" y="121"/>
                      <a:pt x="46" y="122"/>
                      <a:pt x="44" y="122"/>
                    </a:cubicBezTo>
                    <a:cubicBezTo>
                      <a:pt x="40" y="124"/>
                      <a:pt x="44" y="122"/>
                      <a:pt x="45" y="122"/>
                    </a:cubicBezTo>
                    <a:cubicBezTo>
                      <a:pt x="48" y="120"/>
                      <a:pt x="51" y="118"/>
                      <a:pt x="53" y="116"/>
                    </a:cubicBezTo>
                    <a:cubicBezTo>
                      <a:pt x="56" y="114"/>
                      <a:pt x="59" y="113"/>
                      <a:pt x="62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3" y="100"/>
                      <a:pt x="84" y="100"/>
                      <a:pt x="84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7" y="88"/>
                      <a:pt x="117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6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6" y="119"/>
                      <a:pt x="37" y="118"/>
                    </a:cubicBezTo>
                    <a:cubicBezTo>
                      <a:pt x="42" y="113"/>
                      <a:pt x="50" y="111"/>
                      <a:pt x="56" y="108"/>
                    </a:cubicBezTo>
                    <a:cubicBezTo>
                      <a:pt x="58" y="106"/>
                      <a:pt x="60" y="105"/>
                      <a:pt x="62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8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5" y="86"/>
                    </a:cubicBezTo>
                    <a:cubicBezTo>
                      <a:pt x="108" y="85"/>
                      <a:pt x="110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8" y="82"/>
                      <a:pt x="118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8" y="114"/>
                      <a:pt x="47" y="111"/>
                      <a:pt x="56" y="107"/>
                    </a:cubicBezTo>
                    <a:cubicBezTo>
                      <a:pt x="54" y="108"/>
                      <a:pt x="53" y="109"/>
                      <a:pt x="51" y="110"/>
                    </a:cubicBezTo>
                    <a:cubicBezTo>
                      <a:pt x="48" y="112"/>
                      <a:pt x="44" y="113"/>
                      <a:pt x="41" y="115"/>
                    </a:cubicBezTo>
                    <a:cubicBezTo>
                      <a:pt x="38" y="116"/>
                      <a:pt x="35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5" y="115"/>
                    </a:moveTo>
                    <a:cubicBezTo>
                      <a:pt x="32" y="113"/>
                      <a:pt x="38" y="108"/>
                      <a:pt x="45" y="105"/>
                    </a:cubicBezTo>
                    <a:cubicBezTo>
                      <a:pt x="53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6" y="84"/>
                    </a:cubicBezTo>
                    <a:cubicBezTo>
                      <a:pt x="93" y="86"/>
                      <a:pt x="90" y="87"/>
                      <a:pt x="86" y="89"/>
                    </a:cubicBezTo>
                    <a:cubicBezTo>
                      <a:pt x="81" y="92"/>
                      <a:pt x="75" y="94"/>
                      <a:pt x="70" y="96"/>
                    </a:cubicBezTo>
                    <a:cubicBezTo>
                      <a:pt x="61" y="99"/>
                      <a:pt x="53" y="102"/>
                      <a:pt x="46" y="107"/>
                    </a:cubicBezTo>
                    <a:cubicBezTo>
                      <a:pt x="40" y="110"/>
                      <a:pt x="33" y="113"/>
                      <a:pt x="29" y="118"/>
                    </a:cubicBezTo>
                    <a:cubicBezTo>
                      <a:pt x="28" y="117"/>
                      <a:pt x="26" y="116"/>
                      <a:pt x="25" y="115"/>
                    </a:cubicBezTo>
                    <a:close/>
                    <a:moveTo>
                      <a:pt x="91" y="92"/>
                    </a:moveTo>
                    <a:cubicBezTo>
                      <a:pt x="92" y="92"/>
                      <a:pt x="94" y="91"/>
                      <a:pt x="95" y="90"/>
                    </a:cubicBezTo>
                    <a:cubicBezTo>
                      <a:pt x="94" y="91"/>
                      <a:pt x="92" y="92"/>
                      <a:pt x="91" y="92"/>
                    </a:cubicBezTo>
                    <a:close/>
                    <a:moveTo>
                      <a:pt x="113" y="82"/>
                    </a:moveTo>
                    <a:cubicBezTo>
                      <a:pt x="114" y="82"/>
                      <a:pt x="115" y="81"/>
                      <a:pt x="115" y="81"/>
                    </a:cubicBezTo>
                    <a:cubicBezTo>
                      <a:pt x="121" y="77"/>
                      <a:pt x="115" y="81"/>
                      <a:pt x="114" y="82"/>
                    </a:cubicBezTo>
                    <a:cubicBezTo>
                      <a:pt x="114" y="82"/>
                      <a:pt x="114" y="82"/>
                      <a:pt x="113" y="82"/>
                    </a:cubicBezTo>
                    <a:close/>
                    <a:moveTo>
                      <a:pt x="111" y="82"/>
                    </a:moveTo>
                    <a:cubicBezTo>
                      <a:pt x="109" y="83"/>
                      <a:pt x="108" y="84"/>
                      <a:pt x="106" y="85"/>
                    </a:cubicBezTo>
                    <a:cubicBezTo>
                      <a:pt x="104" y="86"/>
                      <a:pt x="103" y="86"/>
                      <a:pt x="101" y="87"/>
                    </a:cubicBezTo>
                    <a:cubicBezTo>
                      <a:pt x="94" y="90"/>
                      <a:pt x="86" y="93"/>
                      <a:pt x="78" y="97"/>
                    </a:cubicBezTo>
                    <a:cubicBezTo>
                      <a:pt x="77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3" y="103"/>
                    </a:cubicBezTo>
                    <a:cubicBezTo>
                      <a:pt x="63" y="103"/>
                      <a:pt x="62" y="103"/>
                      <a:pt x="61" y="104"/>
                    </a:cubicBezTo>
                    <a:cubicBezTo>
                      <a:pt x="53" y="107"/>
                      <a:pt x="45" y="111"/>
                      <a:pt x="37" y="114"/>
                    </a:cubicBezTo>
                    <a:cubicBezTo>
                      <a:pt x="35" y="115"/>
                      <a:pt x="34" y="116"/>
                      <a:pt x="32" y="117"/>
                    </a:cubicBezTo>
                    <a:cubicBezTo>
                      <a:pt x="28" y="119"/>
                      <a:pt x="32" y="116"/>
                      <a:pt x="33" y="116"/>
                    </a:cubicBezTo>
                    <a:cubicBezTo>
                      <a:pt x="35" y="114"/>
                      <a:pt x="37" y="113"/>
                      <a:pt x="39" y="112"/>
                    </a:cubicBezTo>
                    <a:cubicBezTo>
                      <a:pt x="46" y="108"/>
                      <a:pt x="51" y="104"/>
                      <a:pt x="58" y="101"/>
                    </a:cubicBezTo>
                    <a:cubicBezTo>
                      <a:pt x="66" y="98"/>
                      <a:pt x="73" y="95"/>
                      <a:pt x="80" y="92"/>
                    </a:cubicBezTo>
                    <a:cubicBezTo>
                      <a:pt x="86" y="90"/>
                      <a:pt x="92" y="87"/>
                      <a:pt x="98" y="84"/>
                    </a:cubicBezTo>
                    <a:cubicBezTo>
                      <a:pt x="101" y="83"/>
                      <a:pt x="103" y="82"/>
                      <a:pt x="106" y="81"/>
                    </a:cubicBezTo>
                    <a:cubicBezTo>
                      <a:pt x="110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2" y="76"/>
                      <a:pt x="109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8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4" y="105"/>
                      <a:pt x="38" y="108"/>
                    </a:cubicBezTo>
                    <a:cubicBezTo>
                      <a:pt x="35" y="109"/>
                      <a:pt x="32" y="111"/>
                      <a:pt x="30" y="112"/>
                    </a:cubicBezTo>
                    <a:cubicBezTo>
                      <a:pt x="29" y="113"/>
                      <a:pt x="23" y="116"/>
                      <a:pt x="27" y="113"/>
                    </a:cubicBezTo>
                    <a:cubicBezTo>
                      <a:pt x="28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1" y="90"/>
                    </a:cubicBezTo>
                    <a:cubicBezTo>
                      <a:pt x="74" y="89"/>
                      <a:pt x="76" y="87"/>
                      <a:pt x="79" y="86"/>
                    </a:cubicBezTo>
                    <a:cubicBezTo>
                      <a:pt x="84" y="84"/>
                      <a:pt x="90" y="81"/>
                      <a:pt x="95" y="79"/>
                    </a:cubicBezTo>
                    <a:cubicBezTo>
                      <a:pt x="103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3" y="79"/>
                    </a:moveTo>
                    <a:cubicBezTo>
                      <a:pt x="98" y="77"/>
                      <a:pt x="103" y="75"/>
                      <a:pt x="108" y="73"/>
                    </a:cubicBezTo>
                    <a:cubicBezTo>
                      <a:pt x="108" y="73"/>
                      <a:pt x="107" y="73"/>
                      <a:pt x="107" y="73"/>
                    </a:cubicBezTo>
                    <a:cubicBezTo>
                      <a:pt x="103" y="75"/>
                      <a:pt x="98" y="77"/>
                      <a:pt x="93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8" y="67"/>
                    </a:cubicBezTo>
                    <a:cubicBezTo>
                      <a:pt x="111" y="71"/>
                      <a:pt x="103" y="74"/>
                      <a:pt x="96" y="77"/>
                    </a:cubicBezTo>
                    <a:cubicBezTo>
                      <a:pt x="89" y="80"/>
                      <a:pt x="82" y="84"/>
                      <a:pt x="76" y="87"/>
                    </a:cubicBezTo>
                    <a:cubicBezTo>
                      <a:pt x="65" y="91"/>
                      <a:pt x="55" y="95"/>
                      <a:pt x="44" y="100"/>
                    </a:cubicBezTo>
                    <a:cubicBezTo>
                      <a:pt x="38" y="102"/>
                      <a:pt x="32" y="106"/>
                      <a:pt x="25" y="108"/>
                    </a:cubicBezTo>
                    <a:cubicBezTo>
                      <a:pt x="24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6" y="107"/>
                    </a:cubicBezTo>
                    <a:cubicBezTo>
                      <a:pt x="29" y="105"/>
                      <a:pt x="32" y="104"/>
                      <a:pt x="35" y="102"/>
                    </a:cubicBezTo>
                    <a:cubicBezTo>
                      <a:pt x="48" y="96"/>
                      <a:pt x="61" y="89"/>
                      <a:pt x="73" y="83"/>
                    </a:cubicBezTo>
                    <a:cubicBezTo>
                      <a:pt x="88" y="77"/>
                      <a:pt x="102" y="71"/>
                      <a:pt x="116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7" y="64"/>
                      <a:pt x="118" y="64"/>
                      <a:pt x="118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8" y="67"/>
                      <a:pt x="110" y="67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3" y="82"/>
                    </a:moveTo>
                    <a:cubicBezTo>
                      <a:pt x="73" y="82"/>
                      <a:pt x="73" y="82"/>
                      <a:pt x="72" y="83"/>
                    </a:cubicBezTo>
                    <a:cubicBezTo>
                      <a:pt x="59" y="88"/>
                      <a:pt x="45" y="94"/>
                      <a:pt x="32" y="100"/>
                    </a:cubicBezTo>
                    <a:cubicBezTo>
                      <a:pt x="29" y="102"/>
                      <a:pt x="25" y="103"/>
                      <a:pt x="21" y="105"/>
                    </a:cubicBezTo>
                    <a:cubicBezTo>
                      <a:pt x="20" y="105"/>
                      <a:pt x="18" y="106"/>
                      <a:pt x="18" y="106"/>
                    </a:cubicBezTo>
                    <a:cubicBezTo>
                      <a:pt x="19" y="105"/>
                      <a:pt x="21" y="104"/>
                      <a:pt x="22" y="104"/>
                    </a:cubicBezTo>
                    <a:cubicBezTo>
                      <a:pt x="29" y="100"/>
                      <a:pt x="35" y="96"/>
                      <a:pt x="41" y="93"/>
                    </a:cubicBezTo>
                    <a:cubicBezTo>
                      <a:pt x="55" y="85"/>
                      <a:pt x="70" y="79"/>
                      <a:pt x="84" y="73"/>
                    </a:cubicBezTo>
                    <a:cubicBezTo>
                      <a:pt x="90" y="71"/>
                      <a:pt x="97" y="68"/>
                      <a:pt x="103" y="65"/>
                    </a:cubicBezTo>
                    <a:cubicBezTo>
                      <a:pt x="106" y="64"/>
                      <a:pt x="109" y="63"/>
                      <a:pt x="112" y="61"/>
                    </a:cubicBezTo>
                    <a:cubicBezTo>
                      <a:pt x="113" y="61"/>
                      <a:pt x="113" y="60"/>
                      <a:pt x="113" y="60"/>
                    </a:cubicBezTo>
                    <a:cubicBezTo>
                      <a:pt x="115" y="60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8" y="61"/>
                      <a:pt x="118" y="63"/>
                    </a:cubicBezTo>
                    <a:cubicBezTo>
                      <a:pt x="103" y="68"/>
                      <a:pt x="88" y="75"/>
                      <a:pt x="73" y="82"/>
                    </a:cubicBezTo>
                    <a:close/>
                    <a:moveTo>
                      <a:pt x="117" y="58"/>
                    </a:moveTo>
                    <a:cubicBezTo>
                      <a:pt x="117" y="57"/>
                      <a:pt x="117" y="57"/>
                      <a:pt x="117" y="58"/>
                    </a:cubicBezTo>
                    <a:cubicBezTo>
                      <a:pt x="116" y="58"/>
                      <a:pt x="114" y="59"/>
                      <a:pt x="113" y="60"/>
                    </a:cubicBezTo>
                    <a:cubicBezTo>
                      <a:pt x="112" y="60"/>
                      <a:pt x="110" y="61"/>
                      <a:pt x="109" y="61"/>
                    </a:cubicBezTo>
                    <a:cubicBezTo>
                      <a:pt x="95" y="66"/>
                      <a:pt x="82" y="71"/>
                      <a:pt x="69" y="77"/>
                    </a:cubicBezTo>
                    <a:cubicBezTo>
                      <a:pt x="56" y="84"/>
                      <a:pt x="42" y="89"/>
                      <a:pt x="29" y="95"/>
                    </a:cubicBezTo>
                    <a:cubicBezTo>
                      <a:pt x="25" y="97"/>
                      <a:pt x="22" y="98"/>
                      <a:pt x="18" y="100"/>
                    </a:cubicBezTo>
                    <a:cubicBezTo>
                      <a:pt x="17" y="100"/>
                      <a:pt x="15" y="100"/>
                      <a:pt x="14" y="101"/>
                    </a:cubicBezTo>
                    <a:cubicBezTo>
                      <a:pt x="15" y="100"/>
                      <a:pt x="17" y="99"/>
                      <a:pt x="18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3" y="81"/>
                      <a:pt x="69" y="75"/>
                      <a:pt x="84" y="69"/>
                    </a:cubicBezTo>
                    <a:cubicBezTo>
                      <a:pt x="91" y="67"/>
                      <a:pt x="97" y="64"/>
                      <a:pt x="104" y="62"/>
                    </a:cubicBezTo>
                    <a:cubicBezTo>
                      <a:pt x="107" y="61"/>
                      <a:pt x="109" y="60"/>
                      <a:pt x="111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5" y="57"/>
                      <a:pt x="116" y="56"/>
                      <a:pt x="117" y="56"/>
                    </a:cubicBezTo>
                    <a:cubicBezTo>
                      <a:pt x="117" y="57"/>
                      <a:pt x="117" y="57"/>
                      <a:pt x="117" y="5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1"/>
                      <a:pt x="21" y="111"/>
                    </a:cubicBezTo>
                    <a:cubicBezTo>
                      <a:pt x="29" y="108"/>
                      <a:pt x="37" y="104"/>
                      <a:pt x="45" y="100"/>
                    </a:cubicBezTo>
                    <a:cubicBezTo>
                      <a:pt x="50" y="98"/>
                      <a:pt x="56" y="96"/>
                      <a:pt x="62" y="93"/>
                    </a:cubicBezTo>
                    <a:cubicBezTo>
                      <a:pt x="56" y="96"/>
                      <a:pt x="50" y="99"/>
                      <a:pt x="45" y="102"/>
                    </a:cubicBezTo>
                    <a:cubicBezTo>
                      <a:pt x="38" y="106"/>
                      <a:pt x="30" y="109"/>
                      <a:pt x="24" y="114"/>
                    </a:cubicBezTo>
                    <a:cubicBezTo>
                      <a:pt x="23" y="113"/>
                      <a:pt x="22" y="112"/>
                      <a:pt x="21" y="111"/>
                    </a:cubicBezTo>
                    <a:close/>
                    <a:moveTo>
                      <a:pt x="35" y="122"/>
                    </a:moveTo>
                    <a:cubicBezTo>
                      <a:pt x="40" y="120"/>
                      <a:pt x="46" y="116"/>
                      <a:pt x="51" y="114"/>
                    </a:cubicBezTo>
                    <a:cubicBezTo>
                      <a:pt x="59" y="110"/>
                      <a:pt x="67" y="106"/>
                      <a:pt x="75" y="103"/>
                    </a:cubicBezTo>
                    <a:cubicBezTo>
                      <a:pt x="70" y="106"/>
                      <a:pt x="64" y="109"/>
                      <a:pt x="59" y="112"/>
                    </a:cubicBezTo>
                    <a:cubicBezTo>
                      <a:pt x="56" y="113"/>
                      <a:pt x="54" y="115"/>
                      <a:pt x="51" y="117"/>
                    </a:cubicBezTo>
                    <a:cubicBezTo>
                      <a:pt x="48" y="120"/>
                      <a:pt x="44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38" y="123"/>
                      <a:pt x="36" y="122"/>
                      <a:pt x="35" y="122"/>
                    </a:cubicBezTo>
                    <a:close/>
                    <a:moveTo>
                      <a:pt x="42" y="124"/>
                    </a:moveTo>
                    <a:cubicBezTo>
                      <a:pt x="50" y="121"/>
                      <a:pt x="57" y="117"/>
                      <a:pt x="64" y="114"/>
                    </a:cubicBezTo>
                    <a:cubicBezTo>
                      <a:pt x="70" y="111"/>
                      <a:pt x="76" y="109"/>
                      <a:pt x="82" y="106"/>
                    </a:cubicBezTo>
                    <a:cubicBezTo>
                      <a:pt x="78" y="109"/>
                      <a:pt x="73" y="112"/>
                      <a:pt x="68" y="114"/>
                    </a:cubicBezTo>
                    <a:cubicBezTo>
                      <a:pt x="65" y="116"/>
                      <a:pt x="63" y="118"/>
                      <a:pt x="60" y="120"/>
                    </a:cubicBezTo>
                    <a:cubicBezTo>
                      <a:pt x="59" y="121"/>
                      <a:pt x="57" y="121"/>
                      <a:pt x="56" y="122"/>
                    </a:cubicBezTo>
                    <a:cubicBezTo>
                      <a:pt x="51" y="123"/>
                      <a:pt x="47" y="124"/>
                      <a:pt x="42" y="124"/>
                    </a:cubicBezTo>
                    <a:close/>
                    <a:moveTo>
                      <a:pt x="115" y="97"/>
                    </a:moveTo>
                    <a:cubicBezTo>
                      <a:pt x="115" y="99"/>
                      <a:pt x="114" y="100"/>
                      <a:pt x="114" y="101"/>
                    </a:cubicBezTo>
                    <a:cubicBezTo>
                      <a:pt x="111" y="102"/>
                      <a:pt x="109" y="103"/>
                      <a:pt x="107" y="104"/>
                    </a:cubicBezTo>
                    <a:cubicBezTo>
                      <a:pt x="100" y="108"/>
                      <a:pt x="92" y="111"/>
                      <a:pt x="85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4" y="120"/>
                      <a:pt x="75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6" y="113"/>
                      <a:pt x="92" y="110"/>
                      <a:pt x="97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7" y="124"/>
                    </a:cubicBezTo>
                    <a:cubicBezTo>
                      <a:pt x="86" y="125"/>
                      <a:pt x="84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6" y="124"/>
                    </a:cubicBezTo>
                    <a:cubicBezTo>
                      <a:pt x="95" y="118"/>
                      <a:pt x="103" y="113"/>
                      <a:pt x="111" y="107"/>
                    </a:cubicBezTo>
                    <a:cubicBezTo>
                      <a:pt x="110" y="109"/>
                      <a:pt x="109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6" y="121"/>
                      <a:pt x="91" y="119"/>
                    </a:cubicBezTo>
                    <a:cubicBezTo>
                      <a:pt x="95" y="116"/>
                      <a:pt x="99" y="114"/>
                      <a:pt x="104" y="112"/>
                    </a:cubicBezTo>
                    <a:cubicBezTo>
                      <a:pt x="101" y="113"/>
                      <a:pt x="99" y="115"/>
                      <a:pt x="96" y="117"/>
                    </a:cubicBezTo>
                    <a:cubicBezTo>
                      <a:pt x="92" y="120"/>
                      <a:pt x="86" y="122"/>
                      <a:pt x="82" y="126"/>
                    </a:cubicBezTo>
                    <a:cubicBezTo>
                      <a:pt x="80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1" y="118"/>
                      <a:pt x="92" y="113"/>
                      <a:pt x="102" y="108"/>
                    </a:cubicBezTo>
                    <a:cubicBezTo>
                      <a:pt x="100" y="109"/>
                      <a:pt x="99" y="110"/>
                      <a:pt x="97" y="111"/>
                    </a:cubicBezTo>
                    <a:cubicBezTo>
                      <a:pt x="90" y="116"/>
                      <a:pt x="82" y="120"/>
                      <a:pt x="75" y="125"/>
                    </a:cubicBezTo>
                    <a:cubicBezTo>
                      <a:pt x="74" y="124"/>
                      <a:pt x="72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2"/>
                      <a:pt x="95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6" y="119"/>
                      <a:pt x="91" y="116"/>
                    </a:cubicBezTo>
                    <a:cubicBezTo>
                      <a:pt x="95" y="113"/>
                      <a:pt x="99" y="111"/>
                      <a:pt x="103" y="108"/>
                    </a:cubicBezTo>
                    <a:cubicBezTo>
                      <a:pt x="105" y="107"/>
                      <a:pt x="107" y="106"/>
                      <a:pt x="108" y="105"/>
                    </a:cubicBezTo>
                    <a:cubicBezTo>
                      <a:pt x="108" y="105"/>
                      <a:pt x="109" y="105"/>
                      <a:pt x="109" y="104"/>
                    </a:cubicBezTo>
                    <a:cubicBezTo>
                      <a:pt x="110" y="104"/>
                      <a:pt x="112" y="103"/>
                      <a:pt x="113" y="102"/>
                    </a:cubicBezTo>
                    <a:cubicBezTo>
                      <a:pt x="113" y="104"/>
                      <a:pt x="112" y="105"/>
                      <a:pt x="111" y="106"/>
                    </a:cubicBezTo>
                    <a:cubicBezTo>
                      <a:pt x="111" y="106"/>
                      <a:pt x="111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8" y="122"/>
                      <a:pt x="67" y="122"/>
                      <a:pt x="66" y="121"/>
                    </a:cubicBezTo>
                    <a:cubicBezTo>
                      <a:pt x="72" y="118"/>
                      <a:pt x="78" y="116"/>
                      <a:pt x="85" y="113"/>
                    </a:cubicBezTo>
                    <a:cubicBezTo>
                      <a:pt x="79" y="116"/>
                      <a:pt x="74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3" y="115"/>
                      <a:pt x="104" y="115"/>
                      <a:pt x="105" y="114"/>
                    </a:cubicBezTo>
                    <a:cubicBezTo>
                      <a:pt x="107" y="113"/>
                      <a:pt x="107" y="113"/>
                      <a:pt x="106" y="114"/>
                    </a:cubicBezTo>
                    <a:cubicBezTo>
                      <a:pt x="105" y="115"/>
                      <a:pt x="104" y="116"/>
                      <a:pt x="102" y="117"/>
                    </a:cubicBezTo>
                    <a:cubicBezTo>
                      <a:pt x="99" y="120"/>
                      <a:pt x="96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0" y="126"/>
                      <a:pt x="87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7" y="122"/>
                      <a:pt x="100" y="121"/>
                      <a:pt x="102" y="119"/>
                    </a:cubicBezTo>
                    <a:cubicBezTo>
                      <a:pt x="101" y="120"/>
                      <a:pt x="100" y="120"/>
                      <a:pt x="100" y="121"/>
                    </a:cubicBezTo>
                    <a:cubicBezTo>
                      <a:pt x="98" y="122"/>
                      <a:pt x="97" y="123"/>
                      <a:pt x="95" y="124"/>
                    </a:cubicBezTo>
                    <a:close/>
                    <a:moveTo>
                      <a:pt x="115" y="97"/>
                    </a:moveTo>
                    <a:cubicBezTo>
                      <a:pt x="115" y="97"/>
                      <a:pt x="115" y="97"/>
                      <a:pt x="115" y="97"/>
                    </a:cubicBezTo>
                    <a:cubicBezTo>
                      <a:pt x="114" y="97"/>
                      <a:pt x="114" y="97"/>
                      <a:pt x="113" y="97"/>
                    </a:cubicBezTo>
                    <a:cubicBezTo>
                      <a:pt x="113" y="97"/>
                      <a:pt x="113" y="98"/>
                      <a:pt x="113" y="98"/>
                    </a:cubicBezTo>
                    <a:cubicBezTo>
                      <a:pt x="106" y="101"/>
                      <a:pt x="99" y="104"/>
                      <a:pt x="93" y="108"/>
                    </a:cubicBezTo>
                    <a:cubicBezTo>
                      <a:pt x="84" y="112"/>
                      <a:pt x="74" y="117"/>
                      <a:pt x="65" y="120"/>
                    </a:cubicBezTo>
                    <a:cubicBezTo>
                      <a:pt x="65" y="120"/>
                      <a:pt x="65" y="120"/>
                      <a:pt x="64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3" y="120"/>
                      <a:pt x="62" y="120"/>
                      <a:pt x="62" y="120"/>
                    </a:cubicBezTo>
                    <a:cubicBezTo>
                      <a:pt x="62" y="120"/>
                      <a:pt x="61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0" y="121"/>
                      <a:pt x="59" y="122"/>
                      <a:pt x="59" y="122"/>
                    </a:cubicBezTo>
                    <a:cubicBezTo>
                      <a:pt x="59" y="122"/>
                      <a:pt x="59" y="122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5"/>
                      <a:pt x="75" y="113"/>
                      <a:pt x="79" y="111"/>
                    </a:cubicBezTo>
                    <a:cubicBezTo>
                      <a:pt x="84" y="109"/>
                      <a:pt x="88" y="106"/>
                      <a:pt x="93" y="104"/>
                    </a:cubicBezTo>
                    <a:cubicBezTo>
                      <a:pt x="101" y="99"/>
                      <a:pt x="108" y="95"/>
                      <a:pt x="117" y="92"/>
                    </a:cubicBezTo>
                    <a:cubicBezTo>
                      <a:pt x="116" y="92"/>
                      <a:pt x="116" y="93"/>
                      <a:pt x="116" y="93"/>
                    </a:cubicBezTo>
                    <a:cubicBezTo>
                      <a:pt x="116" y="95"/>
                      <a:pt x="116" y="96"/>
                      <a:pt x="115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6" y="57"/>
                      <a:pt x="87" y="61"/>
                    </a:cubicBezTo>
                    <a:cubicBezTo>
                      <a:pt x="84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3" y="78"/>
                      <a:pt x="30" y="83"/>
                    </a:cubicBezTo>
                    <a:cubicBezTo>
                      <a:pt x="24" y="86"/>
                      <a:pt x="17" y="89"/>
                      <a:pt x="11" y="92"/>
                    </a:cubicBezTo>
                    <a:cubicBezTo>
                      <a:pt x="18" y="88"/>
                      <a:pt x="25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69" y="66"/>
                      <a:pt x="77" y="62"/>
                    </a:cubicBezTo>
                    <a:cubicBezTo>
                      <a:pt x="85" y="59"/>
                      <a:pt x="92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6" y="49"/>
                      <a:pt x="110" y="48"/>
                      <a:pt x="113" y="45"/>
                    </a:cubicBezTo>
                    <a:cubicBezTo>
                      <a:pt x="114" y="46"/>
                      <a:pt x="114" y="48"/>
                      <a:pt x="115" y="49"/>
                    </a:cubicBezTo>
                    <a:close/>
                    <a:moveTo>
                      <a:pt x="108" y="37"/>
                    </a:moveTo>
                    <a:cubicBezTo>
                      <a:pt x="80" y="49"/>
                      <a:pt x="52" y="62"/>
                      <a:pt x="25" y="74"/>
                    </a:cubicBezTo>
                    <a:cubicBezTo>
                      <a:pt x="19" y="77"/>
                      <a:pt x="13" y="81"/>
                      <a:pt x="6" y="83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7" y="82"/>
                      <a:pt x="9" y="81"/>
                      <a:pt x="10" y="80"/>
                    </a:cubicBezTo>
                    <a:cubicBezTo>
                      <a:pt x="11" y="79"/>
                      <a:pt x="12" y="78"/>
                      <a:pt x="14" y="78"/>
                    </a:cubicBezTo>
                    <a:cubicBezTo>
                      <a:pt x="17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76" y="48"/>
                      <a:pt x="85" y="44"/>
                      <a:pt x="93" y="41"/>
                    </a:cubicBezTo>
                    <a:cubicBezTo>
                      <a:pt x="95" y="40"/>
                      <a:pt x="96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1" y="37"/>
                      <a:pt x="102" y="37"/>
                    </a:cubicBezTo>
                    <a:cubicBezTo>
                      <a:pt x="103" y="36"/>
                      <a:pt x="105" y="36"/>
                      <a:pt x="106" y="35"/>
                    </a:cubicBezTo>
                    <a:cubicBezTo>
                      <a:pt x="107" y="36"/>
                      <a:pt x="107" y="37"/>
                      <a:pt x="108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5" y="35"/>
                      <a:pt x="92" y="36"/>
                    </a:cubicBezTo>
                    <a:cubicBezTo>
                      <a:pt x="91" y="37"/>
                      <a:pt x="90" y="37"/>
                      <a:pt x="88" y="38"/>
                    </a:cubicBezTo>
                    <a:cubicBezTo>
                      <a:pt x="83" y="40"/>
                      <a:pt x="77" y="42"/>
                      <a:pt x="72" y="44"/>
                    </a:cubicBezTo>
                    <a:cubicBezTo>
                      <a:pt x="60" y="49"/>
                      <a:pt x="48" y="54"/>
                      <a:pt x="36" y="59"/>
                    </a:cubicBezTo>
                    <a:cubicBezTo>
                      <a:pt x="32" y="61"/>
                      <a:pt x="27" y="63"/>
                      <a:pt x="22" y="65"/>
                    </a:cubicBezTo>
                    <a:cubicBezTo>
                      <a:pt x="17" y="68"/>
                      <a:pt x="12" y="71"/>
                      <a:pt x="6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2" y="70"/>
                      <a:pt x="15" y="68"/>
                      <a:pt x="17" y="67"/>
                    </a:cubicBezTo>
                    <a:cubicBezTo>
                      <a:pt x="23" y="64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8" y="37"/>
                      <a:pt x="84" y="34"/>
                    </a:cubicBezTo>
                    <a:cubicBezTo>
                      <a:pt x="89" y="33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99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3" y="21"/>
                    </a:moveTo>
                    <a:cubicBezTo>
                      <a:pt x="72" y="21"/>
                      <a:pt x="70" y="22"/>
                      <a:pt x="69" y="22"/>
                    </a:cubicBezTo>
                    <a:cubicBezTo>
                      <a:pt x="69" y="22"/>
                      <a:pt x="69" y="21"/>
                      <a:pt x="70" y="20"/>
                    </a:cubicBezTo>
                    <a:cubicBezTo>
                      <a:pt x="71" y="20"/>
                      <a:pt x="72" y="21"/>
                      <a:pt x="73" y="21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5" y="21"/>
                    </a:cubicBezTo>
                    <a:cubicBezTo>
                      <a:pt x="47" y="28"/>
                      <a:pt x="30" y="38"/>
                      <a:pt x="13" y="48"/>
                    </a:cubicBezTo>
                    <a:cubicBezTo>
                      <a:pt x="12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0" y="49"/>
                    </a:cubicBezTo>
                    <a:cubicBezTo>
                      <a:pt x="10" y="49"/>
                      <a:pt x="11" y="49"/>
                      <a:pt x="11" y="49"/>
                    </a:cubicBezTo>
                    <a:cubicBezTo>
                      <a:pt x="13" y="47"/>
                      <a:pt x="16" y="46"/>
                      <a:pt x="18" y="44"/>
                    </a:cubicBezTo>
                    <a:cubicBezTo>
                      <a:pt x="22" y="42"/>
                      <a:pt x="27" y="39"/>
                      <a:pt x="31" y="36"/>
                    </a:cubicBezTo>
                    <a:cubicBezTo>
                      <a:pt x="41" y="31"/>
                      <a:pt x="51" y="26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lose/>
                    <a:moveTo>
                      <a:pt x="37" y="25"/>
                    </a:moveTo>
                    <a:cubicBezTo>
                      <a:pt x="40" y="24"/>
                      <a:pt x="43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4" y="32"/>
                      <a:pt x="30" y="28"/>
                      <a:pt x="37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4"/>
                      <a:pt x="33" y="30"/>
                      <a:pt x="39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22"/>
                      <a:pt x="48" y="23"/>
                      <a:pt x="47" y="24"/>
                    </a:cubicBezTo>
                    <a:cubicBezTo>
                      <a:pt x="36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8" y="79"/>
                      <a:pt x="31" y="76"/>
                      <a:pt x="43" y="71"/>
                    </a:cubicBezTo>
                    <a:cubicBezTo>
                      <a:pt x="48" y="68"/>
                      <a:pt x="53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8" y="90"/>
                    </a:cubicBezTo>
                    <a:cubicBezTo>
                      <a:pt x="8" y="88"/>
                      <a:pt x="7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2" name="Freeform 197"/>
              <p:cNvSpPr>
                <a:spLocks noEditPoints="1" noChangeArrowheads="1"/>
              </p:cNvSpPr>
              <p:nvPr/>
            </p:nvSpPr>
            <p:spPr bwMode="auto">
              <a:xfrm>
                <a:off x="3804" y="305"/>
                <a:ext cx="317" cy="225"/>
              </a:xfrm>
              <a:custGeom>
                <a:avLst/>
                <a:gdLst>
                  <a:gd name="T0" fmla="*/ 12311 w 134"/>
                  <a:gd name="T1" fmla="*/ 13408 h 95"/>
                  <a:gd name="T2" fmla="*/ 10364 w 134"/>
                  <a:gd name="T3" fmla="*/ 369 h 95"/>
                  <a:gd name="T4" fmla="*/ 1036 w 134"/>
                  <a:gd name="T5" fmla="*/ 4410 h 95"/>
                  <a:gd name="T6" fmla="*/ 1947 w 134"/>
                  <a:gd name="T7" fmla="*/ 5447 h 95"/>
                  <a:gd name="T8" fmla="*/ 2598 w 134"/>
                  <a:gd name="T9" fmla="*/ 5661 h 95"/>
                  <a:gd name="T10" fmla="*/ 8233 w 134"/>
                  <a:gd name="T11" fmla="*/ 2828 h 95"/>
                  <a:gd name="T12" fmla="*/ 8966 w 134"/>
                  <a:gd name="T13" fmla="*/ 2300 h 95"/>
                  <a:gd name="T14" fmla="*/ 8966 w 134"/>
                  <a:gd name="T15" fmla="*/ 3361 h 95"/>
                  <a:gd name="T16" fmla="*/ 11400 w 134"/>
                  <a:gd name="T17" fmla="*/ 1262 h 95"/>
                  <a:gd name="T18" fmla="*/ 11925 w 134"/>
                  <a:gd name="T19" fmla="*/ 2070 h 95"/>
                  <a:gd name="T20" fmla="*/ 7336 w 134"/>
                  <a:gd name="T21" fmla="*/ 5661 h 95"/>
                  <a:gd name="T22" fmla="*/ 7863 w 134"/>
                  <a:gd name="T23" fmla="*/ 5447 h 95"/>
                  <a:gd name="T24" fmla="*/ 2820 w 134"/>
                  <a:gd name="T25" fmla="*/ 10191 h 95"/>
                  <a:gd name="T26" fmla="*/ 6832 w 134"/>
                  <a:gd name="T27" fmla="*/ 9038 h 95"/>
                  <a:gd name="T28" fmla="*/ 2451 w 134"/>
                  <a:gd name="T29" fmla="*/ 11477 h 95"/>
                  <a:gd name="T30" fmla="*/ 10683 w 134"/>
                  <a:gd name="T31" fmla="*/ 7960 h 95"/>
                  <a:gd name="T32" fmla="*/ 12815 w 134"/>
                  <a:gd name="T33" fmla="*/ 4903 h 95"/>
                  <a:gd name="T34" fmla="*/ 3324 w 134"/>
                  <a:gd name="T35" fmla="*/ 9687 h 95"/>
                  <a:gd name="T36" fmla="*/ 15781 w 134"/>
                  <a:gd name="T37" fmla="*/ 2456 h 95"/>
                  <a:gd name="T38" fmla="*/ 15781 w 134"/>
                  <a:gd name="T39" fmla="*/ 1419 h 95"/>
                  <a:gd name="T40" fmla="*/ 6671 w 134"/>
                  <a:gd name="T41" fmla="*/ 5289 h 95"/>
                  <a:gd name="T42" fmla="*/ 3851 w 134"/>
                  <a:gd name="T43" fmla="*/ 5447 h 95"/>
                  <a:gd name="T44" fmla="*/ 2820 w 134"/>
                  <a:gd name="T45" fmla="*/ 5817 h 95"/>
                  <a:gd name="T46" fmla="*/ 4729 w 134"/>
                  <a:gd name="T47" fmla="*/ 4623 h 95"/>
                  <a:gd name="T48" fmla="*/ 1786 w 134"/>
                  <a:gd name="T49" fmla="*/ 4903 h 95"/>
                  <a:gd name="T50" fmla="*/ 1259 w 134"/>
                  <a:gd name="T51" fmla="*/ 4784 h 95"/>
                  <a:gd name="T52" fmla="*/ 10896 w 134"/>
                  <a:gd name="T53" fmla="*/ 8784 h 95"/>
                  <a:gd name="T54" fmla="*/ 20018 w 134"/>
                  <a:gd name="T55" fmla="*/ 5447 h 95"/>
                  <a:gd name="T56" fmla="*/ 20018 w 134"/>
                  <a:gd name="T57" fmla="*/ 5447 h 95"/>
                  <a:gd name="T58" fmla="*/ 12429 w 134"/>
                  <a:gd name="T59" fmla="*/ 12901 h 95"/>
                  <a:gd name="T60" fmla="*/ 13998 w 134"/>
                  <a:gd name="T61" fmla="*/ 11477 h 95"/>
                  <a:gd name="T62" fmla="*/ 15781 w 134"/>
                  <a:gd name="T63" fmla="*/ 11477 h 95"/>
                  <a:gd name="T64" fmla="*/ 21047 w 134"/>
                  <a:gd name="T65" fmla="*/ 8486 h 95"/>
                  <a:gd name="T66" fmla="*/ 21047 w 134"/>
                  <a:gd name="T67" fmla="*/ 8486 h 95"/>
                  <a:gd name="T68" fmla="*/ 4606 w 134"/>
                  <a:gd name="T69" fmla="*/ 15729 h 95"/>
                  <a:gd name="T70" fmla="*/ 6146 w 134"/>
                  <a:gd name="T71" fmla="*/ 13273 h 95"/>
                  <a:gd name="T72" fmla="*/ 6290 w 134"/>
                  <a:gd name="T73" fmla="*/ 12740 h 95"/>
                  <a:gd name="T74" fmla="*/ 19633 w 134"/>
                  <a:gd name="T75" fmla="*/ 5289 h 95"/>
                  <a:gd name="T76" fmla="*/ 12311 w 134"/>
                  <a:gd name="T77" fmla="*/ 8649 h 95"/>
                  <a:gd name="T78" fmla="*/ 7045 w 134"/>
                  <a:gd name="T79" fmla="*/ 14322 h 95"/>
                  <a:gd name="T80" fmla="*/ 21211 w 134"/>
                  <a:gd name="T81" fmla="*/ 7359 h 95"/>
                  <a:gd name="T82" fmla="*/ 10364 w 134"/>
                  <a:gd name="T83" fmla="*/ 12368 h 95"/>
                  <a:gd name="T84" fmla="*/ 8966 w 134"/>
                  <a:gd name="T85" fmla="*/ 13273 h 95"/>
                  <a:gd name="T86" fmla="*/ 20891 w 134"/>
                  <a:gd name="T87" fmla="*/ 10573 h 95"/>
                  <a:gd name="T88" fmla="*/ 21047 w 134"/>
                  <a:gd name="T89" fmla="*/ 11331 h 95"/>
                  <a:gd name="T90" fmla="*/ 18232 w 134"/>
                  <a:gd name="T91" fmla="*/ 11982 h 95"/>
                  <a:gd name="T92" fmla="*/ 18071 w 134"/>
                  <a:gd name="T93" fmla="*/ 12368 h 95"/>
                  <a:gd name="T94" fmla="*/ 15781 w 134"/>
                  <a:gd name="T95" fmla="*/ 13273 h 95"/>
                  <a:gd name="T96" fmla="*/ 19477 w 134"/>
                  <a:gd name="T97" fmla="*/ 12368 h 95"/>
                  <a:gd name="T98" fmla="*/ 13716 w 134"/>
                  <a:gd name="T99" fmla="*/ 9542 h 95"/>
                  <a:gd name="T100" fmla="*/ 16810 w 134"/>
                  <a:gd name="T101" fmla="*/ 7612 h 95"/>
                  <a:gd name="T102" fmla="*/ 11031 w 134"/>
                  <a:gd name="T103" fmla="*/ 7960 h 95"/>
                  <a:gd name="T104" fmla="*/ 9995 w 134"/>
                  <a:gd name="T105" fmla="*/ 7612 h 95"/>
                  <a:gd name="T106" fmla="*/ 18760 w 134"/>
                  <a:gd name="T107" fmla="*/ 2456 h 95"/>
                  <a:gd name="T108" fmla="*/ 16666 w 134"/>
                  <a:gd name="T109" fmla="*/ 2989 h 95"/>
                  <a:gd name="T110" fmla="*/ 5642 w 134"/>
                  <a:gd name="T111" fmla="*/ 5817 h 95"/>
                  <a:gd name="T112" fmla="*/ 9110 w 134"/>
                  <a:gd name="T113" fmla="*/ 1795 h 95"/>
                  <a:gd name="T114" fmla="*/ 5110 w 134"/>
                  <a:gd name="T115" fmla="*/ 2828 h 95"/>
                  <a:gd name="T116" fmla="*/ 2820 w 134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95"/>
                  <a:gd name="T179" fmla="*/ 134 w 134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3" name="Freeform 198"/>
              <p:cNvSpPr>
                <a:spLocks noEditPoints="1" noChangeArrowheads="1"/>
              </p:cNvSpPr>
              <p:nvPr/>
            </p:nvSpPr>
            <p:spPr bwMode="auto">
              <a:xfrm>
                <a:off x="7223" y="658"/>
                <a:ext cx="319" cy="225"/>
              </a:xfrm>
              <a:custGeom>
                <a:avLst/>
                <a:gdLst>
                  <a:gd name="T0" fmla="*/ 12167 w 135"/>
                  <a:gd name="T1" fmla="*/ 13273 h 95"/>
                  <a:gd name="T2" fmla="*/ 10225 w 135"/>
                  <a:gd name="T3" fmla="*/ 156 h 95"/>
                  <a:gd name="T4" fmla="*/ 1250 w 135"/>
                  <a:gd name="T5" fmla="*/ 4251 h 95"/>
                  <a:gd name="T6" fmla="*/ 1897 w 135"/>
                  <a:gd name="T7" fmla="*/ 5289 h 95"/>
                  <a:gd name="T8" fmla="*/ 2585 w 135"/>
                  <a:gd name="T9" fmla="*/ 5661 h 95"/>
                  <a:gd name="T10" fmla="*/ 8325 w 135"/>
                  <a:gd name="T11" fmla="*/ 2828 h 95"/>
                  <a:gd name="T12" fmla="*/ 8918 w 135"/>
                  <a:gd name="T13" fmla="*/ 2070 h 95"/>
                  <a:gd name="T14" fmla="*/ 8918 w 135"/>
                  <a:gd name="T15" fmla="*/ 3214 h 95"/>
                  <a:gd name="T16" fmla="*/ 11347 w 135"/>
                  <a:gd name="T17" fmla="*/ 1037 h 95"/>
                  <a:gd name="T18" fmla="*/ 11848 w 135"/>
                  <a:gd name="T19" fmla="*/ 1952 h 95"/>
                  <a:gd name="T20" fmla="*/ 7297 w 135"/>
                  <a:gd name="T21" fmla="*/ 5447 h 95"/>
                  <a:gd name="T22" fmla="*/ 7800 w 135"/>
                  <a:gd name="T23" fmla="*/ 5447 h 95"/>
                  <a:gd name="T24" fmla="*/ 2810 w 135"/>
                  <a:gd name="T25" fmla="*/ 10191 h 95"/>
                  <a:gd name="T26" fmla="*/ 6768 w 135"/>
                  <a:gd name="T27" fmla="*/ 8784 h 95"/>
                  <a:gd name="T28" fmla="*/ 2429 w 135"/>
                  <a:gd name="T29" fmla="*/ 11331 h 95"/>
                  <a:gd name="T30" fmla="*/ 10593 w 135"/>
                  <a:gd name="T31" fmla="*/ 7747 h 95"/>
                  <a:gd name="T32" fmla="*/ 12904 w 135"/>
                  <a:gd name="T33" fmla="*/ 4784 h 95"/>
                  <a:gd name="T34" fmla="*/ 3301 w 135"/>
                  <a:gd name="T35" fmla="*/ 9542 h 95"/>
                  <a:gd name="T36" fmla="*/ 15690 w 135"/>
                  <a:gd name="T37" fmla="*/ 2300 h 95"/>
                  <a:gd name="T38" fmla="*/ 15690 w 135"/>
                  <a:gd name="T39" fmla="*/ 1419 h 95"/>
                  <a:gd name="T40" fmla="*/ 6640 w 135"/>
                  <a:gd name="T41" fmla="*/ 5128 h 95"/>
                  <a:gd name="T42" fmla="*/ 3986 w 135"/>
                  <a:gd name="T43" fmla="*/ 5289 h 95"/>
                  <a:gd name="T44" fmla="*/ 2810 w 135"/>
                  <a:gd name="T45" fmla="*/ 5661 h 95"/>
                  <a:gd name="T46" fmla="*/ 4870 w 135"/>
                  <a:gd name="T47" fmla="*/ 4410 h 95"/>
                  <a:gd name="T48" fmla="*/ 1782 w 135"/>
                  <a:gd name="T49" fmla="*/ 4784 h 95"/>
                  <a:gd name="T50" fmla="*/ 1250 w 135"/>
                  <a:gd name="T51" fmla="*/ 4623 h 95"/>
                  <a:gd name="T52" fmla="*/ 10820 w 135"/>
                  <a:gd name="T53" fmla="*/ 8649 h 95"/>
                  <a:gd name="T54" fmla="*/ 20040 w 135"/>
                  <a:gd name="T55" fmla="*/ 5289 h 95"/>
                  <a:gd name="T56" fmla="*/ 20040 w 135"/>
                  <a:gd name="T57" fmla="*/ 5289 h 95"/>
                  <a:gd name="T58" fmla="*/ 12536 w 135"/>
                  <a:gd name="T59" fmla="*/ 12740 h 95"/>
                  <a:gd name="T60" fmla="*/ 13932 w 135"/>
                  <a:gd name="T61" fmla="*/ 11331 h 95"/>
                  <a:gd name="T62" fmla="*/ 15690 w 135"/>
                  <a:gd name="T63" fmla="*/ 11477 h 95"/>
                  <a:gd name="T64" fmla="*/ 20926 w 135"/>
                  <a:gd name="T65" fmla="*/ 8280 h 95"/>
                  <a:gd name="T66" fmla="*/ 20926 w 135"/>
                  <a:gd name="T67" fmla="*/ 8280 h 95"/>
                  <a:gd name="T68" fmla="*/ 4483 w 135"/>
                  <a:gd name="T69" fmla="*/ 15516 h 95"/>
                  <a:gd name="T70" fmla="*/ 6108 w 135"/>
                  <a:gd name="T71" fmla="*/ 13031 h 95"/>
                  <a:gd name="T72" fmla="*/ 6264 w 135"/>
                  <a:gd name="T73" fmla="*/ 12527 h 95"/>
                  <a:gd name="T74" fmla="*/ 19516 w 135"/>
                  <a:gd name="T75" fmla="*/ 5289 h 95"/>
                  <a:gd name="T76" fmla="*/ 12372 w 135"/>
                  <a:gd name="T77" fmla="*/ 8649 h 95"/>
                  <a:gd name="T78" fmla="*/ 6980 w 135"/>
                  <a:gd name="T79" fmla="*/ 14097 h 95"/>
                  <a:gd name="T80" fmla="*/ 21229 w 135"/>
                  <a:gd name="T81" fmla="*/ 7243 h 95"/>
                  <a:gd name="T82" fmla="*/ 10225 w 135"/>
                  <a:gd name="T83" fmla="*/ 12145 h 95"/>
                  <a:gd name="T84" fmla="*/ 8918 w 135"/>
                  <a:gd name="T85" fmla="*/ 13031 h 95"/>
                  <a:gd name="T86" fmla="*/ 20926 w 135"/>
                  <a:gd name="T87" fmla="*/ 10445 h 95"/>
                  <a:gd name="T88" fmla="*/ 21073 w 135"/>
                  <a:gd name="T89" fmla="*/ 11106 h 95"/>
                  <a:gd name="T90" fmla="*/ 18112 w 135"/>
                  <a:gd name="T91" fmla="*/ 11982 h 95"/>
                  <a:gd name="T92" fmla="*/ 17890 w 135"/>
                  <a:gd name="T93" fmla="*/ 12368 h 95"/>
                  <a:gd name="T94" fmla="*/ 15690 w 135"/>
                  <a:gd name="T95" fmla="*/ 13031 h 95"/>
                  <a:gd name="T96" fmla="*/ 19303 w 135"/>
                  <a:gd name="T97" fmla="*/ 12145 h 95"/>
                  <a:gd name="T98" fmla="*/ 13563 w 135"/>
                  <a:gd name="T99" fmla="*/ 9542 h 95"/>
                  <a:gd name="T100" fmla="*/ 16862 w 135"/>
                  <a:gd name="T101" fmla="*/ 7359 h 95"/>
                  <a:gd name="T102" fmla="*/ 10978 w 135"/>
                  <a:gd name="T103" fmla="*/ 7747 h 95"/>
                  <a:gd name="T104" fmla="*/ 10106 w 135"/>
                  <a:gd name="T105" fmla="*/ 7359 h 95"/>
                  <a:gd name="T106" fmla="*/ 18800 w 135"/>
                  <a:gd name="T107" fmla="*/ 2456 h 95"/>
                  <a:gd name="T108" fmla="*/ 16718 w 135"/>
                  <a:gd name="T109" fmla="*/ 2828 h 95"/>
                  <a:gd name="T110" fmla="*/ 5740 w 135"/>
                  <a:gd name="T111" fmla="*/ 5817 h 95"/>
                  <a:gd name="T112" fmla="*/ 9197 w 135"/>
                  <a:gd name="T113" fmla="*/ 1795 h 95"/>
                  <a:gd name="T114" fmla="*/ 5080 w 135"/>
                  <a:gd name="T115" fmla="*/ 2828 h 95"/>
                  <a:gd name="T116" fmla="*/ 2810 w 135"/>
                  <a:gd name="T117" fmla="*/ 4410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5"/>
                  <a:gd name="T178" fmla="*/ 0 h 95"/>
                  <a:gd name="T179" fmla="*/ 135 w 135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5" h="95">
                    <a:moveTo>
                      <a:pt x="9" y="32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0"/>
                      <a:pt x="7" y="54"/>
                      <a:pt x="13" y="55"/>
                    </a:cubicBezTo>
                    <a:cubicBezTo>
                      <a:pt x="8" y="59"/>
                      <a:pt x="5" y="65"/>
                      <a:pt x="11" y="70"/>
                    </a:cubicBezTo>
                    <a:cubicBezTo>
                      <a:pt x="16" y="75"/>
                      <a:pt x="26" y="75"/>
                      <a:pt x="33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2"/>
                      <a:pt x="16" y="93"/>
                      <a:pt x="17" y="94"/>
                    </a:cubicBezTo>
                    <a:cubicBezTo>
                      <a:pt x="17" y="94"/>
                      <a:pt x="18" y="95"/>
                      <a:pt x="18" y="94"/>
                    </a:cubicBezTo>
                    <a:cubicBezTo>
                      <a:pt x="30" y="90"/>
                      <a:pt x="41" y="85"/>
                      <a:pt x="49" y="76"/>
                    </a:cubicBezTo>
                    <a:cubicBezTo>
                      <a:pt x="54" y="85"/>
                      <a:pt x="65" y="83"/>
                      <a:pt x="70" y="75"/>
                    </a:cubicBezTo>
                    <a:cubicBezTo>
                      <a:pt x="74" y="79"/>
                      <a:pt x="77" y="82"/>
                      <a:pt x="82" y="82"/>
                    </a:cubicBezTo>
                    <a:cubicBezTo>
                      <a:pt x="86" y="83"/>
                      <a:pt x="91" y="78"/>
                      <a:pt x="93" y="75"/>
                    </a:cubicBezTo>
                    <a:cubicBezTo>
                      <a:pt x="98" y="78"/>
                      <a:pt x="108" y="77"/>
                      <a:pt x="108" y="71"/>
                    </a:cubicBezTo>
                    <a:cubicBezTo>
                      <a:pt x="120" y="78"/>
                      <a:pt x="135" y="57"/>
                      <a:pt x="123" y="48"/>
                    </a:cubicBezTo>
                    <a:cubicBezTo>
                      <a:pt x="129" y="45"/>
                      <a:pt x="132" y="40"/>
                      <a:pt x="129" y="34"/>
                    </a:cubicBezTo>
                    <a:cubicBezTo>
                      <a:pt x="126" y="29"/>
                      <a:pt x="121" y="26"/>
                      <a:pt x="116" y="27"/>
                    </a:cubicBezTo>
                    <a:cubicBezTo>
                      <a:pt x="117" y="22"/>
                      <a:pt x="116" y="16"/>
                      <a:pt x="112" y="13"/>
                    </a:cubicBezTo>
                    <a:cubicBezTo>
                      <a:pt x="108" y="8"/>
                      <a:pt x="101" y="10"/>
                      <a:pt x="95" y="13"/>
                    </a:cubicBezTo>
                    <a:cubicBezTo>
                      <a:pt x="95" y="0"/>
                      <a:pt x="77" y="0"/>
                      <a:pt x="71" y="9"/>
                    </a:cubicBezTo>
                    <a:cubicBezTo>
                      <a:pt x="68" y="5"/>
                      <a:pt x="65" y="1"/>
                      <a:pt x="59" y="1"/>
                    </a:cubicBezTo>
                    <a:cubicBezTo>
                      <a:pt x="54" y="2"/>
                      <a:pt x="50" y="7"/>
                      <a:pt x="49" y="11"/>
                    </a:cubicBezTo>
                    <a:cubicBezTo>
                      <a:pt x="45" y="7"/>
                      <a:pt x="40" y="5"/>
                      <a:pt x="35" y="7"/>
                    </a:cubicBezTo>
                    <a:cubicBezTo>
                      <a:pt x="27" y="9"/>
                      <a:pt x="26" y="15"/>
                      <a:pt x="25" y="22"/>
                    </a:cubicBezTo>
                    <a:cubicBezTo>
                      <a:pt x="21" y="15"/>
                      <a:pt x="13" y="11"/>
                      <a:pt x="6" y="18"/>
                    </a:cubicBezTo>
                    <a:cubicBezTo>
                      <a:pt x="1" y="23"/>
                      <a:pt x="4" y="29"/>
                      <a:pt x="9" y="32"/>
                    </a:cubicBezTo>
                    <a:close/>
                    <a:moveTo>
                      <a:pt x="7" y="23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9" y="22"/>
                      <a:pt x="10" y="20"/>
                      <a:pt x="12" y="19"/>
                    </a:cubicBezTo>
                    <a:cubicBezTo>
                      <a:pt x="13" y="18"/>
                      <a:pt x="16" y="16"/>
                      <a:pt x="12" y="20"/>
                    </a:cubicBezTo>
                    <a:cubicBezTo>
                      <a:pt x="11" y="21"/>
                      <a:pt x="8" y="23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lose/>
                    <a:moveTo>
                      <a:pt x="17" y="18"/>
                    </a:moveTo>
                    <a:cubicBezTo>
                      <a:pt x="16" y="19"/>
                      <a:pt x="14" y="20"/>
                      <a:pt x="13" y="21"/>
                    </a:cubicBezTo>
                    <a:cubicBezTo>
                      <a:pt x="11" y="22"/>
                      <a:pt x="8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22"/>
                      <a:pt x="13" y="21"/>
                      <a:pt x="15" y="17"/>
                    </a:cubicBezTo>
                    <a:cubicBezTo>
                      <a:pt x="16" y="18"/>
                      <a:pt x="16" y="18"/>
                      <a:pt x="17" y="18"/>
                    </a:cubicBezTo>
                    <a:close/>
                    <a:moveTo>
                      <a:pt x="22" y="25"/>
                    </a:moveTo>
                    <a:cubicBezTo>
                      <a:pt x="20" y="27"/>
                      <a:pt x="17" y="29"/>
                      <a:pt x="14" y="32"/>
                    </a:cubicBezTo>
                    <a:cubicBezTo>
                      <a:pt x="13" y="31"/>
                      <a:pt x="12" y="31"/>
                      <a:pt x="11" y="30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8" y="27"/>
                      <a:pt x="19" y="26"/>
                      <a:pt x="19" y="26"/>
                    </a:cubicBezTo>
                    <a:cubicBezTo>
                      <a:pt x="19" y="26"/>
                      <a:pt x="23" y="23"/>
                      <a:pt x="22" y="25"/>
                    </a:cubicBezTo>
                    <a:close/>
                    <a:moveTo>
                      <a:pt x="25" y="27"/>
                    </a:moveTo>
                    <a:cubicBezTo>
                      <a:pt x="23" y="27"/>
                      <a:pt x="22" y="28"/>
                      <a:pt x="20" y="29"/>
                    </a:cubicBezTo>
                    <a:cubicBezTo>
                      <a:pt x="19" y="30"/>
                      <a:pt x="18" y="30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8" y="29"/>
                      <a:pt x="22" y="27"/>
                      <a:pt x="23" y="24"/>
                    </a:cubicBezTo>
                    <a:cubicBezTo>
                      <a:pt x="24" y="25"/>
                      <a:pt x="24" y="26"/>
                      <a:pt x="25" y="27"/>
                    </a:cubicBezTo>
                    <a:close/>
                    <a:moveTo>
                      <a:pt x="29" y="18"/>
                    </a:moveTo>
                    <a:cubicBezTo>
                      <a:pt x="31" y="16"/>
                      <a:pt x="33" y="15"/>
                      <a:pt x="35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6"/>
                      <a:pt x="30" y="18"/>
                      <a:pt x="28" y="21"/>
                    </a:cubicBezTo>
                    <a:cubicBezTo>
                      <a:pt x="28" y="20"/>
                      <a:pt x="28" y="19"/>
                      <a:pt x="29" y="18"/>
                    </a:cubicBezTo>
                    <a:close/>
                    <a:moveTo>
                      <a:pt x="47" y="14"/>
                    </a:moveTo>
                    <a:cubicBezTo>
                      <a:pt x="47" y="14"/>
                      <a:pt x="47" y="15"/>
                      <a:pt x="48" y="16"/>
                    </a:cubicBezTo>
                    <a:cubicBezTo>
                      <a:pt x="44" y="18"/>
                      <a:pt x="40" y="19"/>
                      <a:pt x="37" y="21"/>
                    </a:cubicBezTo>
                    <a:cubicBezTo>
                      <a:pt x="34" y="23"/>
                      <a:pt x="31" y="25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4"/>
                      <a:pt x="34" y="22"/>
                      <a:pt x="37" y="20"/>
                    </a:cubicBezTo>
                    <a:cubicBezTo>
                      <a:pt x="39" y="19"/>
                      <a:pt x="41" y="17"/>
                      <a:pt x="43" y="16"/>
                    </a:cubicBezTo>
                    <a:cubicBezTo>
                      <a:pt x="43" y="16"/>
                      <a:pt x="44" y="16"/>
                      <a:pt x="44" y="15"/>
                    </a:cubicBezTo>
                    <a:cubicBezTo>
                      <a:pt x="45" y="15"/>
                      <a:pt x="46" y="14"/>
                      <a:pt x="47" y="14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0"/>
                      <a:pt x="51" y="12"/>
                    </a:cubicBezTo>
                    <a:cubicBezTo>
                      <a:pt x="52" y="12"/>
                      <a:pt x="52" y="11"/>
                      <a:pt x="52" y="11"/>
                    </a:cubicBezTo>
                    <a:cubicBezTo>
                      <a:pt x="53" y="10"/>
                      <a:pt x="54" y="9"/>
                      <a:pt x="56" y="8"/>
                    </a:cubicBezTo>
                    <a:cubicBezTo>
                      <a:pt x="58" y="7"/>
                      <a:pt x="60" y="6"/>
                      <a:pt x="62" y="4"/>
                    </a:cubicBezTo>
                    <a:cubicBezTo>
                      <a:pt x="63" y="5"/>
                      <a:pt x="64" y="5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0"/>
                      <a:pt x="36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5"/>
                      <a:pt x="4" y="46"/>
                      <a:pt x="5" y="45"/>
                    </a:cubicBezTo>
                    <a:cubicBezTo>
                      <a:pt x="14" y="38"/>
                      <a:pt x="26" y="33"/>
                      <a:pt x="36" y="27"/>
                    </a:cubicBezTo>
                    <a:cubicBezTo>
                      <a:pt x="41" y="24"/>
                      <a:pt x="46" y="21"/>
                      <a:pt x="51" y="18"/>
                    </a:cubicBezTo>
                    <a:cubicBezTo>
                      <a:pt x="56" y="15"/>
                      <a:pt x="62" y="12"/>
                      <a:pt x="66" y="9"/>
                    </a:cubicBezTo>
                    <a:cubicBezTo>
                      <a:pt x="61" y="13"/>
                      <a:pt x="56" y="15"/>
                      <a:pt x="51" y="18"/>
                    </a:cubicBezTo>
                    <a:cubicBezTo>
                      <a:pt x="46" y="22"/>
                      <a:pt x="40" y="25"/>
                      <a:pt x="34" y="29"/>
                    </a:cubicBezTo>
                    <a:cubicBezTo>
                      <a:pt x="29" y="32"/>
                      <a:pt x="23" y="35"/>
                      <a:pt x="18" y="39"/>
                    </a:cubicBezTo>
                    <a:cubicBezTo>
                      <a:pt x="13" y="42"/>
                      <a:pt x="8" y="44"/>
                      <a:pt x="4" y="47"/>
                    </a:cubicBezTo>
                    <a:cubicBezTo>
                      <a:pt x="4" y="47"/>
                      <a:pt x="4" y="46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3" y="37"/>
                      <a:pt x="24" y="32"/>
                      <a:pt x="34" y="26"/>
                    </a:cubicBezTo>
                    <a:cubicBezTo>
                      <a:pt x="40" y="23"/>
                      <a:pt x="46" y="19"/>
                      <a:pt x="51" y="15"/>
                    </a:cubicBezTo>
                    <a:cubicBezTo>
                      <a:pt x="56" y="13"/>
                      <a:pt x="61" y="10"/>
                      <a:pt x="65" y="6"/>
                    </a:cubicBezTo>
                    <a:cubicBezTo>
                      <a:pt x="65" y="7"/>
                      <a:pt x="66" y="7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3"/>
                      <a:pt x="59" y="16"/>
                      <a:pt x="55" y="19"/>
                    </a:cubicBezTo>
                    <a:cubicBezTo>
                      <a:pt x="49" y="22"/>
                      <a:pt x="43" y="25"/>
                      <a:pt x="38" y="28"/>
                    </a:cubicBezTo>
                    <a:cubicBezTo>
                      <a:pt x="32" y="31"/>
                      <a:pt x="27" y="34"/>
                      <a:pt x="22" y="37"/>
                    </a:cubicBezTo>
                    <a:cubicBezTo>
                      <a:pt x="19" y="39"/>
                      <a:pt x="16" y="40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1" y="37"/>
                      <a:pt x="30" y="32"/>
                      <a:pt x="38" y="27"/>
                    </a:cubicBezTo>
                    <a:cubicBezTo>
                      <a:pt x="48" y="21"/>
                      <a:pt x="58" y="16"/>
                      <a:pt x="67" y="9"/>
                    </a:cubicBezTo>
                    <a:cubicBezTo>
                      <a:pt x="67" y="9"/>
                      <a:pt x="68" y="10"/>
                      <a:pt x="68" y="11"/>
                    </a:cubicBezTo>
                    <a:close/>
                    <a:moveTo>
                      <a:pt x="81" y="8"/>
                    </a:moveTo>
                    <a:cubicBezTo>
                      <a:pt x="81" y="8"/>
                      <a:pt x="86" y="5"/>
                      <a:pt x="84" y="6"/>
                    </a:cubicBezTo>
                    <a:cubicBezTo>
                      <a:pt x="83" y="7"/>
                      <a:pt x="81" y="8"/>
                      <a:pt x="80" y="9"/>
                    </a:cubicBezTo>
                    <a:cubicBezTo>
                      <a:pt x="76" y="11"/>
                      <a:pt x="72" y="14"/>
                      <a:pt x="69" y="16"/>
                    </a:cubicBezTo>
                    <a:cubicBezTo>
                      <a:pt x="62" y="20"/>
                      <a:pt x="55" y="24"/>
                      <a:pt x="48" y="28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2" y="43"/>
                      <a:pt x="16" y="48"/>
                      <a:pt x="9" y="51"/>
                    </a:cubicBezTo>
                    <a:cubicBezTo>
                      <a:pt x="9" y="51"/>
                      <a:pt x="8" y="51"/>
                      <a:pt x="7" y="50"/>
                    </a:cubicBezTo>
                    <a:cubicBezTo>
                      <a:pt x="13" y="49"/>
                      <a:pt x="17" y="45"/>
                      <a:pt x="22" y="42"/>
                    </a:cubicBezTo>
                    <a:cubicBezTo>
                      <a:pt x="29" y="38"/>
                      <a:pt x="36" y="35"/>
                      <a:pt x="42" y="31"/>
                    </a:cubicBezTo>
                    <a:cubicBezTo>
                      <a:pt x="49" y="27"/>
                      <a:pt x="56" y="24"/>
                      <a:pt x="63" y="19"/>
                    </a:cubicBezTo>
                    <a:cubicBezTo>
                      <a:pt x="69" y="16"/>
                      <a:pt x="74" y="11"/>
                      <a:pt x="81" y="8"/>
                    </a:cubicBezTo>
                    <a:close/>
                    <a:moveTo>
                      <a:pt x="90" y="7"/>
                    </a:moveTo>
                    <a:cubicBezTo>
                      <a:pt x="80" y="12"/>
                      <a:pt x="72" y="19"/>
                      <a:pt x="62" y="24"/>
                    </a:cubicBezTo>
                    <a:cubicBezTo>
                      <a:pt x="61" y="25"/>
                      <a:pt x="59" y="26"/>
                      <a:pt x="57" y="27"/>
                    </a:cubicBezTo>
                    <a:cubicBezTo>
                      <a:pt x="56" y="28"/>
                      <a:pt x="55" y="28"/>
                      <a:pt x="54" y="29"/>
                    </a:cubicBezTo>
                    <a:cubicBezTo>
                      <a:pt x="41" y="35"/>
                      <a:pt x="28" y="42"/>
                      <a:pt x="15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9" y="46"/>
                      <a:pt x="22" y="44"/>
                      <a:pt x="25" y="42"/>
                    </a:cubicBezTo>
                    <a:cubicBezTo>
                      <a:pt x="32" y="38"/>
                      <a:pt x="39" y="34"/>
                      <a:pt x="45" y="31"/>
                    </a:cubicBezTo>
                    <a:cubicBezTo>
                      <a:pt x="59" y="23"/>
                      <a:pt x="73" y="14"/>
                      <a:pt x="86" y="6"/>
                    </a:cubicBezTo>
                    <a:cubicBezTo>
                      <a:pt x="87" y="6"/>
                      <a:pt x="89" y="6"/>
                      <a:pt x="90" y="7"/>
                    </a:cubicBezTo>
                    <a:close/>
                    <a:moveTo>
                      <a:pt x="93" y="15"/>
                    </a:moveTo>
                    <a:cubicBezTo>
                      <a:pt x="93" y="15"/>
                      <a:pt x="93" y="16"/>
                      <a:pt x="93" y="16"/>
                    </a:cubicBezTo>
                    <a:cubicBezTo>
                      <a:pt x="92" y="16"/>
                      <a:pt x="92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88" y="19"/>
                      <a:pt x="85" y="20"/>
                      <a:pt x="82" y="22"/>
                    </a:cubicBezTo>
                    <a:cubicBezTo>
                      <a:pt x="75" y="25"/>
                      <a:pt x="69" y="29"/>
                      <a:pt x="62" y="33"/>
                    </a:cubicBezTo>
                    <a:cubicBezTo>
                      <a:pt x="49" y="39"/>
                      <a:pt x="36" y="45"/>
                      <a:pt x="23" y="53"/>
                    </a:cubicBezTo>
                    <a:cubicBezTo>
                      <a:pt x="21" y="54"/>
                      <a:pt x="18" y="56"/>
                      <a:pt x="16" y="58"/>
                    </a:cubicBezTo>
                    <a:cubicBezTo>
                      <a:pt x="15" y="59"/>
                      <a:pt x="14" y="59"/>
                      <a:pt x="13" y="60"/>
                    </a:cubicBezTo>
                    <a:cubicBezTo>
                      <a:pt x="15" y="59"/>
                      <a:pt x="16" y="57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2" y="52"/>
                      <a:pt x="25" y="50"/>
                      <a:pt x="29" y="48"/>
                    </a:cubicBezTo>
                    <a:cubicBezTo>
                      <a:pt x="38" y="42"/>
                      <a:pt x="48" y="37"/>
                      <a:pt x="57" y="31"/>
                    </a:cubicBezTo>
                    <a:cubicBezTo>
                      <a:pt x="69" y="25"/>
                      <a:pt x="81" y="20"/>
                      <a:pt x="92" y="12"/>
                    </a:cubicBezTo>
                    <a:cubicBezTo>
                      <a:pt x="93" y="13"/>
                      <a:pt x="93" y="14"/>
                      <a:pt x="93" y="15"/>
                    </a:cubicBezTo>
                    <a:close/>
                    <a:moveTo>
                      <a:pt x="16" y="63"/>
                    </a:moveTo>
                    <a:cubicBezTo>
                      <a:pt x="24" y="58"/>
                      <a:pt x="32" y="54"/>
                      <a:pt x="39" y="50"/>
                    </a:cubicBezTo>
                    <a:cubicBezTo>
                      <a:pt x="47" y="46"/>
                      <a:pt x="55" y="41"/>
                      <a:pt x="63" y="37"/>
                    </a:cubicBezTo>
                    <a:cubicBezTo>
                      <a:pt x="71" y="33"/>
                      <a:pt x="79" y="30"/>
                      <a:pt x="87" y="26"/>
                    </a:cubicBezTo>
                    <a:cubicBezTo>
                      <a:pt x="92" y="23"/>
                      <a:pt x="98" y="20"/>
                      <a:pt x="103" y="17"/>
                    </a:cubicBezTo>
                    <a:cubicBezTo>
                      <a:pt x="102" y="18"/>
                      <a:pt x="101" y="18"/>
                      <a:pt x="100" y="19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5"/>
                      <a:pt x="60" y="40"/>
                    </a:cubicBezTo>
                    <a:cubicBezTo>
                      <a:pt x="51" y="45"/>
                      <a:pt x="42" y="49"/>
                      <a:pt x="33" y="54"/>
                    </a:cubicBezTo>
                    <a:cubicBezTo>
                      <a:pt x="26" y="58"/>
                      <a:pt x="19" y="62"/>
                      <a:pt x="13" y="67"/>
                    </a:cubicBezTo>
                    <a:cubicBezTo>
                      <a:pt x="12" y="67"/>
                      <a:pt x="12" y="67"/>
                      <a:pt x="12" y="66"/>
                    </a:cubicBezTo>
                    <a:cubicBezTo>
                      <a:pt x="12" y="66"/>
                      <a:pt x="13" y="65"/>
                      <a:pt x="14" y="64"/>
                    </a:cubicBezTo>
                    <a:cubicBezTo>
                      <a:pt x="15" y="64"/>
                      <a:pt x="16" y="63"/>
                      <a:pt x="16" y="63"/>
                    </a:cubicBezTo>
                    <a:close/>
                    <a:moveTo>
                      <a:pt x="16" y="70"/>
                    </a:moveTo>
                    <a:cubicBezTo>
                      <a:pt x="15" y="69"/>
                      <a:pt x="14" y="69"/>
                      <a:pt x="13" y="68"/>
                    </a:cubicBezTo>
                    <a:cubicBezTo>
                      <a:pt x="20" y="63"/>
                      <a:pt x="28" y="59"/>
                      <a:pt x="35" y="56"/>
                    </a:cubicBezTo>
                    <a:cubicBezTo>
                      <a:pt x="44" y="52"/>
                      <a:pt x="53" y="47"/>
                      <a:pt x="62" y="43"/>
                    </a:cubicBezTo>
                    <a:cubicBezTo>
                      <a:pt x="71" y="39"/>
                      <a:pt x="80" y="34"/>
                      <a:pt x="88" y="31"/>
                    </a:cubicBezTo>
                    <a:cubicBezTo>
                      <a:pt x="93" y="29"/>
                      <a:pt x="97" y="27"/>
                      <a:pt x="101" y="25"/>
                    </a:cubicBezTo>
                    <a:cubicBezTo>
                      <a:pt x="105" y="23"/>
                      <a:pt x="109" y="22"/>
                      <a:pt x="112" y="19"/>
                    </a:cubicBezTo>
                    <a:cubicBezTo>
                      <a:pt x="105" y="25"/>
                      <a:pt x="95" y="28"/>
                      <a:pt x="88" y="31"/>
                    </a:cubicBezTo>
                    <a:cubicBezTo>
                      <a:pt x="79" y="36"/>
                      <a:pt x="70" y="40"/>
                      <a:pt x="61" y="44"/>
                    </a:cubicBezTo>
                    <a:cubicBezTo>
                      <a:pt x="46" y="52"/>
                      <a:pt x="30" y="60"/>
                      <a:pt x="16" y="70"/>
                    </a:cubicBezTo>
                    <a:close/>
                    <a:moveTo>
                      <a:pt x="13" y="64"/>
                    </a:moveTo>
                    <a:cubicBezTo>
                      <a:pt x="12" y="64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1" y="66"/>
                    </a:cubicBezTo>
                    <a:cubicBezTo>
                      <a:pt x="11" y="65"/>
                      <a:pt x="11" y="64"/>
                      <a:pt x="11" y="64"/>
                    </a:cubicBezTo>
                    <a:cubicBezTo>
                      <a:pt x="16" y="58"/>
                      <a:pt x="22" y="54"/>
                      <a:pt x="29" y="51"/>
                    </a:cubicBezTo>
                    <a:cubicBezTo>
                      <a:pt x="37" y="46"/>
                      <a:pt x="45" y="42"/>
                      <a:pt x="53" y="38"/>
                    </a:cubicBezTo>
                    <a:cubicBezTo>
                      <a:pt x="60" y="34"/>
                      <a:pt x="68" y="31"/>
                      <a:pt x="75" y="27"/>
                    </a:cubicBezTo>
                    <a:cubicBezTo>
                      <a:pt x="76" y="26"/>
                      <a:pt x="76" y="26"/>
                      <a:pt x="77" y="26"/>
                    </a:cubicBezTo>
                    <a:cubicBezTo>
                      <a:pt x="76" y="26"/>
                      <a:pt x="75" y="27"/>
                      <a:pt x="74" y="27"/>
                    </a:cubicBezTo>
                    <a:cubicBezTo>
                      <a:pt x="66" y="32"/>
                      <a:pt x="58" y="36"/>
                      <a:pt x="50" y="40"/>
                    </a:cubicBezTo>
                    <a:cubicBezTo>
                      <a:pt x="42" y="44"/>
                      <a:pt x="35" y="49"/>
                      <a:pt x="27" y="54"/>
                    </a:cubicBezTo>
                    <a:cubicBezTo>
                      <a:pt x="24" y="56"/>
                      <a:pt x="21" y="58"/>
                      <a:pt x="18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2" y="36"/>
                    </a:moveTo>
                    <a:cubicBezTo>
                      <a:pt x="33" y="41"/>
                      <a:pt x="24" y="47"/>
                      <a:pt x="15" y="53"/>
                    </a:cubicBezTo>
                    <a:cubicBezTo>
                      <a:pt x="14" y="53"/>
                      <a:pt x="12" y="52"/>
                      <a:pt x="10" y="52"/>
                    </a:cubicBezTo>
                    <a:cubicBezTo>
                      <a:pt x="21" y="47"/>
                      <a:pt x="31" y="42"/>
                      <a:pt x="42" y="36"/>
                    </a:cubicBezTo>
                    <a:close/>
                    <a:moveTo>
                      <a:pt x="19" y="54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3"/>
                      <a:pt x="18" y="53"/>
                      <a:pt x="18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0"/>
                      <a:pt x="27" y="47"/>
                      <a:pt x="32" y="44"/>
                    </a:cubicBezTo>
                    <a:cubicBezTo>
                      <a:pt x="36" y="42"/>
                      <a:pt x="40" y="40"/>
                      <a:pt x="45" y="37"/>
                    </a:cubicBezTo>
                    <a:cubicBezTo>
                      <a:pt x="36" y="42"/>
                      <a:pt x="27" y="47"/>
                      <a:pt x="19" y="54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2"/>
                      <a:pt x="79" y="19"/>
                      <a:pt x="84" y="16"/>
                    </a:cubicBezTo>
                    <a:cubicBezTo>
                      <a:pt x="86" y="15"/>
                      <a:pt x="87" y="14"/>
                      <a:pt x="88" y="13"/>
                    </a:cubicBezTo>
                    <a:cubicBezTo>
                      <a:pt x="88" y="13"/>
                      <a:pt x="94" y="11"/>
                      <a:pt x="90" y="13"/>
                    </a:cubicBezTo>
                    <a:cubicBezTo>
                      <a:pt x="87" y="15"/>
                      <a:pt x="83" y="17"/>
                      <a:pt x="80" y="19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4"/>
                      <a:pt x="61" y="28"/>
                      <a:pt x="55" y="32"/>
                    </a:cubicBezTo>
                    <a:cubicBezTo>
                      <a:pt x="50" y="34"/>
                      <a:pt x="44" y="37"/>
                      <a:pt x="39" y="39"/>
                    </a:cubicBezTo>
                    <a:cubicBezTo>
                      <a:pt x="31" y="43"/>
                      <a:pt x="24" y="48"/>
                      <a:pt x="17" y="53"/>
                    </a:cubicBezTo>
                    <a:cubicBezTo>
                      <a:pt x="25" y="47"/>
                      <a:pt x="33" y="42"/>
                      <a:pt x="42" y="37"/>
                    </a:cubicBezTo>
                    <a:cubicBezTo>
                      <a:pt x="51" y="31"/>
                      <a:pt x="60" y="27"/>
                      <a:pt x="69" y="22"/>
                    </a:cubicBezTo>
                    <a:cubicBezTo>
                      <a:pt x="76" y="17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1"/>
                    </a:cubicBezTo>
                    <a:cubicBezTo>
                      <a:pt x="86" y="12"/>
                      <a:pt x="80" y="17"/>
                      <a:pt x="75" y="21"/>
                    </a:cubicBezTo>
                    <a:close/>
                    <a:moveTo>
                      <a:pt x="76" y="16"/>
                    </a:moveTo>
                    <a:cubicBezTo>
                      <a:pt x="80" y="14"/>
                      <a:pt x="84" y="12"/>
                      <a:pt x="87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1" y="14"/>
                      <a:pt x="78" y="15"/>
                      <a:pt x="76" y="16"/>
                    </a:cubicBezTo>
                    <a:close/>
                    <a:moveTo>
                      <a:pt x="5" y="48"/>
                    </a:moveTo>
                    <a:cubicBezTo>
                      <a:pt x="16" y="41"/>
                      <a:pt x="27" y="35"/>
                      <a:pt x="38" y="29"/>
                    </a:cubicBezTo>
                    <a:cubicBezTo>
                      <a:pt x="40" y="28"/>
                      <a:pt x="42" y="27"/>
                      <a:pt x="45" y="25"/>
                    </a:cubicBezTo>
                    <a:cubicBezTo>
                      <a:pt x="42" y="27"/>
                      <a:pt x="39" y="29"/>
                      <a:pt x="36" y="30"/>
                    </a:cubicBezTo>
                    <a:cubicBezTo>
                      <a:pt x="25" y="36"/>
                      <a:pt x="15" y="42"/>
                      <a:pt x="6" y="49"/>
                    </a:cubicBezTo>
                    <a:cubicBezTo>
                      <a:pt x="6" y="49"/>
                      <a:pt x="5" y="48"/>
                      <a:pt x="5" y="48"/>
                    </a:cubicBezTo>
                    <a:close/>
                    <a:moveTo>
                      <a:pt x="3" y="43"/>
                    </a:moveTo>
                    <a:cubicBezTo>
                      <a:pt x="7" y="40"/>
                      <a:pt x="11" y="37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8" y="33"/>
                      <a:pt x="21" y="31"/>
                      <a:pt x="23" y="30"/>
                    </a:cubicBezTo>
                    <a:cubicBezTo>
                      <a:pt x="24" y="29"/>
                      <a:pt x="25" y="29"/>
                      <a:pt x="26" y="28"/>
                    </a:cubicBezTo>
                    <a:cubicBezTo>
                      <a:pt x="27" y="28"/>
                      <a:pt x="27" y="28"/>
                      <a:pt x="28" y="27"/>
                    </a:cubicBezTo>
                    <a:cubicBezTo>
                      <a:pt x="31" y="26"/>
                      <a:pt x="34" y="24"/>
                      <a:pt x="37" y="22"/>
                    </a:cubicBezTo>
                    <a:cubicBezTo>
                      <a:pt x="41" y="20"/>
                      <a:pt x="45" y="18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3" y="20"/>
                      <a:pt x="38" y="23"/>
                      <a:pt x="33" y="26"/>
                    </a:cubicBezTo>
                    <a:cubicBezTo>
                      <a:pt x="23" y="32"/>
                      <a:pt x="12" y="37"/>
                      <a:pt x="3" y="45"/>
                    </a:cubicBezTo>
                    <a:cubicBezTo>
                      <a:pt x="3" y="44"/>
                      <a:pt x="3" y="43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2"/>
                    </a:cubicBezTo>
                    <a:cubicBezTo>
                      <a:pt x="17" y="32"/>
                      <a:pt x="18" y="31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1" y="30"/>
                      <a:pt x="19" y="31"/>
                      <a:pt x="16" y="33"/>
                    </a:cubicBezTo>
                    <a:close/>
                    <a:moveTo>
                      <a:pt x="51" y="13"/>
                    </a:moveTo>
                    <a:cubicBezTo>
                      <a:pt x="55" y="12"/>
                      <a:pt x="59" y="9"/>
                      <a:pt x="62" y="7"/>
                    </a:cubicBezTo>
                    <a:cubicBezTo>
                      <a:pt x="59" y="10"/>
                      <a:pt x="55" y="13"/>
                      <a:pt x="51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1" y="13"/>
                      <a:pt x="51" y="13"/>
                    </a:cubicBezTo>
                    <a:close/>
                    <a:moveTo>
                      <a:pt x="28" y="25"/>
                    </a:moveTo>
                    <a:cubicBezTo>
                      <a:pt x="28" y="24"/>
                      <a:pt x="28" y="24"/>
                      <a:pt x="28" y="23"/>
                    </a:cubicBezTo>
                    <a:cubicBezTo>
                      <a:pt x="31" y="21"/>
                      <a:pt x="35" y="19"/>
                      <a:pt x="39" y="17"/>
                    </a:cubicBezTo>
                    <a:cubicBezTo>
                      <a:pt x="36" y="20"/>
                      <a:pt x="32" y="22"/>
                      <a:pt x="28" y="25"/>
                    </a:cubicBezTo>
                    <a:close/>
                    <a:moveTo>
                      <a:pt x="11" y="30"/>
                    </a:moveTo>
                    <a:cubicBezTo>
                      <a:pt x="10" y="29"/>
                      <a:pt x="9" y="29"/>
                      <a:pt x="9" y="28"/>
                    </a:cubicBezTo>
                    <a:cubicBezTo>
                      <a:pt x="12" y="27"/>
                      <a:pt x="15" y="25"/>
                      <a:pt x="17" y="23"/>
                    </a:cubicBezTo>
                    <a:cubicBezTo>
                      <a:pt x="21" y="20"/>
                      <a:pt x="19" y="22"/>
                      <a:pt x="17" y="24"/>
                    </a:cubicBezTo>
                    <a:cubicBezTo>
                      <a:pt x="15" y="26"/>
                      <a:pt x="13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lose/>
                    <a:moveTo>
                      <a:pt x="10" y="27"/>
                    </a:moveTo>
                    <a:cubicBezTo>
                      <a:pt x="9" y="27"/>
                      <a:pt x="9" y="26"/>
                      <a:pt x="11" y="26"/>
                    </a:cubicBezTo>
                    <a:cubicBezTo>
                      <a:pt x="11" y="25"/>
                      <a:pt x="12" y="25"/>
                      <a:pt x="12" y="24"/>
                    </a:cubicBezTo>
                    <a:cubicBezTo>
                      <a:pt x="14" y="22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20" y="20"/>
                      <a:pt x="20" y="20"/>
                    </a:cubicBezTo>
                    <a:cubicBezTo>
                      <a:pt x="17" y="22"/>
                      <a:pt x="14" y="25"/>
                      <a:pt x="10" y="27"/>
                    </a:cubicBezTo>
                    <a:close/>
                    <a:moveTo>
                      <a:pt x="7" y="26"/>
                    </a:moveTo>
                    <a:cubicBezTo>
                      <a:pt x="11" y="24"/>
                      <a:pt x="13" y="21"/>
                      <a:pt x="17" y="19"/>
                    </a:cubicBezTo>
                    <a:cubicBezTo>
                      <a:pt x="14" y="21"/>
                      <a:pt x="10" y="24"/>
                      <a:pt x="8" y="27"/>
                    </a:cubicBezTo>
                    <a:cubicBezTo>
                      <a:pt x="8" y="27"/>
                      <a:pt x="7" y="26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39"/>
                      <a:pt x="3" y="42"/>
                    </a:cubicBezTo>
                    <a:cubicBezTo>
                      <a:pt x="4" y="37"/>
                      <a:pt x="9" y="34"/>
                      <a:pt x="13" y="35"/>
                    </a:cubicBezTo>
                    <a:close/>
                    <a:moveTo>
                      <a:pt x="16" y="57"/>
                    </a:moveTo>
                    <a:cubicBezTo>
                      <a:pt x="14" y="58"/>
                      <a:pt x="13" y="60"/>
                      <a:pt x="11" y="62"/>
                    </a:cubicBezTo>
                    <a:cubicBezTo>
                      <a:pt x="11" y="61"/>
                      <a:pt x="12" y="61"/>
                      <a:pt x="12" y="60"/>
                    </a:cubicBezTo>
                    <a:cubicBezTo>
                      <a:pt x="13" y="59"/>
                      <a:pt x="14" y="58"/>
                      <a:pt x="16" y="57"/>
                    </a:cubicBezTo>
                    <a:close/>
                    <a:moveTo>
                      <a:pt x="19" y="71"/>
                    </a:moveTo>
                    <a:cubicBezTo>
                      <a:pt x="25" y="66"/>
                      <a:pt x="33" y="64"/>
                      <a:pt x="39" y="61"/>
                    </a:cubicBezTo>
                    <a:cubicBezTo>
                      <a:pt x="47" y="57"/>
                      <a:pt x="54" y="53"/>
                      <a:pt x="62" y="49"/>
                    </a:cubicBezTo>
                    <a:cubicBezTo>
                      <a:pt x="70" y="45"/>
                      <a:pt x="78" y="42"/>
                      <a:pt x="86" y="38"/>
                    </a:cubicBezTo>
                    <a:cubicBezTo>
                      <a:pt x="94" y="35"/>
                      <a:pt x="102" y="31"/>
                      <a:pt x="110" y="28"/>
                    </a:cubicBezTo>
                    <a:cubicBezTo>
                      <a:pt x="111" y="27"/>
                      <a:pt x="112" y="26"/>
                      <a:pt x="110" y="28"/>
                    </a:cubicBezTo>
                    <a:cubicBezTo>
                      <a:pt x="108" y="29"/>
                      <a:pt x="106" y="29"/>
                      <a:pt x="104" y="31"/>
                    </a:cubicBezTo>
                    <a:cubicBezTo>
                      <a:pt x="101" y="33"/>
                      <a:pt x="98" y="35"/>
                      <a:pt x="94" y="36"/>
                    </a:cubicBezTo>
                    <a:cubicBezTo>
                      <a:pt x="86" y="40"/>
                      <a:pt x="79" y="43"/>
                      <a:pt x="72" y="47"/>
                    </a:cubicBezTo>
                    <a:cubicBezTo>
                      <a:pt x="65" y="51"/>
                      <a:pt x="57" y="55"/>
                      <a:pt x="50" y="59"/>
                    </a:cubicBezTo>
                    <a:cubicBezTo>
                      <a:pt x="42" y="63"/>
                      <a:pt x="34" y="66"/>
                      <a:pt x="27" y="71"/>
                    </a:cubicBezTo>
                    <a:cubicBezTo>
                      <a:pt x="25" y="72"/>
                      <a:pt x="22" y="71"/>
                      <a:pt x="19" y="71"/>
                    </a:cubicBezTo>
                    <a:close/>
                    <a:moveTo>
                      <a:pt x="115" y="30"/>
                    </a:moveTo>
                    <a:cubicBezTo>
                      <a:pt x="112" y="32"/>
                      <a:pt x="109" y="34"/>
                      <a:pt x="107" y="35"/>
                    </a:cubicBezTo>
                    <a:cubicBezTo>
                      <a:pt x="101" y="40"/>
                      <a:pt x="94" y="43"/>
                      <a:pt x="87" y="46"/>
                    </a:cubicBezTo>
                    <a:cubicBezTo>
                      <a:pt x="73" y="52"/>
                      <a:pt x="60" y="59"/>
                      <a:pt x="47" y="65"/>
                    </a:cubicBezTo>
                    <a:cubicBezTo>
                      <a:pt x="45" y="66"/>
                      <a:pt x="44" y="66"/>
                      <a:pt x="42" y="67"/>
                    </a:cubicBezTo>
                    <a:cubicBezTo>
                      <a:pt x="40" y="68"/>
                      <a:pt x="38" y="69"/>
                      <a:pt x="36" y="70"/>
                    </a:cubicBezTo>
                    <a:cubicBezTo>
                      <a:pt x="36" y="70"/>
                      <a:pt x="36" y="70"/>
                      <a:pt x="36" y="69"/>
                    </a:cubicBezTo>
                    <a:cubicBezTo>
                      <a:pt x="39" y="68"/>
                      <a:pt x="42" y="67"/>
                      <a:pt x="45" y="65"/>
                    </a:cubicBezTo>
                    <a:cubicBezTo>
                      <a:pt x="52" y="62"/>
                      <a:pt x="59" y="58"/>
                      <a:pt x="66" y="55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3"/>
                      <a:pt x="112" y="32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lose/>
                    <a:moveTo>
                      <a:pt x="126" y="35"/>
                    </a:moveTo>
                    <a:cubicBezTo>
                      <a:pt x="127" y="36"/>
                      <a:pt x="127" y="37"/>
                      <a:pt x="127" y="37"/>
                    </a:cubicBezTo>
                    <a:cubicBezTo>
                      <a:pt x="111" y="44"/>
                      <a:pt x="94" y="50"/>
                      <a:pt x="78" y="57"/>
                    </a:cubicBezTo>
                    <a:cubicBezTo>
                      <a:pt x="70" y="60"/>
                      <a:pt x="62" y="64"/>
                      <a:pt x="53" y="68"/>
                    </a:cubicBezTo>
                    <a:cubicBezTo>
                      <a:pt x="50" y="70"/>
                      <a:pt x="46" y="72"/>
                      <a:pt x="42" y="73"/>
                    </a:cubicBezTo>
                    <a:cubicBezTo>
                      <a:pt x="54" y="67"/>
                      <a:pt x="67" y="60"/>
                      <a:pt x="80" y="55"/>
                    </a:cubicBezTo>
                    <a:cubicBezTo>
                      <a:pt x="95" y="48"/>
                      <a:pt x="111" y="43"/>
                      <a:pt x="126" y="35"/>
                    </a:cubicBezTo>
                    <a:close/>
                    <a:moveTo>
                      <a:pt x="74" y="74"/>
                    </a:moveTo>
                    <a:cubicBezTo>
                      <a:pt x="73" y="73"/>
                      <a:pt x="72" y="73"/>
                      <a:pt x="72" y="72"/>
                    </a:cubicBezTo>
                    <a:cubicBezTo>
                      <a:pt x="76" y="71"/>
                      <a:pt x="80" y="69"/>
                      <a:pt x="84" y="68"/>
                    </a:cubicBezTo>
                    <a:cubicBezTo>
                      <a:pt x="94" y="64"/>
                      <a:pt x="105" y="61"/>
                      <a:pt x="115" y="57"/>
                    </a:cubicBezTo>
                    <a:cubicBezTo>
                      <a:pt x="117" y="56"/>
                      <a:pt x="120" y="54"/>
                      <a:pt x="123" y="53"/>
                    </a:cubicBezTo>
                    <a:cubicBezTo>
                      <a:pt x="120" y="54"/>
                      <a:pt x="118" y="56"/>
                      <a:pt x="116" y="57"/>
                    </a:cubicBezTo>
                    <a:cubicBezTo>
                      <a:pt x="111" y="58"/>
                      <a:pt x="107" y="60"/>
                      <a:pt x="103" y="62"/>
                    </a:cubicBezTo>
                    <a:cubicBezTo>
                      <a:pt x="98" y="64"/>
                      <a:pt x="92" y="66"/>
                      <a:pt x="87" y="69"/>
                    </a:cubicBezTo>
                    <a:cubicBezTo>
                      <a:pt x="83" y="71"/>
                      <a:pt x="78" y="72"/>
                      <a:pt x="74" y="74"/>
                    </a:cubicBezTo>
                    <a:close/>
                    <a:moveTo>
                      <a:pt x="52" y="75"/>
                    </a:moveTo>
                    <a:cubicBezTo>
                      <a:pt x="55" y="75"/>
                      <a:pt x="59" y="73"/>
                      <a:pt x="62" y="72"/>
                    </a:cubicBezTo>
                    <a:cubicBezTo>
                      <a:pt x="68" y="69"/>
                      <a:pt x="74" y="67"/>
                      <a:pt x="80" y="64"/>
                    </a:cubicBezTo>
                    <a:cubicBezTo>
                      <a:pt x="93" y="59"/>
                      <a:pt x="105" y="55"/>
                      <a:pt x="118" y="50"/>
                    </a:cubicBezTo>
                    <a:cubicBezTo>
                      <a:pt x="108" y="54"/>
                      <a:pt x="97" y="59"/>
                      <a:pt x="87" y="63"/>
                    </a:cubicBezTo>
                    <a:cubicBezTo>
                      <a:pt x="76" y="68"/>
                      <a:pt x="65" y="72"/>
                      <a:pt x="54" y="77"/>
                    </a:cubicBezTo>
                    <a:cubicBezTo>
                      <a:pt x="53" y="77"/>
                      <a:pt x="52" y="76"/>
                      <a:pt x="52" y="75"/>
                    </a:cubicBezTo>
                    <a:close/>
                    <a:moveTo>
                      <a:pt x="54" y="78"/>
                    </a:moveTo>
                    <a:cubicBezTo>
                      <a:pt x="59" y="76"/>
                      <a:pt x="64" y="74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4" y="74"/>
                      <a:pt x="59" y="76"/>
                      <a:pt x="54" y="78"/>
                    </a:cubicBezTo>
                    <a:close/>
                    <a:moveTo>
                      <a:pt x="108" y="58"/>
                    </a:moveTo>
                    <a:cubicBezTo>
                      <a:pt x="102" y="60"/>
                      <a:pt x="96" y="63"/>
                      <a:pt x="90" y="65"/>
                    </a:cubicBezTo>
                    <a:cubicBezTo>
                      <a:pt x="84" y="67"/>
                      <a:pt x="78" y="69"/>
                      <a:pt x="71" y="72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7" y="69"/>
                      <a:pt x="82" y="66"/>
                      <a:pt x="88" y="64"/>
                    </a:cubicBezTo>
                    <a:cubicBezTo>
                      <a:pt x="94" y="61"/>
                      <a:pt x="99" y="59"/>
                      <a:pt x="105" y="57"/>
                    </a:cubicBezTo>
                    <a:cubicBezTo>
                      <a:pt x="110" y="55"/>
                      <a:pt x="116" y="53"/>
                      <a:pt x="120" y="50"/>
                    </a:cubicBezTo>
                    <a:cubicBezTo>
                      <a:pt x="120" y="50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0"/>
                    </a:cubicBezTo>
                    <a:cubicBezTo>
                      <a:pt x="122" y="50"/>
                      <a:pt x="123" y="51"/>
                      <a:pt x="123" y="52"/>
                    </a:cubicBezTo>
                    <a:cubicBezTo>
                      <a:pt x="118" y="54"/>
                      <a:pt x="113" y="57"/>
                      <a:pt x="108" y="58"/>
                    </a:cubicBezTo>
                    <a:close/>
                    <a:moveTo>
                      <a:pt x="120" y="47"/>
                    </a:moveTo>
                    <a:cubicBezTo>
                      <a:pt x="120" y="48"/>
                      <a:pt x="120" y="49"/>
                      <a:pt x="120" y="49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07" y="54"/>
                      <a:pt x="94" y="58"/>
                      <a:pt x="81" y="63"/>
                    </a:cubicBezTo>
                    <a:cubicBezTo>
                      <a:pt x="76" y="65"/>
                      <a:pt x="70" y="67"/>
                      <a:pt x="65" y="69"/>
                    </a:cubicBezTo>
                    <a:cubicBezTo>
                      <a:pt x="62" y="71"/>
                      <a:pt x="59" y="72"/>
                      <a:pt x="56" y="73"/>
                    </a:cubicBezTo>
                    <a:cubicBezTo>
                      <a:pt x="56" y="73"/>
                      <a:pt x="51" y="75"/>
                      <a:pt x="53" y="74"/>
                    </a:cubicBezTo>
                    <a:cubicBezTo>
                      <a:pt x="55" y="73"/>
                      <a:pt x="56" y="72"/>
                      <a:pt x="58" y="72"/>
                    </a:cubicBezTo>
                    <a:cubicBezTo>
                      <a:pt x="71" y="66"/>
                      <a:pt x="84" y="62"/>
                      <a:pt x="96" y="56"/>
                    </a:cubicBezTo>
                    <a:cubicBezTo>
                      <a:pt x="104" y="53"/>
                      <a:pt x="113" y="51"/>
                      <a:pt x="120" y="47"/>
                    </a:cubicBezTo>
                    <a:cubicBezTo>
                      <a:pt x="120" y="47"/>
                      <a:pt x="120" y="47"/>
                      <a:pt x="120" y="47"/>
                    </a:cubicBezTo>
                    <a:close/>
                    <a:moveTo>
                      <a:pt x="126" y="42"/>
                    </a:moveTo>
                    <a:cubicBezTo>
                      <a:pt x="119" y="44"/>
                      <a:pt x="113" y="48"/>
                      <a:pt x="106" y="50"/>
                    </a:cubicBezTo>
                    <a:cubicBezTo>
                      <a:pt x="100" y="52"/>
                      <a:pt x="94" y="54"/>
                      <a:pt x="87" y="57"/>
                    </a:cubicBezTo>
                    <a:cubicBezTo>
                      <a:pt x="82" y="60"/>
                      <a:pt x="76" y="62"/>
                      <a:pt x="70" y="64"/>
                    </a:cubicBezTo>
                    <a:cubicBezTo>
                      <a:pt x="77" y="60"/>
                      <a:pt x="85" y="57"/>
                      <a:pt x="92" y="54"/>
                    </a:cubicBezTo>
                    <a:cubicBezTo>
                      <a:pt x="99" y="51"/>
                      <a:pt x="105" y="49"/>
                      <a:pt x="111" y="46"/>
                    </a:cubicBezTo>
                    <a:cubicBezTo>
                      <a:pt x="116" y="44"/>
                      <a:pt x="123" y="42"/>
                      <a:pt x="127" y="38"/>
                    </a:cubicBezTo>
                    <a:cubicBezTo>
                      <a:pt x="127" y="40"/>
                      <a:pt x="126" y="41"/>
                      <a:pt x="126" y="42"/>
                    </a:cubicBezTo>
                    <a:close/>
                    <a:moveTo>
                      <a:pt x="26" y="88"/>
                    </a:move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8"/>
                      <a:pt x="25" y="88"/>
                      <a:pt x="25" y="89"/>
                    </a:cubicBezTo>
                    <a:cubicBezTo>
                      <a:pt x="25" y="88"/>
                      <a:pt x="25" y="88"/>
                      <a:pt x="26" y="88"/>
                    </a:cubicBezTo>
                    <a:close/>
                    <a:moveTo>
                      <a:pt x="30" y="86"/>
                    </a:moveTo>
                    <a:cubicBezTo>
                      <a:pt x="29" y="87"/>
                      <a:pt x="28" y="87"/>
                      <a:pt x="26" y="87"/>
                    </a:cubicBezTo>
                    <a:cubicBezTo>
                      <a:pt x="27" y="86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6" y="83"/>
                      <a:pt x="33" y="85"/>
                      <a:pt x="30" y="86"/>
                    </a:cubicBezTo>
                    <a:close/>
                    <a:moveTo>
                      <a:pt x="76" y="55"/>
                    </a:moveTo>
                    <a:cubicBezTo>
                      <a:pt x="62" y="62"/>
                      <a:pt x="47" y="69"/>
                      <a:pt x="34" y="77"/>
                    </a:cubicBezTo>
                    <a:cubicBezTo>
                      <a:pt x="34" y="76"/>
                      <a:pt x="35" y="75"/>
                      <a:pt x="35" y="74"/>
                    </a:cubicBezTo>
                    <a:cubicBezTo>
                      <a:pt x="51" y="66"/>
                      <a:pt x="67" y="59"/>
                      <a:pt x="83" y="52"/>
                    </a:cubicBezTo>
                    <a:cubicBezTo>
                      <a:pt x="91" y="49"/>
                      <a:pt x="100" y="46"/>
                      <a:pt x="108" y="43"/>
                    </a:cubicBezTo>
                    <a:cubicBezTo>
                      <a:pt x="111" y="41"/>
                      <a:pt x="115" y="39"/>
                      <a:pt x="119" y="38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6" y="45"/>
                      <a:pt x="90" y="49"/>
                      <a:pt x="76" y="55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42" y="69"/>
                      <a:pt x="47" y="66"/>
                      <a:pt x="53" y="63"/>
                    </a:cubicBezTo>
                    <a:cubicBezTo>
                      <a:pt x="57" y="61"/>
                      <a:pt x="61" y="59"/>
                      <a:pt x="65" y="57"/>
                    </a:cubicBezTo>
                    <a:cubicBezTo>
                      <a:pt x="79" y="51"/>
                      <a:pt x="93" y="45"/>
                      <a:pt x="107" y="39"/>
                    </a:cubicBezTo>
                    <a:cubicBezTo>
                      <a:pt x="110" y="37"/>
                      <a:pt x="113" y="35"/>
                      <a:pt x="117" y="34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1" y="37"/>
                      <a:pt x="105" y="40"/>
                      <a:pt x="99" y="43"/>
                    </a:cubicBezTo>
                    <a:cubicBezTo>
                      <a:pt x="86" y="49"/>
                      <a:pt x="72" y="55"/>
                      <a:pt x="59" y="61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8"/>
                    </a:moveTo>
                    <a:cubicBezTo>
                      <a:pt x="112" y="29"/>
                      <a:pt x="112" y="29"/>
                      <a:pt x="112" y="30"/>
                    </a:cubicBezTo>
                    <a:cubicBezTo>
                      <a:pt x="112" y="30"/>
                      <a:pt x="113" y="30"/>
                      <a:pt x="113" y="30"/>
                    </a:cubicBezTo>
                    <a:cubicBezTo>
                      <a:pt x="108" y="33"/>
                      <a:pt x="104" y="36"/>
                      <a:pt x="99" y="38"/>
                    </a:cubicBezTo>
                    <a:cubicBezTo>
                      <a:pt x="91" y="42"/>
                      <a:pt x="84" y="46"/>
                      <a:pt x="76" y="50"/>
                    </a:cubicBezTo>
                    <a:cubicBezTo>
                      <a:pt x="68" y="53"/>
                      <a:pt x="60" y="57"/>
                      <a:pt x="52" y="61"/>
                    </a:cubicBezTo>
                    <a:cubicBezTo>
                      <a:pt x="47" y="63"/>
                      <a:pt x="41" y="66"/>
                      <a:pt x="35" y="69"/>
                    </a:cubicBezTo>
                    <a:cubicBezTo>
                      <a:pt x="35" y="69"/>
                      <a:pt x="35" y="69"/>
                      <a:pt x="34" y="69"/>
                    </a:cubicBezTo>
                    <a:cubicBezTo>
                      <a:pt x="33" y="70"/>
                      <a:pt x="31" y="70"/>
                      <a:pt x="30" y="71"/>
                    </a:cubicBezTo>
                    <a:cubicBezTo>
                      <a:pt x="32" y="69"/>
                      <a:pt x="35" y="67"/>
                      <a:pt x="37" y="66"/>
                    </a:cubicBezTo>
                    <a:cubicBezTo>
                      <a:pt x="41" y="64"/>
                      <a:pt x="45" y="62"/>
                      <a:pt x="49" y="60"/>
                    </a:cubicBezTo>
                    <a:cubicBezTo>
                      <a:pt x="56" y="56"/>
                      <a:pt x="63" y="53"/>
                      <a:pt x="71" y="49"/>
                    </a:cubicBezTo>
                    <a:cubicBezTo>
                      <a:pt x="78" y="45"/>
                      <a:pt x="85" y="41"/>
                      <a:pt x="93" y="38"/>
                    </a:cubicBezTo>
                    <a:cubicBezTo>
                      <a:pt x="99" y="35"/>
                      <a:pt x="107" y="31"/>
                      <a:pt x="113" y="27"/>
                    </a:cubicBezTo>
                    <a:cubicBezTo>
                      <a:pt x="113" y="27"/>
                      <a:pt x="112" y="28"/>
                      <a:pt x="112" y="28"/>
                    </a:cubicBezTo>
                    <a:close/>
                    <a:moveTo>
                      <a:pt x="40" y="80"/>
                    </a:moveTo>
                    <a:cubicBezTo>
                      <a:pt x="37" y="81"/>
                      <a:pt x="33" y="82"/>
                      <a:pt x="30" y="84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40" y="78"/>
                      <a:pt x="41" y="77"/>
                    </a:cubicBezTo>
                    <a:cubicBezTo>
                      <a:pt x="42" y="77"/>
                      <a:pt x="44" y="76"/>
                      <a:pt x="45" y="75"/>
                    </a:cubicBezTo>
                    <a:cubicBezTo>
                      <a:pt x="44" y="77"/>
                      <a:pt x="42" y="79"/>
                      <a:pt x="40" y="80"/>
                    </a:cubicBezTo>
                    <a:close/>
                    <a:moveTo>
                      <a:pt x="47" y="74"/>
                    </a:moveTo>
                    <a:cubicBezTo>
                      <a:pt x="47" y="74"/>
                      <a:pt x="46" y="74"/>
                      <a:pt x="46" y="74"/>
                    </a:cubicBezTo>
                    <a:cubicBezTo>
                      <a:pt x="41" y="76"/>
                      <a:pt x="37" y="80"/>
                      <a:pt x="31" y="81"/>
                    </a:cubicBezTo>
                    <a:cubicBezTo>
                      <a:pt x="32" y="81"/>
                      <a:pt x="32" y="80"/>
                      <a:pt x="33" y="79"/>
                    </a:cubicBezTo>
                    <a:cubicBezTo>
                      <a:pt x="38" y="77"/>
                      <a:pt x="43" y="74"/>
                      <a:pt x="49" y="71"/>
                    </a:cubicBezTo>
                    <a:cubicBezTo>
                      <a:pt x="55" y="68"/>
                      <a:pt x="62" y="65"/>
                      <a:pt x="69" y="62"/>
                    </a:cubicBezTo>
                    <a:cubicBezTo>
                      <a:pt x="83" y="55"/>
                      <a:pt x="97" y="50"/>
                      <a:pt x="112" y="44"/>
                    </a:cubicBezTo>
                    <a:cubicBezTo>
                      <a:pt x="115" y="43"/>
                      <a:pt x="118" y="42"/>
                      <a:pt x="121" y="41"/>
                    </a:cubicBezTo>
                    <a:cubicBezTo>
                      <a:pt x="122" y="40"/>
                      <a:pt x="124" y="40"/>
                      <a:pt x="126" y="39"/>
                    </a:cubicBezTo>
                    <a:cubicBezTo>
                      <a:pt x="128" y="38"/>
                      <a:pt x="121" y="41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5"/>
                      <a:pt x="73" y="61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6" y="69"/>
                      <a:pt x="53" y="71"/>
                      <a:pt x="50" y="72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2"/>
                      <a:pt x="48" y="72"/>
                      <a:pt x="48" y="73"/>
                    </a:cubicBezTo>
                    <a:cubicBezTo>
                      <a:pt x="47" y="73"/>
                      <a:pt x="47" y="74"/>
                      <a:pt x="47" y="74"/>
                    </a:cubicBezTo>
                    <a:close/>
                    <a:moveTo>
                      <a:pt x="51" y="73"/>
                    </a:moveTo>
                    <a:cubicBezTo>
                      <a:pt x="53" y="72"/>
                      <a:pt x="56" y="70"/>
                      <a:pt x="58" y="69"/>
                    </a:cubicBezTo>
                    <a:cubicBezTo>
                      <a:pt x="58" y="69"/>
                      <a:pt x="59" y="69"/>
                      <a:pt x="59" y="69"/>
                    </a:cubicBezTo>
                    <a:cubicBezTo>
                      <a:pt x="66" y="66"/>
                      <a:pt x="73" y="64"/>
                      <a:pt x="79" y="61"/>
                    </a:cubicBezTo>
                    <a:cubicBezTo>
                      <a:pt x="86" y="59"/>
                      <a:pt x="93" y="55"/>
                      <a:pt x="100" y="53"/>
                    </a:cubicBezTo>
                    <a:cubicBezTo>
                      <a:pt x="107" y="50"/>
                      <a:pt x="113" y="48"/>
                      <a:pt x="120" y="45"/>
                    </a:cubicBezTo>
                    <a:cubicBezTo>
                      <a:pt x="120" y="45"/>
                      <a:pt x="125" y="42"/>
                      <a:pt x="125" y="43"/>
                    </a:cubicBezTo>
                    <a:cubicBezTo>
                      <a:pt x="125" y="43"/>
                      <a:pt x="125" y="43"/>
                      <a:pt x="125" y="43"/>
                    </a:cubicBezTo>
                    <a:cubicBezTo>
                      <a:pt x="125" y="44"/>
                      <a:pt x="124" y="44"/>
                      <a:pt x="124" y="44"/>
                    </a:cubicBezTo>
                    <a:cubicBezTo>
                      <a:pt x="123" y="45"/>
                      <a:pt x="122" y="45"/>
                      <a:pt x="120" y="46"/>
                    </a:cubicBezTo>
                    <a:cubicBezTo>
                      <a:pt x="117" y="48"/>
                      <a:pt x="114" y="49"/>
                      <a:pt x="110" y="51"/>
                    </a:cubicBezTo>
                    <a:cubicBezTo>
                      <a:pt x="103" y="53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3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lose/>
                    <a:moveTo>
                      <a:pt x="55" y="78"/>
                    </a:moveTo>
                    <a:cubicBezTo>
                      <a:pt x="59" y="77"/>
                      <a:pt x="63" y="75"/>
                      <a:pt x="67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5" y="78"/>
                      <a:pt x="60" y="80"/>
                      <a:pt x="55" y="78"/>
                    </a:cubicBezTo>
                    <a:close/>
                    <a:moveTo>
                      <a:pt x="74" y="75"/>
                    </a:moveTo>
                    <a:cubicBezTo>
                      <a:pt x="83" y="72"/>
                      <a:pt x="92" y="69"/>
                      <a:pt x="100" y="66"/>
                    </a:cubicBezTo>
                    <a:cubicBezTo>
                      <a:pt x="104" y="65"/>
                      <a:pt x="109" y="63"/>
                      <a:pt x="113" y="62"/>
                    </a:cubicBezTo>
                    <a:cubicBezTo>
                      <a:pt x="115" y="61"/>
                      <a:pt x="117" y="60"/>
                      <a:pt x="120" y="59"/>
                    </a:cubicBezTo>
                    <a:cubicBezTo>
                      <a:pt x="120" y="59"/>
                      <a:pt x="125" y="57"/>
                      <a:pt x="122" y="59"/>
                    </a:cubicBezTo>
                    <a:cubicBezTo>
                      <a:pt x="113" y="64"/>
                      <a:pt x="102" y="67"/>
                      <a:pt x="93" y="71"/>
                    </a:cubicBezTo>
                    <a:cubicBezTo>
                      <a:pt x="92" y="71"/>
                      <a:pt x="92" y="71"/>
                      <a:pt x="92" y="72"/>
                    </a:cubicBezTo>
                    <a:cubicBezTo>
                      <a:pt x="87" y="73"/>
                      <a:pt x="82" y="76"/>
                      <a:pt x="78" y="78"/>
                    </a:cubicBezTo>
                    <a:cubicBezTo>
                      <a:pt x="77" y="77"/>
                      <a:pt x="75" y="76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8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2" y="67"/>
                      <a:pt x="115" y="66"/>
                      <a:pt x="118" y="64"/>
                    </a:cubicBezTo>
                    <a:cubicBezTo>
                      <a:pt x="119" y="64"/>
                      <a:pt x="120" y="63"/>
                      <a:pt x="121" y="63"/>
                    </a:cubicBezTo>
                    <a:cubicBezTo>
                      <a:pt x="124" y="61"/>
                      <a:pt x="121" y="64"/>
                      <a:pt x="120" y="64"/>
                    </a:cubicBezTo>
                    <a:cubicBezTo>
                      <a:pt x="117" y="66"/>
                      <a:pt x="113" y="66"/>
                      <a:pt x="110" y="69"/>
                    </a:cubicBezTo>
                    <a:close/>
                    <a:moveTo>
                      <a:pt x="123" y="61"/>
                    </a:moveTo>
                    <a:cubicBezTo>
                      <a:pt x="121" y="62"/>
                      <a:pt x="119" y="63"/>
                      <a:pt x="117" y="64"/>
                    </a:cubicBezTo>
                    <a:cubicBezTo>
                      <a:pt x="114" y="65"/>
                      <a:pt x="111" y="66"/>
                      <a:pt x="109" y="67"/>
                    </a:cubicBezTo>
                    <a:cubicBezTo>
                      <a:pt x="109" y="67"/>
                      <a:pt x="109" y="68"/>
                      <a:pt x="109" y="68"/>
                    </a:cubicBezTo>
                    <a:cubicBezTo>
                      <a:pt x="109" y="68"/>
                      <a:pt x="108" y="67"/>
                      <a:pt x="108" y="67"/>
                    </a:cubicBezTo>
                    <a:cubicBezTo>
                      <a:pt x="108" y="67"/>
                      <a:pt x="107" y="67"/>
                      <a:pt x="107" y="67"/>
                    </a:cubicBezTo>
                    <a:cubicBezTo>
                      <a:pt x="106" y="67"/>
                      <a:pt x="106" y="67"/>
                      <a:pt x="105" y="67"/>
                    </a:cubicBezTo>
                    <a:cubicBezTo>
                      <a:pt x="105" y="67"/>
                      <a:pt x="105" y="67"/>
                      <a:pt x="104" y="68"/>
                    </a:cubicBezTo>
                    <a:cubicBezTo>
                      <a:pt x="106" y="67"/>
                      <a:pt x="107" y="66"/>
                      <a:pt x="109" y="66"/>
                    </a:cubicBezTo>
                    <a:cubicBezTo>
                      <a:pt x="112" y="64"/>
                      <a:pt x="116" y="63"/>
                      <a:pt x="119" y="61"/>
                    </a:cubicBezTo>
                    <a:cubicBezTo>
                      <a:pt x="121" y="60"/>
                      <a:pt x="123" y="59"/>
                      <a:pt x="124" y="58"/>
                    </a:cubicBezTo>
                    <a:cubicBezTo>
                      <a:pt x="124" y="59"/>
                      <a:pt x="124" y="60"/>
                      <a:pt x="123" y="62"/>
                    </a:cubicBezTo>
                    <a:cubicBezTo>
                      <a:pt x="123" y="61"/>
                      <a:pt x="123" y="61"/>
                      <a:pt x="123" y="61"/>
                    </a:cubicBezTo>
                    <a:close/>
                    <a:moveTo>
                      <a:pt x="97" y="73"/>
                    </a:moveTo>
                    <a:cubicBezTo>
                      <a:pt x="96" y="73"/>
                      <a:pt x="95" y="73"/>
                      <a:pt x="95" y="72"/>
                    </a:cubicBezTo>
                    <a:cubicBezTo>
                      <a:pt x="96" y="72"/>
                      <a:pt x="96" y="71"/>
                      <a:pt x="97" y="71"/>
                    </a:cubicBezTo>
                    <a:cubicBezTo>
                      <a:pt x="99" y="70"/>
                      <a:pt x="101" y="69"/>
                      <a:pt x="103" y="69"/>
                    </a:cubicBezTo>
                    <a:cubicBezTo>
                      <a:pt x="104" y="68"/>
                      <a:pt x="105" y="68"/>
                      <a:pt x="103" y="70"/>
                    </a:cubicBezTo>
                    <a:cubicBezTo>
                      <a:pt x="101" y="71"/>
                      <a:pt x="99" y="71"/>
                      <a:pt x="97" y="73"/>
                    </a:cubicBezTo>
                    <a:cubicBezTo>
                      <a:pt x="97" y="73"/>
                      <a:pt x="97" y="73"/>
                      <a:pt x="97" y="73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0"/>
                      <a:pt x="105" y="69"/>
                    </a:cubicBezTo>
                    <a:cubicBezTo>
                      <a:pt x="106" y="70"/>
                      <a:pt x="106" y="70"/>
                      <a:pt x="105" y="71"/>
                    </a:cubicBezTo>
                    <a:cubicBezTo>
                      <a:pt x="104" y="71"/>
                      <a:pt x="103" y="72"/>
                      <a:pt x="102" y="72"/>
                    </a:cubicBezTo>
                    <a:cubicBezTo>
                      <a:pt x="100" y="73"/>
                      <a:pt x="97" y="73"/>
                      <a:pt x="100" y="72"/>
                    </a:cubicBezTo>
                    <a:close/>
                    <a:moveTo>
                      <a:pt x="82" y="79"/>
                    </a:moveTo>
                    <a:cubicBezTo>
                      <a:pt x="81" y="79"/>
                      <a:pt x="80" y="79"/>
                      <a:pt x="79" y="79"/>
                    </a:cubicBezTo>
                    <a:cubicBezTo>
                      <a:pt x="82" y="77"/>
                      <a:pt x="86" y="76"/>
                      <a:pt x="90" y="74"/>
                    </a:cubicBezTo>
                    <a:cubicBezTo>
                      <a:pt x="88" y="77"/>
                      <a:pt x="85" y="79"/>
                      <a:pt x="82" y="79"/>
                    </a:cubicBezTo>
                    <a:close/>
                    <a:moveTo>
                      <a:pt x="98" y="74"/>
                    </a:moveTo>
                    <a:cubicBezTo>
                      <a:pt x="100" y="73"/>
                      <a:pt x="103" y="73"/>
                      <a:pt x="105" y="72"/>
                    </a:cubicBezTo>
                    <a:cubicBezTo>
                      <a:pt x="104" y="74"/>
                      <a:pt x="101" y="74"/>
                      <a:pt x="98" y="74"/>
                    </a:cubicBezTo>
                    <a:close/>
                    <a:moveTo>
                      <a:pt x="113" y="69"/>
                    </a:moveTo>
                    <a:cubicBezTo>
                      <a:pt x="114" y="69"/>
                      <a:pt x="116" y="69"/>
                      <a:pt x="117" y="68"/>
                    </a:cubicBezTo>
                    <a:cubicBezTo>
                      <a:pt x="116" y="69"/>
                      <a:pt x="114" y="69"/>
                      <a:pt x="113" y="6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6" y="68"/>
                      <a:pt x="114" y="69"/>
                      <a:pt x="111" y="69"/>
                    </a:cubicBezTo>
                    <a:cubicBezTo>
                      <a:pt x="114" y="66"/>
                      <a:pt x="119" y="67"/>
                      <a:pt x="122" y="64"/>
                    </a:cubicBezTo>
                    <a:cubicBezTo>
                      <a:pt x="121" y="65"/>
                      <a:pt x="120" y="66"/>
                      <a:pt x="119" y="67"/>
                    </a:cubicBezTo>
                    <a:close/>
                    <a:moveTo>
                      <a:pt x="124" y="57"/>
                    </a:moveTo>
                    <a:cubicBezTo>
                      <a:pt x="115" y="60"/>
                      <a:pt x="106" y="64"/>
                      <a:pt x="96" y="67"/>
                    </a:cubicBezTo>
                    <a:cubicBezTo>
                      <a:pt x="93" y="68"/>
                      <a:pt x="89" y="69"/>
                      <a:pt x="86" y="70"/>
                    </a:cubicBezTo>
                    <a:cubicBezTo>
                      <a:pt x="92" y="68"/>
                      <a:pt x="97" y="65"/>
                      <a:pt x="103" y="62"/>
                    </a:cubicBezTo>
                    <a:cubicBezTo>
                      <a:pt x="110" y="59"/>
                      <a:pt x="118" y="58"/>
                      <a:pt x="124" y="53"/>
                    </a:cubicBezTo>
                    <a:cubicBezTo>
                      <a:pt x="124" y="54"/>
                      <a:pt x="125" y="56"/>
                      <a:pt x="124" y="57"/>
                    </a:cubicBezTo>
                    <a:close/>
                    <a:moveTo>
                      <a:pt x="126" y="34"/>
                    </a:moveTo>
                    <a:cubicBezTo>
                      <a:pt x="110" y="42"/>
                      <a:pt x="94" y="47"/>
                      <a:pt x="78" y="54"/>
                    </a:cubicBezTo>
                    <a:cubicBezTo>
                      <a:pt x="73" y="56"/>
                      <a:pt x="67" y="58"/>
                      <a:pt x="62" y="61"/>
                    </a:cubicBezTo>
                    <a:cubicBezTo>
                      <a:pt x="68" y="58"/>
                      <a:pt x="74" y="55"/>
                      <a:pt x="80" y="52"/>
                    </a:cubicBezTo>
                    <a:cubicBezTo>
                      <a:pt x="95" y="46"/>
                      <a:pt x="109" y="40"/>
                      <a:pt x="122" y="31"/>
                    </a:cubicBezTo>
                    <a:cubicBezTo>
                      <a:pt x="124" y="32"/>
                      <a:pt x="125" y="33"/>
                      <a:pt x="126" y="34"/>
                    </a:cubicBezTo>
                    <a:close/>
                    <a:moveTo>
                      <a:pt x="121" y="30"/>
                    </a:moveTo>
                    <a:cubicBezTo>
                      <a:pt x="115" y="33"/>
                      <a:pt x="108" y="37"/>
                      <a:pt x="102" y="40"/>
                    </a:cubicBezTo>
                    <a:cubicBezTo>
                      <a:pt x="94" y="44"/>
                      <a:pt x="86" y="48"/>
                      <a:pt x="78" y="51"/>
                    </a:cubicBezTo>
                    <a:cubicBezTo>
                      <a:pt x="76" y="52"/>
                      <a:pt x="74" y="52"/>
                      <a:pt x="73" y="53"/>
                    </a:cubicBezTo>
                    <a:cubicBezTo>
                      <a:pt x="74" y="53"/>
                      <a:pt x="75" y="52"/>
                      <a:pt x="76" y="52"/>
                    </a:cubicBezTo>
                    <a:cubicBezTo>
                      <a:pt x="83" y="49"/>
                      <a:pt x="90" y="46"/>
                      <a:pt x="97" y="42"/>
                    </a:cubicBezTo>
                    <a:cubicBezTo>
                      <a:pt x="104" y="39"/>
                      <a:pt x="110" y="34"/>
                      <a:pt x="116" y="30"/>
                    </a:cubicBezTo>
                    <a:cubicBezTo>
                      <a:pt x="118" y="30"/>
                      <a:pt x="120" y="30"/>
                      <a:pt x="121" y="30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5" y="28"/>
                      <a:pt x="97" y="33"/>
                      <a:pt x="89" y="36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1"/>
                      <a:pt x="47" y="56"/>
                      <a:pt x="39" y="60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8" y="70"/>
                      <a:pt x="17" y="70"/>
                      <a:pt x="16" y="70"/>
                    </a:cubicBezTo>
                    <a:cubicBezTo>
                      <a:pt x="31" y="60"/>
                      <a:pt x="47" y="52"/>
                      <a:pt x="63" y="44"/>
                    </a:cubicBezTo>
                    <a:cubicBezTo>
                      <a:pt x="73" y="40"/>
                      <a:pt x="82" y="35"/>
                      <a:pt x="91" y="31"/>
                    </a:cubicBezTo>
                    <a:cubicBezTo>
                      <a:pt x="99" y="27"/>
                      <a:pt x="107" y="24"/>
                      <a:pt x="113" y="19"/>
                    </a:cubicBezTo>
                    <a:cubicBezTo>
                      <a:pt x="114" y="21"/>
                      <a:pt x="114" y="24"/>
                      <a:pt x="113" y="26"/>
                    </a:cubicBezTo>
                    <a:close/>
                    <a:moveTo>
                      <a:pt x="113" y="18"/>
                    </a:moveTo>
                    <a:cubicBezTo>
                      <a:pt x="110" y="19"/>
                      <a:pt x="109" y="20"/>
                      <a:pt x="107" y="21"/>
                    </a:cubicBezTo>
                    <a:cubicBezTo>
                      <a:pt x="104" y="23"/>
                      <a:pt x="101" y="24"/>
                      <a:pt x="98" y="26"/>
                    </a:cubicBezTo>
                    <a:cubicBezTo>
                      <a:pt x="91" y="29"/>
                      <a:pt x="85" y="31"/>
                      <a:pt x="78" y="34"/>
                    </a:cubicBezTo>
                    <a:cubicBezTo>
                      <a:pt x="65" y="41"/>
                      <a:pt x="52" y="47"/>
                      <a:pt x="38" y="54"/>
                    </a:cubicBezTo>
                    <a:cubicBezTo>
                      <a:pt x="33" y="56"/>
                      <a:pt x="27" y="59"/>
                      <a:pt x="22" y="62"/>
                    </a:cubicBezTo>
                    <a:cubicBezTo>
                      <a:pt x="33" y="55"/>
                      <a:pt x="45" y="49"/>
                      <a:pt x="58" y="42"/>
                    </a:cubicBezTo>
                    <a:cubicBezTo>
                      <a:pt x="70" y="35"/>
                      <a:pt x="84" y="29"/>
                      <a:pt x="96" y="22"/>
                    </a:cubicBezTo>
                    <a:cubicBezTo>
                      <a:pt x="99" y="21"/>
                      <a:pt x="101" y="20"/>
                      <a:pt x="103" y="18"/>
                    </a:cubicBezTo>
                    <a:cubicBezTo>
                      <a:pt x="104" y="17"/>
                      <a:pt x="105" y="17"/>
                      <a:pt x="105" y="16"/>
                    </a:cubicBezTo>
                    <a:cubicBezTo>
                      <a:pt x="106" y="16"/>
                      <a:pt x="106" y="15"/>
                      <a:pt x="107" y="15"/>
                    </a:cubicBezTo>
                    <a:cubicBezTo>
                      <a:pt x="108" y="14"/>
                      <a:pt x="108" y="14"/>
                      <a:pt x="109" y="14"/>
                    </a:cubicBezTo>
                    <a:cubicBezTo>
                      <a:pt x="110" y="14"/>
                      <a:pt x="110" y="15"/>
                      <a:pt x="111" y="15"/>
                    </a:cubicBezTo>
                    <a:cubicBezTo>
                      <a:pt x="112" y="16"/>
                      <a:pt x="112" y="17"/>
                      <a:pt x="113" y="18"/>
                    </a:cubicBezTo>
                    <a:close/>
                    <a:moveTo>
                      <a:pt x="108" y="13"/>
                    </a:moveTo>
                    <a:cubicBezTo>
                      <a:pt x="108" y="13"/>
                      <a:pt x="108" y="14"/>
                      <a:pt x="107" y="14"/>
                    </a:cubicBezTo>
                    <a:cubicBezTo>
                      <a:pt x="107" y="14"/>
                      <a:pt x="108" y="14"/>
                      <a:pt x="108" y="14"/>
                    </a:cubicBezTo>
                    <a:cubicBezTo>
                      <a:pt x="106" y="14"/>
                      <a:pt x="105" y="15"/>
                      <a:pt x="103" y="16"/>
                    </a:cubicBezTo>
                    <a:cubicBezTo>
                      <a:pt x="97" y="20"/>
                      <a:pt x="91" y="23"/>
                      <a:pt x="85" y="26"/>
                    </a:cubicBezTo>
                    <a:cubicBezTo>
                      <a:pt x="72" y="32"/>
                      <a:pt x="59" y="38"/>
                      <a:pt x="47" y="45"/>
                    </a:cubicBezTo>
                    <a:cubicBezTo>
                      <a:pt x="40" y="48"/>
                      <a:pt x="34" y="52"/>
                      <a:pt x="28" y="55"/>
                    </a:cubicBezTo>
                    <a:cubicBezTo>
                      <a:pt x="25" y="57"/>
                      <a:pt x="23" y="58"/>
                      <a:pt x="21" y="59"/>
                    </a:cubicBezTo>
                    <a:cubicBezTo>
                      <a:pt x="42" y="44"/>
                      <a:pt x="66" y="33"/>
                      <a:pt x="88" y="20"/>
                    </a:cubicBezTo>
                    <a:cubicBezTo>
                      <a:pt x="89" y="19"/>
                      <a:pt x="91" y="18"/>
                      <a:pt x="92" y="17"/>
                    </a:cubicBezTo>
                    <a:cubicBezTo>
                      <a:pt x="93" y="17"/>
                      <a:pt x="93" y="17"/>
                      <a:pt x="93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4" y="17"/>
                      <a:pt x="95" y="17"/>
                      <a:pt x="96" y="16"/>
                    </a:cubicBezTo>
                    <a:cubicBezTo>
                      <a:pt x="99" y="14"/>
                      <a:pt x="104" y="11"/>
                      <a:pt x="108" y="13"/>
                    </a:cubicBezTo>
                    <a:close/>
                    <a:moveTo>
                      <a:pt x="84" y="5"/>
                    </a:moveTo>
                    <a:cubicBezTo>
                      <a:pt x="80" y="7"/>
                      <a:pt x="76" y="10"/>
                      <a:pt x="72" y="12"/>
                    </a:cubicBezTo>
                    <a:cubicBezTo>
                      <a:pt x="75" y="8"/>
                      <a:pt x="80" y="5"/>
                      <a:pt x="84" y="5"/>
                    </a:cubicBezTo>
                    <a:close/>
                    <a:moveTo>
                      <a:pt x="70" y="14"/>
                    </a:moveTo>
                    <a:cubicBezTo>
                      <a:pt x="65" y="17"/>
                      <a:pt x="59" y="21"/>
                      <a:pt x="53" y="24"/>
                    </a:cubicBezTo>
                    <a:cubicBezTo>
                      <a:pt x="41" y="32"/>
                      <a:pt x="28" y="38"/>
                      <a:pt x="15" y="45"/>
                    </a:cubicBezTo>
                    <a:cubicBezTo>
                      <a:pt x="13" y="47"/>
                      <a:pt x="10" y="49"/>
                      <a:pt x="7" y="50"/>
                    </a:cubicBezTo>
                    <a:cubicBezTo>
                      <a:pt x="10" y="49"/>
                      <a:pt x="13" y="46"/>
                      <a:pt x="15" y="44"/>
                    </a:cubicBezTo>
                    <a:cubicBezTo>
                      <a:pt x="21" y="40"/>
                      <a:pt x="27" y="36"/>
                      <a:pt x="33" y="33"/>
                    </a:cubicBezTo>
                    <a:cubicBezTo>
                      <a:pt x="39" y="29"/>
                      <a:pt x="46" y="26"/>
                      <a:pt x="52" y="22"/>
                    </a:cubicBezTo>
                    <a:cubicBezTo>
                      <a:pt x="57" y="19"/>
                      <a:pt x="61" y="16"/>
                      <a:pt x="66" y="13"/>
                    </a:cubicBezTo>
                    <a:cubicBezTo>
                      <a:pt x="67" y="13"/>
                      <a:pt x="67" y="12"/>
                      <a:pt x="67" y="12"/>
                    </a:cubicBezTo>
                    <a:cubicBezTo>
                      <a:pt x="68" y="12"/>
                      <a:pt x="68" y="12"/>
                      <a:pt x="68" y="11"/>
                    </a:cubicBezTo>
                    <a:cubicBezTo>
                      <a:pt x="69" y="12"/>
                      <a:pt x="69" y="12"/>
                      <a:pt x="69" y="13"/>
                    </a:cubicBezTo>
                    <a:cubicBezTo>
                      <a:pt x="69" y="13"/>
                      <a:pt x="70" y="14"/>
                      <a:pt x="70" y="14"/>
                    </a:cubicBezTo>
                    <a:close/>
                    <a:moveTo>
                      <a:pt x="57" y="5"/>
                    </a:moveTo>
                    <a:cubicBezTo>
                      <a:pt x="59" y="4"/>
                      <a:pt x="60" y="4"/>
                      <a:pt x="61" y="4"/>
                    </a:cubicBezTo>
                    <a:cubicBezTo>
                      <a:pt x="59" y="6"/>
                      <a:pt x="56" y="7"/>
                      <a:pt x="54" y="9"/>
                    </a:cubicBezTo>
                    <a:cubicBezTo>
                      <a:pt x="54" y="9"/>
                      <a:pt x="53" y="9"/>
                      <a:pt x="53" y="10"/>
                    </a:cubicBezTo>
                    <a:cubicBezTo>
                      <a:pt x="54" y="8"/>
                      <a:pt x="55" y="6"/>
                      <a:pt x="57" y="5"/>
                    </a:cubicBezTo>
                    <a:close/>
                    <a:moveTo>
                      <a:pt x="46" y="13"/>
                    </a:moveTo>
                    <a:cubicBezTo>
                      <a:pt x="45" y="14"/>
                      <a:pt x="45" y="14"/>
                      <a:pt x="44" y="15"/>
                    </a:cubicBezTo>
                    <a:cubicBezTo>
                      <a:pt x="39" y="17"/>
                      <a:pt x="33" y="19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2" y="19"/>
                      <a:pt x="38" y="15"/>
                      <a:pt x="42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37" y="11"/>
                      <a:pt x="33" y="14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5"/>
                      <a:pt x="32" y="14"/>
                      <a:pt x="32" y="13"/>
                    </a:cubicBezTo>
                    <a:cubicBezTo>
                      <a:pt x="34" y="12"/>
                      <a:pt x="37" y="10"/>
                      <a:pt x="39" y="9"/>
                    </a:cubicBezTo>
                    <a:cubicBezTo>
                      <a:pt x="42" y="9"/>
                      <a:pt x="44" y="11"/>
                      <a:pt x="46" y="13"/>
                    </a:cubicBezTo>
                    <a:close/>
                    <a:moveTo>
                      <a:pt x="34" y="10"/>
                    </a:moveTo>
                    <a:cubicBezTo>
                      <a:pt x="35" y="9"/>
                      <a:pt x="36" y="9"/>
                      <a:pt x="38" y="9"/>
                    </a:cubicBezTo>
                    <a:cubicBezTo>
                      <a:pt x="35" y="10"/>
                      <a:pt x="33" y="12"/>
                      <a:pt x="30" y="13"/>
                    </a:cubicBezTo>
                    <a:cubicBezTo>
                      <a:pt x="31" y="12"/>
                      <a:pt x="32" y="11"/>
                      <a:pt x="34" y="10"/>
                    </a:cubicBezTo>
                    <a:close/>
                    <a:moveTo>
                      <a:pt x="23" y="23"/>
                    </a:moveTo>
                    <a:cubicBezTo>
                      <a:pt x="20" y="25"/>
                      <a:pt x="17" y="27"/>
                      <a:pt x="14" y="28"/>
                    </a:cubicBezTo>
                    <a:cubicBezTo>
                      <a:pt x="10" y="30"/>
                      <a:pt x="16" y="26"/>
                      <a:pt x="16" y="25"/>
                    </a:cubicBezTo>
                    <a:cubicBezTo>
                      <a:pt x="18" y="24"/>
                      <a:pt x="19" y="22"/>
                      <a:pt x="21" y="21"/>
                    </a:cubicBezTo>
                    <a:cubicBezTo>
                      <a:pt x="22" y="22"/>
                      <a:pt x="22" y="22"/>
                      <a:pt x="23" y="23"/>
                    </a:cubicBezTo>
                    <a:close/>
                    <a:moveTo>
                      <a:pt x="13" y="17"/>
                    </a:moveTo>
                    <a:cubicBezTo>
                      <a:pt x="11" y="19"/>
                      <a:pt x="9" y="20"/>
                      <a:pt x="7" y="22"/>
                    </a:cubicBezTo>
                    <a:cubicBezTo>
                      <a:pt x="7" y="22"/>
                      <a:pt x="7" y="21"/>
                      <a:pt x="7" y="21"/>
                    </a:cubicBezTo>
                    <a:cubicBezTo>
                      <a:pt x="9" y="19"/>
                      <a:pt x="11" y="18"/>
                      <a:pt x="1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4" name="Freeform 199"/>
              <p:cNvSpPr>
                <a:spLocks noEditPoints="1" noChangeArrowheads="1"/>
              </p:cNvSpPr>
              <p:nvPr/>
            </p:nvSpPr>
            <p:spPr bwMode="auto">
              <a:xfrm>
                <a:off x="1970" y="109"/>
                <a:ext cx="316" cy="225"/>
              </a:xfrm>
              <a:custGeom>
                <a:avLst/>
                <a:gdLst>
                  <a:gd name="T0" fmla="*/ 12022 w 134"/>
                  <a:gd name="T1" fmla="*/ 13408 h 95"/>
                  <a:gd name="T2" fmla="*/ 10138 w 134"/>
                  <a:gd name="T3" fmla="*/ 369 h 95"/>
                  <a:gd name="T4" fmla="*/ 1023 w 134"/>
                  <a:gd name="T5" fmla="*/ 4410 h 95"/>
                  <a:gd name="T6" fmla="*/ 1891 w 134"/>
                  <a:gd name="T7" fmla="*/ 5447 h 95"/>
                  <a:gd name="T8" fmla="*/ 2568 w 134"/>
                  <a:gd name="T9" fmla="*/ 5661 h 95"/>
                  <a:gd name="T10" fmla="*/ 8103 w 134"/>
                  <a:gd name="T11" fmla="*/ 2828 h 95"/>
                  <a:gd name="T12" fmla="*/ 8747 w 134"/>
                  <a:gd name="T13" fmla="*/ 2300 h 95"/>
                  <a:gd name="T14" fmla="*/ 8747 w 134"/>
                  <a:gd name="T15" fmla="*/ 3361 h 95"/>
                  <a:gd name="T16" fmla="*/ 11161 w 134"/>
                  <a:gd name="T17" fmla="*/ 1262 h 95"/>
                  <a:gd name="T18" fmla="*/ 11657 w 134"/>
                  <a:gd name="T19" fmla="*/ 2070 h 95"/>
                  <a:gd name="T20" fmla="*/ 7202 w 134"/>
                  <a:gd name="T21" fmla="*/ 5661 h 95"/>
                  <a:gd name="T22" fmla="*/ 7735 w 134"/>
                  <a:gd name="T23" fmla="*/ 5447 h 95"/>
                  <a:gd name="T24" fmla="*/ 2780 w 134"/>
                  <a:gd name="T25" fmla="*/ 10191 h 95"/>
                  <a:gd name="T26" fmla="*/ 6711 w 134"/>
                  <a:gd name="T27" fmla="*/ 9038 h 95"/>
                  <a:gd name="T28" fmla="*/ 2412 w 134"/>
                  <a:gd name="T29" fmla="*/ 11477 h 95"/>
                  <a:gd name="T30" fmla="*/ 10515 w 134"/>
                  <a:gd name="T31" fmla="*/ 7960 h 95"/>
                  <a:gd name="T32" fmla="*/ 12774 w 134"/>
                  <a:gd name="T33" fmla="*/ 4903 h 95"/>
                  <a:gd name="T34" fmla="*/ 3280 w 134"/>
                  <a:gd name="T35" fmla="*/ 9687 h 95"/>
                  <a:gd name="T36" fmla="*/ 15460 w 134"/>
                  <a:gd name="T37" fmla="*/ 2456 h 95"/>
                  <a:gd name="T38" fmla="*/ 15460 w 134"/>
                  <a:gd name="T39" fmla="*/ 1419 h 95"/>
                  <a:gd name="T40" fmla="*/ 6556 w 134"/>
                  <a:gd name="T41" fmla="*/ 5289 h 95"/>
                  <a:gd name="T42" fmla="*/ 3804 w 134"/>
                  <a:gd name="T43" fmla="*/ 5447 h 95"/>
                  <a:gd name="T44" fmla="*/ 2780 w 134"/>
                  <a:gd name="T45" fmla="*/ 5817 h 95"/>
                  <a:gd name="T46" fmla="*/ 4672 w 134"/>
                  <a:gd name="T47" fmla="*/ 4623 h 95"/>
                  <a:gd name="T48" fmla="*/ 1757 w 134"/>
                  <a:gd name="T49" fmla="*/ 4903 h 95"/>
                  <a:gd name="T50" fmla="*/ 1236 w 134"/>
                  <a:gd name="T51" fmla="*/ 4784 h 95"/>
                  <a:gd name="T52" fmla="*/ 10638 w 134"/>
                  <a:gd name="T53" fmla="*/ 8784 h 95"/>
                  <a:gd name="T54" fmla="*/ 19609 w 134"/>
                  <a:gd name="T55" fmla="*/ 5447 h 95"/>
                  <a:gd name="T56" fmla="*/ 19609 w 134"/>
                  <a:gd name="T57" fmla="*/ 5447 h 95"/>
                  <a:gd name="T58" fmla="*/ 12185 w 134"/>
                  <a:gd name="T59" fmla="*/ 12901 h 95"/>
                  <a:gd name="T60" fmla="*/ 13798 w 134"/>
                  <a:gd name="T61" fmla="*/ 11477 h 95"/>
                  <a:gd name="T62" fmla="*/ 15460 w 134"/>
                  <a:gd name="T63" fmla="*/ 11612 h 95"/>
                  <a:gd name="T64" fmla="*/ 20627 w 134"/>
                  <a:gd name="T65" fmla="*/ 8486 h 95"/>
                  <a:gd name="T66" fmla="*/ 20627 w 134"/>
                  <a:gd name="T67" fmla="*/ 8486 h 95"/>
                  <a:gd name="T68" fmla="*/ 4459 w 134"/>
                  <a:gd name="T69" fmla="*/ 15729 h 95"/>
                  <a:gd name="T70" fmla="*/ 6056 w 134"/>
                  <a:gd name="T71" fmla="*/ 13273 h 95"/>
                  <a:gd name="T72" fmla="*/ 6190 w 134"/>
                  <a:gd name="T73" fmla="*/ 12740 h 95"/>
                  <a:gd name="T74" fmla="*/ 19264 w 134"/>
                  <a:gd name="T75" fmla="*/ 5447 h 95"/>
                  <a:gd name="T76" fmla="*/ 12022 w 134"/>
                  <a:gd name="T77" fmla="*/ 8649 h 95"/>
                  <a:gd name="T78" fmla="*/ 6874 w 134"/>
                  <a:gd name="T79" fmla="*/ 14322 h 95"/>
                  <a:gd name="T80" fmla="*/ 20788 w 134"/>
                  <a:gd name="T81" fmla="*/ 7359 h 95"/>
                  <a:gd name="T82" fmla="*/ 10138 w 134"/>
                  <a:gd name="T83" fmla="*/ 12368 h 95"/>
                  <a:gd name="T84" fmla="*/ 8747 w 134"/>
                  <a:gd name="T85" fmla="*/ 13273 h 95"/>
                  <a:gd name="T86" fmla="*/ 20498 w 134"/>
                  <a:gd name="T87" fmla="*/ 10573 h 95"/>
                  <a:gd name="T88" fmla="*/ 20627 w 134"/>
                  <a:gd name="T89" fmla="*/ 11331 h 95"/>
                  <a:gd name="T90" fmla="*/ 17873 w 134"/>
                  <a:gd name="T91" fmla="*/ 11982 h 95"/>
                  <a:gd name="T92" fmla="*/ 17717 w 134"/>
                  <a:gd name="T93" fmla="*/ 12368 h 95"/>
                  <a:gd name="T94" fmla="*/ 15460 w 134"/>
                  <a:gd name="T95" fmla="*/ 13273 h 95"/>
                  <a:gd name="T96" fmla="*/ 19109 w 134"/>
                  <a:gd name="T97" fmla="*/ 12368 h 95"/>
                  <a:gd name="T98" fmla="*/ 13413 w 134"/>
                  <a:gd name="T99" fmla="*/ 9542 h 95"/>
                  <a:gd name="T100" fmla="*/ 16484 w 134"/>
                  <a:gd name="T101" fmla="*/ 7612 h 95"/>
                  <a:gd name="T102" fmla="*/ 10862 w 134"/>
                  <a:gd name="T103" fmla="*/ 7960 h 95"/>
                  <a:gd name="T104" fmla="*/ 9770 w 134"/>
                  <a:gd name="T105" fmla="*/ 7612 h 95"/>
                  <a:gd name="T106" fmla="*/ 18375 w 134"/>
                  <a:gd name="T107" fmla="*/ 2456 h 95"/>
                  <a:gd name="T108" fmla="*/ 16328 w 134"/>
                  <a:gd name="T109" fmla="*/ 2989 h 95"/>
                  <a:gd name="T110" fmla="*/ 5466 w 134"/>
                  <a:gd name="T111" fmla="*/ 5817 h 95"/>
                  <a:gd name="T112" fmla="*/ 8971 w 134"/>
                  <a:gd name="T113" fmla="*/ 1795 h 95"/>
                  <a:gd name="T114" fmla="*/ 4943 w 134"/>
                  <a:gd name="T115" fmla="*/ 2828 h 95"/>
                  <a:gd name="T116" fmla="*/ 2780 w 134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95"/>
                  <a:gd name="T179" fmla="*/ 134 w 134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4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6" y="11"/>
                      <a:pt x="51" y="13"/>
                    </a:cubicBezTo>
                    <a:cubicBezTo>
                      <a:pt x="51" y="13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8"/>
                      <a:pt x="60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7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9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3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4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4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7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3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4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2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2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50" y="59"/>
                    </a:cubicBezTo>
                    <a:cubicBezTo>
                      <a:pt x="42" y="64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7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6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20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8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30"/>
                      <a:pt x="112" y="30"/>
                      <a:pt x="112" y="31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4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9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9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8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3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3" y="73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4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3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8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3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5"/>
                      <a:pt x="108" y="15"/>
                      <a:pt x="109" y="15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5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50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5" name="Freeform 200"/>
              <p:cNvSpPr>
                <a:spLocks noEditPoints="1" noChangeArrowheads="1"/>
              </p:cNvSpPr>
              <p:nvPr/>
            </p:nvSpPr>
            <p:spPr bwMode="auto">
              <a:xfrm>
                <a:off x="4551" y="28"/>
                <a:ext cx="320" cy="225"/>
              </a:xfrm>
              <a:custGeom>
                <a:avLst/>
                <a:gdLst>
                  <a:gd name="T0" fmla="*/ 12558 w 135"/>
                  <a:gd name="T1" fmla="*/ 13408 h 95"/>
                  <a:gd name="T2" fmla="*/ 10479 w 135"/>
                  <a:gd name="T3" fmla="*/ 369 h 95"/>
                  <a:gd name="T4" fmla="*/ 1263 w 135"/>
                  <a:gd name="T5" fmla="*/ 4410 h 95"/>
                  <a:gd name="T6" fmla="*/ 1956 w 135"/>
                  <a:gd name="T7" fmla="*/ 5447 h 95"/>
                  <a:gd name="T8" fmla="*/ 2837 w 135"/>
                  <a:gd name="T9" fmla="*/ 5661 h 95"/>
                  <a:gd name="T10" fmla="*/ 8524 w 135"/>
                  <a:gd name="T11" fmla="*/ 2828 h 95"/>
                  <a:gd name="T12" fmla="*/ 9214 w 135"/>
                  <a:gd name="T13" fmla="*/ 2300 h 95"/>
                  <a:gd name="T14" fmla="*/ 9214 w 135"/>
                  <a:gd name="T15" fmla="*/ 3361 h 95"/>
                  <a:gd name="T16" fmla="*/ 11518 w 135"/>
                  <a:gd name="T17" fmla="*/ 1262 h 95"/>
                  <a:gd name="T18" fmla="*/ 12051 w 135"/>
                  <a:gd name="T19" fmla="*/ 1952 h 95"/>
                  <a:gd name="T20" fmla="*/ 7647 w 135"/>
                  <a:gd name="T21" fmla="*/ 5661 h 95"/>
                  <a:gd name="T22" fmla="*/ 8152 w 135"/>
                  <a:gd name="T23" fmla="*/ 5447 h 95"/>
                  <a:gd name="T24" fmla="*/ 2837 w 135"/>
                  <a:gd name="T25" fmla="*/ 10191 h 95"/>
                  <a:gd name="T26" fmla="*/ 6884 w 135"/>
                  <a:gd name="T27" fmla="*/ 9038 h 95"/>
                  <a:gd name="T28" fmla="*/ 2468 w 135"/>
                  <a:gd name="T29" fmla="*/ 11477 h 95"/>
                  <a:gd name="T30" fmla="*/ 10856 w 135"/>
                  <a:gd name="T31" fmla="*/ 7960 h 95"/>
                  <a:gd name="T32" fmla="*/ 13103 w 135"/>
                  <a:gd name="T33" fmla="*/ 4903 h 95"/>
                  <a:gd name="T34" fmla="*/ 3383 w 135"/>
                  <a:gd name="T35" fmla="*/ 9542 h 95"/>
                  <a:gd name="T36" fmla="*/ 15941 w 135"/>
                  <a:gd name="T37" fmla="*/ 2456 h 95"/>
                  <a:gd name="T38" fmla="*/ 16171 w 135"/>
                  <a:gd name="T39" fmla="*/ 1419 h 95"/>
                  <a:gd name="T40" fmla="*/ 6725 w 135"/>
                  <a:gd name="T41" fmla="*/ 5128 h 95"/>
                  <a:gd name="T42" fmla="*/ 4101 w 135"/>
                  <a:gd name="T43" fmla="*/ 5447 h 95"/>
                  <a:gd name="T44" fmla="*/ 2994 w 135"/>
                  <a:gd name="T45" fmla="*/ 5817 h 95"/>
                  <a:gd name="T46" fmla="*/ 4928 w 135"/>
                  <a:gd name="T47" fmla="*/ 4410 h 95"/>
                  <a:gd name="T48" fmla="*/ 1799 w 135"/>
                  <a:gd name="T49" fmla="*/ 4903 h 95"/>
                  <a:gd name="T50" fmla="*/ 1263 w 135"/>
                  <a:gd name="T51" fmla="*/ 4623 h 95"/>
                  <a:gd name="T52" fmla="*/ 10989 w 135"/>
                  <a:gd name="T53" fmla="*/ 8649 h 95"/>
                  <a:gd name="T54" fmla="*/ 20430 w 135"/>
                  <a:gd name="T55" fmla="*/ 5447 h 95"/>
                  <a:gd name="T56" fmla="*/ 20430 w 135"/>
                  <a:gd name="T57" fmla="*/ 5447 h 95"/>
                  <a:gd name="T58" fmla="*/ 12788 w 135"/>
                  <a:gd name="T59" fmla="*/ 12740 h 95"/>
                  <a:gd name="T60" fmla="*/ 14210 w 135"/>
                  <a:gd name="T61" fmla="*/ 11477 h 95"/>
                  <a:gd name="T62" fmla="*/ 15941 w 135"/>
                  <a:gd name="T63" fmla="*/ 11477 h 95"/>
                  <a:gd name="T64" fmla="*/ 21243 w 135"/>
                  <a:gd name="T65" fmla="*/ 8486 h 95"/>
                  <a:gd name="T66" fmla="*/ 21243 w 135"/>
                  <a:gd name="T67" fmla="*/ 8486 h 95"/>
                  <a:gd name="T68" fmla="*/ 4793 w 135"/>
                  <a:gd name="T69" fmla="*/ 15516 h 95"/>
                  <a:gd name="T70" fmla="*/ 6220 w 135"/>
                  <a:gd name="T71" fmla="*/ 13031 h 95"/>
                  <a:gd name="T72" fmla="*/ 6338 w 135"/>
                  <a:gd name="T73" fmla="*/ 12740 h 95"/>
                  <a:gd name="T74" fmla="*/ 19828 w 135"/>
                  <a:gd name="T75" fmla="*/ 5289 h 95"/>
                  <a:gd name="T76" fmla="*/ 12558 w 135"/>
                  <a:gd name="T77" fmla="*/ 8649 h 95"/>
                  <a:gd name="T78" fmla="*/ 7260 w 135"/>
                  <a:gd name="T79" fmla="*/ 14097 h 95"/>
                  <a:gd name="T80" fmla="*/ 21627 w 135"/>
                  <a:gd name="T81" fmla="*/ 7243 h 95"/>
                  <a:gd name="T82" fmla="*/ 10479 w 135"/>
                  <a:gd name="T83" fmla="*/ 12145 h 95"/>
                  <a:gd name="T84" fmla="*/ 9057 w 135"/>
                  <a:gd name="T85" fmla="*/ 13031 h 95"/>
                  <a:gd name="T86" fmla="*/ 21243 w 135"/>
                  <a:gd name="T87" fmla="*/ 10573 h 95"/>
                  <a:gd name="T88" fmla="*/ 21468 w 135"/>
                  <a:gd name="T89" fmla="*/ 11106 h 95"/>
                  <a:gd name="T90" fmla="*/ 18475 w 135"/>
                  <a:gd name="T91" fmla="*/ 11982 h 95"/>
                  <a:gd name="T92" fmla="*/ 18475 w 135"/>
                  <a:gd name="T93" fmla="*/ 12368 h 95"/>
                  <a:gd name="T94" fmla="*/ 15941 w 135"/>
                  <a:gd name="T95" fmla="*/ 13273 h 95"/>
                  <a:gd name="T96" fmla="*/ 19672 w 135"/>
                  <a:gd name="T97" fmla="*/ 12145 h 95"/>
                  <a:gd name="T98" fmla="*/ 13867 w 135"/>
                  <a:gd name="T99" fmla="*/ 9542 h 95"/>
                  <a:gd name="T100" fmla="*/ 17209 w 135"/>
                  <a:gd name="T101" fmla="*/ 7612 h 95"/>
                  <a:gd name="T102" fmla="*/ 11148 w 135"/>
                  <a:gd name="T103" fmla="*/ 7960 h 95"/>
                  <a:gd name="T104" fmla="*/ 10254 w 135"/>
                  <a:gd name="T105" fmla="*/ 7612 h 95"/>
                  <a:gd name="T106" fmla="*/ 19164 w 135"/>
                  <a:gd name="T107" fmla="*/ 2456 h 95"/>
                  <a:gd name="T108" fmla="*/ 17048 w 135"/>
                  <a:gd name="T109" fmla="*/ 2989 h 95"/>
                  <a:gd name="T110" fmla="*/ 5850 w 135"/>
                  <a:gd name="T111" fmla="*/ 5817 h 95"/>
                  <a:gd name="T112" fmla="*/ 9446 w 135"/>
                  <a:gd name="T113" fmla="*/ 1795 h 95"/>
                  <a:gd name="T114" fmla="*/ 5179 w 135"/>
                  <a:gd name="T115" fmla="*/ 2828 h 95"/>
                  <a:gd name="T116" fmla="*/ 2837 w 135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5"/>
                  <a:gd name="T178" fmla="*/ 0 h 95"/>
                  <a:gd name="T179" fmla="*/ 135 w 135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5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9" y="60"/>
                      <a:pt x="6" y="65"/>
                      <a:pt x="11" y="70"/>
                    </a:cubicBezTo>
                    <a:cubicBezTo>
                      <a:pt x="16" y="76"/>
                      <a:pt x="26" y="76"/>
                      <a:pt x="33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7" y="93"/>
                      <a:pt x="17" y="94"/>
                      <a:pt x="17" y="94"/>
                    </a:cubicBezTo>
                    <a:cubicBezTo>
                      <a:pt x="17" y="95"/>
                      <a:pt x="18" y="95"/>
                      <a:pt x="19" y="95"/>
                    </a:cubicBezTo>
                    <a:cubicBezTo>
                      <a:pt x="30" y="90"/>
                      <a:pt x="41" y="86"/>
                      <a:pt x="49" y="76"/>
                    </a:cubicBezTo>
                    <a:cubicBezTo>
                      <a:pt x="54" y="85"/>
                      <a:pt x="65" y="83"/>
                      <a:pt x="71" y="76"/>
                    </a:cubicBezTo>
                    <a:cubicBezTo>
                      <a:pt x="74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8" y="77"/>
                      <a:pt x="109" y="72"/>
                    </a:cubicBezTo>
                    <a:cubicBezTo>
                      <a:pt x="120" y="78"/>
                      <a:pt x="135" y="57"/>
                      <a:pt x="124" y="49"/>
                    </a:cubicBezTo>
                    <a:cubicBezTo>
                      <a:pt x="129" y="46"/>
                      <a:pt x="132" y="40"/>
                      <a:pt x="129" y="35"/>
                    </a:cubicBezTo>
                    <a:cubicBezTo>
                      <a:pt x="127" y="29"/>
                      <a:pt x="121" y="27"/>
                      <a:pt x="116" y="27"/>
                    </a:cubicBezTo>
                    <a:cubicBezTo>
                      <a:pt x="117" y="22"/>
                      <a:pt x="116" y="17"/>
                      <a:pt x="113" y="13"/>
                    </a:cubicBezTo>
                    <a:cubicBezTo>
                      <a:pt x="108" y="8"/>
                      <a:pt x="101" y="10"/>
                      <a:pt x="96" y="13"/>
                    </a:cubicBezTo>
                    <a:cubicBezTo>
                      <a:pt x="95" y="0"/>
                      <a:pt x="78" y="0"/>
                      <a:pt x="71" y="10"/>
                    </a:cubicBezTo>
                    <a:cubicBezTo>
                      <a:pt x="69" y="5"/>
                      <a:pt x="65" y="1"/>
                      <a:pt x="59" y="2"/>
                    </a:cubicBezTo>
                    <a:cubicBezTo>
                      <a:pt x="54" y="3"/>
                      <a:pt x="50" y="7"/>
                      <a:pt x="49" y="12"/>
                    </a:cubicBezTo>
                    <a:cubicBezTo>
                      <a:pt x="46" y="7"/>
                      <a:pt x="41" y="5"/>
                      <a:pt x="35" y="7"/>
                    </a:cubicBezTo>
                    <a:cubicBezTo>
                      <a:pt x="27" y="9"/>
                      <a:pt x="26" y="16"/>
                      <a:pt x="25" y="22"/>
                    </a:cubicBezTo>
                    <a:cubicBezTo>
                      <a:pt x="21" y="16"/>
                      <a:pt x="13" y="12"/>
                      <a:pt x="6" y="18"/>
                    </a:cubicBezTo>
                    <a:cubicBezTo>
                      <a:pt x="1" y="23"/>
                      <a:pt x="5" y="29"/>
                      <a:pt x="9" y="33"/>
                    </a:cubicBezTo>
                    <a:close/>
                    <a:moveTo>
                      <a:pt x="7" y="24"/>
                    </a:moveTo>
                    <a:cubicBezTo>
                      <a:pt x="7" y="24"/>
                      <a:pt x="7" y="23"/>
                      <a:pt x="7" y="23"/>
                    </a:cubicBezTo>
                    <a:cubicBezTo>
                      <a:pt x="9" y="22"/>
                      <a:pt x="11" y="21"/>
                      <a:pt x="12" y="20"/>
                    </a:cubicBezTo>
                    <a:cubicBezTo>
                      <a:pt x="13" y="19"/>
                      <a:pt x="16" y="16"/>
                      <a:pt x="12" y="20"/>
                    </a:cubicBezTo>
                    <a:cubicBezTo>
                      <a:pt x="11" y="22"/>
                      <a:pt x="9" y="23"/>
                      <a:pt x="7" y="25"/>
                    </a:cubicBezTo>
                    <a:cubicBezTo>
                      <a:pt x="7" y="24"/>
                      <a:pt x="7" y="24"/>
                      <a:pt x="7" y="24"/>
                    </a:cubicBezTo>
                    <a:close/>
                    <a:moveTo>
                      <a:pt x="17" y="19"/>
                    </a:moveTo>
                    <a:cubicBezTo>
                      <a:pt x="16" y="19"/>
                      <a:pt x="15" y="20"/>
                      <a:pt x="13" y="21"/>
                    </a:cubicBezTo>
                    <a:cubicBezTo>
                      <a:pt x="11" y="23"/>
                      <a:pt x="9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3"/>
                      <a:pt x="13" y="21"/>
                      <a:pt x="15" y="18"/>
                    </a:cubicBezTo>
                    <a:cubicBezTo>
                      <a:pt x="16" y="18"/>
                      <a:pt x="17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5" y="32"/>
                    </a:cubicBezTo>
                    <a:cubicBezTo>
                      <a:pt x="13" y="32"/>
                      <a:pt x="12" y="31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8" y="27"/>
                      <a:pt x="19" y="27"/>
                      <a:pt x="20" y="26"/>
                    </a:cubicBezTo>
                    <a:cubicBezTo>
                      <a:pt x="19" y="26"/>
                      <a:pt x="24" y="24"/>
                      <a:pt x="22" y="25"/>
                    </a:cubicBezTo>
                    <a:close/>
                    <a:moveTo>
                      <a:pt x="25" y="27"/>
                    </a:moveTo>
                    <a:cubicBezTo>
                      <a:pt x="23" y="28"/>
                      <a:pt x="22" y="28"/>
                      <a:pt x="21" y="29"/>
                    </a:cubicBezTo>
                    <a:cubicBezTo>
                      <a:pt x="20" y="30"/>
                      <a:pt x="19" y="31"/>
                      <a:pt x="18" y="31"/>
                    </a:cubicBezTo>
                    <a:cubicBezTo>
                      <a:pt x="18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6" y="32"/>
                    </a:cubicBezTo>
                    <a:cubicBezTo>
                      <a:pt x="18" y="29"/>
                      <a:pt x="22" y="28"/>
                      <a:pt x="24" y="25"/>
                    </a:cubicBezTo>
                    <a:cubicBezTo>
                      <a:pt x="24" y="25"/>
                      <a:pt x="25" y="26"/>
                      <a:pt x="25" y="27"/>
                    </a:cubicBezTo>
                    <a:close/>
                    <a:moveTo>
                      <a:pt x="29" y="18"/>
                    </a:moveTo>
                    <a:cubicBezTo>
                      <a:pt x="31" y="17"/>
                      <a:pt x="33" y="16"/>
                      <a:pt x="35" y="14"/>
                    </a:cubicBezTo>
                    <a:cubicBezTo>
                      <a:pt x="37" y="13"/>
                      <a:pt x="39" y="12"/>
                      <a:pt x="41" y="12"/>
                    </a:cubicBezTo>
                    <a:cubicBezTo>
                      <a:pt x="40" y="12"/>
                      <a:pt x="37" y="14"/>
                      <a:pt x="36" y="15"/>
                    </a:cubicBezTo>
                    <a:cubicBezTo>
                      <a:pt x="33" y="17"/>
                      <a:pt x="31" y="19"/>
                      <a:pt x="28" y="21"/>
                    </a:cubicBezTo>
                    <a:cubicBezTo>
                      <a:pt x="28" y="20"/>
                      <a:pt x="28" y="19"/>
                      <a:pt x="29" y="18"/>
                    </a:cubicBezTo>
                    <a:close/>
                    <a:moveTo>
                      <a:pt x="47" y="14"/>
                    </a:moveTo>
                    <a:cubicBezTo>
                      <a:pt x="47" y="15"/>
                      <a:pt x="48" y="15"/>
                      <a:pt x="48" y="16"/>
                    </a:cubicBezTo>
                    <a:cubicBezTo>
                      <a:pt x="44" y="18"/>
                      <a:pt x="40" y="20"/>
                      <a:pt x="37" y="22"/>
                    </a:cubicBezTo>
                    <a:cubicBezTo>
                      <a:pt x="34" y="24"/>
                      <a:pt x="31" y="25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6"/>
                      <a:pt x="44" y="16"/>
                      <a:pt x="44" y="16"/>
                    </a:cubicBezTo>
                    <a:cubicBezTo>
                      <a:pt x="45" y="15"/>
                      <a:pt x="46" y="15"/>
                      <a:pt x="47" y="14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2" y="13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1"/>
                      <a:pt x="55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4" y="6"/>
                      <a:pt x="64" y="6"/>
                    </a:cubicBezTo>
                    <a:close/>
                    <a:moveTo>
                      <a:pt x="67" y="8"/>
                    </a:moveTo>
                    <a:cubicBezTo>
                      <a:pt x="56" y="14"/>
                      <a:pt x="46" y="21"/>
                      <a:pt x="36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5"/>
                      <a:pt x="4" y="46"/>
                      <a:pt x="5" y="46"/>
                    </a:cubicBezTo>
                    <a:cubicBezTo>
                      <a:pt x="15" y="39"/>
                      <a:pt x="26" y="34"/>
                      <a:pt x="36" y="28"/>
                    </a:cubicBezTo>
                    <a:cubicBezTo>
                      <a:pt x="41" y="25"/>
                      <a:pt x="46" y="22"/>
                      <a:pt x="52" y="19"/>
                    </a:cubicBezTo>
                    <a:cubicBezTo>
                      <a:pt x="56" y="16"/>
                      <a:pt x="62" y="13"/>
                      <a:pt x="66" y="9"/>
                    </a:cubicBezTo>
                    <a:cubicBezTo>
                      <a:pt x="62" y="13"/>
                      <a:pt x="56" y="16"/>
                      <a:pt x="51" y="19"/>
                    </a:cubicBezTo>
                    <a:cubicBezTo>
                      <a:pt x="46" y="22"/>
                      <a:pt x="40" y="26"/>
                      <a:pt x="35" y="29"/>
                    </a:cubicBezTo>
                    <a:cubicBezTo>
                      <a:pt x="29" y="32"/>
                      <a:pt x="23" y="36"/>
                      <a:pt x="18" y="39"/>
                    </a:cubicBezTo>
                    <a:cubicBezTo>
                      <a:pt x="13" y="42"/>
                      <a:pt x="9" y="44"/>
                      <a:pt x="5" y="48"/>
                    </a:cubicBezTo>
                    <a:cubicBezTo>
                      <a:pt x="4" y="47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3" y="38"/>
                      <a:pt x="25" y="33"/>
                      <a:pt x="35" y="27"/>
                    </a:cubicBezTo>
                    <a:cubicBezTo>
                      <a:pt x="40" y="23"/>
                      <a:pt x="46" y="19"/>
                      <a:pt x="52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6" y="7"/>
                      <a:pt x="66" y="8"/>
                      <a:pt x="67" y="8"/>
                    </a:cubicBezTo>
                    <a:close/>
                    <a:moveTo>
                      <a:pt x="68" y="11"/>
                    </a:moveTo>
                    <a:cubicBezTo>
                      <a:pt x="64" y="14"/>
                      <a:pt x="59" y="17"/>
                      <a:pt x="55" y="19"/>
                    </a:cubicBezTo>
                    <a:cubicBezTo>
                      <a:pt x="49" y="23"/>
                      <a:pt x="44" y="26"/>
                      <a:pt x="38" y="29"/>
                    </a:cubicBezTo>
                    <a:cubicBezTo>
                      <a:pt x="33" y="32"/>
                      <a:pt x="27" y="35"/>
                      <a:pt x="22" y="38"/>
                    </a:cubicBezTo>
                    <a:cubicBezTo>
                      <a:pt x="19" y="39"/>
                      <a:pt x="16" y="41"/>
                      <a:pt x="14" y="42"/>
                    </a:cubicBezTo>
                    <a:cubicBezTo>
                      <a:pt x="13" y="42"/>
                      <a:pt x="13" y="43"/>
                      <a:pt x="13" y="43"/>
                    </a:cubicBezTo>
                    <a:cubicBezTo>
                      <a:pt x="21" y="37"/>
                      <a:pt x="30" y="33"/>
                      <a:pt x="38" y="28"/>
                    </a:cubicBezTo>
                    <a:cubicBezTo>
                      <a:pt x="48" y="22"/>
                      <a:pt x="59" y="17"/>
                      <a:pt x="67" y="9"/>
                    </a:cubicBezTo>
                    <a:cubicBezTo>
                      <a:pt x="67" y="10"/>
                      <a:pt x="68" y="11"/>
                      <a:pt x="68" y="11"/>
                    </a:cubicBezTo>
                    <a:close/>
                    <a:moveTo>
                      <a:pt x="81" y="8"/>
                    </a:moveTo>
                    <a:cubicBezTo>
                      <a:pt x="81" y="8"/>
                      <a:pt x="86" y="5"/>
                      <a:pt x="85" y="6"/>
                    </a:cubicBezTo>
                    <a:cubicBezTo>
                      <a:pt x="83" y="7"/>
                      <a:pt x="81" y="8"/>
                      <a:pt x="80" y="9"/>
                    </a:cubicBezTo>
                    <a:cubicBezTo>
                      <a:pt x="76" y="12"/>
                      <a:pt x="73" y="14"/>
                      <a:pt x="69" y="16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2" y="32"/>
                      <a:pt x="35" y="36"/>
                      <a:pt x="28" y="40"/>
                    </a:cubicBezTo>
                    <a:cubicBezTo>
                      <a:pt x="22" y="44"/>
                      <a:pt x="16" y="48"/>
                      <a:pt x="10" y="52"/>
                    </a:cubicBezTo>
                    <a:cubicBezTo>
                      <a:pt x="9" y="51"/>
                      <a:pt x="8" y="51"/>
                      <a:pt x="8" y="51"/>
                    </a:cubicBezTo>
                    <a:cubicBezTo>
                      <a:pt x="13" y="49"/>
                      <a:pt x="18" y="45"/>
                      <a:pt x="22" y="42"/>
                    </a:cubicBezTo>
                    <a:cubicBezTo>
                      <a:pt x="29" y="39"/>
                      <a:pt x="36" y="35"/>
                      <a:pt x="43" y="32"/>
                    </a:cubicBezTo>
                    <a:cubicBezTo>
                      <a:pt x="50" y="28"/>
                      <a:pt x="56" y="24"/>
                      <a:pt x="63" y="20"/>
                    </a:cubicBezTo>
                    <a:cubicBezTo>
                      <a:pt x="69" y="16"/>
                      <a:pt x="75" y="12"/>
                      <a:pt x="81" y="8"/>
                    </a:cubicBezTo>
                    <a:close/>
                    <a:moveTo>
                      <a:pt x="90" y="8"/>
                    </a:moveTo>
                    <a:cubicBezTo>
                      <a:pt x="81" y="13"/>
                      <a:pt x="72" y="19"/>
                      <a:pt x="63" y="25"/>
                    </a:cubicBezTo>
                    <a:cubicBezTo>
                      <a:pt x="61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4" y="29"/>
                    </a:cubicBezTo>
                    <a:cubicBezTo>
                      <a:pt x="41" y="36"/>
                      <a:pt x="29" y="43"/>
                      <a:pt x="16" y="49"/>
                    </a:cubicBezTo>
                    <a:cubicBezTo>
                      <a:pt x="16" y="49"/>
                      <a:pt x="16" y="49"/>
                      <a:pt x="17" y="48"/>
                    </a:cubicBezTo>
                    <a:cubicBezTo>
                      <a:pt x="19" y="46"/>
                      <a:pt x="22" y="45"/>
                      <a:pt x="25" y="43"/>
                    </a:cubicBezTo>
                    <a:cubicBezTo>
                      <a:pt x="32" y="38"/>
                      <a:pt x="39" y="35"/>
                      <a:pt x="46" y="31"/>
                    </a:cubicBezTo>
                    <a:cubicBezTo>
                      <a:pt x="60" y="23"/>
                      <a:pt x="73" y="15"/>
                      <a:pt x="86" y="6"/>
                    </a:cubicBezTo>
                    <a:cubicBezTo>
                      <a:pt x="88" y="6"/>
                      <a:pt x="89" y="7"/>
                      <a:pt x="90" y="8"/>
                    </a:cubicBezTo>
                    <a:close/>
                    <a:moveTo>
                      <a:pt x="93" y="15"/>
                    </a:moveTo>
                    <a:cubicBezTo>
                      <a:pt x="93" y="16"/>
                      <a:pt x="93" y="16"/>
                      <a:pt x="93" y="16"/>
                    </a:cubicBezTo>
                    <a:cubicBezTo>
                      <a:pt x="92" y="17"/>
                      <a:pt x="92" y="17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6" y="26"/>
                      <a:pt x="69" y="30"/>
                      <a:pt x="62" y="33"/>
                    </a:cubicBezTo>
                    <a:cubicBezTo>
                      <a:pt x="49" y="40"/>
                      <a:pt x="36" y="46"/>
                      <a:pt x="23" y="54"/>
                    </a:cubicBezTo>
                    <a:cubicBezTo>
                      <a:pt x="21" y="55"/>
                      <a:pt x="19" y="56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5" y="59"/>
                      <a:pt x="17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9" y="56"/>
                      <a:pt x="19" y="56"/>
                      <a:pt x="19" y="55"/>
                    </a:cubicBezTo>
                    <a:cubicBezTo>
                      <a:pt x="22" y="53"/>
                      <a:pt x="26" y="50"/>
                      <a:pt x="29" y="48"/>
                    </a:cubicBezTo>
                    <a:cubicBezTo>
                      <a:pt x="38" y="42"/>
                      <a:pt x="48" y="37"/>
                      <a:pt x="57" y="32"/>
                    </a:cubicBezTo>
                    <a:cubicBezTo>
                      <a:pt x="69" y="26"/>
                      <a:pt x="82" y="20"/>
                      <a:pt x="93" y="13"/>
                    </a:cubicBezTo>
                    <a:cubicBezTo>
                      <a:pt x="93" y="14"/>
                      <a:pt x="93" y="15"/>
                      <a:pt x="93" y="15"/>
                    </a:cubicBezTo>
                    <a:close/>
                    <a:moveTo>
                      <a:pt x="17" y="63"/>
                    </a:moveTo>
                    <a:cubicBezTo>
                      <a:pt x="24" y="58"/>
                      <a:pt x="32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7" y="27"/>
                    </a:cubicBezTo>
                    <a:cubicBezTo>
                      <a:pt x="92" y="24"/>
                      <a:pt x="98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7" y="22"/>
                      <a:pt x="93" y="24"/>
                      <a:pt x="89" y="26"/>
                    </a:cubicBezTo>
                    <a:cubicBezTo>
                      <a:pt x="80" y="31"/>
                      <a:pt x="70" y="35"/>
                      <a:pt x="61" y="40"/>
                    </a:cubicBezTo>
                    <a:cubicBezTo>
                      <a:pt x="52" y="45"/>
                      <a:pt x="43" y="50"/>
                      <a:pt x="34" y="55"/>
                    </a:cubicBezTo>
                    <a:cubicBezTo>
                      <a:pt x="27" y="59"/>
                      <a:pt x="19" y="63"/>
                      <a:pt x="13" y="68"/>
                    </a:cubicBezTo>
                    <a:cubicBezTo>
                      <a:pt x="12" y="68"/>
                      <a:pt x="12" y="67"/>
                      <a:pt x="12" y="67"/>
                    </a:cubicBezTo>
                    <a:cubicBezTo>
                      <a:pt x="13" y="66"/>
                      <a:pt x="13" y="65"/>
                      <a:pt x="14" y="65"/>
                    </a:cubicBezTo>
                    <a:cubicBezTo>
                      <a:pt x="15" y="64"/>
                      <a:pt x="16" y="64"/>
                      <a:pt x="17" y="63"/>
                    </a:cubicBezTo>
                    <a:close/>
                    <a:moveTo>
                      <a:pt x="16" y="70"/>
                    </a:moveTo>
                    <a:cubicBezTo>
                      <a:pt x="15" y="70"/>
                      <a:pt x="14" y="69"/>
                      <a:pt x="13" y="68"/>
                    </a:cubicBezTo>
                    <a:cubicBezTo>
                      <a:pt x="20" y="63"/>
                      <a:pt x="28" y="60"/>
                      <a:pt x="36" y="56"/>
                    </a:cubicBezTo>
                    <a:cubicBezTo>
                      <a:pt x="45" y="52"/>
                      <a:pt x="53" y="48"/>
                      <a:pt x="62" y="44"/>
                    </a:cubicBezTo>
                    <a:cubicBezTo>
                      <a:pt x="71" y="39"/>
                      <a:pt x="80" y="35"/>
                      <a:pt x="89" y="31"/>
                    </a:cubicBezTo>
                    <a:cubicBezTo>
                      <a:pt x="93" y="29"/>
                      <a:pt x="97" y="27"/>
                      <a:pt x="101" y="25"/>
                    </a:cubicBezTo>
                    <a:cubicBezTo>
                      <a:pt x="105" y="23"/>
                      <a:pt x="109" y="22"/>
                      <a:pt x="112" y="19"/>
                    </a:cubicBezTo>
                    <a:cubicBezTo>
                      <a:pt x="106" y="25"/>
                      <a:pt x="96" y="28"/>
                      <a:pt x="88" y="32"/>
                    </a:cubicBezTo>
                    <a:cubicBezTo>
                      <a:pt x="79" y="36"/>
                      <a:pt x="70" y="40"/>
                      <a:pt x="61" y="45"/>
                    </a:cubicBezTo>
                    <a:cubicBezTo>
                      <a:pt x="46" y="52"/>
                      <a:pt x="30" y="60"/>
                      <a:pt x="16" y="70"/>
                    </a:cubicBezTo>
                    <a:close/>
                    <a:moveTo>
                      <a:pt x="14" y="64"/>
                    </a:moveTo>
                    <a:cubicBezTo>
                      <a:pt x="13" y="65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6" y="59"/>
                      <a:pt x="23" y="55"/>
                      <a:pt x="29" y="51"/>
                    </a:cubicBezTo>
                    <a:cubicBezTo>
                      <a:pt x="37" y="47"/>
                      <a:pt x="45" y="42"/>
                      <a:pt x="53" y="38"/>
                    </a:cubicBezTo>
                    <a:cubicBezTo>
                      <a:pt x="61" y="35"/>
                      <a:pt x="68" y="31"/>
                      <a:pt x="75" y="27"/>
                    </a:cubicBezTo>
                    <a:cubicBezTo>
                      <a:pt x="76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50" y="41"/>
                    </a:cubicBezTo>
                    <a:cubicBezTo>
                      <a:pt x="42" y="45"/>
                      <a:pt x="35" y="49"/>
                      <a:pt x="28" y="54"/>
                    </a:cubicBezTo>
                    <a:cubicBezTo>
                      <a:pt x="24" y="56"/>
                      <a:pt x="21" y="59"/>
                      <a:pt x="18" y="61"/>
                    </a:cubicBezTo>
                    <a:cubicBezTo>
                      <a:pt x="16" y="62"/>
                      <a:pt x="15" y="63"/>
                      <a:pt x="14" y="64"/>
                    </a:cubicBezTo>
                    <a:close/>
                    <a:moveTo>
                      <a:pt x="42" y="37"/>
                    </a:moveTo>
                    <a:cubicBezTo>
                      <a:pt x="33" y="42"/>
                      <a:pt x="24" y="47"/>
                      <a:pt x="15" y="53"/>
                    </a:cubicBezTo>
                    <a:cubicBezTo>
                      <a:pt x="14" y="53"/>
                      <a:pt x="12" y="53"/>
                      <a:pt x="11" y="52"/>
                    </a:cubicBezTo>
                    <a:cubicBezTo>
                      <a:pt x="21" y="47"/>
                      <a:pt x="32" y="42"/>
                      <a:pt x="42" y="37"/>
                    </a:cubicBezTo>
                    <a:close/>
                    <a:moveTo>
                      <a:pt x="19" y="54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3"/>
                      <a:pt x="18" y="53"/>
                    </a:cubicBezTo>
                    <a:cubicBezTo>
                      <a:pt x="18" y="53"/>
                      <a:pt x="17" y="53"/>
                      <a:pt x="17" y="53"/>
                    </a:cubicBezTo>
                    <a:cubicBezTo>
                      <a:pt x="22" y="51"/>
                      <a:pt x="27" y="47"/>
                      <a:pt x="32" y="45"/>
                    </a:cubicBezTo>
                    <a:cubicBezTo>
                      <a:pt x="36" y="42"/>
                      <a:pt x="41" y="40"/>
                      <a:pt x="45" y="38"/>
                    </a:cubicBezTo>
                    <a:cubicBezTo>
                      <a:pt x="36" y="43"/>
                      <a:pt x="27" y="48"/>
                      <a:pt x="19" y="54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5" y="16"/>
                    </a:cubicBezTo>
                    <a:cubicBezTo>
                      <a:pt x="86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7" y="16"/>
                      <a:pt x="83" y="18"/>
                      <a:pt x="80" y="20"/>
                    </a:cubicBezTo>
                    <a:cubicBezTo>
                      <a:pt x="76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2" y="28"/>
                      <a:pt x="55" y="32"/>
                    </a:cubicBezTo>
                    <a:cubicBezTo>
                      <a:pt x="50" y="35"/>
                      <a:pt x="45" y="37"/>
                      <a:pt x="40" y="40"/>
                    </a:cubicBezTo>
                    <a:cubicBezTo>
                      <a:pt x="32" y="44"/>
                      <a:pt x="24" y="48"/>
                      <a:pt x="17" y="53"/>
                    </a:cubicBezTo>
                    <a:cubicBezTo>
                      <a:pt x="25" y="48"/>
                      <a:pt x="34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7" y="18"/>
                      <a:pt x="85" y="14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9"/>
                      <a:pt x="92" y="10"/>
                      <a:pt x="93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4" y="12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6" y="11"/>
                      <a:pt x="85" y="12"/>
                      <a:pt x="83" y="13"/>
                    </a:cubicBezTo>
                    <a:cubicBezTo>
                      <a:pt x="81" y="15"/>
                      <a:pt x="79" y="16"/>
                      <a:pt x="76" y="17"/>
                    </a:cubicBezTo>
                    <a:close/>
                    <a:moveTo>
                      <a:pt x="5" y="48"/>
                    </a:moveTo>
                    <a:cubicBezTo>
                      <a:pt x="16" y="42"/>
                      <a:pt x="27" y="35"/>
                      <a:pt x="38" y="29"/>
                    </a:cubicBezTo>
                    <a:cubicBezTo>
                      <a:pt x="40" y="28"/>
                      <a:pt x="43" y="27"/>
                      <a:pt x="45" y="26"/>
                    </a:cubicBezTo>
                    <a:cubicBezTo>
                      <a:pt x="42" y="28"/>
                      <a:pt x="39" y="29"/>
                      <a:pt x="36" y="31"/>
                    </a:cubicBezTo>
                    <a:cubicBezTo>
                      <a:pt x="26" y="36"/>
                      <a:pt x="15" y="42"/>
                      <a:pt x="6" y="50"/>
                    </a:cubicBezTo>
                    <a:cubicBezTo>
                      <a:pt x="6" y="49"/>
                      <a:pt x="5" y="49"/>
                      <a:pt x="5" y="48"/>
                    </a:cubicBezTo>
                    <a:close/>
                    <a:moveTo>
                      <a:pt x="3" y="43"/>
                    </a:moveTo>
                    <a:cubicBezTo>
                      <a:pt x="7" y="40"/>
                      <a:pt x="11" y="38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5"/>
                      <a:pt x="17" y="34"/>
                    </a:cubicBezTo>
                    <a:cubicBezTo>
                      <a:pt x="19" y="33"/>
                      <a:pt x="21" y="32"/>
                      <a:pt x="23" y="31"/>
                    </a:cubicBezTo>
                    <a:cubicBezTo>
                      <a:pt x="24" y="30"/>
                      <a:pt x="25" y="29"/>
                      <a:pt x="27" y="28"/>
                    </a:cubicBezTo>
                    <a:cubicBezTo>
                      <a:pt x="27" y="28"/>
                      <a:pt x="28" y="28"/>
                      <a:pt x="28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1" y="20"/>
                      <a:pt x="45" y="19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43" y="20"/>
                      <a:pt x="38" y="24"/>
                      <a:pt x="33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7" y="3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2"/>
                      <a:pt x="18" y="32"/>
                      <a:pt x="19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30"/>
                      <a:pt x="19" y="32"/>
                      <a:pt x="17" y="33"/>
                    </a:cubicBezTo>
                    <a:close/>
                    <a:moveTo>
                      <a:pt x="51" y="13"/>
                    </a:moveTo>
                    <a:cubicBezTo>
                      <a:pt x="55" y="12"/>
                      <a:pt x="59" y="10"/>
                      <a:pt x="63" y="8"/>
                    </a:cubicBezTo>
                    <a:cubicBezTo>
                      <a:pt x="59" y="11"/>
                      <a:pt x="55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1" y="13"/>
                    </a:cubicBezTo>
                    <a:close/>
                    <a:moveTo>
                      <a:pt x="28" y="25"/>
                    </a:moveTo>
                    <a:cubicBezTo>
                      <a:pt x="28" y="25"/>
                      <a:pt x="28" y="24"/>
                      <a:pt x="28" y="23"/>
                    </a:cubicBezTo>
                    <a:cubicBezTo>
                      <a:pt x="32" y="21"/>
                      <a:pt x="36" y="19"/>
                      <a:pt x="40" y="18"/>
                    </a:cubicBezTo>
                    <a:cubicBezTo>
                      <a:pt x="36" y="20"/>
                      <a:pt x="32" y="23"/>
                      <a:pt x="28" y="25"/>
                    </a:cubicBezTo>
                    <a:close/>
                    <a:moveTo>
                      <a:pt x="11" y="30"/>
                    </a:moveTo>
                    <a:cubicBezTo>
                      <a:pt x="10" y="30"/>
                      <a:pt x="10" y="29"/>
                      <a:pt x="9" y="29"/>
                    </a:cubicBezTo>
                    <a:cubicBezTo>
                      <a:pt x="12" y="28"/>
                      <a:pt x="15" y="25"/>
                      <a:pt x="18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5" y="26"/>
                      <a:pt x="13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10" y="27"/>
                      <a:pt x="11" y="26"/>
                    </a:cubicBezTo>
                    <a:cubicBezTo>
                      <a:pt x="11" y="26"/>
                      <a:pt x="12" y="25"/>
                      <a:pt x="13" y="24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20" y="20"/>
                      <a:pt x="21" y="21"/>
                    </a:cubicBezTo>
                    <a:cubicBezTo>
                      <a:pt x="17" y="23"/>
                      <a:pt x="14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1" y="25"/>
                      <a:pt x="14" y="22"/>
                      <a:pt x="17" y="20"/>
                    </a:cubicBezTo>
                    <a:cubicBezTo>
                      <a:pt x="14" y="21"/>
                      <a:pt x="10" y="25"/>
                      <a:pt x="8" y="28"/>
                    </a:cubicBezTo>
                    <a:cubicBezTo>
                      <a:pt x="8" y="27"/>
                      <a:pt x="8" y="27"/>
                      <a:pt x="7" y="26"/>
                    </a:cubicBezTo>
                    <a:close/>
                    <a:moveTo>
                      <a:pt x="14" y="35"/>
                    </a:moveTo>
                    <a:cubicBezTo>
                      <a:pt x="10" y="37"/>
                      <a:pt x="7" y="40"/>
                      <a:pt x="3" y="42"/>
                    </a:cubicBezTo>
                    <a:cubicBezTo>
                      <a:pt x="4" y="38"/>
                      <a:pt x="9" y="35"/>
                      <a:pt x="14" y="35"/>
                    </a:cubicBezTo>
                    <a:close/>
                    <a:moveTo>
                      <a:pt x="16" y="57"/>
                    </a:moveTo>
                    <a:cubicBezTo>
                      <a:pt x="14" y="59"/>
                      <a:pt x="13" y="60"/>
                      <a:pt x="12" y="62"/>
                    </a:cubicBezTo>
                    <a:cubicBezTo>
                      <a:pt x="12" y="62"/>
                      <a:pt x="12" y="61"/>
                      <a:pt x="12" y="61"/>
                    </a:cubicBezTo>
                    <a:cubicBezTo>
                      <a:pt x="13" y="59"/>
                      <a:pt x="14" y="58"/>
                      <a:pt x="16" y="57"/>
                    </a:cubicBezTo>
                    <a:close/>
                    <a:moveTo>
                      <a:pt x="19" y="71"/>
                    </a:moveTo>
                    <a:cubicBezTo>
                      <a:pt x="25" y="67"/>
                      <a:pt x="33" y="65"/>
                      <a:pt x="39" y="61"/>
                    </a:cubicBezTo>
                    <a:cubicBezTo>
                      <a:pt x="47" y="57"/>
                      <a:pt x="55" y="53"/>
                      <a:pt x="62" y="49"/>
                    </a:cubicBezTo>
                    <a:cubicBezTo>
                      <a:pt x="70" y="45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10" y="28"/>
                    </a:cubicBezTo>
                    <a:cubicBezTo>
                      <a:pt x="112" y="27"/>
                      <a:pt x="113" y="27"/>
                      <a:pt x="110" y="28"/>
                    </a:cubicBezTo>
                    <a:cubicBezTo>
                      <a:pt x="109" y="29"/>
                      <a:pt x="107" y="30"/>
                      <a:pt x="105" y="31"/>
                    </a:cubicBezTo>
                    <a:cubicBezTo>
                      <a:pt x="101" y="33"/>
                      <a:pt x="98" y="35"/>
                      <a:pt x="94" y="37"/>
                    </a:cubicBezTo>
                    <a:cubicBezTo>
                      <a:pt x="87" y="40"/>
                      <a:pt x="79" y="44"/>
                      <a:pt x="72" y="48"/>
                    </a:cubicBezTo>
                    <a:cubicBezTo>
                      <a:pt x="65" y="52"/>
                      <a:pt x="57" y="55"/>
                      <a:pt x="50" y="59"/>
                    </a:cubicBezTo>
                    <a:cubicBezTo>
                      <a:pt x="43" y="63"/>
                      <a:pt x="35" y="67"/>
                      <a:pt x="28" y="72"/>
                    </a:cubicBezTo>
                    <a:cubicBezTo>
                      <a:pt x="25" y="72"/>
                      <a:pt x="22" y="72"/>
                      <a:pt x="19" y="71"/>
                    </a:cubicBezTo>
                    <a:close/>
                    <a:moveTo>
                      <a:pt x="115" y="31"/>
                    </a:moveTo>
                    <a:cubicBezTo>
                      <a:pt x="112" y="32"/>
                      <a:pt x="110" y="34"/>
                      <a:pt x="107" y="36"/>
                    </a:cubicBezTo>
                    <a:cubicBezTo>
                      <a:pt x="101" y="40"/>
                      <a:pt x="94" y="43"/>
                      <a:pt x="87" y="47"/>
                    </a:cubicBezTo>
                    <a:cubicBezTo>
                      <a:pt x="74" y="53"/>
                      <a:pt x="60" y="59"/>
                      <a:pt x="47" y="65"/>
                    </a:cubicBezTo>
                    <a:cubicBezTo>
                      <a:pt x="45" y="66"/>
                      <a:pt x="44" y="67"/>
                      <a:pt x="42" y="68"/>
                    </a:cubicBezTo>
                    <a:cubicBezTo>
                      <a:pt x="40" y="69"/>
                      <a:pt x="38" y="70"/>
                      <a:pt x="37" y="71"/>
                    </a:cubicBezTo>
                    <a:cubicBezTo>
                      <a:pt x="37" y="70"/>
                      <a:pt x="36" y="70"/>
                      <a:pt x="36" y="70"/>
                    </a:cubicBezTo>
                    <a:cubicBezTo>
                      <a:pt x="39" y="68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8" y="35"/>
                    </a:cubicBezTo>
                    <a:cubicBezTo>
                      <a:pt x="110" y="34"/>
                      <a:pt x="112" y="32"/>
                      <a:pt x="115" y="31"/>
                    </a:cubicBezTo>
                    <a:cubicBezTo>
                      <a:pt x="115" y="31"/>
                      <a:pt x="115" y="31"/>
                      <a:pt x="115" y="31"/>
                    </a:cubicBezTo>
                    <a:close/>
                    <a:moveTo>
                      <a:pt x="126" y="35"/>
                    </a:moveTo>
                    <a:cubicBezTo>
                      <a:pt x="127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9" y="57"/>
                    </a:cubicBezTo>
                    <a:cubicBezTo>
                      <a:pt x="70" y="61"/>
                      <a:pt x="62" y="65"/>
                      <a:pt x="53" y="69"/>
                    </a:cubicBezTo>
                    <a:cubicBezTo>
                      <a:pt x="50" y="70"/>
                      <a:pt x="46" y="72"/>
                      <a:pt x="42" y="74"/>
                    </a:cubicBezTo>
                    <a:cubicBezTo>
                      <a:pt x="55" y="67"/>
                      <a:pt x="67" y="61"/>
                      <a:pt x="80" y="55"/>
                    </a:cubicBezTo>
                    <a:cubicBezTo>
                      <a:pt x="95" y="48"/>
                      <a:pt x="112" y="44"/>
                      <a:pt x="126" y="35"/>
                    </a:cubicBezTo>
                    <a:close/>
                    <a:moveTo>
                      <a:pt x="74" y="75"/>
                    </a:moveTo>
                    <a:cubicBezTo>
                      <a:pt x="73" y="74"/>
                      <a:pt x="72" y="73"/>
                      <a:pt x="72" y="72"/>
                    </a:cubicBezTo>
                    <a:cubicBezTo>
                      <a:pt x="76" y="71"/>
                      <a:pt x="80" y="69"/>
                      <a:pt x="84" y="68"/>
                    </a:cubicBezTo>
                    <a:cubicBezTo>
                      <a:pt x="94" y="64"/>
                      <a:pt x="105" y="62"/>
                      <a:pt x="115" y="57"/>
                    </a:cubicBezTo>
                    <a:cubicBezTo>
                      <a:pt x="118" y="56"/>
                      <a:pt x="120" y="55"/>
                      <a:pt x="123" y="54"/>
                    </a:cubicBezTo>
                    <a:cubicBezTo>
                      <a:pt x="121" y="55"/>
                      <a:pt x="118" y="56"/>
                      <a:pt x="116" y="57"/>
                    </a:cubicBezTo>
                    <a:cubicBezTo>
                      <a:pt x="112" y="59"/>
                      <a:pt x="107" y="60"/>
                      <a:pt x="103" y="62"/>
                    </a:cubicBezTo>
                    <a:cubicBezTo>
                      <a:pt x="98" y="65"/>
                      <a:pt x="92" y="67"/>
                      <a:pt x="87" y="69"/>
                    </a:cubicBezTo>
                    <a:cubicBezTo>
                      <a:pt x="83" y="71"/>
                      <a:pt x="78" y="73"/>
                      <a:pt x="74" y="75"/>
                    </a:cubicBezTo>
                    <a:close/>
                    <a:moveTo>
                      <a:pt x="52" y="75"/>
                    </a:moveTo>
                    <a:cubicBezTo>
                      <a:pt x="56" y="75"/>
                      <a:pt x="59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3" y="60"/>
                      <a:pt x="106" y="55"/>
                      <a:pt x="118" y="51"/>
                    </a:cubicBezTo>
                    <a:cubicBezTo>
                      <a:pt x="108" y="55"/>
                      <a:pt x="98" y="59"/>
                      <a:pt x="88" y="64"/>
                    </a:cubicBezTo>
                    <a:cubicBezTo>
                      <a:pt x="77" y="69"/>
                      <a:pt x="65" y="72"/>
                      <a:pt x="54" y="78"/>
                    </a:cubicBezTo>
                    <a:cubicBezTo>
                      <a:pt x="53" y="77"/>
                      <a:pt x="53" y="76"/>
                      <a:pt x="52" y="75"/>
                    </a:cubicBezTo>
                    <a:close/>
                    <a:moveTo>
                      <a:pt x="55" y="78"/>
                    </a:moveTo>
                    <a:cubicBezTo>
                      <a:pt x="59" y="76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4" y="75"/>
                      <a:pt x="59" y="76"/>
                      <a:pt x="55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8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7" y="69"/>
                      <a:pt x="83" y="67"/>
                      <a:pt x="88" y="64"/>
                    </a:cubicBezTo>
                    <a:cubicBezTo>
                      <a:pt x="94" y="62"/>
                      <a:pt x="100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1" y="50"/>
                    </a:cubicBezTo>
                    <a:cubicBezTo>
                      <a:pt x="122" y="51"/>
                      <a:pt x="123" y="52"/>
                      <a:pt x="124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20" y="49"/>
                      <a:pt x="120" y="50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07" y="54"/>
                      <a:pt x="94" y="59"/>
                      <a:pt x="82" y="63"/>
                    </a:cubicBezTo>
                    <a:cubicBezTo>
                      <a:pt x="76" y="65"/>
                      <a:pt x="71" y="67"/>
                      <a:pt x="65" y="70"/>
                    </a:cubicBezTo>
                    <a:cubicBezTo>
                      <a:pt x="62" y="71"/>
                      <a:pt x="60" y="73"/>
                      <a:pt x="56" y="74"/>
                    </a:cubicBezTo>
                    <a:cubicBezTo>
                      <a:pt x="56" y="74"/>
                      <a:pt x="51" y="75"/>
                      <a:pt x="53" y="74"/>
                    </a:cubicBezTo>
                    <a:cubicBezTo>
                      <a:pt x="55" y="73"/>
                      <a:pt x="57" y="73"/>
                      <a:pt x="59" y="72"/>
                    </a:cubicBezTo>
                    <a:cubicBezTo>
                      <a:pt x="71" y="67"/>
                      <a:pt x="84" y="62"/>
                      <a:pt x="96" y="57"/>
                    </a:cubicBezTo>
                    <a:cubicBezTo>
                      <a:pt x="104" y="54"/>
                      <a:pt x="113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6" y="43"/>
                    </a:moveTo>
                    <a:cubicBezTo>
                      <a:pt x="119" y="45"/>
                      <a:pt x="113" y="48"/>
                      <a:pt x="107" y="50"/>
                    </a:cubicBezTo>
                    <a:cubicBezTo>
                      <a:pt x="100" y="53"/>
                      <a:pt x="94" y="55"/>
                      <a:pt x="88" y="58"/>
                    </a:cubicBezTo>
                    <a:cubicBezTo>
                      <a:pt x="82" y="60"/>
                      <a:pt x="76" y="62"/>
                      <a:pt x="70" y="64"/>
                    </a:cubicBezTo>
                    <a:cubicBezTo>
                      <a:pt x="78" y="61"/>
                      <a:pt x="85" y="57"/>
                      <a:pt x="93" y="54"/>
                    </a:cubicBezTo>
                    <a:cubicBezTo>
                      <a:pt x="99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7" y="42"/>
                      <a:pt x="126" y="43"/>
                    </a:cubicBezTo>
                    <a:close/>
                    <a:moveTo>
                      <a:pt x="26" y="89"/>
                    </a:moveTo>
                    <a:cubicBezTo>
                      <a:pt x="26" y="89"/>
                      <a:pt x="26" y="89"/>
                      <a:pt x="27" y="88"/>
                    </a:cubicBezTo>
                    <a:cubicBezTo>
                      <a:pt x="26" y="89"/>
                      <a:pt x="26" y="89"/>
                      <a:pt x="25" y="89"/>
                    </a:cubicBezTo>
                    <a:cubicBezTo>
                      <a:pt x="25" y="89"/>
                      <a:pt x="26" y="89"/>
                      <a:pt x="26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8" y="88"/>
                      <a:pt x="27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9" y="82"/>
                    </a:cubicBezTo>
                    <a:cubicBezTo>
                      <a:pt x="36" y="84"/>
                      <a:pt x="33" y="85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2" y="63"/>
                      <a:pt x="48" y="70"/>
                      <a:pt x="34" y="78"/>
                    </a:cubicBezTo>
                    <a:cubicBezTo>
                      <a:pt x="35" y="77"/>
                      <a:pt x="35" y="76"/>
                      <a:pt x="35" y="74"/>
                    </a:cubicBezTo>
                    <a:cubicBezTo>
                      <a:pt x="51" y="67"/>
                      <a:pt x="67" y="59"/>
                      <a:pt x="84" y="53"/>
                    </a:cubicBezTo>
                    <a:cubicBezTo>
                      <a:pt x="92" y="49"/>
                      <a:pt x="100" y="46"/>
                      <a:pt x="108" y="43"/>
                    </a:cubicBezTo>
                    <a:cubicBezTo>
                      <a:pt x="112" y="42"/>
                      <a:pt x="115" y="40"/>
                      <a:pt x="119" y="38"/>
                    </a:cubicBezTo>
                    <a:cubicBezTo>
                      <a:pt x="119" y="38"/>
                      <a:pt x="120" y="38"/>
                      <a:pt x="120" y="38"/>
                    </a:cubicBezTo>
                    <a:cubicBezTo>
                      <a:pt x="106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36" y="73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2" y="69"/>
                      <a:pt x="47" y="66"/>
                      <a:pt x="53" y="63"/>
                    </a:cubicBezTo>
                    <a:cubicBezTo>
                      <a:pt x="57" y="61"/>
                      <a:pt x="61" y="60"/>
                      <a:pt x="65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1" y="37"/>
                      <a:pt x="114" y="36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7"/>
                      <a:pt x="105" y="41"/>
                      <a:pt x="99" y="44"/>
                    </a:cubicBezTo>
                    <a:cubicBezTo>
                      <a:pt x="86" y="50"/>
                      <a:pt x="72" y="55"/>
                      <a:pt x="59" y="62"/>
                    </a:cubicBezTo>
                    <a:cubicBezTo>
                      <a:pt x="52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08" y="33"/>
                      <a:pt x="104" y="36"/>
                      <a:pt x="99" y="39"/>
                    </a:cubicBezTo>
                    <a:cubicBezTo>
                      <a:pt x="92" y="43"/>
                      <a:pt x="84" y="46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7" y="64"/>
                      <a:pt x="41" y="67"/>
                      <a:pt x="35" y="69"/>
                    </a:cubicBezTo>
                    <a:cubicBezTo>
                      <a:pt x="35" y="69"/>
                      <a:pt x="35" y="69"/>
                      <a:pt x="34" y="69"/>
                    </a:cubicBezTo>
                    <a:cubicBezTo>
                      <a:pt x="33" y="70"/>
                      <a:pt x="32" y="71"/>
                      <a:pt x="30" y="71"/>
                    </a:cubicBezTo>
                    <a:cubicBezTo>
                      <a:pt x="33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9" y="61"/>
                    </a:cubicBezTo>
                    <a:cubicBezTo>
                      <a:pt x="56" y="57"/>
                      <a:pt x="64" y="53"/>
                      <a:pt x="71" y="49"/>
                    </a:cubicBezTo>
                    <a:cubicBezTo>
                      <a:pt x="78" y="45"/>
                      <a:pt x="85" y="42"/>
                      <a:pt x="93" y="38"/>
                    </a:cubicBezTo>
                    <a:cubicBezTo>
                      <a:pt x="100" y="35"/>
                      <a:pt x="107" y="31"/>
                      <a:pt x="113" y="27"/>
                    </a:cubicBezTo>
                    <a:cubicBezTo>
                      <a:pt x="113" y="28"/>
                      <a:pt x="113" y="28"/>
                      <a:pt x="112" y="29"/>
                    </a:cubicBezTo>
                    <a:close/>
                    <a:moveTo>
                      <a:pt x="41" y="80"/>
                    </a:moveTo>
                    <a:cubicBezTo>
                      <a:pt x="37" y="82"/>
                      <a:pt x="33" y="83"/>
                      <a:pt x="30" y="84"/>
                    </a:cubicBezTo>
                    <a:cubicBezTo>
                      <a:pt x="30" y="84"/>
                      <a:pt x="31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9" y="79"/>
                      <a:pt x="40" y="79"/>
                      <a:pt x="41" y="78"/>
                    </a:cubicBezTo>
                    <a:cubicBezTo>
                      <a:pt x="43" y="77"/>
                      <a:pt x="44" y="77"/>
                      <a:pt x="46" y="76"/>
                    </a:cubicBezTo>
                    <a:cubicBezTo>
                      <a:pt x="44" y="78"/>
                      <a:pt x="42" y="79"/>
                      <a:pt x="41" y="80"/>
                    </a:cubicBezTo>
                    <a:close/>
                    <a:moveTo>
                      <a:pt x="47" y="75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41" y="76"/>
                      <a:pt x="37" y="80"/>
                      <a:pt x="32" y="82"/>
                    </a:cubicBezTo>
                    <a:cubicBezTo>
                      <a:pt x="32" y="81"/>
                      <a:pt x="33" y="80"/>
                      <a:pt x="33" y="80"/>
                    </a:cubicBezTo>
                    <a:cubicBezTo>
                      <a:pt x="38" y="77"/>
                      <a:pt x="43" y="74"/>
                      <a:pt x="49" y="72"/>
                    </a:cubicBezTo>
                    <a:cubicBezTo>
                      <a:pt x="56" y="69"/>
                      <a:pt x="62" y="65"/>
                      <a:pt x="69" y="62"/>
                    </a:cubicBezTo>
                    <a:cubicBezTo>
                      <a:pt x="83" y="56"/>
                      <a:pt x="98" y="50"/>
                      <a:pt x="112" y="45"/>
                    </a:cubicBezTo>
                    <a:cubicBezTo>
                      <a:pt x="115" y="44"/>
                      <a:pt x="118" y="43"/>
                      <a:pt x="121" y="41"/>
                    </a:cubicBezTo>
                    <a:cubicBezTo>
                      <a:pt x="123" y="41"/>
                      <a:pt x="124" y="40"/>
                      <a:pt x="126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4" y="62"/>
                      <a:pt x="60" y="68"/>
                    </a:cubicBezTo>
                    <a:cubicBezTo>
                      <a:pt x="60" y="68"/>
                      <a:pt x="60" y="68"/>
                      <a:pt x="59" y="68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2"/>
                      <a:pt x="49" y="72"/>
                      <a:pt x="48" y="73"/>
                    </a:cubicBezTo>
                    <a:cubicBezTo>
                      <a:pt x="48" y="74"/>
                      <a:pt x="47" y="74"/>
                      <a:pt x="47" y="75"/>
                    </a:cubicBezTo>
                    <a:close/>
                    <a:moveTo>
                      <a:pt x="51" y="73"/>
                    </a:moveTo>
                    <a:cubicBezTo>
                      <a:pt x="53" y="72"/>
                      <a:pt x="56" y="71"/>
                      <a:pt x="58" y="70"/>
                    </a:cubicBezTo>
                    <a:cubicBezTo>
                      <a:pt x="59" y="70"/>
                      <a:pt x="59" y="70"/>
                      <a:pt x="59" y="69"/>
                    </a:cubicBezTo>
                    <a:cubicBezTo>
                      <a:pt x="66" y="67"/>
                      <a:pt x="73" y="65"/>
                      <a:pt x="79" y="62"/>
                    </a:cubicBezTo>
                    <a:cubicBezTo>
                      <a:pt x="86" y="59"/>
                      <a:pt x="93" y="56"/>
                      <a:pt x="100" y="53"/>
                    </a:cubicBezTo>
                    <a:cubicBezTo>
                      <a:pt x="107" y="51"/>
                      <a:pt x="114" y="49"/>
                      <a:pt x="120" y="46"/>
                    </a:cubicBezTo>
                    <a:cubicBezTo>
                      <a:pt x="120" y="46"/>
                      <a:pt x="126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5" y="44"/>
                      <a:pt x="125" y="44"/>
                      <a:pt x="124" y="44"/>
                    </a:cubicBezTo>
                    <a:cubicBezTo>
                      <a:pt x="123" y="45"/>
                      <a:pt x="122" y="46"/>
                      <a:pt x="120" y="47"/>
                    </a:cubicBezTo>
                    <a:cubicBezTo>
                      <a:pt x="117" y="48"/>
                      <a:pt x="114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7" y="64"/>
                      <a:pt x="64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lose/>
                    <a:moveTo>
                      <a:pt x="55" y="78"/>
                    </a:moveTo>
                    <a:cubicBezTo>
                      <a:pt x="60" y="77"/>
                      <a:pt x="64" y="75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8"/>
                      <a:pt x="60" y="81"/>
                      <a:pt x="55" y="78"/>
                    </a:cubicBezTo>
                    <a:close/>
                    <a:moveTo>
                      <a:pt x="74" y="75"/>
                    </a:moveTo>
                    <a:cubicBezTo>
                      <a:pt x="83" y="72"/>
                      <a:pt x="92" y="70"/>
                      <a:pt x="100" y="67"/>
                    </a:cubicBezTo>
                    <a:cubicBezTo>
                      <a:pt x="105" y="65"/>
                      <a:pt x="109" y="64"/>
                      <a:pt x="113" y="62"/>
                    </a:cubicBezTo>
                    <a:cubicBezTo>
                      <a:pt x="115" y="61"/>
                      <a:pt x="118" y="61"/>
                      <a:pt x="120" y="60"/>
                    </a:cubicBezTo>
                    <a:cubicBezTo>
                      <a:pt x="120" y="60"/>
                      <a:pt x="125" y="57"/>
                      <a:pt x="122" y="59"/>
                    </a:cubicBezTo>
                    <a:cubicBezTo>
                      <a:pt x="113" y="64"/>
                      <a:pt x="103" y="68"/>
                      <a:pt x="93" y="72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87" y="74"/>
                      <a:pt x="83" y="76"/>
                      <a:pt x="78" y="79"/>
                    </a:cubicBezTo>
                    <a:cubicBezTo>
                      <a:pt x="77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10" y="69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2" y="67"/>
                      <a:pt x="115" y="66"/>
                      <a:pt x="118" y="65"/>
                    </a:cubicBezTo>
                    <a:cubicBezTo>
                      <a:pt x="119" y="64"/>
                      <a:pt x="120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3" y="62"/>
                    </a:moveTo>
                    <a:cubicBezTo>
                      <a:pt x="121" y="62"/>
                      <a:pt x="119" y="64"/>
                      <a:pt x="117" y="64"/>
                    </a:cubicBezTo>
                    <a:cubicBezTo>
                      <a:pt x="114" y="66"/>
                      <a:pt x="112" y="67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9" y="68"/>
                      <a:pt x="109" y="68"/>
                      <a:pt x="108" y="68"/>
                    </a:cubicBezTo>
                    <a:cubicBezTo>
                      <a:pt x="108" y="67"/>
                      <a:pt x="107" y="67"/>
                      <a:pt x="107" y="67"/>
                    </a:cubicBezTo>
                    <a:cubicBezTo>
                      <a:pt x="106" y="67"/>
                      <a:pt x="106" y="67"/>
                      <a:pt x="106" y="68"/>
                    </a:cubicBezTo>
                    <a:cubicBezTo>
                      <a:pt x="105" y="68"/>
                      <a:pt x="105" y="68"/>
                      <a:pt x="104" y="68"/>
                    </a:cubicBezTo>
                    <a:cubicBezTo>
                      <a:pt x="106" y="67"/>
                      <a:pt x="107" y="67"/>
                      <a:pt x="109" y="66"/>
                    </a:cubicBezTo>
                    <a:cubicBezTo>
                      <a:pt x="112" y="65"/>
                      <a:pt x="116" y="63"/>
                      <a:pt x="119" y="61"/>
                    </a:cubicBezTo>
                    <a:cubicBezTo>
                      <a:pt x="121" y="60"/>
                      <a:pt x="123" y="60"/>
                      <a:pt x="125" y="58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lose/>
                    <a:moveTo>
                      <a:pt x="97" y="74"/>
                    </a:moveTo>
                    <a:cubicBezTo>
                      <a:pt x="96" y="73"/>
                      <a:pt x="95" y="73"/>
                      <a:pt x="95" y="73"/>
                    </a:cubicBezTo>
                    <a:cubicBezTo>
                      <a:pt x="96" y="72"/>
                      <a:pt x="97" y="72"/>
                      <a:pt x="97" y="71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6" y="69"/>
                      <a:pt x="104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1" y="72"/>
                    </a:moveTo>
                    <a:cubicBezTo>
                      <a:pt x="102" y="71"/>
                      <a:pt x="104" y="71"/>
                      <a:pt x="106" y="70"/>
                    </a:cubicBezTo>
                    <a:cubicBezTo>
                      <a:pt x="106" y="70"/>
                      <a:pt x="106" y="71"/>
                      <a:pt x="106" y="71"/>
                    </a:cubicBezTo>
                    <a:cubicBezTo>
                      <a:pt x="104" y="72"/>
                      <a:pt x="103" y="72"/>
                      <a:pt x="102" y="73"/>
                    </a:cubicBezTo>
                    <a:cubicBezTo>
                      <a:pt x="100" y="73"/>
                      <a:pt x="97" y="74"/>
                      <a:pt x="101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3" y="77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1" y="74"/>
                      <a:pt x="103" y="73"/>
                      <a:pt x="105" y="72"/>
                    </a:cubicBezTo>
                    <a:cubicBezTo>
                      <a:pt x="104" y="74"/>
                      <a:pt x="101" y="74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5" y="70"/>
                      <a:pt x="116" y="69"/>
                      <a:pt x="117" y="69"/>
                    </a:cubicBezTo>
                    <a:cubicBezTo>
                      <a:pt x="116" y="69"/>
                      <a:pt x="115" y="70"/>
                      <a:pt x="113" y="70"/>
                    </a:cubicBezTo>
                    <a:close/>
                    <a:moveTo>
                      <a:pt x="119" y="68"/>
                    </a:moveTo>
                    <a:cubicBezTo>
                      <a:pt x="119" y="68"/>
                      <a:pt x="119" y="68"/>
                      <a:pt x="119" y="68"/>
                    </a:cubicBezTo>
                    <a:cubicBezTo>
                      <a:pt x="116" y="68"/>
                      <a:pt x="114" y="69"/>
                      <a:pt x="111" y="69"/>
                    </a:cubicBezTo>
                    <a:cubicBezTo>
                      <a:pt x="114" y="67"/>
                      <a:pt x="120" y="67"/>
                      <a:pt x="122" y="64"/>
                    </a:cubicBezTo>
                    <a:cubicBezTo>
                      <a:pt x="121" y="65"/>
                      <a:pt x="120" y="67"/>
                      <a:pt x="119" y="68"/>
                    </a:cubicBezTo>
                    <a:close/>
                    <a:moveTo>
                      <a:pt x="125" y="57"/>
                    </a:moveTo>
                    <a:cubicBezTo>
                      <a:pt x="115" y="60"/>
                      <a:pt x="106" y="64"/>
                      <a:pt x="97" y="67"/>
                    </a:cubicBezTo>
                    <a:cubicBezTo>
                      <a:pt x="93" y="68"/>
                      <a:pt x="90" y="70"/>
                      <a:pt x="86" y="71"/>
                    </a:cubicBezTo>
                    <a:cubicBezTo>
                      <a:pt x="92" y="68"/>
                      <a:pt x="98" y="66"/>
                      <a:pt x="103" y="63"/>
                    </a:cubicBezTo>
                    <a:cubicBezTo>
                      <a:pt x="110" y="60"/>
                      <a:pt x="118" y="59"/>
                      <a:pt x="124" y="54"/>
                    </a:cubicBezTo>
                    <a:cubicBezTo>
                      <a:pt x="125" y="55"/>
                      <a:pt x="125" y="56"/>
                      <a:pt x="125" y="57"/>
                    </a:cubicBezTo>
                    <a:close/>
                    <a:moveTo>
                      <a:pt x="126" y="35"/>
                    </a:moveTo>
                    <a:cubicBezTo>
                      <a:pt x="110" y="42"/>
                      <a:pt x="94" y="47"/>
                      <a:pt x="78" y="54"/>
                    </a:cubicBezTo>
                    <a:cubicBezTo>
                      <a:pt x="73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5" y="46"/>
                      <a:pt x="109" y="40"/>
                      <a:pt x="122" y="31"/>
                    </a:cubicBezTo>
                    <a:cubicBezTo>
                      <a:pt x="124" y="32"/>
                      <a:pt x="125" y="33"/>
                      <a:pt x="126" y="35"/>
                    </a:cubicBezTo>
                    <a:close/>
                    <a:moveTo>
                      <a:pt x="121" y="31"/>
                    </a:moveTo>
                    <a:cubicBezTo>
                      <a:pt x="115" y="34"/>
                      <a:pt x="108" y="38"/>
                      <a:pt x="102" y="41"/>
                    </a:cubicBezTo>
                    <a:cubicBezTo>
                      <a:pt x="94" y="44"/>
                      <a:pt x="86" y="48"/>
                      <a:pt x="78" y="51"/>
                    </a:cubicBezTo>
                    <a:cubicBezTo>
                      <a:pt x="76" y="52"/>
                      <a:pt x="75" y="53"/>
                      <a:pt x="73" y="54"/>
                    </a:cubicBezTo>
                    <a:cubicBezTo>
                      <a:pt x="74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7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5" y="29"/>
                      <a:pt x="97" y="33"/>
                      <a:pt x="90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1"/>
                      <a:pt x="48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8" y="71"/>
                      <a:pt x="17" y="71"/>
                      <a:pt x="17" y="70"/>
                    </a:cubicBezTo>
                    <a:cubicBezTo>
                      <a:pt x="31" y="60"/>
                      <a:pt x="47" y="52"/>
                      <a:pt x="63" y="45"/>
                    </a:cubicBezTo>
                    <a:cubicBezTo>
                      <a:pt x="73" y="40"/>
                      <a:pt x="82" y="35"/>
                      <a:pt x="92" y="31"/>
                    </a:cubicBezTo>
                    <a:cubicBezTo>
                      <a:pt x="99" y="28"/>
                      <a:pt x="107" y="25"/>
                      <a:pt x="113" y="19"/>
                    </a:cubicBezTo>
                    <a:cubicBezTo>
                      <a:pt x="114" y="21"/>
                      <a:pt x="114" y="24"/>
                      <a:pt x="113" y="26"/>
                    </a:cubicBezTo>
                    <a:close/>
                    <a:moveTo>
                      <a:pt x="113" y="18"/>
                    </a:moveTo>
                    <a:cubicBezTo>
                      <a:pt x="111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2" y="29"/>
                      <a:pt x="85" y="32"/>
                      <a:pt x="78" y="35"/>
                    </a:cubicBezTo>
                    <a:cubicBezTo>
                      <a:pt x="65" y="41"/>
                      <a:pt x="52" y="48"/>
                      <a:pt x="39" y="54"/>
                    </a:cubicBezTo>
                    <a:cubicBezTo>
                      <a:pt x="33" y="57"/>
                      <a:pt x="27" y="60"/>
                      <a:pt x="22" y="63"/>
                    </a:cubicBezTo>
                    <a:cubicBezTo>
                      <a:pt x="34" y="56"/>
                      <a:pt x="46" y="49"/>
                      <a:pt x="58" y="43"/>
                    </a:cubicBezTo>
                    <a:cubicBezTo>
                      <a:pt x="71" y="36"/>
                      <a:pt x="84" y="30"/>
                      <a:pt x="97" y="23"/>
                    </a:cubicBezTo>
                    <a:cubicBezTo>
                      <a:pt x="99" y="21"/>
                      <a:pt x="101" y="20"/>
                      <a:pt x="103" y="18"/>
                    </a:cubicBezTo>
                    <a:cubicBezTo>
                      <a:pt x="104" y="18"/>
                      <a:pt x="105" y="17"/>
                      <a:pt x="106" y="16"/>
                    </a:cubicBezTo>
                    <a:cubicBezTo>
                      <a:pt x="106" y="16"/>
                      <a:pt x="107" y="16"/>
                      <a:pt x="107" y="15"/>
                    </a:cubicBezTo>
                    <a:cubicBezTo>
                      <a:pt x="108" y="15"/>
                      <a:pt x="109" y="15"/>
                      <a:pt x="109" y="14"/>
                    </a:cubicBezTo>
                    <a:cubicBezTo>
                      <a:pt x="110" y="15"/>
                      <a:pt x="111" y="15"/>
                      <a:pt x="111" y="16"/>
                    </a:cubicBezTo>
                    <a:cubicBezTo>
                      <a:pt x="112" y="16"/>
                      <a:pt x="112" y="17"/>
                      <a:pt x="113" y="18"/>
                    </a:cubicBezTo>
                    <a:close/>
                    <a:moveTo>
                      <a:pt x="109" y="14"/>
                    </a:moveTo>
                    <a:cubicBezTo>
                      <a:pt x="108" y="14"/>
                      <a:pt x="108" y="14"/>
                      <a:pt x="108" y="14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06" y="15"/>
                      <a:pt x="105" y="16"/>
                      <a:pt x="103" y="17"/>
                    </a:cubicBezTo>
                    <a:cubicBezTo>
                      <a:pt x="97" y="20"/>
                      <a:pt x="91" y="24"/>
                      <a:pt x="85" y="27"/>
                    </a:cubicBezTo>
                    <a:cubicBezTo>
                      <a:pt x="72" y="33"/>
                      <a:pt x="59" y="38"/>
                      <a:pt x="47" y="45"/>
                    </a:cubicBezTo>
                    <a:cubicBezTo>
                      <a:pt x="41" y="49"/>
                      <a:pt x="34" y="53"/>
                      <a:pt x="28" y="56"/>
                    </a:cubicBezTo>
                    <a:cubicBezTo>
                      <a:pt x="26" y="57"/>
                      <a:pt x="23" y="58"/>
                      <a:pt x="21" y="60"/>
                    </a:cubicBezTo>
                    <a:cubicBezTo>
                      <a:pt x="42" y="45"/>
                      <a:pt x="66" y="34"/>
                      <a:pt x="88" y="21"/>
                    </a:cubicBezTo>
                    <a:cubicBezTo>
                      <a:pt x="90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5" y="18"/>
                      <a:pt x="96" y="17"/>
                    </a:cubicBezTo>
                    <a:cubicBezTo>
                      <a:pt x="99" y="14"/>
                      <a:pt x="104" y="12"/>
                      <a:pt x="109" y="14"/>
                    </a:cubicBezTo>
                    <a:close/>
                    <a:moveTo>
                      <a:pt x="84" y="6"/>
                    </a:moveTo>
                    <a:cubicBezTo>
                      <a:pt x="80" y="7"/>
                      <a:pt x="76" y="10"/>
                      <a:pt x="73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5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6" y="45"/>
                    </a:cubicBezTo>
                    <a:cubicBezTo>
                      <a:pt x="13" y="47"/>
                      <a:pt x="10" y="49"/>
                      <a:pt x="7" y="50"/>
                    </a:cubicBezTo>
                    <a:cubicBezTo>
                      <a:pt x="10" y="49"/>
                      <a:pt x="13" y="46"/>
                      <a:pt x="15" y="44"/>
                    </a:cubicBezTo>
                    <a:cubicBezTo>
                      <a:pt x="21" y="40"/>
                      <a:pt x="27" y="37"/>
                      <a:pt x="33" y="33"/>
                    </a:cubicBezTo>
                    <a:cubicBezTo>
                      <a:pt x="39" y="30"/>
                      <a:pt x="46" y="26"/>
                      <a:pt x="52" y="22"/>
                    </a:cubicBezTo>
                    <a:cubicBezTo>
                      <a:pt x="57" y="20"/>
                      <a:pt x="62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69" y="12"/>
                      <a:pt x="69" y="13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lose/>
                    <a:moveTo>
                      <a:pt x="58" y="5"/>
                    </a:moveTo>
                    <a:cubicBezTo>
                      <a:pt x="59" y="5"/>
                      <a:pt x="60" y="5"/>
                      <a:pt x="61" y="5"/>
                    </a:cubicBezTo>
                    <a:cubicBezTo>
                      <a:pt x="59" y="6"/>
                      <a:pt x="57" y="8"/>
                      <a:pt x="54" y="9"/>
                    </a:cubicBezTo>
                    <a:cubicBezTo>
                      <a:pt x="54" y="9"/>
                      <a:pt x="53" y="10"/>
                      <a:pt x="53" y="10"/>
                    </a:cubicBezTo>
                    <a:cubicBezTo>
                      <a:pt x="54" y="8"/>
                      <a:pt x="55" y="7"/>
                      <a:pt x="58" y="5"/>
                    </a:cubicBezTo>
                    <a:close/>
                    <a:moveTo>
                      <a:pt x="47" y="14"/>
                    </a:moveTo>
                    <a:cubicBezTo>
                      <a:pt x="46" y="14"/>
                      <a:pt x="45" y="15"/>
                      <a:pt x="44" y="15"/>
                    </a:cubicBezTo>
                    <a:cubicBezTo>
                      <a:pt x="39" y="18"/>
                      <a:pt x="33" y="19"/>
                      <a:pt x="28" y="23"/>
                    </a:cubicBezTo>
                    <a:cubicBezTo>
                      <a:pt x="28" y="23"/>
                      <a:pt x="28" y="22"/>
                      <a:pt x="28" y="22"/>
                    </a:cubicBezTo>
                    <a:cubicBezTo>
                      <a:pt x="33" y="19"/>
                      <a:pt x="38" y="15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6"/>
                      <a:pt x="29" y="16"/>
                    </a:cubicBezTo>
                    <a:cubicBezTo>
                      <a:pt x="30" y="15"/>
                      <a:pt x="32" y="14"/>
                      <a:pt x="32" y="14"/>
                    </a:cubicBezTo>
                    <a:cubicBezTo>
                      <a:pt x="35" y="12"/>
                      <a:pt x="37" y="11"/>
                      <a:pt x="39" y="9"/>
                    </a:cubicBezTo>
                    <a:cubicBezTo>
                      <a:pt x="42" y="9"/>
                      <a:pt x="45" y="11"/>
                      <a:pt x="47" y="14"/>
                    </a:cubicBezTo>
                    <a:close/>
                    <a:moveTo>
                      <a:pt x="34" y="11"/>
                    </a:moveTo>
                    <a:cubicBezTo>
                      <a:pt x="35" y="10"/>
                      <a:pt x="37" y="9"/>
                      <a:pt x="38" y="9"/>
                    </a:cubicBezTo>
                    <a:cubicBezTo>
                      <a:pt x="36" y="11"/>
                      <a:pt x="33" y="12"/>
                      <a:pt x="31" y="14"/>
                    </a:cubicBezTo>
                    <a:cubicBezTo>
                      <a:pt x="31" y="13"/>
                      <a:pt x="32" y="12"/>
                      <a:pt x="34" y="11"/>
                    </a:cubicBezTo>
                    <a:close/>
                    <a:moveTo>
                      <a:pt x="23" y="24"/>
                    </a:moveTo>
                    <a:cubicBezTo>
                      <a:pt x="20" y="25"/>
                      <a:pt x="17" y="27"/>
                      <a:pt x="14" y="29"/>
                    </a:cubicBezTo>
                    <a:cubicBezTo>
                      <a:pt x="11" y="31"/>
                      <a:pt x="16" y="26"/>
                      <a:pt x="16" y="26"/>
                    </a:cubicBezTo>
                    <a:cubicBezTo>
                      <a:pt x="18" y="24"/>
                      <a:pt x="20" y="23"/>
                      <a:pt x="21" y="21"/>
                    </a:cubicBezTo>
                    <a:cubicBezTo>
                      <a:pt x="22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19"/>
                      <a:pt x="9" y="21"/>
                      <a:pt x="7" y="22"/>
                    </a:cubicBezTo>
                    <a:cubicBezTo>
                      <a:pt x="7" y="22"/>
                      <a:pt x="7" y="22"/>
                      <a:pt x="8" y="21"/>
                    </a:cubicBezTo>
                    <a:cubicBezTo>
                      <a:pt x="9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6" name="Freeform 201"/>
              <p:cNvSpPr>
                <a:spLocks noEditPoints="1" noChangeArrowheads="1"/>
              </p:cNvSpPr>
              <p:nvPr/>
            </p:nvSpPr>
            <p:spPr bwMode="auto">
              <a:xfrm>
                <a:off x="4350" y="1849"/>
                <a:ext cx="317" cy="225"/>
              </a:xfrm>
              <a:custGeom>
                <a:avLst/>
                <a:gdLst>
                  <a:gd name="T0" fmla="*/ 12311 w 134"/>
                  <a:gd name="T1" fmla="*/ 13408 h 95"/>
                  <a:gd name="T2" fmla="*/ 10364 w 134"/>
                  <a:gd name="T3" fmla="*/ 369 h 95"/>
                  <a:gd name="T4" fmla="*/ 1036 w 134"/>
                  <a:gd name="T5" fmla="*/ 4410 h 95"/>
                  <a:gd name="T6" fmla="*/ 1947 w 134"/>
                  <a:gd name="T7" fmla="*/ 5447 h 95"/>
                  <a:gd name="T8" fmla="*/ 2598 w 134"/>
                  <a:gd name="T9" fmla="*/ 5661 h 95"/>
                  <a:gd name="T10" fmla="*/ 8233 w 134"/>
                  <a:gd name="T11" fmla="*/ 2828 h 95"/>
                  <a:gd name="T12" fmla="*/ 8966 w 134"/>
                  <a:gd name="T13" fmla="*/ 2300 h 95"/>
                  <a:gd name="T14" fmla="*/ 8966 w 134"/>
                  <a:gd name="T15" fmla="*/ 3361 h 95"/>
                  <a:gd name="T16" fmla="*/ 11187 w 134"/>
                  <a:gd name="T17" fmla="*/ 1262 h 95"/>
                  <a:gd name="T18" fmla="*/ 11925 w 134"/>
                  <a:gd name="T19" fmla="*/ 1952 h 95"/>
                  <a:gd name="T20" fmla="*/ 7336 w 134"/>
                  <a:gd name="T21" fmla="*/ 5661 h 95"/>
                  <a:gd name="T22" fmla="*/ 7863 w 134"/>
                  <a:gd name="T23" fmla="*/ 5447 h 95"/>
                  <a:gd name="T24" fmla="*/ 2820 w 134"/>
                  <a:gd name="T25" fmla="*/ 10191 h 95"/>
                  <a:gd name="T26" fmla="*/ 6832 w 134"/>
                  <a:gd name="T27" fmla="*/ 9038 h 95"/>
                  <a:gd name="T28" fmla="*/ 2290 w 134"/>
                  <a:gd name="T29" fmla="*/ 11477 h 95"/>
                  <a:gd name="T30" fmla="*/ 10683 w 134"/>
                  <a:gd name="T31" fmla="*/ 7960 h 95"/>
                  <a:gd name="T32" fmla="*/ 12815 w 134"/>
                  <a:gd name="T33" fmla="*/ 4903 h 95"/>
                  <a:gd name="T34" fmla="*/ 3189 w 134"/>
                  <a:gd name="T35" fmla="*/ 9542 h 95"/>
                  <a:gd name="T36" fmla="*/ 15781 w 134"/>
                  <a:gd name="T37" fmla="*/ 2456 h 95"/>
                  <a:gd name="T38" fmla="*/ 15781 w 134"/>
                  <a:gd name="T39" fmla="*/ 1419 h 95"/>
                  <a:gd name="T40" fmla="*/ 6671 w 134"/>
                  <a:gd name="T41" fmla="*/ 5289 h 95"/>
                  <a:gd name="T42" fmla="*/ 3851 w 134"/>
                  <a:gd name="T43" fmla="*/ 5447 h 95"/>
                  <a:gd name="T44" fmla="*/ 2820 w 134"/>
                  <a:gd name="T45" fmla="*/ 5817 h 95"/>
                  <a:gd name="T46" fmla="*/ 4729 w 134"/>
                  <a:gd name="T47" fmla="*/ 4623 h 95"/>
                  <a:gd name="T48" fmla="*/ 1786 w 134"/>
                  <a:gd name="T49" fmla="*/ 4903 h 95"/>
                  <a:gd name="T50" fmla="*/ 1259 w 134"/>
                  <a:gd name="T51" fmla="*/ 4784 h 95"/>
                  <a:gd name="T52" fmla="*/ 10896 w 134"/>
                  <a:gd name="T53" fmla="*/ 8784 h 95"/>
                  <a:gd name="T54" fmla="*/ 20018 w 134"/>
                  <a:gd name="T55" fmla="*/ 5447 h 95"/>
                  <a:gd name="T56" fmla="*/ 20018 w 134"/>
                  <a:gd name="T57" fmla="*/ 5447 h 95"/>
                  <a:gd name="T58" fmla="*/ 12429 w 134"/>
                  <a:gd name="T59" fmla="*/ 12901 h 95"/>
                  <a:gd name="T60" fmla="*/ 13846 w 134"/>
                  <a:gd name="T61" fmla="*/ 11477 h 95"/>
                  <a:gd name="T62" fmla="*/ 15781 w 134"/>
                  <a:gd name="T63" fmla="*/ 11477 h 95"/>
                  <a:gd name="T64" fmla="*/ 21047 w 134"/>
                  <a:gd name="T65" fmla="*/ 8486 h 95"/>
                  <a:gd name="T66" fmla="*/ 21047 w 134"/>
                  <a:gd name="T67" fmla="*/ 8486 h 95"/>
                  <a:gd name="T68" fmla="*/ 4606 w 134"/>
                  <a:gd name="T69" fmla="*/ 15729 h 95"/>
                  <a:gd name="T70" fmla="*/ 6146 w 134"/>
                  <a:gd name="T71" fmla="*/ 13273 h 95"/>
                  <a:gd name="T72" fmla="*/ 6146 w 134"/>
                  <a:gd name="T73" fmla="*/ 12740 h 95"/>
                  <a:gd name="T74" fmla="*/ 19633 w 134"/>
                  <a:gd name="T75" fmla="*/ 5289 h 95"/>
                  <a:gd name="T76" fmla="*/ 12311 w 134"/>
                  <a:gd name="T77" fmla="*/ 8649 h 95"/>
                  <a:gd name="T78" fmla="*/ 7045 w 134"/>
                  <a:gd name="T79" fmla="*/ 14322 h 95"/>
                  <a:gd name="T80" fmla="*/ 21211 w 134"/>
                  <a:gd name="T81" fmla="*/ 7359 h 95"/>
                  <a:gd name="T82" fmla="*/ 10364 w 134"/>
                  <a:gd name="T83" fmla="*/ 12368 h 95"/>
                  <a:gd name="T84" fmla="*/ 8966 w 134"/>
                  <a:gd name="T85" fmla="*/ 13273 h 95"/>
                  <a:gd name="T86" fmla="*/ 20891 w 134"/>
                  <a:gd name="T87" fmla="*/ 10573 h 95"/>
                  <a:gd name="T88" fmla="*/ 21047 w 134"/>
                  <a:gd name="T89" fmla="*/ 11331 h 95"/>
                  <a:gd name="T90" fmla="*/ 18232 w 134"/>
                  <a:gd name="T91" fmla="*/ 11982 h 95"/>
                  <a:gd name="T92" fmla="*/ 18071 w 134"/>
                  <a:gd name="T93" fmla="*/ 12368 h 95"/>
                  <a:gd name="T94" fmla="*/ 15621 w 134"/>
                  <a:gd name="T95" fmla="*/ 13273 h 95"/>
                  <a:gd name="T96" fmla="*/ 19477 w 134"/>
                  <a:gd name="T97" fmla="*/ 12368 h 95"/>
                  <a:gd name="T98" fmla="*/ 13716 w 134"/>
                  <a:gd name="T99" fmla="*/ 9542 h 95"/>
                  <a:gd name="T100" fmla="*/ 16810 w 134"/>
                  <a:gd name="T101" fmla="*/ 7612 h 95"/>
                  <a:gd name="T102" fmla="*/ 11031 w 134"/>
                  <a:gd name="T103" fmla="*/ 7960 h 95"/>
                  <a:gd name="T104" fmla="*/ 9995 w 134"/>
                  <a:gd name="T105" fmla="*/ 7612 h 95"/>
                  <a:gd name="T106" fmla="*/ 18760 w 134"/>
                  <a:gd name="T107" fmla="*/ 2456 h 95"/>
                  <a:gd name="T108" fmla="*/ 16666 w 134"/>
                  <a:gd name="T109" fmla="*/ 2989 h 95"/>
                  <a:gd name="T110" fmla="*/ 5642 w 134"/>
                  <a:gd name="T111" fmla="*/ 5817 h 95"/>
                  <a:gd name="T112" fmla="*/ 9110 w 134"/>
                  <a:gd name="T113" fmla="*/ 1795 h 95"/>
                  <a:gd name="T114" fmla="*/ 5110 w 134"/>
                  <a:gd name="T115" fmla="*/ 2828 h 95"/>
                  <a:gd name="T116" fmla="*/ 2820 w 134"/>
                  <a:gd name="T117" fmla="*/ 4623 h 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95"/>
                  <a:gd name="T179" fmla="*/ 134 w 134"/>
                  <a:gd name="T180" fmla="*/ 95 h 9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4"/>
                      <a:pt x="70" y="76"/>
                    </a:cubicBezTo>
                    <a:cubicBezTo>
                      <a:pt x="73" y="79"/>
                      <a:pt x="77" y="82"/>
                      <a:pt x="81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7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8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0"/>
                      <a:pt x="13" y="22"/>
                    </a:cubicBezTo>
                    <a:cubicBezTo>
                      <a:pt x="11" y="23"/>
                      <a:pt x="8" y="24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4" y="29"/>
                      <a:pt x="16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3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4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6" y="21"/>
                    </a:cubicBezTo>
                    <a:cubicBezTo>
                      <a:pt x="38" y="19"/>
                      <a:pt x="40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4" y="16"/>
                      <a:pt x="45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59" y="9"/>
                      <a:pt x="55" y="11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7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5" y="14"/>
                      <a:pt x="45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3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5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1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5" y="13"/>
                      <a:pt x="60" y="10"/>
                      <a:pt x="64" y="7"/>
                    </a:cubicBezTo>
                    <a:cubicBezTo>
                      <a:pt x="65" y="7"/>
                      <a:pt x="65" y="8"/>
                      <a:pt x="66" y="9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4" y="19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6" y="35"/>
                      <a:pt x="21" y="38"/>
                    </a:cubicBezTo>
                    <a:cubicBezTo>
                      <a:pt x="18" y="39"/>
                      <a:pt x="16" y="41"/>
                      <a:pt x="13" y="42"/>
                    </a:cubicBezTo>
                    <a:cubicBezTo>
                      <a:pt x="13" y="43"/>
                      <a:pt x="12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2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7" y="51"/>
                      <a:pt x="7" y="51"/>
                    </a:cubicBezTo>
                    <a:cubicBezTo>
                      <a:pt x="12" y="49"/>
                      <a:pt x="17" y="45"/>
                      <a:pt x="21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8"/>
                    </a:cubicBezTo>
                    <a:close/>
                    <a:moveTo>
                      <a:pt x="89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5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2" y="15"/>
                      <a:pt x="86" y="6"/>
                    </a:cubicBezTo>
                    <a:cubicBezTo>
                      <a:pt x="87" y="6"/>
                      <a:pt x="88" y="7"/>
                      <a:pt x="89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2" y="17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7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2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5"/>
                    </a:cubicBezTo>
                    <a:cubicBezTo>
                      <a:pt x="22" y="53"/>
                      <a:pt x="25" y="51"/>
                      <a:pt x="28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6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69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1" y="67"/>
                      <a:pt x="11" y="67"/>
                    </a:cubicBezTo>
                    <a:cubicBezTo>
                      <a:pt x="12" y="66"/>
                      <a:pt x="13" y="66"/>
                      <a:pt x="13" y="65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3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1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69" y="41"/>
                      <a:pt x="61" y="45"/>
                    </a:cubicBezTo>
                    <a:cubicBezTo>
                      <a:pt x="45" y="53"/>
                      <a:pt x="29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1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0" y="65"/>
                      <a:pt x="10" y="64"/>
                    </a:cubicBezTo>
                    <a:cubicBezTo>
                      <a:pt x="16" y="59"/>
                      <a:pt x="22" y="55"/>
                      <a:pt x="28" y="51"/>
                    </a:cubicBezTo>
                    <a:cubicBezTo>
                      <a:pt x="36" y="47"/>
                      <a:pt x="44" y="42"/>
                      <a:pt x="52" y="39"/>
                    </a:cubicBezTo>
                    <a:cubicBezTo>
                      <a:pt x="60" y="35"/>
                      <a:pt x="67" y="31"/>
                      <a:pt x="74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7"/>
                      <a:pt x="73" y="28"/>
                    </a:cubicBezTo>
                    <a:cubicBezTo>
                      <a:pt x="65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3" y="48"/>
                      <a:pt x="15" y="53"/>
                    </a:cubicBezTo>
                    <a:cubicBezTo>
                      <a:pt x="13" y="53"/>
                      <a:pt x="11" y="53"/>
                      <a:pt x="10" y="52"/>
                    </a:cubicBezTo>
                    <a:cubicBezTo>
                      <a:pt x="20" y="48"/>
                      <a:pt x="31" y="42"/>
                      <a:pt x="41" y="37"/>
                    </a:cubicBezTo>
                    <a:close/>
                    <a:moveTo>
                      <a:pt x="18" y="55"/>
                    </a:moveTo>
                    <a:cubicBezTo>
                      <a:pt x="18" y="55"/>
                      <a:pt x="18" y="54"/>
                      <a:pt x="18" y="54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5" y="43"/>
                      <a:pt x="40" y="40"/>
                      <a:pt x="44" y="38"/>
                    </a:cubicBezTo>
                    <a:cubicBezTo>
                      <a:pt x="35" y="43"/>
                      <a:pt x="26" y="48"/>
                      <a:pt x="18" y="55"/>
                    </a:cubicBezTo>
                    <a:close/>
                    <a:moveTo>
                      <a:pt x="66" y="26"/>
                    </a:moveTo>
                    <a:cubicBezTo>
                      <a:pt x="66" y="26"/>
                      <a:pt x="67" y="26"/>
                      <a:pt x="67" y="26"/>
                    </a:cubicBezTo>
                    <a:cubicBezTo>
                      <a:pt x="73" y="23"/>
                      <a:pt x="78" y="20"/>
                      <a:pt x="84" y="16"/>
                    </a:cubicBezTo>
                    <a:cubicBezTo>
                      <a:pt x="85" y="15"/>
                      <a:pt x="86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6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3" y="48"/>
                      <a:pt x="16" y="53"/>
                    </a:cubicBezTo>
                    <a:cubicBezTo>
                      <a:pt x="24" y="48"/>
                      <a:pt x="33" y="42"/>
                      <a:pt x="41" y="37"/>
                    </a:cubicBezTo>
                    <a:cubicBezTo>
                      <a:pt x="50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1" y="10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79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4" y="49"/>
                    </a:moveTo>
                    <a:cubicBezTo>
                      <a:pt x="15" y="42"/>
                      <a:pt x="26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5" y="50"/>
                      <a:pt x="5" y="49"/>
                      <a:pt x="4" y="49"/>
                    </a:cubicBezTo>
                    <a:close/>
                    <a:moveTo>
                      <a:pt x="2" y="43"/>
                    </a:moveTo>
                    <a:cubicBezTo>
                      <a:pt x="6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6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7" y="24"/>
                      <a:pt x="32" y="27"/>
                    </a:cubicBezTo>
                    <a:cubicBezTo>
                      <a:pt x="22" y="33"/>
                      <a:pt x="11" y="38"/>
                      <a:pt x="3" y="45"/>
                    </a:cubicBezTo>
                    <a:cubicBezTo>
                      <a:pt x="2" y="45"/>
                      <a:pt x="2" y="44"/>
                      <a:pt x="2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7" y="32"/>
                      <a:pt x="18" y="32"/>
                    </a:cubicBezTo>
                    <a:cubicBezTo>
                      <a:pt x="19" y="31"/>
                      <a:pt x="20" y="30"/>
                      <a:pt x="21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7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9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1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9" y="37"/>
                      <a:pt x="6" y="40"/>
                      <a:pt x="3" y="42"/>
                    </a:cubicBezTo>
                    <a:cubicBezTo>
                      <a:pt x="3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1"/>
                      <a:pt x="11" y="61"/>
                    </a:cubicBezTo>
                    <a:cubicBezTo>
                      <a:pt x="12" y="60"/>
                      <a:pt x="14" y="58"/>
                      <a:pt x="15" y="58"/>
                    </a:cubicBezTo>
                    <a:close/>
                    <a:moveTo>
                      <a:pt x="18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69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3" y="37"/>
                    </a:cubicBezTo>
                    <a:cubicBezTo>
                      <a:pt x="86" y="40"/>
                      <a:pt x="78" y="44"/>
                      <a:pt x="71" y="48"/>
                    </a:cubicBezTo>
                    <a:cubicBezTo>
                      <a:pt x="64" y="52"/>
                      <a:pt x="57" y="55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8" y="71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6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1" y="67"/>
                      <a:pt x="44" y="66"/>
                    </a:cubicBezTo>
                    <a:cubicBezTo>
                      <a:pt x="51" y="63"/>
                      <a:pt x="58" y="59"/>
                      <a:pt x="66" y="56"/>
                    </a:cubicBezTo>
                    <a:cubicBezTo>
                      <a:pt x="80" y="49"/>
                      <a:pt x="93" y="43"/>
                      <a:pt x="107" y="35"/>
                    </a:cubicBezTo>
                    <a:cubicBezTo>
                      <a:pt x="109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6" y="37"/>
                      <a:pt x="126" y="38"/>
                    </a:cubicBezTo>
                    <a:cubicBezTo>
                      <a:pt x="110" y="45"/>
                      <a:pt x="94" y="50"/>
                      <a:pt x="78" y="57"/>
                    </a:cubicBezTo>
                    <a:cubicBezTo>
                      <a:pt x="69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6" y="61"/>
                      <a:pt x="79" y="55"/>
                    </a:cubicBezTo>
                    <a:cubicBezTo>
                      <a:pt x="94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2" y="74"/>
                      <a:pt x="72" y="73"/>
                      <a:pt x="71" y="73"/>
                    </a:cubicBezTo>
                    <a:cubicBezTo>
                      <a:pt x="75" y="71"/>
                      <a:pt x="79" y="70"/>
                      <a:pt x="84" y="68"/>
                    </a:cubicBezTo>
                    <a:cubicBezTo>
                      <a:pt x="94" y="65"/>
                      <a:pt x="104" y="62"/>
                      <a:pt x="114" y="58"/>
                    </a:cubicBezTo>
                    <a:cubicBezTo>
                      <a:pt x="117" y="56"/>
                      <a:pt x="119" y="55"/>
                      <a:pt x="122" y="54"/>
                    </a:cubicBezTo>
                    <a:cubicBezTo>
                      <a:pt x="120" y="55"/>
                      <a:pt x="118" y="57"/>
                      <a:pt x="115" y="57"/>
                    </a:cubicBezTo>
                    <a:cubicBezTo>
                      <a:pt x="111" y="59"/>
                      <a:pt x="107" y="61"/>
                      <a:pt x="102" y="62"/>
                    </a:cubicBezTo>
                    <a:cubicBezTo>
                      <a:pt x="97" y="65"/>
                      <a:pt x="92" y="67"/>
                      <a:pt x="86" y="69"/>
                    </a:cubicBezTo>
                    <a:cubicBezTo>
                      <a:pt x="82" y="71"/>
                      <a:pt x="77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1" y="72"/>
                    </a:cubicBezTo>
                    <a:cubicBezTo>
                      <a:pt x="67" y="70"/>
                      <a:pt x="73" y="67"/>
                      <a:pt x="79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3" y="75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3" y="75"/>
                      <a:pt x="59" y="77"/>
                      <a:pt x="54" y="78"/>
                    </a:cubicBezTo>
                    <a:close/>
                    <a:moveTo>
                      <a:pt x="107" y="59"/>
                    </a:moveTo>
                    <a:cubicBezTo>
                      <a:pt x="101" y="61"/>
                      <a:pt x="96" y="63"/>
                      <a:pt x="90" y="65"/>
                    </a:cubicBezTo>
                    <a:cubicBezTo>
                      <a:pt x="83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09" y="55"/>
                      <a:pt x="116" y="54"/>
                      <a:pt x="119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7" y="59"/>
                    </a:cubicBezTo>
                    <a:close/>
                    <a:moveTo>
                      <a:pt x="120" y="48"/>
                    </a:moveTo>
                    <a:cubicBezTo>
                      <a:pt x="119" y="48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6" y="54"/>
                      <a:pt x="94" y="59"/>
                      <a:pt x="81" y="63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0" y="67"/>
                      <a:pt x="83" y="62"/>
                      <a:pt x="96" y="57"/>
                    </a:cubicBezTo>
                    <a:cubicBezTo>
                      <a:pt x="103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69" y="64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4"/>
                      <a:pt x="122" y="43"/>
                      <a:pt x="126" y="39"/>
                    </a:cubicBezTo>
                    <a:cubicBezTo>
                      <a:pt x="126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8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1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5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4" y="40"/>
                      <a:pt x="118" y="39"/>
                    </a:cubicBezTo>
                    <a:cubicBezTo>
                      <a:pt x="119" y="38"/>
                      <a:pt x="119" y="38"/>
                      <a:pt x="119" y="38"/>
                    </a:cubicBezTo>
                    <a:cubicBezTo>
                      <a:pt x="105" y="45"/>
                      <a:pt x="90" y="49"/>
                      <a:pt x="75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41" y="70"/>
                      <a:pt x="47" y="66"/>
                      <a:pt x="52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6" y="34"/>
                      <a:pt x="117" y="34"/>
                      <a:pt x="117" y="34"/>
                    </a:cubicBezTo>
                    <a:cubicBezTo>
                      <a:pt x="111" y="38"/>
                      <a:pt x="104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6"/>
                      <a:pt x="43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29"/>
                      <a:pt x="111" y="30"/>
                      <a:pt x="112" y="30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7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4" y="69"/>
                      <a:pt x="34" y="69"/>
                      <a:pt x="34" y="70"/>
                    </a:cubicBezTo>
                    <a:cubicBezTo>
                      <a:pt x="32" y="70"/>
                      <a:pt x="31" y="71"/>
                      <a:pt x="30" y="71"/>
                    </a:cubicBezTo>
                    <a:cubicBezTo>
                      <a:pt x="32" y="70"/>
                      <a:pt x="34" y="68"/>
                      <a:pt x="37" y="67"/>
                    </a:cubicBezTo>
                    <a:cubicBezTo>
                      <a:pt x="40" y="65"/>
                      <a:pt x="44" y="63"/>
                      <a:pt x="48" y="61"/>
                    </a:cubicBezTo>
                    <a:cubicBezTo>
                      <a:pt x="55" y="57"/>
                      <a:pt x="63" y="53"/>
                      <a:pt x="70" y="49"/>
                    </a:cubicBezTo>
                    <a:cubicBezTo>
                      <a:pt x="77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2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6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0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3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0"/>
                      <a:pt x="32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2" y="56"/>
                      <a:pt x="97" y="50"/>
                      <a:pt x="112" y="45"/>
                    </a:cubicBezTo>
                    <a:cubicBezTo>
                      <a:pt x="115" y="44"/>
                      <a:pt x="117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7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8" y="73"/>
                      <a:pt x="48" y="73"/>
                      <a:pt x="47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5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2" y="45"/>
                      <a:pt x="121" y="46"/>
                      <a:pt x="120" y="47"/>
                    </a:cubicBezTo>
                    <a:cubicBezTo>
                      <a:pt x="116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0" y="74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1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6" y="74"/>
                      <a:pt x="82" y="76"/>
                      <a:pt x="77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8" y="69"/>
                    </a:cubicBezTo>
                    <a:cubicBezTo>
                      <a:pt x="108" y="69"/>
                      <a:pt x="109" y="69"/>
                      <a:pt x="109" y="69"/>
                    </a:cubicBezTo>
                    <a:cubicBezTo>
                      <a:pt x="111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3" y="62"/>
                      <a:pt x="120" y="64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0" y="61"/>
                      <a:pt x="122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2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0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8" y="72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3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1" y="80"/>
                    </a:moveTo>
                    <a:cubicBezTo>
                      <a:pt x="80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89" y="75"/>
                    </a:cubicBezTo>
                    <a:cubicBezTo>
                      <a:pt x="88" y="77"/>
                      <a:pt x="85" y="80"/>
                      <a:pt x="81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5" y="64"/>
                      <a:pt x="96" y="67"/>
                    </a:cubicBezTo>
                    <a:cubicBezTo>
                      <a:pt x="92" y="69"/>
                      <a:pt x="89" y="70"/>
                      <a:pt x="85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3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7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4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5" y="48"/>
                      <a:pt x="77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5" y="52"/>
                    </a:cubicBezTo>
                    <a:cubicBezTo>
                      <a:pt x="82" y="49"/>
                      <a:pt x="89" y="46"/>
                      <a:pt x="96" y="43"/>
                    </a:cubicBezTo>
                    <a:cubicBezTo>
                      <a:pt x="103" y="39"/>
                      <a:pt x="109" y="35"/>
                      <a:pt x="116" y="30"/>
                    </a:cubicBezTo>
                    <a:cubicBezTo>
                      <a:pt x="118" y="30"/>
                      <a:pt x="119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2" y="26"/>
                      <a:pt x="112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2" y="44"/>
                      <a:pt x="64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3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1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6" y="22"/>
                    </a:cubicBezTo>
                    <a:cubicBezTo>
                      <a:pt x="104" y="24"/>
                      <a:pt x="100" y="25"/>
                      <a:pt x="97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0" y="20"/>
                      <a:pt x="102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5" y="16"/>
                      <a:pt x="106" y="16"/>
                      <a:pt x="106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0" y="16"/>
                    </a:cubicBezTo>
                    <a:cubicBezTo>
                      <a:pt x="111" y="17"/>
                      <a:pt x="112" y="17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0" y="24"/>
                      <a:pt x="84" y="27"/>
                    </a:cubicBezTo>
                    <a:cubicBezTo>
                      <a:pt x="71" y="33"/>
                      <a:pt x="58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0" y="60"/>
                    </a:cubicBezTo>
                    <a:cubicBezTo>
                      <a:pt x="41" y="45"/>
                      <a:pt x="65" y="34"/>
                      <a:pt x="87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2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79" y="8"/>
                      <a:pt x="76" y="10"/>
                      <a:pt x="72" y="13"/>
                    </a:cubicBezTo>
                    <a:cubicBezTo>
                      <a:pt x="74" y="8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2" y="46"/>
                      <a:pt x="14" y="45"/>
                    </a:cubicBezTo>
                    <a:cubicBezTo>
                      <a:pt x="20" y="40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1" y="23"/>
                    </a:cubicBezTo>
                    <a:cubicBezTo>
                      <a:pt x="56" y="20"/>
                      <a:pt x="61" y="16"/>
                      <a:pt x="66" y="13"/>
                    </a:cubicBezTo>
                    <a:cubicBezTo>
                      <a:pt x="66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8" y="13"/>
                      <a:pt x="69" y="13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0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3" y="15"/>
                    </a:cubicBezTo>
                    <a:cubicBezTo>
                      <a:pt x="38" y="18"/>
                      <a:pt x="32" y="19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2" y="19"/>
                      <a:pt x="37" y="15"/>
                      <a:pt x="41" y="12"/>
                    </a:cubicBezTo>
                    <a:cubicBezTo>
                      <a:pt x="42" y="11"/>
                      <a:pt x="41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1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0" y="21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8" y="21"/>
                      <a:pt x="6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0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7" name="Freeform 202"/>
              <p:cNvSpPr>
                <a:spLocks noEditPoints="1" noChangeArrowheads="1"/>
              </p:cNvSpPr>
              <p:nvPr/>
            </p:nvSpPr>
            <p:spPr bwMode="auto">
              <a:xfrm>
                <a:off x="549" y="658"/>
                <a:ext cx="522" cy="443"/>
              </a:xfrm>
              <a:custGeom>
                <a:avLst/>
                <a:gdLst>
                  <a:gd name="T0" fmla="*/ 4481 w 221"/>
                  <a:gd name="T1" fmla="*/ 25950 h 187"/>
                  <a:gd name="T2" fmla="*/ 1394 w 221"/>
                  <a:gd name="T3" fmla="*/ 23121 h 187"/>
                  <a:gd name="T4" fmla="*/ 35420 w 221"/>
                  <a:gd name="T5" fmla="*/ 9703 h 187"/>
                  <a:gd name="T6" fmla="*/ 18896 w 221"/>
                  <a:gd name="T7" fmla="*/ 1796 h 187"/>
                  <a:gd name="T8" fmla="*/ 20292 w 221"/>
                  <a:gd name="T9" fmla="*/ 2459 h 187"/>
                  <a:gd name="T10" fmla="*/ 19486 w 221"/>
                  <a:gd name="T11" fmla="*/ 3362 h 187"/>
                  <a:gd name="T12" fmla="*/ 13534 w 221"/>
                  <a:gd name="T13" fmla="*/ 7088 h 187"/>
                  <a:gd name="T14" fmla="*/ 15443 w 221"/>
                  <a:gd name="T15" fmla="*/ 6050 h 187"/>
                  <a:gd name="T16" fmla="*/ 25143 w 221"/>
                  <a:gd name="T17" fmla="*/ 2459 h 187"/>
                  <a:gd name="T18" fmla="*/ 18605 w 221"/>
                  <a:gd name="T19" fmla="*/ 1796 h 187"/>
                  <a:gd name="T20" fmla="*/ 22193 w 221"/>
                  <a:gd name="T21" fmla="*/ 1571 h 187"/>
                  <a:gd name="T22" fmla="*/ 24340 w 221"/>
                  <a:gd name="T23" fmla="*/ 2300 h 187"/>
                  <a:gd name="T24" fmla="*/ 15972 w 221"/>
                  <a:gd name="T25" fmla="*/ 5662 h 187"/>
                  <a:gd name="T26" fmla="*/ 21043 w 221"/>
                  <a:gd name="T27" fmla="*/ 6050 h 187"/>
                  <a:gd name="T28" fmla="*/ 11453 w 221"/>
                  <a:gd name="T29" fmla="*/ 10080 h 187"/>
                  <a:gd name="T30" fmla="*/ 20292 w 221"/>
                  <a:gd name="T31" fmla="*/ 9547 h 187"/>
                  <a:gd name="T32" fmla="*/ 9552 w 221"/>
                  <a:gd name="T33" fmla="*/ 11663 h 187"/>
                  <a:gd name="T34" fmla="*/ 11453 w 221"/>
                  <a:gd name="T35" fmla="*/ 9547 h 187"/>
                  <a:gd name="T36" fmla="*/ 25736 w 221"/>
                  <a:gd name="T37" fmla="*/ 4923 h 187"/>
                  <a:gd name="T38" fmla="*/ 27264 w 221"/>
                  <a:gd name="T39" fmla="*/ 5292 h 187"/>
                  <a:gd name="T40" fmla="*/ 29693 w 221"/>
                  <a:gd name="T41" fmla="*/ 5825 h 187"/>
                  <a:gd name="T42" fmla="*/ 25143 w 221"/>
                  <a:gd name="T43" fmla="*/ 7616 h 187"/>
                  <a:gd name="T44" fmla="*/ 7499 w 221"/>
                  <a:gd name="T45" fmla="*/ 13946 h 187"/>
                  <a:gd name="T46" fmla="*/ 21690 w 221"/>
                  <a:gd name="T47" fmla="*/ 10954 h 187"/>
                  <a:gd name="T48" fmla="*/ 34551 w 221"/>
                  <a:gd name="T49" fmla="*/ 6858 h 187"/>
                  <a:gd name="T50" fmla="*/ 33680 w 221"/>
                  <a:gd name="T51" fmla="*/ 8654 h 187"/>
                  <a:gd name="T52" fmla="*/ 36977 w 221"/>
                  <a:gd name="T53" fmla="*/ 7965 h 187"/>
                  <a:gd name="T54" fmla="*/ 34707 w 221"/>
                  <a:gd name="T55" fmla="*/ 11343 h 187"/>
                  <a:gd name="T56" fmla="*/ 11108 w 221"/>
                  <a:gd name="T57" fmla="*/ 19092 h 187"/>
                  <a:gd name="T58" fmla="*/ 4325 w 221"/>
                  <a:gd name="T59" fmla="*/ 21191 h 187"/>
                  <a:gd name="T60" fmla="*/ 5600 w 221"/>
                  <a:gd name="T61" fmla="*/ 21695 h 187"/>
                  <a:gd name="T62" fmla="*/ 25524 w 221"/>
                  <a:gd name="T63" fmla="*/ 18042 h 187"/>
                  <a:gd name="T64" fmla="*/ 8156 w 221"/>
                  <a:gd name="T65" fmla="*/ 23121 h 187"/>
                  <a:gd name="T66" fmla="*/ 18896 w 221"/>
                  <a:gd name="T67" fmla="*/ 27904 h 187"/>
                  <a:gd name="T68" fmla="*/ 18372 w 221"/>
                  <a:gd name="T69" fmla="*/ 26327 h 187"/>
                  <a:gd name="T70" fmla="*/ 21530 w 221"/>
                  <a:gd name="T71" fmla="*/ 25076 h 187"/>
                  <a:gd name="T72" fmla="*/ 14259 w 221"/>
                  <a:gd name="T73" fmla="*/ 24531 h 187"/>
                  <a:gd name="T74" fmla="*/ 18081 w 221"/>
                  <a:gd name="T75" fmla="*/ 22986 h 187"/>
                  <a:gd name="T76" fmla="*/ 22415 w 221"/>
                  <a:gd name="T77" fmla="*/ 20658 h 187"/>
                  <a:gd name="T78" fmla="*/ 20292 w 221"/>
                  <a:gd name="T79" fmla="*/ 21416 h 187"/>
                  <a:gd name="T80" fmla="*/ 12859 w 221"/>
                  <a:gd name="T81" fmla="*/ 24531 h 187"/>
                  <a:gd name="T82" fmla="*/ 17212 w 221"/>
                  <a:gd name="T83" fmla="*/ 25289 h 187"/>
                  <a:gd name="T84" fmla="*/ 15811 w 221"/>
                  <a:gd name="T85" fmla="*/ 27028 h 187"/>
                  <a:gd name="T86" fmla="*/ 19633 w 221"/>
                  <a:gd name="T87" fmla="*/ 27028 h 187"/>
                  <a:gd name="T88" fmla="*/ 15287 w 221"/>
                  <a:gd name="T89" fmla="*/ 21034 h 187"/>
                  <a:gd name="T90" fmla="*/ 11978 w 221"/>
                  <a:gd name="T91" fmla="*/ 21191 h 187"/>
                  <a:gd name="T92" fmla="*/ 6259 w 221"/>
                  <a:gd name="T93" fmla="*/ 21695 h 187"/>
                  <a:gd name="T94" fmla="*/ 26551 w 221"/>
                  <a:gd name="T95" fmla="*/ 16246 h 187"/>
                  <a:gd name="T96" fmla="*/ 6103 w 221"/>
                  <a:gd name="T97" fmla="*/ 20658 h 187"/>
                  <a:gd name="T98" fmla="*/ 16184 w 221"/>
                  <a:gd name="T99" fmla="*/ 16791 h 187"/>
                  <a:gd name="T100" fmla="*/ 34395 w 221"/>
                  <a:gd name="T101" fmla="*/ 10838 h 187"/>
                  <a:gd name="T102" fmla="*/ 33023 w 221"/>
                  <a:gd name="T103" fmla="*/ 12380 h 187"/>
                  <a:gd name="T104" fmla="*/ 33023 w 221"/>
                  <a:gd name="T105" fmla="*/ 11499 h 187"/>
                  <a:gd name="T106" fmla="*/ 18372 w 221"/>
                  <a:gd name="T107" fmla="*/ 29541 h 187"/>
                  <a:gd name="T108" fmla="*/ 4481 w 221"/>
                  <a:gd name="T109" fmla="*/ 16948 h 187"/>
                  <a:gd name="T110" fmla="*/ 4481 w 221"/>
                  <a:gd name="T111" fmla="*/ 16948 h 187"/>
                  <a:gd name="T112" fmla="*/ 18237 w 221"/>
                  <a:gd name="T113" fmla="*/ 30738 h 187"/>
                  <a:gd name="T114" fmla="*/ 1897 w 221"/>
                  <a:gd name="T115" fmla="*/ 24036 h 187"/>
                  <a:gd name="T116" fmla="*/ 19768 w 221"/>
                  <a:gd name="T117" fmla="*/ 30963 h 1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21"/>
                  <a:gd name="T178" fmla="*/ 0 h 187"/>
                  <a:gd name="T179" fmla="*/ 221 w 221"/>
                  <a:gd name="T180" fmla="*/ 187 h 1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21" h="187">
                    <a:moveTo>
                      <a:pt x="221" y="62"/>
                    </a:moveTo>
                    <a:cubicBezTo>
                      <a:pt x="221" y="62"/>
                      <a:pt x="220" y="62"/>
                      <a:pt x="220" y="62"/>
                    </a:cubicBezTo>
                    <a:cubicBezTo>
                      <a:pt x="218" y="62"/>
                      <a:pt x="217" y="58"/>
                      <a:pt x="216" y="57"/>
                    </a:cubicBezTo>
                    <a:cubicBezTo>
                      <a:pt x="215" y="53"/>
                      <a:pt x="216" y="49"/>
                      <a:pt x="217" y="45"/>
                    </a:cubicBezTo>
                    <a:cubicBezTo>
                      <a:pt x="217" y="45"/>
                      <a:pt x="217" y="45"/>
                      <a:pt x="217" y="44"/>
                    </a:cubicBezTo>
                    <a:cubicBezTo>
                      <a:pt x="217" y="44"/>
                      <a:pt x="217" y="44"/>
                      <a:pt x="217" y="43"/>
                    </a:cubicBezTo>
                    <a:cubicBezTo>
                      <a:pt x="202" y="37"/>
                      <a:pt x="187" y="30"/>
                      <a:pt x="172" y="23"/>
                    </a:cubicBezTo>
                    <a:cubicBezTo>
                      <a:pt x="153" y="15"/>
                      <a:pt x="134" y="6"/>
                      <a:pt x="115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4" y="18"/>
                      <a:pt x="76" y="39"/>
                      <a:pt x="58" y="58"/>
                    </a:cubicBezTo>
                    <a:cubicBezTo>
                      <a:pt x="41" y="76"/>
                      <a:pt x="24" y="94"/>
                      <a:pt x="9" y="113"/>
                    </a:cubicBezTo>
                    <a:cubicBezTo>
                      <a:pt x="2" y="118"/>
                      <a:pt x="0" y="134"/>
                      <a:pt x="9" y="138"/>
                    </a:cubicBezTo>
                    <a:cubicBezTo>
                      <a:pt x="14" y="141"/>
                      <a:pt x="20" y="144"/>
                      <a:pt x="26" y="147"/>
                    </a:cubicBezTo>
                    <a:cubicBezTo>
                      <a:pt x="36" y="152"/>
                      <a:pt x="46" y="158"/>
                      <a:pt x="56" y="163"/>
                    </a:cubicBezTo>
                    <a:cubicBezTo>
                      <a:pt x="73" y="171"/>
                      <a:pt x="89" y="180"/>
                      <a:pt x="106" y="186"/>
                    </a:cubicBezTo>
                    <a:cubicBezTo>
                      <a:pt x="106" y="187"/>
                      <a:pt x="107" y="186"/>
                      <a:pt x="107" y="186"/>
                    </a:cubicBezTo>
                    <a:cubicBezTo>
                      <a:pt x="107" y="186"/>
                      <a:pt x="107" y="186"/>
                      <a:pt x="107" y="185"/>
                    </a:cubicBezTo>
                    <a:cubicBezTo>
                      <a:pt x="122" y="169"/>
                      <a:pt x="138" y="153"/>
                      <a:pt x="154" y="137"/>
                    </a:cubicBezTo>
                    <a:cubicBezTo>
                      <a:pt x="174" y="116"/>
                      <a:pt x="194" y="94"/>
                      <a:pt x="214" y="73"/>
                    </a:cubicBezTo>
                    <a:cubicBezTo>
                      <a:pt x="216" y="70"/>
                      <a:pt x="220" y="67"/>
                      <a:pt x="221" y="63"/>
                    </a:cubicBezTo>
                    <a:cubicBezTo>
                      <a:pt x="221" y="63"/>
                      <a:pt x="221" y="62"/>
                      <a:pt x="221" y="62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59"/>
                      <a:pt x="56" y="154"/>
                    </a:cubicBezTo>
                    <a:cubicBezTo>
                      <a:pt x="46" y="149"/>
                      <a:pt x="35" y="144"/>
                      <a:pt x="25" y="139"/>
                    </a:cubicBezTo>
                    <a:cubicBezTo>
                      <a:pt x="20" y="137"/>
                      <a:pt x="13" y="134"/>
                      <a:pt x="9" y="131"/>
                    </a:cubicBezTo>
                    <a:cubicBezTo>
                      <a:pt x="9" y="131"/>
                      <a:pt x="8" y="131"/>
                      <a:pt x="8" y="131"/>
                    </a:cubicBezTo>
                    <a:cubicBezTo>
                      <a:pt x="8" y="129"/>
                      <a:pt x="8" y="128"/>
                      <a:pt x="8" y="126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9" y="157"/>
                      <a:pt x="86" y="164"/>
                      <a:pt x="102" y="172"/>
                    </a:cubicBezTo>
                    <a:cubicBezTo>
                      <a:pt x="102" y="174"/>
                      <a:pt x="101" y="175"/>
                      <a:pt x="101" y="176"/>
                    </a:cubicBezTo>
                    <a:cubicBezTo>
                      <a:pt x="97" y="174"/>
                      <a:pt x="92" y="172"/>
                      <a:pt x="88" y="170"/>
                    </a:cubicBezTo>
                    <a:close/>
                    <a:moveTo>
                      <a:pt x="30" y="93"/>
                    </a:moveTo>
                    <a:cubicBezTo>
                      <a:pt x="30" y="93"/>
                      <a:pt x="30" y="93"/>
                      <a:pt x="30" y="93"/>
                    </a:cubicBezTo>
                    <a:cubicBezTo>
                      <a:pt x="45" y="88"/>
                      <a:pt x="60" y="85"/>
                      <a:pt x="75" y="81"/>
                    </a:cubicBezTo>
                    <a:cubicBezTo>
                      <a:pt x="90" y="78"/>
                      <a:pt x="104" y="74"/>
                      <a:pt x="119" y="70"/>
                    </a:cubicBezTo>
                    <a:cubicBezTo>
                      <a:pt x="134" y="67"/>
                      <a:pt x="149" y="64"/>
                      <a:pt x="164" y="60"/>
                    </a:cubicBezTo>
                    <a:cubicBezTo>
                      <a:pt x="172" y="58"/>
                      <a:pt x="180" y="56"/>
                      <a:pt x="187" y="55"/>
                    </a:cubicBezTo>
                    <a:cubicBezTo>
                      <a:pt x="194" y="53"/>
                      <a:pt x="201" y="52"/>
                      <a:pt x="208" y="50"/>
                    </a:cubicBezTo>
                    <a:cubicBezTo>
                      <a:pt x="207" y="52"/>
                      <a:pt x="205" y="54"/>
                      <a:pt x="204" y="55"/>
                    </a:cubicBezTo>
                    <a:cubicBezTo>
                      <a:pt x="203" y="55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1" y="56"/>
                    </a:cubicBezTo>
                    <a:cubicBezTo>
                      <a:pt x="173" y="62"/>
                      <a:pt x="144" y="67"/>
                      <a:pt x="115" y="73"/>
                    </a:cubicBezTo>
                    <a:cubicBezTo>
                      <a:pt x="85" y="79"/>
                      <a:pt x="56" y="88"/>
                      <a:pt x="27" y="95"/>
                    </a:cubicBezTo>
                    <a:cubicBezTo>
                      <a:pt x="28" y="95"/>
                      <a:pt x="29" y="94"/>
                      <a:pt x="30" y="93"/>
                    </a:cubicBezTo>
                    <a:close/>
                    <a:moveTo>
                      <a:pt x="115" y="2"/>
                    </a:moveTo>
                    <a:cubicBezTo>
                      <a:pt x="116" y="3"/>
                      <a:pt x="118" y="3"/>
                      <a:pt x="119" y="4"/>
                    </a:cubicBezTo>
                    <a:cubicBezTo>
                      <a:pt x="117" y="4"/>
                      <a:pt x="114" y="5"/>
                      <a:pt x="112" y="5"/>
                    </a:cubicBezTo>
                    <a:cubicBezTo>
                      <a:pt x="113" y="4"/>
                      <a:pt x="114" y="3"/>
                      <a:pt x="115" y="2"/>
                    </a:cubicBezTo>
                    <a:close/>
                    <a:moveTo>
                      <a:pt x="124" y="6"/>
                    </a:moveTo>
                    <a:cubicBezTo>
                      <a:pt x="121" y="6"/>
                      <a:pt x="118" y="7"/>
                      <a:pt x="115" y="8"/>
                    </a:cubicBezTo>
                    <a:cubicBezTo>
                      <a:pt x="114" y="8"/>
                      <a:pt x="112" y="9"/>
                      <a:pt x="110" y="9"/>
                    </a:cubicBezTo>
                    <a:cubicBezTo>
                      <a:pt x="110" y="10"/>
                      <a:pt x="110" y="10"/>
                      <a:pt x="109" y="10"/>
                    </a:cubicBezTo>
                    <a:cubicBezTo>
                      <a:pt x="111" y="9"/>
                      <a:pt x="112" y="8"/>
                      <a:pt x="113" y="8"/>
                    </a:cubicBezTo>
                    <a:cubicBezTo>
                      <a:pt x="116" y="7"/>
                      <a:pt x="119" y="6"/>
                      <a:pt x="121" y="5"/>
                    </a:cubicBezTo>
                    <a:cubicBezTo>
                      <a:pt x="122" y="5"/>
                      <a:pt x="123" y="5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6" y="8"/>
                      <a:pt x="122" y="10"/>
                      <a:pt x="118" y="11"/>
                    </a:cubicBezTo>
                    <a:cubicBezTo>
                      <a:pt x="113" y="12"/>
                      <a:pt x="108" y="13"/>
                      <a:pt x="102" y="15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3"/>
                      <a:pt x="106" y="13"/>
                      <a:pt x="107" y="12"/>
                    </a:cubicBezTo>
                    <a:cubicBezTo>
                      <a:pt x="109" y="12"/>
                      <a:pt x="112" y="11"/>
                      <a:pt x="114" y="11"/>
                    </a:cubicBezTo>
                    <a:cubicBezTo>
                      <a:pt x="118" y="10"/>
                      <a:pt x="122" y="9"/>
                      <a:pt x="126" y="6"/>
                    </a:cubicBezTo>
                    <a:cubicBezTo>
                      <a:pt x="127" y="7"/>
                      <a:pt x="128" y="7"/>
                      <a:pt x="129" y="8"/>
                    </a:cubicBezTo>
                    <a:close/>
                    <a:moveTo>
                      <a:pt x="136" y="10"/>
                    </a:moveTo>
                    <a:cubicBezTo>
                      <a:pt x="130" y="11"/>
                      <a:pt x="123" y="12"/>
                      <a:pt x="117" y="14"/>
                    </a:cubicBezTo>
                    <a:cubicBezTo>
                      <a:pt x="111" y="15"/>
                      <a:pt x="103" y="17"/>
                      <a:pt x="98" y="19"/>
                    </a:cubicBezTo>
                    <a:cubicBezTo>
                      <a:pt x="104" y="17"/>
                      <a:pt x="110" y="15"/>
                      <a:pt x="116" y="13"/>
                    </a:cubicBezTo>
                    <a:cubicBezTo>
                      <a:pt x="121" y="12"/>
                      <a:pt x="126" y="11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2" y="9"/>
                      <a:pt x="134" y="10"/>
                      <a:pt x="136" y="10"/>
                    </a:cubicBezTo>
                    <a:close/>
                    <a:moveTo>
                      <a:pt x="140" y="12"/>
                    </a:moveTo>
                    <a:cubicBezTo>
                      <a:pt x="138" y="12"/>
                      <a:pt x="135" y="13"/>
                      <a:pt x="133" y="14"/>
                    </a:cubicBezTo>
                    <a:cubicBezTo>
                      <a:pt x="129" y="14"/>
                      <a:pt x="125" y="15"/>
                      <a:pt x="122" y="16"/>
                    </a:cubicBezTo>
                    <a:cubicBezTo>
                      <a:pt x="113" y="18"/>
                      <a:pt x="105" y="21"/>
                      <a:pt x="97" y="24"/>
                    </a:cubicBezTo>
                    <a:cubicBezTo>
                      <a:pt x="96" y="24"/>
                      <a:pt x="94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0"/>
                      <a:pt x="112" y="19"/>
                    </a:cubicBezTo>
                    <a:cubicBezTo>
                      <a:pt x="120" y="16"/>
                      <a:pt x="129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1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3" y="19"/>
                      <a:pt x="134" y="20"/>
                      <a:pt x="126" y="22"/>
                    </a:cubicBezTo>
                    <a:cubicBezTo>
                      <a:pt x="133" y="20"/>
                      <a:pt x="140" y="18"/>
                      <a:pt x="147" y="15"/>
                    </a:cubicBezTo>
                    <a:cubicBezTo>
                      <a:pt x="148" y="16"/>
                      <a:pt x="150" y="16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3"/>
                      <a:pt x="140" y="25"/>
                    </a:cubicBezTo>
                    <a:cubicBezTo>
                      <a:pt x="132" y="26"/>
                      <a:pt x="125" y="29"/>
                      <a:pt x="118" y="30"/>
                    </a:cubicBezTo>
                    <a:cubicBezTo>
                      <a:pt x="110" y="32"/>
                      <a:pt x="103" y="34"/>
                      <a:pt x="96" y="36"/>
                    </a:cubicBezTo>
                    <a:cubicBezTo>
                      <a:pt x="93" y="37"/>
                      <a:pt x="90" y="38"/>
                      <a:pt x="86" y="39"/>
                    </a:cubicBezTo>
                    <a:cubicBezTo>
                      <a:pt x="84" y="39"/>
                      <a:pt x="80" y="40"/>
                      <a:pt x="78" y="40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83" y="37"/>
                      <a:pt x="89" y="36"/>
                      <a:pt x="94" y="34"/>
                    </a:cubicBezTo>
                    <a:cubicBezTo>
                      <a:pt x="101" y="32"/>
                      <a:pt x="108" y="30"/>
                      <a:pt x="115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1"/>
                      <a:pt x="147" y="20"/>
                      <a:pt x="152" y="17"/>
                    </a:cubicBezTo>
                    <a:cubicBezTo>
                      <a:pt x="154" y="18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2"/>
                      <a:pt x="97" y="31"/>
                    </a:cubicBezTo>
                    <a:cubicBezTo>
                      <a:pt x="103" y="29"/>
                      <a:pt x="108" y="27"/>
                      <a:pt x="114" y="25"/>
                    </a:cubicBezTo>
                    <a:cubicBezTo>
                      <a:pt x="115" y="25"/>
                      <a:pt x="116" y="25"/>
                      <a:pt x="118" y="25"/>
                    </a:cubicBezTo>
                    <a:cubicBezTo>
                      <a:pt x="117" y="25"/>
                      <a:pt x="116" y="25"/>
                      <a:pt x="115" y="25"/>
                    </a:cubicBezTo>
                    <a:cubicBezTo>
                      <a:pt x="109" y="27"/>
                      <a:pt x="103" y="29"/>
                      <a:pt x="97" y="31"/>
                    </a:cubicBezTo>
                    <a:cubicBezTo>
                      <a:pt x="95" y="32"/>
                      <a:pt x="92" y="33"/>
                      <a:pt x="89" y="34"/>
                    </a:cubicBezTo>
                    <a:cubicBezTo>
                      <a:pt x="87" y="34"/>
                      <a:pt x="86" y="35"/>
                      <a:pt x="84" y="35"/>
                    </a:cubicBezTo>
                    <a:cubicBezTo>
                      <a:pt x="84" y="35"/>
                      <a:pt x="83" y="36"/>
                      <a:pt x="82" y="36"/>
                    </a:cubicBezTo>
                    <a:cubicBezTo>
                      <a:pt x="82" y="36"/>
                      <a:pt x="83" y="35"/>
                      <a:pt x="83" y="35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2"/>
                      <a:pt x="136" y="21"/>
                    </a:cubicBezTo>
                    <a:cubicBezTo>
                      <a:pt x="140" y="20"/>
                      <a:pt x="144" y="19"/>
                      <a:pt x="147" y="18"/>
                    </a:cubicBezTo>
                    <a:cubicBezTo>
                      <a:pt x="149" y="18"/>
                      <a:pt x="150" y="18"/>
                      <a:pt x="151" y="17"/>
                    </a:cubicBezTo>
                    <a:cubicBezTo>
                      <a:pt x="149" y="18"/>
                      <a:pt x="148" y="19"/>
                      <a:pt x="146" y="19"/>
                    </a:cubicBezTo>
                    <a:cubicBezTo>
                      <a:pt x="133" y="24"/>
                      <a:pt x="120" y="26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10" y="28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3"/>
                      <a:pt x="144" y="14"/>
                      <a:pt x="145" y="14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9" y="23"/>
                      <a:pt x="100" y="26"/>
                      <a:pt x="91" y="29"/>
                    </a:cubicBezTo>
                    <a:cubicBezTo>
                      <a:pt x="90" y="29"/>
                      <a:pt x="89" y="29"/>
                      <a:pt x="88" y="30"/>
                    </a:cubicBezTo>
                    <a:cubicBezTo>
                      <a:pt x="90" y="29"/>
                      <a:pt x="91" y="28"/>
                      <a:pt x="93" y="27"/>
                    </a:cubicBezTo>
                    <a:cubicBezTo>
                      <a:pt x="95" y="27"/>
                      <a:pt x="97" y="26"/>
                      <a:pt x="99" y="25"/>
                    </a:cubicBezTo>
                    <a:cubicBezTo>
                      <a:pt x="105" y="23"/>
                      <a:pt x="110" y="22"/>
                      <a:pt x="115" y="21"/>
                    </a:cubicBezTo>
                    <a:cubicBezTo>
                      <a:pt x="124" y="18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5"/>
                    </a:cubicBezTo>
                    <a:cubicBezTo>
                      <a:pt x="117" y="5"/>
                      <a:pt x="118" y="5"/>
                      <a:pt x="120" y="4"/>
                    </a:cubicBezTo>
                    <a:cubicBezTo>
                      <a:pt x="122" y="4"/>
                      <a:pt x="116" y="6"/>
                      <a:pt x="116" y="6"/>
                    </a:cubicBezTo>
                    <a:cubicBezTo>
                      <a:pt x="113" y="7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9"/>
                      <a:pt x="117" y="8"/>
                    </a:cubicBezTo>
                    <a:cubicBezTo>
                      <a:pt x="119" y="8"/>
                      <a:pt x="122" y="7"/>
                      <a:pt x="124" y="7"/>
                    </a:cubicBezTo>
                    <a:cubicBezTo>
                      <a:pt x="124" y="7"/>
                      <a:pt x="123" y="7"/>
                      <a:pt x="123" y="7"/>
                    </a:cubicBezTo>
                    <a:cubicBezTo>
                      <a:pt x="122" y="8"/>
                      <a:pt x="121" y="8"/>
                      <a:pt x="119" y="9"/>
                    </a:cubicBezTo>
                    <a:cubicBezTo>
                      <a:pt x="114" y="10"/>
                      <a:pt x="109" y="11"/>
                      <a:pt x="104" y="13"/>
                    </a:cubicBezTo>
                    <a:cubicBezTo>
                      <a:pt x="105" y="12"/>
                      <a:pt x="105" y="12"/>
                      <a:pt x="105" y="12"/>
                    </a:cubicBezTo>
                    <a:close/>
                    <a:moveTo>
                      <a:pt x="102" y="15"/>
                    </a:moveTo>
                    <a:cubicBezTo>
                      <a:pt x="106" y="15"/>
                      <a:pt x="110" y="13"/>
                      <a:pt x="114" y="13"/>
                    </a:cubicBezTo>
                    <a:cubicBezTo>
                      <a:pt x="116" y="12"/>
                      <a:pt x="119" y="11"/>
                      <a:pt x="121" y="11"/>
                    </a:cubicBezTo>
                    <a:cubicBezTo>
                      <a:pt x="123" y="10"/>
                      <a:pt x="125" y="10"/>
                      <a:pt x="126" y="9"/>
                    </a:cubicBezTo>
                    <a:cubicBezTo>
                      <a:pt x="127" y="9"/>
                      <a:pt x="131" y="7"/>
                      <a:pt x="128" y="9"/>
                    </a:cubicBezTo>
                    <a:cubicBezTo>
                      <a:pt x="123" y="12"/>
                      <a:pt x="117" y="12"/>
                      <a:pt x="112" y="14"/>
                    </a:cubicBezTo>
                    <a:cubicBezTo>
                      <a:pt x="107" y="15"/>
                      <a:pt x="103" y="16"/>
                      <a:pt x="99" y="18"/>
                    </a:cubicBezTo>
                    <a:cubicBezTo>
                      <a:pt x="100" y="17"/>
                      <a:pt x="101" y="16"/>
                      <a:pt x="102" y="15"/>
                    </a:cubicBezTo>
                    <a:close/>
                    <a:moveTo>
                      <a:pt x="97" y="20"/>
                    </a:moveTo>
                    <a:cubicBezTo>
                      <a:pt x="104" y="18"/>
                      <a:pt x="111" y="16"/>
                      <a:pt x="117" y="14"/>
                    </a:cubicBezTo>
                    <a:cubicBezTo>
                      <a:pt x="121" y="14"/>
                      <a:pt x="124" y="13"/>
                      <a:pt x="128" y="12"/>
                    </a:cubicBezTo>
                    <a:cubicBezTo>
                      <a:pt x="130" y="12"/>
                      <a:pt x="131" y="12"/>
                      <a:pt x="133" y="12"/>
                    </a:cubicBezTo>
                    <a:cubicBezTo>
                      <a:pt x="120" y="16"/>
                      <a:pt x="106" y="19"/>
                      <a:pt x="94" y="24"/>
                    </a:cubicBezTo>
                    <a:cubicBezTo>
                      <a:pt x="95" y="22"/>
                      <a:pt x="96" y="21"/>
                      <a:pt x="97" y="20"/>
                    </a:cubicBezTo>
                    <a:close/>
                    <a:moveTo>
                      <a:pt x="92" y="25"/>
                    </a:moveTo>
                    <a:cubicBezTo>
                      <a:pt x="100" y="24"/>
                      <a:pt x="108" y="21"/>
                      <a:pt x="115" y="19"/>
                    </a:cubicBezTo>
                    <a:cubicBezTo>
                      <a:pt x="119" y="17"/>
                      <a:pt x="124" y="16"/>
                      <a:pt x="128" y="15"/>
                    </a:cubicBezTo>
                    <a:cubicBezTo>
                      <a:pt x="132" y="15"/>
                      <a:pt x="136" y="14"/>
                      <a:pt x="140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8"/>
                      <a:pt x="116" y="20"/>
                      <a:pt x="111" y="21"/>
                    </a:cubicBezTo>
                    <a:cubicBezTo>
                      <a:pt x="104" y="23"/>
                      <a:pt x="96" y="25"/>
                      <a:pt x="89" y="28"/>
                    </a:cubicBezTo>
                    <a:cubicBezTo>
                      <a:pt x="90" y="27"/>
                      <a:pt x="91" y="26"/>
                      <a:pt x="92" y="25"/>
                    </a:cubicBezTo>
                    <a:close/>
                    <a:moveTo>
                      <a:pt x="87" y="30"/>
                    </a:moveTo>
                    <a:cubicBezTo>
                      <a:pt x="92" y="30"/>
                      <a:pt x="96" y="28"/>
                      <a:pt x="100" y="26"/>
                    </a:cubicBezTo>
                    <a:cubicBezTo>
                      <a:pt x="105" y="24"/>
                      <a:pt x="111" y="23"/>
                      <a:pt x="116" y="22"/>
                    </a:cubicBezTo>
                    <a:cubicBezTo>
                      <a:pt x="122" y="20"/>
                      <a:pt x="128" y="19"/>
                      <a:pt x="134" y="18"/>
                    </a:cubicBezTo>
                    <a:cubicBezTo>
                      <a:pt x="137" y="17"/>
                      <a:pt x="140" y="16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2" y="16"/>
                      <a:pt x="141" y="17"/>
                      <a:pt x="140" y="17"/>
                    </a:cubicBezTo>
                    <a:cubicBezTo>
                      <a:pt x="129" y="21"/>
                      <a:pt x="118" y="23"/>
                      <a:pt x="108" y="27"/>
                    </a:cubicBezTo>
                    <a:cubicBezTo>
                      <a:pt x="102" y="28"/>
                      <a:pt x="97" y="30"/>
                      <a:pt x="92" y="32"/>
                    </a:cubicBezTo>
                    <a:cubicBezTo>
                      <a:pt x="89" y="32"/>
                      <a:pt x="87" y="33"/>
                      <a:pt x="84" y="34"/>
                    </a:cubicBezTo>
                    <a:cubicBezTo>
                      <a:pt x="85" y="33"/>
                      <a:pt x="86" y="32"/>
                      <a:pt x="87" y="30"/>
                    </a:cubicBezTo>
                    <a:close/>
                    <a:moveTo>
                      <a:pt x="81" y="37"/>
                    </a:moveTo>
                    <a:cubicBezTo>
                      <a:pt x="84" y="36"/>
                      <a:pt x="86" y="36"/>
                      <a:pt x="88" y="35"/>
                    </a:cubicBezTo>
                    <a:cubicBezTo>
                      <a:pt x="85" y="36"/>
                      <a:pt x="82" y="37"/>
                      <a:pt x="80" y="39"/>
                    </a:cubicBezTo>
                    <a:cubicBezTo>
                      <a:pt x="80" y="38"/>
                      <a:pt x="81" y="37"/>
                      <a:pt x="81" y="37"/>
                    </a:cubicBezTo>
                    <a:close/>
                    <a:moveTo>
                      <a:pt x="77" y="42"/>
                    </a:moveTo>
                    <a:cubicBezTo>
                      <a:pt x="91" y="39"/>
                      <a:pt x="104" y="35"/>
                      <a:pt x="118" y="31"/>
                    </a:cubicBezTo>
                    <a:cubicBezTo>
                      <a:pt x="125" y="29"/>
                      <a:pt x="131" y="27"/>
                      <a:pt x="138" y="26"/>
                    </a:cubicBezTo>
                    <a:cubicBezTo>
                      <a:pt x="145" y="24"/>
                      <a:pt x="152" y="23"/>
                      <a:pt x="159" y="20"/>
                    </a:cubicBezTo>
                    <a:cubicBezTo>
                      <a:pt x="161" y="21"/>
                      <a:pt x="163" y="22"/>
                      <a:pt x="165" y="23"/>
                    </a:cubicBezTo>
                    <a:cubicBezTo>
                      <a:pt x="158" y="23"/>
                      <a:pt x="152" y="26"/>
                      <a:pt x="146" y="27"/>
                    </a:cubicBezTo>
                    <a:cubicBezTo>
                      <a:pt x="137" y="30"/>
                      <a:pt x="129" y="32"/>
                      <a:pt x="121" y="34"/>
                    </a:cubicBezTo>
                    <a:cubicBezTo>
                      <a:pt x="112" y="36"/>
                      <a:pt x="104" y="39"/>
                      <a:pt x="96" y="41"/>
                    </a:cubicBezTo>
                    <a:cubicBezTo>
                      <a:pt x="88" y="42"/>
                      <a:pt x="81" y="44"/>
                      <a:pt x="73" y="46"/>
                    </a:cubicBezTo>
                    <a:cubicBezTo>
                      <a:pt x="74" y="44"/>
                      <a:pt x="76" y="43"/>
                      <a:pt x="77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2"/>
                      <a:pt x="161" y="34"/>
                      <a:pt x="151" y="37"/>
                    </a:cubicBezTo>
                    <a:cubicBezTo>
                      <a:pt x="141" y="39"/>
                      <a:pt x="131" y="41"/>
                      <a:pt x="120" y="44"/>
                    </a:cubicBezTo>
                    <a:cubicBezTo>
                      <a:pt x="101" y="48"/>
                      <a:pt x="81" y="54"/>
                      <a:pt x="62" y="60"/>
                    </a:cubicBezTo>
                    <a:cubicBezTo>
                      <a:pt x="61" y="60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59"/>
                      <a:pt x="64" y="58"/>
                      <a:pt x="66" y="57"/>
                    </a:cubicBezTo>
                    <a:cubicBezTo>
                      <a:pt x="71" y="55"/>
                      <a:pt x="76" y="54"/>
                      <a:pt x="81" y="53"/>
                    </a:cubicBezTo>
                    <a:cubicBezTo>
                      <a:pt x="91" y="49"/>
                      <a:pt x="101" y="46"/>
                      <a:pt x="112" y="43"/>
                    </a:cubicBezTo>
                    <a:cubicBezTo>
                      <a:pt x="122" y="40"/>
                      <a:pt x="132" y="37"/>
                      <a:pt x="142" y="35"/>
                    </a:cubicBezTo>
                    <a:cubicBezTo>
                      <a:pt x="152" y="32"/>
                      <a:pt x="162" y="30"/>
                      <a:pt x="172" y="26"/>
                    </a:cubicBezTo>
                    <a:cubicBezTo>
                      <a:pt x="175" y="27"/>
                      <a:pt x="177" y="28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3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5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3"/>
                    </a:cubicBezTo>
                    <a:cubicBezTo>
                      <a:pt x="54" y="72"/>
                      <a:pt x="57" y="72"/>
                      <a:pt x="59" y="71"/>
                    </a:cubicBezTo>
                    <a:cubicBezTo>
                      <a:pt x="66" y="68"/>
                      <a:pt x="72" y="66"/>
                      <a:pt x="79" y="63"/>
                    </a:cubicBezTo>
                    <a:cubicBezTo>
                      <a:pt x="91" y="59"/>
                      <a:pt x="103" y="56"/>
                      <a:pt x="115" y="52"/>
                    </a:cubicBezTo>
                    <a:cubicBezTo>
                      <a:pt x="128" y="48"/>
                      <a:pt x="140" y="45"/>
                      <a:pt x="153" y="42"/>
                    </a:cubicBezTo>
                    <a:cubicBezTo>
                      <a:pt x="164" y="39"/>
                      <a:pt x="176" y="37"/>
                      <a:pt x="186" y="33"/>
                    </a:cubicBezTo>
                    <a:close/>
                    <a:moveTo>
                      <a:pt x="121" y="48"/>
                    </a:moveTo>
                    <a:cubicBezTo>
                      <a:pt x="109" y="51"/>
                      <a:pt x="98" y="55"/>
                      <a:pt x="86" y="58"/>
                    </a:cubicBezTo>
                    <a:cubicBezTo>
                      <a:pt x="75" y="61"/>
                      <a:pt x="64" y="65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8" y="65"/>
                      <a:pt x="60" y="65"/>
                      <a:pt x="63" y="64"/>
                    </a:cubicBezTo>
                    <a:cubicBezTo>
                      <a:pt x="69" y="63"/>
                      <a:pt x="74" y="61"/>
                      <a:pt x="80" y="59"/>
                    </a:cubicBezTo>
                    <a:cubicBezTo>
                      <a:pt x="91" y="55"/>
                      <a:pt x="102" y="52"/>
                      <a:pt x="114" y="48"/>
                    </a:cubicBezTo>
                    <a:cubicBezTo>
                      <a:pt x="125" y="45"/>
                      <a:pt x="136" y="42"/>
                      <a:pt x="147" y="39"/>
                    </a:cubicBezTo>
                    <a:cubicBezTo>
                      <a:pt x="158" y="36"/>
                      <a:pt x="170" y="34"/>
                      <a:pt x="180" y="30"/>
                    </a:cubicBezTo>
                    <a:cubicBezTo>
                      <a:pt x="181" y="30"/>
                      <a:pt x="180" y="30"/>
                      <a:pt x="180" y="30"/>
                    </a:cubicBezTo>
                    <a:cubicBezTo>
                      <a:pt x="182" y="31"/>
                      <a:pt x="184" y="31"/>
                      <a:pt x="186" y="32"/>
                    </a:cubicBezTo>
                    <a:cubicBezTo>
                      <a:pt x="164" y="37"/>
                      <a:pt x="142" y="42"/>
                      <a:pt x="121" y="48"/>
                    </a:cubicBezTo>
                    <a:close/>
                    <a:moveTo>
                      <a:pt x="116" y="40"/>
                    </a:moveTo>
                    <a:cubicBezTo>
                      <a:pt x="107" y="42"/>
                      <a:pt x="98" y="45"/>
                      <a:pt x="89" y="48"/>
                    </a:cubicBezTo>
                    <a:cubicBezTo>
                      <a:pt x="85" y="49"/>
                      <a:pt x="80" y="51"/>
                      <a:pt x="76" y="52"/>
                    </a:cubicBezTo>
                    <a:cubicBezTo>
                      <a:pt x="73" y="52"/>
                      <a:pt x="71" y="53"/>
                      <a:pt x="69" y="53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70" y="51"/>
                      <a:pt x="73" y="51"/>
                      <a:pt x="76" y="50"/>
                    </a:cubicBezTo>
                    <a:cubicBezTo>
                      <a:pt x="80" y="49"/>
                      <a:pt x="85" y="48"/>
                      <a:pt x="90" y="46"/>
                    </a:cubicBezTo>
                    <a:cubicBezTo>
                      <a:pt x="99" y="44"/>
                      <a:pt x="108" y="42"/>
                      <a:pt x="118" y="39"/>
                    </a:cubicBezTo>
                    <a:cubicBezTo>
                      <a:pt x="126" y="36"/>
                      <a:pt x="135" y="33"/>
                      <a:pt x="144" y="31"/>
                    </a:cubicBezTo>
                    <a:cubicBezTo>
                      <a:pt x="151" y="29"/>
                      <a:pt x="159" y="27"/>
                      <a:pt x="165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7" y="24"/>
                      <a:pt x="169" y="25"/>
                      <a:pt x="171" y="25"/>
                    </a:cubicBezTo>
                    <a:cubicBezTo>
                      <a:pt x="152" y="30"/>
                      <a:pt x="134" y="34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1"/>
                    </a:cubicBezTo>
                    <a:cubicBezTo>
                      <a:pt x="105" y="39"/>
                      <a:pt x="114" y="36"/>
                      <a:pt x="123" y="34"/>
                    </a:cubicBezTo>
                    <a:cubicBezTo>
                      <a:pt x="131" y="32"/>
                      <a:pt x="139" y="30"/>
                      <a:pt x="148" y="28"/>
                    </a:cubicBezTo>
                    <a:cubicBezTo>
                      <a:pt x="151" y="27"/>
                      <a:pt x="155" y="25"/>
                      <a:pt x="158" y="24"/>
                    </a:cubicBezTo>
                    <a:cubicBezTo>
                      <a:pt x="160" y="24"/>
                      <a:pt x="163" y="24"/>
                      <a:pt x="164" y="24"/>
                    </a:cubicBezTo>
                    <a:cubicBezTo>
                      <a:pt x="162" y="25"/>
                      <a:pt x="159" y="26"/>
                      <a:pt x="157" y="26"/>
                    </a:cubicBezTo>
                    <a:cubicBezTo>
                      <a:pt x="150" y="29"/>
                      <a:pt x="142" y="30"/>
                      <a:pt x="135" y="32"/>
                    </a:cubicBezTo>
                    <a:cubicBezTo>
                      <a:pt x="126" y="35"/>
                      <a:pt x="118" y="38"/>
                      <a:pt x="109" y="41"/>
                    </a:cubicBezTo>
                    <a:cubicBezTo>
                      <a:pt x="100" y="43"/>
                      <a:pt x="91" y="45"/>
                      <a:pt x="83" y="48"/>
                    </a:cubicBezTo>
                    <a:cubicBezTo>
                      <a:pt x="78" y="49"/>
                      <a:pt x="73" y="50"/>
                      <a:pt x="68" y="51"/>
                    </a:cubicBezTo>
                    <a:cubicBezTo>
                      <a:pt x="69" y="50"/>
                      <a:pt x="71" y="48"/>
                      <a:pt x="72" y="47"/>
                    </a:cubicBezTo>
                    <a:close/>
                    <a:moveTo>
                      <a:pt x="65" y="54"/>
                    </a:moveTo>
                    <a:cubicBezTo>
                      <a:pt x="72" y="55"/>
                      <a:pt x="79" y="52"/>
                      <a:pt x="84" y="50"/>
                    </a:cubicBezTo>
                    <a:cubicBezTo>
                      <a:pt x="95" y="47"/>
                      <a:pt x="104" y="44"/>
                      <a:pt x="114" y="41"/>
                    </a:cubicBezTo>
                    <a:cubicBezTo>
                      <a:pt x="124" y="38"/>
                      <a:pt x="133" y="36"/>
                      <a:pt x="143" y="33"/>
                    </a:cubicBezTo>
                    <a:cubicBezTo>
                      <a:pt x="148" y="32"/>
                      <a:pt x="153" y="31"/>
                      <a:pt x="157" y="30"/>
                    </a:cubicBezTo>
                    <a:cubicBezTo>
                      <a:pt x="160" y="29"/>
                      <a:pt x="162" y="28"/>
                      <a:pt x="165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9" y="32"/>
                      <a:pt x="140" y="34"/>
                    </a:cubicBezTo>
                    <a:cubicBezTo>
                      <a:pt x="130" y="36"/>
                      <a:pt x="120" y="40"/>
                      <a:pt x="110" y="43"/>
                    </a:cubicBezTo>
                    <a:cubicBezTo>
                      <a:pt x="100" y="46"/>
                      <a:pt x="90" y="49"/>
                      <a:pt x="81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7"/>
                      <a:pt x="64" y="56"/>
                      <a:pt x="65" y="54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3"/>
                    </a:cubicBezTo>
                    <a:cubicBezTo>
                      <a:pt x="98" y="50"/>
                      <a:pt x="108" y="48"/>
                      <a:pt x="119" y="45"/>
                    </a:cubicBezTo>
                    <a:cubicBezTo>
                      <a:pt x="130" y="42"/>
                      <a:pt x="141" y="40"/>
                      <a:pt x="151" y="37"/>
                    </a:cubicBezTo>
                    <a:cubicBezTo>
                      <a:pt x="157" y="36"/>
                      <a:pt x="162" y="34"/>
                      <a:pt x="167" y="33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51" y="39"/>
                      <a:pt x="130" y="42"/>
                      <a:pt x="110" y="49"/>
                    </a:cubicBezTo>
                    <a:cubicBezTo>
                      <a:pt x="99" y="52"/>
                      <a:pt x="89" y="56"/>
                      <a:pt x="78" y="59"/>
                    </a:cubicBezTo>
                    <a:cubicBezTo>
                      <a:pt x="73" y="60"/>
                      <a:pt x="68" y="62"/>
                      <a:pt x="63" y="63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4"/>
                      <a:pt x="57" y="63"/>
                      <a:pt x="58" y="62"/>
                    </a:cubicBezTo>
                    <a:close/>
                    <a:moveTo>
                      <a:pt x="52" y="68"/>
                    </a:moveTo>
                    <a:cubicBezTo>
                      <a:pt x="63" y="66"/>
                      <a:pt x="74" y="62"/>
                      <a:pt x="84" y="59"/>
                    </a:cubicBezTo>
                    <a:cubicBezTo>
                      <a:pt x="97" y="56"/>
                      <a:pt x="109" y="52"/>
                      <a:pt x="121" y="49"/>
                    </a:cubicBezTo>
                    <a:cubicBezTo>
                      <a:pt x="133" y="45"/>
                      <a:pt x="145" y="42"/>
                      <a:pt x="157" y="39"/>
                    </a:cubicBezTo>
                    <a:cubicBezTo>
                      <a:pt x="163" y="38"/>
                      <a:pt x="169" y="37"/>
                      <a:pt x="175" y="35"/>
                    </a:cubicBezTo>
                    <a:cubicBezTo>
                      <a:pt x="177" y="35"/>
                      <a:pt x="179" y="34"/>
                      <a:pt x="181" y="34"/>
                    </a:cubicBezTo>
                    <a:cubicBezTo>
                      <a:pt x="180" y="34"/>
                      <a:pt x="180" y="34"/>
                      <a:pt x="179" y="35"/>
                    </a:cubicBezTo>
                    <a:cubicBezTo>
                      <a:pt x="168" y="38"/>
                      <a:pt x="156" y="40"/>
                      <a:pt x="145" y="43"/>
                    </a:cubicBezTo>
                    <a:cubicBezTo>
                      <a:pt x="133" y="46"/>
                      <a:pt x="122" y="49"/>
                      <a:pt x="110" y="53"/>
                    </a:cubicBezTo>
                    <a:cubicBezTo>
                      <a:pt x="98" y="56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8" y="71"/>
                    </a:cubicBezTo>
                    <a:cubicBezTo>
                      <a:pt x="54" y="72"/>
                      <a:pt x="50" y="73"/>
                      <a:pt x="47" y="74"/>
                    </a:cubicBezTo>
                    <a:cubicBezTo>
                      <a:pt x="49" y="72"/>
                      <a:pt x="50" y="70"/>
                      <a:pt x="52" y="68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0"/>
                      <a:pt x="78" y="67"/>
                    </a:cubicBezTo>
                    <a:cubicBezTo>
                      <a:pt x="91" y="63"/>
                      <a:pt x="103" y="59"/>
                      <a:pt x="116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2" y="35"/>
                      <a:pt x="193" y="36"/>
                      <a:pt x="195" y="36"/>
                    </a:cubicBezTo>
                    <a:cubicBezTo>
                      <a:pt x="168" y="42"/>
                      <a:pt x="142" y="49"/>
                      <a:pt x="117" y="57"/>
                    </a:cubicBezTo>
                    <a:cubicBezTo>
                      <a:pt x="104" y="61"/>
                      <a:pt x="91" y="65"/>
                      <a:pt x="78" y="68"/>
                    </a:cubicBezTo>
                    <a:cubicBezTo>
                      <a:pt x="66" y="72"/>
                      <a:pt x="54" y="74"/>
                      <a:pt x="43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2" y="80"/>
                    </a:moveTo>
                    <a:cubicBezTo>
                      <a:pt x="53" y="75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3" y="50"/>
                      <a:pt x="169" y="43"/>
                      <a:pt x="195" y="37"/>
                    </a:cubicBezTo>
                    <a:cubicBezTo>
                      <a:pt x="196" y="37"/>
                      <a:pt x="196" y="37"/>
                      <a:pt x="196" y="37"/>
                    </a:cubicBezTo>
                    <a:cubicBezTo>
                      <a:pt x="197" y="37"/>
                      <a:pt x="198" y="38"/>
                      <a:pt x="199" y="38"/>
                    </a:cubicBezTo>
                    <a:cubicBezTo>
                      <a:pt x="187" y="41"/>
                      <a:pt x="175" y="43"/>
                      <a:pt x="163" y="46"/>
                    </a:cubicBezTo>
                    <a:cubicBezTo>
                      <a:pt x="149" y="50"/>
                      <a:pt x="135" y="54"/>
                      <a:pt x="121" y="57"/>
                    </a:cubicBezTo>
                    <a:cubicBezTo>
                      <a:pt x="94" y="64"/>
                      <a:pt x="67" y="73"/>
                      <a:pt x="40" y="81"/>
                    </a:cubicBezTo>
                    <a:cubicBezTo>
                      <a:pt x="41" y="81"/>
                      <a:pt x="41" y="80"/>
                      <a:pt x="42" y="80"/>
                    </a:cubicBezTo>
                    <a:close/>
                    <a:moveTo>
                      <a:pt x="208" y="42"/>
                    </a:moveTo>
                    <a:cubicBezTo>
                      <a:pt x="180" y="47"/>
                      <a:pt x="153" y="56"/>
                      <a:pt x="125" y="62"/>
                    </a:cubicBezTo>
                    <a:cubicBezTo>
                      <a:pt x="98" y="69"/>
                      <a:pt x="72" y="76"/>
                      <a:pt x="45" y="83"/>
                    </a:cubicBezTo>
                    <a:cubicBezTo>
                      <a:pt x="47" y="83"/>
                      <a:pt x="48" y="82"/>
                      <a:pt x="50" y="82"/>
                    </a:cubicBezTo>
                    <a:cubicBezTo>
                      <a:pt x="57" y="80"/>
                      <a:pt x="65" y="78"/>
                      <a:pt x="72" y="75"/>
                    </a:cubicBezTo>
                    <a:cubicBezTo>
                      <a:pt x="86" y="71"/>
                      <a:pt x="101" y="67"/>
                      <a:pt x="116" y="62"/>
                    </a:cubicBezTo>
                    <a:cubicBezTo>
                      <a:pt x="130" y="58"/>
                      <a:pt x="144" y="54"/>
                      <a:pt x="159" y="50"/>
                    </a:cubicBezTo>
                    <a:cubicBezTo>
                      <a:pt x="173" y="47"/>
                      <a:pt x="187" y="44"/>
                      <a:pt x="201" y="39"/>
                    </a:cubicBezTo>
                    <a:cubicBezTo>
                      <a:pt x="203" y="40"/>
                      <a:pt x="206" y="41"/>
                      <a:pt x="208" y="42"/>
                    </a:cubicBezTo>
                    <a:close/>
                    <a:moveTo>
                      <a:pt x="39" y="82"/>
                    </a:moveTo>
                    <a:cubicBezTo>
                      <a:pt x="67" y="73"/>
                      <a:pt x="95" y="65"/>
                      <a:pt x="123" y="58"/>
                    </a:cubicBezTo>
                    <a:cubicBezTo>
                      <a:pt x="137" y="54"/>
                      <a:pt x="151" y="50"/>
                      <a:pt x="164" y="47"/>
                    </a:cubicBezTo>
                    <a:cubicBezTo>
                      <a:pt x="171" y="45"/>
                      <a:pt x="177" y="43"/>
                      <a:pt x="184" y="42"/>
                    </a:cubicBezTo>
                    <a:cubicBezTo>
                      <a:pt x="187" y="42"/>
                      <a:pt x="191" y="41"/>
                      <a:pt x="194" y="40"/>
                    </a:cubicBezTo>
                    <a:cubicBezTo>
                      <a:pt x="196" y="40"/>
                      <a:pt x="197" y="40"/>
                      <a:pt x="199" y="39"/>
                    </a:cubicBezTo>
                    <a:cubicBezTo>
                      <a:pt x="199" y="39"/>
                      <a:pt x="196" y="40"/>
                      <a:pt x="196" y="40"/>
                    </a:cubicBezTo>
                    <a:cubicBezTo>
                      <a:pt x="190" y="42"/>
                      <a:pt x="183" y="43"/>
                      <a:pt x="177" y="45"/>
                    </a:cubicBezTo>
                    <a:cubicBezTo>
                      <a:pt x="170" y="46"/>
                      <a:pt x="162" y="49"/>
                      <a:pt x="155" y="51"/>
                    </a:cubicBezTo>
                    <a:cubicBezTo>
                      <a:pt x="141" y="54"/>
                      <a:pt x="127" y="58"/>
                      <a:pt x="114" y="62"/>
                    </a:cubicBezTo>
                    <a:cubicBezTo>
                      <a:pt x="100" y="66"/>
                      <a:pt x="86" y="71"/>
                      <a:pt x="72" y="75"/>
                    </a:cubicBezTo>
                    <a:cubicBezTo>
                      <a:pt x="65" y="77"/>
                      <a:pt x="58" y="79"/>
                      <a:pt x="52" y="81"/>
                    </a:cubicBezTo>
                    <a:cubicBezTo>
                      <a:pt x="47" y="82"/>
                      <a:pt x="41" y="83"/>
                      <a:pt x="37" y="85"/>
                    </a:cubicBezTo>
                    <a:cubicBezTo>
                      <a:pt x="37" y="84"/>
                      <a:pt x="38" y="83"/>
                      <a:pt x="39" y="82"/>
                    </a:cubicBezTo>
                    <a:close/>
                    <a:moveTo>
                      <a:pt x="35" y="87"/>
                    </a:moveTo>
                    <a:cubicBezTo>
                      <a:pt x="64" y="79"/>
                      <a:pt x="93" y="71"/>
                      <a:pt x="121" y="64"/>
                    </a:cubicBezTo>
                    <a:cubicBezTo>
                      <a:pt x="151" y="57"/>
                      <a:pt x="180" y="48"/>
                      <a:pt x="209" y="43"/>
                    </a:cubicBezTo>
                    <a:cubicBezTo>
                      <a:pt x="210" y="43"/>
                      <a:pt x="212" y="44"/>
                      <a:pt x="213" y="44"/>
                    </a:cubicBezTo>
                    <a:cubicBezTo>
                      <a:pt x="206" y="46"/>
                      <a:pt x="200" y="48"/>
                      <a:pt x="194" y="49"/>
                    </a:cubicBezTo>
                    <a:cubicBezTo>
                      <a:pt x="186" y="51"/>
                      <a:pt x="178" y="53"/>
                      <a:pt x="170" y="54"/>
                    </a:cubicBezTo>
                    <a:cubicBezTo>
                      <a:pt x="155" y="57"/>
                      <a:pt x="139" y="61"/>
                      <a:pt x="123" y="64"/>
                    </a:cubicBezTo>
                    <a:cubicBezTo>
                      <a:pt x="108" y="68"/>
                      <a:pt x="92" y="72"/>
                      <a:pt x="77" y="77"/>
                    </a:cubicBezTo>
                    <a:cubicBezTo>
                      <a:pt x="69" y="79"/>
                      <a:pt x="62" y="81"/>
                      <a:pt x="54" y="83"/>
                    </a:cubicBezTo>
                    <a:cubicBezTo>
                      <a:pt x="47" y="85"/>
                      <a:pt x="40" y="86"/>
                      <a:pt x="33" y="89"/>
                    </a:cubicBezTo>
                    <a:cubicBezTo>
                      <a:pt x="34" y="88"/>
                      <a:pt x="35" y="87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7"/>
                      <a:pt x="46" y="86"/>
                      <a:pt x="53" y="84"/>
                    </a:cubicBezTo>
                    <a:cubicBezTo>
                      <a:pt x="60" y="82"/>
                      <a:pt x="68" y="80"/>
                      <a:pt x="75" y="78"/>
                    </a:cubicBezTo>
                    <a:cubicBezTo>
                      <a:pt x="90" y="73"/>
                      <a:pt x="106" y="69"/>
                      <a:pt x="122" y="65"/>
                    </a:cubicBezTo>
                    <a:cubicBezTo>
                      <a:pt x="137" y="62"/>
                      <a:pt x="153" y="59"/>
                      <a:pt x="169" y="55"/>
                    </a:cubicBezTo>
                    <a:cubicBezTo>
                      <a:pt x="177" y="54"/>
                      <a:pt x="184" y="52"/>
                      <a:pt x="192" y="51"/>
                    </a:cubicBezTo>
                    <a:cubicBezTo>
                      <a:pt x="199" y="49"/>
                      <a:pt x="206" y="46"/>
                      <a:pt x="213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2" y="46"/>
                      <a:pt x="211" y="48"/>
                      <a:pt x="209" y="49"/>
                    </a:cubicBezTo>
                    <a:cubicBezTo>
                      <a:pt x="195" y="53"/>
                      <a:pt x="180" y="55"/>
                      <a:pt x="166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6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2" y="90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4" y="49"/>
                    </a:cubicBezTo>
                    <a:cubicBezTo>
                      <a:pt x="213" y="49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08" y="55"/>
                      <a:pt x="204" y="60"/>
                      <a:pt x="200" y="64"/>
                    </a:cubicBezTo>
                    <a:cubicBezTo>
                      <a:pt x="190" y="75"/>
                      <a:pt x="180" y="85"/>
                      <a:pt x="171" y="95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2"/>
                      <a:pt x="197" y="65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2"/>
                      <a:pt x="149" y="82"/>
                      <a:pt x="150" y="82"/>
                    </a:cubicBezTo>
                    <a:cubicBezTo>
                      <a:pt x="158" y="80"/>
                      <a:pt x="165" y="79"/>
                      <a:pt x="172" y="76"/>
                    </a:cubicBezTo>
                    <a:cubicBezTo>
                      <a:pt x="177" y="75"/>
                      <a:pt x="184" y="74"/>
                      <a:pt x="189" y="71"/>
                    </a:cubicBezTo>
                    <a:cubicBezTo>
                      <a:pt x="188" y="73"/>
                      <a:pt x="186" y="74"/>
                      <a:pt x="185" y="75"/>
                    </a:cubicBezTo>
                    <a:cubicBezTo>
                      <a:pt x="179" y="77"/>
                      <a:pt x="173" y="79"/>
                      <a:pt x="167" y="81"/>
                    </a:cubicBezTo>
                    <a:cubicBezTo>
                      <a:pt x="160" y="83"/>
                      <a:pt x="153" y="84"/>
                      <a:pt x="146" y="86"/>
                    </a:cubicBezTo>
                    <a:cubicBezTo>
                      <a:pt x="140" y="88"/>
                      <a:pt x="133" y="90"/>
                      <a:pt x="127" y="92"/>
                    </a:cubicBezTo>
                    <a:cubicBezTo>
                      <a:pt x="119" y="94"/>
                      <a:pt x="112" y="95"/>
                      <a:pt x="104" y="97"/>
                    </a:cubicBezTo>
                    <a:cubicBezTo>
                      <a:pt x="91" y="100"/>
                      <a:pt x="77" y="104"/>
                      <a:pt x="64" y="108"/>
                    </a:cubicBezTo>
                    <a:cubicBezTo>
                      <a:pt x="57" y="109"/>
                      <a:pt x="50" y="111"/>
                      <a:pt x="43" y="113"/>
                    </a:cubicBezTo>
                    <a:cubicBezTo>
                      <a:pt x="36" y="114"/>
                      <a:pt x="29" y="115"/>
                      <a:pt x="22" y="116"/>
                    </a:cubicBezTo>
                    <a:cubicBezTo>
                      <a:pt x="22" y="116"/>
                      <a:pt x="22" y="117"/>
                      <a:pt x="22" y="117"/>
                    </a:cubicBezTo>
                    <a:cubicBezTo>
                      <a:pt x="35" y="114"/>
                      <a:pt x="48" y="113"/>
                      <a:pt x="60" y="109"/>
                    </a:cubicBezTo>
                    <a:cubicBezTo>
                      <a:pt x="74" y="105"/>
                      <a:pt x="87" y="102"/>
                      <a:pt x="101" y="99"/>
                    </a:cubicBezTo>
                    <a:cubicBezTo>
                      <a:pt x="115" y="95"/>
                      <a:pt x="128" y="92"/>
                      <a:pt x="142" y="88"/>
                    </a:cubicBezTo>
                    <a:cubicBezTo>
                      <a:pt x="148" y="86"/>
                      <a:pt x="154" y="85"/>
                      <a:pt x="160" y="84"/>
                    </a:cubicBezTo>
                    <a:cubicBezTo>
                      <a:pt x="166" y="82"/>
                      <a:pt x="171" y="81"/>
                      <a:pt x="177" y="79"/>
                    </a:cubicBezTo>
                    <a:cubicBezTo>
                      <a:pt x="175" y="80"/>
                      <a:pt x="173" y="80"/>
                      <a:pt x="171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1"/>
                      <a:pt x="121" y="95"/>
                      <a:pt x="107" y="98"/>
                    </a:cubicBezTo>
                    <a:cubicBezTo>
                      <a:pt x="93" y="101"/>
                      <a:pt x="79" y="104"/>
                      <a:pt x="65" y="108"/>
                    </a:cubicBezTo>
                    <a:cubicBezTo>
                      <a:pt x="52" y="112"/>
                      <a:pt x="38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1"/>
                    </a:cubicBezTo>
                    <a:cubicBezTo>
                      <a:pt x="48" y="109"/>
                      <a:pt x="55" y="107"/>
                      <a:pt x="63" y="105"/>
                    </a:cubicBezTo>
                    <a:cubicBezTo>
                      <a:pt x="77" y="101"/>
                      <a:pt x="92" y="96"/>
                      <a:pt x="106" y="93"/>
                    </a:cubicBezTo>
                    <a:cubicBezTo>
                      <a:pt x="110" y="92"/>
                      <a:pt x="113" y="91"/>
                      <a:pt x="116" y="91"/>
                    </a:cubicBezTo>
                    <a:cubicBezTo>
                      <a:pt x="126" y="88"/>
                      <a:pt x="137" y="85"/>
                      <a:pt x="147" y="83"/>
                    </a:cubicBezTo>
                    <a:close/>
                    <a:moveTo>
                      <a:pt x="32" y="123"/>
                    </a:moveTo>
                    <a:cubicBezTo>
                      <a:pt x="32" y="123"/>
                      <a:pt x="32" y="123"/>
                      <a:pt x="32" y="123"/>
                    </a:cubicBezTo>
                    <a:cubicBezTo>
                      <a:pt x="30" y="122"/>
                      <a:pt x="28" y="122"/>
                      <a:pt x="26" y="121"/>
                    </a:cubicBezTo>
                    <a:cubicBezTo>
                      <a:pt x="48" y="118"/>
                      <a:pt x="68" y="112"/>
                      <a:pt x="89" y="107"/>
                    </a:cubicBezTo>
                    <a:cubicBezTo>
                      <a:pt x="82" y="109"/>
                      <a:pt x="75" y="111"/>
                      <a:pt x="68" y="113"/>
                    </a:cubicBezTo>
                    <a:cubicBezTo>
                      <a:pt x="56" y="116"/>
                      <a:pt x="45" y="119"/>
                      <a:pt x="34" y="123"/>
                    </a:cubicBezTo>
                    <a:cubicBezTo>
                      <a:pt x="33" y="122"/>
                      <a:pt x="33" y="123"/>
                      <a:pt x="32" y="123"/>
                    </a:cubicBezTo>
                    <a:close/>
                    <a:moveTo>
                      <a:pt x="38" y="127"/>
                    </a:moveTo>
                    <a:cubicBezTo>
                      <a:pt x="37" y="126"/>
                      <a:pt x="35" y="125"/>
                      <a:pt x="33" y="124"/>
                    </a:cubicBezTo>
                    <a:cubicBezTo>
                      <a:pt x="43" y="123"/>
                      <a:pt x="53" y="120"/>
                      <a:pt x="62" y="118"/>
                    </a:cubicBezTo>
                    <a:cubicBezTo>
                      <a:pt x="74" y="115"/>
                      <a:pt x="85" y="112"/>
                      <a:pt x="96" y="108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8"/>
                      <a:pt x="142" y="99"/>
                    </a:cubicBezTo>
                    <a:cubicBezTo>
                      <a:pt x="131" y="102"/>
                      <a:pt x="119" y="103"/>
                      <a:pt x="108" y="106"/>
                    </a:cubicBezTo>
                    <a:cubicBezTo>
                      <a:pt x="85" y="112"/>
                      <a:pt x="62" y="120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3"/>
                      <a:pt x="61" y="123"/>
                      <a:pt x="66" y="121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6"/>
                      <a:pt x="136" y="103"/>
                      <a:pt x="154" y="99"/>
                    </a:cubicBezTo>
                    <a:cubicBezTo>
                      <a:pt x="152" y="100"/>
                      <a:pt x="150" y="101"/>
                      <a:pt x="147" y="102"/>
                    </a:cubicBezTo>
                    <a:cubicBezTo>
                      <a:pt x="140" y="104"/>
                      <a:pt x="132" y="106"/>
                      <a:pt x="125" y="108"/>
                    </a:cubicBezTo>
                    <a:cubicBezTo>
                      <a:pt x="110" y="111"/>
                      <a:pt x="95" y="116"/>
                      <a:pt x="81" y="120"/>
                    </a:cubicBezTo>
                    <a:cubicBezTo>
                      <a:pt x="77" y="122"/>
                      <a:pt x="73" y="123"/>
                      <a:pt x="68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0" y="125"/>
                      <a:pt x="53" y="126"/>
                      <a:pt x="46" y="130"/>
                    </a:cubicBezTo>
                    <a:cubicBezTo>
                      <a:pt x="44" y="129"/>
                      <a:pt x="42" y="128"/>
                      <a:pt x="40" y="127"/>
                    </a:cubicBezTo>
                    <a:cubicBezTo>
                      <a:pt x="43" y="127"/>
                      <a:pt x="47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9" y="130"/>
                      <a:pt x="51" y="129"/>
                      <a:pt x="53" y="128"/>
                    </a:cubicBezTo>
                    <a:cubicBezTo>
                      <a:pt x="56" y="127"/>
                      <a:pt x="59" y="126"/>
                      <a:pt x="62" y="126"/>
                    </a:cubicBezTo>
                    <a:cubicBezTo>
                      <a:pt x="62" y="126"/>
                      <a:pt x="61" y="126"/>
                      <a:pt x="60" y="126"/>
                    </a:cubicBezTo>
                    <a:cubicBezTo>
                      <a:pt x="57" y="127"/>
                      <a:pt x="54" y="129"/>
                      <a:pt x="50" y="130"/>
                    </a:cubicBezTo>
                    <a:cubicBezTo>
                      <a:pt x="49" y="130"/>
                      <a:pt x="48" y="130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6" y="126"/>
                    </a:moveTo>
                    <a:cubicBezTo>
                      <a:pt x="67" y="125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0"/>
                    </a:cubicBezTo>
                    <a:cubicBezTo>
                      <a:pt x="107" y="117"/>
                      <a:pt x="122" y="114"/>
                      <a:pt x="137" y="110"/>
                    </a:cubicBezTo>
                    <a:cubicBezTo>
                      <a:pt x="137" y="110"/>
                      <a:pt x="138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5" y="134"/>
                    </a:cubicBezTo>
                    <a:cubicBezTo>
                      <a:pt x="52" y="133"/>
                      <a:pt x="50" y="132"/>
                      <a:pt x="48" y="131"/>
                    </a:cubicBezTo>
                    <a:cubicBezTo>
                      <a:pt x="54" y="129"/>
                      <a:pt x="60" y="127"/>
                      <a:pt x="66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8" y="158"/>
                      <a:pt x="106" y="158"/>
                    </a:cubicBezTo>
                    <a:cubicBezTo>
                      <a:pt x="102" y="158"/>
                      <a:pt x="107" y="156"/>
                      <a:pt x="108" y="155"/>
                    </a:cubicBezTo>
                    <a:cubicBezTo>
                      <a:pt x="110" y="155"/>
                      <a:pt x="112" y="154"/>
                      <a:pt x="113" y="154"/>
                    </a:cubicBezTo>
                    <a:cubicBezTo>
                      <a:pt x="112" y="155"/>
                      <a:pt x="110" y="157"/>
                      <a:pt x="109" y="158"/>
                    </a:cubicBezTo>
                    <a:close/>
                    <a:moveTo>
                      <a:pt x="114" y="152"/>
                    </a:moveTo>
                    <a:cubicBezTo>
                      <a:pt x="111" y="152"/>
                      <a:pt x="109" y="153"/>
                      <a:pt x="106" y="154"/>
                    </a:cubicBezTo>
                    <a:cubicBezTo>
                      <a:pt x="104" y="155"/>
                      <a:pt x="103" y="155"/>
                      <a:pt x="101" y="155"/>
                    </a:cubicBezTo>
                    <a:cubicBezTo>
                      <a:pt x="95" y="157"/>
                      <a:pt x="101" y="154"/>
                      <a:pt x="102" y="154"/>
                    </a:cubicBezTo>
                    <a:cubicBezTo>
                      <a:pt x="108" y="152"/>
                      <a:pt x="114" y="150"/>
                      <a:pt x="119" y="148"/>
                    </a:cubicBezTo>
                    <a:cubicBezTo>
                      <a:pt x="118" y="149"/>
                      <a:pt x="116" y="151"/>
                      <a:pt x="114" y="152"/>
                    </a:cubicBezTo>
                    <a:close/>
                    <a:moveTo>
                      <a:pt x="121" y="146"/>
                    </a:moveTo>
                    <a:cubicBezTo>
                      <a:pt x="116" y="147"/>
                      <a:pt x="111" y="148"/>
                      <a:pt x="106" y="149"/>
                    </a:cubicBezTo>
                    <a:cubicBezTo>
                      <a:pt x="104" y="150"/>
                      <a:pt x="101" y="151"/>
                      <a:pt x="99" y="152"/>
                    </a:cubicBezTo>
                    <a:cubicBezTo>
                      <a:pt x="98" y="152"/>
                      <a:pt x="97" y="152"/>
                      <a:pt x="96" y="153"/>
                    </a:cubicBezTo>
                    <a:cubicBezTo>
                      <a:pt x="94" y="153"/>
                      <a:pt x="93" y="153"/>
                      <a:pt x="92" y="153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3" y="153"/>
                      <a:pt x="94" y="153"/>
                      <a:pt x="95" y="153"/>
                    </a:cubicBezTo>
                    <a:cubicBezTo>
                      <a:pt x="104" y="149"/>
                      <a:pt x="113" y="147"/>
                      <a:pt x="123" y="144"/>
                    </a:cubicBezTo>
                    <a:cubicBezTo>
                      <a:pt x="122" y="145"/>
                      <a:pt x="121" y="145"/>
                      <a:pt x="121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7"/>
                      <a:pt x="96" y="148"/>
                    </a:cubicBezTo>
                    <a:cubicBezTo>
                      <a:pt x="94" y="148"/>
                      <a:pt x="93" y="149"/>
                      <a:pt x="92" y="149"/>
                    </a:cubicBezTo>
                    <a:cubicBezTo>
                      <a:pt x="91" y="149"/>
                      <a:pt x="83" y="151"/>
                      <a:pt x="88" y="149"/>
                    </a:cubicBezTo>
                    <a:cubicBezTo>
                      <a:pt x="102" y="145"/>
                      <a:pt x="117" y="141"/>
                      <a:pt x="131" y="136"/>
                    </a:cubicBezTo>
                    <a:cubicBezTo>
                      <a:pt x="128" y="138"/>
                      <a:pt x="126" y="140"/>
                      <a:pt x="124" y="142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4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2"/>
                      <a:pt x="92" y="143"/>
                      <a:pt x="87" y="144"/>
                    </a:cubicBezTo>
                    <a:cubicBezTo>
                      <a:pt x="84" y="144"/>
                      <a:pt x="82" y="145"/>
                      <a:pt x="79" y="145"/>
                    </a:cubicBezTo>
                    <a:cubicBezTo>
                      <a:pt x="75" y="145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30" y="132"/>
                      <a:pt x="137" y="129"/>
                    </a:cubicBezTo>
                    <a:cubicBezTo>
                      <a:pt x="135" y="130"/>
                      <a:pt x="134" y="132"/>
                      <a:pt x="132" y="134"/>
                    </a:cubicBezTo>
                    <a:close/>
                    <a:moveTo>
                      <a:pt x="138" y="127"/>
                    </a:move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26" y="131"/>
                      <a:pt x="114" y="133"/>
                      <a:pt x="102" y="135"/>
                    </a:cubicBezTo>
                    <a:cubicBezTo>
                      <a:pt x="96" y="137"/>
                      <a:pt x="89" y="138"/>
                      <a:pt x="82" y="139"/>
                    </a:cubicBezTo>
                    <a:cubicBezTo>
                      <a:pt x="79" y="140"/>
                      <a:pt x="75" y="141"/>
                      <a:pt x="72" y="141"/>
                    </a:cubicBezTo>
                    <a:cubicBezTo>
                      <a:pt x="71" y="141"/>
                      <a:pt x="66" y="142"/>
                      <a:pt x="71" y="140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2" y="130"/>
                    </a:cubicBezTo>
                    <a:cubicBezTo>
                      <a:pt x="122" y="127"/>
                      <a:pt x="134" y="126"/>
                      <a:pt x="144" y="121"/>
                    </a:cubicBezTo>
                    <a:cubicBezTo>
                      <a:pt x="142" y="123"/>
                      <a:pt x="140" y="125"/>
                      <a:pt x="138" y="127"/>
                    </a:cubicBezTo>
                    <a:close/>
                    <a:moveTo>
                      <a:pt x="145" y="119"/>
                    </a:moveTo>
                    <a:cubicBezTo>
                      <a:pt x="145" y="120"/>
                      <a:pt x="145" y="120"/>
                      <a:pt x="144" y="120"/>
                    </a:cubicBezTo>
                    <a:cubicBezTo>
                      <a:pt x="144" y="119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8" y="125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6" y="126"/>
                      <a:pt x="125" y="126"/>
                      <a:pt x="125" y="126"/>
                    </a:cubicBezTo>
                    <a:cubicBezTo>
                      <a:pt x="118" y="128"/>
                      <a:pt x="111" y="129"/>
                      <a:pt x="104" y="130"/>
                    </a:cubicBezTo>
                    <a:cubicBezTo>
                      <a:pt x="96" y="132"/>
                      <a:pt x="88" y="133"/>
                      <a:pt x="80" y="135"/>
                    </a:cubicBezTo>
                    <a:cubicBezTo>
                      <a:pt x="77" y="135"/>
                      <a:pt x="73" y="136"/>
                      <a:pt x="70" y="136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2"/>
                      <a:pt x="96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5"/>
                      <a:pt x="142" y="114"/>
                    </a:cubicBezTo>
                    <a:cubicBezTo>
                      <a:pt x="145" y="113"/>
                      <a:pt x="148" y="112"/>
                      <a:pt x="152" y="111"/>
                    </a:cubicBezTo>
                    <a:cubicBezTo>
                      <a:pt x="152" y="111"/>
                      <a:pt x="152" y="111"/>
                      <a:pt x="153" y="111"/>
                    </a:cubicBezTo>
                    <a:cubicBezTo>
                      <a:pt x="150" y="114"/>
                      <a:pt x="148" y="117"/>
                      <a:pt x="145" y="119"/>
                    </a:cubicBezTo>
                    <a:close/>
                    <a:moveTo>
                      <a:pt x="154" y="110"/>
                    </a:moveTo>
                    <a:cubicBezTo>
                      <a:pt x="149" y="111"/>
                      <a:pt x="144" y="113"/>
                      <a:pt x="140" y="114"/>
                    </a:cubicBezTo>
                    <a:cubicBezTo>
                      <a:pt x="138" y="115"/>
                      <a:pt x="136" y="115"/>
                      <a:pt x="134" y="115"/>
                    </a:cubicBezTo>
                    <a:cubicBezTo>
                      <a:pt x="132" y="116"/>
                      <a:pt x="131" y="116"/>
                      <a:pt x="129" y="117"/>
                    </a:cubicBezTo>
                    <a:cubicBezTo>
                      <a:pt x="120" y="119"/>
                      <a:pt x="112" y="121"/>
                      <a:pt x="103" y="123"/>
                    </a:cubicBezTo>
                    <a:cubicBezTo>
                      <a:pt x="95" y="125"/>
                      <a:pt x="86" y="128"/>
                      <a:pt x="77" y="130"/>
                    </a:cubicBezTo>
                    <a:cubicBezTo>
                      <a:pt x="73" y="130"/>
                      <a:pt x="69" y="132"/>
                      <a:pt x="65" y="133"/>
                    </a:cubicBezTo>
                    <a:cubicBezTo>
                      <a:pt x="63" y="133"/>
                      <a:pt x="60" y="134"/>
                      <a:pt x="58" y="134"/>
                    </a:cubicBezTo>
                    <a:cubicBezTo>
                      <a:pt x="53" y="135"/>
                      <a:pt x="60" y="133"/>
                      <a:pt x="61" y="133"/>
                    </a:cubicBezTo>
                    <a:cubicBezTo>
                      <a:pt x="78" y="128"/>
                      <a:pt x="96" y="123"/>
                      <a:pt x="113" y="118"/>
                    </a:cubicBezTo>
                    <a:cubicBezTo>
                      <a:pt x="122" y="116"/>
                      <a:pt x="131" y="113"/>
                      <a:pt x="139" y="110"/>
                    </a:cubicBezTo>
                    <a:cubicBezTo>
                      <a:pt x="146" y="108"/>
                      <a:pt x="153" y="107"/>
                      <a:pt x="159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8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4" y="129"/>
                      <a:pt x="92" y="127"/>
                      <a:pt x="100" y="125"/>
                    </a:cubicBezTo>
                    <a:cubicBezTo>
                      <a:pt x="106" y="124"/>
                      <a:pt x="111" y="122"/>
                      <a:pt x="117" y="121"/>
                    </a:cubicBezTo>
                    <a:cubicBezTo>
                      <a:pt x="114" y="122"/>
                      <a:pt x="112" y="122"/>
                      <a:pt x="110" y="123"/>
                    </a:cubicBezTo>
                    <a:cubicBezTo>
                      <a:pt x="101" y="126"/>
                      <a:pt x="93" y="128"/>
                      <a:pt x="85" y="130"/>
                    </a:cubicBezTo>
                    <a:cubicBezTo>
                      <a:pt x="78" y="133"/>
                      <a:pt x="71" y="135"/>
                      <a:pt x="63" y="137"/>
                    </a:cubicBezTo>
                    <a:cubicBezTo>
                      <a:pt x="63" y="137"/>
                      <a:pt x="63" y="137"/>
                      <a:pt x="62" y="138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1" y="138"/>
                      <a:pt x="61" y="137"/>
                      <a:pt x="60" y="137"/>
                    </a:cubicBezTo>
                    <a:cubicBezTo>
                      <a:pt x="59" y="136"/>
                      <a:pt x="57" y="136"/>
                      <a:pt x="56" y="135"/>
                    </a:cubicBezTo>
                    <a:cubicBezTo>
                      <a:pt x="62" y="134"/>
                      <a:pt x="69" y="132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0"/>
                      <a:pt x="110" y="130"/>
                    </a:cubicBezTo>
                    <a:cubicBezTo>
                      <a:pt x="108" y="130"/>
                      <a:pt x="106" y="131"/>
                      <a:pt x="104" y="131"/>
                    </a:cubicBezTo>
                    <a:cubicBezTo>
                      <a:pt x="97" y="133"/>
                      <a:pt x="90" y="135"/>
                      <a:pt x="83" y="137"/>
                    </a:cubicBezTo>
                    <a:cubicBezTo>
                      <a:pt x="80" y="137"/>
                      <a:pt x="77" y="138"/>
                      <a:pt x="74" y="139"/>
                    </a:cubicBezTo>
                    <a:cubicBezTo>
                      <a:pt x="72" y="139"/>
                      <a:pt x="70" y="140"/>
                      <a:pt x="68" y="141"/>
                    </a:cubicBezTo>
                    <a:cubicBezTo>
                      <a:pt x="66" y="140"/>
                      <a:pt x="65" y="139"/>
                      <a:pt x="63" y="138"/>
                    </a:cubicBezTo>
                    <a:cubicBezTo>
                      <a:pt x="77" y="136"/>
                      <a:pt x="90" y="134"/>
                      <a:pt x="104" y="131"/>
                    </a:cubicBezTo>
                    <a:close/>
                    <a:moveTo>
                      <a:pt x="102" y="136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2" y="130"/>
                      <a:pt x="130" y="131"/>
                    </a:cubicBezTo>
                    <a:cubicBezTo>
                      <a:pt x="128" y="131"/>
                      <a:pt x="125" y="132"/>
                      <a:pt x="123" y="132"/>
                    </a:cubicBezTo>
                    <a:cubicBezTo>
                      <a:pt x="118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6" y="143"/>
                      <a:pt x="81" y="143"/>
                      <a:pt x="76" y="145"/>
                    </a:cubicBezTo>
                    <a:cubicBezTo>
                      <a:pt x="74" y="144"/>
                      <a:pt x="72" y="143"/>
                      <a:pt x="70" y="142"/>
                    </a:cubicBezTo>
                    <a:cubicBezTo>
                      <a:pt x="81" y="141"/>
                      <a:pt x="91" y="138"/>
                      <a:pt x="102" y="136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8"/>
                      <a:pt x="127" y="136"/>
                    </a:cubicBezTo>
                    <a:cubicBezTo>
                      <a:pt x="127" y="136"/>
                      <a:pt x="128" y="136"/>
                      <a:pt x="128" y="136"/>
                    </a:cubicBezTo>
                    <a:cubicBezTo>
                      <a:pt x="127" y="136"/>
                      <a:pt x="126" y="137"/>
                      <a:pt x="125" y="137"/>
                    </a:cubicBezTo>
                    <a:cubicBezTo>
                      <a:pt x="121" y="139"/>
                      <a:pt x="116" y="140"/>
                      <a:pt x="112" y="142"/>
                    </a:cubicBezTo>
                    <a:cubicBezTo>
                      <a:pt x="107" y="143"/>
                      <a:pt x="102" y="144"/>
                      <a:pt x="98" y="146"/>
                    </a:cubicBezTo>
                    <a:cubicBezTo>
                      <a:pt x="94" y="147"/>
                      <a:pt x="89" y="148"/>
                      <a:pt x="85" y="150"/>
                    </a:cubicBezTo>
                    <a:cubicBezTo>
                      <a:pt x="83" y="148"/>
                      <a:pt x="80" y="147"/>
                      <a:pt x="78" y="146"/>
                    </a:cubicBezTo>
                    <a:cubicBezTo>
                      <a:pt x="85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7" y="145"/>
                    </a:cubicBezTo>
                    <a:cubicBezTo>
                      <a:pt x="115" y="145"/>
                      <a:pt x="114" y="146"/>
                      <a:pt x="112" y="146"/>
                    </a:cubicBezTo>
                    <a:cubicBezTo>
                      <a:pt x="105" y="148"/>
                      <a:pt x="99" y="150"/>
                      <a:pt x="92" y="153"/>
                    </a:cubicBezTo>
                    <a:cubicBezTo>
                      <a:pt x="92" y="153"/>
                      <a:pt x="91" y="153"/>
                      <a:pt x="91" y="153"/>
                    </a:cubicBezTo>
                    <a:cubicBezTo>
                      <a:pt x="90" y="152"/>
                      <a:pt x="89" y="151"/>
                      <a:pt x="87" y="151"/>
                    </a:cubicBezTo>
                    <a:cubicBezTo>
                      <a:pt x="92" y="150"/>
                      <a:pt x="97" y="148"/>
                      <a:pt x="101" y="148"/>
                    </a:cubicBezTo>
                    <a:close/>
                    <a:moveTo>
                      <a:pt x="104" y="151"/>
                    </a:moveTo>
                    <a:cubicBezTo>
                      <a:pt x="108" y="149"/>
                      <a:pt x="113" y="148"/>
                      <a:pt x="118" y="147"/>
                    </a:cubicBezTo>
                    <a:cubicBezTo>
                      <a:pt x="123" y="146"/>
                      <a:pt x="115" y="149"/>
                      <a:pt x="115" y="149"/>
                    </a:cubicBezTo>
                    <a:cubicBezTo>
                      <a:pt x="113" y="150"/>
                      <a:pt x="110" y="150"/>
                      <a:pt x="108" y="151"/>
                    </a:cubicBezTo>
                    <a:cubicBezTo>
                      <a:pt x="104" y="152"/>
                      <a:pt x="100" y="153"/>
                      <a:pt x="97" y="155"/>
                    </a:cubicBezTo>
                    <a:cubicBezTo>
                      <a:pt x="97" y="155"/>
                      <a:pt x="97" y="155"/>
                      <a:pt x="97" y="156"/>
                    </a:cubicBezTo>
                    <a:cubicBezTo>
                      <a:pt x="96" y="155"/>
                      <a:pt x="94" y="154"/>
                      <a:pt x="93" y="154"/>
                    </a:cubicBezTo>
                    <a:cubicBezTo>
                      <a:pt x="97" y="153"/>
                      <a:pt x="100" y="152"/>
                      <a:pt x="104" y="151"/>
                    </a:cubicBezTo>
                    <a:close/>
                    <a:moveTo>
                      <a:pt x="105" y="155"/>
                    </a:moveTo>
                    <a:cubicBezTo>
                      <a:pt x="106" y="155"/>
                      <a:pt x="107" y="154"/>
                      <a:pt x="109" y="154"/>
                    </a:cubicBezTo>
                    <a:cubicBezTo>
                      <a:pt x="109" y="154"/>
                      <a:pt x="115" y="152"/>
                      <a:pt x="113" y="153"/>
                    </a:cubicBezTo>
                    <a:cubicBezTo>
                      <a:pt x="109" y="155"/>
                      <a:pt x="105" y="155"/>
                      <a:pt x="103" y="158"/>
                    </a:cubicBezTo>
                    <a:cubicBezTo>
                      <a:pt x="103" y="158"/>
                      <a:pt x="103" y="158"/>
                      <a:pt x="103" y="158"/>
                    </a:cubicBezTo>
                    <a:cubicBezTo>
                      <a:pt x="101" y="158"/>
                      <a:pt x="100" y="157"/>
                      <a:pt x="98" y="156"/>
                    </a:cubicBezTo>
                    <a:cubicBezTo>
                      <a:pt x="100" y="156"/>
                      <a:pt x="102" y="156"/>
                      <a:pt x="105" y="155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8"/>
                      <a:pt x="107" y="159"/>
                    </a:cubicBezTo>
                    <a:cubicBezTo>
                      <a:pt x="107" y="160"/>
                      <a:pt x="106" y="160"/>
                      <a:pt x="106" y="161"/>
                    </a:cubicBezTo>
                    <a:cubicBezTo>
                      <a:pt x="105" y="160"/>
                      <a:pt x="104" y="159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2"/>
                    </a:moveTo>
                    <a:cubicBezTo>
                      <a:pt x="141" y="110"/>
                      <a:pt x="120" y="113"/>
                      <a:pt x="99" y="118"/>
                    </a:cubicBezTo>
                    <a:cubicBezTo>
                      <a:pt x="91" y="120"/>
                      <a:pt x="83" y="122"/>
                      <a:pt x="75" y="123"/>
                    </a:cubicBezTo>
                    <a:cubicBezTo>
                      <a:pt x="79" y="122"/>
                      <a:pt x="84" y="120"/>
                      <a:pt x="88" y="119"/>
                    </a:cubicBezTo>
                    <a:cubicBezTo>
                      <a:pt x="103" y="114"/>
                      <a:pt x="117" y="110"/>
                      <a:pt x="132" y="106"/>
                    </a:cubicBezTo>
                    <a:cubicBezTo>
                      <a:pt x="139" y="105"/>
                      <a:pt x="146" y="103"/>
                      <a:pt x="153" y="101"/>
                    </a:cubicBezTo>
                    <a:cubicBezTo>
                      <a:pt x="156" y="100"/>
                      <a:pt x="159" y="99"/>
                      <a:pt x="162" y="97"/>
                    </a:cubicBezTo>
                    <a:cubicBezTo>
                      <a:pt x="163" y="97"/>
                      <a:pt x="163" y="97"/>
                      <a:pt x="164" y="97"/>
                    </a:cubicBezTo>
                    <a:cubicBezTo>
                      <a:pt x="165" y="97"/>
                      <a:pt x="166" y="97"/>
                      <a:pt x="166" y="96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4" y="98"/>
                      <a:pt x="163" y="100"/>
                      <a:pt x="161" y="102"/>
                    </a:cubicBezTo>
                    <a:close/>
                    <a:moveTo>
                      <a:pt x="167" y="95"/>
                    </a:moveTo>
                    <a:cubicBezTo>
                      <a:pt x="167" y="95"/>
                      <a:pt x="167" y="95"/>
                      <a:pt x="167" y="95"/>
                    </a:cubicBezTo>
                    <a:cubicBezTo>
                      <a:pt x="165" y="96"/>
                      <a:pt x="163" y="96"/>
                      <a:pt x="161" y="97"/>
                    </a:cubicBezTo>
                    <a:cubicBezTo>
                      <a:pt x="160" y="97"/>
                      <a:pt x="159" y="97"/>
                      <a:pt x="158" y="98"/>
                    </a:cubicBezTo>
                    <a:cubicBezTo>
                      <a:pt x="143" y="101"/>
                      <a:pt x="128" y="103"/>
                      <a:pt x="113" y="107"/>
                    </a:cubicBezTo>
                    <a:cubicBezTo>
                      <a:pt x="98" y="111"/>
                      <a:pt x="84" y="115"/>
                      <a:pt x="69" y="120"/>
                    </a:cubicBezTo>
                    <a:cubicBezTo>
                      <a:pt x="64" y="121"/>
                      <a:pt x="59" y="122"/>
                      <a:pt x="54" y="123"/>
                    </a:cubicBezTo>
                    <a:cubicBezTo>
                      <a:pt x="69" y="118"/>
                      <a:pt x="83" y="114"/>
                      <a:pt x="98" y="110"/>
                    </a:cubicBezTo>
                    <a:cubicBezTo>
                      <a:pt x="112" y="106"/>
                      <a:pt x="127" y="103"/>
                      <a:pt x="142" y="100"/>
                    </a:cubicBezTo>
                    <a:cubicBezTo>
                      <a:pt x="151" y="98"/>
                      <a:pt x="159" y="95"/>
                      <a:pt x="167" y="93"/>
                    </a:cubicBezTo>
                    <a:cubicBezTo>
                      <a:pt x="168" y="93"/>
                      <a:pt x="169" y="93"/>
                      <a:pt x="169" y="93"/>
                    </a:cubicBezTo>
                    <a:cubicBezTo>
                      <a:pt x="169" y="93"/>
                      <a:pt x="170" y="92"/>
                      <a:pt x="170" y="92"/>
                    </a:cubicBezTo>
                    <a:cubicBezTo>
                      <a:pt x="169" y="93"/>
                      <a:pt x="168" y="94"/>
                      <a:pt x="167" y="95"/>
                    </a:cubicBezTo>
                    <a:close/>
                    <a:moveTo>
                      <a:pt x="171" y="91"/>
                    </a:moveTo>
                    <a:cubicBezTo>
                      <a:pt x="171" y="91"/>
                      <a:pt x="171" y="91"/>
                      <a:pt x="171" y="91"/>
                    </a:cubicBezTo>
                    <a:cubicBezTo>
                      <a:pt x="156" y="95"/>
                      <a:pt x="141" y="98"/>
                      <a:pt x="126" y="101"/>
                    </a:cubicBezTo>
                    <a:cubicBezTo>
                      <a:pt x="111" y="104"/>
                      <a:pt x="96" y="108"/>
                      <a:pt x="82" y="112"/>
                    </a:cubicBezTo>
                    <a:cubicBezTo>
                      <a:pt x="67" y="116"/>
                      <a:pt x="52" y="120"/>
                      <a:pt x="38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8" y="122"/>
                    </a:cubicBezTo>
                    <a:cubicBezTo>
                      <a:pt x="41" y="121"/>
                      <a:pt x="44" y="120"/>
                      <a:pt x="48" y="119"/>
                    </a:cubicBezTo>
                    <a:cubicBezTo>
                      <a:pt x="56" y="116"/>
                      <a:pt x="64" y="115"/>
                      <a:pt x="71" y="113"/>
                    </a:cubicBezTo>
                    <a:cubicBezTo>
                      <a:pt x="86" y="109"/>
                      <a:pt x="101" y="104"/>
                      <a:pt x="116" y="101"/>
                    </a:cubicBezTo>
                    <a:cubicBezTo>
                      <a:pt x="131" y="98"/>
                      <a:pt x="146" y="95"/>
                      <a:pt x="161" y="90"/>
                    </a:cubicBezTo>
                    <a:cubicBezTo>
                      <a:pt x="164" y="89"/>
                      <a:pt x="168" y="88"/>
                      <a:pt x="171" y="87"/>
                    </a:cubicBezTo>
                    <a:cubicBezTo>
                      <a:pt x="171" y="87"/>
                      <a:pt x="171" y="87"/>
                      <a:pt x="172" y="86"/>
                    </a:cubicBezTo>
                    <a:cubicBezTo>
                      <a:pt x="173" y="86"/>
                      <a:pt x="175" y="85"/>
                      <a:pt x="177" y="85"/>
                    </a:cubicBezTo>
                    <a:cubicBezTo>
                      <a:pt x="175" y="87"/>
                      <a:pt x="173" y="89"/>
                      <a:pt x="171" y="91"/>
                    </a:cubicBezTo>
                    <a:close/>
                    <a:moveTo>
                      <a:pt x="108" y="102"/>
                    </a:moveTo>
                    <a:cubicBezTo>
                      <a:pt x="118" y="99"/>
                      <a:pt x="128" y="97"/>
                      <a:pt x="139" y="95"/>
                    </a:cubicBezTo>
                    <a:cubicBezTo>
                      <a:pt x="144" y="94"/>
                      <a:pt x="148" y="93"/>
                      <a:pt x="153" y="92"/>
                    </a:cubicBezTo>
                    <a:cubicBezTo>
                      <a:pt x="150" y="93"/>
                      <a:pt x="146" y="94"/>
                      <a:pt x="143" y="95"/>
                    </a:cubicBezTo>
                    <a:cubicBezTo>
                      <a:pt x="131" y="97"/>
                      <a:pt x="119" y="100"/>
                      <a:pt x="108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4"/>
                      <a:pt x="174" y="85"/>
                      <a:pt x="173" y="85"/>
                    </a:cubicBezTo>
                    <a:cubicBezTo>
                      <a:pt x="173" y="85"/>
                      <a:pt x="172" y="85"/>
                      <a:pt x="172" y="85"/>
                    </a:cubicBezTo>
                    <a:cubicBezTo>
                      <a:pt x="164" y="88"/>
                      <a:pt x="157" y="90"/>
                      <a:pt x="149" y="92"/>
                    </a:cubicBezTo>
                    <a:cubicBezTo>
                      <a:pt x="134" y="95"/>
                      <a:pt x="119" y="98"/>
                      <a:pt x="104" y="102"/>
                    </a:cubicBezTo>
                    <a:cubicBezTo>
                      <a:pt x="95" y="105"/>
                      <a:pt x="85" y="107"/>
                      <a:pt x="76" y="110"/>
                    </a:cubicBezTo>
                    <a:cubicBezTo>
                      <a:pt x="66" y="113"/>
                      <a:pt x="56" y="114"/>
                      <a:pt x="46" y="116"/>
                    </a:cubicBezTo>
                    <a:cubicBezTo>
                      <a:pt x="41" y="117"/>
                      <a:pt x="36" y="118"/>
                      <a:pt x="32" y="119"/>
                    </a:cubicBezTo>
                    <a:cubicBezTo>
                      <a:pt x="30" y="119"/>
                      <a:pt x="23" y="121"/>
                      <a:pt x="28" y="120"/>
                    </a:cubicBezTo>
                    <a:cubicBezTo>
                      <a:pt x="30" y="119"/>
                      <a:pt x="33" y="118"/>
                      <a:pt x="35" y="117"/>
                    </a:cubicBezTo>
                    <a:cubicBezTo>
                      <a:pt x="45" y="114"/>
                      <a:pt x="55" y="111"/>
                      <a:pt x="65" y="109"/>
                    </a:cubicBezTo>
                    <a:cubicBezTo>
                      <a:pt x="85" y="104"/>
                      <a:pt x="105" y="99"/>
                      <a:pt x="125" y="94"/>
                    </a:cubicBezTo>
                    <a:cubicBezTo>
                      <a:pt x="136" y="92"/>
                      <a:pt x="146" y="89"/>
                      <a:pt x="157" y="86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79"/>
                      <a:pt x="180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8"/>
                      <a:pt x="40" y="110"/>
                    </a:cubicBezTo>
                    <a:cubicBezTo>
                      <a:pt x="33" y="112"/>
                      <a:pt x="26" y="113"/>
                      <a:pt x="20" y="116"/>
                    </a:cubicBezTo>
                    <a:cubicBezTo>
                      <a:pt x="19" y="116"/>
                      <a:pt x="19" y="116"/>
                      <a:pt x="18" y="117"/>
                    </a:cubicBezTo>
                    <a:cubicBezTo>
                      <a:pt x="16" y="116"/>
                      <a:pt x="14" y="114"/>
                      <a:pt x="12" y="113"/>
                    </a:cubicBezTo>
                    <a:cubicBezTo>
                      <a:pt x="18" y="113"/>
                      <a:pt x="23" y="111"/>
                      <a:pt x="29" y="109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0"/>
                      <a:pt x="79" y="98"/>
                      <a:pt x="93" y="95"/>
                    </a:cubicBezTo>
                    <a:cubicBezTo>
                      <a:pt x="82" y="98"/>
                      <a:pt x="72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9" y="154"/>
                    </a:cubicBezTo>
                    <a:cubicBezTo>
                      <a:pt x="94" y="157"/>
                      <a:pt x="100" y="159"/>
                      <a:pt x="105" y="163"/>
                    </a:cubicBezTo>
                    <a:cubicBezTo>
                      <a:pt x="104" y="163"/>
                      <a:pt x="104" y="164"/>
                      <a:pt x="104" y="165"/>
                    </a:cubicBezTo>
                    <a:cubicBezTo>
                      <a:pt x="98" y="162"/>
                      <a:pt x="93" y="159"/>
                      <a:pt x="87" y="156"/>
                    </a:cubicBezTo>
                    <a:cubicBezTo>
                      <a:pt x="77" y="151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2"/>
                    </a:cubicBezTo>
                    <a:cubicBezTo>
                      <a:pt x="29" y="127"/>
                      <a:pt x="20" y="121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1" y="117"/>
                      <a:pt x="11" y="116"/>
                      <a:pt x="11" y="115"/>
                    </a:cubicBezTo>
                    <a:cubicBezTo>
                      <a:pt x="26" y="124"/>
                      <a:pt x="43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1"/>
                      <a:pt x="198" y="62"/>
                      <a:pt x="198" y="62"/>
                    </a:cubicBezTo>
                    <a:cubicBezTo>
                      <a:pt x="183" y="64"/>
                      <a:pt x="168" y="68"/>
                      <a:pt x="153" y="70"/>
                    </a:cubicBezTo>
                    <a:cubicBezTo>
                      <a:pt x="138" y="73"/>
                      <a:pt x="122" y="76"/>
                      <a:pt x="107" y="80"/>
                    </a:cubicBezTo>
                    <a:cubicBezTo>
                      <a:pt x="92" y="83"/>
                      <a:pt x="77" y="88"/>
                      <a:pt x="62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5" y="100"/>
                      <a:pt x="32" y="100"/>
                    </a:cubicBezTo>
                    <a:cubicBezTo>
                      <a:pt x="42" y="97"/>
                      <a:pt x="51" y="94"/>
                      <a:pt x="61" y="91"/>
                    </a:cubicBezTo>
                    <a:cubicBezTo>
                      <a:pt x="76" y="86"/>
                      <a:pt x="90" y="82"/>
                      <a:pt x="105" y="79"/>
                    </a:cubicBezTo>
                    <a:cubicBezTo>
                      <a:pt x="120" y="75"/>
                      <a:pt x="135" y="71"/>
                      <a:pt x="150" y="68"/>
                    </a:cubicBezTo>
                    <a:cubicBezTo>
                      <a:pt x="164" y="66"/>
                      <a:pt x="178" y="64"/>
                      <a:pt x="192" y="60"/>
                    </a:cubicBezTo>
                    <a:cubicBezTo>
                      <a:pt x="196" y="60"/>
                      <a:pt x="199" y="58"/>
                      <a:pt x="202" y="57"/>
                    </a:cubicBezTo>
                    <a:cubicBezTo>
                      <a:pt x="201" y="58"/>
                      <a:pt x="200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0"/>
                    </a:cubicBezTo>
                    <a:cubicBezTo>
                      <a:pt x="152" y="81"/>
                      <a:pt x="150" y="81"/>
                      <a:pt x="148" y="82"/>
                    </a:cubicBezTo>
                    <a:cubicBezTo>
                      <a:pt x="136" y="84"/>
                      <a:pt x="124" y="88"/>
                      <a:pt x="112" y="91"/>
                    </a:cubicBezTo>
                    <a:cubicBezTo>
                      <a:pt x="108" y="91"/>
                      <a:pt x="105" y="92"/>
                      <a:pt x="101" y="93"/>
                    </a:cubicBezTo>
                    <a:cubicBezTo>
                      <a:pt x="85" y="96"/>
                      <a:pt x="70" y="99"/>
                      <a:pt x="55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7" y="109"/>
                      <a:pt x="23" y="110"/>
                    </a:cubicBezTo>
                    <a:cubicBezTo>
                      <a:pt x="22" y="111"/>
                      <a:pt x="20" y="111"/>
                      <a:pt x="18" y="112"/>
                    </a:cubicBezTo>
                    <a:cubicBezTo>
                      <a:pt x="16" y="112"/>
                      <a:pt x="14" y="112"/>
                      <a:pt x="12" y="113"/>
                    </a:cubicBezTo>
                    <a:cubicBezTo>
                      <a:pt x="19" y="110"/>
                      <a:pt x="25" y="107"/>
                      <a:pt x="32" y="105"/>
                    </a:cubicBezTo>
                    <a:cubicBezTo>
                      <a:pt x="40" y="103"/>
                      <a:pt x="48" y="101"/>
                      <a:pt x="56" y="99"/>
                    </a:cubicBezTo>
                    <a:cubicBezTo>
                      <a:pt x="71" y="94"/>
                      <a:pt x="86" y="91"/>
                      <a:pt x="101" y="87"/>
                    </a:cubicBezTo>
                    <a:cubicBezTo>
                      <a:pt x="131" y="79"/>
                      <a:pt x="161" y="74"/>
                      <a:pt x="190" y="65"/>
                    </a:cubicBezTo>
                    <a:cubicBezTo>
                      <a:pt x="192" y="65"/>
                      <a:pt x="194" y="64"/>
                      <a:pt x="197" y="63"/>
                    </a:cubicBezTo>
                    <a:cubicBezTo>
                      <a:pt x="195" y="65"/>
                      <a:pt x="192" y="68"/>
                      <a:pt x="190" y="70"/>
                    </a:cubicBezTo>
                    <a:close/>
                    <a:moveTo>
                      <a:pt x="9" y="120"/>
                    </a:moveTo>
                    <a:cubicBezTo>
                      <a:pt x="10" y="120"/>
                      <a:pt x="10" y="120"/>
                      <a:pt x="10" y="120"/>
                    </a:cubicBezTo>
                    <a:cubicBezTo>
                      <a:pt x="19" y="124"/>
                      <a:pt x="29" y="130"/>
                      <a:pt x="38" y="135"/>
                    </a:cubicBezTo>
                    <a:cubicBezTo>
                      <a:pt x="44" y="138"/>
                      <a:pt x="51" y="141"/>
                      <a:pt x="57" y="144"/>
                    </a:cubicBezTo>
                    <a:cubicBezTo>
                      <a:pt x="67" y="149"/>
                      <a:pt x="77" y="154"/>
                      <a:pt x="87" y="159"/>
                    </a:cubicBezTo>
                    <a:cubicBezTo>
                      <a:pt x="92" y="162"/>
                      <a:pt x="98" y="165"/>
                      <a:pt x="103" y="167"/>
                    </a:cubicBezTo>
                    <a:cubicBezTo>
                      <a:pt x="103" y="168"/>
                      <a:pt x="103" y="169"/>
                      <a:pt x="102" y="170"/>
                    </a:cubicBezTo>
                    <a:cubicBezTo>
                      <a:pt x="86" y="162"/>
                      <a:pt x="70" y="154"/>
                      <a:pt x="53" y="147"/>
                    </a:cubicBezTo>
                    <a:cubicBezTo>
                      <a:pt x="38" y="139"/>
                      <a:pt x="23" y="132"/>
                      <a:pt x="9" y="124"/>
                    </a:cubicBezTo>
                    <a:cubicBezTo>
                      <a:pt x="9" y="122"/>
                      <a:pt x="9" y="121"/>
                      <a:pt x="9" y="120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6"/>
                    </a:cubicBezTo>
                    <a:cubicBezTo>
                      <a:pt x="111" y="162"/>
                      <a:pt x="116" y="157"/>
                      <a:pt x="120" y="152"/>
                    </a:cubicBezTo>
                    <a:cubicBezTo>
                      <a:pt x="130" y="141"/>
                      <a:pt x="140" y="131"/>
                      <a:pt x="150" y="121"/>
                    </a:cubicBezTo>
                    <a:cubicBezTo>
                      <a:pt x="169" y="100"/>
                      <a:pt x="189" y="79"/>
                      <a:pt x="208" y="59"/>
                    </a:cubicBezTo>
                    <a:cubicBezTo>
                      <a:pt x="210" y="57"/>
                      <a:pt x="212" y="55"/>
                      <a:pt x="213" y="54"/>
                    </a:cubicBezTo>
                    <a:cubicBezTo>
                      <a:pt x="213" y="54"/>
                      <a:pt x="213" y="55"/>
                      <a:pt x="214" y="56"/>
                    </a:cubicBezTo>
                    <a:cubicBezTo>
                      <a:pt x="214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2" y="90"/>
                      <a:pt x="174" y="98"/>
                      <a:pt x="166" y="106"/>
                    </a:cubicBezTo>
                    <a:cubicBezTo>
                      <a:pt x="148" y="125"/>
                      <a:pt x="130" y="144"/>
                      <a:pt x="112" y="163"/>
                    </a:cubicBezTo>
                    <a:cubicBezTo>
                      <a:pt x="110" y="165"/>
                      <a:pt x="107" y="168"/>
                      <a:pt x="105" y="171"/>
                    </a:cubicBezTo>
                    <a:cubicBezTo>
                      <a:pt x="105" y="169"/>
                      <a:pt x="105" y="168"/>
                      <a:pt x="106" y="167"/>
                    </a:cubicBezTo>
                    <a:close/>
                    <a:moveTo>
                      <a:pt x="26" y="96"/>
                    </a:moveTo>
                    <a:cubicBezTo>
                      <a:pt x="56" y="88"/>
                      <a:pt x="86" y="79"/>
                      <a:pt x="117" y="73"/>
                    </a:cubicBezTo>
                    <a:cubicBezTo>
                      <a:pt x="133" y="70"/>
                      <a:pt x="148" y="67"/>
                      <a:pt x="164" y="64"/>
                    </a:cubicBezTo>
                    <a:cubicBezTo>
                      <a:pt x="171" y="63"/>
                      <a:pt x="179" y="62"/>
                      <a:pt x="186" y="60"/>
                    </a:cubicBezTo>
                    <a:cubicBezTo>
                      <a:pt x="190" y="59"/>
                      <a:pt x="194" y="58"/>
                      <a:pt x="197" y="58"/>
                    </a:cubicBezTo>
                    <a:cubicBezTo>
                      <a:pt x="198" y="57"/>
                      <a:pt x="199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8"/>
                      <a:pt x="198" y="58"/>
                      <a:pt x="197" y="58"/>
                    </a:cubicBezTo>
                    <a:cubicBezTo>
                      <a:pt x="184" y="63"/>
                      <a:pt x="169" y="64"/>
                      <a:pt x="156" y="67"/>
                    </a:cubicBezTo>
                    <a:cubicBezTo>
                      <a:pt x="140" y="70"/>
                      <a:pt x="125" y="72"/>
                      <a:pt x="110" y="76"/>
                    </a:cubicBezTo>
                    <a:cubicBezTo>
                      <a:pt x="81" y="84"/>
                      <a:pt x="52" y="92"/>
                      <a:pt x="23" y="103"/>
                    </a:cubicBezTo>
                    <a:cubicBezTo>
                      <a:pt x="22" y="103"/>
                      <a:pt x="21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2" y="101"/>
                      <a:pt x="24" y="99"/>
                      <a:pt x="26" y="96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3" y="77"/>
                      <a:pt x="138" y="74"/>
                      <a:pt x="153" y="71"/>
                    </a:cubicBezTo>
                    <a:cubicBezTo>
                      <a:pt x="161" y="70"/>
                      <a:pt x="168" y="68"/>
                      <a:pt x="175" y="67"/>
                    </a:cubicBezTo>
                    <a:cubicBezTo>
                      <a:pt x="182" y="65"/>
                      <a:pt x="191" y="64"/>
                      <a:pt x="197" y="62"/>
                    </a:cubicBezTo>
                    <a:cubicBezTo>
                      <a:pt x="168" y="72"/>
                      <a:pt x="138" y="77"/>
                      <a:pt x="108" y="84"/>
                    </a:cubicBezTo>
                    <a:cubicBezTo>
                      <a:pt x="93" y="88"/>
                      <a:pt x="78" y="92"/>
                      <a:pt x="63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09"/>
                      <a:pt x="17" y="107"/>
                      <a:pt x="18" y="105"/>
                    </a:cubicBezTo>
                    <a:close/>
                    <a:moveTo>
                      <a:pt x="104" y="176"/>
                    </a:move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4" y="175"/>
                      <a:pt x="104" y="174"/>
                      <a:pt x="105" y="174"/>
                    </a:cubicBezTo>
                    <a:cubicBezTo>
                      <a:pt x="137" y="139"/>
                      <a:pt x="172" y="104"/>
                      <a:pt x="205" y="69"/>
                    </a:cubicBezTo>
                    <a:cubicBezTo>
                      <a:pt x="208" y="65"/>
                      <a:pt x="211" y="62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200" y="75"/>
                      <a:pt x="194" y="81"/>
                      <a:pt x="188" y="88"/>
                    </a:cubicBezTo>
                    <a:cubicBezTo>
                      <a:pt x="180" y="97"/>
                      <a:pt x="172" y="106"/>
                      <a:pt x="163" y="114"/>
                    </a:cubicBezTo>
                    <a:cubicBezTo>
                      <a:pt x="144" y="135"/>
                      <a:pt x="124" y="155"/>
                      <a:pt x="104" y="176"/>
                    </a:cubicBezTo>
                    <a:cubicBezTo>
                      <a:pt x="104" y="176"/>
                      <a:pt x="104" y="176"/>
                      <a:pt x="104" y="176"/>
                    </a:cubicBezTo>
                    <a:close/>
                    <a:moveTo>
                      <a:pt x="8" y="117"/>
                    </a:moveTo>
                    <a:cubicBezTo>
                      <a:pt x="7" y="120"/>
                      <a:pt x="6" y="125"/>
                      <a:pt x="6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2" y="142"/>
                      <a:pt x="16" y="140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4" y="137"/>
                      <a:pt x="18" y="139"/>
                      <a:pt x="22" y="141"/>
                    </a:cubicBezTo>
                    <a:cubicBezTo>
                      <a:pt x="32" y="146"/>
                      <a:pt x="43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7" y="176"/>
                      <a:pt x="101" y="179"/>
                    </a:cubicBezTo>
                    <a:cubicBezTo>
                      <a:pt x="102" y="179"/>
                      <a:pt x="102" y="179"/>
                      <a:pt x="102" y="179"/>
                    </a:cubicBezTo>
                    <a:cubicBezTo>
                      <a:pt x="102" y="181"/>
                      <a:pt x="103" y="182"/>
                      <a:pt x="103" y="183"/>
                    </a:cubicBezTo>
                    <a:cubicBezTo>
                      <a:pt x="88" y="177"/>
                      <a:pt x="73" y="168"/>
                      <a:pt x="58" y="161"/>
                    </a:cubicBezTo>
                    <a:cubicBezTo>
                      <a:pt x="47" y="156"/>
                      <a:pt x="37" y="150"/>
                      <a:pt x="27" y="145"/>
                    </a:cubicBezTo>
                    <a:close/>
                    <a:moveTo>
                      <a:pt x="205" y="78"/>
                    </a:moveTo>
                    <a:cubicBezTo>
                      <a:pt x="195" y="89"/>
                      <a:pt x="185" y="100"/>
                      <a:pt x="175" y="110"/>
                    </a:cubicBezTo>
                    <a:cubicBezTo>
                      <a:pt x="155" y="132"/>
                      <a:pt x="134" y="153"/>
                      <a:pt x="114" y="175"/>
                    </a:cubicBezTo>
                    <a:cubicBezTo>
                      <a:pt x="111" y="177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12" y="171"/>
                      <a:pt x="120" y="163"/>
                      <a:pt x="127" y="155"/>
                    </a:cubicBezTo>
                    <a:cubicBezTo>
                      <a:pt x="139" y="143"/>
                      <a:pt x="150" y="131"/>
                      <a:pt x="162" y="120"/>
                    </a:cubicBezTo>
                    <a:cubicBezTo>
                      <a:pt x="180" y="101"/>
                      <a:pt x="196" y="80"/>
                      <a:pt x="215" y="62"/>
                    </a:cubicBezTo>
                    <a:cubicBezTo>
                      <a:pt x="215" y="62"/>
                      <a:pt x="215" y="62"/>
                      <a:pt x="216" y="62"/>
                    </a:cubicBezTo>
                    <a:cubicBezTo>
                      <a:pt x="216" y="63"/>
                      <a:pt x="217" y="63"/>
                      <a:pt x="218" y="64"/>
                    </a:cubicBezTo>
                    <a:cubicBezTo>
                      <a:pt x="217" y="65"/>
                      <a:pt x="216" y="67"/>
                      <a:pt x="215" y="68"/>
                    </a:cubicBezTo>
                    <a:cubicBezTo>
                      <a:pt x="212" y="71"/>
                      <a:pt x="208" y="75"/>
                      <a:pt x="205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8" name="Freeform 203"/>
              <p:cNvSpPr>
                <a:spLocks noEditPoints="1" noChangeArrowheads="1"/>
              </p:cNvSpPr>
              <p:nvPr/>
            </p:nvSpPr>
            <p:spPr bwMode="auto">
              <a:xfrm>
                <a:off x="2851" y="1963"/>
                <a:ext cx="523" cy="442"/>
              </a:xfrm>
              <a:custGeom>
                <a:avLst/>
                <a:gdLst>
                  <a:gd name="T0" fmla="*/ 4615 w 221"/>
                  <a:gd name="T1" fmla="*/ 25816 h 187"/>
                  <a:gd name="T2" fmla="*/ 1406 w 221"/>
                  <a:gd name="T3" fmla="*/ 23001 h 187"/>
                  <a:gd name="T4" fmla="*/ 35848 w 221"/>
                  <a:gd name="T5" fmla="*/ 9731 h 187"/>
                  <a:gd name="T6" fmla="*/ 19282 w 221"/>
                  <a:gd name="T7" fmla="*/ 1900 h 187"/>
                  <a:gd name="T8" fmla="*/ 20570 w 221"/>
                  <a:gd name="T9" fmla="*/ 2586 h 187"/>
                  <a:gd name="T10" fmla="*/ 19668 w 221"/>
                  <a:gd name="T11" fmla="*/ 3314 h 187"/>
                  <a:gd name="T12" fmla="*/ 13742 w 221"/>
                  <a:gd name="T13" fmla="*/ 7145 h 187"/>
                  <a:gd name="T14" fmla="*/ 15652 w 221"/>
                  <a:gd name="T15" fmla="*/ 6112 h 187"/>
                  <a:gd name="T16" fmla="*/ 25684 w 221"/>
                  <a:gd name="T17" fmla="*/ 2586 h 187"/>
                  <a:gd name="T18" fmla="*/ 18795 w 221"/>
                  <a:gd name="T19" fmla="*/ 1900 h 187"/>
                  <a:gd name="T20" fmla="*/ 22491 w 221"/>
                  <a:gd name="T21" fmla="*/ 1782 h 187"/>
                  <a:gd name="T22" fmla="*/ 24557 w 221"/>
                  <a:gd name="T23" fmla="*/ 2430 h 187"/>
                  <a:gd name="T24" fmla="*/ 16185 w 221"/>
                  <a:gd name="T25" fmla="*/ 5614 h 187"/>
                  <a:gd name="T26" fmla="*/ 21230 w 221"/>
                  <a:gd name="T27" fmla="*/ 6112 h 187"/>
                  <a:gd name="T28" fmla="*/ 11795 w 221"/>
                  <a:gd name="T29" fmla="*/ 10119 h 187"/>
                  <a:gd name="T30" fmla="*/ 20570 w 221"/>
                  <a:gd name="T31" fmla="*/ 9587 h 187"/>
                  <a:gd name="T32" fmla="*/ 9873 w 221"/>
                  <a:gd name="T33" fmla="*/ 11648 h 187"/>
                  <a:gd name="T34" fmla="*/ 11570 w 221"/>
                  <a:gd name="T35" fmla="*/ 9587 h 187"/>
                  <a:gd name="T36" fmla="*/ 25963 w 221"/>
                  <a:gd name="T37" fmla="*/ 4871 h 187"/>
                  <a:gd name="T38" fmla="*/ 27750 w 221"/>
                  <a:gd name="T39" fmla="*/ 5403 h 187"/>
                  <a:gd name="T40" fmla="*/ 30045 w 221"/>
                  <a:gd name="T41" fmla="*/ 5744 h 187"/>
                  <a:gd name="T42" fmla="*/ 25684 w 221"/>
                  <a:gd name="T43" fmla="*/ 7670 h 187"/>
                  <a:gd name="T44" fmla="*/ 7554 w 221"/>
                  <a:gd name="T45" fmla="*/ 13799 h 187"/>
                  <a:gd name="T46" fmla="*/ 21959 w 221"/>
                  <a:gd name="T47" fmla="*/ 10989 h 187"/>
                  <a:gd name="T48" fmla="*/ 34975 w 221"/>
                  <a:gd name="T49" fmla="*/ 7022 h 187"/>
                  <a:gd name="T50" fmla="*/ 34061 w 221"/>
                  <a:gd name="T51" fmla="*/ 8705 h 187"/>
                  <a:gd name="T52" fmla="*/ 37545 w 221"/>
                  <a:gd name="T53" fmla="*/ 8055 h 187"/>
                  <a:gd name="T54" fmla="*/ 35098 w 221"/>
                  <a:gd name="T55" fmla="*/ 11357 h 187"/>
                  <a:gd name="T56" fmla="*/ 11201 w 221"/>
                  <a:gd name="T57" fmla="*/ 18817 h 187"/>
                  <a:gd name="T58" fmla="*/ 4385 w 221"/>
                  <a:gd name="T59" fmla="*/ 21100 h 187"/>
                  <a:gd name="T60" fmla="*/ 5807 w 221"/>
                  <a:gd name="T61" fmla="*/ 21632 h 187"/>
                  <a:gd name="T62" fmla="*/ 25845 w 221"/>
                  <a:gd name="T63" fmla="*/ 17916 h 187"/>
                  <a:gd name="T64" fmla="*/ 8245 w 221"/>
                  <a:gd name="T65" fmla="*/ 23001 h 187"/>
                  <a:gd name="T66" fmla="*/ 19164 w 221"/>
                  <a:gd name="T67" fmla="*/ 27744 h 187"/>
                  <a:gd name="T68" fmla="*/ 18795 w 221"/>
                  <a:gd name="T69" fmla="*/ 26184 h 187"/>
                  <a:gd name="T70" fmla="*/ 21734 w 221"/>
                  <a:gd name="T71" fmla="*/ 24946 h 187"/>
                  <a:gd name="T72" fmla="*/ 14549 w 221"/>
                  <a:gd name="T73" fmla="*/ 24402 h 187"/>
                  <a:gd name="T74" fmla="*/ 18251 w 221"/>
                  <a:gd name="T75" fmla="*/ 22882 h 187"/>
                  <a:gd name="T76" fmla="*/ 22648 w 221"/>
                  <a:gd name="T77" fmla="*/ 20575 h 187"/>
                  <a:gd name="T78" fmla="*/ 20570 w 221"/>
                  <a:gd name="T79" fmla="*/ 21259 h 187"/>
                  <a:gd name="T80" fmla="*/ 12987 w 221"/>
                  <a:gd name="T81" fmla="*/ 24402 h 187"/>
                  <a:gd name="T82" fmla="*/ 17377 w 221"/>
                  <a:gd name="T83" fmla="*/ 24946 h 187"/>
                  <a:gd name="T84" fmla="*/ 15972 w 221"/>
                  <a:gd name="T85" fmla="*/ 26844 h 187"/>
                  <a:gd name="T86" fmla="*/ 19824 w 221"/>
                  <a:gd name="T87" fmla="*/ 26844 h 187"/>
                  <a:gd name="T88" fmla="*/ 15430 w 221"/>
                  <a:gd name="T89" fmla="*/ 20944 h 187"/>
                  <a:gd name="T90" fmla="*/ 12102 w 221"/>
                  <a:gd name="T91" fmla="*/ 21100 h 187"/>
                  <a:gd name="T92" fmla="*/ 6307 w 221"/>
                  <a:gd name="T93" fmla="*/ 21632 h 187"/>
                  <a:gd name="T94" fmla="*/ 26877 w 221"/>
                  <a:gd name="T95" fmla="*/ 16229 h 187"/>
                  <a:gd name="T96" fmla="*/ 6148 w 221"/>
                  <a:gd name="T97" fmla="*/ 20575 h 187"/>
                  <a:gd name="T98" fmla="*/ 16341 w 221"/>
                  <a:gd name="T99" fmla="*/ 16756 h 187"/>
                  <a:gd name="T100" fmla="*/ 34975 w 221"/>
                  <a:gd name="T101" fmla="*/ 10828 h 187"/>
                  <a:gd name="T102" fmla="*/ 33557 w 221"/>
                  <a:gd name="T103" fmla="*/ 12385 h 187"/>
                  <a:gd name="T104" fmla="*/ 33401 w 221"/>
                  <a:gd name="T105" fmla="*/ 11513 h 187"/>
                  <a:gd name="T106" fmla="*/ 18632 w 221"/>
                  <a:gd name="T107" fmla="*/ 29274 h 187"/>
                  <a:gd name="T108" fmla="*/ 4615 w 221"/>
                  <a:gd name="T109" fmla="*/ 16888 h 187"/>
                  <a:gd name="T110" fmla="*/ 4615 w 221"/>
                  <a:gd name="T111" fmla="*/ 16888 h 187"/>
                  <a:gd name="T112" fmla="*/ 18409 w 221"/>
                  <a:gd name="T113" fmla="*/ 30555 h 187"/>
                  <a:gd name="T114" fmla="*/ 1950 w 221"/>
                  <a:gd name="T115" fmla="*/ 23918 h 187"/>
                  <a:gd name="T116" fmla="*/ 20037 w 221"/>
                  <a:gd name="T117" fmla="*/ 30678 h 1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21"/>
                  <a:gd name="T178" fmla="*/ 0 h 187"/>
                  <a:gd name="T179" fmla="*/ 221 w 221"/>
                  <a:gd name="T180" fmla="*/ 187 h 1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49" name="Freeform 204"/>
              <p:cNvSpPr>
                <a:spLocks noEditPoints="1" noChangeArrowheads="1"/>
              </p:cNvSpPr>
              <p:nvPr/>
            </p:nvSpPr>
            <p:spPr bwMode="auto">
              <a:xfrm>
                <a:off x="5942" y="556"/>
                <a:ext cx="522" cy="443"/>
              </a:xfrm>
              <a:custGeom>
                <a:avLst/>
                <a:gdLst>
                  <a:gd name="T0" fmla="*/ 4481 w 221"/>
                  <a:gd name="T1" fmla="*/ 25950 h 187"/>
                  <a:gd name="T2" fmla="*/ 1394 w 221"/>
                  <a:gd name="T3" fmla="*/ 23121 h 187"/>
                  <a:gd name="T4" fmla="*/ 35420 w 221"/>
                  <a:gd name="T5" fmla="*/ 9703 h 187"/>
                  <a:gd name="T6" fmla="*/ 19109 w 221"/>
                  <a:gd name="T7" fmla="*/ 1796 h 187"/>
                  <a:gd name="T8" fmla="*/ 20292 w 221"/>
                  <a:gd name="T9" fmla="*/ 2459 h 187"/>
                  <a:gd name="T10" fmla="*/ 19486 w 221"/>
                  <a:gd name="T11" fmla="*/ 3362 h 187"/>
                  <a:gd name="T12" fmla="*/ 13534 w 221"/>
                  <a:gd name="T13" fmla="*/ 7244 h 187"/>
                  <a:gd name="T14" fmla="*/ 15443 w 221"/>
                  <a:gd name="T15" fmla="*/ 6050 h 187"/>
                  <a:gd name="T16" fmla="*/ 25368 w 221"/>
                  <a:gd name="T17" fmla="*/ 2459 h 187"/>
                  <a:gd name="T18" fmla="*/ 18605 w 221"/>
                  <a:gd name="T19" fmla="*/ 1796 h 187"/>
                  <a:gd name="T20" fmla="*/ 22193 w 221"/>
                  <a:gd name="T21" fmla="*/ 1571 h 187"/>
                  <a:gd name="T22" fmla="*/ 24340 w 221"/>
                  <a:gd name="T23" fmla="*/ 2300 h 187"/>
                  <a:gd name="T24" fmla="*/ 15972 w 221"/>
                  <a:gd name="T25" fmla="*/ 5662 h 187"/>
                  <a:gd name="T26" fmla="*/ 21043 w 221"/>
                  <a:gd name="T27" fmla="*/ 6050 h 187"/>
                  <a:gd name="T28" fmla="*/ 11609 w 221"/>
                  <a:gd name="T29" fmla="*/ 10080 h 187"/>
                  <a:gd name="T30" fmla="*/ 20292 w 221"/>
                  <a:gd name="T31" fmla="*/ 9547 h 187"/>
                  <a:gd name="T32" fmla="*/ 9713 w 221"/>
                  <a:gd name="T33" fmla="*/ 11663 h 187"/>
                  <a:gd name="T34" fmla="*/ 11453 w 221"/>
                  <a:gd name="T35" fmla="*/ 9547 h 187"/>
                  <a:gd name="T36" fmla="*/ 25736 w 221"/>
                  <a:gd name="T37" fmla="*/ 4923 h 187"/>
                  <a:gd name="T38" fmla="*/ 27264 w 221"/>
                  <a:gd name="T39" fmla="*/ 5292 h 187"/>
                  <a:gd name="T40" fmla="*/ 29693 w 221"/>
                  <a:gd name="T41" fmla="*/ 5825 h 187"/>
                  <a:gd name="T42" fmla="*/ 25143 w 221"/>
                  <a:gd name="T43" fmla="*/ 7616 h 187"/>
                  <a:gd name="T44" fmla="*/ 7499 w 221"/>
                  <a:gd name="T45" fmla="*/ 13946 h 187"/>
                  <a:gd name="T46" fmla="*/ 21690 w 221"/>
                  <a:gd name="T47" fmla="*/ 10954 h 187"/>
                  <a:gd name="T48" fmla="*/ 34551 w 221"/>
                  <a:gd name="T49" fmla="*/ 6858 h 187"/>
                  <a:gd name="T50" fmla="*/ 33680 w 221"/>
                  <a:gd name="T51" fmla="*/ 8654 h 187"/>
                  <a:gd name="T52" fmla="*/ 37133 w 221"/>
                  <a:gd name="T53" fmla="*/ 7965 h 187"/>
                  <a:gd name="T54" fmla="*/ 34707 w 221"/>
                  <a:gd name="T55" fmla="*/ 11343 h 187"/>
                  <a:gd name="T56" fmla="*/ 11108 w 221"/>
                  <a:gd name="T57" fmla="*/ 19092 h 187"/>
                  <a:gd name="T58" fmla="*/ 4325 w 221"/>
                  <a:gd name="T59" fmla="*/ 21191 h 187"/>
                  <a:gd name="T60" fmla="*/ 5730 w 221"/>
                  <a:gd name="T61" fmla="*/ 21695 h 187"/>
                  <a:gd name="T62" fmla="*/ 25524 w 221"/>
                  <a:gd name="T63" fmla="*/ 18042 h 187"/>
                  <a:gd name="T64" fmla="*/ 8156 w 221"/>
                  <a:gd name="T65" fmla="*/ 23121 h 187"/>
                  <a:gd name="T66" fmla="*/ 18896 w 221"/>
                  <a:gd name="T67" fmla="*/ 27904 h 187"/>
                  <a:gd name="T68" fmla="*/ 18372 w 221"/>
                  <a:gd name="T69" fmla="*/ 26327 h 187"/>
                  <a:gd name="T70" fmla="*/ 21530 w 221"/>
                  <a:gd name="T71" fmla="*/ 25289 h 187"/>
                  <a:gd name="T72" fmla="*/ 14415 w 221"/>
                  <a:gd name="T73" fmla="*/ 24782 h 187"/>
                  <a:gd name="T74" fmla="*/ 18081 w 221"/>
                  <a:gd name="T75" fmla="*/ 22986 h 187"/>
                  <a:gd name="T76" fmla="*/ 22415 w 221"/>
                  <a:gd name="T77" fmla="*/ 20658 h 187"/>
                  <a:gd name="T78" fmla="*/ 20292 w 221"/>
                  <a:gd name="T79" fmla="*/ 21416 h 187"/>
                  <a:gd name="T80" fmla="*/ 12859 w 221"/>
                  <a:gd name="T81" fmla="*/ 24531 h 187"/>
                  <a:gd name="T82" fmla="*/ 17212 w 221"/>
                  <a:gd name="T83" fmla="*/ 25289 h 187"/>
                  <a:gd name="T84" fmla="*/ 15811 w 221"/>
                  <a:gd name="T85" fmla="*/ 27028 h 187"/>
                  <a:gd name="T86" fmla="*/ 19633 w 221"/>
                  <a:gd name="T87" fmla="*/ 27028 h 187"/>
                  <a:gd name="T88" fmla="*/ 15287 w 221"/>
                  <a:gd name="T89" fmla="*/ 21034 h 187"/>
                  <a:gd name="T90" fmla="*/ 11978 w 221"/>
                  <a:gd name="T91" fmla="*/ 21191 h 187"/>
                  <a:gd name="T92" fmla="*/ 6259 w 221"/>
                  <a:gd name="T93" fmla="*/ 21695 h 187"/>
                  <a:gd name="T94" fmla="*/ 26551 w 221"/>
                  <a:gd name="T95" fmla="*/ 16246 h 187"/>
                  <a:gd name="T96" fmla="*/ 6103 w 221"/>
                  <a:gd name="T97" fmla="*/ 20658 h 187"/>
                  <a:gd name="T98" fmla="*/ 16184 w 221"/>
                  <a:gd name="T99" fmla="*/ 16791 h 187"/>
                  <a:gd name="T100" fmla="*/ 34551 w 221"/>
                  <a:gd name="T101" fmla="*/ 10838 h 187"/>
                  <a:gd name="T102" fmla="*/ 33155 w 221"/>
                  <a:gd name="T103" fmla="*/ 12380 h 187"/>
                  <a:gd name="T104" fmla="*/ 33023 w 221"/>
                  <a:gd name="T105" fmla="*/ 11499 h 187"/>
                  <a:gd name="T106" fmla="*/ 18372 w 221"/>
                  <a:gd name="T107" fmla="*/ 29541 h 187"/>
                  <a:gd name="T108" fmla="*/ 4481 w 221"/>
                  <a:gd name="T109" fmla="*/ 17161 h 187"/>
                  <a:gd name="T110" fmla="*/ 4481 w 221"/>
                  <a:gd name="T111" fmla="*/ 17161 h 187"/>
                  <a:gd name="T112" fmla="*/ 18237 w 221"/>
                  <a:gd name="T113" fmla="*/ 30738 h 187"/>
                  <a:gd name="T114" fmla="*/ 1897 w 221"/>
                  <a:gd name="T115" fmla="*/ 24036 h 187"/>
                  <a:gd name="T116" fmla="*/ 19768 w 221"/>
                  <a:gd name="T117" fmla="*/ 30963 h 1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21"/>
                  <a:gd name="T178" fmla="*/ 0 h 187"/>
                  <a:gd name="T179" fmla="*/ 221 w 221"/>
                  <a:gd name="T180" fmla="*/ 187 h 18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21" h="187">
                    <a:moveTo>
                      <a:pt x="221" y="62"/>
                    </a:moveTo>
                    <a:cubicBezTo>
                      <a:pt x="221" y="62"/>
                      <a:pt x="220" y="62"/>
                      <a:pt x="220" y="62"/>
                    </a:cubicBezTo>
                    <a:cubicBezTo>
                      <a:pt x="218" y="62"/>
                      <a:pt x="217" y="58"/>
                      <a:pt x="216" y="57"/>
                    </a:cubicBezTo>
                    <a:cubicBezTo>
                      <a:pt x="215" y="53"/>
                      <a:pt x="216" y="49"/>
                      <a:pt x="217" y="45"/>
                    </a:cubicBezTo>
                    <a:cubicBezTo>
                      <a:pt x="217" y="45"/>
                      <a:pt x="218" y="45"/>
                      <a:pt x="217" y="44"/>
                    </a:cubicBezTo>
                    <a:cubicBezTo>
                      <a:pt x="217" y="44"/>
                      <a:pt x="217" y="44"/>
                      <a:pt x="217" y="43"/>
                    </a:cubicBezTo>
                    <a:cubicBezTo>
                      <a:pt x="202" y="37"/>
                      <a:pt x="187" y="30"/>
                      <a:pt x="172" y="23"/>
                    </a:cubicBezTo>
                    <a:cubicBezTo>
                      <a:pt x="153" y="15"/>
                      <a:pt x="134" y="6"/>
                      <a:pt x="115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94" y="18"/>
                      <a:pt x="76" y="39"/>
                      <a:pt x="58" y="59"/>
                    </a:cubicBezTo>
                    <a:cubicBezTo>
                      <a:pt x="42" y="76"/>
                      <a:pt x="24" y="94"/>
                      <a:pt x="9" y="113"/>
                    </a:cubicBezTo>
                    <a:cubicBezTo>
                      <a:pt x="2" y="118"/>
                      <a:pt x="0" y="134"/>
                      <a:pt x="9" y="138"/>
                    </a:cubicBezTo>
                    <a:cubicBezTo>
                      <a:pt x="14" y="142"/>
                      <a:pt x="20" y="144"/>
                      <a:pt x="26" y="147"/>
                    </a:cubicBezTo>
                    <a:cubicBezTo>
                      <a:pt x="36" y="152"/>
                      <a:pt x="46" y="158"/>
                      <a:pt x="57" y="163"/>
                    </a:cubicBezTo>
                    <a:cubicBezTo>
                      <a:pt x="73" y="171"/>
                      <a:pt x="89" y="180"/>
                      <a:pt x="106" y="186"/>
                    </a:cubicBezTo>
                    <a:cubicBezTo>
                      <a:pt x="106" y="187"/>
                      <a:pt x="107" y="186"/>
                      <a:pt x="107" y="186"/>
                    </a:cubicBezTo>
                    <a:cubicBezTo>
                      <a:pt x="107" y="186"/>
                      <a:pt x="107" y="186"/>
                      <a:pt x="108" y="186"/>
                    </a:cubicBezTo>
                    <a:cubicBezTo>
                      <a:pt x="122" y="169"/>
                      <a:pt x="138" y="153"/>
                      <a:pt x="154" y="137"/>
                    </a:cubicBezTo>
                    <a:cubicBezTo>
                      <a:pt x="174" y="116"/>
                      <a:pt x="194" y="95"/>
                      <a:pt x="214" y="73"/>
                    </a:cubicBezTo>
                    <a:cubicBezTo>
                      <a:pt x="216" y="70"/>
                      <a:pt x="220" y="67"/>
                      <a:pt x="221" y="63"/>
                    </a:cubicBezTo>
                    <a:cubicBezTo>
                      <a:pt x="221" y="63"/>
                      <a:pt x="221" y="63"/>
                      <a:pt x="221" y="62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49"/>
                      <a:pt x="35" y="144"/>
                      <a:pt x="25" y="139"/>
                    </a:cubicBezTo>
                    <a:cubicBezTo>
                      <a:pt x="20" y="137"/>
                      <a:pt x="13" y="134"/>
                      <a:pt x="9" y="131"/>
                    </a:cubicBezTo>
                    <a:cubicBezTo>
                      <a:pt x="9" y="131"/>
                      <a:pt x="9" y="131"/>
                      <a:pt x="8" y="131"/>
                    </a:cubicBezTo>
                    <a:cubicBezTo>
                      <a:pt x="8" y="129"/>
                      <a:pt x="8" y="128"/>
                      <a:pt x="8" y="126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9" y="157"/>
                      <a:pt x="86" y="164"/>
                      <a:pt x="102" y="173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97" y="174"/>
                      <a:pt x="92" y="172"/>
                      <a:pt x="88" y="170"/>
                    </a:cubicBezTo>
                    <a:close/>
                    <a:moveTo>
                      <a:pt x="30" y="93"/>
                    </a:moveTo>
                    <a:cubicBezTo>
                      <a:pt x="30" y="93"/>
                      <a:pt x="30" y="93"/>
                      <a:pt x="30" y="93"/>
                    </a:cubicBezTo>
                    <a:cubicBezTo>
                      <a:pt x="45" y="88"/>
                      <a:pt x="60" y="85"/>
                      <a:pt x="75" y="81"/>
                    </a:cubicBezTo>
                    <a:cubicBezTo>
                      <a:pt x="90" y="78"/>
                      <a:pt x="104" y="74"/>
                      <a:pt x="119" y="70"/>
                    </a:cubicBezTo>
                    <a:cubicBezTo>
                      <a:pt x="134" y="67"/>
                      <a:pt x="149" y="64"/>
                      <a:pt x="164" y="60"/>
                    </a:cubicBezTo>
                    <a:cubicBezTo>
                      <a:pt x="172" y="58"/>
                      <a:pt x="180" y="56"/>
                      <a:pt x="188" y="55"/>
                    </a:cubicBezTo>
                    <a:cubicBezTo>
                      <a:pt x="194" y="53"/>
                      <a:pt x="201" y="52"/>
                      <a:pt x="208" y="50"/>
                    </a:cubicBezTo>
                    <a:cubicBezTo>
                      <a:pt x="207" y="52"/>
                      <a:pt x="205" y="54"/>
                      <a:pt x="204" y="55"/>
                    </a:cubicBezTo>
                    <a:cubicBezTo>
                      <a:pt x="203" y="55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6"/>
                    </a:cubicBezTo>
                    <a:cubicBezTo>
                      <a:pt x="173" y="62"/>
                      <a:pt x="144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9" y="94"/>
                      <a:pt x="30" y="93"/>
                    </a:cubicBezTo>
                    <a:close/>
                    <a:moveTo>
                      <a:pt x="115" y="2"/>
                    </a:moveTo>
                    <a:cubicBezTo>
                      <a:pt x="117" y="3"/>
                      <a:pt x="118" y="3"/>
                      <a:pt x="119" y="4"/>
                    </a:cubicBezTo>
                    <a:cubicBezTo>
                      <a:pt x="117" y="4"/>
                      <a:pt x="114" y="5"/>
                      <a:pt x="112" y="5"/>
                    </a:cubicBezTo>
                    <a:cubicBezTo>
                      <a:pt x="113" y="4"/>
                      <a:pt x="114" y="3"/>
                      <a:pt x="115" y="2"/>
                    </a:cubicBezTo>
                    <a:close/>
                    <a:moveTo>
                      <a:pt x="125" y="6"/>
                    </a:moveTo>
                    <a:cubicBezTo>
                      <a:pt x="121" y="6"/>
                      <a:pt x="118" y="7"/>
                      <a:pt x="115" y="8"/>
                    </a:cubicBezTo>
                    <a:cubicBezTo>
                      <a:pt x="114" y="8"/>
                      <a:pt x="112" y="9"/>
                      <a:pt x="110" y="9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1" y="9"/>
                      <a:pt x="112" y="9"/>
                      <a:pt x="113" y="8"/>
                    </a:cubicBezTo>
                    <a:cubicBezTo>
                      <a:pt x="116" y="7"/>
                      <a:pt x="119" y="6"/>
                      <a:pt x="121" y="5"/>
                    </a:cubicBezTo>
                    <a:cubicBezTo>
                      <a:pt x="122" y="5"/>
                      <a:pt x="124" y="5"/>
                      <a:pt x="125" y="6"/>
                    </a:cubicBezTo>
                    <a:close/>
                    <a:moveTo>
                      <a:pt x="129" y="8"/>
                    </a:moveTo>
                    <a:cubicBezTo>
                      <a:pt x="126" y="8"/>
                      <a:pt x="122" y="10"/>
                      <a:pt x="118" y="11"/>
                    </a:cubicBezTo>
                    <a:cubicBezTo>
                      <a:pt x="113" y="12"/>
                      <a:pt x="108" y="13"/>
                      <a:pt x="103" y="15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5" y="13"/>
                      <a:pt x="106" y="13"/>
                      <a:pt x="107" y="13"/>
                    </a:cubicBezTo>
                    <a:cubicBezTo>
                      <a:pt x="109" y="12"/>
                      <a:pt x="112" y="11"/>
                      <a:pt x="114" y="11"/>
                    </a:cubicBezTo>
                    <a:cubicBezTo>
                      <a:pt x="118" y="10"/>
                      <a:pt x="122" y="9"/>
                      <a:pt x="126" y="6"/>
                    </a:cubicBezTo>
                    <a:cubicBezTo>
                      <a:pt x="127" y="7"/>
                      <a:pt x="128" y="7"/>
                      <a:pt x="129" y="8"/>
                    </a:cubicBezTo>
                    <a:close/>
                    <a:moveTo>
                      <a:pt x="136" y="10"/>
                    </a:moveTo>
                    <a:cubicBezTo>
                      <a:pt x="130" y="11"/>
                      <a:pt x="123" y="12"/>
                      <a:pt x="117" y="14"/>
                    </a:cubicBezTo>
                    <a:cubicBezTo>
                      <a:pt x="111" y="15"/>
                      <a:pt x="104" y="17"/>
                      <a:pt x="98" y="19"/>
                    </a:cubicBezTo>
                    <a:cubicBezTo>
                      <a:pt x="104" y="17"/>
                      <a:pt x="110" y="15"/>
                      <a:pt x="116" y="13"/>
                    </a:cubicBezTo>
                    <a:cubicBezTo>
                      <a:pt x="121" y="12"/>
                      <a:pt x="126" y="11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2" y="9"/>
                      <a:pt x="134" y="10"/>
                      <a:pt x="136" y="10"/>
                    </a:cubicBezTo>
                    <a:close/>
                    <a:moveTo>
                      <a:pt x="140" y="12"/>
                    </a:moveTo>
                    <a:cubicBezTo>
                      <a:pt x="138" y="12"/>
                      <a:pt x="135" y="13"/>
                      <a:pt x="133" y="14"/>
                    </a:cubicBezTo>
                    <a:cubicBezTo>
                      <a:pt x="129" y="14"/>
                      <a:pt x="125" y="15"/>
                      <a:pt x="122" y="16"/>
                    </a:cubicBezTo>
                    <a:cubicBezTo>
                      <a:pt x="113" y="18"/>
                      <a:pt x="105" y="21"/>
                      <a:pt x="97" y="24"/>
                    </a:cubicBezTo>
                    <a:cubicBezTo>
                      <a:pt x="96" y="24"/>
                      <a:pt x="94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4" y="24"/>
                      <a:pt x="96" y="24"/>
                      <a:pt x="98" y="23"/>
                    </a:cubicBezTo>
                    <a:cubicBezTo>
                      <a:pt x="102" y="22"/>
                      <a:pt x="107" y="20"/>
                      <a:pt x="112" y="19"/>
                    </a:cubicBezTo>
                    <a:cubicBezTo>
                      <a:pt x="120" y="16"/>
                      <a:pt x="129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1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3" y="19"/>
                      <a:pt x="134" y="20"/>
                      <a:pt x="126" y="22"/>
                    </a:cubicBezTo>
                    <a:cubicBezTo>
                      <a:pt x="133" y="20"/>
                      <a:pt x="140" y="18"/>
                      <a:pt x="147" y="15"/>
                    </a:cubicBezTo>
                    <a:cubicBezTo>
                      <a:pt x="148" y="16"/>
                      <a:pt x="150" y="16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3"/>
                      <a:pt x="140" y="25"/>
                    </a:cubicBezTo>
                    <a:cubicBezTo>
                      <a:pt x="132" y="26"/>
                      <a:pt x="125" y="29"/>
                      <a:pt x="118" y="30"/>
                    </a:cubicBezTo>
                    <a:cubicBezTo>
                      <a:pt x="111" y="32"/>
                      <a:pt x="104" y="34"/>
                      <a:pt x="97" y="36"/>
                    </a:cubicBezTo>
                    <a:cubicBezTo>
                      <a:pt x="93" y="37"/>
                      <a:pt x="90" y="38"/>
                      <a:pt x="87" y="39"/>
                    </a:cubicBezTo>
                    <a:cubicBezTo>
                      <a:pt x="84" y="39"/>
                      <a:pt x="81" y="40"/>
                      <a:pt x="78" y="41"/>
                    </a:cubicBezTo>
                    <a:cubicBezTo>
                      <a:pt x="78" y="40"/>
                      <a:pt x="78" y="40"/>
                      <a:pt x="79" y="40"/>
                    </a:cubicBezTo>
                    <a:cubicBezTo>
                      <a:pt x="83" y="37"/>
                      <a:pt x="89" y="36"/>
                      <a:pt x="94" y="34"/>
                    </a:cubicBezTo>
                    <a:cubicBezTo>
                      <a:pt x="101" y="32"/>
                      <a:pt x="108" y="31"/>
                      <a:pt x="115" y="29"/>
                    </a:cubicBezTo>
                    <a:cubicBezTo>
                      <a:pt x="122" y="27"/>
                      <a:pt x="128" y="25"/>
                      <a:pt x="135" y="23"/>
                    </a:cubicBezTo>
                    <a:cubicBezTo>
                      <a:pt x="141" y="21"/>
                      <a:pt x="147" y="20"/>
                      <a:pt x="153" y="17"/>
                    </a:cubicBezTo>
                    <a:cubicBezTo>
                      <a:pt x="154" y="18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3" y="32"/>
                      <a:pt x="97" y="31"/>
                    </a:cubicBezTo>
                    <a:cubicBezTo>
                      <a:pt x="103" y="29"/>
                      <a:pt x="109" y="27"/>
                      <a:pt x="114" y="26"/>
                    </a:cubicBezTo>
                    <a:cubicBezTo>
                      <a:pt x="115" y="25"/>
                      <a:pt x="117" y="25"/>
                      <a:pt x="118" y="25"/>
                    </a:cubicBezTo>
                    <a:cubicBezTo>
                      <a:pt x="117" y="25"/>
                      <a:pt x="116" y="25"/>
                      <a:pt x="115" y="25"/>
                    </a:cubicBezTo>
                    <a:cubicBezTo>
                      <a:pt x="109" y="27"/>
                      <a:pt x="103" y="29"/>
                      <a:pt x="97" y="31"/>
                    </a:cubicBezTo>
                    <a:cubicBezTo>
                      <a:pt x="95" y="32"/>
                      <a:pt x="92" y="33"/>
                      <a:pt x="89" y="34"/>
                    </a:cubicBezTo>
                    <a:cubicBezTo>
                      <a:pt x="88" y="35"/>
                      <a:pt x="86" y="35"/>
                      <a:pt x="84" y="35"/>
                    </a:cubicBezTo>
                    <a:cubicBezTo>
                      <a:pt x="84" y="35"/>
                      <a:pt x="83" y="36"/>
                      <a:pt x="82" y="36"/>
                    </a:cubicBezTo>
                    <a:cubicBezTo>
                      <a:pt x="82" y="36"/>
                      <a:pt x="83" y="35"/>
                      <a:pt x="83" y="35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2"/>
                      <a:pt x="137" y="21"/>
                    </a:cubicBezTo>
                    <a:cubicBezTo>
                      <a:pt x="140" y="20"/>
                      <a:pt x="144" y="19"/>
                      <a:pt x="147" y="19"/>
                    </a:cubicBezTo>
                    <a:cubicBezTo>
                      <a:pt x="149" y="18"/>
                      <a:pt x="150" y="18"/>
                      <a:pt x="151" y="17"/>
                    </a:cubicBezTo>
                    <a:cubicBezTo>
                      <a:pt x="150" y="18"/>
                      <a:pt x="148" y="19"/>
                      <a:pt x="146" y="20"/>
                    </a:cubicBezTo>
                    <a:cubicBezTo>
                      <a:pt x="133" y="24"/>
                      <a:pt x="120" y="26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3" y="31"/>
                      <a:pt x="110" y="28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3"/>
                      <a:pt x="144" y="14"/>
                      <a:pt x="146" y="14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9" y="23"/>
                      <a:pt x="100" y="26"/>
                      <a:pt x="91" y="29"/>
                    </a:cubicBezTo>
                    <a:cubicBezTo>
                      <a:pt x="90" y="29"/>
                      <a:pt x="89" y="29"/>
                      <a:pt x="88" y="30"/>
                    </a:cubicBezTo>
                    <a:cubicBezTo>
                      <a:pt x="90" y="29"/>
                      <a:pt x="91" y="28"/>
                      <a:pt x="93" y="28"/>
                    </a:cubicBezTo>
                    <a:cubicBezTo>
                      <a:pt x="95" y="27"/>
                      <a:pt x="97" y="26"/>
                      <a:pt x="100" y="25"/>
                    </a:cubicBezTo>
                    <a:cubicBezTo>
                      <a:pt x="105" y="24"/>
                      <a:pt x="110" y="22"/>
                      <a:pt x="115" y="21"/>
                    </a:cubicBezTo>
                    <a:cubicBezTo>
                      <a:pt x="124" y="18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6"/>
                      <a:pt x="114" y="6"/>
                      <a:pt x="115" y="5"/>
                    </a:cubicBezTo>
                    <a:cubicBezTo>
                      <a:pt x="117" y="5"/>
                      <a:pt x="118" y="5"/>
                      <a:pt x="120" y="5"/>
                    </a:cubicBezTo>
                    <a:cubicBezTo>
                      <a:pt x="122" y="4"/>
                      <a:pt x="116" y="6"/>
                      <a:pt x="116" y="6"/>
                    </a:cubicBezTo>
                    <a:cubicBezTo>
                      <a:pt x="113" y="7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1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9"/>
                      <a:pt x="117" y="8"/>
                    </a:cubicBezTo>
                    <a:cubicBezTo>
                      <a:pt x="119" y="8"/>
                      <a:pt x="122" y="7"/>
                      <a:pt x="124" y="7"/>
                    </a:cubicBezTo>
                    <a:cubicBezTo>
                      <a:pt x="124" y="7"/>
                      <a:pt x="123" y="7"/>
                      <a:pt x="123" y="7"/>
                    </a:cubicBezTo>
                    <a:cubicBezTo>
                      <a:pt x="122" y="8"/>
                      <a:pt x="121" y="8"/>
                      <a:pt x="119" y="9"/>
                    </a:cubicBezTo>
                    <a:cubicBezTo>
                      <a:pt x="115" y="10"/>
                      <a:pt x="109" y="11"/>
                      <a:pt x="104" y="13"/>
                    </a:cubicBezTo>
                    <a:cubicBezTo>
                      <a:pt x="105" y="12"/>
                      <a:pt x="105" y="12"/>
                      <a:pt x="105" y="12"/>
                    </a:cubicBezTo>
                    <a:close/>
                    <a:moveTo>
                      <a:pt x="102" y="15"/>
                    </a:moveTo>
                    <a:cubicBezTo>
                      <a:pt x="106" y="15"/>
                      <a:pt x="110" y="13"/>
                      <a:pt x="114" y="13"/>
                    </a:cubicBezTo>
                    <a:cubicBezTo>
                      <a:pt x="116" y="12"/>
                      <a:pt x="119" y="11"/>
                      <a:pt x="122" y="11"/>
                    </a:cubicBezTo>
                    <a:cubicBezTo>
                      <a:pt x="123" y="10"/>
                      <a:pt x="125" y="10"/>
                      <a:pt x="126" y="9"/>
                    </a:cubicBezTo>
                    <a:cubicBezTo>
                      <a:pt x="127" y="9"/>
                      <a:pt x="131" y="7"/>
                      <a:pt x="128" y="9"/>
                    </a:cubicBezTo>
                    <a:cubicBezTo>
                      <a:pt x="123" y="12"/>
                      <a:pt x="117" y="12"/>
                      <a:pt x="112" y="14"/>
                    </a:cubicBezTo>
                    <a:cubicBezTo>
                      <a:pt x="107" y="15"/>
                      <a:pt x="103" y="16"/>
                      <a:pt x="99" y="18"/>
                    </a:cubicBezTo>
                    <a:cubicBezTo>
                      <a:pt x="100" y="17"/>
                      <a:pt x="101" y="16"/>
                      <a:pt x="102" y="15"/>
                    </a:cubicBezTo>
                    <a:close/>
                    <a:moveTo>
                      <a:pt x="97" y="20"/>
                    </a:moveTo>
                    <a:cubicBezTo>
                      <a:pt x="104" y="18"/>
                      <a:pt x="111" y="16"/>
                      <a:pt x="118" y="15"/>
                    </a:cubicBezTo>
                    <a:cubicBezTo>
                      <a:pt x="121" y="14"/>
                      <a:pt x="125" y="13"/>
                      <a:pt x="128" y="12"/>
                    </a:cubicBezTo>
                    <a:cubicBezTo>
                      <a:pt x="130" y="12"/>
                      <a:pt x="131" y="12"/>
                      <a:pt x="133" y="12"/>
                    </a:cubicBezTo>
                    <a:cubicBezTo>
                      <a:pt x="120" y="16"/>
                      <a:pt x="107" y="19"/>
                      <a:pt x="94" y="24"/>
                    </a:cubicBezTo>
                    <a:cubicBezTo>
                      <a:pt x="95" y="22"/>
                      <a:pt x="96" y="21"/>
                      <a:pt x="97" y="20"/>
                    </a:cubicBezTo>
                    <a:close/>
                    <a:moveTo>
                      <a:pt x="92" y="25"/>
                    </a:moveTo>
                    <a:cubicBezTo>
                      <a:pt x="100" y="24"/>
                      <a:pt x="108" y="21"/>
                      <a:pt x="115" y="19"/>
                    </a:cubicBezTo>
                    <a:cubicBezTo>
                      <a:pt x="120" y="17"/>
                      <a:pt x="124" y="16"/>
                      <a:pt x="128" y="15"/>
                    </a:cubicBezTo>
                    <a:cubicBezTo>
                      <a:pt x="132" y="15"/>
                      <a:pt x="137" y="14"/>
                      <a:pt x="140" y="13"/>
                    </a:cubicBezTo>
                    <a:cubicBezTo>
                      <a:pt x="136" y="15"/>
                      <a:pt x="130" y="16"/>
                      <a:pt x="126" y="17"/>
                    </a:cubicBezTo>
                    <a:cubicBezTo>
                      <a:pt x="121" y="18"/>
                      <a:pt x="116" y="20"/>
                      <a:pt x="111" y="21"/>
                    </a:cubicBezTo>
                    <a:cubicBezTo>
                      <a:pt x="104" y="23"/>
                      <a:pt x="96" y="25"/>
                      <a:pt x="89" y="28"/>
                    </a:cubicBezTo>
                    <a:cubicBezTo>
                      <a:pt x="90" y="27"/>
                      <a:pt x="91" y="26"/>
                      <a:pt x="92" y="25"/>
                    </a:cubicBezTo>
                    <a:close/>
                    <a:moveTo>
                      <a:pt x="87" y="30"/>
                    </a:moveTo>
                    <a:cubicBezTo>
                      <a:pt x="92" y="30"/>
                      <a:pt x="96" y="28"/>
                      <a:pt x="100" y="27"/>
                    </a:cubicBezTo>
                    <a:cubicBezTo>
                      <a:pt x="106" y="25"/>
                      <a:pt x="111" y="23"/>
                      <a:pt x="117" y="22"/>
                    </a:cubicBezTo>
                    <a:cubicBezTo>
                      <a:pt x="122" y="20"/>
                      <a:pt x="128" y="19"/>
                      <a:pt x="134" y="18"/>
                    </a:cubicBezTo>
                    <a:cubicBezTo>
                      <a:pt x="138" y="17"/>
                      <a:pt x="141" y="16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6"/>
                      <a:pt x="141" y="17"/>
                      <a:pt x="140" y="17"/>
                    </a:cubicBezTo>
                    <a:cubicBezTo>
                      <a:pt x="129" y="22"/>
                      <a:pt x="118" y="23"/>
                      <a:pt x="108" y="27"/>
                    </a:cubicBezTo>
                    <a:cubicBezTo>
                      <a:pt x="103" y="28"/>
                      <a:pt x="97" y="30"/>
                      <a:pt x="92" y="32"/>
                    </a:cubicBezTo>
                    <a:cubicBezTo>
                      <a:pt x="89" y="32"/>
                      <a:pt x="87" y="33"/>
                      <a:pt x="84" y="34"/>
                    </a:cubicBezTo>
                    <a:cubicBezTo>
                      <a:pt x="85" y="33"/>
                      <a:pt x="86" y="32"/>
                      <a:pt x="87" y="30"/>
                    </a:cubicBezTo>
                    <a:close/>
                    <a:moveTo>
                      <a:pt x="82" y="37"/>
                    </a:moveTo>
                    <a:cubicBezTo>
                      <a:pt x="84" y="36"/>
                      <a:pt x="86" y="36"/>
                      <a:pt x="88" y="35"/>
                    </a:cubicBezTo>
                    <a:cubicBezTo>
                      <a:pt x="85" y="36"/>
                      <a:pt x="82" y="37"/>
                      <a:pt x="80" y="39"/>
                    </a:cubicBezTo>
                    <a:cubicBezTo>
                      <a:pt x="80" y="38"/>
                      <a:pt x="81" y="37"/>
                      <a:pt x="82" y="37"/>
                    </a:cubicBezTo>
                    <a:close/>
                    <a:moveTo>
                      <a:pt x="77" y="42"/>
                    </a:moveTo>
                    <a:cubicBezTo>
                      <a:pt x="91" y="39"/>
                      <a:pt x="104" y="35"/>
                      <a:pt x="118" y="31"/>
                    </a:cubicBezTo>
                    <a:cubicBezTo>
                      <a:pt x="125" y="29"/>
                      <a:pt x="131" y="27"/>
                      <a:pt x="138" y="26"/>
                    </a:cubicBezTo>
                    <a:cubicBezTo>
                      <a:pt x="145" y="24"/>
                      <a:pt x="152" y="23"/>
                      <a:pt x="159" y="20"/>
                    </a:cubicBezTo>
                    <a:cubicBezTo>
                      <a:pt x="161" y="21"/>
                      <a:pt x="163" y="22"/>
                      <a:pt x="165" y="23"/>
                    </a:cubicBezTo>
                    <a:cubicBezTo>
                      <a:pt x="158" y="23"/>
                      <a:pt x="152" y="26"/>
                      <a:pt x="146" y="27"/>
                    </a:cubicBezTo>
                    <a:cubicBezTo>
                      <a:pt x="137" y="30"/>
                      <a:pt x="129" y="32"/>
                      <a:pt x="121" y="34"/>
                    </a:cubicBezTo>
                    <a:cubicBezTo>
                      <a:pt x="113" y="36"/>
                      <a:pt x="104" y="39"/>
                      <a:pt x="96" y="41"/>
                    </a:cubicBezTo>
                    <a:cubicBezTo>
                      <a:pt x="88" y="42"/>
                      <a:pt x="81" y="44"/>
                      <a:pt x="73" y="46"/>
                    </a:cubicBezTo>
                    <a:cubicBezTo>
                      <a:pt x="74" y="44"/>
                      <a:pt x="76" y="43"/>
                      <a:pt x="77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1" y="32"/>
                      <a:pt x="161" y="34"/>
                      <a:pt x="151" y="37"/>
                    </a:cubicBezTo>
                    <a:cubicBezTo>
                      <a:pt x="141" y="39"/>
                      <a:pt x="131" y="41"/>
                      <a:pt x="121" y="44"/>
                    </a:cubicBezTo>
                    <a:cubicBezTo>
                      <a:pt x="101" y="48"/>
                      <a:pt x="81" y="54"/>
                      <a:pt x="62" y="60"/>
                    </a:cubicBezTo>
                    <a:cubicBezTo>
                      <a:pt x="61" y="60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59"/>
                      <a:pt x="64" y="58"/>
                      <a:pt x="67" y="57"/>
                    </a:cubicBezTo>
                    <a:cubicBezTo>
                      <a:pt x="71" y="55"/>
                      <a:pt x="76" y="54"/>
                      <a:pt x="81" y="53"/>
                    </a:cubicBezTo>
                    <a:cubicBezTo>
                      <a:pt x="91" y="49"/>
                      <a:pt x="102" y="46"/>
                      <a:pt x="112" y="43"/>
                    </a:cubicBezTo>
                    <a:cubicBezTo>
                      <a:pt x="122" y="40"/>
                      <a:pt x="132" y="37"/>
                      <a:pt x="142" y="35"/>
                    </a:cubicBezTo>
                    <a:cubicBezTo>
                      <a:pt x="152" y="32"/>
                      <a:pt x="162" y="30"/>
                      <a:pt x="172" y="26"/>
                    </a:cubicBezTo>
                    <a:cubicBezTo>
                      <a:pt x="175" y="27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7" y="33"/>
                      <a:pt x="187" y="33"/>
                      <a:pt x="187" y="33"/>
                    </a:cubicBezTo>
                    <a:cubicBezTo>
                      <a:pt x="187" y="33"/>
                      <a:pt x="188" y="33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1"/>
                      <a:pt x="52" y="73"/>
                    </a:cubicBezTo>
                    <a:cubicBezTo>
                      <a:pt x="55" y="73"/>
                      <a:pt x="57" y="72"/>
                      <a:pt x="60" y="71"/>
                    </a:cubicBezTo>
                    <a:cubicBezTo>
                      <a:pt x="66" y="68"/>
                      <a:pt x="72" y="66"/>
                      <a:pt x="79" y="63"/>
                    </a:cubicBezTo>
                    <a:cubicBezTo>
                      <a:pt x="91" y="59"/>
                      <a:pt x="103" y="56"/>
                      <a:pt x="116" y="52"/>
                    </a:cubicBezTo>
                    <a:cubicBezTo>
                      <a:pt x="128" y="48"/>
                      <a:pt x="140" y="45"/>
                      <a:pt x="153" y="42"/>
                    </a:cubicBezTo>
                    <a:cubicBezTo>
                      <a:pt x="164" y="39"/>
                      <a:pt x="176" y="37"/>
                      <a:pt x="186" y="33"/>
                    </a:cubicBezTo>
                    <a:close/>
                    <a:moveTo>
                      <a:pt x="121" y="48"/>
                    </a:moveTo>
                    <a:cubicBezTo>
                      <a:pt x="109" y="51"/>
                      <a:pt x="98" y="55"/>
                      <a:pt x="86" y="58"/>
                    </a:cubicBezTo>
                    <a:cubicBezTo>
                      <a:pt x="75" y="61"/>
                      <a:pt x="65" y="65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5" y="66"/>
                      <a:pt x="55" y="66"/>
                      <a:pt x="56" y="66"/>
                    </a:cubicBezTo>
                    <a:cubicBezTo>
                      <a:pt x="58" y="65"/>
                      <a:pt x="60" y="65"/>
                      <a:pt x="63" y="64"/>
                    </a:cubicBezTo>
                    <a:cubicBezTo>
                      <a:pt x="69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4" y="48"/>
                    </a:cubicBezTo>
                    <a:cubicBezTo>
                      <a:pt x="125" y="45"/>
                      <a:pt x="136" y="42"/>
                      <a:pt x="148" y="39"/>
                    </a:cubicBezTo>
                    <a:cubicBezTo>
                      <a:pt x="158" y="37"/>
                      <a:pt x="170" y="34"/>
                      <a:pt x="180" y="30"/>
                    </a:cubicBezTo>
                    <a:cubicBezTo>
                      <a:pt x="181" y="30"/>
                      <a:pt x="181" y="30"/>
                      <a:pt x="180" y="30"/>
                    </a:cubicBezTo>
                    <a:cubicBezTo>
                      <a:pt x="182" y="31"/>
                      <a:pt x="184" y="31"/>
                      <a:pt x="186" y="32"/>
                    </a:cubicBezTo>
                    <a:cubicBezTo>
                      <a:pt x="164" y="37"/>
                      <a:pt x="142" y="42"/>
                      <a:pt x="121" y="48"/>
                    </a:cubicBezTo>
                    <a:close/>
                    <a:moveTo>
                      <a:pt x="116" y="40"/>
                    </a:moveTo>
                    <a:cubicBezTo>
                      <a:pt x="107" y="42"/>
                      <a:pt x="98" y="45"/>
                      <a:pt x="90" y="48"/>
                    </a:cubicBezTo>
                    <a:cubicBezTo>
                      <a:pt x="85" y="49"/>
                      <a:pt x="80" y="51"/>
                      <a:pt x="76" y="52"/>
                    </a:cubicBezTo>
                    <a:cubicBezTo>
                      <a:pt x="74" y="52"/>
                      <a:pt x="71" y="53"/>
                      <a:pt x="69" y="53"/>
                    </a:cubicBezTo>
                    <a:cubicBezTo>
                      <a:pt x="68" y="54"/>
                      <a:pt x="67" y="54"/>
                      <a:pt x="66" y="54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70" y="51"/>
                      <a:pt x="73" y="51"/>
                      <a:pt x="76" y="50"/>
                    </a:cubicBezTo>
                    <a:cubicBezTo>
                      <a:pt x="81" y="49"/>
                      <a:pt x="85" y="48"/>
                      <a:pt x="90" y="46"/>
                    </a:cubicBezTo>
                    <a:cubicBezTo>
                      <a:pt x="99" y="44"/>
                      <a:pt x="108" y="42"/>
                      <a:pt x="118" y="39"/>
                    </a:cubicBezTo>
                    <a:cubicBezTo>
                      <a:pt x="126" y="36"/>
                      <a:pt x="135" y="33"/>
                      <a:pt x="144" y="31"/>
                    </a:cubicBezTo>
                    <a:cubicBezTo>
                      <a:pt x="151" y="29"/>
                      <a:pt x="159" y="27"/>
                      <a:pt x="166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7" y="24"/>
                      <a:pt x="169" y="25"/>
                      <a:pt x="171" y="26"/>
                    </a:cubicBezTo>
                    <a:cubicBezTo>
                      <a:pt x="153" y="30"/>
                      <a:pt x="134" y="34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1"/>
                    </a:cubicBezTo>
                    <a:cubicBezTo>
                      <a:pt x="105" y="39"/>
                      <a:pt x="114" y="37"/>
                      <a:pt x="123" y="34"/>
                    </a:cubicBezTo>
                    <a:cubicBezTo>
                      <a:pt x="131" y="32"/>
                      <a:pt x="139" y="30"/>
                      <a:pt x="148" y="28"/>
                    </a:cubicBezTo>
                    <a:cubicBezTo>
                      <a:pt x="151" y="27"/>
                      <a:pt x="155" y="25"/>
                      <a:pt x="158" y="24"/>
                    </a:cubicBezTo>
                    <a:cubicBezTo>
                      <a:pt x="160" y="24"/>
                      <a:pt x="163" y="24"/>
                      <a:pt x="164" y="24"/>
                    </a:cubicBezTo>
                    <a:cubicBezTo>
                      <a:pt x="162" y="25"/>
                      <a:pt x="159" y="26"/>
                      <a:pt x="157" y="26"/>
                    </a:cubicBezTo>
                    <a:cubicBezTo>
                      <a:pt x="150" y="29"/>
                      <a:pt x="143" y="30"/>
                      <a:pt x="135" y="32"/>
                    </a:cubicBezTo>
                    <a:cubicBezTo>
                      <a:pt x="127" y="35"/>
                      <a:pt x="118" y="38"/>
                      <a:pt x="109" y="41"/>
                    </a:cubicBezTo>
                    <a:cubicBezTo>
                      <a:pt x="100" y="43"/>
                      <a:pt x="91" y="45"/>
                      <a:pt x="83" y="48"/>
                    </a:cubicBezTo>
                    <a:cubicBezTo>
                      <a:pt x="78" y="49"/>
                      <a:pt x="73" y="50"/>
                      <a:pt x="68" y="51"/>
                    </a:cubicBezTo>
                    <a:cubicBezTo>
                      <a:pt x="69" y="50"/>
                      <a:pt x="71" y="48"/>
                      <a:pt x="72" y="47"/>
                    </a:cubicBezTo>
                    <a:close/>
                    <a:moveTo>
                      <a:pt x="65" y="54"/>
                    </a:moveTo>
                    <a:cubicBezTo>
                      <a:pt x="72" y="55"/>
                      <a:pt x="79" y="52"/>
                      <a:pt x="85" y="50"/>
                    </a:cubicBezTo>
                    <a:cubicBezTo>
                      <a:pt x="95" y="48"/>
                      <a:pt x="104" y="44"/>
                      <a:pt x="114" y="41"/>
                    </a:cubicBezTo>
                    <a:cubicBezTo>
                      <a:pt x="124" y="38"/>
                      <a:pt x="133" y="36"/>
                      <a:pt x="143" y="33"/>
                    </a:cubicBezTo>
                    <a:cubicBezTo>
                      <a:pt x="148" y="32"/>
                      <a:pt x="153" y="31"/>
                      <a:pt x="157" y="30"/>
                    </a:cubicBezTo>
                    <a:cubicBezTo>
                      <a:pt x="160" y="29"/>
                      <a:pt x="162" y="29"/>
                      <a:pt x="165" y="28"/>
                    </a:cubicBezTo>
                    <a:cubicBezTo>
                      <a:pt x="165" y="28"/>
                      <a:pt x="165" y="28"/>
                      <a:pt x="166" y="28"/>
                    </a:cubicBezTo>
                    <a:cubicBezTo>
                      <a:pt x="157" y="31"/>
                      <a:pt x="149" y="33"/>
                      <a:pt x="140" y="34"/>
                    </a:cubicBezTo>
                    <a:cubicBezTo>
                      <a:pt x="130" y="37"/>
                      <a:pt x="120" y="40"/>
                      <a:pt x="110" y="43"/>
                    </a:cubicBezTo>
                    <a:cubicBezTo>
                      <a:pt x="100" y="46"/>
                      <a:pt x="91" y="49"/>
                      <a:pt x="81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4"/>
                    </a:cubicBezTo>
                    <a:close/>
                    <a:moveTo>
                      <a:pt x="59" y="62"/>
                    </a:moveTo>
                    <a:cubicBezTo>
                      <a:pt x="68" y="59"/>
                      <a:pt x="78" y="56"/>
                      <a:pt x="87" y="53"/>
                    </a:cubicBezTo>
                    <a:cubicBezTo>
                      <a:pt x="98" y="50"/>
                      <a:pt x="108" y="48"/>
                      <a:pt x="119" y="45"/>
                    </a:cubicBezTo>
                    <a:cubicBezTo>
                      <a:pt x="130" y="42"/>
                      <a:pt x="141" y="40"/>
                      <a:pt x="151" y="37"/>
                    </a:cubicBezTo>
                    <a:cubicBezTo>
                      <a:pt x="157" y="36"/>
                      <a:pt x="162" y="34"/>
                      <a:pt x="167" y="33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51" y="39"/>
                      <a:pt x="130" y="42"/>
                      <a:pt x="110" y="49"/>
                    </a:cubicBezTo>
                    <a:cubicBezTo>
                      <a:pt x="99" y="52"/>
                      <a:pt x="89" y="56"/>
                      <a:pt x="78" y="59"/>
                    </a:cubicBezTo>
                    <a:cubicBezTo>
                      <a:pt x="73" y="61"/>
                      <a:pt x="68" y="62"/>
                      <a:pt x="63" y="63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4"/>
                      <a:pt x="57" y="63"/>
                      <a:pt x="59" y="62"/>
                    </a:cubicBezTo>
                    <a:close/>
                    <a:moveTo>
                      <a:pt x="53" y="68"/>
                    </a:moveTo>
                    <a:cubicBezTo>
                      <a:pt x="63" y="66"/>
                      <a:pt x="74" y="62"/>
                      <a:pt x="85" y="59"/>
                    </a:cubicBezTo>
                    <a:cubicBezTo>
                      <a:pt x="97" y="56"/>
                      <a:pt x="109" y="52"/>
                      <a:pt x="121" y="49"/>
                    </a:cubicBezTo>
                    <a:cubicBezTo>
                      <a:pt x="133" y="45"/>
                      <a:pt x="145" y="42"/>
                      <a:pt x="157" y="39"/>
                    </a:cubicBezTo>
                    <a:cubicBezTo>
                      <a:pt x="163" y="38"/>
                      <a:pt x="169" y="37"/>
                      <a:pt x="175" y="35"/>
                    </a:cubicBezTo>
                    <a:cubicBezTo>
                      <a:pt x="177" y="35"/>
                      <a:pt x="179" y="34"/>
                      <a:pt x="182" y="34"/>
                    </a:cubicBezTo>
                    <a:cubicBezTo>
                      <a:pt x="181" y="34"/>
                      <a:pt x="180" y="34"/>
                      <a:pt x="179" y="35"/>
                    </a:cubicBezTo>
                    <a:cubicBezTo>
                      <a:pt x="168" y="38"/>
                      <a:pt x="156" y="40"/>
                      <a:pt x="145" y="43"/>
                    </a:cubicBezTo>
                    <a:cubicBezTo>
                      <a:pt x="134" y="46"/>
                      <a:pt x="122" y="49"/>
                      <a:pt x="110" y="53"/>
                    </a:cubicBezTo>
                    <a:cubicBezTo>
                      <a:pt x="98" y="56"/>
                      <a:pt x="87" y="60"/>
                      <a:pt x="75" y="64"/>
                    </a:cubicBezTo>
                    <a:cubicBezTo>
                      <a:pt x="69" y="66"/>
                      <a:pt x="64" y="69"/>
                      <a:pt x="58" y="71"/>
                    </a:cubicBezTo>
                    <a:cubicBezTo>
                      <a:pt x="54" y="72"/>
                      <a:pt x="50" y="73"/>
                      <a:pt x="47" y="74"/>
                    </a:cubicBezTo>
                    <a:cubicBezTo>
                      <a:pt x="49" y="72"/>
                      <a:pt x="51" y="70"/>
                      <a:pt x="53" y="68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8" y="70"/>
                      <a:pt x="79" y="67"/>
                    </a:cubicBezTo>
                    <a:cubicBezTo>
                      <a:pt x="91" y="63"/>
                      <a:pt x="103" y="59"/>
                      <a:pt x="116" y="55"/>
                    </a:cubicBezTo>
                    <a:cubicBezTo>
                      <a:pt x="141" y="48"/>
                      <a:pt x="165" y="41"/>
                      <a:pt x="190" y="34"/>
                    </a:cubicBezTo>
                    <a:cubicBezTo>
                      <a:pt x="192" y="35"/>
                      <a:pt x="193" y="36"/>
                      <a:pt x="195" y="36"/>
                    </a:cubicBezTo>
                    <a:cubicBezTo>
                      <a:pt x="169" y="42"/>
                      <a:pt x="143" y="49"/>
                      <a:pt x="117" y="57"/>
                    </a:cubicBezTo>
                    <a:cubicBezTo>
                      <a:pt x="104" y="61"/>
                      <a:pt x="91" y="65"/>
                      <a:pt x="78" y="68"/>
                    </a:cubicBezTo>
                    <a:cubicBezTo>
                      <a:pt x="67" y="72"/>
                      <a:pt x="54" y="74"/>
                      <a:pt x="43" y="79"/>
                    </a:cubicBezTo>
                    <a:cubicBezTo>
                      <a:pt x="44" y="78"/>
                      <a:pt x="44" y="77"/>
                      <a:pt x="45" y="76"/>
                    </a:cubicBezTo>
                    <a:close/>
                    <a:moveTo>
                      <a:pt x="42" y="80"/>
                    </a:moveTo>
                    <a:cubicBezTo>
                      <a:pt x="53" y="75"/>
                      <a:pt x="65" y="73"/>
                      <a:pt x="77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3" y="50"/>
                      <a:pt x="169" y="43"/>
                      <a:pt x="196" y="37"/>
                    </a:cubicBezTo>
                    <a:cubicBezTo>
                      <a:pt x="196" y="37"/>
                      <a:pt x="196" y="37"/>
                      <a:pt x="196" y="37"/>
                    </a:cubicBezTo>
                    <a:cubicBezTo>
                      <a:pt x="197" y="37"/>
                      <a:pt x="198" y="38"/>
                      <a:pt x="200" y="38"/>
                    </a:cubicBezTo>
                    <a:cubicBezTo>
                      <a:pt x="187" y="41"/>
                      <a:pt x="175" y="43"/>
                      <a:pt x="163" y="46"/>
                    </a:cubicBezTo>
                    <a:cubicBezTo>
                      <a:pt x="149" y="50"/>
                      <a:pt x="135" y="54"/>
                      <a:pt x="121" y="57"/>
                    </a:cubicBezTo>
                    <a:cubicBezTo>
                      <a:pt x="94" y="64"/>
                      <a:pt x="67" y="73"/>
                      <a:pt x="40" y="81"/>
                    </a:cubicBezTo>
                    <a:cubicBezTo>
                      <a:pt x="41" y="81"/>
                      <a:pt x="41" y="80"/>
                      <a:pt x="42" y="80"/>
                    </a:cubicBezTo>
                    <a:close/>
                    <a:moveTo>
                      <a:pt x="208" y="42"/>
                    </a:moveTo>
                    <a:cubicBezTo>
                      <a:pt x="180" y="47"/>
                      <a:pt x="153" y="56"/>
                      <a:pt x="125" y="62"/>
                    </a:cubicBezTo>
                    <a:cubicBezTo>
                      <a:pt x="98" y="69"/>
                      <a:pt x="72" y="76"/>
                      <a:pt x="45" y="83"/>
                    </a:cubicBezTo>
                    <a:cubicBezTo>
                      <a:pt x="47" y="83"/>
                      <a:pt x="49" y="82"/>
                      <a:pt x="50" y="82"/>
                    </a:cubicBezTo>
                    <a:cubicBezTo>
                      <a:pt x="57" y="80"/>
                      <a:pt x="65" y="78"/>
                      <a:pt x="72" y="75"/>
                    </a:cubicBezTo>
                    <a:cubicBezTo>
                      <a:pt x="87" y="71"/>
                      <a:pt x="101" y="67"/>
                      <a:pt x="116" y="62"/>
                    </a:cubicBezTo>
                    <a:cubicBezTo>
                      <a:pt x="130" y="58"/>
                      <a:pt x="145" y="54"/>
                      <a:pt x="159" y="50"/>
                    </a:cubicBezTo>
                    <a:cubicBezTo>
                      <a:pt x="173" y="47"/>
                      <a:pt x="188" y="44"/>
                      <a:pt x="201" y="39"/>
                    </a:cubicBezTo>
                    <a:cubicBezTo>
                      <a:pt x="203" y="40"/>
                      <a:pt x="206" y="41"/>
                      <a:pt x="208" y="42"/>
                    </a:cubicBezTo>
                    <a:close/>
                    <a:moveTo>
                      <a:pt x="39" y="82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4"/>
                      <a:pt x="151" y="50"/>
                      <a:pt x="165" y="47"/>
                    </a:cubicBezTo>
                    <a:cubicBezTo>
                      <a:pt x="171" y="45"/>
                      <a:pt x="177" y="43"/>
                      <a:pt x="184" y="42"/>
                    </a:cubicBezTo>
                    <a:cubicBezTo>
                      <a:pt x="187" y="42"/>
                      <a:pt x="191" y="41"/>
                      <a:pt x="194" y="40"/>
                    </a:cubicBezTo>
                    <a:cubicBezTo>
                      <a:pt x="196" y="40"/>
                      <a:pt x="198" y="40"/>
                      <a:pt x="199" y="39"/>
                    </a:cubicBezTo>
                    <a:cubicBezTo>
                      <a:pt x="199" y="39"/>
                      <a:pt x="196" y="40"/>
                      <a:pt x="196" y="40"/>
                    </a:cubicBezTo>
                    <a:cubicBezTo>
                      <a:pt x="190" y="42"/>
                      <a:pt x="183" y="43"/>
                      <a:pt x="177" y="45"/>
                    </a:cubicBezTo>
                    <a:cubicBezTo>
                      <a:pt x="170" y="47"/>
                      <a:pt x="162" y="49"/>
                      <a:pt x="155" y="51"/>
                    </a:cubicBezTo>
                    <a:cubicBezTo>
                      <a:pt x="141" y="54"/>
                      <a:pt x="128" y="58"/>
                      <a:pt x="114" y="62"/>
                    </a:cubicBezTo>
                    <a:cubicBezTo>
                      <a:pt x="100" y="66"/>
                      <a:pt x="86" y="71"/>
                      <a:pt x="72" y="75"/>
                    </a:cubicBezTo>
                    <a:cubicBezTo>
                      <a:pt x="65" y="77"/>
                      <a:pt x="58" y="79"/>
                      <a:pt x="52" y="81"/>
                    </a:cubicBezTo>
                    <a:cubicBezTo>
                      <a:pt x="47" y="82"/>
                      <a:pt x="42" y="83"/>
                      <a:pt x="37" y="85"/>
                    </a:cubicBezTo>
                    <a:cubicBezTo>
                      <a:pt x="38" y="84"/>
                      <a:pt x="39" y="83"/>
                      <a:pt x="39" y="82"/>
                    </a:cubicBezTo>
                    <a:close/>
                    <a:moveTo>
                      <a:pt x="35" y="87"/>
                    </a:moveTo>
                    <a:cubicBezTo>
                      <a:pt x="64" y="79"/>
                      <a:pt x="93" y="71"/>
                      <a:pt x="122" y="64"/>
                    </a:cubicBezTo>
                    <a:cubicBezTo>
                      <a:pt x="151" y="57"/>
                      <a:pt x="180" y="48"/>
                      <a:pt x="209" y="43"/>
                    </a:cubicBezTo>
                    <a:cubicBezTo>
                      <a:pt x="211" y="43"/>
                      <a:pt x="212" y="44"/>
                      <a:pt x="213" y="44"/>
                    </a:cubicBezTo>
                    <a:cubicBezTo>
                      <a:pt x="207" y="46"/>
                      <a:pt x="200" y="48"/>
                      <a:pt x="194" y="49"/>
                    </a:cubicBezTo>
                    <a:cubicBezTo>
                      <a:pt x="186" y="51"/>
                      <a:pt x="178" y="53"/>
                      <a:pt x="171" y="54"/>
                    </a:cubicBezTo>
                    <a:cubicBezTo>
                      <a:pt x="155" y="57"/>
                      <a:pt x="139" y="61"/>
                      <a:pt x="123" y="64"/>
                    </a:cubicBezTo>
                    <a:cubicBezTo>
                      <a:pt x="108" y="68"/>
                      <a:pt x="92" y="72"/>
                      <a:pt x="77" y="77"/>
                    </a:cubicBezTo>
                    <a:cubicBezTo>
                      <a:pt x="69" y="79"/>
                      <a:pt x="62" y="81"/>
                      <a:pt x="54" y="83"/>
                    </a:cubicBezTo>
                    <a:cubicBezTo>
                      <a:pt x="47" y="85"/>
                      <a:pt x="40" y="86"/>
                      <a:pt x="33" y="89"/>
                    </a:cubicBezTo>
                    <a:cubicBezTo>
                      <a:pt x="34" y="88"/>
                      <a:pt x="35" y="87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7"/>
                      <a:pt x="46" y="86"/>
                      <a:pt x="53" y="84"/>
                    </a:cubicBezTo>
                    <a:cubicBezTo>
                      <a:pt x="60" y="82"/>
                      <a:pt x="68" y="80"/>
                      <a:pt x="75" y="78"/>
                    </a:cubicBezTo>
                    <a:cubicBezTo>
                      <a:pt x="91" y="74"/>
                      <a:pt x="106" y="69"/>
                      <a:pt x="122" y="66"/>
                    </a:cubicBezTo>
                    <a:cubicBezTo>
                      <a:pt x="137" y="62"/>
                      <a:pt x="153" y="59"/>
                      <a:pt x="169" y="55"/>
                    </a:cubicBezTo>
                    <a:cubicBezTo>
                      <a:pt x="177" y="54"/>
                      <a:pt x="185" y="52"/>
                      <a:pt x="192" y="51"/>
                    </a:cubicBezTo>
                    <a:cubicBezTo>
                      <a:pt x="200" y="49"/>
                      <a:pt x="206" y="46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2" y="46"/>
                      <a:pt x="211" y="48"/>
                      <a:pt x="209" y="49"/>
                    </a:cubicBezTo>
                    <a:cubicBezTo>
                      <a:pt x="195" y="53"/>
                      <a:pt x="180" y="55"/>
                      <a:pt x="166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6"/>
                      <a:pt x="76" y="80"/>
                    </a:cubicBezTo>
                    <a:cubicBezTo>
                      <a:pt x="61" y="84"/>
                      <a:pt x="46" y="87"/>
                      <a:pt x="31" y="92"/>
                    </a:cubicBezTo>
                    <a:cubicBezTo>
                      <a:pt x="31" y="91"/>
                      <a:pt x="32" y="90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4" y="49"/>
                      <a:pt x="214" y="49"/>
                    </a:cubicBezTo>
                    <a:cubicBezTo>
                      <a:pt x="214" y="49"/>
                      <a:pt x="214" y="50"/>
                      <a:pt x="213" y="50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08" y="55"/>
                      <a:pt x="204" y="60"/>
                      <a:pt x="200" y="64"/>
                    </a:cubicBezTo>
                    <a:cubicBezTo>
                      <a:pt x="190" y="75"/>
                      <a:pt x="180" y="85"/>
                      <a:pt x="171" y="95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2"/>
                      <a:pt x="197" y="65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2"/>
                      <a:pt x="150" y="82"/>
                      <a:pt x="151" y="82"/>
                    </a:cubicBezTo>
                    <a:cubicBezTo>
                      <a:pt x="158" y="80"/>
                      <a:pt x="165" y="79"/>
                      <a:pt x="172" y="76"/>
                    </a:cubicBezTo>
                    <a:cubicBezTo>
                      <a:pt x="178" y="75"/>
                      <a:pt x="184" y="74"/>
                      <a:pt x="189" y="72"/>
                    </a:cubicBezTo>
                    <a:cubicBezTo>
                      <a:pt x="188" y="73"/>
                      <a:pt x="187" y="74"/>
                      <a:pt x="185" y="76"/>
                    </a:cubicBezTo>
                    <a:cubicBezTo>
                      <a:pt x="179" y="77"/>
                      <a:pt x="173" y="79"/>
                      <a:pt x="167" y="81"/>
                    </a:cubicBezTo>
                    <a:cubicBezTo>
                      <a:pt x="160" y="83"/>
                      <a:pt x="153" y="84"/>
                      <a:pt x="146" y="86"/>
                    </a:cubicBezTo>
                    <a:cubicBezTo>
                      <a:pt x="140" y="88"/>
                      <a:pt x="133" y="90"/>
                      <a:pt x="127" y="92"/>
                    </a:cubicBezTo>
                    <a:cubicBezTo>
                      <a:pt x="119" y="94"/>
                      <a:pt x="112" y="95"/>
                      <a:pt x="105" y="97"/>
                    </a:cubicBezTo>
                    <a:cubicBezTo>
                      <a:pt x="91" y="100"/>
                      <a:pt x="77" y="104"/>
                      <a:pt x="64" y="108"/>
                    </a:cubicBezTo>
                    <a:cubicBezTo>
                      <a:pt x="57" y="109"/>
                      <a:pt x="50" y="111"/>
                      <a:pt x="43" y="113"/>
                    </a:cubicBezTo>
                    <a:cubicBezTo>
                      <a:pt x="36" y="114"/>
                      <a:pt x="29" y="115"/>
                      <a:pt x="22" y="116"/>
                    </a:cubicBezTo>
                    <a:cubicBezTo>
                      <a:pt x="22" y="116"/>
                      <a:pt x="22" y="117"/>
                      <a:pt x="22" y="117"/>
                    </a:cubicBezTo>
                    <a:cubicBezTo>
                      <a:pt x="35" y="114"/>
                      <a:pt x="48" y="113"/>
                      <a:pt x="60" y="109"/>
                    </a:cubicBezTo>
                    <a:cubicBezTo>
                      <a:pt x="74" y="105"/>
                      <a:pt x="88" y="102"/>
                      <a:pt x="101" y="99"/>
                    </a:cubicBezTo>
                    <a:cubicBezTo>
                      <a:pt x="115" y="95"/>
                      <a:pt x="128" y="92"/>
                      <a:pt x="142" y="88"/>
                    </a:cubicBezTo>
                    <a:cubicBezTo>
                      <a:pt x="148" y="86"/>
                      <a:pt x="154" y="85"/>
                      <a:pt x="160" y="84"/>
                    </a:cubicBezTo>
                    <a:cubicBezTo>
                      <a:pt x="166" y="82"/>
                      <a:pt x="171" y="81"/>
                      <a:pt x="177" y="79"/>
                    </a:cubicBezTo>
                    <a:cubicBezTo>
                      <a:pt x="175" y="80"/>
                      <a:pt x="173" y="80"/>
                      <a:pt x="171" y="81"/>
                    </a:cubicBezTo>
                    <a:cubicBezTo>
                      <a:pt x="164" y="84"/>
                      <a:pt x="157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1"/>
                      <a:pt x="79" y="105"/>
                      <a:pt x="65" y="108"/>
                    </a:cubicBezTo>
                    <a:cubicBezTo>
                      <a:pt x="52" y="112"/>
                      <a:pt x="38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1"/>
                    </a:cubicBezTo>
                    <a:cubicBezTo>
                      <a:pt x="48" y="109"/>
                      <a:pt x="55" y="107"/>
                      <a:pt x="63" y="105"/>
                    </a:cubicBezTo>
                    <a:cubicBezTo>
                      <a:pt x="78" y="101"/>
                      <a:pt x="92" y="96"/>
                      <a:pt x="107" y="93"/>
                    </a:cubicBezTo>
                    <a:cubicBezTo>
                      <a:pt x="110" y="92"/>
                      <a:pt x="113" y="91"/>
                      <a:pt x="116" y="91"/>
                    </a:cubicBezTo>
                    <a:cubicBezTo>
                      <a:pt x="127" y="88"/>
                      <a:pt x="137" y="85"/>
                      <a:pt x="147" y="83"/>
                    </a:cubicBezTo>
                    <a:close/>
                    <a:moveTo>
                      <a:pt x="33" y="123"/>
                    </a:moveTo>
                    <a:cubicBezTo>
                      <a:pt x="32" y="123"/>
                      <a:pt x="32" y="123"/>
                      <a:pt x="32" y="123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8" y="118"/>
                      <a:pt x="68" y="112"/>
                      <a:pt x="89" y="107"/>
                    </a:cubicBezTo>
                    <a:cubicBezTo>
                      <a:pt x="82" y="109"/>
                      <a:pt x="75" y="111"/>
                      <a:pt x="68" y="113"/>
                    </a:cubicBezTo>
                    <a:cubicBezTo>
                      <a:pt x="57" y="116"/>
                      <a:pt x="45" y="119"/>
                      <a:pt x="34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9" y="127"/>
                    </a:moveTo>
                    <a:cubicBezTo>
                      <a:pt x="37" y="126"/>
                      <a:pt x="35" y="125"/>
                      <a:pt x="33" y="124"/>
                    </a:cubicBezTo>
                    <a:cubicBezTo>
                      <a:pt x="43" y="123"/>
                      <a:pt x="53" y="120"/>
                      <a:pt x="62" y="118"/>
                    </a:cubicBezTo>
                    <a:cubicBezTo>
                      <a:pt x="74" y="115"/>
                      <a:pt x="85" y="112"/>
                      <a:pt x="96" y="108"/>
                    </a:cubicBezTo>
                    <a:cubicBezTo>
                      <a:pt x="114" y="104"/>
                      <a:pt x="132" y="101"/>
                      <a:pt x="149" y="97"/>
                    </a:cubicBezTo>
                    <a:cubicBezTo>
                      <a:pt x="147" y="98"/>
                      <a:pt x="145" y="98"/>
                      <a:pt x="142" y="99"/>
                    </a:cubicBezTo>
                    <a:cubicBezTo>
                      <a:pt x="131" y="102"/>
                      <a:pt x="120" y="103"/>
                      <a:pt x="108" y="106"/>
                    </a:cubicBezTo>
                    <a:cubicBezTo>
                      <a:pt x="85" y="112"/>
                      <a:pt x="62" y="121"/>
                      <a:pt x="39" y="127"/>
                    </a:cubicBezTo>
                    <a:close/>
                    <a:moveTo>
                      <a:pt x="50" y="125"/>
                    </a:moveTo>
                    <a:cubicBezTo>
                      <a:pt x="55" y="123"/>
                      <a:pt x="61" y="123"/>
                      <a:pt x="66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8" y="106"/>
                      <a:pt x="136" y="104"/>
                      <a:pt x="154" y="99"/>
                    </a:cubicBezTo>
                    <a:cubicBezTo>
                      <a:pt x="152" y="100"/>
                      <a:pt x="150" y="101"/>
                      <a:pt x="147" y="102"/>
                    </a:cubicBezTo>
                    <a:cubicBezTo>
                      <a:pt x="140" y="104"/>
                      <a:pt x="132" y="106"/>
                      <a:pt x="125" y="108"/>
                    </a:cubicBezTo>
                    <a:cubicBezTo>
                      <a:pt x="110" y="112"/>
                      <a:pt x="96" y="116"/>
                      <a:pt x="81" y="120"/>
                    </a:cubicBezTo>
                    <a:cubicBezTo>
                      <a:pt x="77" y="122"/>
                      <a:pt x="73" y="123"/>
                      <a:pt x="68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1" y="125"/>
                      <a:pt x="53" y="126"/>
                      <a:pt x="46" y="130"/>
                    </a:cubicBezTo>
                    <a:cubicBezTo>
                      <a:pt x="44" y="129"/>
                      <a:pt x="42" y="128"/>
                      <a:pt x="40" y="127"/>
                    </a:cubicBezTo>
                    <a:cubicBezTo>
                      <a:pt x="44" y="127"/>
                      <a:pt x="47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9" y="130"/>
                      <a:pt x="51" y="129"/>
                      <a:pt x="53" y="128"/>
                    </a:cubicBezTo>
                    <a:cubicBezTo>
                      <a:pt x="56" y="127"/>
                      <a:pt x="59" y="126"/>
                      <a:pt x="63" y="126"/>
                    </a:cubicBezTo>
                    <a:cubicBezTo>
                      <a:pt x="62" y="126"/>
                      <a:pt x="61" y="126"/>
                      <a:pt x="60" y="126"/>
                    </a:cubicBezTo>
                    <a:cubicBezTo>
                      <a:pt x="57" y="127"/>
                      <a:pt x="54" y="129"/>
                      <a:pt x="50" y="130"/>
                    </a:cubicBezTo>
                    <a:cubicBezTo>
                      <a:pt x="49" y="130"/>
                      <a:pt x="48" y="130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6" y="126"/>
                    </a:moveTo>
                    <a:cubicBezTo>
                      <a:pt x="67" y="125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70" y="125"/>
                    </a:cubicBezTo>
                    <a:cubicBezTo>
                      <a:pt x="77" y="124"/>
                      <a:pt x="85" y="122"/>
                      <a:pt x="92" y="120"/>
                    </a:cubicBezTo>
                    <a:cubicBezTo>
                      <a:pt x="107" y="117"/>
                      <a:pt x="122" y="114"/>
                      <a:pt x="137" y="110"/>
                    </a:cubicBezTo>
                    <a:cubicBezTo>
                      <a:pt x="137" y="110"/>
                      <a:pt x="138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6" y="134"/>
                      <a:pt x="55" y="134"/>
                      <a:pt x="55" y="134"/>
                    </a:cubicBezTo>
                    <a:cubicBezTo>
                      <a:pt x="52" y="133"/>
                      <a:pt x="50" y="132"/>
                      <a:pt x="48" y="131"/>
                    </a:cubicBezTo>
                    <a:cubicBezTo>
                      <a:pt x="54" y="130"/>
                      <a:pt x="60" y="127"/>
                      <a:pt x="66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8" y="158"/>
                      <a:pt x="106" y="158"/>
                    </a:cubicBezTo>
                    <a:cubicBezTo>
                      <a:pt x="102" y="158"/>
                      <a:pt x="107" y="156"/>
                      <a:pt x="109" y="155"/>
                    </a:cubicBezTo>
                    <a:cubicBezTo>
                      <a:pt x="110" y="155"/>
                      <a:pt x="112" y="154"/>
                      <a:pt x="113" y="154"/>
                    </a:cubicBezTo>
                    <a:cubicBezTo>
                      <a:pt x="112" y="155"/>
                      <a:pt x="111" y="157"/>
                      <a:pt x="109" y="158"/>
                    </a:cubicBezTo>
                    <a:close/>
                    <a:moveTo>
                      <a:pt x="115" y="152"/>
                    </a:moveTo>
                    <a:cubicBezTo>
                      <a:pt x="112" y="152"/>
                      <a:pt x="109" y="153"/>
                      <a:pt x="106" y="154"/>
                    </a:cubicBezTo>
                    <a:cubicBezTo>
                      <a:pt x="104" y="155"/>
                      <a:pt x="103" y="155"/>
                      <a:pt x="102" y="155"/>
                    </a:cubicBezTo>
                    <a:cubicBezTo>
                      <a:pt x="96" y="157"/>
                      <a:pt x="101" y="154"/>
                      <a:pt x="103" y="154"/>
                    </a:cubicBezTo>
                    <a:cubicBezTo>
                      <a:pt x="108" y="152"/>
                      <a:pt x="114" y="150"/>
                      <a:pt x="119" y="148"/>
                    </a:cubicBezTo>
                    <a:cubicBezTo>
                      <a:pt x="118" y="149"/>
                      <a:pt x="116" y="151"/>
                      <a:pt x="115" y="152"/>
                    </a:cubicBezTo>
                    <a:close/>
                    <a:moveTo>
                      <a:pt x="121" y="146"/>
                    </a:moveTo>
                    <a:cubicBezTo>
                      <a:pt x="116" y="147"/>
                      <a:pt x="111" y="148"/>
                      <a:pt x="106" y="149"/>
                    </a:cubicBezTo>
                    <a:cubicBezTo>
                      <a:pt x="104" y="150"/>
                      <a:pt x="101" y="151"/>
                      <a:pt x="99" y="152"/>
                    </a:cubicBezTo>
                    <a:cubicBezTo>
                      <a:pt x="98" y="152"/>
                      <a:pt x="97" y="152"/>
                      <a:pt x="96" y="153"/>
                    </a:cubicBezTo>
                    <a:cubicBezTo>
                      <a:pt x="94" y="153"/>
                      <a:pt x="93" y="153"/>
                      <a:pt x="93" y="153"/>
                    </a:cubicBezTo>
                    <a:cubicBezTo>
                      <a:pt x="93" y="153"/>
                      <a:pt x="93" y="153"/>
                      <a:pt x="93" y="153"/>
                    </a:cubicBezTo>
                    <a:cubicBezTo>
                      <a:pt x="93" y="153"/>
                      <a:pt x="94" y="153"/>
                      <a:pt x="95" y="153"/>
                    </a:cubicBezTo>
                    <a:cubicBezTo>
                      <a:pt x="104" y="149"/>
                      <a:pt x="114" y="147"/>
                      <a:pt x="123" y="144"/>
                    </a:cubicBezTo>
                    <a:cubicBezTo>
                      <a:pt x="122" y="145"/>
                      <a:pt x="122" y="145"/>
                      <a:pt x="121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7"/>
                      <a:pt x="96" y="148"/>
                    </a:cubicBezTo>
                    <a:cubicBezTo>
                      <a:pt x="95" y="148"/>
                      <a:pt x="93" y="149"/>
                      <a:pt x="92" y="149"/>
                    </a:cubicBezTo>
                    <a:cubicBezTo>
                      <a:pt x="91" y="149"/>
                      <a:pt x="83" y="151"/>
                      <a:pt x="88" y="149"/>
                    </a:cubicBezTo>
                    <a:cubicBezTo>
                      <a:pt x="102" y="145"/>
                      <a:pt x="117" y="141"/>
                      <a:pt x="131" y="136"/>
                    </a:cubicBezTo>
                    <a:cubicBezTo>
                      <a:pt x="129" y="138"/>
                      <a:pt x="126" y="140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4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2"/>
                      <a:pt x="92" y="143"/>
                      <a:pt x="87" y="144"/>
                    </a:cubicBezTo>
                    <a:cubicBezTo>
                      <a:pt x="85" y="144"/>
                      <a:pt x="82" y="145"/>
                      <a:pt x="79" y="145"/>
                    </a:cubicBezTo>
                    <a:cubicBezTo>
                      <a:pt x="75" y="145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1" y="134"/>
                      <a:pt x="130" y="133"/>
                      <a:pt x="137" y="129"/>
                    </a:cubicBezTo>
                    <a:cubicBezTo>
                      <a:pt x="135" y="130"/>
                      <a:pt x="134" y="132"/>
                      <a:pt x="132" y="134"/>
                    </a:cubicBezTo>
                    <a:close/>
                    <a:moveTo>
                      <a:pt x="138" y="127"/>
                    </a:move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6" y="137"/>
                      <a:pt x="89" y="138"/>
                      <a:pt x="83" y="140"/>
                    </a:cubicBezTo>
                    <a:cubicBezTo>
                      <a:pt x="79" y="140"/>
                      <a:pt x="75" y="141"/>
                      <a:pt x="72" y="141"/>
                    </a:cubicBezTo>
                    <a:cubicBezTo>
                      <a:pt x="71" y="141"/>
                      <a:pt x="67" y="142"/>
                      <a:pt x="71" y="141"/>
                    </a:cubicBezTo>
                    <a:cubicBezTo>
                      <a:pt x="72" y="140"/>
                      <a:pt x="73" y="140"/>
                      <a:pt x="75" y="140"/>
                    </a:cubicBezTo>
                    <a:cubicBezTo>
                      <a:pt x="87" y="137"/>
                      <a:pt x="100" y="134"/>
                      <a:pt x="112" y="130"/>
                    </a:cubicBezTo>
                    <a:cubicBezTo>
                      <a:pt x="123" y="127"/>
                      <a:pt x="134" y="126"/>
                      <a:pt x="144" y="121"/>
                    </a:cubicBezTo>
                    <a:cubicBezTo>
                      <a:pt x="142" y="123"/>
                      <a:pt x="140" y="125"/>
                      <a:pt x="138" y="127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5" y="120"/>
                      <a:pt x="145" y="120"/>
                    </a:cubicBezTo>
                    <a:cubicBezTo>
                      <a:pt x="144" y="119"/>
                      <a:pt x="143" y="120"/>
                      <a:pt x="142" y="121"/>
                    </a:cubicBezTo>
                    <a:cubicBezTo>
                      <a:pt x="137" y="123"/>
                      <a:pt x="133" y="124"/>
                      <a:pt x="128" y="125"/>
                    </a:cubicBezTo>
                    <a:cubicBezTo>
                      <a:pt x="128" y="125"/>
                      <a:pt x="127" y="125"/>
                      <a:pt x="127" y="125"/>
                    </a:cubicBezTo>
                    <a:cubicBezTo>
                      <a:pt x="126" y="126"/>
                      <a:pt x="126" y="126"/>
                      <a:pt x="125" y="126"/>
                    </a:cubicBezTo>
                    <a:cubicBezTo>
                      <a:pt x="118" y="128"/>
                      <a:pt x="111" y="129"/>
                      <a:pt x="104" y="130"/>
                    </a:cubicBezTo>
                    <a:cubicBezTo>
                      <a:pt x="96" y="132"/>
                      <a:pt x="88" y="133"/>
                      <a:pt x="81" y="135"/>
                    </a:cubicBezTo>
                    <a:cubicBezTo>
                      <a:pt x="77" y="135"/>
                      <a:pt x="73" y="136"/>
                      <a:pt x="70" y="136"/>
                    </a:cubicBezTo>
                    <a:cubicBezTo>
                      <a:pt x="69" y="137"/>
                      <a:pt x="69" y="137"/>
                      <a:pt x="68" y="137"/>
                    </a:cubicBezTo>
                    <a:cubicBezTo>
                      <a:pt x="82" y="132"/>
                      <a:pt x="96" y="128"/>
                      <a:pt x="110" y="124"/>
                    </a:cubicBezTo>
                    <a:cubicBezTo>
                      <a:pt x="116" y="122"/>
                      <a:pt x="122" y="120"/>
                      <a:pt x="129" y="118"/>
                    </a:cubicBezTo>
                    <a:cubicBezTo>
                      <a:pt x="133" y="117"/>
                      <a:pt x="137" y="116"/>
                      <a:pt x="142" y="114"/>
                    </a:cubicBezTo>
                    <a:cubicBezTo>
                      <a:pt x="145" y="113"/>
                      <a:pt x="149" y="112"/>
                      <a:pt x="152" y="111"/>
                    </a:cubicBezTo>
                    <a:cubicBezTo>
                      <a:pt x="152" y="111"/>
                      <a:pt x="153" y="111"/>
                      <a:pt x="153" y="111"/>
                    </a:cubicBezTo>
                    <a:cubicBezTo>
                      <a:pt x="150" y="114"/>
                      <a:pt x="148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1"/>
                      <a:pt x="145" y="113"/>
                      <a:pt x="140" y="114"/>
                    </a:cubicBezTo>
                    <a:cubicBezTo>
                      <a:pt x="138" y="115"/>
                      <a:pt x="136" y="115"/>
                      <a:pt x="134" y="116"/>
                    </a:cubicBezTo>
                    <a:cubicBezTo>
                      <a:pt x="133" y="116"/>
                      <a:pt x="131" y="117"/>
                      <a:pt x="129" y="117"/>
                    </a:cubicBezTo>
                    <a:cubicBezTo>
                      <a:pt x="120" y="119"/>
                      <a:pt x="112" y="121"/>
                      <a:pt x="104" y="123"/>
                    </a:cubicBezTo>
                    <a:cubicBezTo>
                      <a:pt x="95" y="125"/>
                      <a:pt x="86" y="128"/>
                      <a:pt x="77" y="130"/>
                    </a:cubicBezTo>
                    <a:cubicBezTo>
                      <a:pt x="73" y="130"/>
                      <a:pt x="69" y="132"/>
                      <a:pt x="65" y="133"/>
                    </a:cubicBezTo>
                    <a:cubicBezTo>
                      <a:pt x="63" y="133"/>
                      <a:pt x="60" y="134"/>
                      <a:pt x="58" y="134"/>
                    </a:cubicBezTo>
                    <a:cubicBezTo>
                      <a:pt x="53" y="135"/>
                      <a:pt x="60" y="133"/>
                      <a:pt x="61" y="133"/>
                    </a:cubicBezTo>
                    <a:cubicBezTo>
                      <a:pt x="78" y="128"/>
                      <a:pt x="96" y="123"/>
                      <a:pt x="113" y="118"/>
                    </a:cubicBezTo>
                    <a:cubicBezTo>
                      <a:pt x="122" y="116"/>
                      <a:pt x="131" y="113"/>
                      <a:pt x="140" y="110"/>
                    </a:cubicBezTo>
                    <a:cubicBezTo>
                      <a:pt x="146" y="108"/>
                      <a:pt x="153" y="107"/>
                      <a:pt x="159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8" y="106"/>
                      <a:pt x="156" y="108"/>
                      <a:pt x="154" y="110"/>
                    </a:cubicBezTo>
                    <a:close/>
                    <a:moveTo>
                      <a:pt x="76" y="131"/>
                    </a:moveTo>
                    <a:cubicBezTo>
                      <a:pt x="84" y="129"/>
                      <a:pt x="92" y="127"/>
                      <a:pt x="100" y="125"/>
                    </a:cubicBezTo>
                    <a:cubicBezTo>
                      <a:pt x="106" y="124"/>
                      <a:pt x="111" y="122"/>
                      <a:pt x="117" y="121"/>
                    </a:cubicBezTo>
                    <a:cubicBezTo>
                      <a:pt x="114" y="122"/>
                      <a:pt x="112" y="122"/>
                      <a:pt x="110" y="123"/>
                    </a:cubicBezTo>
                    <a:cubicBezTo>
                      <a:pt x="102" y="126"/>
                      <a:pt x="93" y="128"/>
                      <a:pt x="85" y="130"/>
                    </a:cubicBezTo>
                    <a:cubicBezTo>
                      <a:pt x="78" y="133"/>
                      <a:pt x="71" y="135"/>
                      <a:pt x="63" y="137"/>
                    </a:cubicBezTo>
                    <a:cubicBezTo>
                      <a:pt x="63" y="137"/>
                      <a:pt x="63" y="137"/>
                      <a:pt x="63" y="138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1" y="138"/>
                      <a:pt x="61" y="137"/>
                      <a:pt x="61" y="137"/>
                    </a:cubicBezTo>
                    <a:cubicBezTo>
                      <a:pt x="59" y="136"/>
                      <a:pt x="57" y="136"/>
                      <a:pt x="56" y="135"/>
                    </a:cubicBezTo>
                    <a:cubicBezTo>
                      <a:pt x="63" y="134"/>
                      <a:pt x="69" y="132"/>
                      <a:pt x="76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0"/>
                      <a:pt x="110" y="130"/>
                    </a:cubicBezTo>
                    <a:cubicBezTo>
                      <a:pt x="108" y="130"/>
                      <a:pt x="106" y="131"/>
                      <a:pt x="105" y="131"/>
                    </a:cubicBezTo>
                    <a:cubicBezTo>
                      <a:pt x="97" y="133"/>
                      <a:pt x="90" y="135"/>
                      <a:pt x="83" y="137"/>
                    </a:cubicBezTo>
                    <a:cubicBezTo>
                      <a:pt x="80" y="137"/>
                      <a:pt x="77" y="138"/>
                      <a:pt x="74" y="139"/>
                    </a:cubicBezTo>
                    <a:cubicBezTo>
                      <a:pt x="72" y="139"/>
                      <a:pt x="70" y="140"/>
                      <a:pt x="68" y="141"/>
                    </a:cubicBezTo>
                    <a:cubicBezTo>
                      <a:pt x="67" y="140"/>
                      <a:pt x="65" y="139"/>
                      <a:pt x="63" y="139"/>
                    </a:cubicBezTo>
                    <a:cubicBezTo>
                      <a:pt x="77" y="136"/>
                      <a:pt x="91" y="134"/>
                      <a:pt x="104" y="131"/>
                    </a:cubicBezTo>
                    <a:close/>
                    <a:moveTo>
                      <a:pt x="102" y="136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2" y="130"/>
                      <a:pt x="130" y="131"/>
                    </a:cubicBezTo>
                    <a:cubicBezTo>
                      <a:pt x="128" y="131"/>
                      <a:pt x="125" y="132"/>
                      <a:pt x="123" y="132"/>
                    </a:cubicBezTo>
                    <a:cubicBezTo>
                      <a:pt x="118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1" y="141"/>
                    </a:cubicBezTo>
                    <a:cubicBezTo>
                      <a:pt x="86" y="143"/>
                      <a:pt x="81" y="143"/>
                      <a:pt x="76" y="145"/>
                    </a:cubicBezTo>
                    <a:cubicBezTo>
                      <a:pt x="74" y="144"/>
                      <a:pt x="72" y="143"/>
                      <a:pt x="70" y="142"/>
                    </a:cubicBezTo>
                    <a:cubicBezTo>
                      <a:pt x="81" y="141"/>
                      <a:pt x="92" y="139"/>
                      <a:pt x="102" y="136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8" y="138"/>
                      <a:pt x="127" y="136"/>
                    </a:cubicBezTo>
                    <a:cubicBezTo>
                      <a:pt x="127" y="136"/>
                      <a:pt x="128" y="136"/>
                      <a:pt x="128" y="136"/>
                    </a:cubicBezTo>
                    <a:cubicBezTo>
                      <a:pt x="127" y="136"/>
                      <a:pt x="126" y="137"/>
                      <a:pt x="125" y="137"/>
                    </a:cubicBezTo>
                    <a:cubicBezTo>
                      <a:pt x="121" y="139"/>
                      <a:pt x="116" y="140"/>
                      <a:pt x="112" y="142"/>
                    </a:cubicBezTo>
                    <a:cubicBezTo>
                      <a:pt x="107" y="143"/>
                      <a:pt x="102" y="145"/>
                      <a:pt x="98" y="146"/>
                    </a:cubicBezTo>
                    <a:cubicBezTo>
                      <a:pt x="94" y="147"/>
                      <a:pt x="89" y="148"/>
                      <a:pt x="85" y="150"/>
                    </a:cubicBezTo>
                    <a:cubicBezTo>
                      <a:pt x="83" y="148"/>
                      <a:pt x="80" y="147"/>
                      <a:pt x="78" y="146"/>
                    </a:cubicBezTo>
                    <a:cubicBezTo>
                      <a:pt x="85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7" y="147"/>
                      <a:pt x="112" y="146"/>
                      <a:pt x="117" y="145"/>
                    </a:cubicBezTo>
                    <a:cubicBezTo>
                      <a:pt x="115" y="145"/>
                      <a:pt x="114" y="146"/>
                      <a:pt x="112" y="146"/>
                    </a:cubicBezTo>
                    <a:cubicBezTo>
                      <a:pt x="105" y="148"/>
                      <a:pt x="99" y="151"/>
                      <a:pt x="92" y="153"/>
                    </a:cubicBezTo>
                    <a:cubicBezTo>
                      <a:pt x="92" y="153"/>
                      <a:pt x="92" y="153"/>
                      <a:pt x="91" y="153"/>
                    </a:cubicBezTo>
                    <a:cubicBezTo>
                      <a:pt x="90" y="152"/>
                      <a:pt x="89" y="151"/>
                      <a:pt x="87" y="151"/>
                    </a:cubicBezTo>
                    <a:cubicBezTo>
                      <a:pt x="92" y="150"/>
                      <a:pt x="97" y="148"/>
                      <a:pt x="101" y="148"/>
                    </a:cubicBezTo>
                    <a:close/>
                    <a:moveTo>
                      <a:pt x="104" y="151"/>
                    </a:moveTo>
                    <a:cubicBezTo>
                      <a:pt x="108" y="149"/>
                      <a:pt x="113" y="148"/>
                      <a:pt x="118" y="147"/>
                    </a:cubicBezTo>
                    <a:cubicBezTo>
                      <a:pt x="123" y="146"/>
                      <a:pt x="115" y="149"/>
                      <a:pt x="115" y="149"/>
                    </a:cubicBezTo>
                    <a:cubicBezTo>
                      <a:pt x="113" y="150"/>
                      <a:pt x="110" y="151"/>
                      <a:pt x="108" y="151"/>
                    </a:cubicBezTo>
                    <a:cubicBezTo>
                      <a:pt x="104" y="152"/>
                      <a:pt x="100" y="153"/>
                      <a:pt x="97" y="155"/>
                    </a:cubicBezTo>
                    <a:cubicBezTo>
                      <a:pt x="97" y="155"/>
                      <a:pt x="97" y="156"/>
                      <a:pt x="97" y="156"/>
                    </a:cubicBezTo>
                    <a:cubicBezTo>
                      <a:pt x="96" y="155"/>
                      <a:pt x="95" y="154"/>
                      <a:pt x="93" y="154"/>
                    </a:cubicBezTo>
                    <a:cubicBezTo>
                      <a:pt x="97" y="153"/>
                      <a:pt x="100" y="152"/>
                      <a:pt x="104" y="151"/>
                    </a:cubicBezTo>
                    <a:close/>
                    <a:moveTo>
                      <a:pt x="105" y="155"/>
                    </a:moveTo>
                    <a:cubicBezTo>
                      <a:pt x="106" y="155"/>
                      <a:pt x="108" y="154"/>
                      <a:pt x="109" y="154"/>
                    </a:cubicBezTo>
                    <a:cubicBezTo>
                      <a:pt x="109" y="154"/>
                      <a:pt x="115" y="152"/>
                      <a:pt x="113" y="153"/>
                    </a:cubicBezTo>
                    <a:cubicBezTo>
                      <a:pt x="109" y="155"/>
                      <a:pt x="105" y="155"/>
                      <a:pt x="103" y="158"/>
                    </a:cubicBezTo>
                    <a:cubicBezTo>
                      <a:pt x="103" y="158"/>
                      <a:pt x="103" y="158"/>
                      <a:pt x="103" y="159"/>
                    </a:cubicBezTo>
                    <a:cubicBezTo>
                      <a:pt x="101" y="158"/>
                      <a:pt x="100" y="157"/>
                      <a:pt x="98" y="156"/>
                    </a:cubicBezTo>
                    <a:cubicBezTo>
                      <a:pt x="101" y="156"/>
                      <a:pt x="103" y="156"/>
                      <a:pt x="105" y="155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59"/>
                    </a:cubicBezTo>
                    <a:cubicBezTo>
                      <a:pt x="107" y="160"/>
                      <a:pt x="107" y="160"/>
                      <a:pt x="106" y="161"/>
                    </a:cubicBezTo>
                    <a:cubicBezTo>
                      <a:pt x="105" y="160"/>
                      <a:pt x="104" y="159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2"/>
                    </a:moveTo>
                    <a:cubicBezTo>
                      <a:pt x="141" y="110"/>
                      <a:pt x="120" y="113"/>
                      <a:pt x="99" y="118"/>
                    </a:cubicBezTo>
                    <a:cubicBezTo>
                      <a:pt x="91" y="120"/>
                      <a:pt x="83" y="122"/>
                      <a:pt x="75" y="123"/>
                    </a:cubicBezTo>
                    <a:cubicBezTo>
                      <a:pt x="79" y="122"/>
                      <a:pt x="84" y="120"/>
                      <a:pt x="88" y="119"/>
                    </a:cubicBezTo>
                    <a:cubicBezTo>
                      <a:pt x="103" y="114"/>
                      <a:pt x="117" y="110"/>
                      <a:pt x="132" y="107"/>
                    </a:cubicBezTo>
                    <a:cubicBezTo>
                      <a:pt x="139" y="105"/>
                      <a:pt x="146" y="103"/>
                      <a:pt x="153" y="101"/>
                    </a:cubicBezTo>
                    <a:cubicBezTo>
                      <a:pt x="156" y="100"/>
                      <a:pt x="159" y="99"/>
                      <a:pt x="162" y="97"/>
                    </a:cubicBezTo>
                    <a:cubicBezTo>
                      <a:pt x="163" y="97"/>
                      <a:pt x="164" y="97"/>
                      <a:pt x="164" y="97"/>
                    </a:cubicBezTo>
                    <a:cubicBezTo>
                      <a:pt x="165" y="97"/>
                      <a:pt x="166" y="97"/>
                      <a:pt x="166" y="96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5" y="98"/>
                      <a:pt x="163" y="100"/>
                      <a:pt x="161" y="102"/>
                    </a:cubicBezTo>
                    <a:close/>
                    <a:moveTo>
                      <a:pt x="167" y="95"/>
                    </a:moveTo>
                    <a:cubicBezTo>
                      <a:pt x="167" y="95"/>
                      <a:pt x="167" y="95"/>
                      <a:pt x="167" y="95"/>
                    </a:cubicBezTo>
                    <a:cubicBezTo>
                      <a:pt x="165" y="96"/>
                      <a:pt x="163" y="96"/>
                      <a:pt x="161" y="97"/>
                    </a:cubicBezTo>
                    <a:cubicBezTo>
                      <a:pt x="160" y="97"/>
                      <a:pt x="159" y="97"/>
                      <a:pt x="158" y="98"/>
                    </a:cubicBezTo>
                    <a:cubicBezTo>
                      <a:pt x="144" y="101"/>
                      <a:pt x="128" y="103"/>
                      <a:pt x="113" y="107"/>
                    </a:cubicBezTo>
                    <a:cubicBezTo>
                      <a:pt x="99" y="111"/>
                      <a:pt x="84" y="116"/>
                      <a:pt x="69" y="120"/>
                    </a:cubicBezTo>
                    <a:cubicBezTo>
                      <a:pt x="64" y="121"/>
                      <a:pt x="59" y="122"/>
                      <a:pt x="55" y="123"/>
                    </a:cubicBezTo>
                    <a:cubicBezTo>
                      <a:pt x="69" y="118"/>
                      <a:pt x="83" y="114"/>
                      <a:pt x="98" y="110"/>
                    </a:cubicBezTo>
                    <a:cubicBezTo>
                      <a:pt x="112" y="106"/>
                      <a:pt x="128" y="103"/>
                      <a:pt x="142" y="100"/>
                    </a:cubicBezTo>
                    <a:cubicBezTo>
                      <a:pt x="151" y="98"/>
                      <a:pt x="159" y="95"/>
                      <a:pt x="168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70" y="93"/>
                      <a:pt x="170" y="92"/>
                    </a:cubicBezTo>
                    <a:cubicBezTo>
                      <a:pt x="169" y="93"/>
                      <a:pt x="168" y="94"/>
                      <a:pt x="167" y="95"/>
                    </a:cubicBezTo>
                    <a:close/>
                    <a:moveTo>
                      <a:pt x="171" y="91"/>
                    </a:moveTo>
                    <a:cubicBezTo>
                      <a:pt x="171" y="91"/>
                      <a:pt x="171" y="91"/>
                      <a:pt x="171" y="91"/>
                    </a:cubicBezTo>
                    <a:cubicBezTo>
                      <a:pt x="156" y="95"/>
                      <a:pt x="141" y="98"/>
                      <a:pt x="126" y="101"/>
                    </a:cubicBezTo>
                    <a:cubicBezTo>
                      <a:pt x="111" y="104"/>
                      <a:pt x="97" y="108"/>
                      <a:pt x="82" y="112"/>
                    </a:cubicBezTo>
                    <a:cubicBezTo>
                      <a:pt x="67" y="116"/>
                      <a:pt x="53" y="120"/>
                      <a:pt x="38" y="123"/>
                    </a:cubicBezTo>
                    <a:cubicBezTo>
                      <a:pt x="37" y="123"/>
                      <a:pt x="37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8" y="122"/>
                    </a:cubicBezTo>
                    <a:cubicBezTo>
                      <a:pt x="41" y="121"/>
                      <a:pt x="45" y="120"/>
                      <a:pt x="48" y="119"/>
                    </a:cubicBezTo>
                    <a:cubicBezTo>
                      <a:pt x="56" y="116"/>
                      <a:pt x="64" y="115"/>
                      <a:pt x="72" y="113"/>
                    </a:cubicBezTo>
                    <a:cubicBezTo>
                      <a:pt x="86" y="109"/>
                      <a:pt x="101" y="104"/>
                      <a:pt x="116" y="101"/>
                    </a:cubicBezTo>
                    <a:cubicBezTo>
                      <a:pt x="131" y="98"/>
                      <a:pt x="146" y="95"/>
                      <a:pt x="161" y="90"/>
                    </a:cubicBezTo>
                    <a:cubicBezTo>
                      <a:pt x="164" y="89"/>
                      <a:pt x="168" y="88"/>
                      <a:pt x="171" y="87"/>
                    </a:cubicBezTo>
                    <a:cubicBezTo>
                      <a:pt x="171" y="87"/>
                      <a:pt x="172" y="87"/>
                      <a:pt x="172" y="86"/>
                    </a:cubicBezTo>
                    <a:cubicBezTo>
                      <a:pt x="173" y="86"/>
                      <a:pt x="175" y="85"/>
                      <a:pt x="177" y="85"/>
                    </a:cubicBezTo>
                    <a:cubicBezTo>
                      <a:pt x="175" y="87"/>
                      <a:pt x="173" y="89"/>
                      <a:pt x="171" y="91"/>
                    </a:cubicBezTo>
                    <a:close/>
                    <a:moveTo>
                      <a:pt x="108" y="102"/>
                    </a:moveTo>
                    <a:cubicBezTo>
                      <a:pt x="118" y="99"/>
                      <a:pt x="129" y="97"/>
                      <a:pt x="139" y="95"/>
                    </a:cubicBezTo>
                    <a:cubicBezTo>
                      <a:pt x="144" y="94"/>
                      <a:pt x="149" y="93"/>
                      <a:pt x="153" y="92"/>
                    </a:cubicBezTo>
                    <a:cubicBezTo>
                      <a:pt x="150" y="93"/>
                      <a:pt x="146" y="94"/>
                      <a:pt x="143" y="95"/>
                    </a:cubicBezTo>
                    <a:cubicBezTo>
                      <a:pt x="131" y="97"/>
                      <a:pt x="119" y="100"/>
                      <a:pt x="108" y="102"/>
                    </a:cubicBezTo>
                    <a:close/>
                    <a:moveTo>
                      <a:pt x="178" y="84"/>
                    </a:moveTo>
                    <a:cubicBezTo>
                      <a:pt x="178" y="84"/>
                      <a:pt x="178" y="84"/>
                      <a:pt x="178" y="84"/>
                    </a:cubicBezTo>
                    <a:cubicBezTo>
                      <a:pt x="176" y="84"/>
                      <a:pt x="174" y="85"/>
                      <a:pt x="173" y="85"/>
                    </a:cubicBezTo>
                    <a:cubicBezTo>
                      <a:pt x="173" y="85"/>
                      <a:pt x="172" y="85"/>
                      <a:pt x="172" y="85"/>
                    </a:cubicBezTo>
                    <a:cubicBezTo>
                      <a:pt x="165" y="88"/>
                      <a:pt x="157" y="90"/>
                      <a:pt x="150" y="92"/>
                    </a:cubicBezTo>
                    <a:cubicBezTo>
                      <a:pt x="134" y="95"/>
                      <a:pt x="119" y="99"/>
                      <a:pt x="104" y="102"/>
                    </a:cubicBezTo>
                    <a:cubicBezTo>
                      <a:pt x="95" y="105"/>
                      <a:pt x="85" y="107"/>
                      <a:pt x="76" y="110"/>
                    </a:cubicBezTo>
                    <a:cubicBezTo>
                      <a:pt x="66" y="113"/>
                      <a:pt x="56" y="114"/>
                      <a:pt x="46" y="116"/>
                    </a:cubicBezTo>
                    <a:cubicBezTo>
                      <a:pt x="41" y="117"/>
                      <a:pt x="36" y="118"/>
                      <a:pt x="32" y="119"/>
                    </a:cubicBezTo>
                    <a:cubicBezTo>
                      <a:pt x="30" y="120"/>
                      <a:pt x="23" y="121"/>
                      <a:pt x="28" y="120"/>
                    </a:cubicBezTo>
                    <a:cubicBezTo>
                      <a:pt x="30" y="119"/>
                      <a:pt x="33" y="118"/>
                      <a:pt x="35" y="117"/>
                    </a:cubicBezTo>
                    <a:cubicBezTo>
                      <a:pt x="45" y="114"/>
                      <a:pt x="55" y="111"/>
                      <a:pt x="65" y="109"/>
                    </a:cubicBezTo>
                    <a:cubicBezTo>
                      <a:pt x="85" y="104"/>
                      <a:pt x="105" y="99"/>
                      <a:pt x="126" y="94"/>
                    </a:cubicBezTo>
                    <a:cubicBezTo>
                      <a:pt x="136" y="92"/>
                      <a:pt x="146" y="89"/>
                      <a:pt x="157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79"/>
                      <a:pt x="180" y="82"/>
                      <a:pt x="178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8"/>
                      <a:pt x="40" y="111"/>
                    </a:cubicBezTo>
                    <a:cubicBezTo>
                      <a:pt x="33" y="112"/>
                      <a:pt x="26" y="113"/>
                      <a:pt x="20" y="116"/>
                    </a:cubicBezTo>
                    <a:cubicBezTo>
                      <a:pt x="19" y="116"/>
                      <a:pt x="19" y="116"/>
                      <a:pt x="18" y="117"/>
                    </a:cubicBezTo>
                    <a:cubicBezTo>
                      <a:pt x="16" y="116"/>
                      <a:pt x="15" y="114"/>
                      <a:pt x="13" y="113"/>
                    </a:cubicBezTo>
                    <a:cubicBezTo>
                      <a:pt x="18" y="113"/>
                      <a:pt x="23" y="111"/>
                      <a:pt x="29" y="109"/>
                    </a:cubicBezTo>
                    <a:cubicBezTo>
                      <a:pt x="36" y="107"/>
                      <a:pt x="44" y="105"/>
                      <a:pt x="51" y="103"/>
                    </a:cubicBezTo>
                    <a:cubicBezTo>
                      <a:pt x="65" y="100"/>
                      <a:pt x="79" y="98"/>
                      <a:pt x="93" y="95"/>
                    </a:cubicBezTo>
                    <a:cubicBezTo>
                      <a:pt x="82" y="98"/>
                      <a:pt x="72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9" y="149"/>
                      <a:pt x="89" y="154"/>
                    </a:cubicBezTo>
                    <a:cubicBezTo>
                      <a:pt x="94" y="157"/>
                      <a:pt x="100" y="159"/>
                      <a:pt x="105" y="163"/>
                    </a:cubicBezTo>
                    <a:cubicBezTo>
                      <a:pt x="105" y="163"/>
                      <a:pt x="104" y="164"/>
                      <a:pt x="104" y="165"/>
                    </a:cubicBezTo>
                    <a:cubicBezTo>
                      <a:pt x="98" y="162"/>
                      <a:pt x="93" y="159"/>
                      <a:pt x="87" y="156"/>
                    </a:cubicBezTo>
                    <a:cubicBezTo>
                      <a:pt x="77" y="151"/>
                      <a:pt x="67" y="147"/>
                      <a:pt x="58" y="142"/>
                    </a:cubicBezTo>
                    <a:cubicBezTo>
                      <a:pt x="51" y="139"/>
                      <a:pt x="45" y="136"/>
                      <a:pt x="38" y="132"/>
                    </a:cubicBezTo>
                    <a:cubicBezTo>
                      <a:pt x="29" y="127"/>
                      <a:pt x="20" y="121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1" y="117"/>
                      <a:pt x="11" y="116"/>
                      <a:pt x="11" y="116"/>
                    </a:cubicBezTo>
                    <a:cubicBezTo>
                      <a:pt x="27" y="124"/>
                      <a:pt x="43" y="131"/>
                      <a:pt x="58" y="139"/>
                    </a:cubicBezTo>
                    <a:close/>
                    <a:moveTo>
                      <a:pt x="199" y="61"/>
                    </a:moveTo>
                    <a:cubicBezTo>
                      <a:pt x="198" y="61"/>
                      <a:pt x="198" y="62"/>
                      <a:pt x="198" y="62"/>
                    </a:cubicBezTo>
                    <a:cubicBezTo>
                      <a:pt x="183" y="64"/>
                      <a:pt x="168" y="68"/>
                      <a:pt x="153" y="71"/>
                    </a:cubicBezTo>
                    <a:cubicBezTo>
                      <a:pt x="138" y="73"/>
                      <a:pt x="123" y="76"/>
                      <a:pt x="107" y="80"/>
                    </a:cubicBezTo>
                    <a:cubicBezTo>
                      <a:pt x="92" y="83"/>
                      <a:pt x="77" y="88"/>
                      <a:pt x="62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5" y="100"/>
                      <a:pt x="32" y="100"/>
                    </a:cubicBezTo>
                    <a:cubicBezTo>
                      <a:pt x="42" y="97"/>
                      <a:pt x="51" y="94"/>
                      <a:pt x="61" y="91"/>
                    </a:cubicBezTo>
                    <a:cubicBezTo>
                      <a:pt x="76" y="86"/>
                      <a:pt x="90" y="82"/>
                      <a:pt x="105" y="79"/>
                    </a:cubicBezTo>
                    <a:cubicBezTo>
                      <a:pt x="120" y="75"/>
                      <a:pt x="135" y="71"/>
                      <a:pt x="150" y="69"/>
                    </a:cubicBezTo>
                    <a:cubicBezTo>
                      <a:pt x="164" y="66"/>
                      <a:pt x="179" y="64"/>
                      <a:pt x="192" y="61"/>
                    </a:cubicBezTo>
                    <a:cubicBezTo>
                      <a:pt x="196" y="60"/>
                      <a:pt x="199" y="58"/>
                      <a:pt x="202" y="57"/>
                    </a:cubicBezTo>
                    <a:cubicBezTo>
                      <a:pt x="201" y="58"/>
                      <a:pt x="200" y="60"/>
                      <a:pt x="199" y="61"/>
                    </a:cubicBezTo>
                    <a:close/>
                    <a:moveTo>
                      <a:pt x="191" y="70"/>
                    </a:moveTo>
                    <a:cubicBezTo>
                      <a:pt x="179" y="74"/>
                      <a:pt x="166" y="77"/>
                      <a:pt x="154" y="80"/>
                    </a:cubicBezTo>
                    <a:cubicBezTo>
                      <a:pt x="152" y="81"/>
                      <a:pt x="150" y="81"/>
                      <a:pt x="149" y="82"/>
                    </a:cubicBezTo>
                    <a:cubicBezTo>
                      <a:pt x="136" y="84"/>
                      <a:pt x="124" y="88"/>
                      <a:pt x="112" y="91"/>
                    </a:cubicBezTo>
                    <a:cubicBezTo>
                      <a:pt x="109" y="92"/>
                      <a:pt x="105" y="92"/>
                      <a:pt x="101" y="93"/>
                    </a:cubicBezTo>
                    <a:cubicBezTo>
                      <a:pt x="86" y="96"/>
                      <a:pt x="70" y="99"/>
                      <a:pt x="55" y="102"/>
                    </a:cubicBezTo>
                    <a:cubicBezTo>
                      <a:pt x="48" y="103"/>
                      <a:pt x="40" y="105"/>
                      <a:pt x="33" y="107"/>
                    </a:cubicBezTo>
                    <a:cubicBezTo>
                      <a:pt x="30" y="108"/>
                      <a:pt x="27" y="109"/>
                      <a:pt x="24" y="110"/>
                    </a:cubicBezTo>
                    <a:cubicBezTo>
                      <a:pt x="22" y="111"/>
                      <a:pt x="20" y="111"/>
                      <a:pt x="19" y="112"/>
                    </a:cubicBezTo>
                    <a:cubicBezTo>
                      <a:pt x="17" y="112"/>
                      <a:pt x="14" y="112"/>
                      <a:pt x="12" y="113"/>
                    </a:cubicBezTo>
                    <a:cubicBezTo>
                      <a:pt x="19" y="110"/>
                      <a:pt x="25" y="107"/>
                      <a:pt x="32" y="105"/>
                    </a:cubicBezTo>
                    <a:cubicBezTo>
                      <a:pt x="40" y="103"/>
                      <a:pt x="48" y="101"/>
                      <a:pt x="56" y="99"/>
                    </a:cubicBezTo>
                    <a:cubicBezTo>
                      <a:pt x="71" y="94"/>
                      <a:pt x="86" y="91"/>
                      <a:pt x="101" y="87"/>
                    </a:cubicBezTo>
                    <a:cubicBezTo>
                      <a:pt x="131" y="79"/>
                      <a:pt x="161" y="74"/>
                      <a:pt x="190" y="65"/>
                    </a:cubicBezTo>
                    <a:cubicBezTo>
                      <a:pt x="192" y="65"/>
                      <a:pt x="195" y="64"/>
                      <a:pt x="197" y="63"/>
                    </a:cubicBezTo>
                    <a:cubicBezTo>
                      <a:pt x="195" y="65"/>
                      <a:pt x="193" y="68"/>
                      <a:pt x="191" y="70"/>
                    </a:cubicBezTo>
                    <a:close/>
                    <a:moveTo>
                      <a:pt x="10" y="120"/>
                    </a:moveTo>
                    <a:cubicBezTo>
                      <a:pt x="10" y="120"/>
                      <a:pt x="10" y="120"/>
                      <a:pt x="10" y="120"/>
                    </a:cubicBezTo>
                    <a:cubicBezTo>
                      <a:pt x="20" y="124"/>
                      <a:pt x="29" y="130"/>
                      <a:pt x="38" y="135"/>
                    </a:cubicBezTo>
                    <a:cubicBezTo>
                      <a:pt x="44" y="138"/>
                      <a:pt x="51" y="141"/>
                      <a:pt x="57" y="144"/>
                    </a:cubicBezTo>
                    <a:cubicBezTo>
                      <a:pt x="67" y="149"/>
                      <a:pt x="77" y="154"/>
                      <a:pt x="87" y="159"/>
                    </a:cubicBezTo>
                    <a:cubicBezTo>
                      <a:pt x="92" y="162"/>
                      <a:pt x="98" y="165"/>
                      <a:pt x="103" y="167"/>
                    </a:cubicBezTo>
                    <a:cubicBezTo>
                      <a:pt x="103" y="168"/>
                      <a:pt x="103" y="169"/>
                      <a:pt x="103" y="170"/>
                    </a:cubicBezTo>
                    <a:cubicBezTo>
                      <a:pt x="86" y="162"/>
                      <a:pt x="70" y="154"/>
                      <a:pt x="53" y="147"/>
                    </a:cubicBezTo>
                    <a:cubicBezTo>
                      <a:pt x="38" y="140"/>
                      <a:pt x="23" y="132"/>
                      <a:pt x="9" y="124"/>
                    </a:cubicBezTo>
                    <a:cubicBezTo>
                      <a:pt x="9" y="123"/>
                      <a:pt x="9" y="121"/>
                      <a:pt x="10" y="120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6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70" y="100"/>
                      <a:pt x="189" y="79"/>
                      <a:pt x="209" y="59"/>
                    </a:cubicBezTo>
                    <a:cubicBezTo>
                      <a:pt x="210" y="57"/>
                      <a:pt x="212" y="55"/>
                      <a:pt x="213" y="54"/>
                    </a:cubicBezTo>
                    <a:cubicBezTo>
                      <a:pt x="213" y="54"/>
                      <a:pt x="214" y="55"/>
                      <a:pt x="214" y="56"/>
                    </a:cubicBezTo>
                    <a:cubicBezTo>
                      <a:pt x="214" y="56"/>
                      <a:pt x="214" y="56"/>
                      <a:pt x="214" y="56"/>
                    </a:cubicBezTo>
                    <a:cubicBezTo>
                      <a:pt x="205" y="64"/>
                      <a:pt x="197" y="73"/>
                      <a:pt x="190" y="82"/>
                    </a:cubicBezTo>
                    <a:cubicBezTo>
                      <a:pt x="182" y="90"/>
                      <a:pt x="174" y="98"/>
                      <a:pt x="166" y="107"/>
                    </a:cubicBezTo>
                    <a:cubicBezTo>
                      <a:pt x="148" y="125"/>
                      <a:pt x="130" y="144"/>
                      <a:pt x="112" y="163"/>
                    </a:cubicBezTo>
                    <a:cubicBezTo>
                      <a:pt x="110" y="165"/>
                      <a:pt x="107" y="168"/>
                      <a:pt x="105" y="171"/>
                    </a:cubicBezTo>
                    <a:cubicBezTo>
                      <a:pt x="105" y="169"/>
                      <a:pt x="106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8"/>
                      <a:pt x="86" y="79"/>
                      <a:pt x="117" y="73"/>
                    </a:cubicBezTo>
                    <a:cubicBezTo>
                      <a:pt x="133" y="70"/>
                      <a:pt x="148" y="67"/>
                      <a:pt x="164" y="64"/>
                    </a:cubicBezTo>
                    <a:cubicBezTo>
                      <a:pt x="171" y="63"/>
                      <a:pt x="179" y="62"/>
                      <a:pt x="186" y="60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7"/>
                      <a:pt x="199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8"/>
                      <a:pt x="198" y="58"/>
                      <a:pt x="197" y="58"/>
                    </a:cubicBezTo>
                    <a:cubicBezTo>
                      <a:pt x="184" y="63"/>
                      <a:pt x="169" y="64"/>
                      <a:pt x="156" y="67"/>
                    </a:cubicBezTo>
                    <a:cubicBezTo>
                      <a:pt x="140" y="70"/>
                      <a:pt x="125" y="73"/>
                      <a:pt x="110" y="76"/>
                    </a:cubicBezTo>
                    <a:cubicBezTo>
                      <a:pt x="81" y="84"/>
                      <a:pt x="52" y="92"/>
                      <a:pt x="23" y="103"/>
                    </a:cubicBezTo>
                    <a:cubicBezTo>
                      <a:pt x="22" y="103"/>
                      <a:pt x="21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2" y="101"/>
                      <a:pt x="24" y="99"/>
                      <a:pt x="26" y="97"/>
                    </a:cubicBezTo>
                    <a:close/>
                    <a:moveTo>
                      <a:pt x="19" y="105"/>
                    </a:moveTo>
                    <a:cubicBezTo>
                      <a:pt x="48" y="97"/>
                      <a:pt x="78" y="88"/>
                      <a:pt x="107" y="81"/>
                    </a:cubicBezTo>
                    <a:cubicBezTo>
                      <a:pt x="123" y="77"/>
                      <a:pt x="138" y="74"/>
                      <a:pt x="153" y="71"/>
                    </a:cubicBezTo>
                    <a:cubicBezTo>
                      <a:pt x="161" y="70"/>
                      <a:pt x="168" y="68"/>
                      <a:pt x="176" y="67"/>
                    </a:cubicBezTo>
                    <a:cubicBezTo>
                      <a:pt x="182" y="65"/>
                      <a:pt x="191" y="64"/>
                      <a:pt x="197" y="62"/>
                    </a:cubicBezTo>
                    <a:cubicBezTo>
                      <a:pt x="168" y="72"/>
                      <a:pt x="138" y="77"/>
                      <a:pt x="108" y="84"/>
                    </a:cubicBezTo>
                    <a:cubicBezTo>
                      <a:pt x="93" y="88"/>
                      <a:pt x="78" y="92"/>
                      <a:pt x="63" y="96"/>
                    </a:cubicBezTo>
                    <a:cubicBezTo>
                      <a:pt x="49" y="100"/>
                      <a:pt x="34" y="103"/>
                      <a:pt x="20" y="109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09"/>
                      <a:pt x="17" y="107"/>
                      <a:pt x="19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4" y="175"/>
                      <a:pt x="105" y="175"/>
                      <a:pt x="105" y="174"/>
                    </a:cubicBezTo>
                    <a:cubicBezTo>
                      <a:pt x="138" y="139"/>
                      <a:pt x="172" y="104"/>
                      <a:pt x="205" y="69"/>
                    </a:cubicBezTo>
                    <a:cubicBezTo>
                      <a:pt x="208" y="65"/>
                      <a:pt x="211" y="62"/>
                      <a:pt x="214" y="59"/>
                    </a:cubicBezTo>
                    <a:cubicBezTo>
                      <a:pt x="214" y="59"/>
                      <a:pt x="215" y="59"/>
                      <a:pt x="215" y="59"/>
                    </a:cubicBezTo>
                    <a:cubicBezTo>
                      <a:pt x="211" y="62"/>
                      <a:pt x="208" y="66"/>
                      <a:pt x="206" y="69"/>
                    </a:cubicBezTo>
                    <a:cubicBezTo>
                      <a:pt x="200" y="75"/>
                      <a:pt x="194" y="81"/>
                      <a:pt x="188" y="88"/>
                    </a:cubicBezTo>
                    <a:cubicBezTo>
                      <a:pt x="180" y="97"/>
                      <a:pt x="172" y="106"/>
                      <a:pt x="164" y="114"/>
                    </a:cubicBezTo>
                    <a:cubicBezTo>
                      <a:pt x="144" y="135"/>
                      <a:pt x="124" y="155"/>
                      <a:pt x="104" y="176"/>
                    </a:cubicBezTo>
                    <a:cubicBezTo>
                      <a:pt x="104" y="176"/>
                      <a:pt x="104" y="176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7" y="121"/>
                      <a:pt x="6" y="125"/>
                      <a:pt x="6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2" y="142"/>
                      <a:pt x="16" y="140"/>
                      <a:pt x="11" y="136"/>
                    </a:cubicBezTo>
                    <a:cubicBezTo>
                      <a:pt x="11" y="136"/>
                      <a:pt x="10" y="136"/>
                      <a:pt x="10" y="136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4" y="137"/>
                      <a:pt x="18" y="139"/>
                      <a:pt x="22" y="141"/>
                    </a:cubicBezTo>
                    <a:cubicBezTo>
                      <a:pt x="32" y="146"/>
                      <a:pt x="43" y="151"/>
                      <a:pt x="53" y="156"/>
                    </a:cubicBezTo>
                    <a:cubicBezTo>
                      <a:pt x="64" y="161"/>
                      <a:pt x="75" y="166"/>
                      <a:pt x="85" y="171"/>
                    </a:cubicBezTo>
                    <a:cubicBezTo>
                      <a:pt x="90" y="174"/>
                      <a:pt x="97" y="176"/>
                      <a:pt x="102" y="179"/>
                    </a:cubicBezTo>
                    <a:cubicBezTo>
                      <a:pt x="102" y="179"/>
                      <a:pt x="102" y="180"/>
                      <a:pt x="102" y="180"/>
                    </a:cubicBezTo>
                    <a:cubicBezTo>
                      <a:pt x="102" y="181"/>
                      <a:pt x="103" y="182"/>
                      <a:pt x="103" y="183"/>
                    </a:cubicBezTo>
                    <a:cubicBezTo>
                      <a:pt x="88" y="177"/>
                      <a:pt x="73" y="168"/>
                      <a:pt x="58" y="161"/>
                    </a:cubicBezTo>
                    <a:cubicBezTo>
                      <a:pt x="48" y="156"/>
                      <a:pt x="37" y="150"/>
                      <a:pt x="27" y="145"/>
                    </a:cubicBezTo>
                    <a:close/>
                    <a:moveTo>
                      <a:pt x="205" y="78"/>
                    </a:moveTo>
                    <a:cubicBezTo>
                      <a:pt x="195" y="89"/>
                      <a:pt x="185" y="100"/>
                      <a:pt x="175" y="110"/>
                    </a:cubicBezTo>
                    <a:cubicBezTo>
                      <a:pt x="155" y="132"/>
                      <a:pt x="135" y="153"/>
                      <a:pt x="114" y="175"/>
                    </a:cubicBezTo>
                    <a:cubicBezTo>
                      <a:pt x="112" y="177"/>
                      <a:pt x="109" y="180"/>
                      <a:pt x="107" y="183"/>
                    </a:cubicBezTo>
                    <a:cubicBezTo>
                      <a:pt x="106" y="182"/>
                      <a:pt x="105" y="181"/>
                      <a:pt x="105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12" y="171"/>
                      <a:pt x="120" y="163"/>
                      <a:pt x="128" y="155"/>
                    </a:cubicBezTo>
                    <a:cubicBezTo>
                      <a:pt x="139" y="143"/>
                      <a:pt x="150" y="132"/>
                      <a:pt x="162" y="120"/>
                    </a:cubicBezTo>
                    <a:cubicBezTo>
                      <a:pt x="180" y="101"/>
                      <a:pt x="196" y="80"/>
                      <a:pt x="215" y="62"/>
                    </a:cubicBezTo>
                    <a:cubicBezTo>
                      <a:pt x="215" y="62"/>
                      <a:pt x="216" y="62"/>
                      <a:pt x="216" y="62"/>
                    </a:cubicBezTo>
                    <a:cubicBezTo>
                      <a:pt x="216" y="63"/>
                      <a:pt x="217" y="63"/>
                      <a:pt x="218" y="64"/>
                    </a:cubicBezTo>
                    <a:cubicBezTo>
                      <a:pt x="217" y="65"/>
                      <a:pt x="216" y="67"/>
                      <a:pt x="215" y="68"/>
                    </a:cubicBezTo>
                    <a:cubicBezTo>
                      <a:pt x="212" y="71"/>
                      <a:pt x="208" y="75"/>
                      <a:pt x="205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4347" name="Freeform 206"/>
            <p:cNvSpPr>
              <a:spLocks noEditPoints="1" noChangeArrowheads="1"/>
            </p:cNvSpPr>
            <p:nvPr/>
          </p:nvSpPr>
          <p:spPr bwMode="auto">
            <a:xfrm>
              <a:off x="7513637" y="2657475"/>
              <a:ext cx="830262" cy="703262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20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5" y="53"/>
                    <a:pt x="215" y="49"/>
                    <a:pt x="217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3" y="15"/>
                    <a:pt x="134" y="7"/>
                    <a:pt x="115" y="0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94" y="19"/>
                    <a:pt x="76" y="39"/>
                    <a:pt x="58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9" y="138"/>
                  </a:cubicBezTo>
                  <a:cubicBezTo>
                    <a:pt x="14" y="142"/>
                    <a:pt x="20" y="145"/>
                    <a:pt x="25" y="147"/>
                  </a:cubicBezTo>
                  <a:cubicBezTo>
                    <a:pt x="36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7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2" y="169"/>
                    <a:pt x="138" y="153"/>
                    <a:pt x="153" y="137"/>
                  </a:cubicBezTo>
                  <a:cubicBezTo>
                    <a:pt x="173" y="116"/>
                    <a:pt x="194" y="95"/>
                    <a:pt x="213" y="73"/>
                  </a:cubicBezTo>
                  <a:cubicBezTo>
                    <a:pt x="216" y="70"/>
                    <a:pt x="220" y="67"/>
                    <a:pt x="221" y="64"/>
                  </a:cubicBezTo>
                  <a:cubicBezTo>
                    <a:pt x="221" y="63"/>
                    <a:pt x="221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0"/>
                    <a:pt x="8" y="128"/>
                    <a:pt x="8" y="127"/>
                  </a:cubicBezTo>
                  <a:cubicBezTo>
                    <a:pt x="22" y="135"/>
                    <a:pt x="37" y="142"/>
                    <a:pt x="52" y="149"/>
                  </a:cubicBezTo>
                  <a:cubicBezTo>
                    <a:pt x="68" y="157"/>
                    <a:pt x="85" y="164"/>
                    <a:pt x="102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2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2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8" y="51"/>
                  </a:cubicBezTo>
                  <a:cubicBezTo>
                    <a:pt x="206" y="52"/>
                    <a:pt x="205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2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5" y="73"/>
                  </a:cubicBezTo>
                  <a:cubicBezTo>
                    <a:pt x="85" y="79"/>
                    <a:pt x="56" y="88"/>
                    <a:pt x="27" y="96"/>
                  </a:cubicBezTo>
                  <a:cubicBezTo>
                    <a:pt x="28" y="95"/>
                    <a:pt x="28" y="94"/>
                    <a:pt x="29" y="93"/>
                  </a:cubicBezTo>
                  <a:close/>
                  <a:moveTo>
                    <a:pt x="115" y="3"/>
                  </a:moveTo>
                  <a:cubicBezTo>
                    <a:pt x="116" y="3"/>
                    <a:pt x="118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4" y="4"/>
                    <a:pt x="115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2" y="9"/>
                    <a:pt x="110" y="10"/>
                  </a:cubicBezTo>
                  <a:cubicBezTo>
                    <a:pt x="110" y="10"/>
                    <a:pt x="109" y="10"/>
                    <a:pt x="109" y="10"/>
                  </a:cubicBezTo>
                  <a:cubicBezTo>
                    <a:pt x="110" y="9"/>
                    <a:pt x="112" y="9"/>
                    <a:pt x="113" y="8"/>
                  </a:cubicBezTo>
                  <a:cubicBezTo>
                    <a:pt x="116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2" y="10"/>
                    <a:pt x="118" y="11"/>
                  </a:cubicBezTo>
                  <a:cubicBezTo>
                    <a:pt x="113" y="13"/>
                    <a:pt x="107" y="14"/>
                    <a:pt x="102" y="15"/>
                  </a:cubicBezTo>
                  <a:cubicBezTo>
                    <a:pt x="102" y="15"/>
                    <a:pt x="103" y="14"/>
                    <a:pt x="103" y="14"/>
                  </a:cubicBezTo>
                  <a:cubicBezTo>
                    <a:pt x="104" y="14"/>
                    <a:pt x="105" y="13"/>
                    <a:pt x="107" y="13"/>
                  </a:cubicBezTo>
                  <a:cubicBezTo>
                    <a:pt x="109" y="12"/>
                    <a:pt x="111" y="12"/>
                    <a:pt x="114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7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4" y="17"/>
                    <a:pt x="110" y="15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9"/>
                    <a:pt x="134" y="10"/>
                    <a:pt x="135" y="11"/>
                  </a:cubicBezTo>
                  <a:close/>
                  <a:moveTo>
                    <a:pt x="140" y="12"/>
                  </a:moveTo>
                  <a:cubicBezTo>
                    <a:pt x="137" y="13"/>
                    <a:pt x="135" y="14"/>
                    <a:pt x="133" y="14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4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4"/>
                    <a:pt x="96" y="24"/>
                    <a:pt x="97" y="23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6"/>
                    <a:pt x="128" y="14"/>
                    <a:pt x="137" y="11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2"/>
                    <a:pt x="139" y="12"/>
                    <a:pt x="140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6" y="23"/>
                  </a:cubicBezTo>
                  <a:cubicBezTo>
                    <a:pt x="133" y="21"/>
                    <a:pt x="140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8" y="20"/>
                  </a:moveTo>
                  <a:cubicBezTo>
                    <a:pt x="152" y="22"/>
                    <a:pt x="146" y="24"/>
                    <a:pt x="139" y="25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3" y="37"/>
                    <a:pt x="89" y="38"/>
                    <a:pt x="86" y="39"/>
                  </a:cubicBezTo>
                  <a:cubicBezTo>
                    <a:pt x="84" y="40"/>
                    <a:pt x="80" y="40"/>
                    <a:pt x="78" y="41"/>
                  </a:cubicBezTo>
                  <a:cubicBezTo>
                    <a:pt x="78" y="41"/>
                    <a:pt x="78" y="41"/>
                    <a:pt x="78" y="40"/>
                  </a:cubicBezTo>
                  <a:cubicBezTo>
                    <a:pt x="83" y="38"/>
                    <a:pt x="89" y="36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19"/>
                    <a:pt x="158" y="20"/>
                  </a:cubicBezTo>
                  <a:close/>
                  <a:moveTo>
                    <a:pt x="83" y="35"/>
                  </a:moveTo>
                  <a:cubicBezTo>
                    <a:pt x="87" y="33"/>
                    <a:pt x="92" y="33"/>
                    <a:pt x="97" y="31"/>
                  </a:cubicBezTo>
                  <a:cubicBezTo>
                    <a:pt x="102" y="30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2"/>
                    <a:pt x="92" y="33"/>
                    <a:pt x="89" y="34"/>
                  </a:cubicBezTo>
                  <a:cubicBezTo>
                    <a:pt x="87" y="35"/>
                    <a:pt x="86" y="35"/>
                    <a:pt x="84" y="36"/>
                  </a:cubicBezTo>
                  <a:cubicBezTo>
                    <a:pt x="84" y="36"/>
                    <a:pt x="83" y="36"/>
                    <a:pt x="82" y="36"/>
                  </a:cubicBezTo>
                  <a:cubicBezTo>
                    <a:pt x="82" y="36"/>
                    <a:pt x="82" y="36"/>
                    <a:pt x="83" y="35"/>
                  </a:cubicBezTo>
                  <a:close/>
                  <a:moveTo>
                    <a:pt x="116" y="26"/>
                  </a:moveTo>
                  <a:cubicBezTo>
                    <a:pt x="123" y="24"/>
                    <a:pt x="129" y="23"/>
                    <a:pt x="136" y="21"/>
                  </a:cubicBezTo>
                  <a:cubicBezTo>
                    <a:pt x="140" y="20"/>
                    <a:pt x="143" y="20"/>
                    <a:pt x="147" y="19"/>
                  </a:cubicBezTo>
                  <a:cubicBezTo>
                    <a:pt x="148" y="19"/>
                    <a:pt x="150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20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4"/>
                    <a:pt x="144" y="14"/>
                    <a:pt x="145" y="15"/>
                  </a:cubicBezTo>
                  <a:cubicBezTo>
                    <a:pt x="136" y="17"/>
                    <a:pt x="127" y="19"/>
                    <a:pt x="118" y="21"/>
                  </a:cubicBezTo>
                  <a:cubicBezTo>
                    <a:pt x="108" y="23"/>
                    <a:pt x="100" y="27"/>
                    <a:pt x="91" y="29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89" y="29"/>
                    <a:pt x="91" y="29"/>
                    <a:pt x="93" y="28"/>
                  </a:cubicBezTo>
                  <a:cubicBezTo>
                    <a:pt x="95" y="27"/>
                    <a:pt x="97" y="26"/>
                    <a:pt x="99" y="26"/>
                  </a:cubicBezTo>
                  <a:cubicBezTo>
                    <a:pt x="104" y="24"/>
                    <a:pt x="110" y="23"/>
                    <a:pt x="115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6"/>
                    <a:pt x="113" y="6"/>
                    <a:pt x="115" y="6"/>
                  </a:cubicBezTo>
                  <a:cubicBezTo>
                    <a:pt x="116" y="5"/>
                    <a:pt x="118" y="5"/>
                    <a:pt x="120" y="5"/>
                  </a:cubicBezTo>
                  <a:cubicBezTo>
                    <a:pt x="121" y="5"/>
                    <a:pt x="116" y="7"/>
                    <a:pt x="116" y="7"/>
                  </a:cubicBezTo>
                  <a:cubicBezTo>
                    <a:pt x="113" y="8"/>
                    <a:pt x="110" y="9"/>
                    <a:pt x="107" y="10"/>
                  </a:cubicBezTo>
                  <a:cubicBezTo>
                    <a:pt x="108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5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9" y="12"/>
                    <a:pt x="121" y="11"/>
                  </a:cubicBezTo>
                  <a:cubicBezTo>
                    <a:pt x="123" y="10"/>
                    <a:pt x="124" y="10"/>
                    <a:pt x="126" y="9"/>
                  </a:cubicBezTo>
                  <a:cubicBezTo>
                    <a:pt x="126" y="9"/>
                    <a:pt x="131" y="8"/>
                    <a:pt x="128" y="9"/>
                  </a:cubicBezTo>
                  <a:cubicBezTo>
                    <a:pt x="123" y="12"/>
                    <a:pt x="117" y="13"/>
                    <a:pt x="111" y="14"/>
                  </a:cubicBezTo>
                  <a:cubicBezTo>
                    <a:pt x="107" y="15"/>
                    <a:pt x="103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7" y="20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4"/>
                    <a:pt x="124" y="13"/>
                    <a:pt x="128" y="13"/>
                  </a:cubicBezTo>
                  <a:cubicBezTo>
                    <a:pt x="129" y="12"/>
                    <a:pt x="131" y="12"/>
                    <a:pt x="133" y="12"/>
                  </a:cubicBezTo>
                  <a:cubicBezTo>
                    <a:pt x="120" y="17"/>
                    <a:pt x="106" y="19"/>
                    <a:pt x="93" y="24"/>
                  </a:cubicBezTo>
                  <a:cubicBezTo>
                    <a:pt x="94" y="23"/>
                    <a:pt x="96" y="22"/>
                    <a:pt x="97" y="20"/>
                  </a:cubicBezTo>
                  <a:close/>
                  <a:moveTo>
                    <a:pt x="92" y="26"/>
                  </a:moveTo>
                  <a:cubicBezTo>
                    <a:pt x="100" y="24"/>
                    <a:pt x="107" y="21"/>
                    <a:pt x="115" y="19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6" y="17"/>
                  </a:cubicBezTo>
                  <a:cubicBezTo>
                    <a:pt x="121" y="19"/>
                    <a:pt x="116" y="20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6" y="28"/>
                    <a:pt x="100" y="27"/>
                  </a:cubicBezTo>
                  <a:cubicBezTo>
                    <a:pt x="105" y="25"/>
                    <a:pt x="111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1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2" y="32"/>
                  </a:cubicBezTo>
                  <a:cubicBezTo>
                    <a:pt x="89" y="33"/>
                    <a:pt x="86" y="33"/>
                    <a:pt x="84" y="34"/>
                  </a:cubicBezTo>
                  <a:cubicBezTo>
                    <a:pt x="85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6" y="36"/>
                    <a:pt x="88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1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2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9" y="21"/>
                  </a:cubicBezTo>
                  <a:cubicBezTo>
                    <a:pt x="161" y="22"/>
                    <a:pt x="163" y="22"/>
                    <a:pt x="165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9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80" y="30"/>
                    <a:pt x="180" y="30"/>
                    <a:pt x="180" y="30"/>
                  </a:cubicBezTo>
                  <a:cubicBezTo>
                    <a:pt x="170" y="33"/>
                    <a:pt x="160" y="35"/>
                    <a:pt x="151" y="37"/>
                  </a:cubicBezTo>
                  <a:cubicBezTo>
                    <a:pt x="141" y="40"/>
                    <a:pt x="130" y="42"/>
                    <a:pt x="120" y="44"/>
                  </a:cubicBezTo>
                  <a:cubicBezTo>
                    <a:pt x="100" y="49"/>
                    <a:pt x="81" y="54"/>
                    <a:pt x="61" y="60"/>
                  </a:cubicBezTo>
                  <a:cubicBezTo>
                    <a:pt x="61" y="61"/>
                    <a:pt x="60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6" y="54"/>
                    <a:pt x="81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2" y="41"/>
                    <a:pt x="132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6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8" y="34"/>
                    <a:pt x="189" y="34"/>
                  </a:cubicBezTo>
                  <a:cubicBezTo>
                    <a:pt x="165" y="40"/>
                    <a:pt x="141" y="47"/>
                    <a:pt x="117" y="54"/>
                  </a:cubicBezTo>
                  <a:cubicBezTo>
                    <a:pt x="104" y="58"/>
                    <a:pt x="92" y="62"/>
                    <a:pt x="80" y="66"/>
                  </a:cubicBezTo>
                  <a:cubicBezTo>
                    <a:pt x="71" y="69"/>
                    <a:pt x="61" y="71"/>
                    <a:pt x="52" y="74"/>
                  </a:cubicBezTo>
                  <a:cubicBezTo>
                    <a:pt x="54" y="73"/>
                    <a:pt x="57" y="72"/>
                    <a:pt x="59" y="71"/>
                  </a:cubicBezTo>
                  <a:cubicBezTo>
                    <a:pt x="66" y="69"/>
                    <a:pt x="72" y="66"/>
                    <a:pt x="78" y="64"/>
                  </a:cubicBezTo>
                  <a:cubicBezTo>
                    <a:pt x="90" y="60"/>
                    <a:pt x="103" y="56"/>
                    <a:pt x="115" y="52"/>
                  </a:cubicBezTo>
                  <a:cubicBezTo>
                    <a:pt x="128" y="49"/>
                    <a:pt x="140" y="45"/>
                    <a:pt x="152" y="42"/>
                  </a:cubicBezTo>
                  <a:cubicBezTo>
                    <a:pt x="164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9" y="52"/>
                    <a:pt x="97" y="55"/>
                    <a:pt x="86" y="58"/>
                  </a:cubicBezTo>
                  <a:cubicBezTo>
                    <a:pt x="75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4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80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2" y="31"/>
                    <a:pt x="183" y="32"/>
                    <a:pt x="185" y="33"/>
                  </a:cubicBezTo>
                  <a:cubicBezTo>
                    <a:pt x="163" y="37"/>
                    <a:pt x="142" y="42"/>
                    <a:pt x="120" y="48"/>
                  </a:cubicBezTo>
                  <a:close/>
                  <a:moveTo>
                    <a:pt x="116" y="40"/>
                  </a:moveTo>
                  <a:cubicBezTo>
                    <a:pt x="107" y="43"/>
                    <a:pt x="98" y="46"/>
                    <a:pt x="89" y="48"/>
                  </a:cubicBezTo>
                  <a:cubicBezTo>
                    <a:pt x="85" y="50"/>
                    <a:pt x="80" y="51"/>
                    <a:pt x="75" y="52"/>
                  </a:cubicBezTo>
                  <a:cubicBezTo>
                    <a:pt x="73" y="53"/>
                    <a:pt x="71" y="53"/>
                    <a:pt x="69" y="54"/>
                  </a:cubicBezTo>
                  <a:cubicBezTo>
                    <a:pt x="68" y="54"/>
                    <a:pt x="66" y="54"/>
                    <a:pt x="66" y="54"/>
                  </a:cubicBezTo>
                  <a:cubicBezTo>
                    <a:pt x="66" y="54"/>
                    <a:pt x="66" y="53"/>
                    <a:pt x="67" y="53"/>
                  </a:cubicBezTo>
                  <a:cubicBezTo>
                    <a:pt x="69" y="51"/>
                    <a:pt x="73" y="51"/>
                    <a:pt x="76" y="51"/>
                  </a:cubicBezTo>
                  <a:cubicBezTo>
                    <a:pt x="80" y="49"/>
                    <a:pt x="85" y="48"/>
                    <a:pt x="89" y="47"/>
                  </a:cubicBezTo>
                  <a:cubicBezTo>
                    <a:pt x="99" y="44"/>
                    <a:pt x="108" y="42"/>
                    <a:pt x="117" y="39"/>
                  </a:cubicBezTo>
                  <a:cubicBezTo>
                    <a:pt x="126" y="37"/>
                    <a:pt x="135" y="33"/>
                    <a:pt x="143" y="31"/>
                  </a:cubicBezTo>
                  <a:cubicBezTo>
                    <a:pt x="151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9" y="25"/>
                    <a:pt x="170" y="26"/>
                  </a:cubicBezTo>
                  <a:cubicBezTo>
                    <a:pt x="152" y="31"/>
                    <a:pt x="134" y="35"/>
                    <a:pt x="116" y="40"/>
                  </a:cubicBezTo>
                  <a:close/>
                  <a:moveTo>
                    <a:pt x="72" y="47"/>
                  </a:moveTo>
                  <a:cubicBezTo>
                    <a:pt x="80" y="45"/>
                    <a:pt x="88" y="43"/>
                    <a:pt x="96" y="42"/>
                  </a:cubicBezTo>
                  <a:cubicBezTo>
                    <a:pt x="105" y="40"/>
                    <a:pt x="113" y="37"/>
                    <a:pt x="122" y="35"/>
                  </a:cubicBezTo>
                  <a:cubicBezTo>
                    <a:pt x="131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7" y="27"/>
                  </a:cubicBezTo>
                  <a:cubicBezTo>
                    <a:pt x="149" y="29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100" y="43"/>
                    <a:pt x="91" y="45"/>
                    <a:pt x="82" y="48"/>
                  </a:cubicBezTo>
                  <a:cubicBezTo>
                    <a:pt x="78" y="49"/>
                    <a:pt x="72" y="50"/>
                    <a:pt x="68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3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30" y="37"/>
                    <a:pt x="120" y="41"/>
                    <a:pt x="109" y="44"/>
                  </a:cubicBezTo>
                  <a:cubicBezTo>
                    <a:pt x="100" y="46"/>
                    <a:pt x="90" y="49"/>
                    <a:pt x="80" y="52"/>
                  </a:cubicBezTo>
                  <a:cubicBezTo>
                    <a:pt x="74" y="54"/>
                    <a:pt x="67" y="56"/>
                    <a:pt x="61" y="59"/>
                  </a:cubicBezTo>
                  <a:cubicBezTo>
                    <a:pt x="62" y="58"/>
                    <a:pt x="64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8" y="59"/>
                    <a:pt x="77" y="56"/>
                    <a:pt x="87" y="54"/>
                  </a:cubicBezTo>
                  <a:cubicBezTo>
                    <a:pt x="97" y="51"/>
                    <a:pt x="108" y="48"/>
                    <a:pt x="119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2" y="35"/>
                    <a:pt x="167" y="34"/>
                  </a:cubicBezTo>
                  <a:cubicBezTo>
                    <a:pt x="168" y="33"/>
                    <a:pt x="170" y="33"/>
                    <a:pt x="171" y="33"/>
                  </a:cubicBezTo>
                  <a:cubicBezTo>
                    <a:pt x="151" y="39"/>
                    <a:pt x="130" y="43"/>
                    <a:pt x="109" y="49"/>
                  </a:cubicBezTo>
                  <a:cubicBezTo>
                    <a:pt x="99" y="52"/>
                    <a:pt x="88" y="56"/>
                    <a:pt x="78" y="59"/>
                  </a:cubicBezTo>
                  <a:cubicBezTo>
                    <a:pt x="72" y="61"/>
                    <a:pt x="67" y="63"/>
                    <a:pt x="62" y="64"/>
                  </a:cubicBezTo>
                  <a:cubicBezTo>
                    <a:pt x="60" y="64"/>
                    <a:pt x="57" y="65"/>
                    <a:pt x="55" y="66"/>
                  </a:cubicBezTo>
                  <a:cubicBezTo>
                    <a:pt x="56" y="65"/>
                    <a:pt x="57" y="63"/>
                    <a:pt x="58" y="62"/>
                  </a:cubicBezTo>
                  <a:close/>
                  <a:moveTo>
                    <a:pt x="52" y="69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1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7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10" y="53"/>
                  </a:cubicBezTo>
                  <a:cubicBezTo>
                    <a:pt x="98" y="57"/>
                    <a:pt x="86" y="60"/>
                    <a:pt x="75" y="64"/>
                  </a:cubicBezTo>
                  <a:cubicBezTo>
                    <a:pt x="69" y="66"/>
                    <a:pt x="63" y="69"/>
                    <a:pt x="57" y="71"/>
                  </a:cubicBezTo>
                  <a:cubicBezTo>
                    <a:pt x="54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1" y="63"/>
                    <a:pt x="103" y="59"/>
                    <a:pt x="115" y="55"/>
                  </a:cubicBezTo>
                  <a:cubicBezTo>
                    <a:pt x="140" y="48"/>
                    <a:pt x="165" y="41"/>
                    <a:pt x="190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1" y="65"/>
                    <a:pt x="78" y="69"/>
                  </a:cubicBezTo>
                  <a:cubicBezTo>
                    <a:pt x="66" y="72"/>
                    <a:pt x="54" y="75"/>
                    <a:pt x="42" y="79"/>
                  </a:cubicBezTo>
                  <a:cubicBezTo>
                    <a:pt x="43" y="78"/>
                    <a:pt x="44" y="77"/>
                    <a:pt x="45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5" y="73"/>
                    <a:pt x="76" y="70"/>
                  </a:cubicBezTo>
                  <a:cubicBezTo>
                    <a:pt x="90" y="66"/>
                    <a:pt x="103" y="62"/>
                    <a:pt x="117" y="58"/>
                  </a:cubicBezTo>
                  <a:cubicBezTo>
                    <a:pt x="142" y="50"/>
                    <a:pt x="169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7" y="38"/>
                    <a:pt x="198" y="38"/>
                    <a:pt x="199" y="39"/>
                  </a:cubicBezTo>
                  <a:cubicBezTo>
                    <a:pt x="187" y="41"/>
                    <a:pt x="174" y="43"/>
                    <a:pt x="162" y="47"/>
                  </a:cubicBezTo>
                  <a:cubicBezTo>
                    <a:pt x="148" y="51"/>
                    <a:pt x="135" y="54"/>
                    <a:pt x="121" y="58"/>
                  </a:cubicBezTo>
                  <a:cubicBezTo>
                    <a:pt x="94" y="65"/>
                    <a:pt x="67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69"/>
                    <a:pt x="72" y="77"/>
                    <a:pt x="45" y="84"/>
                  </a:cubicBezTo>
                  <a:cubicBezTo>
                    <a:pt x="47" y="83"/>
                    <a:pt x="48" y="83"/>
                    <a:pt x="50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1" y="67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5"/>
                    <a:pt x="123" y="58"/>
                  </a:cubicBezTo>
                  <a:cubicBezTo>
                    <a:pt x="137" y="55"/>
                    <a:pt x="150" y="51"/>
                    <a:pt x="164" y="47"/>
                  </a:cubicBezTo>
                  <a:cubicBezTo>
                    <a:pt x="171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4" y="41"/>
                  </a:cubicBezTo>
                  <a:cubicBezTo>
                    <a:pt x="195" y="40"/>
                    <a:pt x="197" y="40"/>
                    <a:pt x="199" y="40"/>
                  </a:cubicBezTo>
                  <a:cubicBezTo>
                    <a:pt x="199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7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5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4"/>
                    <a:pt x="39" y="83"/>
                  </a:cubicBezTo>
                  <a:close/>
                  <a:moveTo>
                    <a:pt x="35" y="87"/>
                  </a:moveTo>
                  <a:cubicBezTo>
                    <a:pt x="64" y="80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4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9" y="61"/>
                    <a:pt x="123" y="65"/>
                  </a:cubicBezTo>
                  <a:cubicBezTo>
                    <a:pt x="107" y="68"/>
                    <a:pt x="92" y="73"/>
                    <a:pt x="76" y="77"/>
                  </a:cubicBezTo>
                  <a:cubicBezTo>
                    <a:pt x="69" y="79"/>
                    <a:pt x="61" y="82"/>
                    <a:pt x="54" y="83"/>
                  </a:cubicBezTo>
                  <a:cubicBezTo>
                    <a:pt x="47" y="85"/>
                    <a:pt x="40" y="87"/>
                    <a:pt x="33" y="89"/>
                  </a:cubicBezTo>
                  <a:cubicBezTo>
                    <a:pt x="34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9" y="88"/>
                    <a:pt x="45" y="86"/>
                    <a:pt x="52" y="84"/>
                  </a:cubicBezTo>
                  <a:cubicBezTo>
                    <a:pt x="60" y="83"/>
                    <a:pt x="67" y="80"/>
                    <a:pt x="75" y="78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2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9" y="50"/>
                  </a:cubicBezTo>
                  <a:cubicBezTo>
                    <a:pt x="194" y="54"/>
                    <a:pt x="180" y="56"/>
                    <a:pt x="165" y="59"/>
                  </a:cubicBezTo>
                  <a:cubicBezTo>
                    <a:pt x="151" y="63"/>
                    <a:pt x="136" y="66"/>
                    <a:pt x="121" y="69"/>
                  </a:cubicBezTo>
                  <a:cubicBezTo>
                    <a:pt x="106" y="73"/>
                    <a:pt x="91" y="77"/>
                    <a:pt x="76" y="80"/>
                  </a:cubicBezTo>
                  <a:cubicBezTo>
                    <a:pt x="61" y="84"/>
                    <a:pt x="45" y="87"/>
                    <a:pt x="30" y="92"/>
                  </a:cubicBezTo>
                  <a:cubicBezTo>
                    <a:pt x="31" y="91"/>
                    <a:pt x="31" y="91"/>
                    <a:pt x="32" y="90"/>
                  </a:cubicBezTo>
                  <a:close/>
                  <a:moveTo>
                    <a:pt x="213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90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7" y="99"/>
                  </a:cubicBezTo>
                  <a:cubicBezTo>
                    <a:pt x="182" y="83"/>
                    <a:pt x="197" y="66"/>
                    <a:pt x="213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3"/>
                    <a:pt x="150" y="82"/>
                  </a:cubicBezTo>
                  <a:cubicBezTo>
                    <a:pt x="157" y="81"/>
                    <a:pt x="165" y="79"/>
                    <a:pt x="172" y="77"/>
                  </a:cubicBezTo>
                  <a:cubicBezTo>
                    <a:pt x="177" y="75"/>
                    <a:pt x="183" y="74"/>
                    <a:pt x="189" y="72"/>
                  </a:cubicBezTo>
                  <a:cubicBezTo>
                    <a:pt x="187" y="73"/>
                    <a:pt x="186" y="75"/>
                    <a:pt x="185" y="76"/>
                  </a:cubicBezTo>
                  <a:cubicBezTo>
                    <a:pt x="179" y="77"/>
                    <a:pt x="173" y="80"/>
                    <a:pt x="166" y="81"/>
                  </a:cubicBezTo>
                  <a:cubicBezTo>
                    <a:pt x="160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9" y="115"/>
                    <a:pt x="22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35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1" y="99"/>
                  </a:cubicBezTo>
                  <a:cubicBezTo>
                    <a:pt x="114" y="96"/>
                    <a:pt x="128" y="92"/>
                    <a:pt x="141" y="88"/>
                  </a:cubicBezTo>
                  <a:cubicBezTo>
                    <a:pt x="147" y="87"/>
                    <a:pt x="154" y="86"/>
                    <a:pt x="160" y="84"/>
                  </a:cubicBezTo>
                  <a:cubicBezTo>
                    <a:pt x="165" y="83"/>
                    <a:pt x="171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1" y="95"/>
                    <a:pt x="107" y="98"/>
                  </a:cubicBezTo>
                  <a:cubicBezTo>
                    <a:pt x="93" y="102"/>
                    <a:pt x="79" y="105"/>
                    <a:pt x="65" y="108"/>
                  </a:cubicBezTo>
                  <a:cubicBezTo>
                    <a:pt x="51" y="112"/>
                    <a:pt x="37" y="115"/>
                    <a:pt x="25" y="120"/>
                  </a:cubicBezTo>
                  <a:cubicBezTo>
                    <a:pt x="23" y="119"/>
                    <a:pt x="21" y="118"/>
                    <a:pt x="19" y="117"/>
                  </a:cubicBezTo>
                  <a:cubicBezTo>
                    <a:pt x="26" y="114"/>
                    <a:pt x="33" y="113"/>
                    <a:pt x="40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6" y="91"/>
                  </a:cubicBezTo>
                  <a:cubicBezTo>
                    <a:pt x="126" y="88"/>
                    <a:pt x="137" y="86"/>
                    <a:pt x="147" y="83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1" y="124"/>
                  </a:cubicBezTo>
                  <a:cubicBezTo>
                    <a:pt x="30" y="123"/>
                    <a:pt x="28" y="122"/>
                    <a:pt x="26" y="121"/>
                  </a:cubicBezTo>
                  <a:cubicBezTo>
                    <a:pt x="47" y="119"/>
                    <a:pt x="68" y="112"/>
                    <a:pt x="89" y="107"/>
                  </a:cubicBezTo>
                  <a:cubicBezTo>
                    <a:pt x="82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6"/>
                    <a:pt x="35" y="125"/>
                    <a:pt x="33" y="124"/>
                  </a:cubicBezTo>
                  <a:cubicBezTo>
                    <a:pt x="43" y="123"/>
                    <a:pt x="52" y="120"/>
                    <a:pt x="62" y="118"/>
                  </a:cubicBezTo>
                  <a:cubicBezTo>
                    <a:pt x="73" y="115"/>
                    <a:pt x="85" y="112"/>
                    <a:pt x="96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7" y="98"/>
                    <a:pt x="144" y="99"/>
                    <a:pt x="142" y="99"/>
                  </a:cubicBezTo>
                  <a:cubicBezTo>
                    <a:pt x="131" y="102"/>
                    <a:pt x="119" y="104"/>
                    <a:pt x="108" y="107"/>
                  </a:cubicBezTo>
                  <a:cubicBezTo>
                    <a:pt x="84" y="112"/>
                    <a:pt x="62" y="121"/>
                    <a:pt x="38" y="127"/>
                  </a:cubicBezTo>
                  <a:close/>
                  <a:moveTo>
                    <a:pt x="50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7" y="119"/>
                    <a:pt x="88" y="115"/>
                    <a:pt x="99" y="112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10" y="112"/>
                    <a:pt x="95" y="116"/>
                    <a:pt x="81" y="121"/>
                  </a:cubicBezTo>
                  <a:cubicBezTo>
                    <a:pt x="77" y="122"/>
                    <a:pt x="72" y="123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7"/>
                    <a:pt x="46" y="126"/>
                    <a:pt x="50" y="125"/>
                  </a:cubicBezTo>
                  <a:close/>
                  <a:moveTo>
                    <a:pt x="47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9" y="127"/>
                    <a:pt x="62" y="126"/>
                  </a:cubicBezTo>
                  <a:cubicBezTo>
                    <a:pt x="61" y="126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0"/>
                  </a:cubicBezTo>
                  <a:cubicBezTo>
                    <a:pt x="49" y="130"/>
                    <a:pt x="48" y="131"/>
                    <a:pt x="47" y="131"/>
                  </a:cubicBezTo>
                  <a:cubicBezTo>
                    <a:pt x="47" y="131"/>
                    <a:pt x="47" y="131"/>
                    <a:pt x="47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8" y="125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7" y="124"/>
                    <a:pt x="84" y="122"/>
                    <a:pt x="92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3" y="124"/>
                    <a:pt x="56" y="134"/>
                  </a:cubicBezTo>
                  <a:cubicBezTo>
                    <a:pt x="55" y="134"/>
                    <a:pt x="55" y="134"/>
                    <a:pt x="54" y="135"/>
                  </a:cubicBezTo>
                  <a:cubicBezTo>
                    <a:pt x="52" y="134"/>
                    <a:pt x="50" y="133"/>
                    <a:pt x="48" y="131"/>
                  </a:cubicBezTo>
                  <a:cubicBezTo>
                    <a:pt x="54" y="130"/>
                    <a:pt x="59" y="128"/>
                    <a:pt x="65" y="126"/>
                  </a:cubicBezTo>
                  <a:close/>
                  <a:moveTo>
                    <a:pt x="109" y="158"/>
                  </a:moveTo>
                  <a:cubicBezTo>
                    <a:pt x="109" y="158"/>
                    <a:pt x="109" y="158"/>
                    <a:pt x="109" y="158"/>
                  </a:cubicBezTo>
                  <a:cubicBezTo>
                    <a:pt x="109" y="158"/>
                    <a:pt x="109" y="158"/>
                    <a:pt x="109" y="158"/>
                  </a:cubicBezTo>
                  <a:cubicBezTo>
                    <a:pt x="107" y="158"/>
                    <a:pt x="107" y="158"/>
                    <a:pt x="106" y="158"/>
                  </a:cubicBezTo>
                  <a:cubicBezTo>
                    <a:pt x="102" y="158"/>
                    <a:pt x="107" y="156"/>
                    <a:pt x="108" y="156"/>
                  </a:cubicBezTo>
                  <a:cubicBezTo>
                    <a:pt x="110" y="155"/>
                    <a:pt x="111" y="155"/>
                    <a:pt x="113" y="154"/>
                  </a:cubicBezTo>
                  <a:cubicBezTo>
                    <a:pt x="111" y="156"/>
                    <a:pt x="110" y="157"/>
                    <a:pt x="109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3" y="155"/>
                    <a:pt x="101" y="156"/>
                  </a:cubicBezTo>
                  <a:cubicBezTo>
                    <a:pt x="95" y="157"/>
                    <a:pt x="101" y="155"/>
                    <a:pt x="102" y="154"/>
                  </a:cubicBezTo>
                  <a:cubicBezTo>
                    <a:pt x="108" y="152"/>
                    <a:pt x="113" y="151"/>
                    <a:pt x="119" y="148"/>
                  </a:cubicBezTo>
                  <a:cubicBezTo>
                    <a:pt x="117" y="150"/>
                    <a:pt x="116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6" y="147"/>
                    <a:pt x="111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3"/>
                    <a:pt x="94" y="153"/>
                  </a:cubicBezTo>
                  <a:cubicBezTo>
                    <a:pt x="104" y="150"/>
                    <a:pt x="113" y="147"/>
                    <a:pt x="123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3" y="147"/>
                    <a:pt x="99" y="148"/>
                    <a:pt x="96" y="148"/>
                  </a:cubicBezTo>
                  <a:cubicBezTo>
                    <a:pt x="94" y="149"/>
                    <a:pt x="93" y="149"/>
                    <a:pt x="91" y="149"/>
                  </a:cubicBezTo>
                  <a:cubicBezTo>
                    <a:pt x="90" y="150"/>
                    <a:pt x="83" y="151"/>
                    <a:pt x="88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2" y="135"/>
                  </a:moveTo>
                  <a:cubicBezTo>
                    <a:pt x="122" y="137"/>
                    <a:pt x="112" y="139"/>
                    <a:pt x="102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2" y="144"/>
                    <a:pt x="83" y="144"/>
                  </a:cubicBezTo>
                  <a:cubicBezTo>
                    <a:pt x="93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7" y="129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1"/>
                    <a:pt x="114" y="133"/>
                    <a:pt x="102" y="136"/>
                  </a:cubicBezTo>
                  <a:cubicBezTo>
                    <a:pt x="95" y="137"/>
                    <a:pt x="89" y="139"/>
                    <a:pt x="82" y="140"/>
                  </a:cubicBezTo>
                  <a:cubicBezTo>
                    <a:pt x="79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1" y="141"/>
                  </a:cubicBezTo>
                  <a:cubicBezTo>
                    <a:pt x="72" y="140"/>
                    <a:pt x="73" y="140"/>
                    <a:pt x="74" y="140"/>
                  </a:cubicBezTo>
                  <a:cubicBezTo>
                    <a:pt x="87" y="137"/>
                    <a:pt x="99" y="134"/>
                    <a:pt x="111" y="130"/>
                  </a:cubicBezTo>
                  <a:cubicBezTo>
                    <a:pt x="122" y="128"/>
                    <a:pt x="134" y="126"/>
                    <a:pt x="144" y="121"/>
                  </a:cubicBezTo>
                  <a:cubicBezTo>
                    <a:pt x="142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0"/>
                    <a:pt x="144" y="120"/>
                    <a:pt x="144" y="120"/>
                  </a:cubicBezTo>
                  <a:cubicBezTo>
                    <a:pt x="144" y="120"/>
                    <a:pt x="143" y="120"/>
                    <a:pt x="142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4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6"/>
                    <a:pt x="73" y="136"/>
                    <a:pt x="69" y="137"/>
                  </a:cubicBezTo>
                  <a:cubicBezTo>
                    <a:pt x="69" y="137"/>
                    <a:pt x="68" y="137"/>
                    <a:pt x="68" y="137"/>
                  </a:cubicBezTo>
                  <a:cubicBezTo>
                    <a:pt x="82" y="133"/>
                    <a:pt x="95" y="128"/>
                    <a:pt x="110" y="124"/>
                  </a:cubicBezTo>
                  <a:cubicBezTo>
                    <a:pt x="116" y="122"/>
                    <a:pt x="122" y="120"/>
                    <a:pt x="128" y="118"/>
                  </a:cubicBezTo>
                  <a:cubicBezTo>
                    <a:pt x="133" y="117"/>
                    <a:pt x="137" y="116"/>
                    <a:pt x="141" y="115"/>
                  </a:cubicBezTo>
                  <a:cubicBezTo>
                    <a:pt x="145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6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4" y="126"/>
                    <a:pt x="85" y="128"/>
                    <a:pt x="77" y="130"/>
                  </a:cubicBezTo>
                  <a:cubicBezTo>
                    <a:pt x="73" y="131"/>
                    <a:pt x="69" y="132"/>
                    <a:pt x="64" y="133"/>
                  </a:cubicBezTo>
                  <a:cubicBezTo>
                    <a:pt x="62" y="133"/>
                    <a:pt x="60" y="134"/>
                    <a:pt x="58" y="134"/>
                  </a:cubicBezTo>
                  <a:cubicBezTo>
                    <a:pt x="53" y="135"/>
                    <a:pt x="60" y="134"/>
                    <a:pt x="61" y="133"/>
                  </a:cubicBezTo>
                  <a:cubicBezTo>
                    <a:pt x="78" y="128"/>
                    <a:pt x="95" y="124"/>
                    <a:pt x="113" y="119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7" y="106"/>
                    <a:pt x="156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2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2" y="123"/>
                    <a:pt x="109" y="123"/>
                  </a:cubicBezTo>
                  <a:cubicBezTo>
                    <a:pt x="101" y="126"/>
                    <a:pt x="93" y="128"/>
                    <a:pt x="85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3" y="138"/>
                    <a:pt x="62" y="138"/>
                    <a:pt x="62" y="138"/>
                  </a:cubicBezTo>
                  <a:cubicBezTo>
                    <a:pt x="62" y="138"/>
                    <a:pt x="62" y="138"/>
                    <a:pt x="61" y="138"/>
                  </a:cubicBezTo>
                  <a:cubicBezTo>
                    <a:pt x="61" y="138"/>
                    <a:pt x="61" y="138"/>
                    <a:pt x="60" y="138"/>
                  </a:cubicBezTo>
                  <a:cubicBezTo>
                    <a:pt x="59" y="137"/>
                    <a:pt x="57" y="136"/>
                    <a:pt x="55" y="135"/>
                  </a:cubicBezTo>
                  <a:cubicBezTo>
                    <a:pt x="62" y="134"/>
                    <a:pt x="69" y="133"/>
                    <a:pt x="75" y="131"/>
                  </a:cubicBezTo>
                  <a:close/>
                  <a:moveTo>
                    <a:pt x="104" y="131"/>
                  </a:moveTo>
                  <a:cubicBezTo>
                    <a:pt x="106" y="131"/>
                    <a:pt x="108" y="131"/>
                    <a:pt x="109" y="130"/>
                  </a:cubicBezTo>
                  <a:cubicBezTo>
                    <a:pt x="108" y="131"/>
                    <a:pt x="106" y="131"/>
                    <a:pt x="104" y="132"/>
                  </a:cubicBezTo>
                  <a:cubicBezTo>
                    <a:pt x="97" y="134"/>
                    <a:pt x="90" y="135"/>
                    <a:pt x="82" y="137"/>
                  </a:cubicBezTo>
                  <a:cubicBezTo>
                    <a:pt x="80" y="138"/>
                    <a:pt x="77" y="139"/>
                    <a:pt x="74" y="139"/>
                  </a:cubicBezTo>
                  <a:cubicBezTo>
                    <a:pt x="72" y="140"/>
                    <a:pt x="70" y="140"/>
                    <a:pt x="68" y="141"/>
                  </a:cubicBezTo>
                  <a:cubicBezTo>
                    <a:pt x="66" y="141"/>
                    <a:pt x="64" y="140"/>
                    <a:pt x="63" y="139"/>
                  </a:cubicBezTo>
                  <a:cubicBezTo>
                    <a:pt x="76" y="136"/>
                    <a:pt x="90" y="134"/>
                    <a:pt x="104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4" y="132"/>
                    <a:pt x="135" y="129"/>
                  </a:cubicBezTo>
                  <a:cubicBezTo>
                    <a:pt x="133" y="130"/>
                    <a:pt x="131" y="130"/>
                    <a:pt x="130" y="131"/>
                  </a:cubicBezTo>
                  <a:cubicBezTo>
                    <a:pt x="127" y="132"/>
                    <a:pt x="125" y="132"/>
                    <a:pt x="123" y="133"/>
                  </a:cubicBezTo>
                  <a:cubicBezTo>
                    <a:pt x="117" y="134"/>
                    <a:pt x="112" y="135"/>
                    <a:pt x="107" y="136"/>
                  </a:cubicBezTo>
                  <a:cubicBezTo>
                    <a:pt x="101" y="137"/>
                    <a:pt x="96" y="139"/>
                    <a:pt x="90" y="141"/>
                  </a:cubicBezTo>
                  <a:cubicBezTo>
                    <a:pt x="85" y="143"/>
                    <a:pt x="80" y="143"/>
                    <a:pt x="76" y="145"/>
                  </a:cubicBezTo>
                  <a:cubicBezTo>
                    <a:pt x="74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7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9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0" y="152"/>
                    <a:pt x="88" y="152"/>
                    <a:pt x="87" y="151"/>
                  </a:cubicBezTo>
                  <a:cubicBezTo>
                    <a:pt x="92" y="151"/>
                    <a:pt x="97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6" y="155"/>
                    <a:pt x="107" y="155"/>
                    <a:pt x="109" y="154"/>
                  </a:cubicBezTo>
                  <a:cubicBezTo>
                    <a:pt x="109" y="154"/>
                    <a:pt x="115" y="153"/>
                    <a:pt x="112" y="154"/>
                  </a:cubicBezTo>
                  <a:cubicBezTo>
                    <a:pt x="109" y="155"/>
                    <a:pt x="105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3" y="159"/>
                  </a:moveTo>
                  <a:cubicBezTo>
                    <a:pt x="103" y="159"/>
                    <a:pt x="107" y="159"/>
                    <a:pt x="107" y="160"/>
                  </a:cubicBezTo>
                  <a:cubicBezTo>
                    <a:pt x="107" y="160"/>
                    <a:pt x="106" y="161"/>
                    <a:pt x="106" y="161"/>
                  </a:cubicBezTo>
                  <a:cubicBezTo>
                    <a:pt x="105" y="160"/>
                    <a:pt x="104" y="160"/>
                    <a:pt x="103" y="159"/>
                  </a:cubicBezTo>
                  <a:cubicBezTo>
                    <a:pt x="103" y="159"/>
                    <a:pt x="103" y="159"/>
                    <a:pt x="103" y="159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8"/>
                  </a:cubicBezTo>
                  <a:cubicBezTo>
                    <a:pt x="91" y="120"/>
                    <a:pt x="83" y="122"/>
                    <a:pt x="74" y="123"/>
                  </a:cubicBezTo>
                  <a:cubicBezTo>
                    <a:pt x="79" y="122"/>
                    <a:pt x="83" y="121"/>
                    <a:pt x="88" y="119"/>
                  </a:cubicBezTo>
                  <a:cubicBezTo>
                    <a:pt x="102" y="115"/>
                    <a:pt x="117" y="110"/>
                    <a:pt x="132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2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6"/>
                    <a:pt x="163" y="97"/>
                    <a:pt x="161" y="97"/>
                  </a:cubicBezTo>
                  <a:cubicBezTo>
                    <a:pt x="160" y="98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9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9" y="96"/>
                    <a:pt x="167" y="93"/>
                  </a:cubicBezTo>
                  <a:cubicBezTo>
                    <a:pt x="168" y="94"/>
                    <a:pt x="169" y="93"/>
                    <a:pt x="169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7" y="123"/>
                    <a:pt x="36" y="123"/>
                    <a:pt x="36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7" y="123"/>
                    <a:pt x="37" y="123"/>
                  </a:cubicBezTo>
                  <a:cubicBezTo>
                    <a:pt x="41" y="122"/>
                    <a:pt x="44" y="120"/>
                    <a:pt x="48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2"/>
                  </a:cubicBezTo>
                  <a:cubicBezTo>
                    <a:pt x="131" y="98"/>
                    <a:pt x="146" y="95"/>
                    <a:pt x="161" y="91"/>
                  </a:cubicBezTo>
                  <a:cubicBezTo>
                    <a:pt x="164" y="90"/>
                    <a:pt x="167" y="88"/>
                    <a:pt x="171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5" y="86"/>
                    <a:pt x="176" y="85"/>
                  </a:cubicBezTo>
                  <a:cubicBezTo>
                    <a:pt x="174" y="88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8" y="100"/>
                    <a:pt x="128" y="97"/>
                    <a:pt x="139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1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6" y="85"/>
                    <a:pt x="174" y="85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19"/>
                    <a:pt x="32" y="118"/>
                    <a:pt x="35" y="118"/>
                  </a:cubicBezTo>
                  <a:cubicBezTo>
                    <a:pt x="45" y="115"/>
                    <a:pt x="55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6" y="92"/>
                    <a:pt x="146" y="90"/>
                    <a:pt x="156" y="87"/>
                  </a:cubicBezTo>
                  <a:cubicBezTo>
                    <a:pt x="166" y="84"/>
                    <a:pt x="175" y="80"/>
                    <a:pt x="184" y="77"/>
                  </a:cubicBezTo>
                  <a:cubicBezTo>
                    <a:pt x="182" y="80"/>
                    <a:pt x="179" y="82"/>
                    <a:pt x="177" y="84"/>
                  </a:cubicBezTo>
                  <a:close/>
                  <a:moveTo>
                    <a:pt x="61" y="105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7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3"/>
                    <a:pt x="23" y="111"/>
                    <a:pt x="28" y="110"/>
                  </a:cubicBezTo>
                  <a:cubicBezTo>
                    <a:pt x="36" y="107"/>
                    <a:pt x="43" y="105"/>
                    <a:pt x="51" y="103"/>
                  </a:cubicBezTo>
                  <a:cubicBezTo>
                    <a:pt x="65" y="101"/>
                    <a:pt x="79" y="98"/>
                    <a:pt x="93" y="96"/>
                  </a:cubicBezTo>
                  <a:cubicBezTo>
                    <a:pt x="82" y="99"/>
                    <a:pt x="71" y="102"/>
                    <a:pt x="61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100" y="159"/>
                    <a:pt x="104" y="163"/>
                  </a:cubicBezTo>
                  <a:cubicBezTo>
                    <a:pt x="104" y="164"/>
                    <a:pt x="104" y="164"/>
                    <a:pt x="104" y="165"/>
                  </a:cubicBezTo>
                  <a:cubicBezTo>
                    <a:pt x="98" y="163"/>
                    <a:pt x="92" y="159"/>
                    <a:pt x="87" y="157"/>
                  </a:cubicBezTo>
                  <a:cubicBezTo>
                    <a:pt x="77" y="152"/>
                    <a:pt x="67" y="147"/>
                    <a:pt x="57" y="142"/>
                  </a:cubicBezTo>
                  <a:cubicBezTo>
                    <a:pt x="51" y="139"/>
                    <a:pt x="44" y="136"/>
                    <a:pt x="38" y="133"/>
                  </a:cubicBezTo>
                  <a:cubicBezTo>
                    <a:pt x="29" y="128"/>
                    <a:pt x="20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1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8" y="62"/>
                    <a:pt x="197" y="62"/>
                  </a:cubicBezTo>
                  <a:cubicBezTo>
                    <a:pt x="183" y="65"/>
                    <a:pt x="168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2" y="84"/>
                    <a:pt x="76" y="88"/>
                    <a:pt x="61" y="92"/>
                  </a:cubicBezTo>
                  <a:cubicBezTo>
                    <a:pt x="54" y="94"/>
                    <a:pt x="47" y="96"/>
                    <a:pt x="40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1" y="91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6"/>
                    <a:pt x="178" y="64"/>
                    <a:pt x="192" y="61"/>
                  </a:cubicBezTo>
                  <a:cubicBezTo>
                    <a:pt x="195" y="60"/>
                    <a:pt x="199" y="59"/>
                    <a:pt x="202" y="57"/>
                  </a:cubicBezTo>
                  <a:cubicBezTo>
                    <a:pt x="201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4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70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30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2" y="113"/>
                  </a:cubicBezTo>
                  <a:cubicBezTo>
                    <a:pt x="18" y="110"/>
                    <a:pt x="25" y="108"/>
                    <a:pt x="32" y="106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6" y="91"/>
                    <a:pt x="101" y="87"/>
                  </a:cubicBezTo>
                  <a:cubicBezTo>
                    <a:pt x="130" y="80"/>
                    <a:pt x="160" y="74"/>
                    <a:pt x="190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4" y="139"/>
                    <a:pt x="50" y="141"/>
                    <a:pt x="57" y="145"/>
                  </a:cubicBezTo>
                  <a:cubicBezTo>
                    <a:pt x="67" y="149"/>
                    <a:pt x="76" y="154"/>
                    <a:pt x="86" y="159"/>
                  </a:cubicBezTo>
                  <a:cubicBezTo>
                    <a:pt x="92" y="162"/>
                    <a:pt x="97" y="165"/>
                    <a:pt x="103" y="167"/>
                  </a:cubicBezTo>
                  <a:cubicBezTo>
                    <a:pt x="103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9" y="122"/>
                    <a:pt x="9" y="121"/>
                  </a:cubicBezTo>
                  <a:close/>
                  <a:moveTo>
                    <a:pt x="106" y="167"/>
                  </a:moveTo>
                  <a:cubicBezTo>
                    <a:pt x="106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40" y="131"/>
                    <a:pt x="150" y="121"/>
                  </a:cubicBezTo>
                  <a:cubicBezTo>
                    <a:pt x="169" y="100"/>
                    <a:pt x="189" y="80"/>
                    <a:pt x="208" y="59"/>
                  </a:cubicBezTo>
                  <a:cubicBezTo>
                    <a:pt x="210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5" y="64"/>
                    <a:pt x="197" y="73"/>
                    <a:pt x="189" y="82"/>
                  </a:cubicBezTo>
                  <a:cubicBezTo>
                    <a:pt x="181" y="90"/>
                    <a:pt x="174" y="99"/>
                    <a:pt x="166" y="107"/>
                  </a:cubicBezTo>
                  <a:cubicBezTo>
                    <a:pt x="147" y="125"/>
                    <a:pt x="130" y="144"/>
                    <a:pt x="112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5" y="170"/>
                    <a:pt x="105" y="168"/>
                    <a:pt x="106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3"/>
                  </a:cubicBezTo>
                  <a:cubicBezTo>
                    <a:pt x="132" y="70"/>
                    <a:pt x="148" y="67"/>
                    <a:pt x="164" y="65"/>
                  </a:cubicBezTo>
                  <a:cubicBezTo>
                    <a:pt x="171" y="63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8"/>
                  </a:cubicBezTo>
                  <a:cubicBezTo>
                    <a:pt x="198" y="58"/>
                    <a:pt x="199" y="58"/>
                    <a:pt x="200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9" y="65"/>
                    <a:pt x="155" y="67"/>
                  </a:cubicBezTo>
                  <a:cubicBezTo>
                    <a:pt x="140" y="70"/>
                    <a:pt x="125" y="73"/>
                    <a:pt x="110" y="77"/>
                  </a:cubicBezTo>
                  <a:cubicBezTo>
                    <a:pt x="80" y="84"/>
                    <a:pt x="51" y="93"/>
                    <a:pt x="23" y="103"/>
                  </a:cubicBezTo>
                  <a:cubicBezTo>
                    <a:pt x="22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4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8" y="97"/>
                    <a:pt x="77" y="88"/>
                    <a:pt x="107" y="81"/>
                  </a:cubicBezTo>
                  <a:cubicBezTo>
                    <a:pt x="122" y="77"/>
                    <a:pt x="138" y="75"/>
                    <a:pt x="153" y="72"/>
                  </a:cubicBezTo>
                  <a:cubicBezTo>
                    <a:pt x="160" y="70"/>
                    <a:pt x="168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8" y="72"/>
                    <a:pt x="137" y="77"/>
                    <a:pt x="108" y="85"/>
                  </a:cubicBezTo>
                  <a:cubicBezTo>
                    <a:pt x="93" y="88"/>
                    <a:pt x="78" y="92"/>
                    <a:pt x="62" y="96"/>
                  </a:cubicBezTo>
                  <a:cubicBezTo>
                    <a:pt x="48" y="100"/>
                    <a:pt x="33" y="103"/>
                    <a:pt x="20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4" y="177"/>
                  </a:moveTo>
                  <a:cubicBezTo>
                    <a:pt x="104" y="176"/>
                    <a:pt x="104" y="176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5" y="69"/>
                  </a:cubicBezTo>
                  <a:cubicBezTo>
                    <a:pt x="208" y="66"/>
                    <a:pt x="211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1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8" y="88"/>
                  </a:cubicBezTo>
                  <a:cubicBezTo>
                    <a:pt x="180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5" y="125"/>
                    <a:pt x="6" y="120"/>
                    <a:pt x="8" y="117"/>
                  </a:cubicBezTo>
                  <a:close/>
                  <a:moveTo>
                    <a:pt x="27" y="145"/>
                  </a:moveTo>
                  <a:cubicBezTo>
                    <a:pt x="21" y="143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10" y="135"/>
                  </a:cubicBezTo>
                  <a:cubicBezTo>
                    <a:pt x="13" y="138"/>
                    <a:pt x="18" y="139"/>
                    <a:pt x="22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4" y="161"/>
                    <a:pt x="74" y="166"/>
                    <a:pt x="85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2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7" y="145"/>
                  </a:cubicBezTo>
                  <a:close/>
                  <a:moveTo>
                    <a:pt x="205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5" y="132"/>
                    <a:pt x="134" y="154"/>
                    <a:pt x="114" y="175"/>
                  </a:cubicBezTo>
                  <a:cubicBezTo>
                    <a:pt x="111" y="178"/>
                    <a:pt x="109" y="180"/>
                    <a:pt x="106" y="183"/>
                  </a:cubicBezTo>
                  <a:cubicBezTo>
                    <a:pt x="105" y="182"/>
                    <a:pt x="105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2" y="171"/>
                    <a:pt x="120" y="164"/>
                    <a:pt x="127" y="156"/>
                  </a:cubicBezTo>
                  <a:cubicBezTo>
                    <a:pt x="139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5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7" y="64"/>
                    <a:pt x="218" y="64"/>
                  </a:cubicBezTo>
                  <a:cubicBezTo>
                    <a:pt x="217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8" name="Freeform 207"/>
            <p:cNvSpPr>
              <a:spLocks noEditPoints="1" noChangeArrowheads="1"/>
            </p:cNvSpPr>
            <p:nvPr/>
          </p:nvSpPr>
          <p:spPr bwMode="auto">
            <a:xfrm>
              <a:off x="5397500" y="2836862"/>
              <a:ext cx="1006475" cy="1255712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3" y="219"/>
                    <a:pt x="0" y="235"/>
                    <a:pt x="2" y="250"/>
                  </a:cubicBezTo>
                  <a:cubicBezTo>
                    <a:pt x="3" y="261"/>
                    <a:pt x="6" y="272"/>
                    <a:pt x="10" y="283"/>
                  </a:cubicBezTo>
                  <a:cubicBezTo>
                    <a:pt x="18" y="302"/>
                    <a:pt x="33" y="321"/>
                    <a:pt x="53" y="329"/>
                  </a:cubicBezTo>
                  <a:cubicBezTo>
                    <a:pt x="67" y="334"/>
                    <a:pt x="81" y="331"/>
                    <a:pt x="95" y="330"/>
                  </a:cubicBezTo>
                  <a:cubicBezTo>
                    <a:pt x="109" y="329"/>
                    <a:pt x="124" y="330"/>
                    <a:pt x="138" y="329"/>
                  </a:cubicBezTo>
                  <a:cubicBezTo>
                    <a:pt x="159" y="329"/>
                    <a:pt x="181" y="327"/>
                    <a:pt x="198" y="315"/>
                  </a:cubicBezTo>
                  <a:cubicBezTo>
                    <a:pt x="207" y="309"/>
                    <a:pt x="213" y="301"/>
                    <a:pt x="219" y="292"/>
                  </a:cubicBezTo>
                  <a:cubicBezTo>
                    <a:pt x="219" y="292"/>
                    <a:pt x="219" y="291"/>
                    <a:pt x="220" y="291"/>
                  </a:cubicBezTo>
                  <a:cubicBezTo>
                    <a:pt x="220" y="291"/>
                    <a:pt x="220" y="291"/>
                    <a:pt x="220" y="290"/>
                  </a:cubicBezTo>
                  <a:cubicBezTo>
                    <a:pt x="226" y="284"/>
                    <a:pt x="236" y="290"/>
                    <a:pt x="243" y="287"/>
                  </a:cubicBezTo>
                  <a:cubicBezTo>
                    <a:pt x="250" y="284"/>
                    <a:pt x="253" y="276"/>
                    <a:pt x="255" y="269"/>
                  </a:cubicBezTo>
                  <a:cubicBezTo>
                    <a:pt x="255" y="269"/>
                    <a:pt x="255" y="269"/>
                    <a:pt x="255" y="268"/>
                  </a:cubicBezTo>
                  <a:cubicBezTo>
                    <a:pt x="260" y="266"/>
                    <a:pt x="265" y="262"/>
                    <a:pt x="267" y="257"/>
                  </a:cubicBezTo>
                  <a:cubicBezTo>
                    <a:pt x="268" y="251"/>
                    <a:pt x="268" y="244"/>
                    <a:pt x="266" y="238"/>
                  </a:cubicBezTo>
                  <a:cubicBezTo>
                    <a:pt x="265" y="231"/>
                    <a:pt x="263" y="224"/>
                    <a:pt x="263" y="216"/>
                  </a:cubicBezTo>
                  <a:cubicBezTo>
                    <a:pt x="263" y="201"/>
                    <a:pt x="263" y="187"/>
                    <a:pt x="260" y="172"/>
                  </a:cubicBezTo>
                  <a:cubicBezTo>
                    <a:pt x="258" y="157"/>
                    <a:pt x="254" y="142"/>
                    <a:pt x="250" y="127"/>
                  </a:cubicBezTo>
                  <a:cubicBezTo>
                    <a:pt x="246" y="113"/>
                    <a:pt x="242" y="99"/>
                    <a:pt x="236" y="86"/>
                  </a:cubicBezTo>
                  <a:cubicBezTo>
                    <a:pt x="232" y="75"/>
                    <a:pt x="225" y="65"/>
                    <a:pt x="216" y="59"/>
                  </a:cubicBezTo>
                  <a:cubicBezTo>
                    <a:pt x="204" y="52"/>
                    <a:pt x="192" y="49"/>
                    <a:pt x="178" y="47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9" y="41"/>
                    <a:pt x="180" y="35"/>
                    <a:pt x="177" y="30"/>
                  </a:cubicBezTo>
                  <a:cubicBezTo>
                    <a:pt x="175" y="24"/>
                    <a:pt x="171" y="19"/>
                    <a:pt x="168" y="14"/>
                  </a:cubicBezTo>
                  <a:cubicBezTo>
                    <a:pt x="165" y="8"/>
                    <a:pt x="158" y="0"/>
                    <a:pt x="150" y="6"/>
                  </a:cubicBezTo>
                  <a:cubicBezTo>
                    <a:pt x="144" y="10"/>
                    <a:pt x="144" y="23"/>
                    <a:pt x="136" y="24"/>
                  </a:cubicBezTo>
                  <a:cubicBezTo>
                    <a:pt x="130" y="26"/>
                    <a:pt x="124" y="25"/>
                    <a:pt x="120" y="29"/>
                  </a:cubicBezTo>
                  <a:cubicBezTo>
                    <a:pt x="116" y="33"/>
                    <a:pt x="116" y="38"/>
                    <a:pt x="115" y="42"/>
                  </a:cubicBezTo>
                  <a:cubicBezTo>
                    <a:pt x="96" y="46"/>
                    <a:pt x="78" y="56"/>
                    <a:pt x="62" y="68"/>
                  </a:cubicBezTo>
                  <a:cubicBezTo>
                    <a:pt x="45" y="82"/>
                    <a:pt x="30" y="98"/>
                    <a:pt x="21" y="118"/>
                  </a:cubicBezTo>
                  <a:cubicBezTo>
                    <a:pt x="20" y="118"/>
                    <a:pt x="20" y="118"/>
                    <a:pt x="20" y="119"/>
                  </a:cubicBezTo>
                  <a:cubicBezTo>
                    <a:pt x="19" y="121"/>
                    <a:pt x="18" y="124"/>
                    <a:pt x="17" y="127"/>
                  </a:cubicBezTo>
                  <a:cubicBezTo>
                    <a:pt x="12" y="139"/>
                    <a:pt x="9" y="151"/>
                    <a:pt x="8" y="164"/>
                  </a:cubicBezTo>
                  <a:cubicBezTo>
                    <a:pt x="7" y="166"/>
                    <a:pt x="7" y="167"/>
                    <a:pt x="7" y="169"/>
                  </a:cubicBezTo>
                  <a:cubicBezTo>
                    <a:pt x="7" y="169"/>
                    <a:pt x="7" y="170"/>
                    <a:pt x="7" y="170"/>
                  </a:cubicBezTo>
                  <a:cubicBezTo>
                    <a:pt x="6" y="181"/>
                    <a:pt x="6" y="193"/>
                    <a:pt x="4" y="204"/>
                  </a:cubicBezTo>
                  <a:close/>
                  <a:moveTo>
                    <a:pt x="7" y="262"/>
                  </a:moveTo>
                  <a:cubicBezTo>
                    <a:pt x="11" y="265"/>
                    <a:pt x="17" y="267"/>
                    <a:pt x="22" y="269"/>
                  </a:cubicBezTo>
                  <a:cubicBezTo>
                    <a:pt x="27" y="272"/>
                    <a:pt x="32" y="273"/>
                    <a:pt x="38" y="275"/>
                  </a:cubicBezTo>
                  <a:cubicBezTo>
                    <a:pt x="44" y="276"/>
                    <a:pt x="51" y="278"/>
                    <a:pt x="57" y="280"/>
                  </a:cubicBezTo>
                  <a:cubicBezTo>
                    <a:pt x="62" y="282"/>
                    <a:pt x="66" y="284"/>
                    <a:pt x="71" y="285"/>
                  </a:cubicBezTo>
                  <a:cubicBezTo>
                    <a:pt x="72" y="286"/>
                    <a:pt x="72" y="287"/>
                    <a:pt x="72" y="288"/>
                  </a:cubicBezTo>
                  <a:cubicBezTo>
                    <a:pt x="68" y="286"/>
                    <a:pt x="63" y="285"/>
                    <a:pt x="59" y="283"/>
                  </a:cubicBezTo>
                  <a:cubicBezTo>
                    <a:pt x="53" y="281"/>
                    <a:pt x="47" y="279"/>
                    <a:pt x="41" y="277"/>
                  </a:cubicBezTo>
                  <a:cubicBezTo>
                    <a:pt x="35" y="274"/>
                    <a:pt x="29" y="272"/>
                    <a:pt x="23" y="270"/>
                  </a:cubicBezTo>
                  <a:cubicBezTo>
                    <a:pt x="18" y="268"/>
                    <a:pt x="12" y="265"/>
                    <a:pt x="7" y="263"/>
                  </a:cubicBezTo>
                  <a:cubicBezTo>
                    <a:pt x="7" y="263"/>
                    <a:pt x="7" y="263"/>
                    <a:pt x="7" y="264"/>
                  </a:cubicBezTo>
                  <a:cubicBezTo>
                    <a:pt x="7" y="263"/>
                    <a:pt x="7" y="263"/>
                    <a:pt x="7" y="262"/>
                  </a:cubicBezTo>
                  <a:close/>
                  <a:moveTo>
                    <a:pt x="7" y="264"/>
                  </a:moveTo>
                  <a:cubicBezTo>
                    <a:pt x="9" y="267"/>
                    <a:pt x="13" y="268"/>
                    <a:pt x="16" y="270"/>
                  </a:cubicBezTo>
                  <a:cubicBezTo>
                    <a:pt x="21" y="272"/>
                    <a:pt x="26" y="274"/>
                    <a:pt x="31" y="276"/>
                  </a:cubicBezTo>
                  <a:cubicBezTo>
                    <a:pt x="37" y="278"/>
                    <a:pt x="43" y="281"/>
                    <a:pt x="49" y="283"/>
                  </a:cubicBezTo>
                  <a:cubicBezTo>
                    <a:pt x="55" y="285"/>
                    <a:pt x="62" y="287"/>
                    <a:pt x="67" y="290"/>
                  </a:cubicBezTo>
                  <a:cubicBezTo>
                    <a:pt x="69" y="290"/>
                    <a:pt x="70" y="291"/>
                    <a:pt x="72" y="292"/>
                  </a:cubicBezTo>
                  <a:cubicBezTo>
                    <a:pt x="71" y="291"/>
                    <a:pt x="69" y="291"/>
                    <a:pt x="68" y="291"/>
                  </a:cubicBezTo>
                  <a:cubicBezTo>
                    <a:pt x="65" y="290"/>
                    <a:pt x="63" y="289"/>
                    <a:pt x="60" y="288"/>
                  </a:cubicBezTo>
                  <a:cubicBezTo>
                    <a:pt x="54" y="285"/>
                    <a:pt x="48" y="284"/>
                    <a:pt x="42" y="282"/>
                  </a:cubicBezTo>
                  <a:cubicBezTo>
                    <a:pt x="36" y="280"/>
                    <a:pt x="30" y="277"/>
                    <a:pt x="24" y="275"/>
                  </a:cubicBezTo>
                  <a:cubicBezTo>
                    <a:pt x="19" y="273"/>
                    <a:pt x="13" y="272"/>
                    <a:pt x="9" y="269"/>
                  </a:cubicBezTo>
                  <a:cubicBezTo>
                    <a:pt x="9" y="269"/>
                    <a:pt x="8" y="269"/>
                    <a:pt x="8" y="269"/>
                  </a:cubicBezTo>
                  <a:cubicBezTo>
                    <a:pt x="8" y="267"/>
                    <a:pt x="7" y="266"/>
                    <a:pt x="7" y="264"/>
                  </a:cubicBezTo>
                  <a:close/>
                  <a:moveTo>
                    <a:pt x="65" y="92"/>
                  </a:moveTo>
                  <a:cubicBezTo>
                    <a:pt x="64" y="92"/>
                    <a:pt x="64" y="92"/>
                    <a:pt x="64" y="93"/>
                  </a:cubicBezTo>
                  <a:cubicBezTo>
                    <a:pt x="61" y="93"/>
                    <a:pt x="59" y="94"/>
                    <a:pt x="57" y="95"/>
                  </a:cubicBezTo>
                  <a:cubicBezTo>
                    <a:pt x="59" y="94"/>
                    <a:pt x="62" y="93"/>
                    <a:pt x="64" y="92"/>
                  </a:cubicBezTo>
                  <a:cubicBezTo>
                    <a:pt x="64" y="92"/>
                    <a:pt x="65" y="92"/>
                    <a:pt x="65" y="92"/>
                  </a:cubicBezTo>
                  <a:close/>
                  <a:moveTo>
                    <a:pt x="67" y="91"/>
                  </a:moveTo>
                  <a:cubicBezTo>
                    <a:pt x="67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1"/>
                    <a:pt x="67" y="91"/>
                    <a:pt x="67" y="92"/>
                  </a:cubicBezTo>
                  <a:cubicBezTo>
                    <a:pt x="67" y="91"/>
                    <a:pt x="67" y="91"/>
                    <a:pt x="67" y="91"/>
                  </a:cubicBezTo>
                  <a:close/>
                  <a:moveTo>
                    <a:pt x="71" y="90"/>
                  </a:moveTo>
                  <a:cubicBezTo>
                    <a:pt x="71" y="90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90"/>
                  </a:cubicBezTo>
                  <a:cubicBezTo>
                    <a:pt x="71" y="90"/>
                    <a:pt x="72" y="90"/>
                    <a:pt x="72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lose/>
                  <a:moveTo>
                    <a:pt x="74" y="90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9"/>
                    <a:pt x="76" y="89"/>
                  </a:cubicBezTo>
                  <a:cubicBezTo>
                    <a:pt x="76" y="89"/>
                    <a:pt x="75" y="89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lose/>
                  <a:moveTo>
                    <a:pt x="79" y="88"/>
                  </a:moveTo>
                  <a:cubicBezTo>
                    <a:pt x="80" y="88"/>
                    <a:pt x="80" y="87"/>
                    <a:pt x="81" y="87"/>
                  </a:cubicBezTo>
                  <a:cubicBezTo>
                    <a:pt x="81" y="88"/>
                    <a:pt x="81" y="88"/>
                    <a:pt x="81" y="89"/>
                  </a:cubicBezTo>
                  <a:cubicBezTo>
                    <a:pt x="80" y="89"/>
                    <a:pt x="80" y="89"/>
                    <a:pt x="79" y="89"/>
                  </a:cubicBezTo>
                  <a:cubicBezTo>
                    <a:pt x="79" y="88"/>
                    <a:pt x="79" y="88"/>
                    <a:pt x="79" y="88"/>
                  </a:cubicBezTo>
                  <a:close/>
                  <a:moveTo>
                    <a:pt x="85" y="87"/>
                  </a:moveTo>
                  <a:cubicBezTo>
                    <a:pt x="85" y="88"/>
                    <a:pt x="85" y="88"/>
                    <a:pt x="85" y="88"/>
                  </a:cubicBezTo>
                  <a:cubicBezTo>
                    <a:pt x="85" y="88"/>
                    <a:pt x="84" y="88"/>
                    <a:pt x="8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8"/>
                    <a:pt x="84" y="87"/>
                    <a:pt x="84" y="87"/>
                  </a:cubicBezTo>
                  <a:cubicBezTo>
                    <a:pt x="84" y="87"/>
                    <a:pt x="85" y="87"/>
                    <a:pt x="85" y="87"/>
                  </a:cubicBezTo>
                  <a:close/>
                  <a:moveTo>
                    <a:pt x="89" y="87"/>
                  </a:move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8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7"/>
                    <a:pt x="88" y="88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9" y="87"/>
                    <a:pt x="89" y="87"/>
                  </a:cubicBezTo>
                  <a:close/>
                  <a:moveTo>
                    <a:pt x="93" y="88"/>
                  </a:moveTo>
                  <a:cubicBezTo>
                    <a:pt x="93" y="88"/>
                    <a:pt x="93" y="88"/>
                    <a:pt x="93" y="88"/>
                  </a:cubicBezTo>
                  <a:cubicBezTo>
                    <a:pt x="93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3" y="88"/>
                    <a:pt x="93" y="88"/>
                  </a:cubicBezTo>
                  <a:close/>
                  <a:moveTo>
                    <a:pt x="97" y="88"/>
                  </a:moveTo>
                  <a:cubicBezTo>
                    <a:pt x="97" y="88"/>
                    <a:pt x="97" y="89"/>
                    <a:pt x="97" y="89"/>
                  </a:cubicBezTo>
                  <a:cubicBezTo>
                    <a:pt x="97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7" y="88"/>
                    <a:pt x="97" y="88"/>
                  </a:cubicBezTo>
                  <a:close/>
                  <a:moveTo>
                    <a:pt x="103" y="109"/>
                  </a:moveTo>
                  <a:cubicBezTo>
                    <a:pt x="103" y="110"/>
                    <a:pt x="102" y="116"/>
                    <a:pt x="100" y="113"/>
                  </a:cubicBezTo>
                  <a:cubicBezTo>
                    <a:pt x="97" y="110"/>
                    <a:pt x="98" y="105"/>
                    <a:pt x="99" y="101"/>
                  </a:cubicBezTo>
                  <a:cubicBezTo>
                    <a:pt x="99" y="99"/>
                    <a:pt x="100" y="96"/>
                    <a:pt x="100" y="94"/>
                  </a:cubicBezTo>
                  <a:cubicBezTo>
                    <a:pt x="101" y="96"/>
                    <a:pt x="102" y="99"/>
                    <a:pt x="102" y="101"/>
                  </a:cubicBezTo>
                  <a:cubicBezTo>
                    <a:pt x="103" y="104"/>
                    <a:pt x="103" y="107"/>
                    <a:pt x="103" y="109"/>
                  </a:cubicBezTo>
                  <a:close/>
                  <a:moveTo>
                    <a:pt x="94" y="103"/>
                  </a:moveTo>
                  <a:cubicBezTo>
                    <a:pt x="93" y="105"/>
                    <a:pt x="90" y="114"/>
                    <a:pt x="86" y="113"/>
                  </a:cubicBezTo>
                  <a:cubicBezTo>
                    <a:pt x="84" y="113"/>
                    <a:pt x="81" y="110"/>
                    <a:pt x="82" y="108"/>
                  </a:cubicBezTo>
                  <a:cubicBezTo>
                    <a:pt x="83" y="105"/>
                    <a:pt x="85" y="103"/>
                    <a:pt x="87" y="101"/>
                  </a:cubicBezTo>
                  <a:cubicBezTo>
                    <a:pt x="90" y="98"/>
                    <a:pt x="93" y="95"/>
                    <a:pt x="97" y="93"/>
                  </a:cubicBezTo>
                  <a:cubicBezTo>
                    <a:pt x="96" y="97"/>
                    <a:pt x="95" y="100"/>
                    <a:pt x="94" y="103"/>
                  </a:cubicBezTo>
                  <a:close/>
                  <a:moveTo>
                    <a:pt x="97" y="85"/>
                  </a:moveTo>
                  <a:cubicBezTo>
                    <a:pt x="97" y="85"/>
                    <a:pt x="97" y="85"/>
                    <a:pt x="98" y="85"/>
                  </a:cubicBezTo>
                  <a:cubicBezTo>
                    <a:pt x="99" y="85"/>
                    <a:pt x="100" y="85"/>
                    <a:pt x="100" y="86"/>
                  </a:cubicBezTo>
                  <a:cubicBezTo>
                    <a:pt x="99" y="85"/>
                    <a:pt x="98" y="85"/>
                    <a:pt x="97" y="85"/>
                  </a:cubicBezTo>
                  <a:close/>
                  <a:moveTo>
                    <a:pt x="108" y="91"/>
                  </a:moveTo>
                  <a:cubicBezTo>
                    <a:pt x="107" y="91"/>
                    <a:pt x="105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5" y="90"/>
                    <a:pt x="107" y="91"/>
                    <a:pt x="108" y="91"/>
                  </a:cubicBezTo>
                  <a:close/>
                  <a:moveTo>
                    <a:pt x="135" y="165"/>
                  </a:moveTo>
                  <a:cubicBezTo>
                    <a:pt x="135" y="165"/>
                    <a:pt x="135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4"/>
                  </a:cubicBezTo>
                  <a:cubicBezTo>
                    <a:pt x="134" y="164"/>
                    <a:pt x="135" y="164"/>
                    <a:pt x="135" y="165"/>
                  </a:cubicBezTo>
                  <a:close/>
                  <a:moveTo>
                    <a:pt x="7" y="212"/>
                  </a:moveTo>
                  <a:cubicBezTo>
                    <a:pt x="14" y="218"/>
                    <a:pt x="25" y="222"/>
                    <a:pt x="34" y="226"/>
                  </a:cubicBezTo>
                  <a:cubicBezTo>
                    <a:pt x="39" y="229"/>
                    <a:pt x="44" y="231"/>
                    <a:pt x="50" y="234"/>
                  </a:cubicBezTo>
                  <a:cubicBezTo>
                    <a:pt x="55" y="236"/>
                    <a:pt x="59" y="239"/>
                    <a:pt x="64" y="241"/>
                  </a:cubicBezTo>
                  <a:cubicBezTo>
                    <a:pt x="65" y="242"/>
                    <a:pt x="66" y="242"/>
                    <a:pt x="67" y="243"/>
                  </a:cubicBezTo>
                  <a:cubicBezTo>
                    <a:pt x="65" y="242"/>
                    <a:pt x="64" y="242"/>
                    <a:pt x="62" y="241"/>
                  </a:cubicBezTo>
                  <a:cubicBezTo>
                    <a:pt x="60" y="240"/>
                    <a:pt x="57" y="238"/>
                    <a:pt x="55" y="237"/>
                  </a:cubicBezTo>
                  <a:cubicBezTo>
                    <a:pt x="50" y="234"/>
                    <a:pt x="44" y="232"/>
                    <a:pt x="39" y="230"/>
                  </a:cubicBezTo>
                  <a:cubicBezTo>
                    <a:pt x="28" y="225"/>
                    <a:pt x="17" y="221"/>
                    <a:pt x="6" y="215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6" y="214"/>
                    <a:pt x="6" y="213"/>
                    <a:pt x="7" y="212"/>
                  </a:cubicBezTo>
                  <a:close/>
                  <a:moveTo>
                    <a:pt x="6" y="216"/>
                  </a:moveTo>
                  <a:cubicBezTo>
                    <a:pt x="6" y="216"/>
                    <a:pt x="6" y="216"/>
                    <a:pt x="6" y="216"/>
                  </a:cubicBezTo>
                  <a:cubicBezTo>
                    <a:pt x="16" y="222"/>
                    <a:pt x="28" y="226"/>
                    <a:pt x="38" y="231"/>
                  </a:cubicBezTo>
                  <a:cubicBezTo>
                    <a:pt x="44" y="233"/>
                    <a:pt x="49" y="235"/>
                    <a:pt x="54" y="238"/>
                  </a:cubicBezTo>
                  <a:cubicBezTo>
                    <a:pt x="59" y="240"/>
                    <a:pt x="63" y="242"/>
                    <a:pt x="67" y="244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8" y="241"/>
                    <a:pt x="48" y="236"/>
                    <a:pt x="38" y="232"/>
                  </a:cubicBezTo>
                  <a:cubicBezTo>
                    <a:pt x="27" y="229"/>
                    <a:pt x="16" y="225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19"/>
                    <a:pt x="6" y="218"/>
                    <a:pt x="6" y="216"/>
                  </a:cubicBezTo>
                  <a:close/>
                  <a:moveTo>
                    <a:pt x="5" y="226"/>
                  </a:moveTo>
                  <a:cubicBezTo>
                    <a:pt x="15" y="231"/>
                    <a:pt x="25" y="235"/>
                    <a:pt x="36" y="239"/>
                  </a:cubicBezTo>
                  <a:cubicBezTo>
                    <a:pt x="41" y="242"/>
                    <a:pt x="47" y="244"/>
                    <a:pt x="52" y="247"/>
                  </a:cubicBezTo>
                  <a:cubicBezTo>
                    <a:pt x="55" y="248"/>
                    <a:pt x="57" y="249"/>
                    <a:pt x="59" y="251"/>
                  </a:cubicBezTo>
                  <a:cubicBezTo>
                    <a:pt x="60" y="251"/>
                    <a:pt x="61" y="251"/>
                    <a:pt x="61" y="251"/>
                  </a:cubicBezTo>
                  <a:cubicBezTo>
                    <a:pt x="59" y="250"/>
                    <a:pt x="56" y="249"/>
                    <a:pt x="54" y="248"/>
                  </a:cubicBezTo>
                  <a:cubicBezTo>
                    <a:pt x="49" y="246"/>
                    <a:pt x="44" y="245"/>
                    <a:pt x="39" y="243"/>
                  </a:cubicBezTo>
                  <a:cubicBezTo>
                    <a:pt x="27" y="240"/>
                    <a:pt x="16" y="235"/>
                    <a:pt x="5" y="231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5" y="229"/>
                    <a:pt x="5" y="228"/>
                    <a:pt x="5" y="226"/>
                  </a:cubicBezTo>
                  <a:close/>
                  <a:moveTo>
                    <a:pt x="23" y="256"/>
                  </a:moveTo>
                  <a:cubicBezTo>
                    <a:pt x="34" y="260"/>
                    <a:pt x="46" y="263"/>
                    <a:pt x="56" y="268"/>
                  </a:cubicBezTo>
                  <a:cubicBezTo>
                    <a:pt x="58" y="270"/>
                    <a:pt x="61" y="272"/>
                    <a:pt x="64" y="273"/>
                  </a:cubicBezTo>
                  <a:cubicBezTo>
                    <a:pt x="66" y="273"/>
                    <a:pt x="68" y="274"/>
                    <a:pt x="69" y="275"/>
                  </a:cubicBezTo>
                  <a:cubicBezTo>
                    <a:pt x="68" y="274"/>
                    <a:pt x="67" y="274"/>
                    <a:pt x="66" y="274"/>
                  </a:cubicBezTo>
                  <a:cubicBezTo>
                    <a:pt x="59" y="271"/>
                    <a:pt x="52" y="268"/>
                    <a:pt x="46" y="266"/>
                  </a:cubicBezTo>
                  <a:cubicBezTo>
                    <a:pt x="42" y="265"/>
                    <a:pt x="39" y="264"/>
                    <a:pt x="36" y="263"/>
                  </a:cubicBezTo>
                  <a:cubicBezTo>
                    <a:pt x="25" y="259"/>
                    <a:pt x="15" y="255"/>
                    <a:pt x="5" y="251"/>
                  </a:cubicBezTo>
                  <a:cubicBezTo>
                    <a:pt x="5" y="250"/>
                    <a:pt x="5" y="249"/>
                    <a:pt x="5" y="248"/>
                  </a:cubicBezTo>
                  <a:cubicBezTo>
                    <a:pt x="10" y="252"/>
                    <a:pt x="17" y="254"/>
                    <a:pt x="23" y="256"/>
                  </a:cubicBezTo>
                  <a:close/>
                  <a:moveTo>
                    <a:pt x="8" y="250"/>
                  </a:moveTo>
                  <a:cubicBezTo>
                    <a:pt x="8" y="250"/>
                    <a:pt x="9" y="250"/>
                    <a:pt x="9" y="250"/>
                  </a:cubicBezTo>
                  <a:cubicBezTo>
                    <a:pt x="9" y="250"/>
                    <a:pt x="8" y="250"/>
                    <a:pt x="8" y="250"/>
                  </a:cubicBezTo>
                  <a:close/>
                  <a:moveTo>
                    <a:pt x="7" y="249"/>
                  </a:moveTo>
                  <a:cubicBezTo>
                    <a:pt x="7" y="249"/>
                    <a:pt x="8" y="249"/>
                    <a:pt x="8" y="249"/>
                  </a:cubicBezTo>
                  <a:cubicBezTo>
                    <a:pt x="8" y="249"/>
                    <a:pt x="7" y="249"/>
                    <a:pt x="7" y="249"/>
                  </a:cubicBezTo>
                  <a:close/>
                  <a:moveTo>
                    <a:pt x="5" y="252"/>
                  </a:moveTo>
                  <a:cubicBezTo>
                    <a:pt x="5" y="252"/>
                    <a:pt x="5" y="252"/>
                    <a:pt x="6" y="252"/>
                  </a:cubicBezTo>
                  <a:cubicBezTo>
                    <a:pt x="6" y="253"/>
                    <a:pt x="6" y="253"/>
                    <a:pt x="7" y="253"/>
                  </a:cubicBezTo>
                  <a:cubicBezTo>
                    <a:pt x="16" y="257"/>
                    <a:pt x="25" y="260"/>
                    <a:pt x="35" y="263"/>
                  </a:cubicBezTo>
                  <a:cubicBezTo>
                    <a:pt x="41" y="266"/>
                    <a:pt x="47" y="268"/>
                    <a:pt x="54" y="271"/>
                  </a:cubicBezTo>
                  <a:cubicBezTo>
                    <a:pt x="57" y="272"/>
                    <a:pt x="60" y="274"/>
                    <a:pt x="63" y="275"/>
                  </a:cubicBezTo>
                  <a:cubicBezTo>
                    <a:pt x="64" y="275"/>
                    <a:pt x="66" y="276"/>
                    <a:pt x="68" y="277"/>
                  </a:cubicBezTo>
                  <a:cubicBezTo>
                    <a:pt x="69" y="277"/>
                    <a:pt x="71" y="278"/>
                    <a:pt x="68" y="277"/>
                  </a:cubicBezTo>
                  <a:cubicBezTo>
                    <a:pt x="61" y="275"/>
                    <a:pt x="54" y="273"/>
                    <a:pt x="47" y="271"/>
                  </a:cubicBezTo>
                  <a:cubicBezTo>
                    <a:pt x="33" y="266"/>
                    <a:pt x="19" y="261"/>
                    <a:pt x="5" y="254"/>
                  </a:cubicBezTo>
                  <a:cubicBezTo>
                    <a:pt x="5" y="253"/>
                    <a:pt x="5" y="253"/>
                    <a:pt x="5" y="252"/>
                  </a:cubicBezTo>
                  <a:close/>
                  <a:moveTo>
                    <a:pt x="62" y="279"/>
                  </a:moveTo>
                  <a:cubicBezTo>
                    <a:pt x="65" y="281"/>
                    <a:pt x="68" y="282"/>
                    <a:pt x="71" y="284"/>
                  </a:cubicBezTo>
                  <a:cubicBezTo>
                    <a:pt x="69" y="283"/>
                    <a:pt x="65" y="283"/>
                    <a:pt x="63" y="282"/>
                  </a:cubicBezTo>
                  <a:cubicBezTo>
                    <a:pt x="60" y="281"/>
                    <a:pt x="58" y="280"/>
                    <a:pt x="55" y="279"/>
                  </a:cubicBezTo>
                  <a:cubicBezTo>
                    <a:pt x="50" y="277"/>
                    <a:pt x="44" y="276"/>
                    <a:pt x="38" y="274"/>
                  </a:cubicBezTo>
                  <a:cubicBezTo>
                    <a:pt x="32" y="273"/>
                    <a:pt x="26" y="270"/>
                    <a:pt x="21" y="268"/>
                  </a:cubicBezTo>
                  <a:cubicBezTo>
                    <a:pt x="16" y="266"/>
                    <a:pt x="11" y="264"/>
                    <a:pt x="6" y="262"/>
                  </a:cubicBezTo>
                  <a:cubicBezTo>
                    <a:pt x="6" y="260"/>
                    <a:pt x="6" y="259"/>
                    <a:pt x="6" y="258"/>
                  </a:cubicBezTo>
                  <a:cubicBezTo>
                    <a:pt x="6" y="258"/>
                    <a:pt x="7" y="258"/>
                    <a:pt x="7" y="258"/>
                  </a:cubicBezTo>
                  <a:cubicBezTo>
                    <a:pt x="7" y="259"/>
                    <a:pt x="7" y="259"/>
                    <a:pt x="9" y="259"/>
                  </a:cubicBezTo>
                  <a:cubicBezTo>
                    <a:pt x="18" y="264"/>
                    <a:pt x="28" y="267"/>
                    <a:pt x="37" y="270"/>
                  </a:cubicBezTo>
                  <a:cubicBezTo>
                    <a:pt x="46" y="273"/>
                    <a:pt x="54" y="276"/>
                    <a:pt x="62" y="279"/>
                  </a:cubicBezTo>
                  <a:close/>
                  <a:moveTo>
                    <a:pt x="67" y="281"/>
                  </a:moveTo>
                  <a:cubicBezTo>
                    <a:pt x="68" y="282"/>
                    <a:pt x="70" y="282"/>
                    <a:pt x="71" y="283"/>
                  </a:cubicBezTo>
                  <a:cubicBezTo>
                    <a:pt x="71" y="283"/>
                    <a:pt x="71" y="284"/>
                    <a:pt x="71" y="284"/>
                  </a:cubicBezTo>
                  <a:cubicBezTo>
                    <a:pt x="70" y="283"/>
                    <a:pt x="69" y="282"/>
                    <a:pt x="67" y="281"/>
                  </a:cubicBezTo>
                  <a:close/>
                  <a:moveTo>
                    <a:pt x="75" y="310"/>
                  </a:moveTo>
                  <a:cubicBezTo>
                    <a:pt x="72" y="308"/>
                    <a:pt x="69" y="308"/>
                    <a:pt x="66" y="307"/>
                  </a:cubicBezTo>
                  <a:cubicBezTo>
                    <a:pt x="60" y="305"/>
                    <a:pt x="54" y="303"/>
                    <a:pt x="48" y="301"/>
                  </a:cubicBezTo>
                  <a:cubicBezTo>
                    <a:pt x="41" y="298"/>
                    <a:pt x="35" y="296"/>
                    <a:pt x="28" y="294"/>
                  </a:cubicBezTo>
                  <a:cubicBezTo>
                    <a:pt x="25" y="293"/>
                    <a:pt x="19" y="293"/>
                    <a:pt x="17" y="289"/>
                  </a:cubicBezTo>
                  <a:cubicBezTo>
                    <a:pt x="17" y="289"/>
                    <a:pt x="16" y="288"/>
                    <a:pt x="16" y="287"/>
                  </a:cubicBezTo>
                  <a:cubicBezTo>
                    <a:pt x="16" y="287"/>
                    <a:pt x="17" y="288"/>
                    <a:pt x="18" y="288"/>
                  </a:cubicBezTo>
                  <a:cubicBezTo>
                    <a:pt x="19" y="289"/>
                    <a:pt x="21" y="290"/>
                    <a:pt x="23" y="290"/>
                  </a:cubicBezTo>
                  <a:cubicBezTo>
                    <a:pt x="25" y="292"/>
                    <a:pt x="27" y="293"/>
                    <a:pt x="30" y="294"/>
                  </a:cubicBezTo>
                  <a:cubicBezTo>
                    <a:pt x="35" y="296"/>
                    <a:pt x="41" y="298"/>
                    <a:pt x="46" y="300"/>
                  </a:cubicBezTo>
                  <a:cubicBezTo>
                    <a:pt x="52" y="301"/>
                    <a:pt x="57" y="303"/>
                    <a:pt x="63" y="305"/>
                  </a:cubicBezTo>
                  <a:cubicBezTo>
                    <a:pt x="67" y="306"/>
                    <a:pt x="70" y="308"/>
                    <a:pt x="74" y="308"/>
                  </a:cubicBezTo>
                  <a:cubicBezTo>
                    <a:pt x="74" y="308"/>
                    <a:pt x="74" y="308"/>
                    <a:pt x="74" y="308"/>
                  </a:cubicBezTo>
                  <a:cubicBezTo>
                    <a:pt x="75" y="309"/>
                    <a:pt x="75" y="309"/>
                    <a:pt x="75" y="310"/>
                  </a:cubicBezTo>
                  <a:close/>
                  <a:moveTo>
                    <a:pt x="70" y="305"/>
                  </a:moveTo>
                  <a:cubicBezTo>
                    <a:pt x="71" y="306"/>
                    <a:pt x="76" y="308"/>
                    <a:pt x="71" y="307"/>
                  </a:cubicBezTo>
                  <a:cubicBezTo>
                    <a:pt x="67" y="306"/>
                    <a:pt x="63" y="304"/>
                    <a:pt x="59" y="303"/>
                  </a:cubicBezTo>
                  <a:cubicBezTo>
                    <a:pt x="53" y="301"/>
                    <a:pt x="48" y="300"/>
                    <a:pt x="43" y="298"/>
                  </a:cubicBezTo>
                  <a:cubicBezTo>
                    <a:pt x="37" y="296"/>
                    <a:pt x="32" y="294"/>
                    <a:pt x="26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34" y="294"/>
                    <a:pt x="39" y="295"/>
                    <a:pt x="44" y="297"/>
                  </a:cubicBezTo>
                  <a:cubicBezTo>
                    <a:pt x="50" y="298"/>
                    <a:pt x="55" y="300"/>
                    <a:pt x="61" y="302"/>
                  </a:cubicBezTo>
                  <a:cubicBezTo>
                    <a:pt x="64" y="303"/>
                    <a:pt x="67" y="304"/>
                    <a:pt x="70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40" y="294"/>
                    <a:pt x="49" y="297"/>
                  </a:cubicBezTo>
                  <a:cubicBezTo>
                    <a:pt x="51" y="298"/>
                    <a:pt x="54" y="299"/>
                    <a:pt x="57" y="300"/>
                  </a:cubicBezTo>
                  <a:cubicBezTo>
                    <a:pt x="53" y="298"/>
                    <a:pt x="49" y="297"/>
                    <a:pt x="46" y="296"/>
                  </a:cubicBezTo>
                  <a:cubicBezTo>
                    <a:pt x="41" y="295"/>
                    <a:pt x="35" y="294"/>
                    <a:pt x="30" y="292"/>
                  </a:cubicBezTo>
                  <a:cubicBezTo>
                    <a:pt x="27" y="291"/>
                    <a:pt x="24" y="290"/>
                    <a:pt x="21" y="289"/>
                  </a:cubicBezTo>
                  <a:close/>
                  <a:moveTo>
                    <a:pt x="67" y="304"/>
                  </a:moveTo>
                  <a:cubicBezTo>
                    <a:pt x="70" y="304"/>
                    <a:pt x="72" y="305"/>
                    <a:pt x="74" y="305"/>
                  </a:cubicBezTo>
                  <a:cubicBezTo>
                    <a:pt x="74" y="306"/>
                    <a:pt x="74" y="306"/>
                    <a:pt x="74" y="307"/>
                  </a:cubicBezTo>
                  <a:cubicBezTo>
                    <a:pt x="72" y="306"/>
                    <a:pt x="70" y="305"/>
                    <a:pt x="67" y="304"/>
                  </a:cubicBezTo>
                  <a:close/>
                  <a:moveTo>
                    <a:pt x="74" y="304"/>
                  </a:moveTo>
                  <a:cubicBezTo>
                    <a:pt x="62" y="299"/>
                    <a:pt x="50" y="295"/>
                    <a:pt x="38" y="291"/>
                  </a:cubicBezTo>
                  <a:cubicBezTo>
                    <a:pt x="39" y="291"/>
                    <a:pt x="40" y="291"/>
                    <a:pt x="41" y="292"/>
                  </a:cubicBezTo>
                  <a:cubicBezTo>
                    <a:pt x="47" y="293"/>
                    <a:pt x="52" y="295"/>
                    <a:pt x="58" y="296"/>
                  </a:cubicBezTo>
                  <a:cubicBezTo>
                    <a:pt x="63" y="298"/>
                    <a:pt x="68" y="300"/>
                    <a:pt x="74" y="302"/>
                  </a:cubicBezTo>
                  <a:cubicBezTo>
                    <a:pt x="74" y="302"/>
                    <a:pt x="74" y="303"/>
                    <a:pt x="74" y="304"/>
                  </a:cubicBezTo>
                  <a:close/>
                  <a:moveTo>
                    <a:pt x="73" y="300"/>
                  </a:moveTo>
                  <a:cubicBezTo>
                    <a:pt x="64" y="296"/>
                    <a:pt x="54" y="293"/>
                    <a:pt x="44" y="289"/>
                  </a:cubicBezTo>
                  <a:cubicBezTo>
                    <a:pt x="37" y="287"/>
                    <a:pt x="31" y="285"/>
                    <a:pt x="25" y="282"/>
                  </a:cubicBezTo>
                  <a:cubicBezTo>
                    <a:pt x="21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2" y="275"/>
                    <a:pt x="12" y="276"/>
                    <a:pt x="13" y="276"/>
                  </a:cubicBezTo>
                  <a:cubicBezTo>
                    <a:pt x="14" y="276"/>
                    <a:pt x="15" y="277"/>
                    <a:pt x="16" y="277"/>
                  </a:cubicBezTo>
                  <a:cubicBezTo>
                    <a:pt x="19" y="278"/>
                    <a:pt x="22" y="279"/>
                    <a:pt x="24" y="280"/>
                  </a:cubicBezTo>
                  <a:cubicBezTo>
                    <a:pt x="30" y="282"/>
                    <a:pt x="36" y="284"/>
                    <a:pt x="42" y="286"/>
                  </a:cubicBezTo>
                  <a:cubicBezTo>
                    <a:pt x="47" y="288"/>
                    <a:pt x="53" y="290"/>
                    <a:pt x="59" y="292"/>
                  </a:cubicBezTo>
                  <a:cubicBezTo>
                    <a:pt x="63" y="294"/>
                    <a:pt x="68" y="296"/>
                    <a:pt x="73" y="297"/>
                  </a:cubicBezTo>
                  <a:cubicBezTo>
                    <a:pt x="73" y="298"/>
                    <a:pt x="73" y="299"/>
                    <a:pt x="73" y="300"/>
                  </a:cubicBezTo>
                  <a:close/>
                  <a:moveTo>
                    <a:pt x="73" y="296"/>
                  </a:moveTo>
                  <a:cubicBezTo>
                    <a:pt x="63" y="291"/>
                    <a:pt x="52" y="287"/>
                    <a:pt x="42" y="283"/>
                  </a:cubicBezTo>
                  <a:cubicBezTo>
                    <a:pt x="35" y="281"/>
                    <a:pt x="29" y="279"/>
                    <a:pt x="22" y="276"/>
                  </a:cubicBezTo>
                  <a:cubicBezTo>
                    <a:pt x="19" y="274"/>
                    <a:pt x="15" y="273"/>
                    <a:pt x="11" y="271"/>
                  </a:cubicBezTo>
                  <a:cubicBezTo>
                    <a:pt x="15" y="273"/>
                    <a:pt x="20" y="274"/>
                    <a:pt x="24" y="276"/>
                  </a:cubicBezTo>
                  <a:cubicBezTo>
                    <a:pt x="29" y="278"/>
                    <a:pt x="35" y="280"/>
                    <a:pt x="40" y="282"/>
                  </a:cubicBezTo>
                  <a:cubicBezTo>
                    <a:pt x="47" y="284"/>
                    <a:pt x="53" y="286"/>
                    <a:pt x="60" y="288"/>
                  </a:cubicBezTo>
                  <a:cubicBezTo>
                    <a:pt x="64" y="290"/>
                    <a:pt x="68" y="292"/>
                    <a:pt x="72" y="293"/>
                  </a:cubicBezTo>
                  <a:cubicBezTo>
                    <a:pt x="73" y="294"/>
                    <a:pt x="73" y="295"/>
                    <a:pt x="73" y="296"/>
                  </a:cubicBezTo>
                  <a:close/>
                  <a:moveTo>
                    <a:pt x="72" y="291"/>
                  </a:moveTo>
                  <a:cubicBezTo>
                    <a:pt x="68" y="289"/>
                    <a:pt x="63" y="287"/>
                    <a:pt x="58" y="285"/>
                  </a:cubicBezTo>
                  <a:cubicBezTo>
                    <a:pt x="52" y="283"/>
                    <a:pt x="47" y="281"/>
                    <a:pt x="41" y="279"/>
                  </a:cubicBezTo>
                  <a:cubicBezTo>
                    <a:pt x="35" y="276"/>
                    <a:pt x="28" y="274"/>
                    <a:pt x="22" y="271"/>
                  </a:cubicBezTo>
                  <a:cubicBezTo>
                    <a:pt x="18" y="270"/>
                    <a:pt x="14" y="268"/>
                    <a:pt x="11" y="266"/>
                  </a:cubicBezTo>
                  <a:cubicBezTo>
                    <a:pt x="10" y="266"/>
                    <a:pt x="6" y="263"/>
                    <a:pt x="10" y="265"/>
                  </a:cubicBezTo>
                  <a:cubicBezTo>
                    <a:pt x="11" y="266"/>
                    <a:pt x="12" y="266"/>
                    <a:pt x="13" y="267"/>
                  </a:cubicBezTo>
                  <a:cubicBezTo>
                    <a:pt x="16" y="268"/>
                    <a:pt x="18" y="269"/>
                    <a:pt x="21" y="270"/>
                  </a:cubicBezTo>
                  <a:cubicBezTo>
                    <a:pt x="26" y="272"/>
                    <a:pt x="32" y="274"/>
                    <a:pt x="38" y="276"/>
                  </a:cubicBezTo>
                  <a:cubicBezTo>
                    <a:pt x="44" y="279"/>
                    <a:pt x="50" y="281"/>
                    <a:pt x="57" y="283"/>
                  </a:cubicBezTo>
                  <a:cubicBezTo>
                    <a:pt x="62" y="285"/>
                    <a:pt x="67" y="286"/>
                    <a:pt x="72" y="289"/>
                  </a:cubicBezTo>
                  <a:cubicBezTo>
                    <a:pt x="72" y="290"/>
                    <a:pt x="72" y="290"/>
                    <a:pt x="72" y="291"/>
                  </a:cubicBezTo>
                  <a:close/>
                  <a:moveTo>
                    <a:pt x="62" y="161"/>
                  </a:moveTo>
                  <a:cubicBezTo>
                    <a:pt x="62" y="162"/>
                    <a:pt x="62" y="162"/>
                    <a:pt x="62" y="162"/>
                  </a:cubicBezTo>
                  <a:cubicBezTo>
                    <a:pt x="60" y="162"/>
                    <a:pt x="59" y="162"/>
                    <a:pt x="58" y="161"/>
                  </a:cubicBezTo>
                  <a:cubicBezTo>
                    <a:pt x="59" y="161"/>
                    <a:pt x="60" y="161"/>
                    <a:pt x="62" y="161"/>
                  </a:cubicBezTo>
                  <a:close/>
                  <a:moveTo>
                    <a:pt x="68" y="249"/>
                  </a:moveTo>
                  <a:cubicBezTo>
                    <a:pt x="65" y="247"/>
                    <a:pt x="62" y="246"/>
                    <a:pt x="59" y="245"/>
                  </a:cubicBezTo>
                  <a:cubicBezTo>
                    <a:pt x="54" y="242"/>
                    <a:pt x="50" y="240"/>
                    <a:pt x="45" y="238"/>
                  </a:cubicBezTo>
                  <a:cubicBezTo>
                    <a:pt x="34" y="233"/>
                    <a:pt x="23" y="229"/>
                    <a:pt x="12" y="224"/>
                  </a:cubicBezTo>
                  <a:cubicBezTo>
                    <a:pt x="12" y="224"/>
                    <a:pt x="12" y="224"/>
                    <a:pt x="11" y="224"/>
                  </a:cubicBezTo>
                  <a:cubicBezTo>
                    <a:pt x="13" y="224"/>
                    <a:pt x="15" y="225"/>
                    <a:pt x="17" y="226"/>
                  </a:cubicBezTo>
                  <a:cubicBezTo>
                    <a:pt x="23" y="228"/>
                    <a:pt x="29" y="230"/>
                    <a:pt x="34" y="232"/>
                  </a:cubicBezTo>
                  <a:cubicBezTo>
                    <a:pt x="45" y="236"/>
                    <a:pt x="56" y="241"/>
                    <a:pt x="68" y="246"/>
                  </a:cubicBezTo>
                  <a:cubicBezTo>
                    <a:pt x="68" y="247"/>
                    <a:pt x="68" y="248"/>
                    <a:pt x="68" y="249"/>
                  </a:cubicBezTo>
                  <a:close/>
                  <a:moveTo>
                    <a:pt x="67" y="242"/>
                  </a:moveTo>
                  <a:cubicBezTo>
                    <a:pt x="59" y="237"/>
                    <a:pt x="50" y="233"/>
                    <a:pt x="41" y="229"/>
                  </a:cubicBezTo>
                  <a:cubicBezTo>
                    <a:pt x="30" y="224"/>
                    <a:pt x="19" y="220"/>
                    <a:pt x="9" y="213"/>
                  </a:cubicBezTo>
                  <a:cubicBezTo>
                    <a:pt x="6" y="210"/>
                    <a:pt x="12" y="214"/>
                    <a:pt x="12" y="214"/>
                  </a:cubicBezTo>
                  <a:cubicBezTo>
                    <a:pt x="14" y="215"/>
                    <a:pt x="15" y="216"/>
                    <a:pt x="17" y="216"/>
                  </a:cubicBezTo>
                  <a:cubicBezTo>
                    <a:pt x="19" y="218"/>
                    <a:pt x="22" y="219"/>
                    <a:pt x="24" y="220"/>
                  </a:cubicBezTo>
                  <a:cubicBezTo>
                    <a:pt x="30" y="223"/>
                    <a:pt x="35" y="225"/>
                    <a:pt x="40" y="227"/>
                  </a:cubicBezTo>
                  <a:cubicBezTo>
                    <a:pt x="45" y="230"/>
                    <a:pt x="51" y="232"/>
                    <a:pt x="56" y="234"/>
                  </a:cubicBezTo>
                  <a:cubicBezTo>
                    <a:pt x="60" y="236"/>
                    <a:pt x="63" y="239"/>
                    <a:pt x="67" y="240"/>
                  </a:cubicBezTo>
                  <a:cubicBezTo>
                    <a:pt x="67" y="241"/>
                    <a:pt x="67" y="242"/>
                    <a:pt x="67" y="242"/>
                  </a:cubicBezTo>
                  <a:close/>
                  <a:moveTo>
                    <a:pt x="59" y="235"/>
                  </a:moveTo>
                  <a:cubicBezTo>
                    <a:pt x="61" y="236"/>
                    <a:pt x="63" y="237"/>
                    <a:pt x="65" y="238"/>
                  </a:cubicBezTo>
                  <a:cubicBezTo>
                    <a:pt x="68" y="241"/>
                    <a:pt x="61" y="236"/>
                    <a:pt x="61" y="236"/>
                  </a:cubicBezTo>
                  <a:cubicBezTo>
                    <a:pt x="60" y="236"/>
                    <a:pt x="60" y="235"/>
                    <a:pt x="59" y="235"/>
                  </a:cubicBezTo>
                  <a:close/>
                  <a:moveTo>
                    <a:pt x="40" y="224"/>
                  </a:moveTo>
                  <a:cubicBezTo>
                    <a:pt x="34" y="221"/>
                    <a:pt x="28" y="218"/>
                    <a:pt x="23" y="215"/>
                  </a:cubicBezTo>
                  <a:cubicBezTo>
                    <a:pt x="19" y="212"/>
                    <a:pt x="13" y="210"/>
                    <a:pt x="10" y="207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8"/>
                    <a:pt x="13" y="209"/>
                    <a:pt x="14" y="210"/>
                  </a:cubicBezTo>
                  <a:cubicBezTo>
                    <a:pt x="16" y="211"/>
                    <a:pt x="19" y="212"/>
                    <a:pt x="22" y="214"/>
                  </a:cubicBezTo>
                  <a:cubicBezTo>
                    <a:pt x="27" y="216"/>
                    <a:pt x="33" y="219"/>
                    <a:pt x="39" y="221"/>
                  </a:cubicBezTo>
                  <a:cubicBezTo>
                    <a:pt x="49" y="226"/>
                    <a:pt x="57" y="231"/>
                    <a:pt x="67" y="236"/>
                  </a:cubicBezTo>
                  <a:cubicBezTo>
                    <a:pt x="67" y="236"/>
                    <a:pt x="67" y="237"/>
                    <a:pt x="67" y="237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3" y="236"/>
                    <a:pt x="59" y="234"/>
                    <a:pt x="55" y="233"/>
                  </a:cubicBezTo>
                  <a:cubicBezTo>
                    <a:pt x="50" y="230"/>
                    <a:pt x="45" y="227"/>
                    <a:pt x="40" y="224"/>
                  </a:cubicBezTo>
                  <a:close/>
                  <a:moveTo>
                    <a:pt x="8" y="205"/>
                  </a:moveTo>
                  <a:cubicBezTo>
                    <a:pt x="8" y="205"/>
                    <a:pt x="7" y="205"/>
                    <a:pt x="7" y="205"/>
                  </a:cubicBezTo>
                  <a:cubicBezTo>
                    <a:pt x="7" y="204"/>
                    <a:pt x="7" y="203"/>
                    <a:pt x="7" y="203"/>
                  </a:cubicBezTo>
                  <a:cubicBezTo>
                    <a:pt x="18" y="209"/>
                    <a:pt x="29" y="215"/>
                    <a:pt x="40" y="220"/>
                  </a:cubicBezTo>
                  <a:cubicBezTo>
                    <a:pt x="45" y="222"/>
                    <a:pt x="50" y="225"/>
                    <a:pt x="55" y="228"/>
                  </a:cubicBezTo>
                  <a:cubicBezTo>
                    <a:pt x="56" y="229"/>
                    <a:pt x="57" y="230"/>
                    <a:pt x="58" y="231"/>
                  </a:cubicBezTo>
                  <a:cubicBezTo>
                    <a:pt x="51" y="227"/>
                    <a:pt x="44" y="223"/>
                    <a:pt x="36" y="219"/>
                  </a:cubicBezTo>
                  <a:cubicBezTo>
                    <a:pt x="31" y="217"/>
                    <a:pt x="26" y="215"/>
                    <a:pt x="20" y="212"/>
                  </a:cubicBezTo>
                  <a:cubicBezTo>
                    <a:pt x="16" y="210"/>
                    <a:pt x="12" y="207"/>
                    <a:pt x="8" y="205"/>
                  </a:cubicBezTo>
                  <a:close/>
                  <a:moveTo>
                    <a:pt x="9" y="187"/>
                  </a:moveTo>
                  <a:cubicBezTo>
                    <a:pt x="13" y="190"/>
                    <a:pt x="17" y="192"/>
                    <a:pt x="21" y="194"/>
                  </a:cubicBezTo>
                  <a:cubicBezTo>
                    <a:pt x="26" y="196"/>
                    <a:pt x="31" y="199"/>
                    <a:pt x="36" y="201"/>
                  </a:cubicBezTo>
                  <a:cubicBezTo>
                    <a:pt x="46" y="206"/>
                    <a:pt x="55" y="211"/>
                    <a:pt x="64" y="218"/>
                  </a:cubicBezTo>
                  <a:cubicBezTo>
                    <a:pt x="67" y="220"/>
                    <a:pt x="63" y="218"/>
                    <a:pt x="63" y="217"/>
                  </a:cubicBezTo>
                  <a:cubicBezTo>
                    <a:pt x="62" y="217"/>
                    <a:pt x="61" y="216"/>
                    <a:pt x="60" y="215"/>
                  </a:cubicBezTo>
                  <a:cubicBezTo>
                    <a:pt x="57" y="214"/>
                    <a:pt x="55" y="213"/>
                    <a:pt x="53" y="211"/>
                  </a:cubicBezTo>
                  <a:cubicBezTo>
                    <a:pt x="48" y="209"/>
                    <a:pt x="42" y="206"/>
                    <a:pt x="37" y="204"/>
                  </a:cubicBezTo>
                  <a:cubicBezTo>
                    <a:pt x="28" y="199"/>
                    <a:pt x="18" y="194"/>
                    <a:pt x="8" y="191"/>
                  </a:cubicBezTo>
                  <a:cubicBezTo>
                    <a:pt x="9" y="188"/>
                    <a:pt x="9" y="186"/>
                    <a:pt x="9" y="183"/>
                  </a:cubicBezTo>
                  <a:cubicBezTo>
                    <a:pt x="9" y="184"/>
                    <a:pt x="10" y="184"/>
                    <a:pt x="10" y="184"/>
                  </a:cubicBezTo>
                  <a:cubicBezTo>
                    <a:pt x="10" y="184"/>
                    <a:pt x="10" y="185"/>
                    <a:pt x="12" y="185"/>
                  </a:cubicBezTo>
                  <a:cubicBezTo>
                    <a:pt x="12" y="185"/>
                    <a:pt x="13" y="185"/>
                    <a:pt x="13" y="186"/>
                  </a:cubicBezTo>
                  <a:cubicBezTo>
                    <a:pt x="14" y="186"/>
                    <a:pt x="15" y="187"/>
                    <a:pt x="16" y="187"/>
                  </a:cubicBezTo>
                  <a:cubicBezTo>
                    <a:pt x="19" y="188"/>
                    <a:pt x="22" y="190"/>
                    <a:pt x="25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8" y="203"/>
                    <a:pt x="57" y="207"/>
                    <a:pt x="65" y="213"/>
                  </a:cubicBezTo>
                  <a:cubicBezTo>
                    <a:pt x="63" y="211"/>
                    <a:pt x="60" y="211"/>
                    <a:pt x="58" y="209"/>
                  </a:cubicBezTo>
                  <a:cubicBezTo>
                    <a:pt x="56" y="208"/>
                    <a:pt x="54" y="207"/>
                    <a:pt x="53" y="206"/>
                  </a:cubicBezTo>
                  <a:cubicBezTo>
                    <a:pt x="48" y="204"/>
                    <a:pt x="43" y="201"/>
                    <a:pt x="38" y="199"/>
                  </a:cubicBezTo>
                  <a:cubicBezTo>
                    <a:pt x="29" y="195"/>
                    <a:pt x="19" y="191"/>
                    <a:pt x="9" y="187"/>
                  </a:cubicBezTo>
                  <a:cubicBezTo>
                    <a:pt x="9" y="186"/>
                    <a:pt x="9" y="187"/>
                    <a:pt x="9" y="187"/>
                  </a:cubicBezTo>
                  <a:close/>
                  <a:moveTo>
                    <a:pt x="65" y="209"/>
                  </a:moveTo>
                  <a:cubicBezTo>
                    <a:pt x="56" y="204"/>
                    <a:pt x="48" y="198"/>
                    <a:pt x="38" y="193"/>
                  </a:cubicBezTo>
                  <a:cubicBezTo>
                    <a:pt x="30" y="190"/>
                    <a:pt x="22" y="187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8" y="183"/>
                    <a:pt x="20" y="185"/>
                    <a:pt x="23" y="186"/>
                  </a:cubicBezTo>
                  <a:cubicBezTo>
                    <a:pt x="28" y="188"/>
                    <a:pt x="33" y="190"/>
                    <a:pt x="38" y="193"/>
                  </a:cubicBezTo>
                  <a:cubicBezTo>
                    <a:pt x="47" y="197"/>
                    <a:pt x="56" y="202"/>
                    <a:pt x="65" y="206"/>
                  </a:cubicBezTo>
                  <a:cubicBezTo>
                    <a:pt x="65" y="207"/>
                    <a:pt x="65" y="208"/>
                    <a:pt x="65" y="209"/>
                  </a:cubicBezTo>
                  <a:close/>
                  <a:moveTo>
                    <a:pt x="65" y="201"/>
                  </a:moveTo>
                  <a:cubicBezTo>
                    <a:pt x="61" y="199"/>
                    <a:pt x="57" y="196"/>
                    <a:pt x="53" y="194"/>
                  </a:cubicBezTo>
                  <a:cubicBezTo>
                    <a:pt x="47" y="192"/>
                    <a:pt x="42" y="190"/>
                    <a:pt x="37" y="188"/>
                  </a:cubicBezTo>
                  <a:cubicBezTo>
                    <a:pt x="28" y="183"/>
                    <a:pt x="19" y="179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3"/>
                    <a:pt x="10" y="173"/>
                  </a:cubicBezTo>
                  <a:cubicBezTo>
                    <a:pt x="10" y="173"/>
                    <a:pt x="10" y="172"/>
                    <a:pt x="11" y="172"/>
                  </a:cubicBezTo>
                  <a:cubicBezTo>
                    <a:pt x="20" y="177"/>
                    <a:pt x="28" y="182"/>
                    <a:pt x="38" y="186"/>
                  </a:cubicBezTo>
                  <a:cubicBezTo>
                    <a:pt x="47" y="190"/>
                    <a:pt x="56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5" y="200"/>
                    <a:pt x="65" y="200"/>
                    <a:pt x="65" y="201"/>
                  </a:cubicBezTo>
                  <a:close/>
                  <a:moveTo>
                    <a:pt x="34" y="189"/>
                  </a:moveTo>
                  <a:cubicBezTo>
                    <a:pt x="43" y="193"/>
                    <a:pt x="53" y="197"/>
                    <a:pt x="61" y="203"/>
                  </a:cubicBezTo>
                  <a:cubicBezTo>
                    <a:pt x="63" y="204"/>
                    <a:pt x="68" y="207"/>
                    <a:pt x="61" y="204"/>
                  </a:cubicBezTo>
                  <a:cubicBezTo>
                    <a:pt x="59" y="202"/>
                    <a:pt x="56" y="201"/>
                    <a:pt x="53" y="200"/>
                  </a:cubicBezTo>
                  <a:cubicBezTo>
                    <a:pt x="48" y="197"/>
                    <a:pt x="43" y="195"/>
                    <a:pt x="38" y="192"/>
                  </a:cubicBezTo>
                  <a:cubicBezTo>
                    <a:pt x="29" y="188"/>
                    <a:pt x="19" y="184"/>
                    <a:pt x="10" y="179"/>
                  </a:cubicBezTo>
                  <a:cubicBezTo>
                    <a:pt x="9" y="178"/>
                    <a:pt x="9" y="178"/>
                    <a:pt x="9" y="179"/>
                  </a:cubicBezTo>
                  <a:cubicBezTo>
                    <a:pt x="9" y="177"/>
                    <a:pt x="9" y="176"/>
                    <a:pt x="10" y="175"/>
                  </a:cubicBezTo>
                  <a:cubicBezTo>
                    <a:pt x="16" y="181"/>
                    <a:pt x="26" y="185"/>
                    <a:pt x="34" y="189"/>
                  </a:cubicBezTo>
                  <a:close/>
                  <a:moveTo>
                    <a:pt x="61" y="207"/>
                  </a:moveTo>
                  <a:cubicBezTo>
                    <a:pt x="60" y="207"/>
                    <a:pt x="60" y="207"/>
                    <a:pt x="60" y="207"/>
                  </a:cubicBezTo>
                  <a:cubicBezTo>
                    <a:pt x="58" y="206"/>
                    <a:pt x="56" y="205"/>
                    <a:pt x="54" y="203"/>
                  </a:cubicBezTo>
                  <a:cubicBezTo>
                    <a:pt x="49" y="201"/>
                    <a:pt x="44" y="199"/>
                    <a:pt x="39" y="196"/>
                  </a:cubicBezTo>
                  <a:cubicBezTo>
                    <a:pt x="31" y="193"/>
                    <a:pt x="23" y="190"/>
                    <a:pt x="16" y="186"/>
                  </a:cubicBezTo>
                  <a:cubicBezTo>
                    <a:pt x="13" y="185"/>
                    <a:pt x="11" y="184"/>
                    <a:pt x="9" y="183"/>
                  </a:cubicBezTo>
                  <a:cubicBezTo>
                    <a:pt x="9" y="181"/>
                    <a:pt x="9" y="180"/>
                    <a:pt x="9" y="179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18" y="185"/>
                    <a:pt x="27" y="189"/>
                    <a:pt x="36" y="193"/>
                  </a:cubicBezTo>
                  <a:cubicBezTo>
                    <a:pt x="45" y="197"/>
                    <a:pt x="53" y="202"/>
                    <a:pt x="61" y="207"/>
                  </a:cubicBezTo>
                  <a:close/>
                  <a:moveTo>
                    <a:pt x="66" y="219"/>
                  </a:moveTo>
                  <a:cubicBezTo>
                    <a:pt x="66" y="220"/>
                    <a:pt x="66" y="221"/>
                    <a:pt x="66" y="222"/>
                  </a:cubicBezTo>
                  <a:cubicBezTo>
                    <a:pt x="57" y="217"/>
                    <a:pt x="49" y="211"/>
                    <a:pt x="39" y="207"/>
                  </a:cubicBezTo>
                  <a:cubicBezTo>
                    <a:pt x="29" y="202"/>
                    <a:pt x="19" y="198"/>
                    <a:pt x="10" y="192"/>
                  </a:cubicBezTo>
                  <a:cubicBezTo>
                    <a:pt x="14" y="195"/>
                    <a:pt x="21" y="197"/>
                    <a:pt x="26" y="199"/>
                  </a:cubicBezTo>
                  <a:cubicBezTo>
                    <a:pt x="30" y="201"/>
                    <a:pt x="35" y="204"/>
                    <a:pt x="40" y="206"/>
                  </a:cubicBezTo>
                  <a:cubicBezTo>
                    <a:pt x="49" y="210"/>
                    <a:pt x="57" y="215"/>
                    <a:pt x="66" y="219"/>
                  </a:cubicBezTo>
                  <a:close/>
                  <a:moveTo>
                    <a:pt x="66" y="226"/>
                  </a:moveTo>
                  <a:cubicBezTo>
                    <a:pt x="64" y="224"/>
                    <a:pt x="61" y="223"/>
                    <a:pt x="58" y="221"/>
                  </a:cubicBezTo>
                  <a:cubicBezTo>
                    <a:pt x="53" y="218"/>
                    <a:pt x="49" y="214"/>
                    <a:pt x="44" y="212"/>
                  </a:cubicBezTo>
                  <a:cubicBezTo>
                    <a:pt x="39" y="210"/>
                    <a:pt x="34" y="207"/>
                    <a:pt x="30" y="205"/>
                  </a:cubicBezTo>
                  <a:cubicBezTo>
                    <a:pt x="33" y="207"/>
                    <a:pt x="36" y="208"/>
                    <a:pt x="39" y="210"/>
                  </a:cubicBezTo>
                  <a:cubicBezTo>
                    <a:pt x="45" y="212"/>
                    <a:pt x="50" y="215"/>
                    <a:pt x="55" y="218"/>
                  </a:cubicBezTo>
                  <a:cubicBezTo>
                    <a:pt x="59" y="220"/>
                    <a:pt x="62" y="222"/>
                    <a:pt x="66" y="223"/>
                  </a:cubicBezTo>
                  <a:cubicBezTo>
                    <a:pt x="66" y="224"/>
                    <a:pt x="66" y="225"/>
                    <a:pt x="66" y="226"/>
                  </a:cubicBezTo>
                  <a:close/>
                  <a:moveTo>
                    <a:pt x="67" y="231"/>
                  </a:moveTo>
                  <a:cubicBezTo>
                    <a:pt x="64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2" y="216"/>
                  </a:cubicBezTo>
                  <a:cubicBezTo>
                    <a:pt x="33" y="212"/>
                    <a:pt x="25" y="208"/>
                    <a:pt x="16" y="204"/>
                  </a:cubicBezTo>
                  <a:cubicBezTo>
                    <a:pt x="19" y="205"/>
                    <a:pt x="21" y="206"/>
                    <a:pt x="23" y="207"/>
                  </a:cubicBezTo>
                  <a:cubicBezTo>
                    <a:pt x="28" y="210"/>
                    <a:pt x="34" y="212"/>
                    <a:pt x="39" y="214"/>
                  </a:cubicBezTo>
                  <a:cubicBezTo>
                    <a:pt x="48" y="219"/>
                    <a:pt x="57" y="224"/>
                    <a:pt x="66" y="228"/>
                  </a:cubicBezTo>
                  <a:cubicBezTo>
                    <a:pt x="66" y="229"/>
                    <a:pt x="67" y="230"/>
                    <a:pt x="67" y="231"/>
                  </a:cubicBezTo>
                  <a:close/>
                  <a:moveTo>
                    <a:pt x="66" y="232"/>
                  </a:moveTo>
                  <a:cubicBezTo>
                    <a:pt x="65" y="230"/>
                    <a:pt x="62" y="230"/>
                    <a:pt x="60" y="228"/>
                  </a:cubicBezTo>
                  <a:cubicBezTo>
                    <a:pt x="58" y="227"/>
                    <a:pt x="56" y="226"/>
                    <a:pt x="53" y="225"/>
                  </a:cubicBezTo>
                  <a:cubicBezTo>
                    <a:pt x="49" y="222"/>
                    <a:pt x="44" y="220"/>
                    <a:pt x="39" y="217"/>
                  </a:cubicBezTo>
                  <a:cubicBezTo>
                    <a:pt x="30" y="213"/>
                    <a:pt x="20" y="208"/>
                    <a:pt x="11" y="203"/>
                  </a:cubicBezTo>
                  <a:cubicBezTo>
                    <a:pt x="10" y="203"/>
                    <a:pt x="10" y="203"/>
                    <a:pt x="9" y="203"/>
                  </a:cubicBezTo>
                  <a:cubicBezTo>
                    <a:pt x="9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0"/>
                    <a:pt x="8" y="197"/>
                    <a:pt x="8" y="195"/>
                  </a:cubicBezTo>
                  <a:cubicBezTo>
                    <a:pt x="8" y="194"/>
                    <a:pt x="8" y="193"/>
                    <a:pt x="8" y="192"/>
                  </a:cubicBezTo>
                  <a:cubicBezTo>
                    <a:pt x="18" y="197"/>
                    <a:pt x="27" y="202"/>
                    <a:pt x="37" y="206"/>
                  </a:cubicBezTo>
                  <a:cubicBezTo>
                    <a:pt x="47" y="211"/>
                    <a:pt x="56" y="217"/>
                    <a:pt x="65" y="223"/>
                  </a:cubicBezTo>
                  <a:cubicBezTo>
                    <a:pt x="58" y="218"/>
                    <a:pt x="47" y="213"/>
                    <a:pt x="38" y="208"/>
                  </a:cubicBezTo>
                  <a:cubicBezTo>
                    <a:pt x="28" y="204"/>
                    <a:pt x="19" y="199"/>
                    <a:pt x="9" y="194"/>
                  </a:cubicBezTo>
                  <a:cubicBezTo>
                    <a:pt x="9" y="194"/>
                    <a:pt x="8" y="195"/>
                    <a:pt x="9" y="195"/>
                  </a:cubicBezTo>
                  <a:cubicBezTo>
                    <a:pt x="18" y="201"/>
                    <a:pt x="29" y="205"/>
                    <a:pt x="39" y="210"/>
                  </a:cubicBezTo>
                  <a:cubicBezTo>
                    <a:pt x="48" y="215"/>
                    <a:pt x="56" y="220"/>
                    <a:pt x="64" y="225"/>
                  </a:cubicBezTo>
                  <a:cubicBezTo>
                    <a:pt x="64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5" y="226"/>
                    <a:pt x="63" y="226"/>
                    <a:pt x="62" y="225"/>
                  </a:cubicBezTo>
                  <a:cubicBezTo>
                    <a:pt x="59" y="224"/>
                    <a:pt x="57" y="222"/>
                    <a:pt x="54" y="221"/>
                  </a:cubicBezTo>
                  <a:cubicBezTo>
                    <a:pt x="49" y="218"/>
                    <a:pt x="45" y="216"/>
                    <a:pt x="40" y="214"/>
                  </a:cubicBezTo>
                  <a:cubicBezTo>
                    <a:pt x="29" y="209"/>
                    <a:pt x="19" y="204"/>
                    <a:pt x="8" y="199"/>
                  </a:cubicBezTo>
                  <a:cubicBezTo>
                    <a:pt x="8" y="199"/>
                    <a:pt x="8" y="200"/>
                    <a:pt x="8" y="200"/>
                  </a:cubicBezTo>
                  <a:cubicBezTo>
                    <a:pt x="18" y="206"/>
                    <a:pt x="28" y="211"/>
                    <a:pt x="38" y="216"/>
                  </a:cubicBezTo>
                  <a:cubicBezTo>
                    <a:pt x="44" y="218"/>
                    <a:pt x="49" y="221"/>
                    <a:pt x="54" y="224"/>
                  </a:cubicBezTo>
                  <a:cubicBezTo>
                    <a:pt x="58" y="226"/>
                    <a:pt x="63" y="228"/>
                    <a:pt x="66" y="232"/>
                  </a:cubicBezTo>
                  <a:close/>
                  <a:moveTo>
                    <a:pt x="62" y="165"/>
                  </a:moveTo>
                  <a:cubicBezTo>
                    <a:pt x="60" y="164"/>
                    <a:pt x="59" y="163"/>
                    <a:pt x="59" y="162"/>
                  </a:cubicBezTo>
                  <a:cubicBezTo>
                    <a:pt x="59" y="163"/>
                    <a:pt x="60" y="163"/>
                    <a:pt x="62" y="163"/>
                  </a:cubicBezTo>
                  <a:cubicBezTo>
                    <a:pt x="62" y="164"/>
                    <a:pt x="62" y="164"/>
                    <a:pt x="62" y="165"/>
                  </a:cubicBezTo>
                  <a:close/>
                  <a:moveTo>
                    <a:pt x="62" y="169"/>
                  </a:moveTo>
                  <a:cubicBezTo>
                    <a:pt x="59" y="167"/>
                    <a:pt x="56" y="165"/>
                    <a:pt x="54" y="163"/>
                  </a:cubicBezTo>
                  <a:cubicBezTo>
                    <a:pt x="56" y="164"/>
                    <a:pt x="59" y="165"/>
                    <a:pt x="62" y="166"/>
                  </a:cubicBezTo>
                  <a:cubicBezTo>
                    <a:pt x="62" y="167"/>
                    <a:pt x="62" y="168"/>
                    <a:pt x="62" y="169"/>
                  </a:cubicBezTo>
                  <a:close/>
                  <a:moveTo>
                    <a:pt x="62" y="173"/>
                  </a:moveTo>
                  <a:cubicBezTo>
                    <a:pt x="58" y="170"/>
                    <a:pt x="53" y="167"/>
                    <a:pt x="49" y="164"/>
                  </a:cubicBezTo>
                  <a:cubicBezTo>
                    <a:pt x="52" y="166"/>
                    <a:pt x="57" y="169"/>
                    <a:pt x="62" y="171"/>
                  </a:cubicBezTo>
                  <a:cubicBezTo>
                    <a:pt x="62" y="171"/>
                    <a:pt x="62" y="172"/>
                    <a:pt x="62" y="173"/>
                  </a:cubicBezTo>
                  <a:close/>
                  <a:moveTo>
                    <a:pt x="62" y="178"/>
                  </a:moveTo>
                  <a:cubicBezTo>
                    <a:pt x="56" y="174"/>
                    <a:pt x="49" y="167"/>
                    <a:pt x="42" y="164"/>
                  </a:cubicBezTo>
                  <a:cubicBezTo>
                    <a:pt x="49" y="167"/>
                    <a:pt x="55" y="173"/>
                    <a:pt x="62" y="175"/>
                  </a:cubicBezTo>
                  <a:cubicBezTo>
                    <a:pt x="62" y="176"/>
                    <a:pt x="62" y="177"/>
                    <a:pt x="62" y="178"/>
                  </a:cubicBezTo>
                  <a:close/>
                  <a:moveTo>
                    <a:pt x="41" y="164"/>
                  </a:moveTo>
                  <a:cubicBezTo>
                    <a:pt x="45" y="166"/>
                    <a:pt x="49" y="169"/>
                    <a:pt x="53" y="172"/>
                  </a:cubicBezTo>
                  <a:cubicBezTo>
                    <a:pt x="48" y="169"/>
                    <a:pt x="43" y="166"/>
                    <a:pt x="38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4"/>
                    <a:pt x="40" y="164"/>
                    <a:pt x="41" y="164"/>
                  </a:cubicBezTo>
                  <a:close/>
                  <a:moveTo>
                    <a:pt x="62" y="179"/>
                  </a:moveTo>
                  <a:cubicBezTo>
                    <a:pt x="63" y="180"/>
                    <a:pt x="63" y="181"/>
                    <a:pt x="63" y="182"/>
                  </a:cubicBezTo>
                  <a:cubicBezTo>
                    <a:pt x="59" y="179"/>
                    <a:pt x="55" y="176"/>
                    <a:pt x="50" y="173"/>
                  </a:cubicBezTo>
                  <a:cubicBezTo>
                    <a:pt x="46" y="170"/>
                    <a:pt x="41" y="168"/>
                    <a:pt x="37" y="164"/>
                  </a:cubicBezTo>
                  <a:cubicBezTo>
                    <a:pt x="39" y="166"/>
                    <a:pt x="42" y="166"/>
                    <a:pt x="44" y="168"/>
                  </a:cubicBezTo>
                  <a:cubicBezTo>
                    <a:pt x="47" y="169"/>
                    <a:pt x="49" y="170"/>
                    <a:pt x="51" y="172"/>
                  </a:cubicBezTo>
                  <a:cubicBezTo>
                    <a:pt x="55" y="174"/>
                    <a:pt x="58" y="176"/>
                    <a:pt x="61" y="178"/>
                  </a:cubicBezTo>
                  <a:cubicBezTo>
                    <a:pt x="62" y="179"/>
                    <a:pt x="62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9" y="180"/>
                  </a:moveTo>
                  <a:cubicBezTo>
                    <a:pt x="54" y="177"/>
                    <a:pt x="50" y="174"/>
                    <a:pt x="45" y="172"/>
                  </a:cubicBezTo>
                  <a:cubicBezTo>
                    <a:pt x="41" y="169"/>
                    <a:pt x="36" y="167"/>
                    <a:pt x="32" y="164"/>
                  </a:cubicBezTo>
                  <a:cubicBezTo>
                    <a:pt x="33" y="164"/>
                    <a:pt x="34" y="164"/>
                    <a:pt x="36" y="164"/>
                  </a:cubicBezTo>
                  <a:cubicBezTo>
                    <a:pt x="40" y="168"/>
                    <a:pt x="45" y="171"/>
                    <a:pt x="50" y="174"/>
                  </a:cubicBezTo>
                  <a:cubicBezTo>
                    <a:pt x="53" y="176"/>
                    <a:pt x="56" y="178"/>
                    <a:pt x="59" y="180"/>
                  </a:cubicBezTo>
                  <a:cubicBezTo>
                    <a:pt x="59" y="180"/>
                    <a:pt x="59" y="180"/>
                    <a:pt x="59" y="180"/>
                  </a:cubicBezTo>
                  <a:close/>
                  <a:moveTo>
                    <a:pt x="47" y="176"/>
                  </a:moveTo>
                  <a:cubicBezTo>
                    <a:pt x="50" y="178"/>
                    <a:pt x="54" y="180"/>
                    <a:pt x="57" y="182"/>
                  </a:cubicBezTo>
                  <a:cubicBezTo>
                    <a:pt x="58" y="183"/>
                    <a:pt x="62" y="185"/>
                    <a:pt x="63" y="186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63" y="186"/>
                    <a:pt x="63" y="186"/>
                    <a:pt x="62" y="186"/>
                  </a:cubicBezTo>
                  <a:cubicBezTo>
                    <a:pt x="55" y="183"/>
                    <a:pt x="50" y="178"/>
                    <a:pt x="43" y="175"/>
                  </a:cubicBezTo>
                  <a:cubicBezTo>
                    <a:pt x="40" y="173"/>
                    <a:pt x="36" y="172"/>
                    <a:pt x="33" y="169"/>
                  </a:cubicBezTo>
                  <a:cubicBezTo>
                    <a:pt x="30" y="168"/>
                    <a:pt x="28" y="166"/>
                    <a:pt x="26" y="165"/>
                  </a:cubicBezTo>
                  <a:cubicBezTo>
                    <a:pt x="27" y="165"/>
                    <a:pt x="29" y="165"/>
                    <a:pt x="30" y="164"/>
                  </a:cubicBezTo>
                  <a:cubicBezTo>
                    <a:pt x="36" y="169"/>
                    <a:pt x="42" y="172"/>
                    <a:pt x="47" y="176"/>
                  </a:cubicBezTo>
                  <a:close/>
                  <a:moveTo>
                    <a:pt x="64" y="190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3" y="170"/>
                    <a:pt x="39" y="173"/>
                    <a:pt x="46" y="177"/>
                  </a:cubicBezTo>
                  <a:cubicBezTo>
                    <a:pt x="51" y="180"/>
                    <a:pt x="57" y="184"/>
                    <a:pt x="63" y="187"/>
                  </a:cubicBezTo>
                  <a:cubicBezTo>
                    <a:pt x="63" y="188"/>
                    <a:pt x="63" y="189"/>
                    <a:pt x="64" y="190"/>
                  </a:cubicBezTo>
                  <a:close/>
                  <a:moveTo>
                    <a:pt x="61" y="189"/>
                  </a:moveTo>
                  <a:cubicBezTo>
                    <a:pt x="53" y="185"/>
                    <a:pt x="47" y="181"/>
                    <a:pt x="40" y="177"/>
                  </a:cubicBezTo>
                  <a:cubicBezTo>
                    <a:pt x="33" y="174"/>
                    <a:pt x="26" y="171"/>
                    <a:pt x="20" y="167"/>
                  </a:cubicBezTo>
                  <a:cubicBezTo>
                    <a:pt x="22" y="166"/>
                    <a:pt x="23" y="166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32" y="171"/>
                    <a:pt x="40" y="175"/>
                    <a:pt x="47" y="179"/>
                  </a:cubicBezTo>
                  <a:cubicBezTo>
                    <a:pt x="50" y="181"/>
                    <a:pt x="54" y="184"/>
                    <a:pt x="57" y="186"/>
                  </a:cubicBezTo>
                  <a:cubicBezTo>
                    <a:pt x="59" y="188"/>
                    <a:pt x="61" y="189"/>
                    <a:pt x="63" y="190"/>
                  </a:cubicBezTo>
                  <a:cubicBezTo>
                    <a:pt x="64" y="191"/>
                    <a:pt x="61" y="189"/>
                    <a:pt x="61" y="189"/>
                  </a:cubicBezTo>
                  <a:close/>
                  <a:moveTo>
                    <a:pt x="42" y="163"/>
                  </a:moveTo>
                  <a:cubicBezTo>
                    <a:pt x="43" y="163"/>
                    <a:pt x="45" y="163"/>
                    <a:pt x="46" y="163"/>
                  </a:cubicBezTo>
                  <a:cubicBezTo>
                    <a:pt x="49" y="165"/>
                    <a:pt x="51" y="166"/>
                    <a:pt x="53" y="168"/>
                  </a:cubicBezTo>
                  <a:cubicBezTo>
                    <a:pt x="56" y="170"/>
                    <a:pt x="59" y="173"/>
                    <a:pt x="62" y="174"/>
                  </a:cubicBezTo>
                  <a:cubicBezTo>
                    <a:pt x="62" y="174"/>
                    <a:pt x="62" y="174"/>
                    <a:pt x="62" y="174"/>
                  </a:cubicBezTo>
                  <a:cubicBezTo>
                    <a:pt x="55" y="171"/>
                    <a:pt x="49" y="166"/>
                    <a:pt x="42" y="163"/>
                  </a:cubicBezTo>
                  <a:close/>
                  <a:moveTo>
                    <a:pt x="48" y="162"/>
                  </a:moveTo>
                  <a:cubicBezTo>
                    <a:pt x="48" y="162"/>
                    <a:pt x="48" y="162"/>
                    <a:pt x="48" y="162"/>
                  </a:cubicBezTo>
                  <a:cubicBezTo>
                    <a:pt x="49" y="162"/>
                    <a:pt x="50" y="162"/>
                    <a:pt x="52" y="162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54" y="164"/>
                    <a:pt x="56" y="165"/>
                    <a:pt x="58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60" y="169"/>
                    <a:pt x="59" y="169"/>
                    <a:pt x="58" y="168"/>
                  </a:cubicBezTo>
                  <a:cubicBezTo>
                    <a:pt x="54" y="166"/>
                    <a:pt x="51" y="164"/>
                    <a:pt x="48" y="162"/>
                  </a:cubicBezTo>
                  <a:close/>
                  <a:moveTo>
                    <a:pt x="57" y="161"/>
                  </a:moveTo>
                  <a:cubicBezTo>
                    <a:pt x="57" y="161"/>
                    <a:pt x="57" y="162"/>
                    <a:pt x="57" y="162"/>
                  </a:cubicBezTo>
                  <a:cubicBezTo>
                    <a:pt x="58" y="163"/>
                    <a:pt x="59" y="164"/>
                    <a:pt x="60" y="164"/>
                  </a:cubicBezTo>
                  <a:cubicBezTo>
                    <a:pt x="60" y="165"/>
                    <a:pt x="61" y="165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1" y="166"/>
                    <a:pt x="61" y="165"/>
                    <a:pt x="60" y="165"/>
                  </a:cubicBezTo>
                  <a:cubicBezTo>
                    <a:pt x="58" y="164"/>
                    <a:pt x="55" y="163"/>
                    <a:pt x="53" y="162"/>
                  </a:cubicBezTo>
                  <a:cubicBezTo>
                    <a:pt x="54" y="162"/>
                    <a:pt x="56" y="161"/>
                    <a:pt x="57" y="161"/>
                  </a:cubicBezTo>
                  <a:close/>
                  <a:moveTo>
                    <a:pt x="63" y="186"/>
                  </a:moveTo>
                  <a:cubicBezTo>
                    <a:pt x="59" y="182"/>
                    <a:pt x="54" y="180"/>
                    <a:pt x="49" y="176"/>
                  </a:cubicBezTo>
                  <a:cubicBezTo>
                    <a:pt x="46" y="174"/>
                    <a:pt x="43" y="172"/>
                    <a:pt x="40" y="171"/>
                  </a:cubicBezTo>
                  <a:cubicBezTo>
                    <a:pt x="39" y="170"/>
                    <a:pt x="37" y="169"/>
                    <a:pt x="36" y="168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40" y="170"/>
                    <a:pt x="44" y="171"/>
                    <a:pt x="48" y="174"/>
                  </a:cubicBezTo>
                  <a:cubicBezTo>
                    <a:pt x="53" y="177"/>
                    <a:pt x="58" y="180"/>
                    <a:pt x="63" y="183"/>
                  </a:cubicBezTo>
                  <a:cubicBezTo>
                    <a:pt x="63" y="184"/>
                    <a:pt x="63" y="185"/>
                    <a:pt x="63" y="186"/>
                  </a:cubicBezTo>
                  <a:close/>
                  <a:moveTo>
                    <a:pt x="64" y="194"/>
                  </a:moveTo>
                  <a:cubicBezTo>
                    <a:pt x="57" y="190"/>
                    <a:pt x="49" y="187"/>
                    <a:pt x="41" y="183"/>
                  </a:cubicBezTo>
                  <a:cubicBezTo>
                    <a:pt x="33" y="178"/>
                    <a:pt x="24" y="174"/>
                    <a:pt x="15" y="170"/>
                  </a:cubicBezTo>
                  <a:cubicBezTo>
                    <a:pt x="15" y="169"/>
                    <a:pt x="14" y="170"/>
                    <a:pt x="15" y="170"/>
                  </a:cubicBezTo>
                  <a:cubicBezTo>
                    <a:pt x="24" y="175"/>
                    <a:pt x="32" y="179"/>
                    <a:pt x="41" y="183"/>
                  </a:cubicBezTo>
                  <a:cubicBezTo>
                    <a:pt x="49" y="187"/>
                    <a:pt x="57" y="191"/>
                    <a:pt x="64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6" y="193"/>
                    <a:pt x="47" y="189"/>
                    <a:pt x="38" y="185"/>
                  </a:cubicBezTo>
                  <a:cubicBezTo>
                    <a:pt x="29" y="181"/>
                    <a:pt x="20" y="176"/>
                    <a:pt x="11" y="172"/>
                  </a:cubicBezTo>
                  <a:cubicBezTo>
                    <a:pt x="12" y="171"/>
                    <a:pt x="12" y="171"/>
                    <a:pt x="12" y="171"/>
                  </a:cubicBezTo>
                  <a:cubicBezTo>
                    <a:pt x="29" y="180"/>
                    <a:pt x="47" y="187"/>
                    <a:pt x="63" y="197"/>
                  </a:cubicBezTo>
                  <a:cubicBezTo>
                    <a:pt x="64" y="197"/>
                    <a:pt x="64" y="196"/>
                    <a:pt x="64" y="196"/>
                  </a:cubicBezTo>
                  <a:cubicBezTo>
                    <a:pt x="47" y="187"/>
                    <a:pt x="30" y="179"/>
                    <a:pt x="13" y="170"/>
                  </a:cubicBezTo>
                  <a:cubicBezTo>
                    <a:pt x="14" y="169"/>
                    <a:pt x="16" y="169"/>
                    <a:pt x="17" y="168"/>
                  </a:cubicBezTo>
                  <a:cubicBezTo>
                    <a:pt x="19" y="169"/>
                    <a:pt x="20" y="170"/>
                    <a:pt x="22" y="171"/>
                  </a:cubicBezTo>
                  <a:cubicBezTo>
                    <a:pt x="24" y="172"/>
                    <a:pt x="26" y="173"/>
                    <a:pt x="28" y="174"/>
                  </a:cubicBezTo>
                  <a:cubicBezTo>
                    <a:pt x="32" y="176"/>
                    <a:pt x="35" y="178"/>
                    <a:pt x="39" y="180"/>
                  </a:cubicBezTo>
                  <a:cubicBezTo>
                    <a:pt x="47" y="185"/>
                    <a:pt x="55" y="189"/>
                    <a:pt x="63" y="193"/>
                  </a:cubicBezTo>
                  <a:cubicBezTo>
                    <a:pt x="64" y="193"/>
                    <a:pt x="64" y="193"/>
                    <a:pt x="64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5" y="177"/>
                    <a:pt x="31" y="175"/>
                    <a:pt x="27" y="173"/>
                  </a:cubicBezTo>
                  <a:cubicBezTo>
                    <a:pt x="24" y="171"/>
                    <a:pt x="21" y="169"/>
                    <a:pt x="18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9" y="167"/>
                    <a:pt x="20" y="167"/>
                    <a:pt x="20" y="167"/>
                  </a:cubicBezTo>
                  <a:cubicBezTo>
                    <a:pt x="26" y="172"/>
                    <a:pt x="35" y="175"/>
                    <a:pt x="42" y="179"/>
                  </a:cubicBezTo>
                  <a:cubicBezTo>
                    <a:pt x="49" y="183"/>
                    <a:pt x="56" y="188"/>
                    <a:pt x="64" y="191"/>
                  </a:cubicBezTo>
                  <a:cubicBezTo>
                    <a:pt x="64" y="192"/>
                    <a:pt x="64" y="193"/>
                    <a:pt x="64" y="194"/>
                  </a:cubicBezTo>
                  <a:close/>
                  <a:moveTo>
                    <a:pt x="65" y="205"/>
                  </a:moveTo>
                  <a:cubicBezTo>
                    <a:pt x="57" y="199"/>
                    <a:pt x="48" y="195"/>
                    <a:pt x="39" y="190"/>
                  </a:cubicBezTo>
                  <a:cubicBezTo>
                    <a:pt x="31" y="186"/>
                    <a:pt x="21" y="182"/>
                    <a:pt x="13" y="177"/>
                  </a:cubicBezTo>
                  <a:cubicBezTo>
                    <a:pt x="8" y="173"/>
                    <a:pt x="14" y="177"/>
                    <a:pt x="16" y="178"/>
                  </a:cubicBezTo>
                  <a:cubicBezTo>
                    <a:pt x="18" y="179"/>
                    <a:pt x="20" y="180"/>
                    <a:pt x="22" y="181"/>
                  </a:cubicBezTo>
                  <a:cubicBezTo>
                    <a:pt x="27" y="183"/>
                    <a:pt x="32" y="186"/>
                    <a:pt x="37" y="188"/>
                  </a:cubicBezTo>
                  <a:cubicBezTo>
                    <a:pt x="42" y="190"/>
                    <a:pt x="47" y="193"/>
                    <a:pt x="52" y="195"/>
                  </a:cubicBezTo>
                  <a:cubicBezTo>
                    <a:pt x="56" y="197"/>
                    <a:pt x="60" y="200"/>
                    <a:pt x="65" y="202"/>
                  </a:cubicBezTo>
                  <a:cubicBezTo>
                    <a:pt x="65" y="203"/>
                    <a:pt x="65" y="204"/>
                    <a:pt x="65" y="205"/>
                  </a:cubicBezTo>
                  <a:close/>
                  <a:moveTo>
                    <a:pt x="65" y="212"/>
                  </a:moveTo>
                  <a:cubicBezTo>
                    <a:pt x="55" y="205"/>
                    <a:pt x="44" y="200"/>
                    <a:pt x="33" y="194"/>
                  </a:cubicBezTo>
                  <a:cubicBezTo>
                    <a:pt x="34" y="195"/>
                    <a:pt x="36" y="196"/>
                    <a:pt x="37" y="196"/>
                  </a:cubicBezTo>
                  <a:cubicBezTo>
                    <a:pt x="47" y="201"/>
                    <a:pt x="56" y="206"/>
                    <a:pt x="65" y="210"/>
                  </a:cubicBezTo>
                  <a:cubicBezTo>
                    <a:pt x="65" y="211"/>
                    <a:pt x="65" y="212"/>
                    <a:pt x="65" y="212"/>
                  </a:cubicBezTo>
                  <a:close/>
                  <a:moveTo>
                    <a:pt x="66" y="218"/>
                  </a:moveTo>
                  <a:cubicBezTo>
                    <a:pt x="49" y="206"/>
                    <a:pt x="29" y="197"/>
                    <a:pt x="10" y="188"/>
                  </a:cubicBezTo>
                  <a:cubicBezTo>
                    <a:pt x="21" y="193"/>
                    <a:pt x="32" y="197"/>
                    <a:pt x="43" y="202"/>
                  </a:cubicBezTo>
                  <a:cubicBezTo>
                    <a:pt x="48" y="204"/>
                    <a:pt x="52" y="207"/>
                    <a:pt x="57" y="210"/>
                  </a:cubicBezTo>
                  <a:cubicBezTo>
                    <a:pt x="60" y="212"/>
                    <a:pt x="62" y="213"/>
                    <a:pt x="66" y="214"/>
                  </a:cubicBezTo>
                  <a:cubicBezTo>
                    <a:pt x="66" y="215"/>
                    <a:pt x="66" y="217"/>
                    <a:pt x="66" y="218"/>
                  </a:cubicBezTo>
                  <a:close/>
                  <a:moveTo>
                    <a:pt x="67" y="234"/>
                  </a:moveTo>
                  <a:cubicBezTo>
                    <a:pt x="63" y="232"/>
                    <a:pt x="59" y="230"/>
                    <a:pt x="55" y="228"/>
                  </a:cubicBezTo>
                  <a:cubicBezTo>
                    <a:pt x="50" y="224"/>
                    <a:pt x="45" y="222"/>
                    <a:pt x="40" y="219"/>
                  </a:cubicBezTo>
                  <a:cubicBezTo>
                    <a:pt x="34" y="217"/>
                    <a:pt x="29" y="214"/>
                    <a:pt x="24" y="211"/>
                  </a:cubicBezTo>
                  <a:cubicBezTo>
                    <a:pt x="22" y="210"/>
                    <a:pt x="21" y="209"/>
                    <a:pt x="19" y="208"/>
                  </a:cubicBezTo>
                  <a:cubicBezTo>
                    <a:pt x="27" y="212"/>
                    <a:pt x="34" y="216"/>
                    <a:pt x="42" y="220"/>
                  </a:cubicBezTo>
                  <a:cubicBezTo>
                    <a:pt x="47" y="222"/>
                    <a:pt x="52" y="225"/>
                    <a:pt x="57" y="227"/>
                  </a:cubicBezTo>
                  <a:cubicBezTo>
                    <a:pt x="60" y="229"/>
                    <a:pt x="63" y="231"/>
                    <a:pt x="67" y="232"/>
                  </a:cubicBezTo>
                  <a:cubicBezTo>
                    <a:pt x="67" y="233"/>
                    <a:pt x="67" y="234"/>
                    <a:pt x="67" y="234"/>
                  </a:cubicBezTo>
                  <a:close/>
                  <a:moveTo>
                    <a:pt x="68" y="254"/>
                  </a:moveTo>
                  <a:cubicBezTo>
                    <a:pt x="64" y="251"/>
                    <a:pt x="59" y="250"/>
                    <a:pt x="55" y="248"/>
                  </a:cubicBezTo>
                  <a:cubicBezTo>
                    <a:pt x="50" y="245"/>
                    <a:pt x="45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4" y="233"/>
                    <a:pt x="29" y="235"/>
                    <a:pt x="35" y="237"/>
                  </a:cubicBezTo>
                  <a:cubicBezTo>
                    <a:pt x="46" y="241"/>
                    <a:pt x="57" y="245"/>
                    <a:pt x="68" y="250"/>
                  </a:cubicBezTo>
                  <a:cubicBezTo>
                    <a:pt x="68" y="252"/>
                    <a:pt x="68" y="253"/>
                    <a:pt x="68" y="254"/>
                  </a:cubicBezTo>
                  <a:close/>
                  <a:moveTo>
                    <a:pt x="66" y="254"/>
                  </a:moveTo>
                  <a:cubicBezTo>
                    <a:pt x="70" y="256"/>
                    <a:pt x="64" y="253"/>
                    <a:pt x="63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1" y="277"/>
                  </a:moveTo>
                  <a:cubicBezTo>
                    <a:pt x="67" y="275"/>
                    <a:pt x="64" y="274"/>
                    <a:pt x="60" y="273"/>
                  </a:cubicBezTo>
                  <a:cubicBezTo>
                    <a:pt x="56" y="271"/>
                    <a:pt x="51" y="269"/>
                    <a:pt x="46" y="267"/>
                  </a:cubicBezTo>
                  <a:cubicBezTo>
                    <a:pt x="49" y="268"/>
                    <a:pt x="51" y="269"/>
                    <a:pt x="54" y="270"/>
                  </a:cubicBezTo>
                  <a:cubicBezTo>
                    <a:pt x="59" y="272"/>
                    <a:pt x="65" y="274"/>
                    <a:pt x="70" y="276"/>
                  </a:cubicBezTo>
                  <a:cubicBezTo>
                    <a:pt x="70" y="276"/>
                    <a:pt x="70" y="277"/>
                    <a:pt x="71" y="277"/>
                  </a:cubicBezTo>
                  <a:close/>
                  <a:moveTo>
                    <a:pt x="25" y="264"/>
                  </a:moveTo>
                  <a:cubicBezTo>
                    <a:pt x="28" y="265"/>
                    <a:pt x="32" y="266"/>
                    <a:pt x="35" y="267"/>
                  </a:cubicBezTo>
                  <a:cubicBezTo>
                    <a:pt x="41" y="269"/>
                    <a:pt x="48" y="271"/>
                    <a:pt x="54" y="273"/>
                  </a:cubicBezTo>
                  <a:cubicBezTo>
                    <a:pt x="60" y="275"/>
                    <a:pt x="65" y="277"/>
                    <a:pt x="71" y="279"/>
                  </a:cubicBezTo>
                  <a:cubicBezTo>
                    <a:pt x="71" y="280"/>
                    <a:pt x="71" y="281"/>
                    <a:pt x="71" y="282"/>
                  </a:cubicBezTo>
                  <a:cubicBezTo>
                    <a:pt x="57" y="274"/>
                    <a:pt x="40" y="270"/>
                    <a:pt x="25" y="264"/>
                  </a:cubicBezTo>
                  <a:close/>
                  <a:moveTo>
                    <a:pt x="52" y="265"/>
                  </a:moveTo>
                  <a:cubicBezTo>
                    <a:pt x="58" y="268"/>
                    <a:pt x="64" y="270"/>
                    <a:pt x="70" y="273"/>
                  </a:cubicBezTo>
                  <a:cubicBezTo>
                    <a:pt x="70" y="273"/>
                    <a:pt x="70" y="274"/>
                    <a:pt x="70" y="275"/>
                  </a:cubicBezTo>
                  <a:cubicBezTo>
                    <a:pt x="66" y="272"/>
                    <a:pt x="61" y="270"/>
                    <a:pt x="56" y="268"/>
                  </a:cubicBezTo>
                  <a:cubicBezTo>
                    <a:pt x="55" y="267"/>
                    <a:pt x="53" y="266"/>
                    <a:pt x="52" y="265"/>
                  </a:cubicBezTo>
                  <a:close/>
                  <a:moveTo>
                    <a:pt x="39" y="258"/>
                  </a:moveTo>
                  <a:cubicBezTo>
                    <a:pt x="33" y="255"/>
                    <a:pt x="26" y="253"/>
                    <a:pt x="20" y="250"/>
                  </a:cubicBezTo>
                  <a:cubicBezTo>
                    <a:pt x="15" y="248"/>
                    <a:pt x="10" y="245"/>
                    <a:pt x="5" y="243"/>
                  </a:cubicBezTo>
                  <a:cubicBezTo>
                    <a:pt x="15" y="247"/>
                    <a:pt x="27" y="251"/>
                    <a:pt x="38" y="255"/>
                  </a:cubicBezTo>
                  <a:cubicBezTo>
                    <a:pt x="44" y="258"/>
                    <a:pt x="50" y="260"/>
                    <a:pt x="56" y="263"/>
                  </a:cubicBezTo>
                  <a:cubicBezTo>
                    <a:pt x="61" y="265"/>
                    <a:pt x="65" y="267"/>
                    <a:pt x="69" y="268"/>
                  </a:cubicBezTo>
                  <a:cubicBezTo>
                    <a:pt x="70" y="270"/>
                    <a:pt x="70" y="271"/>
                    <a:pt x="70" y="272"/>
                  </a:cubicBezTo>
                  <a:cubicBezTo>
                    <a:pt x="60" y="266"/>
                    <a:pt x="50" y="262"/>
                    <a:pt x="39" y="258"/>
                  </a:cubicBezTo>
                  <a:close/>
                  <a:moveTo>
                    <a:pt x="54" y="261"/>
                  </a:moveTo>
                  <a:cubicBezTo>
                    <a:pt x="55" y="262"/>
                    <a:pt x="56" y="262"/>
                    <a:pt x="56" y="262"/>
                  </a:cubicBezTo>
                  <a:cubicBezTo>
                    <a:pt x="59" y="263"/>
                    <a:pt x="62" y="264"/>
                    <a:pt x="65" y="265"/>
                  </a:cubicBezTo>
                  <a:cubicBezTo>
                    <a:pt x="66" y="266"/>
                    <a:pt x="68" y="267"/>
                    <a:pt x="69" y="268"/>
                  </a:cubicBezTo>
                  <a:cubicBezTo>
                    <a:pt x="67" y="267"/>
                    <a:pt x="65" y="266"/>
                    <a:pt x="63" y="265"/>
                  </a:cubicBezTo>
                  <a:cubicBezTo>
                    <a:pt x="60" y="264"/>
                    <a:pt x="57" y="263"/>
                    <a:pt x="54" y="261"/>
                  </a:cubicBezTo>
                  <a:close/>
                  <a:moveTo>
                    <a:pt x="39" y="254"/>
                  </a:moveTo>
                  <a:cubicBezTo>
                    <a:pt x="32" y="252"/>
                    <a:pt x="25" y="249"/>
                    <a:pt x="18" y="246"/>
                  </a:cubicBezTo>
                  <a:cubicBezTo>
                    <a:pt x="17" y="245"/>
                    <a:pt x="16" y="245"/>
                    <a:pt x="15" y="244"/>
                  </a:cubicBezTo>
                  <a:cubicBezTo>
                    <a:pt x="15" y="244"/>
                    <a:pt x="16" y="245"/>
                    <a:pt x="17" y="245"/>
                  </a:cubicBezTo>
                  <a:cubicBezTo>
                    <a:pt x="23" y="247"/>
                    <a:pt x="29" y="248"/>
                    <a:pt x="35" y="250"/>
                  </a:cubicBezTo>
                  <a:cubicBezTo>
                    <a:pt x="41" y="252"/>
                    <a:pt x="47" y="254"/>
                    <a:pt x="53" y="257"/>
                  </a:cubicBezTo>
                  <a:cubicBezTo>
                    <a:pt x="58" y="259"/>
                    <a:pt x="63" y="262"/>
                    <a:pt x="69" y="264"/>
                  </a:cubicBezTo>
                  <a:cubicBezTo>
                    <a:pt x="69" y="265"/>
                    <a:pt x="69" y="266"/>
                    <a:pt x="69" y="267"/>
                  </a:cubicBezTo>
                  <a:cubicBezTo>
                    <a:pt x="66" y="265"/>
                    <a:pt x="62" y="264"/>
                    <a:pt x="58" y="262"/>
                  </a:cubicBezTo>
                  <a:cubicBezTo>
                    <a:pt x="52" y="259"/>
                    <a:pt x="46" y="256"/>
                    <a:pt x="39" y="254"/>
                  </a:cubicBezTo>
                  <a:close/>
                  <a:moveTo>
                    <a:pt x="36" y="248"/>
                  </a:moveTo>
                  <a:cubicBezTo>
                    <a:pt x="31" y="246"/>
                    <a:pt x="25" y="244"/>
                    <a:pt x="19" y="241"/>
                  </a:cubicBezTo>
                  <a:cubicBezTo>
                    <a:pt x="25" y="243"/>
                    <a:pt x="30" y="245"/>
                    <a:pt x="36" y="247"/>
                  </a:cubicBezTo>
                  <a:cubicBezTo>
                    <a:pt x="42" y="249"/>
                    <a:pt x="48" y="251"/>
                    <a:pt x="54" y="253"/>
                  </a:cubicBezTo>
                  <a:cubicBezTo>
                    <a:pt x="59" y="255"/>
                    <a:pt x="63" y="258"/>
                    <a:pt x="68" y="259"/>
                  </a:cubicBezTo>
                  <a:cubicBezTo>
                    <a:pt x="69" y="260"/>
                    <a:pt x="69" y="261"/>
                    <a:pt x="69" y="263"/>
                  </a:cubicBezTo>
                  <a:cubicBezTo>
                    <a:pt x="58" y="258"/>
                    <a:pt x="48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60" y="253"/>
                    <a:pt x="50" y="250"/>
                    <a:pt x="41" y="246"/>
                  </a:cubicBezTo>
                  <a:cubicBezTo>
                    <a:pt x="31" y="243"/>
                    <a:pt x="21" y="238"/>
                    <a:pt x="11" y="234"/>
                  </a:cubicBezTo>
                  <a:cubicBezTo>
                    <a:pt x="11" y="234"/>
                    <a:pt x="11" y="234"/>
                    <a:pt x="12" y="234"/>
                  </a:cubicBezTo>
                  <a:cubicBezTo>
                    <a:pt x="15" y="235"/>
                    <a:pt x="17" y="236"/>
                    <a:pt x="20" y="237"/>
                  </a:cubicBezTo>
                  <a:cubicBezTo>
                    <a:pt x="26" y="240"/>
                    <a:pt x="31" y="242"/>
                    <a:pt x="37" y="243"/>
                  </a:cubicBezTo>
                  <a:cubicBezTo>
                    <a:pt x="48" y="247"/>
                    <a:pt x="58" y="251"/>
                    <a:pt x="68" y="255"/>
                  </a:cubicBezTo>
                  <a:cubicBezTo>
                    <a:pt x="68" y="256"/>
                    <a:pt x="68" y="257"/>
                    <a:pt x="68" y="258"/>
                  </a:cubicBezTo>
                  <a:close/>
                  <a:moveTo>
                    <a:pt x="5" y="225"/>
                  </a:moveTo>
                  <a:cubicBezTo>
                    <a:pt x="5" y="224"/>
                    <a:pt x="5" y="223"/>
                    <a:pt x="5" y="222"/>
                  </a:cubicBezTo>
                  <a:cubicBezTo>
                    <a:pt x="6" y="222"/>
                    <a:pt x="7" y="222"/>
                    <a:pt x="7" y="222"/>
                  </a:cubicBezTo>
                  <a:cubicBezTo>
                    <a:pt x="7" y="223"/>
                    <a:pt x="7" y="223"/>
                    <a:pt x="8" y="223"/>
                  </a:cubicBezTo>
                  <a:cubicBezTo>
                    <a:pt x="18" y="228"/>
                    <a:pt x="29" y="231"/>
                    <a:pt x="39" y="236"/>
                  </a:cubicBezTo>
                  <a:cubicBezTo>
                    <a:pt x="44" y="238"/>
                    <a:pt x="48" y="241"/>
                    <a:pt x="53" y="243"/>
                  </a:cubicBezTo>
                  <a:cubicBezTo>
                    <a:pt x="57" y="245"/>
                    <a:pt x="63" y="246"/>
                    <a:pt x="67" y="249"/>
                  </a:cubicBezTo>
                  <a:cubicBezTo>
                    <a:pt x="69" y="251"/>
                    <a:pt x="64" y="248"/>
                    <a:pt x="64" y="248"/>
                  </a:cubicBezTo>
                  <a:cubicBezTo>
                    <a:pt x="63" y="247"/>
                    <a:pt x="62" y="247"/>
                    <a:pt x="61" y="246"/>
                  </a:cubicBezTo>
                  <a:cubicBezTo>
                    <a:pt x="58" y="245"/>
                    <a:pt x="55" y="244"/>
                    <a:pt x="52" y="243"/>
                  </a:cubicBezTo>
                  <a:cubicBezTo>
                    <a:pt x="47" y="240"/>
                    <a:pt x="42" y="238"/>
                    <a:pt x="37" y="236"/>
                  </a:cubicBezTo>
                  <a:cubicBezTo>
                    <a:pt x="31" y="234"/>
                    <a:pt x="25" y="233"/>
                    <a:pt x="20" y="231"/>
                  </a:cubicBezTo>
                  <a:cubicBezTo>
                    <a:pt x="15" y="229"/>
                    <a:pt x="10" y="227"/>
                    <a:pt x="5" y="225"/>
                  </a:cubicBezTo>
                  <a:close/>
                  <a:moveTo>
                    <a:pt x="7" y="211"/>
                  </a:moveTo>
                  <a:cubicBezTo>
                    <a:pt x="7" y="209"/>
                    <a:pt x="7" y="207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10" y="209"/>
                    <a:pt x="15" y="211"/>
                    <a:pt x="19" y="214"/>
                  </a:cubicBezTo>
                  <a:cubicBezTo>
                    <a:pt x="24" y="216"/>
                    <a:pt x="29" y="219"/>
                    <a:pt x="35" y="222"/>
                  </a:cubicBezTo>
                  <a:cubicBezTo>
                    <a:pt x="40" y="225"/>
                    <a:pt x="45" y="228"/>
                    <a:pt x="51" y="231"/>
                  </a:cubicBezTo>
                  <a:cubicBezTo>
                    <a:pt x="52" y="232"/>
                    <a:pt x="53" y="232"/>
                    <a:pt x="54" y="233"/>
                  </a:cubicBezTo>
                  <a:cubicBezTo>
                    <a:pt x="49" y="230"/>
                    <a:pt x="43" y="228"/>
                    <a:pt x="37" y="225"/>
                  </a:cubicBezTo>
                  <a:cubicBezTo>
                    <a:pt x="32" y="223"/>
                    <a:pt x="26" y="220"/>
                    <a:pt x="20" y="217"/>
                  </a:cubicBezTo>
                  <a:cubicBezTo>
                    <a:pt x="16" y="215"/>
                    <a:pt x="11" y="213"/>
                    <a:pt x="7" y="211"/>
                  </a:cubicBezTo>
                  <a:cubicBezTo>
                    <a:pt x="7" y="211"/>
                    <a:pt x="7" y="211"/>
                    <a:pt x="7" y="211"/>
                  </a:cubicBezTo>
                  <a:close/>
                  <a:moveTo>
                    <a:pt x="41" y="161"/>
                  </a:moveTo>
                  <a:cubicBezTo>
                    <a:pt x="44" y="160"/>
                    <a:pt x="47" y="159"/>
                    <a:pt x="50" y="159"/>
                  </a:cubicBezTo>
                  <a:cubicBezTo>
                    <a:pt x="50" y="159"/>
                    <a:pt x="50" y="158"/>
                    <a:pt x="51" y="158"/>
                  </a:cubicBezTo>
                  <a:cubicBezTo>
                    <a:pt x="51" y="158"/>
                    <a:pt x="51" y="159"/>
                    <a:pt x="51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49" y="160"/>
                    <a:pt x="46" y="160"/>
                    <a:pt x="44" y="160"/>
                  </a:cubicBezTo>
                  <a:cubicBezTo>
                    <a:pt x="43" y="160"/>
                    <a:pt x="42" y="161"/>
                    <a:pt x="41" y="161"/>
                  </a:cubicBezTo>
                  <a:close/>
                  <a:moveTo>
                    <a:pt x="54" y="159"/>
                  </a:moveTo>
                  <a:cubicBezTo>
                    <a:pt x="54" y="158"/>
                    <a:pt x="54" y="158"/>
                    <a:pt x="54" y="158"/>
                  </a:cubicBezTo>
                  <a:cubicBezTo>
                    <a:pt x="55" y="157"/>
                    <a:pt x="57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7" y="159"/>
                    <a:pt x="55" y="159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lose/>
                  <a:moveTo>
                    <a:pt x="61" y="157"/>
                  </a:moveTo>
                  <a:cubicBezTo>
                    <a:pt x="62" y="156"/>
                    <a:pt x="63" y="156"/>
                    <a:pt x="64" y="156"/>
                  </a:cubicBezTo>
                  <a:cubicBezTo>
                    <a:pt x="64" y="157"/>
                    <a:pt x="64" y="157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3" y="158"/>
                    <a:pt x="62" y="158"/>
                    <a:pt x="61" y="158"/>
                  </a:cubicBezTo>
                  <a:cubicBezTo>
                    <a:pt x="61" y="158"/>
                    <a:pt x="61" y="158"/>
                    <a:pt x="61" y="157"/>
                  </a:cubicBezTo>
                  <a:cubicBezTo>
                    <a:pt x="61" y="157"/>
                    <a:pt x="61" y="157"/>
                    <a:pt x="61" y="157"/>
                  </a:cubicBezTo>
                  <a:close/>
                  <a:moveTo>
                    <a:pt x="67" y="156"/>
                  </a:moveTo>
                  <a:cubicBezTo>
                    <a:pt x="68" y="156"/>
                    <a:pt x="69" y="156"/>
                    <a:pt x="70" y="156"/>
                  </a:cubicBezTo>
                  <a:cubicBezTo>
                    <a:pt x="70" y="157"/>
                    <a:pt x="70" y="157"/>
                    <a:pt x="70" y="158"/>
                  </a:cubicBezTo>
                  <a:cubicBezTo>
                    <a:pt x="69" y="158"/>
                    <a:pt x="68" y="158"/>
                    <a:pt x="68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7" y="157"/>
                    <a:pt x="67" y="157"/>
                    <a:pt x="67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5" y="156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4" y="158"/>
                    <a:pt x="73" y="158"/>
                    <a:pt x="72" y="158"/>
                  </a:cubicBezTo>
                  <a:cubicBezTo>
                    <a:pt x="72" y="157"/>
                    <a:pt x="72" y="157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8"/>
                    <a:pt x="80" y="158"/>
                  </a:cubicBezTo>
                  <a:cubicBezTo>
                    <a:pt x="79" y="158"/>
                    <a:pt x="78" y="158"/>
                    <a:pt x="78" y="158"/>
                  </a:cubicBezTo>
                  <a:cubicBezTo>
                    <a:pt x="78" y="158"/>
                    <a:pt x="78" y="157"/>
                    <a:pt x="78" y="156"/>
                  </a:cubicBezTo>
                  <a:cubicBezTo>
                    <a:pt x="79" y="156"/>
                    <a:pt x="79" y="156"/>
                    <a:pt x="79" y="156"/>
                  </a:cubicBezTo>
                  <a:close/>
                  <a:moveTo>
                    <a:pt x="82" y="156"/>
                  </a:moveTo>
                  <a:cubicBezTo>
                    <a:pt x="83" y="156"/>
                    <a:pt x="85" y="157"/>
                    <a:pt x="86" y="157"/>
                  </a:cubicBezTo>
                  <a:cubicBezTo>
                    <a:pt x="86" y="158"/>
                    <a:pt x="86" y="158"/>
                    <a:pt x="86" y="159"/>
                  </a:cubicBezTo>
                  <a:cubicBezTo>
                    <a:pt x="85" y="159"/>
                    <a:pt x="84" y="159"/>
                    <a:pt x="82" y="159"/>
                  </a:cubicBezTo>
                  <a:cubicBezTo>
                    <a:pt x="82" y="158"/>
                    <a:pt x="82" y="157"/>
                    <a:pt x="82" y="156"/>
                  </a:cubicBezTo>
                  <a:close/>
                  <a:moveTo>
                    <a:pt x="89" y="157"/>
                  </a:moveTo>
                  <a:cubicBezTo>
                    <a:pt x="90" y="157"/>
                    <a:pt x="91" y="157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2" y="158"/>
                    <a:pt x="92" y="159"/>
                    <a:pt x="92" y="160"/>
                  </a:cubicBezTo>
                  <a:cubicBezTo>
                    <a:pt x="91" y="160"/>
                    <a:pt x="90" y="160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8"/>
                    <a:pt x="89" y="157"/>
                  </a:cubicBezTo>
                  <a:close/>
                  <a:moveTo>
                    <a:pt x="104" y="314"/>
                  </a:moveTo>
                  <a:cubicBezTo>
                    <a:pt x="104" y="313"/>
                    <a:pt x="104" y="312"/>
                    <a:pt x="104" y="312"/>
                  </a:cubicBezTo>
                  <a:cubicBezTo>
                    <a:pt x="104" y="312"/>
                    <a:pt x="105" y="313"/>
                    <a:pt x="105" y="313"/>
                  </a:cubicBezTo>
                  <a:cubicBezTo>
                    <a:pt x="109" y="316"/>
                    <a:pt x="106" y="315"/>
                    <a:pt x="104" y="314"/>
                  </a:cubicBezTo>
                  <a:close/>
                  <a:moveTo>
                    <a:pt x="111" y="310"/>
                  </a:moveTo>
                  <a:cubicBezTo>
                    <a:pt x="108" y="308"/>
                    <a:pt x="105" y="307"/>
                    <a:pt x="103" y="305"/>
                  </a:cubicBezTo>
                  <a:cubicBezTo>
                    <a:pt x="103" y="304"/>
                    <a:pt x="103" y="303"/>
                    <a:pt x="102" y="302"/>
                  </a:cubicBezTo>
                  <a:cubicBezTo>
                    <a:pt x="107" y="307"/>
                    <a:pt x="114" y="310"/>
                    <a:pt x="119" y="315"/>
                  </a:cubicBezTo>
                  <a:cubicBezTo>
                    <a:pt x="117" y="314"/>
                    <a:pt x="115" y="313"/>
                    <a:pt x="114" y="312"/>
                  </a:cubicBezTo>
                  <a:cubicBezTo>
                    <a:pt x="114" y="312"/>
                    <a:pt x="111" y="310"/>
                    <a:pt x="111" y="310"/>
                  </a:cubicBezTo>
                  <a:close/>
                  <a:moveTo>
                    <a:pt x="111" y="314"/>
                  </a:moveTo>
                  <a:cubicBezTo>
                    <a:pt x="113" y="316"/>
                    <a:pt x="109" y="313"/>
                    <a:pt x="109" y="313"/>
                  </a:cubicBezTo>
                  <a:cubicBezTo>
                    <a:pt x="108" y="312"/>
                    <a:pt x="107" y="312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3" y="308"/>
                    <a:pt x="103" y="307"/>
                    <a:pt x="103" y="306"/>
                  </a:cubicBezTo>
                  <a:cubicBezTo>
                    <a:pt x="106" y="309"/>
                    <a:pt x="109" y="311"/>
                    <a:pt x="111" y="314"/>
                  </a:cubicBezTo>
                  <a:close/>
                  <a:moveTo>
                    <a:pt x="102" y="298"/>
                  </a:moveTo>
                  <a:cubicBezTo>
                    <a:pt x="108" y="304"/>
                    <a:pt x="117" y="309"/>
                    <a:pt x="124" y="315"/>
                  </a:cubicBezTo>
                  <a:cubicBezTo>
                    <a:pt x="124" y="315"/>
                    <a:pt x="125" y="316"/>
                    <a:pt x="125" y="316"/>
                  </a:cubicBezTo>
                  <a:cubicBezTo>
                    <a:pt x="125" y="316"/>
                    <a:pt x="125" y="316"/>
                    <a:pt x="125" y="316"/>
                  </a:cubicBezTo>
                  <a:cubicBezTo>
                    <a:pt x="124" y="315"/>
                    <a:pt x="122" y="314"/>
                    <a:pt x="121" y="313"/>
                  </a:cubicBezTo>
                  <a:cubicBezTo>
                    <a:pt x="119" y="312"/>
                    <a:pt x="117" y="310"/>
                    <a:pt x="115" y="309"/>
                  </a:cubicBezTo>
                  <a:cubicBezTo>
                    <a:pt x="111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2" y="300"/>
                    <a:pt x="102" y="299"/>
                    <a:pt x="102" y="298"/>
                  </a:cubicBezTo>
                  <a:close/>
                  <a:moveTo>
                    <a:pt x="101" y="293"/>
                  </a:moveTo>
                  <a:cubicBezTo>
                    <a:pt x="101" y="293"/>
                    <a:pt x="101" y="293"/>
                    <a:pt x="101" y="293"/>
                  </a:cubicBezTo>
                  <a:cubicBezTo>
                    <a:pt x="109" y="301"/>
                    <a:pt x="119" y="306"/>
                    <a:pt x="127" y="312"/>
                  </a:cubicBezTo>
                  <a:cubicBezTo>
                    <a:pt x="126" y="312"/>
                    <a:pt x="125" y="311"/>
                    <a:pt x="124" y="310"/>
                  </a:cubicBezTo>
                  <a:cubicBezTo>
                    <a:pt x="121" y="309"/>
                    <a:pt x="119" y="307"/>
                    <a:pt x="116" y="305"/>
                  </a:cubicBezTo>
                  <a:cubicBezTo>
                    <a:pt x="111" y="302"/>
                    <a:pt x="106" y="299"/>
                    <a:pt x="102" y="296"/>
                  </a:cubicBezTo>
                  <a:cubicBezTo>
                    <a:pt x="101" y="295"/>
                    <a:pt x="101" y="294"/>
                    <a:pt x="101" y="293"/>
                  </a:cubicBezTo>
                  <a:close/>
                  <a:moveTo>
                    <a:pt x="101" y="290"/>
                  </a:moveTo>
                  <a:cubicBezTo>
                    <a:pt x="104" y="293"/>
                    <a:pt x="109" y="295"/>
                    <a:pt x="113" y="298"/>
                  </a:cubicBezTo>
                  <a:cubicBezTo>
                    <a:pt x="120" y="303"/>
                    <a:pt x="127" y="307"/>
                    <a:pt x="134" y="313"/>
                  </a:cubicBezTo>
                  <a:cubicBezTo>
                    <a:pt x="137" y="316"/>
                    <a:pt x="134" y="313"/>
                    <a:pt x="133" y="312"/>
                  </a:cubicBezTo>
                  <a:cubicBezTo>
                    <a:pt x="131" y="312"/>
                    <a:pt x="130" y="311"/>
                    <a:pt x="129" y="310"/>
                  </a:cubicBezTo>
                  <a:cubicBezTo>
                    <a:pt x="127" y="308"/>
                    <a:pt x="124" y="306"/>
                    <a:pt x="121" y="304"/>
                  </a:cubicBezTo>
                  <a:cubicBezTo>
                    <a:pt x="114" y="301"/>
                    <a:pt x="108" y="296"/>
                    <a:pt x="102" y="293"/>
                  </a:cubicBezTo>
                  <a:cubicBezTo>
                    <a:pt x="101" y="293"/>
                    <a:pt x="101" y="293"/>
                    <a:pt x="101" y="293"/>
                  </a:cubicBezTo>
                  <a:cubicBezTo>
                    <a:pt x="101" y="292"/>
                    <a:pt x="101" y="291"/>
                    <a:pt x="101" y="290"/>
                  </a:cubicBezTo>
                  <a:close/>
                  <a:moveTo>
                    <a:pt x="104" y="292"/>
                  </a:moveTo>
                  <a:cubicBezTo>
                    <a:pt x="105" y="292"/>
                    <a:pt x="103" y="291"/>
                    <a:pt x="102" y="290"/>
                  </a:cubicBezTo>
                  <a:cubicBezTo>
                    <a:pt x="103" y="291"/>
                    <a:pt x="104" y="292"/>
                    <a:pt x="105" y="292"/>
                  </a:cubicBezTo>
                  <a:cubicBezTo>
                    <a:pt x="105" y="292"/>
                    <a:pt x="104" y="292"/>
                    <a:pt x="104" y="292"/>
                  </a:cubicBezTo>
                  <a:close/>
                  <a:moveTo>
                    <a:pt x="100" y="285"/>
                  </a:moveTo>
                  <a:cubicBezTo>
                    <a:pt x="105" y="290"/>
                    <a:pt x="111" y="293"/>
                    <a:pt x="117" y="296"/>
                  </a:cubicBezTo>
                  <a:cubicBezTo>
                    <a:pt x="122" y="300"/>
                    <a:pt x="127" y="304"/>
                    <a:pt x="132" y="308"/>
                  </a:cubicBezTo>
                  <a:cubicBezTo>
                    <a:pt x="132" y="308"/>
                    <a:pt x="131" y="307"/>
                    <a:pt x="131" y="307"/>
                  </a:cubicBezTo>
                  <a:cubicBezTo>
                    <a:pt x="128" y="305"/>
                    <a:pt x="124" y="303"/>
                    <a:pt x="121" y="301"/>
                  </a:cubicBezTo>
                  <a:cubicBezTo>
                    <a:pt x="114" y="297"/>
                    <a:pt x="107" y="293"/>
                    <a:pt x="100" y="288"/>
                  </a:cubicBezTo>
                  <a:cubicBezTo>
                    <a:pt x="100" y="287"/>
                    <a:pt x="100" y="286"/>
                    <a:pt x="100" y="285"/>
                  </a:cubicBezTo>
                  <a:close/>
                  <a:moveTo>
                    <a:pt x="100" y="280"/>
                  </a:moveTo>
                  <a:cubicBezTo>
                    <a:pt x="105" y="286"/>
                    <a:pt x="113" y="290"/>
                    <a:pt x="120" y="295"/>
                  </a:cubicBezTo>
                  <a:cubicBezTo>
                    <a:pt x="125" y="298"/>
                    <a:pt x="130" y="302"/>
                    <a:pt x="135" y="305"/>
                  </a:cubicBezTo>
                  <a:cubicBezTo>
                    <a:pt x="135" y="306"/>
                    <a:pt x="136" y="307"/>
                    <a:pt x="137" y="308"/>
                  </a:cubicBezTo>
                  <a:cubicBezTo>
                    <a:pt x="132" y="304"/>
                    <a:pt x="127" y="300"/>
                    <a:pt x="122" y="297"/>
                  </a:cubicBezTo>
                  <a:cubicBezTo>
                    <a:pt x="114" y="293"/>
                    <a:pt x="107" y="289"/>
                    <a:pt x="100" y="284"/>
                  </a:cubicBezTo>
                  <a:cubicBezTo>
                    <a:pt x="100" y="283"/>
                    <a:pt x="100" y="281"/>
                    <a:pt x="100" y="280"/>
                  </a:cubicBezTo>
                  <a:close/>
                  <a:moveTo>
                    <a:pt x="99" y="276"/>
                  </a:moveTo>
                  <a:cubicBezTo>
                    <a:pt x="107" y="283"/>
                    <a:pt x="116" y="288"/>
                    <a:pt x="124" y="294"/>
                  </a:cubicBezTo>
                  <a:cubicBezTo>
                    <a:pt x="129" y="297"/>
                    <a:pt x="134" y="301"/>
                    <a:pt x="139" y="304"/>
                  </a:cubicBezTo>
                  <a:cubicBezTo>
                    <a:pt x="140" y="305"/>
                    <a:pt x="140" y="305"/>
                    <a:pt x="141" y="306"/>
                  </a:cubicBezTo>
                  <a:cubicBezTo>
                    <a:pt x="136" y="302"/>
                    <a:pt x="130" y="299"/>
                    <a:pt x="124" y="295"/>
                  </a:cubicBezTo>
                  <a:cubicBezTo>
                    <a:pt x="116" y="290"/>
                    <a:pt x="107" y="285"/>
                    <a:pt x="99" y="279"/>
                  </a:cubicBezTo>
                  <a:cubicBezTo>
                    <a:pt x="99" y="278"/>
                    <a:pt x="99" y="278"/>
                    <a:pt x="99" y="277"/>
                  </a:cubicBezTo>
                  <a:cubicBezTo>
                    <a:pt x="99" y="277"/>
                    <a:pt x="99" y="276"/>
                    <a:pt x="99" y="276"/>
                  </a:cubicBezTo>
                  <a:close/>
                  <a:moveTo>
                    <a:pt x="99" y="271"/>
                  </a:moveTo>
                  <a:cubicBezTo>
                    <a:pt x="102" y="274"/>
                    <a:pt x="106" y="277"/>
                    <a:pt x="110" y="280"/>
                  </a:cubicBezTo>
                  <a:cubicBezTo>
                    <a:pt x="114" y="283"/>
                    <a:pt x="119" y="286"/>
                    <a:pt x="123" y="289"/>
                  </a:cubicBezTo>
                  <a:cubicBezTo>
                    <a:pt x="129" y="293"/>
                    <a:pt x="135" y="296"/>
                    <a:pt x="140" y="300"/>
                  </a:cubicBezTo>
                  <a:cubicBezTo>
                    <a:pt x="137" y="298"/>
                    <a:pt x="134" y="297"/>
                    <a:pt x="131" y="295"/>
                  </a:cubicBezTo>
                  <a:cubicBezTo>
                    <a:pt x="120" y="289"/>
                    <a:pt x="109" y="282"/>
                    <a:pt x="99" y="274"/>
                  </a:cubicBezTo>
                  <a:cubicBezTo>
                    <a:pt x="99" y="273"/>
                    <a:pt x="99" y="272"/>
                    <a:pt x="99" y="271"/>
                  </a:cubicBezTo>
                  <a:close/>
                  <a:moveTo>
                    <a:pt x="99" y="264"/>
                  </a:moveTo>
                  <a:cubicBezTo>
                    <a:pt x="104" y="272"/>
                    <a:pt x="114" y="277"/>
                    <a:pt x="122" y="283"/>
                  </a:cubicBezTo>
                  <a:cubicBezTo>
                    <a:pt x="127" y="286"/>
                    <a:pt x="133" y="290"/>
                    <a:pt x="138" y="294"/>
                  </a:cubicBezTo>
                  <a:cubicBezTo>
                    <a:pt x="142" y="296"/>
                    <a:pt x="145" y="298"/>
                    <a:pt x="148" y="301"/>
                  </a:cubicBezTo>
                  <a:cubicBezTo>
                    <a:pt x="143" y="297"/>
                    <a:pt x="137" y="294"/>
                    <a:pt x="132" y="291"/>
                  </a:cubicBezTo>
                  <a:cubicBezTo>
                    <a:pt x="121" y="284"/>
                    <a:pt x="108" y="279"/>
                    <a:pt x="99" y="269"/>
                  </a:cubicBezTo>
                  <a:cubicBezTo>
                    <a:pt x="99" y="268"/>
                    <a:pt x="99" y="266"/>
                    <a:pt x="99" y="264"/>
                  </a:cubicBezTo>
                  <a:close/>
                  <a:moveTo>
                    <a:pt x="98" y="258"/>
                  </a:moveTo>
                  <a:cubicBezTo>
                    <a:pt x="100" y="262"/>
                    <a:pt x="106" y="264"/>
                    <a:pt x="109" y="267"/>
                  </a:cubicBezTo>
                  <a:cubicBezTo>
                    <a:pt x="116" y="272"/>
                    <a:pt x="122" y="277"/>
                    <a:pt x="129" y="281"/>
                  </a:cubicBezTo>
                  <a:cubicBezTo>
                    <a:pt x="136" y="286"/>
                    <a:pt x="143" y="291"/>
                    <a:pt x="151" y="296"/>
                  </a:cubicBezTo>
                  <a:cubicBezTo>
                    <a:pt x="156" y="299"/>
                    <a:pt x="160" y="303"/>
                    <a:pt x="166" y="306"/>
                  </a:cubicBezTo>
                  <a:cubicBezTo>
                    <a:pt x="166" y="306"/>
                    <a:pt x="166" y="306"/>
                    <a:pt x="166" y="306"/>
                  </a:cubicBezTo>
                  <a:cubicBezTo>
                    <a:pt x="165" y="306"/>
                    <a:pt x="164" y="306"/>
                    <a:pt x="163" y="305"/>
                  </a:cubicBezTo>
                  <a:cubicBezTo>
                    <a:pt x="159" y="303"/>
                    <a:pt x="154" y="300"/>
                    <a:pt x="150" y="297"/>
                  </a:cubicBezTo>
                  <a:cubicBezTo>
                    <a:pt x="141" y="292"/>
                    <a:pt x="131" y="287"/>
                    <a:pt x="122" y="281"/>
                  </a:cubicBezTo>
                  <a:cubicBezTo>
                    <a:pt x="114" y="275"/>
                    <a:pt x="107" y="268"/>
                    <a:pt x="99" y="263"/>
                  </a:cubicBezTo>
                  <a:cubicBezTo>
                    <a:pt x="98" y="261"/>
                    <a:pt x="98" y="260"/>
                    <a:pt x="98" y="258"/>
                  </a:cubicBezTo>
                  <a:close/>
                  <a:moveTo>
                    <a:pt x="142" y="289"/>
                  </a:moveTo>
                  <a:cubicBezTo>
                    <a:pt x="132" y="283"/>
                    <a:pt x="123" y="277"/>
                    <a:pt x="114" y="270"/>
                  </a:cubicBezTo>
                  <a:cubicBezTo>
                    <a:pt x="110" y="267"/>
                    <a:pt x="106" y="264"/>
                    <a:pt x="102" y="261"/>
                  </a:cubicBezTo>
                  <a:cubicBezTo>
                    <a:pt x="101" y="260"/>
                    <a:pt x="100" y="259"/>
                    <a:pt x="99" y="257"/>
                  </a:cubicBezTo>
                  <a:cubicBezTo>
                    <a:pt x="99" y="257"/>
                    <a:pt x="99" y="257"/>
                    <a:pt x="99" y="257"/>
                  </a:cubicBezTo>
                  <a:cubicBezTo>
                    <a:pt x="100" y="257"/>
                    <a:pt x="101" y="258"/>
                    <a:pt x="102" y="259"/>
                  </a:cubicBezTo>
                  <a:cubicBezTo>
                    <a:pt x="103" y="260"/>
                    <a:pt x="104" y="261"/>
                    <a:pt x="106" y="262"/>
                  </a:cubicBezTo>
                  <a:cubicBezTo>
                    <a:pt x="114" y="268"/>
                    <a:pt x="122" y="274"/>
                    <a:pt x="130" y="279"/>
                  </a:cubicBezTo>
                  <a:cubicBezTo>
                    <a:pt x="139" y="286"/>
                    <a:pt x="149" y="292"/>
                    <a:pt x="158" y="299"/>
                  </a:cubicBezTo>
                  <a:cubicBezTo>
                    <a:pt x="160" y="301"/>
                    <a:pt x="162" y="302"/>
                    <a:pt x="164" y="304"/>
                  </a:cubicBezTo>
                  <a:cubicBezTo>
                    <a:pt x="164" y="304"/>
                    <a:pt x="164" y="304"/>
                    <a:pt x="164" y="304"/>
                  </a:cubicBezTo>
                  <a:cubicBezTo>
                    <a:pt x="156" y="300"/>
                    <a:pt x="149" y="294"/>
                    <a:pt x="142" y="289"/>
                  </a:cubicBezTo>
                  <a:close/>
                  <a:moveTo>
                    <a:pt x="169" y="305"/>
                  </a:moveTo>
                  <a:cubicBezTo>
                    <a:pt x="169" y="304"/>
                    <a:pt x="168" y="304"/>
                    <a:pt x="167" y="303"/>
                  </a:cubicBezTo>
                  <a:cubicBezTo>
                    <a:pt x="166" y="302"/>
                    <a:pt x="165" y="302"/>
                    <a:pt x="163" y="301"/>
                  </a:cubicBezTo>
                  <a:cubicBezTo>
                    <a:pt x="160" y="298"/>
                    <a:pt x="156" y="295"/>
                    <a:pt x="153" y="293"/>
                  </a:cubicBezTo>
                  <a:cubicBezTo>
                    <a:pt x="146" y="287"/>
                    <a:pt x="139" y="282"/>
                    <a:pt x="132" y="276"/>
                  </a:cubicBezTo>
                  <a:cubicBezTo>
                    <a:pt x="125" y="271"/>
                    <a:pt x="120" y="265"/>
                    <a:pt x="113" y="260"/>
                  </a:cubicBezTo>
                  <a:cubicBezTo>
                    <a:pt x="108" y="256"/>
                    <a:pt x="103" y="253"/>
                    <a:pt x="98" y="249"/>
                  </a:cubicBezTo>
                  <a:cubicBezTo>
                    <a:pt x="98" y="247"/>
                    <a:pt x="98" y="246"/>
                    <a:pt x="98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8" y="262"/>
                    <a:pt x="124" y="268"/>
                    <a:pt x="131" y="273"/>
                  </a:cubicBezTo>
                  <a:cubicBezTo>
                    <a:pt x="143" y="283"/>
                    <a:pt x="157" y="292"/>
                    <a:pt x="169" y="304"/>
                  </a:cubicBezTo>
                  <a:cubicBezTo>
                    <a:pt x="169" y="304"/>
                    <a:pt x="169" y="304"/>
                    <a:pt x="170" y="305"/>
                  </a:cubicBezTo>
                  <a:cubicBezTo>
                    <a:pt x="170" y="305"/>
                    <a:pt x="169" y="305"/>
                    <a:pt x="169" y="305"/>
                  </a:cubicBezTo>
                  <a:close/>
                  <a:moveTo>
                    <a:pt x="173" y="271"/>
                  </a:moveTo>
                  <a:cubicBezTo>
                    <a:pt x="163" y="262"/>
                    <a:pt x="152" y="254"/>
                    <a:pt x="141" y="246"/>
                  </a:cubicBezTo>
                  <a:cubicBezTo>
                    <a:pt x="132" y="241"/>
                    <a:pt x="123" y="235"/>
                    <a:pt x="114" y="229"/>
                  </a:cubicBezTo>
                  <a:cubicBezTo>
                    <a:pt x="113" y="228"/>
                    <a:pt x="112" y="227"/>
                    <a:pt x="110" y="226"/>
                  </a:cubicBezTo>
                  <a:cubicBezTo>
                    <a:pt x="107" y="223"/>
                    <a:pt x="103" y="221"/>
                    <a:pt x="100" y="218"/>
                  </a:cubicBezTo>
                  <a:cubicBezTo>
                    <a:pt x="98" y="217"/>
                    <a:pt x="97" y="215"/>
                    <a:pt x="95" y="214"/>
                  </a:cubicBezTo>
                  <a:cubicBezTo>
                    <a:pt x="95" y="213"/>
                    <a:pt x="95" y="211"/>
                    <a:pt x="95" y="210"/>
                  </a:cubicBezTo>
                  <a:cubicBezTo>
                    <a:pt x="96" y="210"/>
                    <a:pt x="96" y="211"/>
                    <a:pt x="97" y="212"/>
                  </a:cubicBezTo>
                  <a:cubicBezTo>
                    <a:pt x="97" y="212"/>
                    <a:pt x="98" y="212"/>
                    <a:pt x="98" y="212"/>
                  </a:cubicBezTo>
                  <a:cubicBezTo>
                    <a:pt x="99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7" y="220"/>
                  </a:cubicBezTo>
                  <a:cubicBezTo>
                    <a:pt x="110" y="223"/>
                    <a:pt x="113" y="226"/>
                    <a:pt x="117" y="229"/>
                  </a:cubicBezTo>
                  <a:cubicBezTo>
                    <a:pt x="126" y="235"/>
                    <a:pt x="135" y="240"/>
                    <a:pt x="144" y="247"/>
                  </a:cubicBezTo>
                  <a:cubicBezTo>
                    <a:pt x="150" y="251"/>
                    <a:pt x="157" y="256"/>
                    <a:pt x="163" y="261"/>
                  </a:cubicBezTo>
                  <a:cubicBezTo>
                    <a:pt x="165" y="263"/>
                    <a:pt x="168" y="266"/>
                    <a:pt x="170" y="268"/>
                  </a:cubicBezTo>
                  <a:cubicBezTo>
                    <a:pt x="171" y="269"/>
                    <a:pt x="178" y="276"/>
                    <a:pt x="173" y="271"/>
                  </a:cubicBezTo>
                  <a:close/>
                  <a:moveTo>
                    <a:pt x="137" y="241"/>
                  </a:moveTo>
                  <a:cubicBezTo>
                    <a:pt x="129" y="235"/>
                    <a:pt x="120" y="230"/>
                    <a:pt x="112" y="224"/>
                  </a:cubicBezTo>
                  <a:cubicBezTo>
                    <a:pt x="110" y="222"/>
                    <a:pt x="107" y="219"/>
                    <a:pt x="105" y="217"/>
                  </a:cubicBezTo>
                  <a:cubicBezTo>
                    <a:pt x="116" y="225"/>
                    <a:pt x="126" y="234"/>
                    <a:pt x="138" y="241"/>
                  </a:cubicBezTo>
                  <a:cubicBezTo>
                    <a:pt x="145" y="246"/>
                    <a:pt x="152" y="251"/>
                    <a:pt x="159" y="256"/>
                  </a:cubicBezTo>
                  <a:cubicBezTo>
                    <a:pt x="162" y="258"/>
                    <a:pt x="165" y="260"/>
                    <a:pt x="169" y="263"/>
                  </a:cubicBezTo>
                  <a:cubicBezTo>
                    <a:pt x="171" y="264"/>
                    <a:pt x="173" y="266"/>
                    <a:pt x="175" y="267"/>
                  </a:cubicBezTo>
                  <a:cubicBezTo>
                    <a:pt x="175" y="269"/>
                    <a:pt x="175" y="270"/>
                    <a:pt x="175" y="272"/>
                  </a:cubicBezTo>
                  <a:cubicBezTo>
                    <a:pt x="164" y="260"/>
                    <a:pt x="150" y="250"/>
                    <a:pt x="137" y="241"/>
                  </a:cubicBezTo>
                  <a:close/>
                  <a:moveTo>
                    <a:pt x="96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6" y="215"/>
                  </a:cubicBezTo>
                  <a:close/>
                  <a:moveTo>
                    <a:pt x="116" y="231"/>
                  </a:moveTo>
                  <a:cubicBezTo>
                    <a:pt x="127" y="240"/>
                    <a:pt x="140" y="247"/>
                    <a:pt x="151" y="256"/>
                  </a:cubicBezTo>
                  <a:cubicBezTo>
                    <a:pt x="158" y="261"/>
                    <a:pt x="164" y="266"/>
                    <a:pt x="169" y="272"/>
                  </a:cubicBezTo>
                  <a:cubicBezTo>
                    <a:pt x="171" y="273"/>
                    <a:pt x="172" y="274"/>
                    <a:pt x="173" y="275"/>
                  </a:cubicBezTo>
                  <a:cubicBezTo>
                    <a:pt x="176" y="279"/>
                    <a:pt x="171" y="274"/>
                    <a:pt x="171" y="274"/>
                  </a:cubicBezTo>
                  <a:cubicBezTo>
                    <a:pt x="169" y="272"/>
                    <a:pt x="166" y="270"/>
                    <a:pt x="164" y="268"/>
                  </a:cubicBezTo>
                  <a:cubicBezTo>
                    <a:pt x="153" y="259"/>
                    <a:pt x="141" y="250"/>
                    <a:pt x="128" y="242"/>
                  </a:cubicBezTo>
                  <a:cubicBezTo>
                    <a:pt x="117" y="234"/>
                    <a:pt x="107" y="225"/>
                    <a:pt x="95" y="217"/>
                  </a:cubicBezTo>
                  <a:cubicBezTo>
                    <a:pt x="95" y="217"/>
                    <a:pt x="95" y="216"/>
                    <a:pt x="95" y="216"/>
                  </a:cubicBezTo>
                  <a:cubicBezTo>
                    <a:pt x="100" y="220"/>
                    <a:pt x="105" y="223"/>
                    <a:pt x="110" y="227"/>
                  </a:cubicBezTo>
                  <a:cubicBezTo>
                    <a:pt x="112" y="228"/>
                    <a:pt x="114" y="230"/>
                    <a:pt x="116" y="231"/>
                  </a:cubicBezTo>
                  <a:close/>
                  <a:moveTo>
                    <a:pt x="158" y="286"/>
                  </a:moveTo>
                  <a:cubicBezTo>
                    <a:pt x="152" y="280"/>
                    <a:pt x="145" y="274"/>
                    <a:pt x="138" y="268"/>
                  </a:cubicBezTo>
                  <a:cubicBezTo>
                    <a:pt x="131" y="262"/>
                    <a:pt x="124" y="257"/>
                    <a:pt x="117" y="251"/>
                  </a:cubicBezTo>
                  <a:cubicBezTo>
                    <a:pt x="113" y="247"/>
                    <a:pt x="108" y="244"/>
                    <a:pt x="104" y="240"/>
                  </a:cubicBezTo>
                  <a:cubicBezTo>
                    <a:pt x="108" y="242"/>
                    <a:pt x="111" y="245"/>
                    <a:pt x="114" y="248"/>
                  </a:cubicBezTo>
                  <a:cubicBezTo>
                    <a:pt x="121" y="253"/>
                    <a:pt x="129" y="258"/>
                    <a:pt x="136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1" y="284"/>
                    <a:pt x="164" y="287"/>
                    <a:pt x="167" y="290"/>
                  </a:cubicBezTo>
                  <a:cubicBezTo>
                    <a:pt x="169" y="292"/>
                    <a:pt x="171" y="294"/>
                    <a:pt x="173" y="295"/>
                  </a:cubicBezTo>
                  <a:cubicBezTo>
                    <a:pt x="173" y="296"/>
                    <a:pt x="173" y="298"/>
                    <a:pt x="173" y="300"/>
                  </a:cubicBezTo>
                  <a:cubicBezTo>
                    <a:pt x="169" y="294"/>
                    <a:pt x="163" y="291"/>
                    <a:pt x="158" y="286"/>
                  </a:cubicBezTo>
                  <a:close/>
                  <a:moveTo>
                    <a:pt x="96" y="226"/>
                  </a:moveTo>
                  <a:cubicBezTo>
                    <a:pt x="107" y="238"/>
                    <a:pt x="120" y="247"/>
                    <a:pt x="132" y="257"/>
                  </a:cubicBezTo>
                  <a:cubicBezTo>
                    <a:pt x="146" y="268"/>
                    <a:pt x="159" y="280"/>
                    <a:pt x="171" y="292"/>
                  </a:cubicBezTo>
                  <a:cubicBezTo>
                    <a:pt x="174" y="296"/>
                    <a:pt x="171" y="293"/>
                    <a:pt x="170" y="291"/>
                  </a:cubicBezTo>
                  <a:cubicBezTo>
                    <a:pt x="168" y="290"/>
                    <a:pt x="167" y="289"/>
                    <a:pt x="166" y="288"/>
                  </a:cubicBezTo>
                  <a:cubicBezTo>
                    <a:pt x="163" y="285"/>
                    <a:pt x="160" y="282"/>
                    <a:pt x="157" y="280"/>
                  </a:cubicBezTo>
                  <a:cubicBezTo>
                    <a:pt x="150" y="274"/>
                    <a:pt x="144" y="269"/>
                    <a:pt x="138" y="264"/>
                  </a:cubicBezTo>
                  <a:cubicBezTo>
                    <a:pt x="124" y="253"/>
                    <a:pt x="110" y="244"/>
                    <a:pt x="97" y="233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0"/>
                    <a:pt x="96" y="228"/>
                    <a:pt x="96" y="226"/>
                  </a:cubicBezTo>
                  <a:close/>
                  <a:moveTo>
                    <a:pt x="96" y="222"/>
                  </a:moveTo>
                  <a:cubicBezTo>
                    <a:pt x="109" y="234"/>
                    <a:pt x="122" y="244"/>
                    <a:pt x="136" y="254"/>
                  </a:cubicBezTo>
                  <a:cubicBezTo>
                    <a:pt x="143" y="260"/>
                    <a:pt x="151" y="266"/>
                    <a:pt x="158" y="272"/>
                  </a:cubicBezTo>
                  <a:cubicBezTo>
                    <a:pt x="161" y="275"/>
                    <a:pt x="164" y="277"/>
                    <a:pt x="167" y="280"/>
                  </a:cubicBezTo>
                  <a:cubicBezTo>
                    <a:pt x="169" y="282"/>
                    <a:pt x="170" y="283"/>
                    <a:pt x="172" y="285"/>
                  </a:cubicBezTo>
                  <a:cubicBezTo>
                    <a:pt x="175" y="288"/>
                    <a:pt x="171" y="285"/>
                    <a:pt x="170" y="284"/>
                  </a:cubicBezTo>
                  <a:cubicBezTo>
                    <a:pt x="157" y="273"/>
                    <a:pt x="145" y="262"/>
                    <a:pt x="131" y="252"/>
                  </a:cubicBezTo>
                  <a:cubicBezTo>
                    <a:pt x="124" y="247"/>
                    <a:pt x="116" y="241"/>
                    <a:pt x="109" y="236"/>
                  </a:cubicBezTo>
                  <a:cubicBezTo>
                    <a:pt x="106" y="233"/>
                    <a:pt x="103" y="231"/>
                    <a:pt x="101" y="229"/>
                  </a:cubicBezTo>
                  <a:cubicBezTo>
                    <a:pt x="99" y="227"/>
                    <a:pt x="98" y="225"/>
                    <a:pt x="96" y="224"/>
                  </a:cubicBezTo>
                  <a:cubicBezTo>
                    <a:pt x="96" y="224"/>
                    <a:pt x="96" y="223"/>
                    <a:pt x="96" y="222"/>
                  </a:cubicBezTo>
                  <a:close/>
                  <a:moveTo>
                    <a:pt x="174" y="286"/>
                  </a:moveTo>
                  <a:cubicBezTo>
                    <a:pt x="163" y="273"/>
                    <a:pt x="149" y="264"/>
                    <a:pt x="136" y="254"/>
                  </a:cubicBezTo>
                  <a:cubicBezTo>
                    <a:pt x="130" y="249"/>
                    <a:pt x="124" y="245"/>
                    <a:pt x="118" y="240"/>
                  </a:cubicBezTo>
                  <a:cubicBezTo>
                    <a:pt x="125" y="245"/>
                    <a:pt x="133" y="250"/>
                    <a:pt x="140" y="255"/>
                  </a:cubicBezTo>
                  <a:cubicBezTo>
                    <a:pt x="148" y="260"/>
                    <a:pt x="155" y="266"/>
                    <a:pt x="162" y="273"/>
                  </a:cubicBezTo>
                  <a:cubicBezTo>
                    <a:pt x="165" y="275"/>
                    <a:pt x="168" y="278"/>
                    <a:pt x="171" y="281"/>
                  </a:cubicBezTo>
                  <a:cubicBezTo>
                    <a:pt x="172" y="282"/>
                    <a:pt x="173" y="283"/>
                    <a:pt x="174" y="283"/>
                  </a:cubicBezTo>
                  <a:cubicBezTo>
                    <a:pt x="174" y="284"/>
                    <a:pt x="174" y="285"/>
                    <a:pt x="174" y="286"/>
                  </a:cubicBezTo>
                  <a:close/>
                  <a:moveTo>
                    <a:pt x="100" y="225"/>
                  </a:moveTo>
                  <a:cubicBezTo>
                    <a:pt x="102" y="226"/>
                    <a:pt x="104" y="228"/>
                    <a:pt x="106" y="230"/>
                  </a:cubicBezTo>
                  <a:cubicBezTo>
                    <a:pt x="105" y="229"/>
                    <a:pt x="103" y="228"/>
                    <a:pt x="102" y="227"/>
                  </a:cubicBezTo>
                  <a:cubicBezTo>
                    <a:pt x="100" y="225"/>
                    <a:pt x="98" y="224"/>
                    <a:pt x="97" y="222"/>
                  </a:cubicBezTo>
                  <a:cubicBezTo>
                    <a:pt x="95" y="221"/>
                    <a:pt x="100" y="225"/>
                    <a:pt x="100" y="225"/>
                  </a:cubicBezTo>
                  <a:close/>
                  <a:moveTo>
                    <a:pt x="102" y="226"/>
                  </a:moveTo>
                  <a:cubicBezTo>
                    <a:pt x="104" y="227"/>
                    <a:pt x="106" y="228"/>
                    <a:pt x="108" y="229"/>
                  </a:cubicBezTo>
                  <a:cubicBezTo>
                    <a:pt x="115" y="234"/>
                    <a:pt x="121" y="239"/>
                    <a:pt x="128" y="243"/>
                  </a:cubicBezTo>
                  <a:cubicBezTo>
                    <a:pt x="136" y="249"/>
                    <a:pt x="144" y="254"/>
                    <a:pt x="151" y="261"/>
                  </a:cubicBezTo>
                  <a:cubicBezTo>
                    <a:pt x="155" y="264"/>
                    <a:pt x="158" y="267"/>
                    <a:pt x="161" y="270"/>
                  </a:cubicBezTo>
                  <a:cubicBezTo>
                    <a:pt x="164" y="272"/>
                    <a:pt x="168" y="274"/>
                    <a:pt x="170" y="277"/>
                  </a:cubicBezTo>
                  <a:cubicBezTo>
                    <a:pt x="171" y="278"/>
                    <a:pt x="172" y="279"/>
                    <a:pt x="173" y="280"/>
                  </a:cubicBezTo>
                  <a:cubicBezTo>
                    <a:pt x="174" y="282"/>
                    <a:pt x="174" y="282"/>
                    <a:pt x="172" y="281"/>
                  </a:cubicBezTo>
                  <a:cubicBezTo>
                    <a:pt x="171" y="280"/>
                    <a:pt x="169" y="278"/>
                    <a:pt x="168" y="277"/>
                  </a:cubicBezTo>
                  <a:cubicBezTo>
                    <a:pt x="164" y="274"/>
                    <a:pt x="161" y="271"/>
                    <a:pt x="157" y="267"/>
                  </a:cubicBezTo>
                  <a:cubicBezTo>
                    <a:pt x="151" y="262"/>
                    <a:pt x="144" y="257"/>
                    <a:pt x="137" y="252"/>
                  </a:cubicBezTo>
                  <a:cubicBezTo>
                    <a:pt x="129" y="247"/>
                    <a:pt x="120" y="241"/>
                    <a:pt x="113" y="235"/>
                  </a:cubicBezTo>
                  <a:cubicBezTo>
                    <a:pt x="109" y="232"/>
                    <a:pt x="106" y="229"/>
                    <a:pt x="102" y="226"/>
                  </a:cubicBezTo>
                  <a:close/>
                  <a:moveTo>
                    <a:pt x="95" y="218"/>
                  </a:moveTo>
                  <a:cubicBezTo>
                    <a:pt x="96" y="218"/>
                    <a:pt x="96" y="219"/>
                    <a:pt x="96" y="219"/>
                  </a:cubicBezTo>
                  <a:cubicBezTo>
                    <a:pt x="99" y="220"/>
                    <a:pt x="101" y="222"/>
                    <a:pt x="103" y="224"/>
                  </a:cubicBezTo>
                  <a:cubicBezTo>
                    <a:pt x="106" y="227"/>
                    <a:pt x="110" y="230"/>
                    <a:pt x="113" y="232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09" y="229"/>
                    <a:pt x="102" y="226"/>
                    <a:pt x="97" y="220"/>
                  </a:cubicBezTo>
                  <a:cubicBezTo>
                    <a:pt x="97" y="220"/>
                    <a:pt x="96" y="219"/>
                    <a:pt x="95" y="219"/>
                  </a:cubicBezTo>
                  <a:cubicBezTo>
                    <a:pt x="95" y="219"/>
                    <a:pt x="95" y="218"/>
                    <a:pt x="95" y="218"/>
                  </a:cubicBezTo>
                  <a:close/>
                  <a:moveTo>
                    <a:pt x="174" y="278"/>
                  </a:moveTo>
                  <a:cubicBezTo>
                    <a:pt x="174" y="279"/>
                    <a:pt x="174" y="280"/>
                    <a:pt x="174" y="281"/>
                  </a:cubicBezTo>
                  <a:cubicBezTo>
                    <a:pt x="169" y="275"/>
                    <a:pt x="164" y="271"/>
                    <a:pt x="158" y="266"/>
                  </a:cubicBezTo>
                  <a:cubicBezTo>
                    <a:pt x="152" y="260"/>
                    <a:pt x="145" y="255"/>
                    <a:pt x="138" y="250"/>
                  </a:cubicBezTo>
                  <a:cubicBezTo>
                    <a:pt x="132" y="246"/>
                    <a:pt x="126" y="242"/>
                    <a:pt x="120" y="238"/>
                  </a:cubicBezTo>
                  <a:cubicBezTo>
                    <a:pt x="125" y="241"/>
                    <a:pt x="130" y="244"/>
                    <a:pt x="134" y="247"/>
                  </a:cubicBezTo>
                  <a:cubicBezTo>
                    <a:pt x="143" y="253"/>
                    <a:pt x="151" y="258"/>
                    <a:pt x="159" y="265"/>
                  </a:cubicBezTo>
                  <a:cubicBezTo>
                    <a:pt x="162" y="268"/>
                    <a:pt x="166" y="271"/>
                    <a:pt x="169" y="274"/>
                  </a:cubicBezTo>
                  <a:cubicBezTo>
                    <a:pt x="171" y="276"/>
                    <a:pt x="173" y="277"/>
                    <a:pt x="174" y="278"/>
                  </a:cubicBezTo>
                  <a:close/>
                  <a:moveTo>
                    <a:pt x="174" y="287"/>
                  </a:moveTo>
                  <a:cubicBezTo>
                    <a:pt x="174" y="290"/>
                    <a:pt x="173" y="292"/>
                    <a:pt x="173" y="294"/>
                  </a:cubicBezTo>
                  <a:cubicBezTo>
                    <a:pt x="161" y="281"/>
                    <a:pt x="148" y="268"/>
                    <a:pt x="134" y="257"/>
                  </a:cubicBezTo>
                  <a:cubicBezTo>
                    <a:pt x="127" y="252"/>
                    <a:pt x="120" y="246"/>
                    <a:pt x="113" y="241"/>
                  </a:cubicBezTo>
                  <a:cubicBezTo>
                    <a:pt x="109" y="238"/>
                    <a:pt x="106" y="235"/>
                    <a:pt x="103" y="232"/>
                  </a:cubicBezTo>
                  <a:cubicBezTo>
                    <a:pt x="101" y="230"/>
                    <a:pt x="98" y="227"/>
                    <a:pt x="96" y="225"/>
                  </a:cubicBezTo>
                  <a:cubicBezTo>
                    <a:pt x="96" y="225"/>
                    <a:pt x="96" y="225"/>
                    <a:pt x="96" y="225"/>
                  </a:cubicBezTo>
                  <a:cubicBezTo>
                    <a:pt x="99" y="227"/>
                    <a:pt x="101" y="230"/>
                    <a:pt x="104" y="233"/>
                  </a:cubicBezTo>
                  <a:cubicBezTo>
                    <a:pt x="107" y="235"/>
                    <a:pt x="110" y="238"/>
                    <a:pt x="113" y="240"/>
                  </a:cubicBezTo>
                  <a:cubicBezTo>
                    <a:pt x="121" y="246"/>
                    <a:pt x="128" y="251"/>
                    <a:pt x="135" y="256"/>
                  </a:cubicBezTo>
                  <a:cubicBezTo>
                    <a:pt x="143" y="262"/>
                    <a:pt x="150" y="268"/>
                    <a:pt x="158" y="274"/>
                  </a:cubicBezTo>
                  <a:cubicBezTo>
                    <a:pt x="161" y="277"/>
                    <a:pt x="165" y="281"/>
                    <a:pt x="168" y="284"/>
                  </a:cubicBezTo>
                  <a:cubicBezTo>
                    <a:pt x="170" y="285"/>
                    <a:pt x="172" y="287"/>
                    <a:pt x="174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2" y="303"/>
                  </a:moveTo>
                  <a:cubicBezTo>
                    <a:pt x="170" y="302"/>
                    <a:pt x="168" y="300"/>
                    <a:pt x="166" y="298"/>
                  </a:cubicBezTo>
                  <a:cubicBezTo>
                    <a:pt x="164" y="296"/>
                    <a:pt x="162" y="295"/>
                    <a:pt x="159" y="293"/>
                  </a:cubicBezTo>
                  <a:cubicBezTo>
                    <a:pt x="151" y="288"/>
                    <a:pt x="144" y="282"/>
                    <a:pt x="137" y="276"/>
                  </a:cubicBezTo>
                  <a:cubicBezTo>
                    <a:pt x="124" y="264"/>
                    <a:pt x="111" y="253"/>
                    <a:pt x="97" y="243"/>
                  </a:cubicBezTo>
                  <a:cubicBezTo>
                    <a:pt x="97" y="241"/>
                    <a:pt x="97" y="240"/>
                    <a:pt x="97" y="238"/>
                  </a:cubicBezTo>
                  <a:cubicBezTo>
                    <a:pt x="99" y="242"/>
                    <a:pt x="103" y="245"/>
                    <a:pt x="106" y="248"/>
                  </a:cubicBezTo>
                  <a:cubicBezTo>
                    <a:pt x="114" y="254"/>
                    <a:pt x="120" y="259"/>
                    <a:pt x="128" y="265"/>
                  </a:cubicBezTo>
                  <a:cubicBezTo>
                    <a:pt x="135" y="270"/>
                    <a:pt x="142" y="276"/>
                    <a:pt x="149" y="282"/>
                  </a:cubicBezTo>
                  <a:cubicBezTo>
                    <a:pt x="152" y="284"/>
                    <a:pt x="154" y="286"/>
                    <a:pt x="157" y="288"/>
                  </a:cubicBezTo>
                  <a:cubicBezTo>
                    <a:pt x="161" y="292"/>
                    <a:pt x="165" y="295"/>
                    <a:pt x="169" y="298"/>
                  </a:cubicBezTo>
                  <a:cubicBezTo>
                    <a:pt x="170" y="300"/>
                    <a:pt x="172" y="303"/>
                    <a:pt x="172" y="303"/>
                  </a:cubicBezTo>
                  <a:close/>
                  <a:moveTo>
                    <a:pt x="137" y="271"/>
                  </a:moveTo>
                  <a:cubicBezTo>
                    <a:pt x="130" y="265"/>
                    <a:pt x="122" y="260"/>
                    <a:pt x="115" y="254"/>
                  </a:cubicBezTo>
                  <a:cubicBezTo>
                    <a:pt x="110" y="250"/>
                    <a:pt x="102" y="245"/>
                    <a:pt x="99" y="240"/>
                  </a:cubicBezTo>
                  <a:cubicBezTo>
                    <a:pt x="97" y="237"/>
                    <a:pt x="99" y="240"/>
                    <a:pt x="100" y="240"/>
                  </a:cubicBezTo>
                  <a:cubicBezTo>
                    <a:pt x="101" y="241"/>
                    <a:pt x="102" y="242"/>
                    <a:pt x="104" y="243"/>
                  </a:cubicBezTo>
                  <a:cubicBezTo>
                    <a:pt x="107" y="246"/>
                    <a:pt x="110" y="248"/>
                    <a:pt x="113" y="250"/>
                  </a:cubicBezTo>
                  <a:cubicBezTo>
                    <a:pt x="121" y="256"/>
                    <a:pt x="127" y="262"/>
                    <a:pt x="134" y="268"/>
                  </a:cubicBezTo>
                  <a:cubicBezTo>
                    <a:pt x="138" y="271"/>
                    <a:pt x="141" y="275"/>
                    <a:pt x="145" y="278"/>
                  </a:cubicBezTo>
                  <a:cubicBezTo>
                    <a:pt x="142" y="276"/>
                    <a:pt x="140" y="273"/>
                    <a:pt x="137" y="271"/>
                  </a:cubicBezTo>
                  <a:close/>
                  <a:moveTo>
                    <a:pt x="141" y="280"/>
                  </a:moveTo>
                  <a:cubicBezTo>
                    <a:pt x="141" y="280"/>
                    <a:pt x="142" y="280"/>
                    <a:pt x="142" y="281"/>
                  </a:cubicBezTo>
                  <a:cubicBezTo>
                    <a:pt x="139" y="278"/>
                    <a:pt x="136" y="276"/>
                    <a:pt x="133" y="273"/>
                  </a:cubicBezTo>
                  <a:cubicBezTo>
                    <a:pt x="126" y="268"/>
                    <a:pt x="120" y="263"/>
                    <a:pt x="113" y="258"/>
                  </a:cubicBezTo>
                  <a:cubicBezTo>
                    <a:pt x="110" y="255"/>
                    <a:pt x="107" y="253"/>
                    <a:pt x="104" y="251"/>
                  </a:cubicBezTo>
                  <a:cubicBezTo>
                    <a:pt x="103" y="249"/>
                    <a:pt x="101" y="248"/>
                    <a:pt x="100" y="246"/>
                  </a:cubicBezTo>
                  <a:cubicBezTo>
                    <a:pt x="100" y="246"/>
                    <a:pt x="96" y="243"/>
                    <a:pt x="100" y="245"/>
                  </a:cubicBezTo>
                  <a:cubicBezTo>
                    <a:pt x="114" y="256"/>
                    <a:pt x="127" y="268"/>
                    <a:pt x="141" y="280"/>
                  </a:cubicBezTo>
                  <a:close/>
                  <a:moveTo>
                    <a:pt x="97" y="234"/>
                  </a:moveTo>
                  <a:cubicBezTo>
                    <a:pt x="102" y="239"/>
                    <a:pt x="108" y="244"/>
                    <a:pt x="114" y="249"/>
                  </a:cubicBezTo>
                  <a:cubicBezTo>
                    <a:pt x="121" y="255"/>
                    <a:pt x="128" y="261"/>
                    <a:pt x="135" y="267"/>
                  </a:cubicBezTo>
                  <a:cubicBezTo>
                    <a:pt x="142" y="272"/>
                    <a:pt x="148" y="278"/>
                    <a:pt x="155" y="284"/>
                  </a:cubicBezTo>
                  <a:cubicBezTo>
                    <a:pt x="158" y="287"/>
                    <a:pt x="161" y="290"/>
                    <a:pt x="164" y="293"/>
                  </a:cubicBezTo>
                  <a:cubicBezTo>
                    <a:pt x="167" y="295"/>
                    <a:pt x="170" y="297"/>
                    <a:pt x="172" y="300"/>
                  </a:cubicBezTo>
                  <a:cubicBezTo>
                    <a:pt x="170" y="298"/>
                    <a:pt x="167" y="295"/>
                    <a:pt x="164" y="293"/>
                  </a:cubicBezTo>
                  <a:cubicBezTo>
                    <a:pt x="161" y="291"/>
                    <a:pt x="158" y="288"/>
                    <a:pt x="155" y="285"/>
                  </a:cubicBezTo>
                  <a:cubicBezTo>
                    <a:pt x="148" y="280"/>
                    <a:pt x="142" y="274"/>
                    <a:pt x="135" y="268"/>
                  </a:cubicBezTo>
                  <a:cubicBezTo>
                    <a:pt x="128" y="262"/>
                    <a:pt x="122" y="256"/>
                    <a:pt x="115" y="250"/>
                  </a:cubicBezTo>
                  <a:cubicBezTo>
                    <a:pt x="109" y="246"/>
                    <a:pt x="103" y="242"/>
                    <a:pt x="97" y="236"/>
                  </a:cubicBezTo>
                  <a:cubicBezTo>
                    <a:pt x="97" y="236"/>
                    <a:pt x="97" y="236"/>
                    <a:pt x="97" y="236"/>
                  </a:cubicBezTo>
                  <a:cubicBezTo>
                    <a:pt x="97" y="235"/>
                    <a:pt x="97" y="234"/>
                    <a:pt x="97" y="234"/>
                  </a:cubicBezTo>
                  <a:close/>
                  <a:moveTo>
                    <a:pt x="96" y="220"/>
                  </a:moveTo>
                  <a:cubicBezTo>
                    <a:pt x="97" y="221"/>
                    <a:pt x="98" y="222"/>
                    <a:pt x="99" y="223"/>
                  </a:cubicBezTo>
                  <a:cubicBezTo>
                    <a:pt x="98" y="222"/>
                    <a:pt x="97" y="222"/>
                    <a:pt x="96" y="221"/>
                  </a:cubicBezTo>
                  <a:cubicBezTo>
                    <a:pt x="96" y="221"/>
                    <a:pt x="96" y="220"/>
                    <a:pt x="96" y="220"/>
                  </a:cubicBezTo>
                  <a:close/>
                  <a:moveTo>
                    <a:pt x="94" y="202"/>
                  </a:moveTo>
                  <a:cubicBezTo>
                    <a:pt x="109" y="217"/>
                    <a:pt x="127" y="229"/>
                    <a:pt x="143" y="242"/>
                  </a:cubicBezTo>
                  <a:cubicBezTo>
                    <a:pt x="152" y="249"/>
                    <a:pt x="161" y="255"/>
                    <a:pt x="169" y="261"/>
                  </a:cubicBezTo>
                  <a:cubicBezTo>
                    <a:pt x="171" y="263"/>
                    <a:pt x="172" y="264"/>
                    <a:pt x="174" y="265"/>
                  </a:cubicBezTo>
                  <a:cubicBezTo>
                    <a:pt x="175" y="267"/>
                    <a:pt x="175" y="267"/>
                    <a:pt x="174" y="266"/>
                  </a:cubicBezTo>
                  <a:cubicBezTo>
                    <a:pt x="172" y="264"/>
                    <a:pt x="170" y="263"/>
                    <a:pt x="168" y="261"/>
                  </a:cubicBezTo>
                  <a:cubicBezTo>
                    <a:pt x="163" y="258"/>
                    <a:pt x="159" y="255"/>
                    <a:pt x="155" y="252"/>
                  </a:cubicBezTo>
                  <a:cubicBezTo>
                    <a:pt x="145" y="245"/>
                    <a:pt x="135" y="239"/>
                    <a:pt x="126" y="232"/>
                  </a:cubicBezTo>
                  <a:cubicBezTo>
                    <a:pt x="116" y="225"/>
                    <a:pt x="107" y="218"/>
                    <a:pt x="97" y="211"/>
                  </a:cubicBezTo>
                  <a:cubicBezTo>
                    <a:pt x="97" y="211"/>
                    <a:pt x="97" y="210"/>
                    <a:pt x="97" y="210"/>
                  </a:cubicBezTo>
                  <a:cubicBezTo>
                    <a:pt x="96" y="210"/>
                    <a:pt x="95" y="209"/>
                    <a:pt x="95" y="209"/>
                  </a:cubicBezTo>
                  <a:cubicBezTo>
                    <a:pt x="94" y="207"/>
                    <a:pt x="94" y="204"/>
                    <a:pt x="94" y="202"/>
                  </a:cubicBezTo>
                  <a:close/>
                  <a:moveTo>
                    <a:pt x="93" y="195"/>
                  </a:moveTo>
                  <a:cubicBezTo>
                    <a:pt x="107" y="207"/>
                    <a:pt x="120" y="219"/>
                    <a:pt x="134" y="230"/>
                  </a:cubicBezTo>
                  <a:cubicBezTo>
                    <a:pt x="141" y="235"/>
                    <a:pt x="147" y="240"/>
                    <a:pt x="153" y="245"/>
                  </a:cubicBezTo>
                  <a:cubicBezTo>
                    <a:pt x="147" y="240"/>
                    <a:pt x="141" y="236"/>
                    <a:pt x="135" y="232"/>
                  </a:cubicBezTo>
                  <a:cubicBezTo>
                    <a:pt x="127" y="226"/>
                    <a:pt x="120" y="221"/>
                    <a:pt x="112" y="216"/>
                  </a:cubicBezTo>
                  <a:cubicBezTo>
                    <a:pt x="106" y="211"/>
                    <a:pt x="101" y="205"/>
                    <a:pt x="94" y="201"/>
                  </a:cubicBezTo>
                  <a:cubicBezTo>
                    <a:pt x="94" y="200"/>
                    <a:pt x="94" y="199"/>
                    <a:pt x="94" y="199"/>
                  </a:cubicBezTo>
                  <a:cubicBezTo>
                    <a:pt x="94" y="198"/>
                    <a:pt x="93" y="196"/>
                    <a:pt x="93" y="195"/>
                  </a:cubicBezTo>
                  <a:close/>
                  <a:moveTo>
                    <a:pt x="93" y="194"/>
                  </a:moveTo>
                  <a:cubicBezTo>
                    <a:pt x="93" y="192"/>
                    <a:pt x="93" y="190"/>
                    <a:pt x="93" y="189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5" y="190"/>
                    <a:pt x="97" y="192"/>
                    <a:pt x="98" y="193"/>
                  </a:cubicBezTo>
                  <a:cubicBezTo>
                    <a:pt x="100" y="194"/>
                    <a:pt x="102" y="196"/>
                    <a:pt x="104" y="197"/>
                  </a:cubicBezTo>
                  <a:cubicBezTo>
                    <a:pt x="109" y="201"/>
                    <a:pt x="114" y="205"/>
                    <a:pt x="119" y="209"/>
                  </a:cubicBezTo>
                  <a:cubicBezTo>
                    <a:pt x="126" y="214"/>
                    <a:pt x="133" y="219"/>
                    <a:pt x="140" y="224"/>
                  </a:cubicBezTo>
                  <a:cubicBezTo>
                    <a:pt x="145" y="228"/>
                    <a:pt x="151" y="232"/>
                    <a:pt x="156" y="237"/>
                  </a:cubicBezTo>
                  <a:cubicBezTo>
                    <a:pt x="161" y="242"/>
                    <a:pt x="167" y="246"/>
                    <a:pt x="172" y="251"/>
                  </a:cubicBezTo>
                  <a:cubicBezTo>
                    <a:pt x="173" y="252"/>
                    <a:pt x="175" y="253"/>
                    <a:pt x="176" y="254"/>
                  </a:cubicBezTo>
                  <a:cubicBezTo>
                    <a:pt x="176" y="254"/>
                    <a:pt x="176" y="254"/>
                    <a:pt x="176" y="254"/>
                  </a:cubicBezTo>
                  <a:cubicBezTo>
                    <a:pt x="175" y="254"/>
                    <a:pt x="174" y="253"/>
                    <a:pt x="174" y="253"/>
                  </a:cubicBezTo>
                  <a:cubicBezTo>
                    <a:pt x="171" y="251"/>
                    <a:pt x="168" y="248"/>
                    <a:pt x="166" y="246"/>
                  </a:cubicBezTo>
                  <a:cubicBezTo>
                    <a:pt x="142" y="229"/>
                    <a:pt x="117" y="212"/>
                    <a:pt x="93" y="194"/>
                  </a:cubicBezTo>
                  <a:close/>
                  <a:moveTo>
                    <a:pt x="92" y="180"/>
                  </a:moveTo>
                  <a:cubicBezTo>
                    <a:pt x="100" y="189"/>
                    <a:pt x="111" y="197"/>
                    <a:pt x="121" y="204"/>
                  </a:cubicBezTo>
                  <a:cubicBezTo>
                    <a:pt x="132" y="212"/>
                    <a:pt x="144" y="221"/>
                    <a:pt x="154" y="229"/>
                  </a:cubicBezTo>
                  <a:cubicBezTo>
                    <a:pt x="160" y="234"/>
                    <a:pt x="165" y="239"/>
                    <a:pt x="171" y="244"/>
                  </a:cubicBezTo>
                  <a:cubicBezTo>
                    <a:pt x="172" y="245"/>
                    <a:pt x="174" y="247"/>
                    <a:pt x="176" y="249"/>
                  </a:cubicBezTo>
                  <a:cubicBezTo>
                    <a:pt x="174" y="247"/>
                    <a:pt x="171" y="245"/>
                    <a:pt x="169" y="243"/>
                  </a:cubicBezTo>
                  <a:cubicBezTo>
                    <a:pt x="158" y="234"/>
                    <a:pt x="146" y="226"/>
                    <a:pt x="134" y="217"/>
                  </a:cubicBezTo>
                  <a:cubicBezTo>
                    <a:pt x="122" y="209"/>
                    <a:pt x="111" y="199"/>
                    <a:pt x="98" y="192"/>
                  </a:cubicBezTo>
                  <a:cubicBezTo>
                    <a:pt x="98" y="191"/>
                    <a:pt x="97" y="191"/>
                    <a:pt x="96" y="190"/>
                  </a:cubicBezTo>
                  <a:cubicBezTo>
                    <a:pt x="95" y="189"/>
                    <a:pt x="94" y="188"/>
                    <a:pt x="92" y="187"/>
                  </a:cubicBezTo>
                  <a:cubicBezTo>
                    <a:pt x="92" y="185"/>
                    <a:pt x="92" y="182"/>
                    <a:pt x="92" y="180"/>
                  </a:cubicBezTo>
                  <a:close/>
                  <a:moveTo>
                    <a:pt x="95" y="182"/>
                  </a:moveTo>
                  <a:cubicBezTo>
                    <a:pt x="96" y="182"/>
                    <a:pt x="97" y="183"/>
                    <a:pt x="98" y="184"/>
                  </a:cubicBezTo>
                  <a:cubicBezTo>
                    <a:pt x="102" y="186"/>
                    <a:pt x="105" y="189"/>
                    <a:pt x="109" y="192"/>
                  </a:cubicBezTo>
                  <a:cubicBezTo>
                    <a:pt x="117" y="198"/>
                    <a:pt x="125" y="203"/>
                    <a:pt x="132" y="209"/>
                  </a:cubicBezTo>
                  <a:cubicBezTo>
                    <a:pt x="141" y="215"/>
                    <a:pt x="150" y="222"/>
                    <a:pt x="158" y="229"/>
                  </a:cubicBezTo>
                  <a:cubicBezTo>
                    <a:pt x="164" y="234"/>
                    <a:pt x="170" y="239"/>
                    <a:pt x="176" y="244"/>
                  </a:cubicBezTo>
                  <a:cubicBezTo>
                    <a:pt x="176" y="245"/>
                    <a:pt x="176" y="246"/>
                    <a:pt x="176" y="248"/>
                  </a:cubicBezTo>
                  <a:cubicBezTo>
                    <a:pt x="174" y="246"/>
                    <a:pt x="172" y="244"/>
                    <a:pt x="170" y="242"/>
                  </a:cubicBezTo>
                  <a:cubicBezTo>
                    <a:pt x="167" y="239"/>
                    <a:pt x="164" y="236"/>
                    <a:pt x="160" y="233"/>
                  </a:cubicBezTo>
                  <a:cubicBezTo>
                    <a:pt x="153" y="227"/>
                    <a:pt x="145" y="221"/>
                    <a:pt x="138" y="215"/>
                  </a:cubicBezTo>
                  <a:cubicBezTo>
                    <a:pt x="124" y="204"/>
                    <a:pt x="108" y="195"/>
                    <a:pt x="95" y="182"/>
                  </a:cubicBezTo>
                  <a:close/>
                  <a:moveTo>
                    <a:pt x="176" y="253"/>
                  </a:moveTo>
                  <a:cubicBezTo>
                    <a:pt x="153" y="233"/>
                    <a:pt x="128" y="216"/>
                    <a:pt x="105" y="197"/>
                  </a:cubicBezTo>
                  <a:cubicBezTo>
                    <a:pt x="106" y="198"/>
                    <a:pt x="108" y="199"/>
                    <a:pt x="110" y="201"/>
                  </a:cubicBezTo>
                  <a:cubicBezTo>
                    <a:pt x="118" y="206"/>
                    <a:pt x="126" y="212"/>
                    <a:pt x="134" y="218"/>
                  </a:cubicBezTo>
                  <a:cubicBezTo>
                    <a:pt x="142" y="224"/>
                    <a:pt x="150" y="229"/>
                    <a:pt x="157" y="235"/>
                  </a:cubicBezTo>
                  <a:cubicBezTo>
                    <a:pt x="161" y="238"/>
                    <a:pt x="166" y="241"/>
                    <a:pt x="170" y="245"/>
                  </a:cubicBezTo>
                  <a:cubicBezTo>
                    <a:pt x="172" y="246"/>
                    <a:pt x="174" y="248"/>
                    <a:pt x="176" y="250"/>
                  </a:cubicBezTo>
                  <a:cubicBezTo>
                    <a:pt x="176" y="251"/>
                    <a:pt x="176" y="252"/>
                    <a:pt x="176" y="253"/>
                  </a:cubicBezTo>
                  <a:close/>
                  <a:moveTo>
                    <a:pt x="176" y="261"/>
                  </a:moveTo>
                  <a:cubicBezTo>
                    <a:pt x="170" y="255"/>
                    <a:pt x="163" y="251"/>
                    <a:pt x="157" y="246"/>
                  </a:cubicBezTo>
                  <a:cubicBezTo>
                    <a:pt x="150" y="241"/>
                    <a:pt x="144" y="236"/>
                    <a:pt x="137" y="231"/>
                  </a:cubicBezTo>
                  <a:cubicBezTo>
                    <a:pt x="124" y="221"/>
                    <a:pt x="111" y="210"/>
                    <a:pt x="99" y="199"/>
                  </a:cubicBezTo>
                  <a:cubicBezTo>
                    <a:pt x="100" y="200"/>
                    <a:pt x="101" y="200"/>
                    <a:pt x="101" y="201"/>
                  </a:cubicBezTo>
                  <a:cubicBezTo>
                    <a:pt x="105" y="204"/>
                    <a:pt x="109" y="207"/>
                    <a:pt x="113" y="209"/>
                  </a:cubicBezTo>
                  <a:cubicBezTo>
                    <a:pt x="120" y="215"/>
                    <a:pt x="127" y="220"/>
                    <a:pt x="135" y="226"/>
                  </a:cubicBezTo>
                  <a:cubicBezTo>
                    <a:pt x="142" y="231"/>
                    <a:pt x="149" y="236"/>
                    <a:pt x="157" y="241"/>
                  </a:cubicBezTo>
                  <a:cubicBezTo>
                    <a:pt x="163" y="246"/>
                    <a:pt x="169" y="251"/>
                    <a:pt x="176" y="255"/>
                  </a:cubicBezTo>
                  <a:cubicBezTo>
                    <a:pt x="176" y="257"/>
                    <a:pt x="176" y="259"/>
                    <a:pt x="176" y="261"/>
                  </a:cubicBezTo>
                  <a:close/>
                  <a:moveTo>
                    <a:pt x="176" y="262"/>
                  </a:moveTo>
                  <a:cubicBezTo>
                    <a:pt x="174" y="259"/>
                    <a:pt x="170" y="257"/>
                    <a:pt x="167" y="255"/>
                  </a:cubicBezTo>
                  <a:cubicBezTo>
                    <a:pt x="166" y="254"/>
                    <a:pt x="165" y="253"/>
                    <a:pt x="164" y="252"/>
                  </a:cubicBezTo>
                  <a:cubicBezTo>
                    <a:pt x="168" y="255"/>
                    <a:pt x="172" y="258"/>
                    <a:pt x="176" y="262"/>
                  </a:cubicBezTo>
                  <a:cubicBezTo>
                    <a:pt x="176" y="262"/>
                    <a:pt x="176" y="262"/>
                    <a:pt x="176" y="262"/>
                  </a:cubicBezTo>
                  <a:close/>
                  <a:moveTo>
                    <a:pt x="176" y="196"/>
                  </a:moveTo>
                  <a:cubicBezTo>
                    <a:pt x="176" y="196"/>
                    <a:pt x="176" y="197"/>
                    <a:pt x="176" y="197"/>
                  </a:cubicBezTo>
                  <a:cubicBezTo>
                    <a:pt x="173" y="193"/>
                    <a:pt x="170" y="190"/>
                    <a:pt x="166" y="187"/>
                  </a:cubicBezTo>
                  <a:cubicBezTo>
                    <a:pt x="169" y="190"/>
                    <a:pt x="173" y="193"/>
                    <a:pt x="176" y="196"/>
                  </a:cubicBezTo>
                  <a:cubicBezTo>
                    <a:pt x="176" y="196"/>
                    <a:pt x="176" y="196"/>
                    <a:pt x="176" y="196"/>
                  </a:cubicBezTo>
                  <a:close/>
                  <a:moveTo>
                    <a:pt x="128" y="170"/>
                  </a:moveTo>
                  <a:cubicBezTo>
                    <a:pt x="129" y="171"/>
                    <a:pt x="131" y="173"/>
                    <a:pt x="133" y="175"/>
                  </a:cubicBezTo>
                  <a:cubicBezTo>
                    <a:pt x="133" y="176"/>
                    <a:pt x="133" y="177"/>
                    <a:pt x="133" y="179"/>
                  </a:cubicBezTo>
                  <a:cubicBezTo>
                    <a:pt x="127" y="175"/>
                    <a:pt x="122" y="171"/>
                    <a:pt x="116" y="167"/>
                  </a:cubicBezTo>
                  <a:cubicBezTo>
                    <a:pt x="120" y="167"/>
                    <a:pt x="124" y="168"/>
                    <a:pt x="128" y="170"/>
                  </a:cubicBezTo>
                  <a:close/>
                  <a:moveTo>
                    <a:pt x="115" y="166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21" y="173"/>
                    <a:pt x="127" y="179"/>
                    <a:pt x="133" y="184"/>
                  </a:cubicBezTo>
                  <a:cubicBezTo>
                    <a:pt x="133" y="184"/>
                    <a:pt x="134" y="185"/>
                    <a:pt x="134" y="185"/>
                  </a:cubicBezTo>
                  <a:cubicBezTo>
                    <a:pt x="125" y="178"/>
                    <a:pt x="116" y="172"/>
                    <a:pt x="107" y="165"/>
                  </a:cubicBezTo>
                  <a:cubicBezTo>
                    <a:pt x="110" y="165"/>
                    <a:pt x="112" y="166"/>
                    <a:pt x="115" y="166"/>
                  </a:cubicBezTo>
                  <a:close/>
                  <a:moveTo>
                    <a:pt x="106" y="165"/>
                  </a:moveTo>
                  <a:cubicBezTo>
                    <a:pt x="106" y="165"/>
                    <a:pt x="106" y="165"/>
                    <a:pt x="106" y="165"/>
                  </a:cubicBezTo>
                  <a:cubicBezTo>
                    <a:pt x="115" y="174"/>
                    <a:pt x="125" y="182"/>
                    <a:pt x="136" y="189"/>
                  </a:cubicBezTo>
                  <a:cubicBezTo>
                    <a:pt x="136" y="190"/>
                    <a:pt x="137" y="191"/>
                    <a:pt x="138" y="191"/>
                  </a:cubicBezTo>
                  <a:cubicBezTo>
                    <a:pt x="139" y="192"/>
                    <a:pt x="141" y="193"/>
                    <a:pt x="142" y="194"/>
                  </a:cubicBezTo>
                  <a:cubicBezTo>
                    <a:pt x="148" y="199"/>
                    <a:pt x="155" y="204"/>
                    <a:pt x="161" y="209"/>
                  </a:cubicBezTo>
                  <a:cubicBezTo>
                    <a:pt x="164" y="212"/>
                    <a:pt x="167" y="215"/>
                    <a:pt x="169" y="218"/>
                  </a:cubicBezTo>
                  <a:cubicBezTo>
                    <a:pt x="171" y="220"/>
                    <a:pt x="174" y="223"/>
                    <a:pt x="177" y="225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4" y="223"/>
                    <a:pt x="172" y="221"/>
                    <a:pt x="169" y="219"/>
                  </a:cubicBezTo>
                  <a:cubicBezTo>
                    <a:pt x="168" y="217"/>
                    <a:pt x="166" y="216"/>
                    <a:pt x="164" y="214"/>
                  </a:cubicBezTo>
                  <a:cubicBezTo>
                    <a:pt x="158" y="208"/>
                    <a:pt x="152" y="203"/>
                    <a:pt x="146" y="199"/>
                  </a:cubicBezTo>
                  <a:cubicBezTo>
                    <a:pt x="143" y="197"/>
                    <a:pt x="141" y="196"/>
                    <a:pt x="139" y="194"/>
                  </a:cubicBezTo>
                  <a:cubicBezTo>
                    <a:pt x="139" y="194"/>
                    <a:pt x="139" y="194"/>
                    <a:pt x="139" y="194"/>
                  </a:cubicBezTo>
                  <a:cubicBezTo>
                    <a:pt x="126" y="184"/>
                    <a:pt x="113" y="174"/>
                    <a:pt x="101" y="164"/>
                  </a:cubicBezTo>
                  <a:cubicBezTo>
                    <a:pt x="102" y="164"/>
                    <a:pt x="104" y="165"/>
                    <a:pt x="106" y="165"/>
                  </a:cubicBezTo>
                  <a:close/>
                  <a:moveTo>
                    <a:pt x="131" y="171"/>
                  </a:move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33" y="171"/>
                    <a:pt x="133" y="171"/>
                  </a:cubicBezTo>
                  <a:cubicBezTo>
                    <a:pt x="133" y="172"/>
                    <a:pt x="133" y="173"/>
                    <a:pt x="133" y="174"/>
                  </a:cubicBezTo>
                  <a:cubicBezTo>
                    <a:pt x="132" y="173"/>
                    <a:pt x="131" y="172"/>
                    <a:pt x="131" y="172"/>
                  </a:cubicBezTo>
                  <a:cubicBezTo>
                    <a:pt x="130" y="172"/>
                    <a:pt x="129" y="171"/>
                    <a:pt x="129" y="170"/>
                  </a:cubicBezTo>
                  <a:cubicBezTo>
                    <a:pt x="130" y="170"/>
                    <a:pt x="131" y="170"/>
                    <a:pt x="131" y="171"/>
                  </a:cubicBezTo>
                  <a:close/>
                  <a:moveTo>
                    <a:pt x="136" y="172"/>
                  </a:moveTo>
                  <a:cubicBezTo>
                    <a:pt x="136" y="173"/>
                    <a:pt x="136" y="173"/>
                    <a:pt x="136" y="173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6" y="173"/>
                    <a:pt x="136" y="172"/>
                    <a:pt x="136" y="172"/>
                  </a:cubicBezTo>
                  <a:close/>
                  <a:moveTo>
                    <a:pt x="139" y="180"/>
                  </a:moveTo>
                  <a:cubicBezTo>
                    <a:pt x="138" y="179"/>
                    <a:pt x="137" y="178"/>
                    <a:pt x="135" y="176"/>
                  </a:cubicBezTo>
                  <a:cubicBezTo>
                    <a:pt x="135" y="175"/>
                    <a:pt x="136" y="174"/>
                    <a:pt x="136" y="174"/>
                  </a:cubicBezTo>
                  <a:cubicBezTo>
                    <a:pt x="136" y="174"/>
                    <a:pt x="137" y="174"/>
                    <a:pt x="137" y="175"/>
                  </a:cubicBezTo>
                  <a:cubicBezTo>
                    <a:pt x="138" y="176"/>
                    <a:pt x="139" y="178"/>
                    <a:pt x="139" y="180"/>
                  </a:cubicBezTo>
                  <a:close/>
                  <a:moveTo>
                    <a:pt x="140" y="180"/>
                  </a:moveTo>
                  <a:cubicBezTo>
                    <a:pt x="140" y="181"/>
                    <a:pt x="140" y="183"/>
                    <a:pt x="141" y="185"/>
                  </a:cubicBezTo>
                  <a:cubicBezTo>
                    <a:pt x="139" y="183"/>
                    <a:pt x="137" y="182"/>
                    <a:pt x="136" y="181"/>
                  </a:cubicBezTo>
                  <a:cubicBezTo>
                    <a:pt x="136" y="180"/>
                    <a:pt x="135" y="178"/>
                    <a:pt x="135" y="177"/>
                  </a:cubicBezTo>
                  <a:cubicBezTo>
                    <a:pt x="136" y="177"/>
                    <a:pt x="136" y="178"/>
                    <a:pt x="137" y="178"/>
                  </a:cubicBezTo>
                  <a:cubicBezTo>
                    <a:pt x="138" y="179"/>
                    <a:pt x="139" y="179"/>
                    <a:pt x="140" y="180"/>
                  </a:cubicBezTo>
                  <a:close/>
                  <a:moveTo>
                    <a:pt x="136" y="182"/>
                  </a:moveTo>
                  <a:cubicBezTo>
                    <a:pt x="137" y="183"/>
                    <a:pt x="139" y="184"/>
                    <a:pt x="141" y="186"/>
                  </a:cubicBezTo>
                  <a:cubicBezTo>
                    <a:pt x="141" y="187"/>
                    <a:pt x="141" y="188"/>
                    <a:pt x="141" y="188"/>
                  </a:cubicBezTo>
                  <a:cubicBezTo>
                    <a:pt x="139" y="188"/>
                    <a:pt x="138" y="187"/>
                    <a:pt x="137" y="186"/>
                  </a:cubicBezTo>
                  <a:cubicBezTo>
                    <a:pt x="136" y="185"/>
                    <a:pt x="136" y="183"/>
                    <a:pt x="136" y="182"/>
                  </a:cubicBezTo>
                  <a:close/>
                  <a:moveTo>
                    <a:pt x="133" y="183"/>
                  </a:moveTo>
                  <a:cubicBezTo>
                    <a:pt x="128" y="179"/>
                    <a:pt x="124" y="175"/>
                    <a:pt x="120" y="171"/>
                  </a:cubicBezTo>
                  <a:cubicBezTo>
                    <a:pt x="119" y="170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9" y="169"/>
                    <a:pt x="120" y="170"/>
                    <a:pt x="121" y="171"/>
                  </a:cubicBezTo>
                  <a:cubicBezTo>
                    <a:pt x="124" y="173"/>
                    <a:pt x="127" y="175"/>
                    <a:pt x="130" y="178"/>
                  </a:cubicBezTo>
                  <a:cubicBezTo>
                    <a:pt x="131" y="178"/>
                    <a:pt x="132" y="179"/>
                    <a:pt x="133" y="180"/>
                  </a:cubicBezTo>
                  <a:cubicBezTo>
                    <a:pt x="133" y="181"/>
                    <a:pt x="133" y="182"/>
                    <a:pt x="133" y="183"/>
                  </a:cubicBezTo>
                  <a:close/>
                  <a:moveTo>
                    <a:pt x="141" y="191"/>
                  </a:moveTo>
                  <a:cubicBezTo>
                    <a:pt x="142" y="192"/>
                    <a:pt x="142" y="192"/>
                    <a:pt x="142" y="192"/>
                  </a:cubicBezTo>
                  <a:cubicBezTo>
                    <a:pt x="149" y="197"/>
                    <a:pt x="156" y="203"/>
                    <a:pt x="163" y="209"/>
                  </a:cubicBezTo>
                  <a:cubicBezTo>
                    <a:pt x="168" y="212"/>
                    <a:pt x="172" y="217"/>
                    <a:pt x="177" y="221"/>
                  </a:cubicBezTo>
                  <a:cubicBezTo>
                    <a:pt x="177" y="222"/>
                    <a:pt x="177" y="223"/>
                    <a:pt x="177" y="224"/>
                  </a:cubicBezTo>
                  <a:cubicBezTo>
                    <a:pt x="175" y="222"/>
                    <a:pt x="174" y="221"/>
                    <a:pt x="172" y="219"/>
                  </a:cubicBezTo>
                  <a:cubicBezTo>
                    <a:pt x="169" y="217"/>
                    <a:pt x="167" y="214"/>
                    <a:pt x="164" y="211"/>
                  </a:cubicBezTo>
                  <a:cubicBezTo>
                    <a:pt x="159" y="206"/>
                    <a:pt x="153" y="201"/>
                    <a:pt x="148" y="197"/>
                  </a:cubicBezTo>
                  <a:cubicBezTo>
                    <a:pt x="145" y="195"/>
                    <a:pt x="142" y="193"/>
                    <a:pt x="140" y="191"/>
                  </a:cubicBezTo>
                  <a:cubicBezTo>
                    <a:pt x="140" y="191"/>
                    <a:pt x="140" y="191"/>
                    <a:pt x="141" y="191"/>
                  </a:cubicBezTo>
                  <a:cubicBezTo>
                    <a:pt x="141" y="191"/>
                    <a:pt x="141" y="191"/>
                    <a:pt x="141" y="191"/>
                  </a:cubicBezTo>
                  <a:close/>
                  <a:moveTo>
                    <a:pt x="135" y="188"/>
                  </a:moveTo>
                  <a:cubicBezTo>
                    <a:pt x="126" y="182"/>
                    <a:pt x="118" y="176"/>
                    <a:pt x="111" y="169"/>
                  </a:cubicBezTo>
                  <a:cubicBezTo>
                    <a:pt x="112" y="169"/>
                    <a:pt x="112" y="170"/>
                    <a:pt x="113" y="171"/>
                  </a:cubicBezTo>
                  <a:cubicBezTo>
                    <a:pt x="116" y="173"/>
                    <a:pt x="119" y="175"/>
                    <a:pt x="122" y="177"/>
                  </a:cubicBezTo>
                  <a:cubicBezTo>
                    <a:pt x="126" y="180"/>
                    <a:pt x="130" y="183"/>
                    <a:pt x="134" y="186"/>
                  </a:cubicBezTo>
                  <a:cubicBezTo>
                    <a:pt x="134" y="187"/>
                    <a:pt x="134" y="187"/>
                    <a:pt x="135" y="188"/>
                  </a:cubicBezTo>
                  <a:close/>
                  <a:moveTo>
                    <a:pt x="177" y="218"/>
                  </a:moveTo>
                  <a:cubicBezTo>
                    <a:pt x="174" y="215"/>
                    <a:pt x="169" y="211"/>
                    <a:pt x="166" y="208"/>
                  </a:cubicBezTo>
                  <a:cubicBezTo>
                    <a:pt x="162" y="204"/>
                    <a:pt x="157" y="201"/>
                    <a:pt x="152" y="197"/>
                  </a:cubicBezTo>
                  <a:cubicBezTo>
                    <a:pt x="149" y="195"/>
                    <a:pt x="146" y="193"/>
                    <a:pt x="143" y="190"/>
                  </a:cubicBezTo>
                  <a:cubicBezTo>
                    <a:pt x="144" y="190"/>
                    <a:pt x="144" y="189"/>
                    <a:pt x="144" y="188"/>
                  </a:cubicBezTo>
                  <a:cubicBezTo>
                    <a:pt x="145" y="189"/>
                    <a:pt x="146" y="190"/>
                    <a:pt x="148" y="190"/>
                  </a:cubicBezTo>
                  <a:cubicBezTo>
                    <a:pt x="154" y="195"/>
                    <a:pt x="160" y="199"/>
                    <a:pt x="166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7" y="217"/>
                    <a:pt x="177" y="218"/>
                  </a:cubicBezTo>
                  <a:close/>
                  <a:moveTo>
                    <a:pt x="142" y="191"/>
                  </a:moveTo>
                  <a:cubicBezTo>
                    <a:pt x="142" y="191"/>
                    <a:pt x="142" y="191"/>
                    <a:pt x="142" y="191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2"/>
                    <a:pt x="163" y="206"/>
                  </a:cubicBezTo>
                  <a:cubicBezTo>
                    <a:pt x="166" y="209"/>
                    <a:pt x="168" y="211"/>
                    <a:pt x="170" y="213"/>
                  </a:cubicBezTo>
                  <a:cubicBezTo>
                    <a:pt x="172" y="215"/>
                    <a:pt x="175" y="217"/>
                    <a:pt x="177" y="220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1" y="215"/>
                    <a:pt x="170" y="214"/>
                    <a:pt x="169" y="213"/>
                  </a:cubicBezTo>
                  <a:cubicBezTo>
                    <a:pt x="166" y="210"/>
                    <a:pt x="164" y="208"/>
                    <a:pt x="161" y="206"/>
                  </a:cubicBezTo>
                  <a:cubicBezTo>
                    <a:pt x="156" y="201"/>
                    <a:pt x="150" y="197"/>
                    <a:pt x="144" y="193"/>
                  </a:cubicBezTo>
                  <a:cubicBezTo>
                    <a:pt x="143" y="192"/>
                    <a:pt x="143" y="191"/>
                    <a:pt x="142" y="191"/>
                  </a:cubicBezTo>
                  <a:close/>
                  <a:moveTo>
                    <a:pt x="137" y="187"/>
                  </a:moveTo>
                  <a:cubicBezTo>
                    <a:pt x="138" y="188"/>
                    <a:pt x="139" y="188"/>
                    <a:pt x="140" y="189"/>
                  </a:cubicBezTo>
                  <a:cubicBezTo>
                    <a:pt x="140" y="189"/>
                    <a:pt x="139" y="189"/>
                    <a:pt x="139" y="188"/>
                  </a:cubicBezTo>
                  <a:cubicBezTo>
                    <a:pt x="138" y="188"/>
                    <a:pt x="138" y="188"/>
                    <a:pt x="137" y="187"/>
                  </a:cubicBezTo>
                  <a:close/>
                  <a:moveTo>
                    <a:pt x="144" y="183"/>
                  </a:moveTo>
                  <a:cubicBezTo>
                    <a:pt x="147" y="185"/>
                    <a:pt x="149" y="187"/>
                    <a:pt x="152" y="190"/>
                  </a:cubicBezTo>
                  <a:cubicBezTo>
                    <a:pt x="157" y="194"/>
                    <a:pt x="162" y="198"/>
                    <a:pt x="166" y="202"/>
                  </a:cubicBezTo>
                  <a:cubicBezTo>
                    <a:pt x="169" y="204"/>
                    <a:pt x="171" y="207"/>
                    <a:pt x="173" y="209"/>
                  </a:cubicBezTo>
                  <a:cubicBezTo>
                    <a:pt x="174" y="209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3"/>
                    <a:pt x="176" y="212"/>
                    <a:pt x="176" y="212"/>
                  </a:cubicBezTo>
                  <a:cubicBezTo>
                    <a:pt x="171" y="209"/>
                    <a:pt x="167" y="204"/>
                    <a:pt x="162" y="200"/>
                  </a:cubicBezTo>
                  <a:cubicBezTo>
                    <a:pt x="158" y="197"/>
                    <a:pt x="153" y="193"/>
                    <a:pt x="148" y="190"/>
                  </a:cubicBezTo>
                  <a:cubicBezTo>
                    <a:pt x="147" y="189"/>
                    <a:pt x="146" y="188"/>
                    <a:pt x="144" y="187"/>
                  </a:cubicBezTo>
                  <a:cubicBezTo>
                    <a:pt x="144" y="186"/>
                    <a:pt x="144" y="185"/>
                    <a:pt x="144" y="183"/>
                  </a:cubicBezTo>
                  <a:close/>
                  <a:moveTo>
                    <a:pt x="177" y="231"/>
                  </a:moveTo>
                  <a:cubicBezTo>
                    <a:pt x="175" y="230"/>
                    <a:pt x="174" y="228"/>
                    <a:pt x="173" y="227"/>
                  </a:cubicBezTo>
                  <a:cubicBezTo>
                    <a:pt x="174" y="228"/>
                    <a:pt x="175" y="229"/>
                    <a:pt x="177" y="230"/>
                  </a:cubicBezTo>
                  <a:cubicBezTo>
                    <a:pt x="177" y="230"/>
                    <a:pt x="177" y="231"/>
                    <a:pt x="177" y="231"/>
                  </a:cubicBezTo>
                  <a:close/>
                  <a:moveTo>
                    <a:pt x="177" y="228"/>
                  </a:moveTo>
                  <a:cubicBezTo>
                    <a:pt x="176" y="226"/>
                    <a:pt x="175" y="225"/>
                    <a:pt x="174" y="224"/>
                  </a:cubicBezTo>
                  <a:cubicBezTo>
                    <a:pt x="175" y="225"/>
                    <a:pt x="176" y="225"/>
                    <a:pt x="177" y="226"/>
                  </a:cubicBezTo>
                  <a:cubicBezTo>
                    <a:pt x="177" y="226"/>
                    <a:pt x="177" y="227"/>
                    <a:pt x="177" y="228"/>
                  </a:cubicBezTo>
                  <a:close/>
                  <a:moveTo>
                    <a:pt x="176" y="200"/>
                  </a:moveTo>
                  <a:cubicBezTo>
                    <a:pt x="169" y="193"/>
                    <a:pt x="161" y="187"/>
                    <a:pt x="154" y="180"/>
                  </a:cubicBezTo>
                  <a:cubicBezTo>
                    <a:pt x="156" y="181"/>
                    <a:pt x="158" y="182"/>
                    <a:pt x="160" y="183"/>
                  </a:cubicBezTo>
                  <a:cubicBezTo>
                    <a:pt x="161" y="184"/>
                    <a:pt x="162" y="185"/>
                    <a:pt x="162" y="186"/>
                  </a:cubicBezTo>
                  <a:cubicBezTo>
                    <a:pt x="167" y="189"/>
                    <a:pt x="172" y="193"/>
                    <a:pt x="176" y="198"/>
                  </a:cubicBezTo>
                  <a:cubicBezTo>
                    <a:pt x="176" y="199"/>
                    <a:pt x="176" y="199"/>
                    <a:pt x="176" y="200"/>
                  </a:cubicBezTo>
                  <a:close/>
                  <a:moveTo>
                    <a:pt x="176" y="201"/>
                  </a:moveTo>
                  <a:cubicBezTo>
                    <a:pt x="175" y="200"/>
                    <a:pt x="174" y="199"/>
                    <a:pt x="173" y="198"/>
                  </a:cubicBezTo>
                  <a:cubicBezTo>
                    <a:pt x="167" y="192"/>
                    <a:pt x="161" y="188"/>
                    <a:pt x="155" y="183"/>
                  </a:cubicBezTo>
                  <a:cubicBezTo>
                    <a:pt x="153" y="181"/>
                    <a:pt x="151" y="179"/>
                    <a:pt x="148" y="178"/>
                  </a:cubicBezTo>
                  <a:cubicBezTo>
                    <a:pt x="150" y="178"/>
                    <a:pt x="151" y="179"/>
                    <a:pt x="152" y="179"/>
                  </a:cubicBezTo>
                  <a:cubicBezTo>
                    <a:pt x="156" y="183"/>
                    <a:pt x="160" y="186"/>
                    <a:pt x="164" y="190"/>
                  </a:cubicBezTo>
                  <a:cubicBezTo>
                    <a:pt x="167" y="192"/>
                    <a:pt x="170" y="195"/>
                    <a:pt x="173" y="198"/>
                  </a:cubicBezTo>
                  <a:cubicBezTo>
                    <a:pt x="174" y="199"/>
                    <a:pt x="175" y="200"/>
                    <a:pt x="176" y="201"/>
                  </a:cubicBezTo>
                  <a:cubicBezTo>
                    <a:pt x="176" y="201"/>
                    <a:pt x="176" y="201"/>
                    <a:pt x="176" y="201"/>
                  </a:cubicBezTo>
                  <a:close/>
                  <a:moveTo>
                    <a:pt x="140" y="174"/>
                  </a:moveTo>
                  <a:cubicBezTo>
                    <a:pt x="146" y="180"/>
                    <a:pt x="153" y="186"/>
                    <a:pt x="160" y="191"/>
                  </a:cubicBezTo>
                  <a:cubicBezTo>
                    <a:pt x="163" y="195"/>
                    <a:pt x="167" y="198"/>
                    <a:pt x="170" y="201"/>
                  </a:cubicBezTo>
                  <a:cubicBezTo>
                    <a:pt x="172" y="203"/>
                    <a:pt x="174" y="204"/>
                    <a:pt x="176" y="206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4" y="205"/>
                    <a:pt x="174" y="205"/>
                  </a:cubicBezTo>
                  <a:cubicBezTo>
                    <a:pt x="166" y="198"/>
                    <a:pt x="158" y="191"/>
                    <a:pt x="150" y="184"/>
                  </a:cubicBezTo>
                  <a:cubicBezTo>
                    <a:pt x="147" y="182"/>
                    <a:pt x="144" y="180"/>
                    <a:pt x="142" y="178"/>
                  </a:cubicBezTo>
                  <a:cubicBezTo>
                    <a:pt x="141" y="176"/>
                    <a:pt x="140" y="175"/>
                    <a:pt x="140" y="174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4" y="208"/>
                    <a:pt x="171" y="205"/>
                    <a:pt x="168" y="203"/>
                  </a:cubicBezTo>
                  <a:cubicBezTo>
                    <a:pt x="164" y="199"/>
                    <a:pt x="160" y="195"/>
                    <a:pt x="155" y="191"/>
                  </a:cubicBezTo>
                  <a:cubicBezTo>
                    <a:pt x="152" y="188"/>
                    <a:pt x="148" y="186"/>
                    <a:pt x="144" y="183"/>
                  </a:cubicBezTo>
                  <a:cubicBezTo>
                    <a:pt x="143" y="181"/>
                    <a:pt x="143" y="180"/>
                    <a:pt x="142" y="179"/>
                  </a:cubicBezTo>
                  <a:cubicBezTo>
                    <a:pt x="146" y="182"/>
                    <a:pt x="150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5" y="236"/>
                    <a:pt x="173" y="234"/>
                    <a:pt x="171" y="233"/>
                  </a:cubicBezTo>
                  <a:cubicBezTo>
                    <a:pt x="168" y="230"/>
                    <a:pt x="165" y="227"/>
                    <a:pt x="162" y="224"/>
                  </a:cubicBezTo>
                  <a:cubicBezTo>
                    <a:pt x="155" y="217"/>
                    <a:pt x="148" y="211"/>
                    <a:pt x="140" y="206"/>
                  </a:cubicBezTo>
                  <a:cubicBezTo>
                    <a:pt x="134" y="201"/>
                    <a:pt x="128" y="196"/>
                    <a:pt x="121" y="191"/>
                  </a:cubicBezTo>
                  <a:cubicBezTo>
                    <a:pt x="125" y="194"/>
                    <a:pt x="130" y="196"/>
                    <a:pt x="134" y="199"/>
                  </a:cubicBezTo>
                  <a:cubicBezTo>
                    <a:pt x="142" y="205"/>
                    <a:pt x="151" y="211"/>
                    <a:pt x="159" y="218"/>
                  </a:cubicBezTo>
                  <a:cubicBezTo>
                    <a:pt x="162" y="221"/>
                    <a:pt x="167" y="224"/>
                    <a:pt x="170" y="228"/>
                  </a:cubicBezTo>
                  <a:cubicBezTo>
                    <a:pt x="172" y="230"/>
                    <a:pt x="174" y="232"/>
                    <a:pt x="177" y="233"/>
                  </a:cubicBezTo>
                  <a:cubicBezTo>
                    <a:pt x="177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2" y="236"/>
                    <a:pt x="168" y="231"/>
                    <a:pt x="163" y="227"/>
                  </a:cubicBezTo>
                  <a:cubicBezTo>
                    <a:pt x="141" y="207"/>
                    <a:pt x="115" y="192"/>
                    <a:pt x="92" y="173"/>
                  </a:cubicBezTo>
                  <a:cubicBezTo>
                    <a:pt x="92" y="171"/>
                    <a:pt x="92" y="169"/>
                    <a:pt x="92" y="168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69"/>
                    <a:pt x="94" y="169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95" y="170"/>
                    <a:pt x="95" y="170"/>
                    <a:pt x="96" y="171"/>
                  </a:cubicBezTo>
                  <a:cubicBezTo>
                    <a:pt x="106" y="180"/>
                    <a:pt x="117" y="189"/>
                    <a:pt x="129" y="197"/>
                  </a:cubicBezTo>
                  <a:cubicBezTo>
                    <a:pt x="141" y="207"/>
                    <a:pt x="153" y="216"/>
                    <a:pt x="164" y="227"/>
                  </a:cubicBezTo>
                  <a:cubicBezTo>
                    <a:pt x="167" y="229"/>
                    <a:pt x="169" y="232"/>
                    <a:pt x="172" y="234"/>
                  </a:cubicBezTo>
                  <a:cubicBezTo>
                    <a:pt x="173" y="235"/>
                    <a:pt x="174" y="236"/>
                    <a:pt x="175" y="237"/>
                  </a:cubicBezTo>
                  <a:cubicBezTo>
                    <a:pt x="175" y="237"/>
                    <a:pt x="176" y="238"/>
                    <a:pt x="176" y="238"/>
                  </a:cubicBezTo>
                  <a:cubicBezTo>
                    <a:pt x="176" y="239"/>
                    <a:pt x="176" y="239"/>
                    <a:pt x="176" y="239"/>
                  </a:cubicBezTo>
                  <a:close/>
                  <a:moveTo>
                    <a:pt x="93" y="163"/>
                  </a:moveTo>
                  <a:cubicBezTo>
                    <a:pt x="95" y="163"/>
                    <a:pt x="96" y="163"/>
                    <a:pt x="98" y="164"/>
                  </a:cubicBezTo>
                  <a:cubicBezTo>
                    <a:pt x="98" y="164"/>
                    <a:pt x="99" y="164"/>
                    <a:pt x="99" y="164"/>
                  </a:cubicBezTo>
                  <a:cubicBezTo>
                    <a:pt x="105" y="169"/>
                    <a:pt x="112" y="174"/>
                    <a:pt x="119" y="180"/>
                  </a:cubicBezTo>
                  <a:cubicBezTo>
                    <a:pt x="120" y="180"/>
                    <a:pt x="121" y="181"/>
                    <a:pt x="122" y="182"/>
                  </a:cubicBezTo>
                  <a:cubicBezTo>
                    <a:pt x="123" y="183"/>
                    <a:pt x="124" y="184"/>
                    <a:pt x="125" y="185"/>
                  </a:cubicBezTo>
                  <a:cubicBezTo>
                    <a:pt x="130" y="188"/>
                    <a:pt x="135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7" y="201"/>
                    <a:pt x="154" y="206"/>
                    <a:pt x="161" y="212"/>
                  </a:cubicBezTo>
                  <a:cubicBezTo>
                    <a:pt x="163" y="214"/>
                    <a:pt x="165" y="216"/>
                    <a:pt x="167" y="218"/>
                  </a:cubicBezTo>
                  <a:cubicBezTo>
                    <a:pt x="168" y="219"/>
                    <a:pt x="170" y="221"/>
                    <a:pt x="171" y="223"/>
                  </a:cubicBezTo>
                  <a:cubicBezTo>
                    <a:pt x="172" y="224"/>
                    <a:pt x="174" y="226"/>
                    <a:pt x="175" y="227"/>
                  </a:cubicBezTo>
                  <a:cubicBezTo>
                    <a:pt x="175" y="227"/>
                    <a:pt x="176" y="228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6" y="229"/>
                    <a:pt x="176" y="228"/>
                    <a:pt x="175" y="228"/>
                  </a:cubicBezTo>
                  <a:cubicBezTo>
                    <a:pt x="162" y="216"/>
                    <a:pt x="150" y="205"/>
                    <a:pt x="136" y="195"/>
                  </a:cubicBezTo>
                  <a:cubicBezTo>
                    <a:pt x="134" y="194"/>
                    <a:pt x="133" y="193"/>
                    <a:pt x="132" y="192"/>
                  </a:cubicBezTo>
                  <a:cubicBezTo>
                    <a:pt x="126" y="188"/>
                    <a:pt x="121" y="183"/>
                    <a:pt x="115" y="179"/>
                  </a:cubicBezTo>
                  <a:cubicBezTo>
                    <a:pt x="109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5" y="164"/>
                    <a:pt x="94" y="163"/>
                    <a:pt x="94" y="163"/>
                  </a:cubicBezTo>
                  <a:cubicBezTo>
                    <a:pt x="93" y="163"/>
                    <a:pt x="93" y="163"/>
                    <a:pt x="94" y="164"/>
                  </a:cubicBezTo>
                  <a:cubicBezTo>
                    <a:pt x="94" y="164"/>
                    <a:pt x="94" y="164"/>
                    <a:pt x="95" y="165"/>
                  </a:cubicBezTo>
                  <a:cubicBezTo>
                    <a:pt x="95" y="165"/>
                    <a:pt x="95" y="165"/>
                    <a:pt x="96" y="165"/>
                  </a:cubicBezTo>
                  <a:cubicBezTo>
                    <a:pt x="98" y="166"/>
                    <a:pt x="99" y="167"/>
                    <a:pt x="100" y="168"/>
                  </a:cubicBezTo>
                  <a:cubicBezTo>
                    <a:pt x="102" y="170"/>
                    <a:pt x="103" y="171"/>
                    <a:pt x="105" y="173"/>
                  </a:cubicBezTo>
                  <a:cubicBezTo>
                    <a:pt x="109" y="175"/>
                    <a:pt x="112" y="178"/>
                    <a:pt x="115" y="181"/>
                  </a:cubicBezTo>
                  <a:cubicBezTo>
                    <a:pt x="120" y="184"/>
                    <a:pt x="125" y="188"/>
                    <a:pt x="129" y="191"/>
                  </a:cubicBezTo>
                  <a:cubicBezTo>
                    <a:pt x="141" y="200"/>
                    <a:pt x="153" y="209"/>
                    <a:pt x="164" y="219"/>
                  </a:cubicBezTo>
                  <a:cubicBezTo>
                    <a:pt x="167" y="222"/>
                    <a:pt x="169" y="224"/>
                    <a:pt x="172" y="227"/>
                  </a:cubicBezTo>
                  <a:cubicBezTo>
                    <a:pt x="173" y="229"/>
                    <a:pt x="174" y="230"/>
                    <a:pt x="175" y="231"/>
                  </a:cubicBezTo>
                  <a:cubicBezTo>
                    <a:pt x="176" y="231"/>
                    <a:pt x="176" y="232"/>
                    <a:pt x="177" y="232"/>
                  </a:cubicBezTo>
                  <a:cubicBezTo>
                    <a:pt x="177" y="232"/>
                    <a:pt x="177" y="232"/>
                    <a:pt x="177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0" y="228"/>
                    <a:pt x="165" y="222"/>
                    <a:pt x="159" y="217"/>
                  </a:cubicBezTo>
                  <a:cubicBezTo>
                    <a:pt x="148" y="208"/>
                    <a:pt x="135" y="200"/>
                    <a:pt x="123" y="191"/>
                  </a:cubicBezTo>
                  <a:cubicBezTo>
                    <a:pt x="117" y="186"/>
                    <a:pt x="110" y="181"/>
                    <a:pt x="103" y="176"/>
                  </a:cubicBezTo>
                  <a:cubicBezTo>
                    <a:pt x="102" y="174"/>
                    <a:pt x="100" y="173"/>
                    <a:pt x="98" y="171"/>
                  </a:cubicBezTo>
                  <a:cubicBezTo>
                    <a:pt x="97" y="171"/>
                    <a:pt x="97" y="171"/>
                    <a:pt x="96" y="170"/>
                  </a:cubicBezTo>
                  <a:cubicBezTo>
                    <a:pt x="95" y="169"/>
                    <a:pt x="94" y="168"/>
                    <a:pt x="92" y="167"/>
                  </a:cubicBezTo>
                  <a:cubicBezTo>
                    <a:pt x="93" y="166"/>
                    <a:pt x="93" y="165"/>
                    <a:pt x="93" y="164"/>
                  </a:cubicBezTo>
                  <a:cubicBezTo>
                    <a:pt x="93" y="163"/>
                    <a:pt x="93" y="163"/>
                    <a:pt x="93" y="163"/>
                  </a:cubicBezTo>
                  <a:close/>
                  <a:moveTo>
                    <a:pt x="113" y="178"/>
                  </a:moveTo>
                  <a:cubicBezTo>
                    <a:pt x="111" y="177"/>
                    <a:pt x="110" y="175"/>
                    <a:pt x="108" y="174"/>
                  </a:cubicBezTo>
                  <a:cubicBezTo>
                    <a:pt x="110" y="176"/>
                    <a:pt x="112" y="177"/>
                    <a:pt x="114" y="179"/>
                  </a:cubicBezTo>
                  <a:cubicBezTo>
                    <a:pt x="114" y="179"/>
                    <a:pt x="113" y="178"/>
                    <a:pt x="113" y="178"/>
                  </a:cubicBezTo>
                  <a:close/>
                  <a:moveTo>
                    <a:pt x="95" y="158"/>
                  </a:moveTo>
                  <a:cubicBezTo>
                    <a:pt x="95" y="158"/>
                    <a:pt x="96" y="158"/>
                    <a:pt x="97" y="159"/>
                  </a:cubicBezTo>
                  <a:cubicBezTo>
                    <a:pt x="97" y="159"/>
                    <a:pt x="97" y="159"/>
                    <a:pt x="98" y="159"/>
                  </a:cubicBezTo>
                  <a:cubicBezTo>
                    <a:pt x="98" y="159"/>
                    <a:pt x="98" y="160"/>
                    <a:pt x="98" y="161"/>
                  </a:cubicBezTo>
                  <a:cubicBezTo>
                    <a:pt x="97" y="161"/>
                    <a:pt x="96" y="160"/>
                    <a:pt x="95" y="160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5" y="159"/>
                    <a:pt x="95" y="159"/>
                    <a:pt x="95" y="158"/>
                  </a:cubicBezTo>
                  <a:close/>
                  <a:moveTo>
                    <a:pt x="101" y="159"/>
                  </a:moveTo>
                  <a:cubicBezTo>
                    <a:pt x="101" y="159"/>
                    <a:pt x="102" y="160"/>
                    <a:pt x="103" y="160"/>
                  </a:cubicBezTo>
                  <a:cubicBezTo>
                    <a:pt x="103" y="160"/>
                    <a:pt x="103" y="161"/>
                    <a:pt x="103" y="161"/>
                  </a:cubicBezTo>
                  <a:cubicBezTo>
                    <a:pt x="102" y="161"/>
                    <a:pt x="101" y="161"/>
                    <a:pt x="101" y="161"/>
                  </a:cubicBezTo>
                  <a:cubicBezTo>
                    <a:pt x="101" y="161"/>
                    <a:pt x="101" y="160"/>
                    <a:pt x="101" y="160"/>
                  </a:cubicBezTo>
                  <a:cubicBezTo>
                    <a:pt x="101" y="160"/>
                    <a:pt x="101" y="159"/>
                    <a:pt x="101" y="159"/>
                  </a:cubicBezTo>
                  <a:close/>
                  <a:moveTo>
                    <a:pt x="106" y="160"/>
                  </a:moveTo>
                  <a:cubicBezTo>
                    <a:pt x="107" y="161"/>
                    <a:pt x="108" y="161"/>
                    <a:pt x="109" y="161"/>
                  </a:cubicBezTo>
                  <a:cubicBezTo>
                    <a:pt x="109" y="161"/>
                    <a:pt x="109" y="162"/>
                    <a:pt x="109" y="162"/>
                  </a:cubicBezTo>
                  <a:cubicBezTo>
                    <a:pt x="108" y="162"/>
                    <a:pt x="107" y="162"/>
                    <a:pt x="106" y="162"/>
                  </a:cubicBezTo>
                  <a:cubicBezTo>
                    <a:pt x="106" y="161"/>
                    <a:pt x="106" y="161"/>
                    <a:pt x="106" y="160"/>
                  </a:cubicBezTo>
                  <a:close/>
                  <a:moveTo>
                    <a:pt x="112" y="162"/>
                  </a:moveTo>
                  <a:cubicBezTo>
                    <a:pt x="113" y="162"/>
                    <a:pt x="115" y="163"/>
                    <a:pt x="116" y="163"/>
                  </a:cubicBezTo>
                  <a:cubicBezTo>
                    <a:pt x="116" y="163"/>
                    <a:pt x="116" y="163"/>
                    <a:pt x="116" y="164"/>
                  </a:cubicBezTo>
                  <a:cubicBezTo>
                    <a:pt x="115" y="163"/>
                    <a:pt x="113" y="163"/>
                    <a:pt x="112" y="163"/>
                  </a:cubicBezTo>
                  <a:cubicBezTo>
                    <a:pt x="112" y="162"/>
                    <a:pt x="112" y="162"/>
                    <a:pt x="112" y="162"/>
                  </a:cubicBezTo>
                  <a:close/>
                  <a:moveTo>
                    <a:pt x="119" y="164"/>
                  </a:moveTo>
                  <a:cubicBezTo>
                    <a:pt x="122" y="165"/>
                    <a:pt x="126" y="166"/>
                    <a:pt x="129" y="167"/>
                  </a:cubicBezTo>
                  <a:cubicBezTo>
                    <a:pt x="126" y="166"/>
                    <a:pt x="122" y="165"/>
                    <a:pt x="119" y="164"/>
                  </a:cubicBezTo>
                  <a:cubicBezTo>
                    <a:pt x="119" y="164"/>
                    <a:pt x="119" y="164"/>
                    <a:pt x="119" y="164"/>
                  </a:cubicBezTo>
                  <a:close/>
                  <a:moveTo>
                    <a:pt x="174" y="190"/>
                  </a:moveTo>
                  <a:cubicBezTo>
                    <a:pt x="174" y="190"/>
                    <a:pt x="175" y="191"/>
                    <a:pt x="176" y="191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5" y="191"/>
                    <a:pt x="174" y="191"/>
                    <a:pt x="174" y="190"/>
                  </a:cubicBezTo>
                  <a:close/>
                  <a:moveTo>
                    <a:pt x="176" y="206"/>
                  </a:moveTo>
                  <a:cubicBezTo>
                    <a:pt x="175" y="204"/>
                    <a:pt x="173" y="202"/>
                    <a:pt x="171" y="201"/>
                  </a:cubicBezTo>
                  <a:cubicBezTo>
                    <a:pt x="168" y="198"/>
                    <a:pt x="165" y="195"/>
                    <a:pt x="161" y="192"/>
                  </a:cubicBezTo>
                  <a:cubicBezTo>
                    <a:pt x="155" y="186"/>
                    <a:pt x="148" y="181"/>
                    <a:pt x="141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3" y="175"/>
                    <a:pt x="144" y="176"/>
                    <a:pt x="145" y="176"/>
                  </a:cubicBezTo>
                  <a:cubicBezTo>
                    <a:pt x="146" y="177"/>
                    <a:pt x="147" y="178"/>
                    <a:pt x="149" y="179"/>
                  </a:cubicBezTo>
                  <a:cubicBezTo>
                    <a:pt x="152" y="182"/>
                    <a:pt x="155" y="184"/>
                    <a:pt x="158" y="187"/>
                  </a:cubicBezTo>
                  <a:cubicBezTo>
                    <a:pt x="163" y="190"/>
                    <a:pt x="167" y="193"/>
                    <a:pt x="170" y="197"/>
                  </a:cubicBezTo>
                  <a:cubicBezTo>
                    <a:pt x="172" y="198"/>
                    <a:pt x="174" y="200"/>
                    <a:pt x="176" y="202"/>
                  </a:cubicBezTo>
                  <a:cubicBezTo>
                    <a:pt x="176" y="203"/>
                    <a:pt x="176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9" y="238"/>
                    <a:pt x="163" y="231"/>
                    <a:pt x="156" y="226"/>
                  </a:cubicBezTo>
                  <a:cubicBezTo>
                    <a:pt x="149" y="220"/>
                    <a:pt x="143" y="215"/>
                    <a:pt x="136" y="210"/>
                  </a:cubicBezTo>
                  <a:cubicBezTo>
                    <a:pt x="128" y="204"/>
                    <a:pt x="120" y="199"/>
                    <a:pt x="112" y="193"/>
                  </a:cubicBezTo>
                  <a:cubicBezTo>
                    <a:pt x="108" y="190"/>
                    <a:pt x="104" y="187"/>
                    <a:pt x="100" y="184"/>
                  </a:cubicBezTo>
                  <a:cubicBezTo>
                    <a:pt x="97" y="182"/>
                    <a:pt x="94" y="181"/>
                    <a:pt x="92" y="178"/>
                  </a:cubicBezTo>
                  <a:cubicBezTo>
                    <a:pt x="92" y="177"/>
                    <a:pt x="92" y="175"/>
                    <a:pt x="92" y="174"/>
                  </a:cubicBezTo>
                  <a:cubicBezTo>
                    <a:pt x="107" y="187"/>
                    <a:pt x="123" y="197"/>
                    <a:pt x="139" y="208"/>
                  </a:cubicBezTo>
                  <a:cubicBezTo>
                    <a:pt x="147" y="215"/>
                    <a:pt x="156" y="221"/>
                    <a:pt x="164" y="228"/>
                  </a:cubicBezTo>
                  <a:cubicBezTo>
                    <a:pt x="167" y="231"/>
                    <a:pt x="170" y="234"/>
                    <a:pt x="172" y="237"/>
                  </a:cubicBezTo>
                  <a:cubicBezTo>
                    <a:pt x="174" y="238"/>
                    <a:pt x="175" y="239"/>
                    <a:pt x="176" y="240"/>
                  </a:cubicBezTo>
                  <a:close/>
                  <a:moveTo>
                    <a:pt x="176" y="262"/>
                  </a:moveTo>
                  <a:cubicBezTo>
                    <a:pt x="175" y="264"/>
                    <a:pt x="175" y="265"/>
                    <a:pt x="175" y="266"/>
                  </a:cubicBezTo>
                  <a:cubicBezTo>
                    <a:pt x="170" y="260"/>
                    <a:pt x="163" y="256"/>
                    <a:pt x="157" y="251"/>
                  </a:cubicBezTo>
                  <a:cubicBezTo>
                    <a:pt x="150" y="246"/>
                    <a:pt x="143" y="240"/>
                    <a:pt x="136" y="235"/>
                  </a:cubicBezTo>
                  <a:cubicBezTo>
                    <a:pt x="122" y="224"/>
                    <a:pt x="107" y="214"/>
                    <a:pt x="95" y="202"/>
                  </a:cubicBezTo>
                  <a:cubicBezTo>
                    <a:pt x="106" y="213"/>
                    <a:pt x="122" y="224"/>
                    <a:pt x="136" y="233"/>
                  </a:cubicBezTo>
                  <a:cubicBezTo>
                    <a:pt x="143" y="238"/>
                    <a:pt x="151" y="244"/>
                    <a:pt x="158" y="249"/>
                  </a:cubicBezTo>
                  <a:cubicBezTo>
                    <a:pt x="162" y="252"/>
                    <a:pt x="167" y="255"/>
                    <a:pt x="170" y="258"/>
                  </a:cubicBezTo>
                  <a:cubicBezTo>
                    <a:pt x="172" y="260"/>
                    <a:pt x="174" y="261"/>
                    <a:pt x="176" y="262"/>
                  </a:cubicBezTo>
                  <a:close/>
                  <a:moveTo>
                    <a:pt x="175" y="273"/>
                  </a:moveTo>
                  <a:cubicBezTo>
                    <a:pt x="175" y="274"/>
                    <a:pt x="175" y="275"/>
                    <a:pt x="175" y="276"/>
                  </a:cubicBezTo>
                  <a:cubicBezTo>
                    <a:pt x="163" y="263"/>
                    <a:pt x="149" y="253"/>
                    <a:pt x="135" y="244"/>
                  </a:cubicBezTo>
                  <a:cubicBezTo>
                    <a:pt x="133" y="242"/>
                    <a:pt x="132" y="241"/>
                    <a:pt x="130" y="240"/>
                  </a:cubicBezTo>
                  <a:cubicBezTo>
                    <a:pt x="131" y="241"/>
                    <a:pt x="133" y="242"/>
                    <a:pt x="135" y="243"/>
                  </a:cubicBezTo>
                  <a:cubicBezTo>
                    <a:pt x="143" y="248"/>
                    <a:pt x="150" y="254"/>
                    <a:pt x="158" y="260"/>
                  </a:cubicBezTo>
                  <a:cubicBezTo>
                    <a:pt x="164" y="264"/>
                    <a:pt x="169" y="269"/>
                    <a:pt x="175" y="273"/>
                  </a:cubicBezTo>
                  <a:close/>
                  <a:moveTo>
                    <a:pt x="172" y="303"/>
                  </a:moveTo>
                  <a:cubicBezTo>
                    <a:pt x="172" y="303"/>
                    <a:pt x="172" y="303"/>
                    <a:pt x="172" y="303"/>
                  </a:cubicBezTo>
                  <a:cubicBezTo>
                    <a:pt x="171" y="304"/>
                    <a:pt x="171" y="304"/>
                    <a:pt x="170" y="304"/>
                  </a:cubicBezTo>
                  <a:cubicBezTo>
                    <a:pt x="166" y="301"/>
                    <a:pt x="163" y="297"/>
                    <a:pt x="158" y="294"/>
                  </a:cubicBezTo>
                  <a:cubicBezTo>
                    <a:pt x="159" y="294"/>
                    <a:pt x="159" y="294"/>
                    <a:pt x="159" y="294"/>
                  </a:cubicBezTo>
                  <a:cubicBezTo>
                    <a:pt x="162" y="296"/>
                    <a:pt x="165" y="298"/>
                    <a:pt x="168" y="301"/>
                  </a:cubicBezTo>
                  <a:cubicBezTo>
                    <a:pt x="169" y="302"/>
                    <a:pt x="170" y="303"/>
                    <a:pt x="172" y="303"/>
                  </a:cubicBezTo>
                  <a:close/>
                  <a:moveTo>
                    <a:pt x="169" y="305"/>
                  </a:moveTo>
                  <a:cubicBezTo>
                    <a:pt x="168" y="305"/>
                    <a:pt x="168" y="306"/>
                    <a:pt x="167" y="306"/>
                  </a:cubicBezTo>
                  <a:cubicBezTo>
                    <a:pt x="167" y="306"/>
                    <a:pt x="167" y="306"/>
                    <a:pt x="166" y="305"/>
                  </a:cubicBezTo>
                  <a:cubicBezTo>
                    <a:pt x="157" y="296"/>
                    <a:pt x="144" y="288"/>
                    <a:pt x="133" y="281"/>
                  </a:cubicBezTo>
                  <a:cubicBezTo>
                    <a:pt x="127" y="276"/>
                    <a:pt x="121" y="272"/>
                    <a:pt x="114" y="267"/>
                  </a:cubicBezTo>
                  <a:cubicBezTo>
                    <a:pt x="111" y="265"/>
                    <a:pt x="108" y="263"/>
                    <a:pt x="105" y="260"/>
                  </a:cubicBezTo>
                  <a:cubicBezTo>
                    <a:pt x="102" y="259"/>
                    <a:pt x="101" y="257"/>
                    <a:pt x="98" y="255"/>
                  </a:cubicBezTo>
                  <a:cubicBezTo>
                    <a:pt x="98" y="254"/>
                    <a:pt x="98" y="252"/>
                    <a:pt x="98" y="250"/>
                  </a:cubicBezTo>
                  <a:cubicBezTo>
                    <a:pt x="103" y="254"/>
                    <a:pt x="109" y="257"/>
                    <a:pt x="114" y="262"/>
                  </a:cubicBezTo>
                  <a:cubicBezTo>
                    <a:pt x="120" y="267"/>
                    <a:pt x="126" y="273"/>
                    <a:pt x="133" y="278"/>
                  </a:cubicBezTo>
                  <a:cubicBezTo>
                    <a:pt x="140" y="283"/>
                    <a:pt x="147" y="289"/>
                    <a:pt x="153" y="294"/>
                  </a:cubicBezTo>
                  <a:cubicBezTo>
                    <a:pt x="158" y="298"/>
                    <a:pt x="163" y="302"/>
                    <a:pt x="169" y="305"/>
                  </a:cubicBezTo>
                  <a:close/>
                  <a:moveTo>
                    <a:pt x="165" y="307"/>
                  </a:moveTo>
                  <a:cubicBezTo>
                    <a:pt x="164" y="308"/>
                    <a:pt x="163" y="308"/>
                    <a:pt x="162" y="309"/>
                  </a:cubicBezTo>
                  <a:cubicBezTo>
                    <a:pt x="162" y="308"/>
                    <a:pt x="161" y="308"/>
                    <a:pt x="161" y="308"/>
                  </a:cubicBezTo>
                  <a:cubicBezTo>
                    <a:pt x="157" y="305"/>
                    <a:pt x="152" y="302"/>
                    <a:pt x="147" y="299"/>
                  </a:cubicBezTo>
                  <a:cubicBezTo>
                    <a:pt x="142" y="295"/>
                    <a:pt x="135" y="291"/>
                    <a:pt x="129" y="287"/>
                  </a:cubicBezTo>
                  <a:cubicBezTo>
                    <a:pt x="124" y="283"/>
                    <a:pt x="118" y="279"/>
                    <a:pt x="112" y="275"/>
                  </a:cubicBezTo>
                  <a:cubicBezTo>
                    <a:pt x="109" y="273"/>
                    <a:pt x="107" y="271"/>
                    <a:pt x="104" y="269"/>
                  </a:cubicBezTo>
                  <a:cubicBezTo>
                    <a:pt x="103" y="268"/>
                    <a:pt x="102" y="267"/>
                    <a:pt x="101" y="266"/>
                  </a:cubicBezTo>
                  <a:cubicBezTo>
                    <a:pt x="98" y="263"/>
                    <a:pt x="100" y="264"/>
                    <a:pt x="101" y="265"/>
                  </a:cubicBezTo>
                  <a:cubicBezTo>
                    <a:pt x="107" y="270"/>
                    <a:pt x="112" y="274"/>
                    <a:pt x="118" y="278"/>
                  </a:cubicBezTo>
                  <a:cubicBezTo>
                    <a:pt x="123" y="282"/>
                    <a:pt x="130" y="286"/>
                    <a:pt x="136" y="290"/>
                  </a:cubicBezTo>
                  <a:cubicBezTo>
                    <a:pt x="142" y="293"/>
                    <a:pt x="148" y="297"/>
                    <a:pt x="154" y="300"/>
                  </a:cubicBezTo>
                  <a:cubicBezTo>
                    <a:pt x="157" y="302"/>
                    <a:pt x="161" y="306"/>
                    <a:pt x="165" y="307"/>
                  </a:cubicBezTo>
                  <a:close/>
                  <a:moveTo>
                    <a:pt x="161" y="309"/>
                  </a:moveTo>
                  <a:cubicBezTo>
                    <a:pt x="159" y="309"/>
                    <a:pt x="158" y="310"/>
                    <a:pt x="156" y="310"/>
                  </a:cubicBezTo>
                  <a:cubicBezTo>
                    <a:pt x="146" y="304"/>
                    <a:pt x="137" y="297"/>
                    <a:pt x="127" y="290"/>
                  </a:cubicBezTo>
                  <a:cubicBezTo>
                    <a:pt x="121" y="287"/>
                    <a:pt x="116" y="284"/>
                    <a:pt x="111" y="280"/>
                  </a:cubicBezTo>
                  <a:cubicBezTo>
                    <a:pt x="117" y="283"/>
                    <a:pt x="122" y="286"/>
                    <a:pt x="128" y="290"/>
                  </a:cubicBezTo>
                  <a:cubicBezTo>
                    <a:pt x="139" y="296"/>
                    <a:pt x="150" y="302"/>
                    <a:pt x="161" y="309"/>
                  </a:cubicBezTo>
                  <a:close/>
                  <a:moveTo>
                    <a:pt x="155" y="311"/>
                  </a:moveTo>
                  <a:cubicBezTo>
                    <a:pt x="154" y="311"/>
                    <a:pt x="152" y="312"/>
                    <a:pt x="151" y="312"/>
                  </a:cubicBezTo>
                  <a:cubicBezTo>
                    <a:pt x="150" y="312"/>
                    <a:pt x="149" y="311"/>
                    <a:pt x="149" y="311"/>
                  </a:cubicBezTo>
                  <a:cubicBezTo>
                    <a:pt x="149" y="311"/>
                    <a:pt x="149" y="311"/>
                    <a:pt x="148" y="310"/>
                  </a:cubicBezTo>
                  <a:cubicBezTo>
                    <a:pt x="138" y="301"/>
                    <a:pt x="126" y="293"/>
                    <a:pt x="115" y="286"/>
                  </a:cubicBezTo>
                  <a:cubicBezTo>
                    <a:pt x="112" y="284"/>
                    <a:pt x="109" y="282"/>
                    <a:pt x="106" y="280"/>
                  </a:cubicBezTo>
                  <a:cubicBezTo>
                    <a:pt x="110" y="283"/>
                    <a:pt x="115" y="286"/>
                    <a:pt x="119" y="289"/>
                  </a:cubicBezTo>
                  <a:cubicBezTo>
                    <a:pt x="131" y="296"/>
                    <a:pt x="143" y="303"/>
                    <a:pt x="155" y="311"/>
                  </a:cubicBezTo>
                  <a:close/>
                  <a:moveTo>
                    <a:pt x="150" y="312"/>
                  </a:moveTo>
                  <a:cubicBezTo>
                    <a:pt x="148" y="313"/>
                    <a:pt x="147" y="313"/>
                    <a:pt x="145" y="313"/>
                  </a:cubicBezTo>
                  <a:cubicBezTo>
                    <a:pt x="145" y="313"/>
                    <a:pt x="145" y="313"/>
                    <a:pt x="145" y="313"/>
                  </a:cubicBezTo>
                  <a:cubicBezTo>
                    <a:pt x="144" y="313"/>
                    <a:pt x="143" y="312"/>
                    <a:pt x="143" y="312"/>
                  </a:cubicBezTo>
                  <a:cubicBezTo>
                    <a:pt x="142" y="311"/>
                    <a:pt x="142" y="311"/>
                    <a:pt x="141" y="310"/>
                  </a:cubicBezTo>
                  <a:cubicBezTo>
                    <a:pt x="141" y="310"/>
                    <a:pt x="141" y="309"/>
                    <a:pt x="140" y="309"/>
                  </a:cubicBezTo>
                  <a:cubicBezTo>
                    <a:pt x="138" y="307"/>
                    <a:pt x="136" y="306"/>
                    <a:pt x="134" y="304"/>
                  </a:cubicBezTo>
                  <a:cubicBezTo>
                    <a:pt x="128" y="300"/>
                    <a:pt x="123" y="296"/>
                    <a:pt x="118" y="292"/>
                  </a:cubicBezTo>
                  <a:cubicBezTo>
                    <a:pt x="114" y="290"/>
                    <a:pt x="109" y="287"/>
                    <a:pt x="105" y="284"/>
                  </a:cubicBezTo>
                  <a:cubicBezTo>
                    <a:pt x="108" y="286"/>
                    <a:pt x="110" y="287"/>
                    <a:pt x="112" y="288"/>
                  </a:cubicBezTo>
                  <a:cubicBezTo>
                    <a:pt x="119" y="292"/>
                    <a:pt x="125" y="296"/>
                    <a:pt x="132" y="301"/>
                  </a:cubicBezTo>
                  <a:cubicBezTo>
                    <a:pt x="135" y="303"/>
                    <a:pt x="138" y="305"/>
                    <a:pt x="141" y="307"/>
                  </a:cubicBezTo>
                  <a:cubicBezTo>
                    <a:pt x="143" y="308"/>
                    <a:pt x="144" y="309"/>
                    <a:pt x="146" y="310"/>
                  </a:cubicBezTo>
                  <a:cubicBezTo>
                    <a:pt x="146" y="310"/>
                    <a:pt x="146" y="310"/>
                    <a:pt x="147" y="311"/>
                  </a:cubicBezTo>
                  <a:cubicBezTo>
                    <a:pt x="148" y="311"/>
                    <a:pt x="149" y="312"/>
                    <a:pt x="150" y="312"/>
                  </a:cubicBezTo>
                  <a:close/>
                  <a:moveTo>
                    <a:pt x="144" y="314"/>
                  </a:moveTo>
                  <a:cubicBezTo>
                    <a:pt x="143" y="314"/>
                    <a:pt x="142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37" y="311"/>
                    <a:pt x="134" y="308"/>
                    <a:pt x="130" y="305"/>
                  </a:cubicBezTo>
                  <a:cubicBezTo>
                    <a:pt x="125" y="301"/>
                    <a:pt x="120" y="298"/>
                    <a:pt x="114" y="294"/>
                  </a:cubicBezTo>
                  <a:cubicBezTo>
                    <a:pt x="112" y="293"/>
                    <a:pt x="109" y="291"/>
                    <a:pt x="106" y="289"/>
                  </a:cubicBezTo>
                  <a:cubicBezTo>
                    <a:pt x="106" y="289"/>
                    <a:pt x="105" y="288"/>
                    <a:pt x="105" y="288"/>
                  </a:cubicBezTo>
                  <a:cubicBezTo>
                    <a:pt x="109" y="291"/>
                    <a:pt x="115" y="294"/>
                    <a:pt x="120" y="297"/>
                  </a:cubicBezTo>
                  <a:cubicBezTo>
                    <a:pt x="126" y="300"/>
                    <a:pt x="132" y="304"/>
                    <a:pt x="137" y="309"/>
                  </a:cubicBezTo>
                  <a:cubicBezTo>
                    <a:pt x="139" y="310"/>
                    <a:pt x="141" y="311"/>
                    <a:pt x="143" y="313"/>
                  </a:cubicBezTo>
                  <a:cubicBezTo>
                    <a:pt x="143" y="313"/>
                    <a:pt x="143" y="313"/>
                    <a:pt x="143" y="313"/>
                  </a:cubicBezTo>
                  <a:cubicBezTo>
                    <a:pt x="143" y="313"/>
                    <a:pt x="144" y="313"/>
                    <a:pt x="144" y="314"/>
                  </a:cubicBezTo>
                  <a:close/>
                  <a:moveTo>
                    <a:pt x="140" y="314"/>
                  </a:moveTo>
                  <a:cubicBezTo>
                    <a:pt x="139" y="314"/>
                    <a:pt x="138" y="315"/>
                    <a:pt x="137" y="315"/>
                  </a:cubicBezTo>
                  <a:cubicBezTo>
                    <a:pt x="131" y="309"/>
                    <a:pt x="125" y="305"/>
                    <a:pt x="118" y="301"/>
                  </a:cubicBezTo>
                  <a:cubicBezTo>
                    <a:pt x="117" y="300"/>
                    <a:pt x="116" y="299"/>
                    <a:pt x="114" y="298"/>
                  </a:cubicBezTo>
                  <a:cubicBezTo>
                    <a:pt x="122" y="303"/>
                    <a:pt x="130" y="307"/>
                    <a:pt x="138" y="313"/>
                  </a:cubicBezTo>
                  <a:cubicBezTo>
                    <a:pt x="138" y="313"/>
                    <a:pt x="139" y="313"/>
                    <a:pt x="139" y="313"/>
                  </a:cubicBezTo>
                  <a:cubicBezTo>
                    <a:pt x="139" y="314"/>
                    <a:pt x="140" y="314"/>
                    <a:pt x="140" y="314"/>
                  </a:cubicBezTo>
                  <a:close/>
                  <a:moveTo>
                    <a:pt x="135" y="315"/>
                  </a:moveTo>
                  <a:cubicBezTo>
                    <a:pt x="134" y="315"/>
                    <a:pt x="133" y="315"/>
                    <a:pt x="132" y="315"/>
                  </a:cubicBezTo>
                  <a:cubicBezTo>
                    <a:pt x="127" y="311"/>
                    <a:pt x="122" y="307"/>
                    <a:pt x="117" y="304"/>
                  </a:cubicBezTo>
                  <a:cubicBezTo>
                    <a:pt x="114" y="302"/>
                    <a:pt x="111" y="301"/>
                    <a:pt x="109" y="299"/>
                  </a:cubicBezTo>
                  <a:cubicBezTo>
                    <a:pt x="107" y="298"/>
                    <a:pt x="105" y="296"/>
                    <a:pt x="104" y="295"/>
                  </a:cubicBezTo>
                  <a:cubicBezTo>
                    <a:pt x="104" y="295"/>
                    <a:pt x="103" y="294"/>
                    <a:pt x="103" y="294"/>
                  </a:cubicBezTo>
                  <a:cubicBezTo>
                    <a:pt x="103" y="294"/>
                    <a:pt x="104" y="295"/>
                    <a:pt x="104" y="295"/>
                  </a:cubicBezTo>
                  <a:cubicBezTo>
                    <a:pt x="110" y="298"/>
                    <a:pt x="116" y="302"/>
                    <a:pt x="122" y="306"/>
                  </a:cubicBezTo>
                  <a:cubicBezTo>
                    <a:pt x="127" y="309"/>
                    <a:pt x="131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9" y="316"/>
                    <a:pt x="127" y="316"/>
                    <a:pt x="126" y="316"/>
                  </a:cubicBezTo>
                  <a:cubicBezTo>
                    <a:pt x="118" y="309"/>
                    <a:pt x="109" y="305"/>
                    <a:pt x="102" y="297"/>
                  </a:cubicBezTo>
                  <a:cubicBezTo>
                    <a:pt x="105" y="301"/>
                    <a:pt x="112" y="303"/>
                    <a:pt x="116" y="306"/>
                  </a:cubicBezTo>
                  <a:cubicBezTo>
                    <a:pt x="121" y="309"/>
                    <a:pt x="126" y="312"/>
                    <a:pt x="130" y="315"/>
                  </a:cubicBezTo>
                  <a:close/>
                  <a:moveTo>
                    <a:pt x="124" y="316"/>
                  </a:moveTo>
                  <a:cubicBezTo>
                    <a:pt x="123" y="316"/>
                    <a:pt x="121" y="316"/>
                    <a:pt x="120" y="316"/>
                  </a:cubicBezTo>
                  <a:cubicBezTo>
                    <a:pt x="120" y="316"/>
                    <a:pt x="120" y="316"/>
                    <a:pt x="120" y="316"/>
                  </a:cubicBezTo>
                  <a:cubicBezTo>
                    <a:pt x="118" y="313"/>
                    <a:pt x="115" y="311"/>
                    <a:pt x="112" y="309"/>
                  </a:cubicBezTo>
                  <a:cubicBezTo>
                    <a:pt x="110" y="307"/>
                    <a:pt x="108" y="306"/>
                    <a:pt x="106" y="304"/>
                  </a:cubicBezTo>
                  <a:cubicBezTo>
                    <a:pt x="105" y="304"/>
                    <a:pt x="105" y="304"/>
                    <a:pt x="104" y="303"/>
                  </a:cubicBezTo>
                  <a:cubicBezTo>
                    <a:pt x="104" y="303"/>
                    <a:pt x="104" y="303"/>
                    <a:pt x="105" y="304"/>
                  </a:cubicBezTo>
                  <a:cubicBezTo>
                    <a:pt x="109" y="306"/>
                    <a:pt x="113" y="308"/>
                    <a:pt x="116" y="310"/>
                  </a:cubicBezTo>
                  <a:cubicBezTo>
                    <a:pt x="119" y="312"/>
                    <a:pt x="121" y="314"/>
                    <a:pt x="124" y="316"/>
                  </a:cubicBezTo>
                  <a:close/>
                  <a:moveTo>
                    <a:pt x="118" y="316"/>
                  </a:moveTo>
                  <a:cubicBezTo>
                    <a:pt x="115" y="316"/>
                    <a:pt x="112" y="316"/>
                    <a:pt x="109" y="316"/>
                  </a:cubicBezTo>
                  <a:cubicBezTo>
                    <a:pt x="109" y="316"/>
                    <a:pt x="109" y="315"/>
                    <a:pt x="109" y="315"/>
                  </a:cubicBezTo>
                  <a:cubicBezTo>
                    <a:pt x="108" y="314"/>
                    <a:pt x="108" y="314"/>
                    <a:pt x="107" y="313"/>
                  </a:cubicBezTo>
                  <a:cubicBezTo>
                    <a:pt x="106" y="313"/>
                    <a:pt x="102" y="309"/>
                    <a:pt x="105" y="311"/>
                  </a:cubicBezTo>
                  <a:cubicBezTo>
                    <a:pt x="107" y="313"/>
                    <a:pt x="110" y="314"/>
                    <a:pt x="113" y="316"/>
                  </a:cubicBezTo>
                  <a:cubicBezTo>
                    <a:pt x="113" y="316"/>
                    <a:pt x="114" y="316"/>
                    <a:pt x="113" y="315"/>
                  </a:cubicBezTo>
                  <a:cubicBezTo>
                    <a:pt x="112" y="313"/>
                    <a:pt x="110" y="311"/>
                    <a:pt x="108" y="309"/>
                  </a:cubicBezTo>
                  <a:cubicBezTo>
                    <a:pt x="107" y="309"/>
                    <a:pt x="106" y="308"/>
                    <a:pt x="106" y="308"/>
                  </a:cubicBezTo>
                  <a:cubicBezTo>
                    <a:pt x="108" y="310"/>
                    <a:pt x="111" y="311"/>
                    <a:pt x="114" y="313"/>
                  </a:cubicBezTo>
                  <a:cubicBezTo>
                    <a:pt x="115" y="314"/>
                    <a:pt x="117" y="315"/>
                    <a:pt x="118" y="316"/>
                  </a:cubicBezTo>
                  <a:close/>
                  <a:moveTo>
                    <a:pt x="107" y="316"/>
                  </a:moveTo>
                  <a:cubicBezTo>
                    <a:pt x="106" y="316"/>
                    <a:pt x="106" y="316"/>
                    <a:pt x="106" y="316"/>
                  </a:cubicBezTo>
                  <a:cubicBezTo>
                    <a:pt x="105" y="316"/>
                    <a:pt x="104" y="316"/>
                    <a:pt x="104" y="316"/>
                  </a:cubicBezTo>
                  <a:cubicBezTo>
                    <a:pt x="104" y="315"/>
                    <a:pt x="104" y="315"/>
                    <a:pt x="104" y="315"/>
                  </a:cubicBezTo>
                  <a:cubicBezTo>
                    <a:pt x="104" y="315"/>
                    <a:pt x="104" y="315"/>
                    <a:pt x="104" y="315"/>
                  </a:cubicBezTo>
                  <a:cubicBezTo>
                    <a:pt x="104" y="315"/>
                    <a:pt x="106" y="316"/>
                    <a:pt x="106" y="316"/>
                  </a:cubicBezTo>
                  <a:cubicBezTo>
                    <a:pt x="106" y="316"/>
                    <a:pt x="107" y="316"/>
                    <a:pt x="107" y="316"/>
                  </a:cubicBezTo>
                  <a:close/>
                  <a:moveTo>
                    <a:pt x="101" y="315"/>
                  </a:moveTo>
                  <a:cubicBezTo>
                    <a:pt x="93" y="315"/>
                    <a:pt x="86" y="314"/>
                    <a:pt x="78" y="312"/>
                  </a:cubicBezTo>
                  <a:cubicBezTo>
                    <a:pt x="78" y="312"/>
                    <a:pt x="78" y="312"/>
                    <a:pt x="78" y="312"/>
                  </a:cubicBezTo>
                  <a:cubicBezTo>
                    <a:pt x="76" y="299"/>
                    <a:pt x="74" y="286"/>
                    <a:pt x="73" y="273"/>
                  </a:cubicBezTo>
                  <a:cubicBezTo>
                    <a:pt x="71" y="260"/>
                    <a:pt x="70" y="247"/>
                    <a:pt x="70" y="234"/>
                  </a:cubicBezTo>
                  <a:cubicBezTo>
                    <a:pt x="69" y="221"/>
                    <a:pt x="68" y="208"/>
                    <a:pt x="67" y="195"/>
                  </a:cubicBezTo>
                  <a:cubicBezTo>
                    <a:pt x="66" y="184"/>
                    <a:pt x="64" y="172"/>
                    <a:pt x="65" y="161"/>
                  </a:cubicBezTo>
                  <a:cubicBezTo>
                    <a:pt x="73" y="161"/>
                    <a:pt x="82" y="161"/>
                    <a:pt x="90" y="163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87" y="175"/>
                    <a:pt x="90" y="187"/>
                    <a:pt x="91" y="199"/>
                  </a:cubicBezTo>
                  <a:cubicBezTo>
                    <a:pt x="92" y="212"/>
                    <a:pt x="93" y="225"/>
                    <a:pt x="94" y="238"/>
                  </a:cubicBezTo>
                  <a:cubicBezTo>
                    <a:pt x="95" y="251"/>
                    <a:pt x="96" y="264"/>
                    <a:pt x="96" y="277"/>
                  </a:cubicBezTo>
                  <a:cubicBezTo>
                    <a:pt x="97" y="290"/>
                    <a:pt x="100" y="302"/>
                    <a:pt x="101" y="315"/>
                  </a:cubicBezTo>
                  <a:cubicBezTo>
                    <a:pt x="101" y="315"/>
                    <a:pt x="101" y="315"/>
                    <a:pt x="101" y="315"/>
                  </a:cubicBezTo>
                  <a:close/>
                  <a:moveTo>
                    <a:pt x="75" y="312"/>
                  </a:moveTo>
                  <a:cubicBezTo>
                    <a:pt x="74" y="312"/>
                    <a:pt x="73" y="311"/>
                    <a:pt x="73" y="311"/>
                  </a:cubicBezTo>
                  <a:cubicBezTo>
                    <a:pt x="73" y="311"/>
                    <a:pt x="74" y="311"/>
                    <a:pt x="75" y="311"/>
                  </a:cubicBezTo>
                  <a:cubicBezTo>
                    <a:pt x="75" y="311"/>
                    <a:pt x="75" y="312"/>
                    <a:pt x="75" y="312"/>
                  </a:cubicBezTo>
                  <a:close/>
                  <a:moveTo>
                    <a:pt x="16" y="288"/>
                  </a:moveTo>
                  <a:cubicBezTo>
                    <a:pt x="16" y="289"/>
                    <a:pt x="17" y="290"/>
                    <a:pt x="18" y="291"/>
                  </a:cubicBezTo>
                  <a:cubicBezTo>
                    <a:pt x="18" y="292"/>
                    <a:pt x="21" y="293"/>
                    <a:pt x="22" y="293"/>
                  </a:cubicBezTo>
                  <a:cubicBezTo>
                    <a:pt x="27" y="295"/>
                    <a:pt x="33" y="296"/>
                    <a:pt x="39" y="298"/>
                  </a:cubicBezTo>
                  <a:cubicBezTo>
                    <a:pt x="45" y="300"/>
                    <a:pt x="50" y="302"/>
                    <a:pt x="56" y="304"/>
                  </a:cubicBezTo>
                  <a:cubicBezTo>
                    <a:pt x="61" y="306"/>
                    <a:pt x="66" y="307"/>
                    <a:pt x="70" y="309"/>
                  </a:cubicBezTo>
                  <a:cubicBezTo>
                    <a:pt x="74" y="310"/>
                    <a:pt x="74" y="311"/>
                    <a:pt x="70" y="310"/>
                  </a:cubicBezTo>
                  <a:cubicBezTo>
                    <a:pt x="68" y="309"/>
                    <a:pt x="66" y="308"/>
                    <a:pt x="63" y="307"/>
                  </a:cubicBezTo>
                  <a:cubicBezTo>
                    <a:pt x="59" y="305"/>
                    <a:pt x="55" y="304"/>
                    <a:pt x="51" y="303"/>
                  </a:cubicBezTo>
                  <a:cubicBezTo>
                    <a:pt x="42" y="300"/>
                    <a:pt x="34" y="298"/>
                    <a:pt x="26" y="296"/>
                  </a:cubicBezTo>
                  <a:cubicBezTo>
                    <a:pt x="24" y="295"/>
                    <a:pt x="22" y="294"/>
                    <a:pt x="21" y="293"/>
                  </a:cubicBezTo>
                  <a:cubicBezTo>
                    <a:pt x="20" y="293"/>
                    <a:pt x="19" y="293"/>
                    <a:pt x="19" y="293"/>
                  </a:cubicBezTo>
                  <a:cubicBezTo>
                    <a:pt x="19" y="293"/>
                    <a:pt x="19" y="293"/>
                    <a:pt x="19" y="293"/>
                  </a:cubicBezTo>
                  <a:cubicBezTo>
                    <a:pt x="18" y="292"/>
                    <a:pt x="17" y="290"/>
                    <a:pt x="16" y="288"/>
                  </a:cubicBezTo>
                  <a:close/>
                  <a:moveTo>
                    <a:pt x="52" y="304"/>
                  </a:moveTo>
                  <a:cubicBezTo>
                    <a:pt x="57" y="306"/>
                    <a:pt x="62" y="307"/>
                    <a:pt x="66" y="309"/>
                  </a:cubicBezTo>
                  <a:cubicBezTo>
                    <a:pt x="68" y="310"/>
                    <a:pt x="69" y="310"/>
                    <a:pt x="70" y="311"/>
                  </a:cubicBezTo>
                  <a:cubicBezTo>
                    <a:pt x="56" y="308"/>
                    <a:pt x="43" y="303"/>
                    <a:pt x="30" y="298"/>
                  </a:cubicBezTo>
                  <a:cubicBezTo>
                    <a:pt x="38" y="300"/>
                    <a:pt x="45" y="301"/>
                    <a:pt x="52" y="304"/>
                  </a:cubicBezTo>
                  <a:close/>
                  <a:moveTo>
                    <a:pt x="13" y="283"/>
                  </a:moveTo>
                  <a:cubicBezTo>
                    <a:pt x="19" y="286"/>
                    <a:pt x="25" y="288"/>
                    <a:pt x="31" y="289"/>
                  </a:cubicBezTo>
                  <a:cubicBezTo>
                    <a:pt x="33" y="290"/>
                    <a:pt x="35" y="291"/>
                    <a:pt x="37" y="291"/>
                  </a:cubicBezTo>
                  <a:cubicBezTo>
                    <a:pt x="48" y="295"/>
                    <a:pt x="59" y="299"/>
                    <a:pt x="70" y="303"/>
                  </a:cubicBezTo>
                  <a:cubicBezTo>
                    <a:pt x="70" y="303"/>
                    <a:pt x="75" y="305"/>
                    <a:pt x="72" y="304"/>
                  </a:cubicBezTo>
                  <a:cubicBezTo>
                    <a:pt x="71" y="304"/>
                    <a:pt x="70" y="304"/>
                    <a:pt x="69" y="303"/>
                  </a:cubicBezTo>
                  <a:cubicBezTo>
                    <a:pt x="67" y="303"/>
                    <a:pt x="65" y="302"/>
                    <a:pt x="62" y="301"/>
                  </a:cubicBezTo>
                  <a:cubicBezTo>
                    <a:pt x="57" y="299"/>
                    <a:pt x="52" y="297"/>
                    <a:pt x="47" y="296"/>
                  </a:cubicBezTo>
                  <a:cubicBezTo>
                    <a:pt x="37" y="293"/>
                    <a:pt x="27" y="290"/>
                    <a:pt x="17" y="287"/>
                  </a:cubicBezTo>
                  <a:cubicBezTo>
                    <a:pt x="17" y="286"/>
                    <a:pt x="16" y="286"/>
                    <a:pt x="16" y="286"/>
                  </a:cubicBezTo>
                  <a:cubicBezTo>
                    <a:pt x="16" y="286"/>
                    <a:pt x="15" y="286"/>
                    <a:pt x="15" y="286"/>
                  </a:cubicBezTo>
                  <a:cubicBezTo>
                    <a:pt x="14" y="285"/>
                    <a:pt x="14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3" y="278"/>
                    <a:pt x="17" y="279"/>
                    <a:pt x="20" y="280"/>
                  </a:cubicBezTo>
                  <a:cubicBezTo>
                    <a:pt x="25" y="283"/>
                    <a:pt x="30" y="285"/>
                    <a:pt x="35" y="287"/>
                  </a:cubicBezTo>
                  <a:cubicBezTo>
                    <a:pt x="46" y="291"/>
                    <a:pt x="58" y="294"/>
                    <a:pt x="68" y="299"/>
                  </a:cubicBezTo>
                  <a:cubicBezTo>
                    <a:pt x="69" y="299"/>
                    <a:pt x="76" y="302"/>
                    <a:pt x="71" y="300"/>
                  </a:cubicBezTo>
                  <a:cubicBezTo>
                    <a:pt x="69" y="299"/>
                    <a:pt x="66" y="298"/>
                    <a:pt x="63" y="297"/>
                  </a:cubicBezTo>
                  <a:cubicBezTo>
                    <a:pt x="58" y="296"/>
                    <a:pt x="53" y="294"/>
                    <a:pt x="48" y="293"/>
                  </a:cubicBezTo>
                  <a:cubicBezTo>
                    <a:pt x="43" y="291"/>
                    <a:pt x="37" y="290"/>
                    <a:pt x="31" y="289"/>
                  </a:cubicBezTo>
                  <a:cubicBezTo>
                    <a:pt x="25" y="286"/>
                    <a:pt x="19" y="284"/>
                    <a:pt x="13" y="281"/>
                  </a:cubicBezTo>
                  <a:cubicBezTo>
                    <a:pt x="12" y="281"/>
                    <a:pt x="12" y="280"/>
                    <a:pt x="12" y="279"/>
                  </a:cubicBezTo>
                  <a:cubicBezTo>
                    <a:pt x="11" y="278"/>
                    <a:pt x="11" y="277"/>
                    <a:pt x="10" y="275"/>
                  </a:cubicBezTo>
                  <a:close/>
                  <a:moveTo>
                    <a:pt x="9" y="270"/>
                  </a:moveTo>
                  <a:cubicBezTo>
                    <a:pt x="11" y="272"/>
                    <a:pt x="15" y="274"/>
                    <a:pt x="18" y="275"/>
                  </a:cubicBezTo>
                  <a:cubicBezTo>
                    <a:pt x="23" y="277"/>
                    <a:pt x="28" y="279"/>
                    <a:pt x="33" y="281"/>
                  </a:cubicBezTo>
                  <a:cubicBezTo>
                    <a:pt x="45" y="285"/>
                    <a:pt x="56" y="289"/>
                    <a:pt x="68" y="294"/>
                  </a:cubicBezTo>
                  <a:cubicBezTo>
                    <a:pt x="69" y="294"/>
                    <a:pt x="75" y="297"/>
                    <a:pt x="71" y="295"/>
                  </a:cubicBezTo>
                  <a:cubicBezTo>
                    <a:pt x="68" y="295"/>
                    <a:pt x="65" y="293"/>
                    <a:pt x="62" y="292"/>
                  </a:cubicBezTo>
                  <a:cubicBezTo>
                    <a:pt x="57" y="290"/>
                    <a:pt x="51" y="288"/>
                    <a:pt x="45" y="287"/>
                  </a:cubicBezTo>
                  <a:cubicBezTo>
                    <a:pt x="33" y="283"/>
                    <a:pt x="21" y="279"/>
                    <a:pt x="10" y="274"/>
                  </a:cubicBezTo>
                  <a:cubicBezTo>
                    <a:pt x="9" y="273"/>
                    <a:pt x="9" y="271"/>
                    <a:pt x="9" y="270"/>
                  </a:cubicBezTo>
                  <a:close/>
                  <a:moveTo>
                    <a:pt x="9" y="270"/>
                  </a:moveTo>
                  <a:cubicBezTo>
                    <a:pt x="10" y="271"/>
                    <a:pt x="11" y="271"/>
                    <a:pt x="11" y="271"/>
                  </a:cubicBezTo>
                  <a:cubicBezTo>
                    <a:pt x="11" y="271"/>
                    <a:pt x="10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4" y="266"/>
                    <a:pt x="45" y="270"/>
                    <a:pt x="64" y="279"/>
                  </a:cubicBezTo>
                  <a:cubicBezTo>
                    <a:pt x="65" y="280"/>
                    <a:pt x="66" y="280"/>
                    <a:pt x="67" y="281"/>
                  </a:cubicBezTo>
                  <a:cubicBezTo>
                    <a:pt x="65" y="280"/>
                    <a:pt x="62" y="279"/>
                    <a:pt x="60" y="278"/>
                  </a:cubicBezTo>
                  <a:cubicBezTo>
                    <a:pt x="59" y="277"/>
                    <a:pt x="57" y="276"/>
                    <a:pt x="56" y="276"/>
                  </a:cubicBezTo>
                  <a:cubicBezTo>
                    <a:pt x="39" y="269"/>
                    <a:pt x="22" y="265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6"/>
                    <a:pt x="5" y="256"/>
                    <a:pt x="5" y="255"/>
                  </a:cubicBezTo>
                  <a:close/>
                  <a:moveTo>
                    <a:pt x="4" y="244"/>
                  </a:moveTo>
                  <a:cubicBezTo>
                    <a:pt x="14" y="247"/>
                    <a:pt x="23" y="252"/>
                    <a:pt x="32" y="256"/>
                  </a:cubicBezTo>
                  <a:cubicBezTo>
                    <a:pt x="42" y="259"/>
                    <a:pt x="52" y="263"/>
                    <a:pt x="61" y="268"/>
                  </a:cubicBezTo>
                  <a:cubicBezTo>
                    <a:pt x="62" y="268"/>
                    <a:pt x="63" y="269"/>
                    <a:pt x="64" y="269"/>
                  </a:cubicBezTo>
                  <a:cubicBezTo>
                    <a:pt x="62" y="269"/>
                    <a:pt x="60" y="268"/>
                    <a:pt x="59" y="267"/>
                  </a:cubicBezTo>
                  <a:cubicBezTo>
                    <a:pt x="52" y="265"/>
                    <a:pt x="45" y="262"/>
                    <a:pt x="38" y="260"/>
                  </a:cubicBezTo>
                  <a:cubicBezTo>
                    <a:pt x="32" y="258"/>
                    <a:pt x="26" y="256"/>
                    <a:pt x="21" y="254"/>
                  </a:cubicBezTo>
                  <a:cubicBezTo>
                    <a:pt x="15" y="252"/>
                    <a:pt x="10" y="249"/>
                    <a:pt x="4" y="248"/>
                  </a:cubicBezTo>
                  <a:cubicBezTo>
                    <a:pt x="4" y="246"/>
                    <a:pt x="4" y="245"/>
                    <a:pt x="4" y="244"/>
                  </a:cubicBezTo>
                  <a:close/>
                  <a:moveTo>
                    <a:pt x="4" y="241"/>
                  </a:moveTo>
                  <a:cubicBezTo>
                    <a:pt x="6" y="242"/>
                    <a:pt x="9" y="243"/>
                    <a:pt x="11" y="243"/>
                  </a:cubicBezTo>
                  <a:cubicBezTo>
                    <a:pt x="13" y="244"/>
                    <a:pt x="15" y="245"/>
                    <a:pt x="16" y="246"/>
                  </a:cubicBezTo>
                  <a:cubicBezTo>
                    <a:pt x="22" y="249"/>
                    <a:pt x="28" y="251"/>
                    <a:pt x="34" y="253"/>
                  </a:cubicBezTo>
                  <a:cubicBezTo>
                    <a:pt x="30" y="252"/>
                    <a:pt x="26" y="251"/>
                    <a:pt x="23" y="249"/>
                  </a:cubicBezTo>
                  <a:cubicBezTo>
                    <a:pt x="17" y="247"/>
                    <a:pt x="11" y="244"/>
                    <a:pt x="4" y="243"/>
                  </a:cubicBezTo>
                  <a:cubicBezTo>
                    <a:pt x="4" y="242"/>
                    <a:pt x="4" y="242"/>
                    <a:pt x="4" y="241"/>
                  </a:cubicBezTo>
                  <a:close/>
                  <a:moveTo>
                    <a:pt x="4" y="235"/>
                  </a:moveTo>
                  <a:cubicBezTo>
                    <a:pt x="7" y="236"/>
                    <a:pt x="9" y="237"/>
                    <a:pt x="11" y="238"/>
                  </a:cubicBezTo>
                  <a:cubicBezTo>
                    <a:pt x="16" y="240"/>
                    <a:pt x="21" y="243"/>
                    <a:pt x="26" y="245"/>
                  </a:cubicBezTo>
                  <a:cubicBezTo>
                    <a:pt x="34" y="248"/>
                    <a:pt x="42" y="250"/>
                    <a:pt x="50" y="254"/>
                  </a:cubicBezTo>
                  <a:cubicBezTo>
                    <a:pt x="54" y="256"/>
                    <a:pt x="57" y="258"/>
                    <a:pt x="61" y="260"/>
                  </a:cubicBezTo>
                  <a:cubicBezTo>
                    <a:pt x="58" y="258"/>
                    <a:pt x="54" y="256"/>
                    <a:pt x="50" y="255"/>
                  </a:cubicBezTo>
                  <a:cubicBezTo>
                    <a:pt x="44" y="252"/>
                    <a:pt x="37" y="250"/>
                    <a:pt x="30" y="248"/>
                  </a:cubicBezTo>
                  <a:cubicBezTo>
                    <a:pt x="23" y="246"/>
                    <a:pt x="16" y="243"/>
                    <a:pt x="9" y="242"/>
                  </a:cubicBezTo>
                  <a:cubicBezTo>
                    <a:pt x="7" y="241"/>
                    <a:pt x="6" y="240"/>
                    <a:pt x="4" y="240"/>
                  </a:cubicBezTo>
                  <a:cubicBezTo>
                    <a:pt x="4" y="238"/>
                    <a:pt x="4" y="237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5" y="232"/>
                    <a:pt x="5" y="232"/>
                  </a:cubicBezTo>
                  <a:cubicBezTo>
                    <a:pt x="10" y="235"/>
                    <a:pt x="16" y="237"/>
                    <a:pt x="22" y="240"/>
                  </a:cubicBezTo>
                  <a:cubicBezTo>
                    <a:pt x="28" y="242"/>
                    <a:pt x="33" y="244"/>
                    <a:pt x="39" y="247"/>
                  </a:cubicBezTo>
                  <a:cubicBezTo>
                    <a:pt x="45" y="249"/>
                    <a:pt x="51" y="251"/>
                    <a:pt x="57" y="253"/>
                  </a:cubicBezTo>
                  <a:cubicBezTo>
                    <a:pt x="60" y="255"/>
                    <a:pt x="64" y="256"/>
                    <a:pt x="67" y="258"/>
                  </a:cubicBezTo>
                  <a:cubicBezTo>
                    <a:pt x="69" y="259"/>
                    <a:pt x="68" y="259"/>
                    <a:pt x="66" y="258"/>
                  </a:cubicBezTo>
                  <a:cubicBezTo>
                    <a:pt x="64" y="257"/>
                    <a:pt x="62" y="256"/>
                    <a:pt x="60" y="255"/>
                  </a:cubicBezTo>
                  <a:cubicBezTo>
                    <a:pt x="46" y="249"/>
                    <a:pt x="31" y="246"/>
                    <a:pt x="17" y="240"/>
                  </a:cubicBezTo>
                  <a:cubicBezTo>
                    <a:pt x="15" y="238"/>
                    <a:pt x="12" y="237"/>
                    <a:pt x="10" y="236"/>
                  </a:cubicBezTo>
                  <a:cubicBezTo>
                    <a:pt x="8" y="235"/>
                    <a:pt x="6" y="235"/>
                    <a:pt x="4" y="234"/>
                  </a:cubicBezTo>
                  <a:close/>
                  <a:moveTo>
                    <a:pt x="22" y="123"/>
                  </a:moveTo>
                  <a:cubicBezTo>
                    <a:pt x="22" y="123"/>
                    <a:pt x="22" y="122"/>
                    <a:pt x="22" y="122"/>
                  </a:cubicBezTo>
                  <a:cubicBezTo>
                    <a:pt x="24" y="120"/>
                    <a:pt x="25" y="119"/>
                    <a:pt x="26" y="117"/>
                  </a:cubicBezTo>
                  <a:cubicBezTo>
                    <a:pt x="31" y="113"/>
                    <a:pt x="36" y="109"/>
                    <a:pt x="41" y="105"/>
                  </a:cubicBezTo>
                  <a:cubicBezTo>
                    <a:pt x="48" y="101"/>
                    <a:pt x="57" y="98"/>
                    <a:pt x="66" y="95"/>
                  </a:cubicBezTo>
                  <a:cubicBezTo>
                    <a:pt x="75" y="92"/>
                    <a:pt x="84" y="90"/>
                    <a:pt x="93" y="91"/>
                  </a:cubicBezTo>
                  <a:cubicBezTo>
                    <a:pt x="94" y="91"/>
                    <a:pt x="94" y="91"/>
                    <a:pt x="95" y="91"/>
                  </a:cubicBezTo>
                  <a:cubicBezTo>
                    <a:pt x="90" y="94"/>
                    <a:pt x="85" y="98"/>
                    <a:pt x="82" y="102"/>
                  </a:cubicBezTo>
                  <a:cubicBezTo>
                    <a:pt x="79" y="106"/>
                    <a:pt x="77" y="113"/>
                    <a:pt x="83" y="115"/>
                  </a:cubicBezTo>
                  <a:cubicBezTo>
                    <a:pt x="89" y="118"/>
                    <a:pt x="92" y="114"/>
                    <a:pt x="95" y="108"/>
                  </a:cubicBezTo>
                  <a:cubicBezTo>
                    <a:pt x="95" y="112"/>
                    <a:pt x="96" y="116"/>
                    <a:pt x="100" y="117"/>
                  </a:cubicBezTo>
                  <a:cubicBezTo>
                    <a:pt x="109" y="119"/>
                    <a:pt x="105" y="101"/>
                    <a:pt x="104" y="93"/>
                  </a:cubicBezTo>
                  <a:cubicBezTo>
                    <a:pt x="110" y="95"/>
                    <a:pt x="117" y="97"/>
                    <a:pt x="123" y="100"/>
                  </a:cubicBezTo>
                  <a:cubicBezTo>
                    <a:pt x="131" y="104"/>
                    <a:pt x="139" y="108"/>
                    <a:pt x="146" y="115"/>
                  </a:cubicBezTo>
                  <a:cubicBezTo>
                    <a:pt x="152" y="120"/>
                    <a:pt x="156" y="127"/>
                    <a:pt x="159" y="135"/>
                  </a:cubicBezTo>
                  <a:cubicBezTo>
                    <a:pt x="166" y="151"/>
                    <a:pt x="173" y="169"/>
                    <a:pt x="175" y="187"/>
                  </a:cubicBezTo>
                  <a:cubicBezTo>
                    <a:pt x="164" y="179"/>
                    <a:pt x="152" y="172"/>
                    <a:pt x="138" y="167"/>
                  </a:cubicBezTo>
                  <a:cubicBezTo>
                    <a:pt x="138" y="166"/>
                    <a:pt x="138" y="164"/>
                    <a:pt x="137" y="163"/>
                  </a:cubicBezTo>
                  <a:cubicBezTo>
                    <a:pt x="136" y="162"/>
                    <a:pt x="135" y="161"/>
                    <a:pt x="133" y="161"/>
                  </a:cubicBezTo>
                  <a:cubicBezTo>
                    <a:pt x="131" y="162"/>
                    <a:pt x="131" y="163"/>
                    <a:pt x="131" y="164"/>
                  </a:cubicBezTo>
                  <a:cubicBezTo>
                    <a:pt x="119" y="160"/>
                    <a:pt x="107" y="157"/>
                    <a:pt x="94" y="155"/>
                  </a:cubicBezTo>
                  <a:cubicBezTo>
                    <a:pt x="79" y="153"/>
                    <a:pt x="64" y="152"/>
                    <a:pt x="49" y="156"/>
                  </a:cubicBezTo>
                  <a:cubicBezTo>
                    <a:pt x="36" y="159"/>
                    <a:pt x="23" y="161"/>
                    <a:pt x="10" y="167"/>
                  </a:cubicBezTo>
                  <a:cubicBezTo>
                    <a:pt x="12" y="152"/>
                    <a:pt x="15" y="137"/>
                    <a:pt x="22" y="123"/>
                  </a:cubicBezTo>
                  <a:close/>
                  <a:moveTo>
                    <a:pt x="162" y="133"/>
                  </a:moveTo>
                  <a:cubicBezTo>
                    <a:pt x="166" y="141"/>
                    <a:pt x="169" y="149"/>
                    <a:pt x="171" y="158"/>
                  </a:cubicBezTo>
                  <a:cubicBezTo>
                    <a:pt x="168" y="150"/>
                    <a:pt x="165" y="141"/>
                    <a:pt x="162" y="133"/>
                  </a:cubicBezTo>
                  <a:close/>
                  <a:moveTo>
                    <a:pt x="79" y="60"/>
                  </a:moveTo>
                  <a:cubicBezTo>
                    <a:pt x="82" y="58"/>
                    <a:pt x="85" y="57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95" y="57"/>
                    <a:pt x="102" y="59"/>
                    <a:pt x="109" y="60"/>
                  </a:cubicBezTo>
                  <a:cubicBezTo>
                    <a:pt x="117" y="61"/>
                    <a:pt x="126" y="61"/>
                    <a:pt x="134" y="62"/>
                  </a:cubicBezTo>
                  <a:cubicBezTo>
                    <a:pt x="148" y="64"/>
                    <a:pt x="161" y="70"/>
                    <a:pt x="172" y="79"/>
                  </a:cubicBezTo>
                  <a:cubicBezTo>
                    <a:pt x="182" y="88"/>
                    <a:pt x="191" y="100"/>
                    <a:pt x="193" y="114"/>
                  </a:cubicBezTo>
                  <a:cubicBezTo>
                    <a:pt x="196" y="129"/>
                    <a:pt x="192" y="143"/>
                    <a:pt x="190" y="158"/>
                  </a:cubicBezTo>
                  <a:cubicBezTo>
                    <a:pt x="189" y="165"/>
                    <a:pt x="188" y="172"/>
                    <a:pt x="189" y="179"/>
                  </a:cubicBezTo>
                  <a:cubicBezTo>
                    <a:pt x="189" y="186"/>
                    <a:pt x="190" y="194"/>
                    <a:pt x="191" y="201"/>
                  </a:cubicBezTo>
                  <a:cubicBezTo>
                    <a:pt x="192" y="216"/>
                    <a:pt x="191" y="231"/>
                    <a:pt x="193" y="246"/>
                  </a:cubicBezTo>
                  <a:cubicBezTo>
                    <a:pt x="195" y="258"/>
                    <a:pt x="197" y="270"/>
                    <a:pt x="192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6" y="293"/>
                    <a:pt x="177" y="285"/>
                    <a:pt x="178" y="276"/>
                  </a:cubicBezTo>
                  <a:cubicBezTo>
                    <a:pt x="180" y="245"/>
                    <a:pt x="180" y="213"/>
                    <a:pt x="178" y="182"/>
                  </a:cubicBezTo>
                  <a:cubicBezTo>
                    <a:pt x="175" y="157"/>
                    <a:pt x="169" y="131"/>
                    <a:pt x="151" y="113"/>
                  </a:cubicBezTo>
                  <a:cubicBezTo>
                    <a:pt x="138" y="101"/>
                    <a:pt x="121" y="91"/>
                    <a:pt x="104" y="86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3" y="83"/>
                    <a:pt x="100" y="82"/>
                    <a:pt x="97" y="82"/>
                  </a:cubicBezTo>
                  <a:cubicBezTo>
                    <a:pt x="95" y="82"/>
                    <a:pt x="94" y="83"/>
                    <a:pt x="94" y="85"/>
                  </a:cubicBezTo>
                  <a:cubicBezTo>
                    <a:pt x="90" y="84"/>
                    <a:pt x="87" y="84"/>
                    <a:pt x="83" y="84"/>
                  </a:cubicBezTo>
                  <a:cubicBezTo>
                    <a:pt x="66" y="85"/>
                    <a:pt x="52" y="93"/>
                    <a:pt x="39" y="103"/>
                  </a:cubicBezTo>
                  <a:cubicBezTo>
                    <a:pt x="35" y="105"/>
                    <a:pt x="31" y="108"/>
                    <a:pt x="28" y="111"/>
                  </a:cubicBezTo>
                  <a:cubicBezTo>
                    <a:pt x="40" y="90"/>
                    <a:pt x="59" y="72"/>
                    <a:pt x="79" y="60"/>
                  </a:cubicBezTo>
                  <a:close/>
                  <a:moveTo>
                    <a:pt x="224" y="190"/>
                  </a:moveTo>
                  <a:cubicBezTo>
                    <a:pt x="224" y="190"/>
                    <a:pt x="224" y="190"/>
                    <a:pt x="224" y="190"/>
                  </a:cubicBezTo>
                  <a:cubicBezTo>
                    <a:pt x="224" y="189"/>
                    <a:pt x="224" y="188"/>
                    <a:pt x="224" y="187"/>
                  </a:cubicBezTo>
                  <a:cubicBezTo>
                    <a:pt x="224" y="178"/>
                    <a:pt x="225" y="169"/>
                    <a:pt x="226" y="160"/>
                  </a:cubicBezTo>
                  <a:cubicBezTo>
                    <a:pt x="229" y="174"/>
                    <a:pt x="228" y="189"/>
                    <a:pt x="231" y="204"/>
                  </a:cubicBezTo>
                  <a:cubicBezTo>
                    <a:pt x="232" y="213"/>
                    <a:pt x="234" y="222"/>
                    <a:pt x="234" y="231"/>
                  </a:cubicBezTo>
                  <a:cubicBezTo>
                    <a:pt x="234" y="237"/>
                    <a:pt x="232" y="243"/>
                    <a:pt x="232" y="250"/>
                  </a:cubicBezTo>
                  <a:cubicBezTo>
                    <a:pt x="232" y="256"/>
                    <a:pt x="235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4" y="275"/>
                    <a:pt x="235" y="277"/>
                    <a:pt x="228" y="280"/>
                  </a:cubicBezTo>
                  <a:cubicBezTo>
                    <a:pt x="229" y="278"/>
                    <a:pt x="229" y="275"/>
                    <a:pt x="230" y="272"/>
                  </a:cubicBezTo>
                  <a:cubicBezTo>
                    <a:pt x="230" y="272"/>
                    <a:pt x="230" y="272"/>
                    <a:pt x="230" y="272"/>
                  </a:cubicBezTo>
                  <a:cubicBezTo>
                    <a:pt x="229" y="257"/>
                    <a:pt x="229" y="243"/>
                    <a:pt x="227" y="229"/>
                  </a:cubicBezTo>
                  <a:cubicBezTo>
                    <a:pt x="226" y="216"/>
                    <a:pt x="224" y="203"/>
                    <a:pt x="224" y="190"/>
                  </a:cubicBezTo>
                  <a:close/>
                  <a:moveTo>
                    <a:pt x="248" y="266"/>
                  </a:moveTo>
                  <a:cubicBezTo>
                    <a:pt x="243" y="266"/>
                    <a:pt x="240" y="263"/>
                    <a:pt x="238" y="260"/>
                  </a:cubicBezTo>
                  <a:cubicBezTo>
                    <a:pt x="238" y="260"/>
                    <a:pt x="238" y="260"/>
                    <a:pt x="238" y="260"/>
                  </a:cubicBezTo>
                  <a:cubicBezTo>
                    <a:pt x="240" y="262"/>
                    <a:pt x="242" y="265"/>
                    <a:pt x="246" y="265"/>
                  </a:cubicBezTo>
                  <a:cubicBezTo>
                    <a:pt x="246" y="265"/>
                    <a:pt x="246" y="265"/>
                    <a:pt x="246" y="264"/>
                  </a:cubicBezTo>
                  <a:cubicBezTo>
                    <a:pt x="243" y="262"/>
                    <a:pt x="240" y="259"/>
                    <a:pt x="238" y="256"/>
                  </a:cubicBezTo>
                  <a:cubicBezTo>
                    <a:pt x="235" y="252"/>
                    <a:pt x="241" y="258"/>
                    <a:pt x="242" y="259"/>
                  </a:cubicBezTo>
                  <a:cubicBezTo>
                    <a:pt x="245" y="262"/>
                    <a:pt x="249" y="265"/>
                    <a:pt x="253" y="266"/>
                  </a:cubicBezTo>
                  <a:cubicBezTo>
                    <a:pt x="252" y="266"/>
                    <a:pt x="250" y="267"/>
                    <a:pt x="248" y="266"/>
                  </a:cubicBezTo>
                  <a:close/>
                  <a:moveTo>
                    <a:pt x="260" y="190"/>
                  </a:moveTo>
                  <a:cubicBezTo>
                    <a:pt x="253" y="184"/>
                    <a:pt x="243" y="182"/>
                    <a:pt x="236" y="177"/>
                  </a:cubicBezTo>
                  <a:cubicBezTo>
                    <a:pt x="235" y="176"/>
                    <a:pt x="234" y="175"/>
                    <a:pt x="232" y="175"/>
                  </a:cubicBezTo>
                  <a:cubicBezTo>
                    <a:pt x="234" y="175"/>
                    <a:pt x="236" y="176"/>
                    <a:pt x="237" y="177"/>
                  </a:cubicBezTo>
                  <a:cubicBezTo>
                    <a:pt x="239" y="178"/>
                    <a:pt x="242" y="179"/>
                    <a:pt x="244" y="180"/>
                  </a:cubicBezTo>
                  <a:cubicBezTo>
                    <a:pt x="249" y="182"/>
                    <a:pt x="255" y="183"/>
                    <a:pt x="259" y="186"/>
                  </a:cubicBezTo>
                  <a:cubicBezTo>
                    <a:pt x="260" y="186"/>
                    <a:pt x="260" y="186"/>
                    <a:pt x="260" y="186"/>
                  </a:cubicBezTo>
                  <a:cubicBezTo>
                    <a:pt x="260" y="187"/>
                    <a:pt x="260" y="188"/>
                    <a:pt x="260" y="190"/>
                  </a:cubicBezTo>
                  <a:close/>
                  <a:moveTo>
                    <a:pt x="226" y="74"/>
                  </a:moveTo>
                  <a:cubicBezTo>
                    <a:pt x="217" y="67"/>
                    <a:pt x="207" y="61"/>
                    <a:pt x="196" y="55"/>
                  </a:cubicBezTo>
                  <a:cubicBezTo>
                    <a:pt x="196" y="55"/>
                    <a:pt x="197" y="55"/>
                    <a:pt x="197" y="55"/>
                  </a:cubicBezTo>
                  <a:cubicBezTo>
                    <a:pt x="200" y="57"/>
                    <a:pt x="203" y="58"/>
                    <a:pt x="206" y="60"/>
                  </a:cubicBezTo>
                  <a:cubicBezTo>
                    <a:pt x="212" y="63"/>
                    <a:pt x="217" y="66"/>
                    <a:pt x="223" y="69"/>
                  </a:cubicBezTo>
                  <a:cubicBezTo>
                    <a:pt x="224" y="71"/>
                    <a:pt x="225" y="72"/>
                    <a:pt x="226" y="74"/>
                  </a:cubicBezTo>
                  <a:close/>
                  <a:moveTo>
                    <a:pt x="190" y="52"/>
                  </a:moveTo>
                  <a:cubicBezTo>
                    <a:pt x="196" y="56"/>
                    <a:pt x="204" y="60"/>
                    <a:pt x="211" y="64"/>
                  </a:cubicBezTo>
                  <a:cubicBezTo>
                    <a:pt x="215" y="67"/>
                    <a:pt x="219" y="69"/>
                    <a:pt x="223" y="72"/>
                  </a:cubicBezTo>
                  <a:cubicBezTo>
                    <a:pt x="223" y="72"/>
                    <a:pt x="224" y="73"/>
                    <a:pt x="224" y="73"/>
                  </a:cubicBezTo>
                  <a:cubicBezTo>
                    <a:pt x="216" y="68"/>
                    <a:pt x="208" y="64"/>
                    <a:pt x="201" y="60"/>
                  </a:cubicBezTo>
                  <a:cubicBezTo>
                    <a:pt x="196" y="57"/>
                    <a:pt x="192" y="55"/>
                    <a:pt x="188" y="53"/>
                  </a:cubicBezTo>
                  <a:cubicBezTo>
                    <a:pt x="187" y="52"/>
                    <a:pt x="186" y="52"/>
                    <a:pt x="185" y="51"/>
                  </a:cubicBezTo>
                  <a:cubicBezTo>
                    <a:pt x="186" y="51"/>
                    <a:pt x="188" y="52"/>
                    <a:pt x="190" y="52"/>
                  </a:cubicBezTo>
                  <a:close/>
                  <a:moveTo>
                    <a:pt x="230" y="80"/>
                  </a:moveTo>
                  <a:cubicBezTo>
                    <a:pt x="223" y="75"/>
                    <a:pt x="216" y="70"/>
                    <a:pt x="209" y="65"/>
                  </a:cubicBezTo>
                  <a:cubicBezTo>
                    <a:pt x="200" y="61"/>
                    <a:pt x="192" y="57"/>
                    <a:pt x="184" y="51"/>
                  </a:cubicBezTo>
                  <a:cubicBezTo>
                    <a:pt x="184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4" y="51"/>
                    <a:pt x="185" y="52"/>
                    <a:pt x="186" y="52"/>
                  </a:cubicBezTo>
                  <a:cubicBezTo>
                    <a:pt x="188" y="54"/>
                    <a:pt x="190" y="55"/>
                    <a:pt x="192" y="56"/>
                  </a:cubicBezTo>
                  <a:cubicBezTo>
                    <a:pt x="197" y="58"/>
                    <a:pt x="201" y="60"/>
                    <a:pt x="205" y="63"/>
                  </a:cubicBezTo>
                  <a:cubicBezTo>
                    <a:pt x="213" y="67"/>
                    <a:pt x="220" y="71"/>
                    <a:pt x="228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9" y="78"/>
                    <a:pt x="229" y="79"/>
                    <a:pt x="230" y="80"/>
                  </a:cubicBezTo>
                  <a:close/>
                  <a:moveTo>
                    <a:pt x="232" y="84"/>
                  </a:moveTo>
                  <a:cubicBezTo>
                    <a:pt x="222" y="80"/>
                    <a:pt x="213" y="75"/>
                    <a:pt x="204" y="69"/>
                  </a:cubicBezTo>
                  <a:cubicBezTo>
                    <a:pt x="202" y="68"/>
                    <a:pt x="200" y="66"/>
                    <a:pt x="198" y="64"/>
                  </a:cubicBezTo>
                  <a:cubicBezTo>
                    <a:pt x="200" y="65"/>
                    <a:pt x="202" y="67"/>
                    <a:pt x="205" y="68"/>
                  </a:cubicBezTo>
                  <a:cubicBezTo>
                    <a:pt x="210" y="71"/>
                    <a:pt x="215" y="73"/>
                    <a:pt x="220" y="76"/>
                  </a:cubicBezTo>
                  <a:cubicBezTo>
                    <a:pt x="224" y="78"/>
                    <a:pt x="227" y="80"/>
                    <a:pt x="231" y="82"/>
                  </a:cubicBezTo>
                  <a:cubicBezTo>
                    <a:pt x="232" y="83"/>
                    <a:pt x="232" y="83"/>
                    <a:pt x="232" y="84"/>
                  </a:cubicBezTo>
                  <a:close/>
                  <a:moveTo>
                    <a:pt x="164" y="12"/>
                  </a:moveTo>
                  <a:cubicBezTo>
                    <a:pt x="161" y="11"/>
                    <a:pt x="158" y="10"/>
                    <a:pt x="155" y="8"/>
                  </a:cubicBezTo>
                  <a:cubicBezTo>
                    <a:pt x="153" y="6"/>
                    <a:pt x="157" y="9"/>
                    <a:pt x="157" y="9"/>
                  </a:cubicBezTo>
                  <a:cubicBezTo>
                    <a:pt x="158" y="9"/>
                    <a:pt x="159" y="10"/>
                    <a:pt x="160" y="10"/>
                  </a:cubicBezTo>
                  <a:cubicBezTo>
                    <a:pt x="161" y="11"/>
                    <a:pt x="162" y="11"/>
                    <a:pt x="163" y="11"/>
                  </a:cubicBezTo>
                  <a:cubicBezTo>
                    <a:pt x="163" y="11"/>
                    <a:pt x="163" y="12"/>
                    <a:pt x="164" y="12"/>
                  </a:cubicBezTo>
                  <a:close/>
                  <a:moveTo>
                    <a:pt x="153" y="8"/>
                  </a:moveTo>
                  <a:cubicBezTo>
                    <a:pt x="156" y="10"/>
                    <a:pt x="161" y="12"/>
                    <a:pt x="164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4" y="13"/>
                    <a:pt x="163" y="13"/>
                    <a:pt x="163" y="13"/>
                  </a:cubicBezTo>
                  <a:cubicBezTo>
                    <a:pt x="161" y="13"/>
                    <a:pt x="160" y="12"/>
                    <a:pt x="159" y="11"/>
                  </a:cubicBezTo>
                  <a:cubicBezTo>
                    <a:pt x="156" y="10"/>
                    <a:pt x="154" y="10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2" y="8"/>
                    <a:pt x="153" y="8"/>
                    <a:pt x="153" y="8"/>
                  </a:cubicBezTo>
                  <a:close/>
                  <a:moveTo>
                    <a:pt x="166" y="16"/>
                  </a:moveTo>
                  <a:cubicBezTo>
                    <a:pt x="162" y="14"/>
                    <a:pt x="158" y="13"/>
                    <a:pt x="155" y="11"/>
                  </a:cubicBezTo>
                  <a:cubicBezTo>
                    <a:pt x="151" y="9"/>
                    <a:pt x="154" y="10"/>
                    <a:pt x="156" y="11"/>
                  </a:cubicBezTo>
                  <a:cubicBezTo>
                    <a:pt x="157" y="12"/>
                    <a:pt x="158" y="12"/>
                    <a:pt x="160" y="13"/>
                  </a:cubicBezTo>
                  <a:cubicBezTo>
                    <a:pt x="162" y="13"/>
                    <a:pt x="163" y="14"/>
                    <a:pt x="165" y="14"/>
                  </a:cubicBezTo>
                  <a:cubicBezTo>
                    <a:pt x="165" y="15"/>
                    <a:pt x="166" y="15"/>
                    <a:pt x="166" y="16"/>
                  </a:cubicBezTo>
                  <a:close/>
                  <a:moveTo>
                    <a:pt x="168" y="21"/>
                  </a:moveTo>
                  <a:cubicBezTo>
                    <a:pt x="167" y="20"/>
                    <a:pt x="165" y="19"/>
                    <a:pt x="163" y="19"/>
                  </a:cubicBezTo>
                  <a:cubicBezTo>
                    <a:pt x="163" y="18"/>
                    <a:pt x="162" y="17"/>
                    <a:pt x="161" y="16"/>
                  </a:cubicBezTo>
                  <a:cubicBezTo>
                    <a:pt x="163" y="17"/>
                    <a:pt x="165" y="18"/>
                    <a:pt x="167" y="19"/>
                  </a:cubicBezTo>
                  <a:cubicBezTo>
                    <a:pt x="168" y="19"/>
                    <a:pt x="168" y="20"/>
                    <a:pt x="168" y="21"/>
                  </a:cubicBezTo>
                  <a:close/>
                  <a:moveTo>
                    <a:pt x="149" y="12"/>
                  </a:moveTo>
                  <a:cubicBezTo>
                    <a:pt x="150" y="13"/>
                    <a:pt x="152" y="13"/>
                    <a:pt x="153" y="14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5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1" y="14"/>
                    <a:pt x="150" y="14"/>
                    <a:pt x="148" y="14"/>
                  </a:cubicBezTo>
                  <a:cubicBezTo>
                    <a:pt x="148" y="13"/>
                    <a:pt x="149" y="13"/>
                    <a:pt x="149" y="12"/>
                  </a:cubicBezTo>
                  <a:cubicBezTo>
                    <a:pt x="149" y="12"/>
                    <a:pt x="149" y="12"/>
                    <a:pt x="149" y="12"/>
                  </a:cubicBezTo>
                  <a:close/>
                  <a:moveTo>
                    <a:pt x="147" y="15"/>
                  </a:moveTo>
                  <a:cubicBezTo>
                    <a:pt x="149" y="16"/>
                    <a:pt x="148" y="16"/>
                    <a:pt x="146" y="17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6" y="18"/>
                    <a:pt x="146" y="19"/>
                  </a:cubicBezTo>
                  <a:cubicBezTo>
                    <a:pt x="146" y="17"/>
                    <a:pt x="147" y="16"/>
                    <a:pt x="147" y="15"/>
                  </a:cubicBezTo>
                  <a:close/>
                  <a:moveTo>
                    <a:pt x="124" y="39"/>
                  </a:moveTo>
                  <a:cubicBezTo>
                    <a:pt x="123" y="39"/>
                    <a:pt x="120" y="37"/>
                    <a:pt x="120" y="37"/>
                  </a:cubicBezTo>
                  <a:cubicBezTo>
                    <a:pt x="123" y="37"/>
                    <a:pt x="126" y="38"/>
                    <a:pt x="129" y="39"/>
                  </a:cubicBezTo>
                  <a:cubicBezTo>
                    <a:pt x="129" y="39"/>
                    <a:pt x="129" y="40"/>
                    <a:pt x="129" y="40"/>
                  </a:cubicBezTo>
                  <a:cubicBezTo>
                    <a:pt x="128" y="40"/>
                    <a:pt x="127" y="40"/>
                    <a:pt x="126" y="40"/>
                  </a:cubicBezTo>
                  <a:cubicBezTo>
                    <a:pt x="125" y="40"/>
                    <a:pt x="124" y="39"/>
                    <a:pt x="124" y="39"/>
                  </a:cubicBezTo>
                  <a:close/>
                  <a:moveTo>
                    <a:pt x="132" y="40"/>
                  </a:moveTo>
                  <a:cubicBezTo>
                    <a:pt x="131" y="32"/>
                    <a:pt x="137" y="28"/>
                    <a:pt x="143" y="24"/>
                  </a:cubicBezTo>
                  <a:cubicBezTo>
                    <a:pt x="147" y="22"/>
                    <a:pt x="154" y="15"/>
                    <a:pt x="158" y="18"/>
                  </a:cubicBezTo>
                  <a:cubicBezTo>
                    <a:pt x="165" y="23"/>
                    <a:pt x="163" y="37"/>
                    <a:pt x="163" y="44"/>
                  </a:cubicBezTo>
                  <a:cubicBezTo>
                    <a:pt x="153" y="40"/>
                    <a:pt x="142" y="39"/>
                    <a:pt x="132" y="40"/>
                  </a:cubicBezTo>
                  <a:close/>
                  <a:moveTo>
                    <a:pt x="175" y="44"/>
                  </a:moveTo>
                  <a:cubicBezTo>
                    <a:pt x="174" y="44"/>
                    <a:pt x="173" y="43"/>
                    <a:pt x="172" y="42"/>
                  </a:cubicBezTo>
                  <a:cubicBezTo>
                    <a:pt x="172" y="42"/>
                    <a:pt x="171" y="42"/>
                    <a:pt x="170" y="41"/>
                  </a:cubicBezTo>
                  <a:cubicBezTo>
                    <a:pt x="170" y="40"/>
                    <a:pt x="170" y="40"/>
                    <a:pt x="170" y="39"/>
                  </a:cubicBezTo>
                  <a:cubicBezTo>
                    <a:pt x="172" y="40"/>
                    <a:pt x="174" y="41"/>
                    <a:pt x="176" y="42"/>
                  </a:cubicBezTo>
                  <a:cubicBezTo>
                    <a:pt x="176" y="43"/>
                    <a:pt x="176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6"/>
                    <a:pt x="173" y="37"/>
                    <a:pt x="173" y="37"/>
                  </a:cubicBezTo>
                  <a:cubicBezTo>
                    <a:pt x="174" y="38"/>
                    <a:pt x="175" y="38"/>
                    <a:pt x="176" y="38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6" y="40"/>
                    <a:pt x="176" y="41"/>
                  </a:cubicBezTo>
                  <a:cubicBezTo>
                    <a:pt x="174" y="39"/>
                    <a:pt x="172" y="39"/>
                    <a:pt x="170" y="37"/>
                  </a:cubicBezTo>
                  <a:close/>
                  <a:moveTo>
                    <a:pt x="172" y="36"/>
                  </a:moveTo>
                  <a:cubicBezTo>
                    <a:pt x="172" y="36"/>
                    <a:pt x="173" y="37"/>
                    <a:pt x="174" y="37"/>
                  </a:cubicBezTo>
                  <a:cubicBezTo>
                    <a:pt x="176" y="38"/>
                    <a:pt x="174" y="37"/>
                    <a:pt x="172" y="36"/>
                  </a:cubicBezTo>
                  <a:close/>
                  <a:moveTo>
                    <a:pt x="169" y="34"/>
                  </a:moveTo>
                  <a:cubicBezTo>
                    <a:pt x="165" y="31"/>
                    <a:pt x="173" y="34"/>
                    <a:pt x="174" y="35"/>
                  </a:cubicBezTo>
                  <a:cubicBezTo>
                    <a:pt x="174" y="35"/>
                    <a:pt x="175" y="35"/>
                    <a:pt x="176" y="35"/>
                  </a:cubicBezTo>
                  <a:cubicBezTo>
                    <a:pt x="176" y="36"/>
                    <a:pt x="176" y="37"/>
                    <a:pt x="176" y="38"/>
                  </a:cubicBezTo>
                  <a:cubicBezTo>
                    <a:pt x="174" y="36"/>
                    <a:pt x="171" y="35"/>
                    <a:pt x="169" y="34"/>
                  </a:cubicBezTo>
                  <a:close/>
                  <a:moveTo>
                    <a:pt x="174" y="48"/>
                  </a:moveTo>
                  <a:cubicBezTo>
                    <a:pt x="174" y="48"/>
                    <a:pt x="174" y="48"/>
                    <a:pt x="174" y="47"/>
                  </a:cubicBezTo>
                  <a:cubicBezTo>
                    <a:pt x="173" y="47"/>
                    <a:pt x="172" y="46"/>
                    <a:pt x="171" y="46"/>
                  </a:cubicBezTo>
                  <a:cubicBezTo>
                    <a:pt x="170" y="45"/>
                    <a:pt x="169" y="45"/>
                    <a:pt x="168" y="44"/>
                  </a:cubicBezTo>
                  <a:cubicBezTo>
                    <a:pt x="169" y="44"/>
                    <a:pt x="170" y="44"/>
                    <a:pt x="171" y="44"/>
                  </a:cubicBezTo>
                  <a:cubicBezTo>
                    <a:pt x="173" y="44"/>
                    <a:pt x="174" y="45"/>
                    <a:pt x="175" y="45"/>
                  </a:cubicBezTo>
                  <a:cubicBezTo>
                    <a:pt x="175" y="46"/>
                    <a:pt x="175" y="47"/>
                    <a:pt x="175" y="48"/>
                  </a:cubicBezTo>
                  <a:cubicBezTo>
                    <a:pt x="174" y="48"/>
                    <a:pt x="174" y="48"/>
                    <a:pt x="174" y="48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4"/>
                    <a:pt x="166" y="44"/>
                  </a:cubicBezTo>
                  <a:cubicBezTo>
                    <a:pt x="166" y="39"/>
                    <a:pt x="167" y="28"/>
                    <a:pt x="164" y="21"/>
                  </a:cubicBezTo>
                  <a:cubicBezTo>
                    <a:pt x="166" y="22"/>
                    <a:pt x="169" y="23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0" y="24"/>
                    <a:pt x="169" y="24"/>
                  </a:cubicBezTo>
                  <a:cubicBezTo>
                    <a:pt x="168" y="23"/>
                    <a:pt x="167" y="23"/>
                    <a:pt x="165" y="23"/>
                  </a:cubicBezTo>
                  <a:cubicBezTo>
                    <a:pt x="165" y="23"/>
                    <a:pt x="165" y="23"/>
                    <a:pt x="165" y="24"/>
                  </a:cubicBezTo>
                  <a:cubicBezTo>
                    <a:pt x="167" y="26"/>
                    <a:pt x="171" y="27"/>
                    <a:pt x="173" y="28"/>
                  </a:cubicBezTo>
                  <a:cubicBezTo>
                    <a:pt x="174" y="29"/>
                    <a:pt x="174" y="29"/>
                    <a:pt x="174" y="30"/>
                  </a:cubicBezTo>
                  <a:cubicBezTo>
                    <a:pt x="172" y="29"/>
                    <a:pt x="170" y="28"/>
                    <a:pt x="169" y="28"/>
                  </a:cubicBezTo>
                  <a:cubicBezTo>
                    <a:pt x="168" y="27"/>
                    <a:pt x="168" y="27"/>
                    <a:pt x="167" y="27"/>
                  </a:cubicBezTo>
                  <a:cubicBezTo>
                    <a:pt x="166" y="27"/>
                    <a:pt x="166" y="27"/>
                    <a:pt x="166" y="28"/>
                  </a:cubicBezTo>
                  <a:cubicBezTo>
                    <a:pt x="168" y="30"/>
                    <a:pt x="171" y="31"/>
                    <a:pt x="173" y="33"/>
                  </a:cubicBezTo>
                  <a:cubicBezTo>
                    <a:pt x="178" y="36"/>
                    <a:pt x="173" y="33"/>
                    <a:pt x="171" y="33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7" y="31"/>
                    <a:pt x="166" y="32"/>
                    <a:pt x="167" y="32"/>
                  </a:cubicBezTo>
                  <a:cubicBezTo>
                    <a:pt x="167" y="33"/>
                    <a:pt x="169" y="34"/>
                    <a:pt x="170" y="35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69" y="34"/>
                    <a:pt x="168" y="34"/>
                    <a:pt x="167" y="34"/>
                  </a:cubicBezTo>
                  <a:cubicBezTo>
                    <a:pt x="167" y="34"/>
                    <a:pt x="166" y="35"/>
                    <a:pt x="167" y="35"/>
                  </a:cubicBezTo>
                  <a:cubicBezTo>
                    <a:pt x="168" y="37"/>
                    <a:pt x="171" y="38"/>
                    <a:pt x="173" y="40"/>
                  </a:cubicBezTo>
                  <a:cubicBezTo>
                    <a:pt x="172" y="39"/>
                    <a:pt x="170" y="38"/>
                    <a:pt x="168" y="38"/>
                  </a:cubicBezTo>
                  <a:cubicBezTo>
                    <a:pt x="168" y="38"/>
                    <a:pt x="167" y="38"/>
                    <a:pt x="167" y="39"/>
                  </a:cubicBezTo>
                  <a:cubicBezTo>
                    <a:pt x="168" y="42"/>
                    <a:pt x="171" y="43"/>
                    <a:pt x="174" y="44"/>
                  </a:cubicBezTo>
                  <a:cubicBezTo>
                    <a:pt x="177" y="46"/>
                    <a:pt x="171" y="43"/>
                    <a:pt x="170" y="43"/>
                  </a:cubicBezTo>
                  <a:cubicBezTo>
                    <a:pt x="169" y="42"/>
                    <a:pt x="168" y="42"/>
                    <a:pt x="167" y="42"/>
                  </a:cubicBezTo>
                  <a:cubicBezTo>
                    <a:pt x="166" y="42"/>
                    <a:pt x="166" y="43"/>
                    <a:pt x="167" y="43"/>
                  </a:cubicBezTo>
                  <a:cubicBezTo>
                    <a:pt x="167" y="44"/>
                    <a:pt x="168" y="45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8" y="45"/>
                    <a:pt x="167" y="45"/>
                    <a:pt x="166" y="45"/>
                  </a:cubicBezTo>
                  <a:close/>
                  <a:moveTo>
                    <a:pt x="149" y="15"/>
                  </a:moveTo>
                  <a:cubicBezTo>
                    <a:pt x="150" y="14"/>
                    <a:pt x="151" y="14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5"/>
                    <a:pt x="151" y="16"/>
                    <a:pt x="150" y="16"/>
                  </a:cubicBezTo>
                  <a:cubicBezTo>
                    <a:pt x="150" y="16"/>
                    <a:pt x="150" y="15"/>
                    <a:pt x="149" y="15"/>
                  </a:cubicBezTo>
                  <a:close/>
                  <a:moveTo>
                    <a:pt x="129" y="38"/>
                  </a:moveTo>
                  <a:cubicBezTo>
                    <a:pt x="128" y="37"/>
                    <a:pt x="128" y="37"/>
                    <a:pt x="127" y="37"/>
                  </a:cubicBezTo>
                  <a:cubicBezTo>
                    <a:pt x="126" y="36"/>
                    <a:pt x="125" y="36"/>
                    <a:pt x="124" y="35"/>
                  </a:cubicBezTo>
                  <a:cubicBezTo>
                    <a:pt x="124" y="35"/>
                    <a:pt x="122" y="34"/>
                    <a:pt x="122" y="34"/>
                  </a:cubicBezTo>
                  <a:cubicBezTo>
                    <a:pt x="124" y="34"/>
                    <a:pt x="127" y="35"/>
                    <a:pt x="129" y="35"/>
                  </a:cubicBezTo>
                  <a:cubicBezTo>
                    <a:pt x="129" y="36"/>
                    <a:pt x="129" y="37"/>
                    <a:pt x="129" y="38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4" y="30"/>
                  </a:cubicBezTo>
                  <a:cubicBezTo>
                    <a:pt x="124" y="31"/>
                    <a:pt x="128" y="32"/>
                    <a:pt x="129" y="32"/>
                  </a:cubicBezTo>
                  <a:cubicBezTo>
                    <a:pt x="129" y="32"/>
                    <a:pt x="130" y="32"/>
                    <a:pt x="130" y="32"/>
                  </a:cubicBezTo>
                  <a:cubicBezTo>
                    <a:pt x="130" y="33"/>
                    <a:pt x="130" y="34"/>
                    <a:pt x="129" y="34"/>
                  </a:cubicBezTo>
                  <a:close/>
                  <a:moveTo>
                    <a:pt x="124" y="30"/>
                  </a:moveTo>
                  <a:cubicBezTo>
                    <a:pt x="125" y="29"/>
                    <a:pt x="126" y="29"/>
                    <a:pt x="127" y="28"/>
                  </a:cubicBezTo>
                  <a:cubicBezTo>
                    <a:pt x="128" y="29"/>
                    <a:pt x="128" y="29"/>
                    <a:pt x="129" y="30"/>
                  </a:cubicBezTo>
                  <a:cubicBezTo>
                    <a:pt x="129" y="30"/>
                    <a:pt x="130" y="31"/>
                    <a:pt x="131" y="31"/>
                  </a:cubicBezTo>
                  <a:cubicBezTo>
                    <a:pt x="131" y="31"/>
                    <a:pt x="131" y="32"/>
                    <a:pt x="131" y="32"/>
                  </a:cubicBezTo>
                  <a:cubicBezTo>
                    <a:pt x="128" y="31"/>
                    <a:pt x="126" y="30"/>
                    <a:pt x="124" y="30"/>
                  </a:cubicBezTo>
                  <a:close/>
                  <a:moveTo>
                    <a:pt x="128" y="28"/>
                  </a:moveTo>
                  <a:cubicBezTo>
                    <a:pt x="130" y="29"/>
                    <a:pt x="131" y="29"/>
                    <a:pt x="132" y="29"/>
                  </a:cubicBezTo>
                  <a:cubicBezTo>
                    <a:pt x="132" y="30"/>
                    <a:pt x="132" y="30"/>
                    <a:pt x="131" y="31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0"/>
                    <a:pt x="129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lose/>
                  <a:moveTo>
                    <a:pt x="151" y="12"/>
                  </a:moveTo>
                  <a:cubicBezTo>
                    <a:pt x="151" y="12"/>
                    <a:pt x="152" y="12"/>
                    <a:pt x="152" y="13"/>
                  </a:cubicBezTo>
                  <a:cubicBezTo>
                    <a:pt x="153" y="13"/>
                    <a:pt x="154" y="13"/>
                    <a:pt x="155" y="13"/>
                  </a:cubicBezTo>
                  <a:cubicBezTo>
                    <a:pt x="156" y="14"/>
                    <a:pt x="157" y="14"/>
                    <a:pt x="158" y="15"/>
                  </a:cubicBezTo>
                  <a:cubicBezTo>
                    <a:pt x="157" y="15"/>
                    <a:pt x="157" y="15"/>
                    <a:pt x="156" y="15"/>
                  </a:cubicBezTo>
                  <a:cubicBezTo>
                    <a:pt x="156" y="15"/>
                    <a:pt x="156" y="15"/>
                    <a:pt x="155" y="15"/>
                  </a:cubicBezTo>
                  <a:cubicBezTo>
                    <a:pt x="154" y="14"/>
                    <a:pt x="153" y="13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lose/>
                  <a:moveTo>
                    <a:pt x="170" y="24"/>
                  </a:moveTo>
                  <a:cubicBezTo>
                    <a:pt x="169" y="23"/>
                    <a:pt x="167" y="22"/>
                    <a:pt x="166" y="21"/>
                  </a:cubicBezTo>
                  <a:cubicBezTo>
                    <a:pt x="165" y="21"/>
                    <a:pt x="162" y="19"/>
                    <a:pt x="166" y="20"/>
                  </a:cubicBezTo>
                  <a:cubicBezTo>
                    <a:pt x="167" y="21"/>
                    <a:pt x="168" y="21"/>
                    <a:pt x="169" y="22"/>
                  </a:cubicBezTo>
                  <a:cubicBezTo>
                    <a:pt x="169" y="22"/>
                    <a:pt x="170" y="23"/>
                    <a:pt x="170" y="24"/>
                  </a:cubicBezTo>
                  <a:close/>
                  <a:moveTo>
                    <a:pt x="173" y="28"/>
                  </a:moveTo>
                  <a:cubicBezTo>
                    <a:pt x="172" y="27"/>
                    <a:pt x="170" y="26"/>
                    <a:pt x="169" y="25"/>
                  </a:cubicBezTo>
                  <a:cubicBezTo>
                    <a:pt x="166" y="23"/>
                    <a:pt x="167" y="24"/>
                    <a:pt x="170" y="25"/>
                  </a:cubicBezTo>
                  <a:cubicBezTo>
                    <a:pt x="170" y="25"/>
                    <a:pt x="171" y="26"/>
                    <a:pt x="172" y="26"/>
                  </a:cubicBezTo>
                  <a:cubicBezTo>
                    <a:pt x="172" y="26"/>
                    <a:pt x="173" y="27"/>
                    <a:pt x="173" y="28"/>
                  </a:cubicBezTo>
                  <a:close/>
                  <a:moveTo>
                    <a:pt x="175" y="31"/>
                  </a:moveTo>
                  <a:cubicBezTo>
                    <a:pt x="175" y="32"/>
                    <a:pt x="176" y="33"/>
                    <a:pt x="176" y="34"/>
                  </a:cubicBezTo>
                  <a:cubicBezTo>
                    <a:pt x="174" y="32"/>
                    <a:pt x="171" y="31"/>
                    <a:pt x="168" y="29"/>
                  </a:cubicBezTo>
                  <a:cubicBezTo>
                    <a:pt x="170" y="29"/>
                    <a:pt x="171" y="29"/>
                    <a:pt x="172" y="30"/>
                  </a:cubicBezTo>
                  <a:cubicBezTo>
                    <a:pt x="172" y="30"/>
                    <a:pt x="173" y="30"/>
                    <a:pt x="174" y="31"/>
                  </a:cubicBezTo>
                  <a:cubicBezTo>
                    <a:pt x="174" y="31"/>
                    <a:pt x="175" y="31"/>
                    <a:pt x="175" y="31"/>
                  </a:cubicBezTo>
                  <a:close/>
                  <a:moveTo>
                    <a:pt x="230" y="164"/>
                  </a:moveTo>
                  <a:cubicBezTo>
                    <a:pt x="233" y="167"/>
                    <a:pt x="237" y="169"/>
                    <a:pt x="240" y="171"/>
                  </a:cubicBezTo>
                  <a:cubicBezTo>
                    <a:pt x="246" y="175"/>
                    <a:pt x="251" y="178"/>
                    <a:pt x="256" y="182"/>
                  </a:cubicBezTo>
                  <a:cubicBezTo>
                    <a:pt x="261" y="185"/>
                    <a:pt x="256" y="182"/>
                    <a:pt x="255" y="181"/>
                  </a:cubicBezTo>
                  <a:cubicBezTo>
                    <a:pt x="254" y="181"/>
                    <a:pt x="253" y="180"/>
                    <a:pt x="251" y="179"/>
                  </a:cubicBezTo>
                  <a:cubicBezTo>
                    <a:pt x="249" y="178"/>
                    <a:pt x="246" y="177"/>
                    <a:pt x="244" y="175"/>
                  </a:cubicBezTo>
                  <a:cubicBezTo>
                    <a:pt x="239" y="173"/>
                    <a:pt x="235" y="170"/>
                    <a:pt x="230" y="168"/>
                  </a:cubicBezTo>
                  <a:cubicBezTo>
                    <a:pt x="230" y="167"/>
                    <a:pt x="230" y="165"/>
                    <a:pt x="230" y="164"/>
                  </a:cubicBezTo>
                  <a:close/>
                  <a:moveTo>
                    <a:pt x="259" y="183"/>
                  </a:moveTo>
                  <a:cubicBezTo>
                    <a:pt x="252" y="177"/>
                    <a:pt x="243" y="172"/>
                    <a:pt x="234" y="166"/>
                  </a:cubicBezTo>
                  <a:cubicBezTo>
                    <a:pt x="235" y="166"/>
                    <a:pt x="235" y="167"/>
                    <a:pt x="236" y="167"/>
                  </a:cubicBezTo>
                  <a:cubicBezTo>
                    <a:pt x="238" y="168"/>
                    <a:pt x="241" y="170"/>
                    <a:pt x="243" y="171"/>
                  </a:cubicBezTo>
                  <a:cubicBezTo>
                    <a:pt x="248" y="174"/>
                    <a:pt x="253" y="177"/>
                    <a:pt x="259" y="179"/>
                  </a:cubicBezTo>
                  <a:cubicBezTo>
                    <a:pt x="259" y="180"/>
                    <a:pt x="259" y="182"/>
                    <a:pt x="259" y="183"/>
                  </a:cubicBezTo>
                  <a:close/>
                  <a:moveTo>
                    <a:pt x="228" y="159"/>
                  </a:moveTo>
                  <a:cubicBezTo>
                    <a:pt x="237" y="165"/>
                    <a:pt x="247" y="170"/>
                    <a:pt x="255" y="176"/>
                  </a:cubicBezTo>
                  <a:cubicBezTo>
                    <a:pt x="256" y="177"/>
                    <a:pt x="260" y="179"/>
                    <a:pt x="256" y="177"/>
                  </a:cubicBezTo>
                  <a:cubicBezTo>
                    <a:pt x="255" y="176"/>
                    <a:pt x="253" y="176"/>
                    <a:pt x="251" y="175"/>
                  </a:cubicBezTo>
                  <a:cubicBezTo>
                    <a:pt x="249" y="173"/>
                    <a:pt x="246" y="172"/>
                    <a:pt x="244" y="170"/>
                  </a:cubicBezTo>
                  <a:cubicBezTo>
                    <a:pt x="239" y="168"/>
                    <a:pt x="234" y="166"/>
                    <a:pt x="229" y="163"/>
                  </a:cubicBezTo>
                  <a:cubicBezTo>
                    <a:pt x="229" y="161"/>
                    <a:pt x="229" y="160"/>
                    <a:pt x="228" y="159"/>
                  </a:cubicBezTo>
                  <a:close/>
                  <a:moveTo>
                    <a:pt x="227" y="153"/>
                  </a:moveTo>
                  <a:cubicBezTo>
                    <a:pt x="229" y="155"/>
                    <a:pt x="232" y="157"/>
                    <a:pt x="235" y="158"/>
                  </a:cubicBezTo>
                  <a:cubicBezTo>
                    <a:pt x="238" y="160"/>
                    <a:pt x="240" y="162"/>
                    <a:pt x="243" y="164"/>
                  </a:cubicBezTo>
                  <a:cubicBezTo>
                    <a:pt x="247" y="167"/>
                    <a:pt x="251" y="168"/>
                    <a:pt x="255" y="172"/>
                  </a:cubicBezTo>
                  <a:cubicBezTo>
                    <a:pt x="255" y="172"/>
                    <a:pt x="256" y="172"/>
                    <a:pt x="256" y="172"/>
                  </a:cubicBezTo>
                  <a:cubicBezTo>
                    <a:pt x="254" y="171"/>
                    <a:pt x="252" y="170"/>
                    <a:pt x="250" y="169"/>
                  </a:cubicBezTo>
                  <a:cubicBezTo>
                    <a:pt x="243" y="165"/>
                    <a:pt x="235" y="162"/>
                    <a:pt x="228" y="158"/>
                  </a:cubicBezTo>
                  <a:cubicBezTo>
                    <a:pt x="228" y="156"/>
                    <a:pt x="227" y="154"/>
                    <a:pt x="227" y="153"/>
                  </a:cubicBezTo>
                  <a:close/>
                  <a:moveTo>
                    <a:pt x="258" y="173"/>
                  </a:moveTo>
                  <a:cubicBezTo>
                    <a:pt x="254" y="169"/>
                    <a:pt x="248" y="167"/>
                    <a:pt x="243" y="163"/>
                  </a:cubicBezTo>
                  <a:cubicBezTo>
                    <a:pt x="243" y="163"/>
                    <a:pt x="243" y="163"/>
                    <a:pt x="242" y="163"/>
                  </a:cubicBezTo>
                  <a:cubicBezTo>
                    <a:pt x="247" y="166"/>
                    <a:pt x="252" y="169"/>
                    <a:pt x="257" y="171"/>
                  </a:cubicBezTo>
                  <a:cubicBezTo>
                    <a:pt x="258" y="172"/>
                    <a:pt x="258" y="173"/>
                    <a:pt x="258" y="173"/>
                  </a:cubicBezTo>
                  <a:close/>
                  <a:moveTo>
                    <a:pt x="256" y="162"/>
                  </a:moveTo>
                  <a:cubicBezTo>
                    <a:pt x="252" y="158"/>
                    <a:pt x="248" y="157"/>
                    <a:pt x="243" y="154"/>
                  </a:cubicBezTo>
                  <a:cubicBezTo>
                    <a:pt x="240" y="152"/>
                    <a:pt x="236" y="149"/>
                    <a:pt x="232" y="147"/>
                  </a:cubicBezTo>
                  <a:cubicBezTo>
                    <a:pt x="235" y="148"/>
                    <a:pt x="239" y="150"/>
                    <a:pt x="242" y="151"/>
                  </a:cubicBezTo>
                  <a:cubicBezTo>
                    <a:pt x="246" y="153"/>
                    <a:pt x="249" y="156"/>
                    <a:pt x="253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8"/>
                    <a:pt x="255" y="158"/>
                    <a:pt x="255" y="158"/>
                  </a:cubicBezTo>
                  <a:cubicBezTo>
                    <a:pt x="255" y="160"/>
                    <a:pt x="255" y="161"/>
                    <a:pt x="256" y="162"/>
                  </a:cubicBezTo>
                  <a:close/>
                  <a:moveTo>
                    <a:pt x="254" y="153"/>
                  </a:moveTo>
                  <a:cubicBezTo>
                    <a:pt x="253" y="153"/>
                    <a:pt x="253" y="153"/>
                    <a:pt x="252" y="153"/>
                  </a:cubicBezTo>
                  <a:cubicBezTo>
                    <a:pt x="248" y="150"/>
                    <a:pt x="243" y="148"/>
                    <a:pt x="239" y="145"/>
                  </a:cubicBezTo>
                  <a:cubicBezTo>
                    <a:pt x="235" y="143"/>
                    <a:pt x="231" y="140"/>
                    <a:pt x="227" y="139"/>
                  </a:cubicBezTo>
                  <a:cubicBezTo>
                    <a:pt x="227" y="138"/>
                    <a:pt x="227" y="137"/>
                    <a:pt x="227" y="136"/>
                  </a:cubicBezTo>
                  <a:cubicBezTo>
                    <a:pt x="232" y="139"/>
                    <a:pt x="237" y="143"/>
                    <a:pt x="242" y="145"/>
                  </a:cubicBezTo>
                  <a:cubicBezTo>
                    <a:pt x="244" y="147"/>
                    <a:pt x="246" y="148"/>
                    <a:pt x="248" y="149"/>
                  </a:cubicBezTo>
                  <a:cubicBezTo>
                    <a:pt x="250" y="150"/>
                    <a:pt x="251" y="151"/>
                    <a:pt x="253" y="153"/>
                  </a:cubicBezTo>
                  <a:cubicBezTo>
                    <a:pt x="253" y="153"/>
                    <a:pt x="253" y="153"/>
                    <a:pt x="254" y="153"/>
                  </a:cubicBezTo>
                  <a:cubicBezTo>
                    <a:pt x="254" y="153"/>
                    <a:pt x="254" y="153"/>
                    <a:pt x="254" y="153"/>
                  </a:cubicBezTo>
                  <a:close/>
                  <a:moveTo>
                    <a:pt x="252" y="146"/>
                  </a:moveTo>
                  <a:cubicBezTo>
                    <a:pt x="251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7" y="143"/>
                  </a:cubicBezTo>
                  <a:cubicBezTo>
                    <a:pt x="244" y="141"/>
                    <a:pt x="242" y="140"/>
                    <a:pt x="240" y="138"/>
                  </a:cubicBezTo>
                  <a:cubicBezTo>
                    <a:pt x="236" y="136"/>
                    <a:pt x="231" y="134"/>
                    <a:pt x="227" y="132"/>
                  </a:cubicBezTo>
                  <a:cubicBezTo>
                    <a:pt x="227" y="131"/>
                    <a:pt x="227" y="130"/>
                    <a:pt x="227" y="129"/>
                  </a:cubicBezTo>
                  <a:cubicBezTo>
                    <a:pt x="230" y="132"/>
                    <a:pt x="233" y="134"/>
                    <a:pt x="236" y="136"/>
                  </a:cubicBezTo>
                  <a:cubicBezTo>
                    <a:pt x="241" y="138"/>
                    <a:pt x="245" y="140"/>
                    <a:pt x="249" y="143"/>
                  </a:cubicBezTo>
                  <a:cubicBezTo>
                    <a:pt x="249" y="144"/>
                    <a:pt x="251" y="145"/>
                    <a:pt x="252" y="145"/>
                  </a:cubicBezTo>
                  <a:cubicBezTo>
                    <a:pt x="252" y="145"/>
                    <a:pt x="252" y="145"/>
                    <a:pt x="252" y="146"/>
                  </a:cubicBezTo>
                  <a:cubicBezTo>
                    <a:pt x="252" y="146"/>
                    <a:pt x="252" y="146"/>
                    <a:pt x="252" y="146"/>
                  </a:cubicBezTo>
                  <a:close/>
                  <a:moveTo>
                    <a:pt x="237" y="123"/>
                  </a:moveTo>
                  <a:cubicBezTo>
                    <a:pt x="239" y="124"/>
                    <a:pt x="240" y="125"/>
                    <a:pt x="242" y="126"/>
                  </a:cubicBezTo>
                  <a:cubicBezTo>
                    <a:pt x="239" y="125"/>
                    <a:pt x="236" y="124"/>
                    <a:pt x="234" y="122"/>
                  </a:cubicBezTo>
                  <a:cubicBezTo>
                    <a:pt x="231" y="120"/>
                    <a:pt x="229" y="118"/>
                    <a:pt x="226" y="117"/>
                  </a:cubicBezTo>
                  <a:cubicBezTo>
                    <a:pt x="226" y="117"/>
                    <a:pt x="226" y="116"/>
                    <a:pt x="22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15"/>
                    <a:pt x="226" y="116"/>
                    <a:pt x="226" y="116"/>
                  </a:cubicBezTo>
                  <a:cubicBezTo>
                    <a:pt x="230" y="118"/>
                    <a:pt x="234" y="121"/>
                    <a:pt x="237" y="123"/>
                  </a:cubicBezTo>
                  <a:close/>
                  <a:moveTo>
                    <a:pt x="226" y="118"/>
                  </a:moveTo>
                  <a:cubicBezTo>
                    <a:pt x="230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8" y="133"/>
                  </a:cubicBezTo>
                  <a:cubicBezTo>
                    <a:pt x="248" y="134"/>
                    <a:pt x="248" y="134"/>
                    <a:pt x="249" y="134"/>
                  </a:cubicBezTo>
                  <a:cubicBezTo>
                    <a:pt x="248" y="134"/>
                    <a:pt x="248" y="134"/>
                    <a:pt x="247" y="133"/>
                  </a:cubicBezTo>
                  <a:cubicBezTo>
                    <a:pt x="246" y="133"/>
                    <a:pt x="245" y="132"/>
                    <a:pt x="244" y="132"/>
                  </a:cubicBezTo>
                  <a:cubicBezTo>
                    <a:pt x="242" y="130"/>
                    <a:pt x="240" y="129"/>
                    <a:pt x="238" y="128"/>
                  </a:cubicBezTo>
                  <a:cubicBezTo>
                    <a:pt x="234" y="126"/>
                    <a:pt x="230" y="124"/>
                    <a:pt x="226" y="122"/>
                  </a:cubicBezTo>
                  <a:cubicBezTo>
                    <a:pt x="226" y="121"/>
                    <a:pt x="226" y="119"/>
                    <a:pt x="226" y="118"/>
                  </a:cubicBezTo>
                  <a:close/>
                  <a:moveTo>
                    <a:pt x="227" y="123"/>
                  </a:moveTo>
                  <a:cubicBezTo>
                    <a:pt x="233" y="129"/>
                    <a:pt x="242" y="132"/>
                    <a:pt x="249" y="138"/>
                  </a:cubicBezTo>
                  <a:cubicBezTo>
                    <a:pt x="252" y="141"/>
                    <a:pt x="247" y="138"/>
                    <a:pt x="246" y="137"/>
                  </a:cubicBezTo>
                  <a:cubicBezTo>
                    <a:pt x="243" y="136"/>
                    <a:pt x="241" y="135"/>
                    <a:pt x="238" y="134"/>
                  </a:cubicBezTo>
                  <a:cubicBezTo>
                    <a:pt x="234" y="131"/>
                    <a:pt x="231" y="128"/>
                    <a:pt x="227" y="126"/>
                  </a:cubicBezTo>
                  <a:cubicBezTo>
                    <a:pt x="227" y="125"/>
                    <a:pt x="227" y="124"/>
                    <a:pt x="227" y="123"/>
                  </a:cubicBezTo>
                  <a:close/>
                  <a:moveTo>
                    <a:pt x="229" y="128"/>
                  </a:moveTo>
                  <a:cubicBezTo>
                    <a:pt x="228" y="128"/>
                    <a:pt x="227" y="128"/>
                    <a:pt x="227" y="128"/>
                  </a:cubicBezTo>
                  <a:cubicBezTo>
                    <a:pt x="227" y="127"/>
                    <a:pt x="227" y="127"/>
                    <a:pt x="227" y="127"/>
                  </a:cubicBezTo>
                  <a:cubicBezTo>
                    <a:pt x="227" y="127"/>
                    <a:pt x="228" y="128"/>
                    <a:pt x="229" y="128"/>
                  </a:cubicBezTo>
                  <a:close/>
                  <a:moveTo>
                    <a:pt x="227" y="133"/>
                  </a:moveTo>
                  <a:cubicBezTo>
                    <a:pt x="230" y="136"/>
                    <a:pt x="234" y="137"/>
                    <a:pt x="237" y="139"/>
                  </a:cubicBezTo>
                  <a:cubicBezTo>
                    <a:pt x="242" y="142"/>
                    <a:pt x="246" y="145"/>
                    <a:pt x="251" y="148"/>
                  </a:cubicBezTo>
                  <a:cubicBezTo>
                    <a:pt x="254" y="150"/>
                    <a:pt x="250" y="147"/>
                    <a:pt x="249" y="147"/>
                  </a:cubicBezTo>
                  <a:cubicBezTo>
                    <a:pt x="248" y="147"/>
                    <a:pt x="247" y="146"/>
                    <a:pt x="247" y="146"/>
                  </a:cubicBezTo>
                  <a:cubicBezTo>
                    <a:pt x="244" y="144"/>
                    <a:pt x="242" y="143"/>
                    <a:pt x="240" y="142"/>
                  </a:cubicBezTo>
                  <a:cubicBezTo>
                    <a:pt x="235" y="139"/>
                    <a:pt x="231" y="137"/>
                    <a:pt x="227" y="135"/>
                  </a:cubicBezTo>
                  <a:cubicBezTo>
                    <a:pt x="227" y="135"/>
                    <a:pt x="227" y="134"/>
                    <a:pt x="227" y="133"/>
                  </a:cubicBezTo>
                  <a:close/>
                  <a:moveTo>
                    <a:pt x="227" y="140"/>
                  </a:moveTo>
                  <a:cubicBezTo>
                    <a:pt x="233" y="146"/>
                    <a:pt x="242" y="150"/>
                    <a:pt x="249" y="154"/>
                  </a:cubicBezTo>
                  <a:cubicBezTo>
                    <a:pt x="249" y="154"/>
                    <a:pt x="249" y="154"/>
                    <a:pt x="249" y="155"/>
                  </a:cubicBezTo>
                  <a:cubicBezTo>
                    <a:pt x="248" y="154"/>
                    <a:pt x="248" y="154"/>
                    <a:pt x="247" y="153"/>
                  </a:cubicBezTo>
                  <a:cubicBezTo>
                    <a:pt x="242" y="151"/>
                    <a:pt x="237" y="148"/>
                    <a:pt x="232" y="146"/>
                  </a:cubicBezTo>
                  <a:cubicBezTo>
                    <a:pt x="231" y="145"/>
                    <a:pt x="229" y="145"/>
                    <a:pt x="228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7" y="144"/>
                    <a:pt x="227" y="144"/>
                    <a:pt x="227" y="143"/>
                  </a:cubicBezTo>
                  <a:cubicBezTo>
                    <a:pt x="227" y="142"/>
                    <a:pt x="227" y="141"/>
                    <a:pt x="227" y="140"/>
                  </a:cubicBezTo>
                  <a:close/>
                  <a:moveTo>
                    <a:pt x="254" y="162"/>
                  </a:moveTo>
                  <a:cubicBezTo>
                    <a:pt x="253" y="161"/>
                    <a:pt x="252" y="160"/>
                    <a:pt x="251" y="160"/>
                  </a:cubicBezTo>
                  <a:cubicBezTo>
                    <a:pt x="248" y="158"/>
                    <a:pt x="246" y="157"/>
                    <a:pt x="243" y="155"/>
                  </a:cubicBezTo>
                  <a:cubicBezTo>
                    <a:pt x="237" y="152"/>
                    <a:pt x="232" y="149"/>
                    <a:pt x="227" y="146"/>
                  </a:cubicBezTo>
                  <a:cubicBezTo>
                    <a:pt x="227" y="146"/>
                    <a:pt x="227" y="145"/>
                    <a:pt x="227" y="144"/>
                  </a:cubicBezTo>
                  <a:cubicBezTo>
                    <a:pt x="227" y="144"/>
                    <a:pt x="227" y="144"/>
                    <a:pt x="227" y="145"/>
                  </a:cubicBezTo>
                  <a:cubicBezTo>
                    <a:pt x="227" y="145"/>
                    <a:pt x="227" y="145"/>
                    <a:pt x="227" y="145"/>
                  </a:cubicBezTo>
                  <a:cubicBezTo>
                    <a:pt x="229" y="146"/>
                    <a:pt x="230" y="147"/>
                    <a:pt x="232" y="147"/>
                  </a:cubicBezTo>
                  <a:cubicBezTo>
                    <a:pt x="234" y="149"/>
                    <a:pt x="237" y="151"/>
                    <a:pt x="239" y="152"/>
                  </a:cubicBezTo>
                  <a:cubicBezTo>
                    <a:pt x="243" y="155"/>
                    <a:pt x="248" y="157"/>
                    <a:pt x="252" y="159"/>
                  </a:cubicBezTo>
                  <a:cubicBezTo>
                    <a:pt x="250" y="159"/>
                    <a:pt x="256" y="163"/>
                    <a:pt x="254" y="162"/>
                  </a:cubicBezTo>
                  <a:close/>
                  <a:moveTo>
                    <a:pt x="227" y="147"/>
                  </a:moveTo>
                  <a:cubicBezTo>
                    <a:pt x="232" y="152"/>
                    <a:pt x="240" y="156"/>
                    <a:pt x="246" y="160"/>
                  </a:cubicBezTo>
                  <a:cubicBezTo>
                    <a:pt x="249" y="161"/>
                    <a:pt x="251" y="163"/>
                    <a:pt x="253" y="164"/>
                  </a:cubicBezTo>
                  <a:cubicBezTo>
                    <a:pt x="254" y="165"/>
                    <a:pt x="259" y="168"/>
                    <a:pt x="255" y="166"/>
                  </a:cubicBezTo>
                  <a:cubicBezTo>
                    <a:pt x="251" y="164"/>
                    <a:pt x="247" y="161"/>
                    <a:pt x="243" y="159"/>
                  </a:cubicBezTo>
                  <a:cubicBezTo>
                    <a:pt x="240" y="157"/>
                    <a:pt x="236" y="155"/>
                    <a:pt x="233" y="153"/>
                  </a:cubicBezTo>
                  <a:cubicBezTo>
                    <a:pt x="231" y="151"/>
                    <a:pt x="229" y="150"/>
                    <a:pt x="227" y="149"/>
                  </a:cubicBezTo>
                  <a:cubicBezTo>
                    <a:pt x="227" y="148"/>
                    <a:pt x="227" y="148"/>
                    <a:pt x="227" y="147"/>
                  </a:cubicBezTo>
                  <a:close/>
                  <a:moveTo>
                    <a:pt x="246" y="163"/>
                  </a:moveTo>
                  <a:cubicBezTo>
                    <a:pt x="250" y="165"/>
                    <a:pt x="254" y="167"/>
                    <a:pt x="257" y="170"/>
                  </a:cubicBezTo>
                  <a:cubicBezTo>
                    <a:pt x="256" y="169"/>
                    <a:pt x="252" y="168"/>
                    <a:pt x="250" y="167"/>
                  </a:cubicBezTo>
                  <a:cubicBezTo>
                    <a:pt x="248" y="166"/>
                    <a:pt x="246" y="165"/>
                    <a:pt x="245" y="163"/>
                  </a:cubicBezTo>
                  <a:cubicBezTo>
                    <a:pt x="242" y="161"/>
                    <a:pt x="238" y="159"/>
                    <a:pt x="235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50"/>
                  </a:cubicBezTo>
                  <a:cubicBezTo>
                    <a:pt x="228" y="151"/>
                    <a:pt x="230" y="152"/>
                    <a:pt x="232" y="153"/>
                  </a:cubicBezTo>
                  <a:cubicBezTo>
                    <a:pt x="233" y="154"/>
                    <a:pt x="233" y="154"/>
                    <a:pt x="234" y="154"/>
                  </a:cubicBezTo>
                  <a:cubicBezTo>
                    <a:pt x="238" y="157"/>
                    <a:pt x="242" y="160"/>
                    <a:pt x="246" y="163"/>
                  </a:cubicBezTo>
                  <a:close/>
                  <a:moveTo>
                    <a:pt x="224" y="110"/>
                  </a:moveTo>
                  <a:cubicBezTo>
                    <a:pt x="231" y="114"/>
                    <a:pt x="238" y="118"/>
                    <a:pt x="243" y="122"/>
                  </a:cubicBezTo>
                  <a:cubicBezTo>
                    <a:pt x="244" y="123"/>
                    <a:pt x="245" y="124"/>
                    <a:pt x="246" y="124"/>
                  </a:cubicBezTo>
                  <a:cubicBezTo>
                    <a:pt x="245" y="124"/>
                    <a:pt x="244" y="123"/>
                    <a:pt x="243" y="123"/>
                  </a:cubicBezTo>
                  <a:cubicBezTo>
                    <a:pt x="241" y="122"/>
                    <a:pt x="239" y="121"/>
                    <a:pt x="237" y="120"/>
                  </a:cubicBezTo>
                  <a:cubicBezTo>
                    <a:pt x="233" y="118"/>
                    <a:pt x="229" y="116"/>
                    <a:pt x="225" y="114"/>
                  </a:cubicBezTo>
                  <a:cubicBezTo>
                    <a:pt x="225" y="113"/>
                    <a:pt x="225" y="113"/>
                    <a:pt x="225" y="112"/>
                  </a:cubicBezTo>
                  <a:cubicBezTo>
                    <a:pt x="225" y="112"/>
                    <a:pt x="225" y="111"/>
                    <a:pt x="224" y="110"/>
                  </a:cubicBezTo>
                  <a:close/>
                  <a:moveTo>
                    <a:pt x="224" y="106"/>
                  </a:moveTo>
                  <a:cubicBezTo>
                    <a:pt x="228" y="109"/>
                    <a:pt x="231" y="111"/>
                    <a:pt x="235" y="114"/>
                  </a:cubicBezTo>
                  <a:cubicBezTo>
                    <a:pt x="238" y="115"/>
                    <a:pt x="241" y="117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2" y="117"/>
                    <a:pt x="239" y="116"/>
                    <a:pt x="236" y="115"/>
                  </a:cubicBezTo>
                  <a:cubicBezTo>
                    <a:pt x="232" y="113"/>
                    <a:pt x="228" y="111"/>
                    <a:pt x="224" y="109"/>
                  </a:cubicBezTo>
                  <a:cubicBezTo>
                    <a:pt x="224" y="108"/>
                    <a:pt x="224" y="107"/>
                    <a:pt x="224" y="106"/>
                  </a:cubicBezTo>
                  <a:close/>
                  <a:moveTo>
                    <a:pt x="244" y="118"/>
                  </a:moveTo>
                  <a:cubicBezTo>
                    <a:pt x="242" y="117"/>
                    <a:pt x="240" y="116"/>
                    <a:pt x="239" y="115"/>
                  </a:cubicBezTo>
                  <a:cubicBezTo>
                    <a:pt x="235" y="113"/>
                    <a:pt x="231" y="110"/>
                    <a:pt x="227" y="108"/>
                  </a:cubicBezTo>
                  <a:cubicBezTo>
                    <a:pt x="228" y="108"/>
                    <a:pt x="228" y="108"/>
                    <a:pt x="228" y="108"/>
                  </a:cubicBezTo>
                  <a:cubicBezTo>
                    <a:pt x="230" y="109"/>
                    <a:pt x="232" y="110"/>
                    <a:pt x="234" y="111"/>
                  </a:cubicBezTo>
                  <a:cubicBezTo>
                    <a:pt x="237" y="112"/>
                    <a:pt x="240" y="114"/>
                    <a:pt x="243" y="115"/>
                  </a:cubicBezTo>
                  <a:cubicBezTo>
                    <a:pt x="243" y="116"/>
                    <a:pt x="244" y="117"/>
                    <a:pt x="244" y="118"/>
                  </a:cubicBezTo>
                  <a:close/>
                  <a:moveTo>
                    <a:pt x="222" y="102"/>
                  </a:moveTo>
                  <a:cubicBezTo>
                    <a:pt x="228" y="107"/>
                    <a:pt x="235" y="109"/>
                    <a:pt x="241" y="113"/>
                  </a:cubicBezTo>
                  <a:cubicBezTo>
                    <a:pt x="241" y="113"/>
                    <a:pt x="242" y="114"/>
                    <a:pt x="243" y="114"/>
                  </a:cubicBezTo>
                  <a:cubicBezTo>
                    <a:pt x="243" y="114"/>
                    <a:pt x="243" y="114"/>
                    <a:pt x="243" y="115"/>
                  </a:cubicBezTo>
                  <a:cubicBezTo>
                    <a:pt x="243" y="114"/>
                    <a:pt x="242" y="114"/>
                    <a:pt x="242" y="114"/>
                  </a:cubicBezTo>
                  <a:cubicBezTo>
                    <a:pt x="241" y="114"/>
                    <a:pt x="239" y="113"/>
                    <a:pt x="238" y="112"/>
                  </a:cubicBezTo>
                  <a:cubicBezTo>
                    <a:pt x="236" y="111"/>
                    <a:pt x="234" y="110"/>
                    <a:pt x="233" y="109"/>
                  </a:cubicBezTo>
                  <a:cubicBezTo>
                    <a:pt x="230" y="108"/>
                    <a:pt x="226" y="107"/>
                    <a:pt x="223" y="105"/>
                  </a:cubicBezTo>
                  <a:cubicBezTo>
                    <a:pt x="223" y="104"/>
                    <a:pt x="223" y="103"/>
                    <a:pt x="222" y="102"/>
                  </a:cubicBezTo>
                  <a:close/>
                  <a:moveTo>
                    <a:pt x="221" y="97"/>
                  </a:moveTo>
                  <a:cubicBezTo>
                    <a:pt x="225" y="101"/>
                    <a:pt x="231" y="104"/>
                    <a:pt x="236" y="106"/>
                  </a:cubicBezTo>
                  <a:cubicBezTo>
                    <a:pt x="236" y="106"/>
                    <a:pt x="243" y="110"/>
                    <a:pt x="239" y="108"/>
                  </a:cubicBezTo>
                  <a:cubicBezTo>
                    <a:pt x="236" y="107"/>
                    <a:pt x="234" y="106"/>
                    <a:pt x="231" y="105"/>
                  </a:cubicBezTo>
                  <a:cubicBezTo>
                    <a:pt x="228" y="104"/>
                    <a:pt x="225" y="102"/>
                    <a:pt x="222" y="101"/>
                  </a:cubicBezTo>
                  <a:cubicBezTo>
                    <a:pt x="221" y="100"/>
                    <a:pt x="221" y="99"/>
                    <a:pt x="221" y="97"/>
                  </a:cubicBezTo>
                  <a:close/>
                  <a:moveTo>
                    <a:pt x="219" y="93"/>
                  </a:moveTo>
                  <a:cubicBezTo>
                    <a:pt x="224" y="98"/>
                    <a:pt x="231" y="100"/>
                    <a:pt x="237" y="103"/>
                  </a:cubicBezTo>
                  <a:cubicBezTo>
                    <a:pt x="237" y="104"/>
                    <a:pt x="238" y="104"/>
                    <a:pt x="239" y="104"/>
                  </a:cubicBezTo>
                  <a:cubicBezTo>
                    <a:pt x="238" y="104"/>
                    <a:pt x="237" y="104"/>
                    <a:pt x="236" y="103"/>
                  </a:cubicBezTo>
                  <a:cubicBezTo>
                    <a:pt x="234" y="102"/>
                    <a:pt x="232" y="101"/>
                    <a:pt x="230" y="100"/>
                  </a:cubicBezTo>
                  <a:cubicBezTo>
                    <a:pt x="227" y="98"/>
                    <a:pt x="223" y="97"/>
                    <a:pt x="220" y="95"/>
                  </a:cubicBezTo>
                  <a:cubicBezTo>
                    <a:pt x="220" y="95"/>
                    <a:pt x="219" y="94"/>
                    <a:pt x="219" y="93"/>
                  </a:cubicBezTo>
                  <a:close/>
                  <a:moveTo>
                    <a:pt x="217" y="89"/>
                  </a:moveTo>
                  <a:cubicBezTo>
                    <a:pt x="223" y="94"/>
                    <a:pt x="230" y="95"/>
                    <a:pt x="237" y="100"/>
                  </a:cubicBezTo>
                  <a:cubicBezTo>
                    <a:pt x="242" y="103"/>
                    <a:pt x="234" y="99"/>
                    <a:pt x="233" y="98"/>
                  </a:cubicBezTo>
                  <a:cubicBezTo>
                    <a:pt x="231" y="97"/>
                    <a:pt x="229" y="96"/>
                    <a:pt x="227" y="96"/>
                  </a:cubicBezTo>
                  <a:cubicBezTo>
                    <a:pt x="224" y="94"/>
                    <a:pt x="221" y="93"/>
                    <a:pt x="218" y="91"/>
                  </a:cubicBezTo>
                  <a:cubicBezTo>
                    <a:pt x="218" y="90"/>
                    <a:pt x="217" y="89"/>
                    <a:pt x="217" y="89"/>
                  </a:cubicBezTo>
                  <a:close/>
                  <a:moveTo>
                    <a:pt x="238" y="100"/>
                  </a:moveTo>
                  <a:cubicBezTo>
                    <a:pt x="233" y="95"/>
                    <a:pt x="225" y="94"/>
                    <a:pt x="219" y="90"/>
                  </a:cubicBezTo>
                  <a:cubicBezTo>
                    <a:pt x="214" y="86"/>
                    <a:pt x="220" y="90"/>
                    <a:pt x="221" y="90"/>
                  </a:cubicBezTo>
                  <a:cubicBezTo>
                    <a:pt x="223" y="91"/>
                    <a:pt x="225" y="92"/>
                    <a:pt x="227" y="93"/>
                  </a:cubicBezTo>
                  <a:cubicBezTo>
                    <a:pt x="230" y="95"/>
                    <a:pt x="234" y="97"/>
                    <a:pt x="238" y="98"/>
                  </a:cubicBezTo>
                  <a:cubicBezTo>
                    <a:pt x="238" y="99"/>
                    <a:pt x="238" y="99"/>
                    <a:pt x="238" y="100"/>
                  </a:cubicBezTo>
                  <a:close/>
                  <a:moveTo>
                    <a:pt x="214" y="84"/>
                  </a:moveTo>
                  <a:cubicBezTo>
                    <a:pt x="221" y="88"/>
                    <a:pt x="229" y="91"/>
                    <a:pt x="236" y="96"/>
                  </a:cubicBezTo>
                  <a:cubicBezTo>
                    <a:pt x="239" y="99"/>
                    <a:pt x="235" y="96"/>
                    <a:pt x="234" y="96"/>
                  </a:cubicBezTo>
                  <a:cubicBezTo>
                    <a:pt x="232" y="95"/>
                    <a:pt x="230" y="94"/>
                    <a:pt x="227" y="93"/>
                  </a:cubicBezTo>
                  <a:cubicBezTo>
                    <a:pt x="224" y="91"/>
                    <a:pt x="220" y="89"/>
                    <a:pt x="216" y="87"/>
                  </a:cubicBezTo>
                  <a:cubicBezTo>
                    <a:pt x="216" y="87"/>
                    <a:pt x="216" y="87"/>
                    <a:pt x="216" y="87"/>
                  </a:cubicBezTo>
                  <a:cubicBezTo>
                    <a:pt x="215" y="86"/>
                    <a:pt x="215" y="85"/>
                    <a:pt x="214" y="84"/>
                  </a:cubicBezTo>
                  <a:close/>
                  <a:moveTo>
                    <a:pt x="211" y="79"/>
                  </a:moveTo>
                  <a:cubicBezTo>
                    <a:pt x="219" y="84"/>
                    <a:pt x="228" y="88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3" y="91"/>
                    <a:pt x="227" y="88"/>
                    <a:pt x="223" y="86"/>
                  </a:cubicBezTo>
                  <a:cubicBezTo>
                    <a:pt x="219" y="85"/>
                    <a:pt x="216" y="83"/>
                    <a:pt x="213" y="82"/>
                  </a:cubicBezTo>
                  <a:cubicBezTo>
                    <a:pt x="212" y="81"/>
                    <a:pt x="212" y="80"/>
                    <a:pt x="211" y="79"/>
                  </a:cubicBezTo>
                  <a:close/>
                  <a:moveTo>
                    <a:pt x="206" y="72"/>
                  </a:moveTo>
                  <a:cubicBezTo>
                    <a:pt x="213" y="77"/>
                    <a:pt x="222" y="81"/>
                    <a:pt x="230" y="84"/>
                  </a:cubicBezTo>
                  <a:cubicBezTo>
                    <a:pt x="230" y="84"/>
                    <a:pt x="232" y="85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6"/>
                    <a:pt x="232" y="86"/>
                    <a:pt x="232" y="86"/>
                  </a:cubicBezTo>
                  <a:cubicBezTo>
                    <a:pt x="231" y="85"/>
                    <a:pt x="230" y="85"/>
                    <a:pt x="229" y="84"/>
                  </a:cubicBezTo>
                  <a:cubicBezTo>
                    <a:pt x="226" y="83"/>
                    <a:pt x="223" y="82"/>
                    <a:pt x="221" y="81"/>
                  </a:cubicBezTo>
                  <a:cubicBezTo>
                    <a:pt x="217" y="79"/>
                    <a:pt x="213" y="77"/>
                    <a:pt x="209" y="76"/>
                  </a:cubicBezTo>
                  <a:cubicBezTo>
                    <a:pt x="208" y="75"/>
                    <a:pt x="207" y="73"/>
                    <a:pt x="206" y="72"/>
                  </a:cubicBezTo>
                  <a:close/>
                  <a:moveTo>
                    <a:pt x="221" y="80"/>
                  </a:moveTo>
                  <a:cubicBezTo>
                    <a:pt x="220" y="79"/>
                    <a:pt x="218" y="78"/>
                    <a:pt x="216" y="77"/>
                  </a:cubicBezTo>
                  <a:cubicBezTo>
                    <a:pt x="216" y="77"/>
                    <a:pt x="217" y="78"/>
                    <a:pt x="218" y="78"/>
                  </a:cubicBezTo>
                  <a:cubicBezTo>
                    <a:pt x="220" y="79"/>
                    <a:pt x="223" y="81"/>
                    <a:pt x="226" y="82"/>
                  </a:cubicBezTo>
                  <a:cubicBezTo>
                    <a:pt x="224" y="81"/>
                    <a:pt x="223" y="81"/>
                    <a:pt x="221" y="80"/>
                  </a:cubicBezTo>
                  <a:close/>
                  <a:moveTo>
                    <a:pt x="236" y="92"/>
                  </a:moveTo>
                  <a:cubicBezTo>
                    <a:pt x="227" y="87"/>
                    <a:pt x="218" y="82"/>
                    <a:pt x="210" y="77"/>
                  </a:cubicBezTo>
                  <a:cubicBezTo>
                    <a:pt x="210" y="77"/>
                    <a:pt x="210" y="77"/>
                    <a:pt x="210" y="77"/>
                  </a:cubicBezTo>
                  <a:cubicBezTo>
                    <a:pt x="213" y="79"/>
                    <a:pt x="219" y="81"/>
                    <a:pt x="223" y="83"/>
                  </a:cubicBezTo>
                  <a:cubicBezTo>
                    <a:pt x="226" y="84"/>
                    <a:pt x="230" y="86"/>
                    <a:pt x="233" y="87"/>
                  </a:cubicBezTo>
                  <a:cubicBezTo>
                    <a:pt x="234" y="88"/>
                    <a:pt x="235" y="90"/>
                    <a:pt x="236" y="92"/>
                  </a:cubicBezTo>
                  <a:close/>
                  <a:moveTo>
                    <a:pt x="237" y="96"/>
                  </a:moveTo>
                  <a:cubicBezTo>
                    <a:pt x="229" y="91"/>
                    <a:pt x="221" y="88"/>
                    <a:pt x="213" y="83"/>
                  </a:cubicBezTo>
                  <a:cubicBezTo>
                    <a:pt x="213" y="83"/>
                    <a:pt x="213" y="83"/>
                    <a:pt x="213" y="83"/>
                  </a:cubicBezTo>
                  <a:cubicBezTo>
                    <a:pt x="216" y="84"/>
                    <a:pt x="222" y="87"/>
                    <a:pt x="225" y="88"/>
                  </a:cubicBezTo>
                  <a:cubicBezTo>
                    <a:pt x="229" y="90"/>
                    <a:pt x="233" y="92"/>
                    <a:pt x="236" y="93"/>
                  </a:cubicBezTo>
                  <a:cubicBezTo>
                    <a:pt x="236" y="94"/>
                    <a:pt x="237" y="95"/>
                    <a:pt x="237" y="96"/>
                  </a:cubicBezTo>
                  <a:close/>
                  <a:moveTo>
                    <a:pt x="240" y="104"/>
                  </a:moveTo>
                  <a:cubicBezTo>
                    <a:pt x="236" y="102"/>
                    <a:pt x="232" y="100"/>
                    <a:pt x="228" y="98"/>
                  </a:cubicBezTo>
                  <a:cubicBezTo>
                    <a:pt x="225" y="96"/>
                    <a:pt x="221" y="95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1" y="94"/>
                    <a:pt x="225" y="95"/>
                    <a:pt x="228" y="97"/>
                  </a:cubicBezTo>
                  <a:cubicBezTo>
                    <a:pt x="232" y="99"/>
                    <a:pt x="235" y="101"/>
                    <a:pt x="239" y="102"/>
                  </a:cubicBezTo>
                  <a:cubicBezTo>
                    <a:pt x="239" y="103"/>
                    <a:pt x="239" y="103"/>
                    <a:pt x="240" y="104"/>
                  </a:cubicBezTo>
                  <a:close/>
                  <a:moveTo>
                    <a:pt x="241" y="107"/>
                  </a:moveTo>
                  <a:cubicBezTo>
                    <a:pt x="234" y="104"/>
                    <a:pt x="227" y="102"/>
                    <a:pt x="221" y="97"/>
                  </a:cubicBezTo>
                  <a:cubicBezTo>
                    <a:pt x="219" y="95"/>
                    <a:pt x="224" y="98"/>
                    <a:pt x="225" y="99"/>
                  </a:cubicBezTo>
                  <a:cubicBezTo>
                    <a:pt x="227" y="99"/>
                    <a:pt x="229" y="100"/>
                    <a:pt x="231" y="101"/>
                  </a:cubicBezTo>
                  <a:cubicBezTo>
                    <a:pt x="234" y="103"/>
                    <a:pt x="237" y="104"/>
                    <a:pt x="240" y="106"/>
                  </a:cubicBezTo>
                  <a:cubicBezTo>
                    <a:pt x="240" y="106"/>
                    <a:pt x="240" y="107"/>
                    <a:pt x="241" y="107"/>
                  </a:cubicBezTo>
                  <a:close/>
                  <a:moveTo>
                    <a:pt x="242" y="113"/>
                  </a:moveTo>
                  <a:cubicBezTo>
                    <a:pt x="240" y="111"/>
                    <a:pt x="237" y="109"/>
                    <a:pt x="234" y="108"/>
                  </a:cubicBezTo>
                  <a:cubicBezTo>
                    <a:pt x="231" y="106"/>
                    <a:pt x="226" y="105"/>
                    <a:pt x="223" y="102"/>
                  </a:cubicBezTo>
                  <a:cubicBezTo>
                    <a:pt x="221" y="100"/>
                    <a:pt x="225" y="103"/>
                    <a:pt x="225" y="103"/>
                  </a:cubicBezTo>
                  <a:cubicBezTo>
                    <a:pt x="226" y="104"/>
                    <a:pt x="226" y="104"/>
                    <a:pt x="227" y="104"/>
                  </a:cubicBezTo>
                  <a:cubicBezTo>
                    <a:pt x="229" y="105"/>
                    <a:pt x="232" y="106"/>
                    <a:pt x="234" y="107"/>
                  </a:cubicBezTo>
                  <a:cubicBezTo>
                    <a:pt x="236" y="108"/>
                    <a:pt x="239" y="109"/>
                    <a:pt x="241" y="109"/>
                  </a:cubicBezTo>
                  <a:cubicBezTo>
                    <a:pt x="242" y="111"/>
                    <a:pt x="242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1" y="120"/>
                    <a:pt x="236" y="117"/>
                    <a:pt x="232" y="114"/>
                  </a:cubicBezTo>
                  <a:cubicBezTo>
                    <a:pt x="232" y="114"/>
                    <a:pt x="233" y="114"/>
                    <a:pt x="233" y="115"/>
                  </a:cubicBezTo>
                  <a:cubicBezTo>
                    <a:pt x="237" y="116"/>
                    <a:pt x="241" y="118"/>
                    <a:pt x="245" y="120"/>
                  </a:cubicBezTo>
                  <a:cubicBezTo>
                    <a:pt x="245" y="121"/>
                    <a:pt x="245" y="122"/>
                    <a:pt x="245" y="123"/>
                  </a:cubicBezTo>
                  <a:close/>
                  <a:moveTo>
                    <a:pt x="247" y="129"/>
                  </a:moveTo>
                  <a:cubicBezTo>
                    <a:pt x="244" y="127"/>
                    <a:pt x="241" y="125"/>
                    <a:pt x="238" y="123"/>
                  </a:cubicBezTo>
                  <a:cubicBezTo>
                    <a:pt x="235" y="121"/>
                    <a:pt x="232" y="119"/>
                    <a:pt x="229" y="117"/>
                  </a:cubicBezTo>
                  <a:cubicBezTo>
                    <a:pt x="230" y="117"/>
                    <a:pt x="230" y="117"/>
                    <a:pt x="231" y="117"/>
                  </a:cubicBezTo>
                  <a:cubicBezTo>
                    <a:pt x="233" y="118"/>
                    <a:pt x="235" y="119"/>
                    <a:pt x="237" y="120"/>
                  </a:cubicBezTo>
                  <a:cubicBezTo>
                    <a:pt x="240" y="122"/>
                    <a:pt x="243" y="124"/>
                    <a:pt x="246" y="125"/>
                  </a:cubicBezTo>
                  <a:cubicBezTo>
                    <a:pt x="246" y="126"/>
                    <a:pt x="247" y="128"/>
                    <a:pt x="247" y="129"/>
                  </a:cubicBezTo>
                  <a:close/>
                  <a:moveTo>
                    <a:pt x="248" y="133"/>
                  </a:moveTo>
                  <a:cubicBezTo>
                    <a:pt x="246" y="131"/>
                    <a:pt x="245" y="129"/>
                    <a:pt x="242" y="128"/>
                  </a:cubicBezTo>
                  <a:cubicBezTo>
                    <a:pt x="237" y="126"/>
                    <a:pt x="233" y="123"/>
                    <a:pt x="230" y="120"/>
                  </a:cubicBezTo>
                  <a:cubicBezTo>
                    <a:pt x="229" y="120"/>
                    <a:pt x="225" y="117"/>
                    <a:pt x="228" y="119"/>
                  </a:cubicBezTo>
                  <a:cubicBezTo>
                    <a:pt x="229" y="119"/>
                    <a:pt x="229" y="120"/>
                    <a:pt x="230" y="120"/>
                  </a:cubicBezTo>
                  <a:cubicBezTo>
                    <a:pt x="232" y="121"/>
                    <a:pt x="233" y="122"/>
                    <a:pt x="235" y="123"/>
                  </a:cubicBezTo>
                  <a:cubicBezTo>
                    <a:pt x="239" y="126"/>
                    <a:pt x="243" y="128"/>
                    <a:pt x="247" y="130"/>
                  </a:cubicBezTo>
                  <a:cubicBezTo>
                    <a:pt x="248" y="131"/>
                    <a:pt x="248" y="132"/>
                    <a:pt x="248" y="133"/>
                  </a:cubicBezTo>
                  <a:close/>
                  <a:moveTo>
                    <a:pt x="250" y="139"/>
                  </a:moveTo>
                  <a:cubicBezTo>
                    <a:pt x="244" y="133"/>
                    <a:pt x="236" y="130"/>
                    <a:pt x="229" y="125"/>
                  </a:cubicBezTo>
                  <a:cubicBezTo>
                    <a:pt x="230" y="125"/>
                    <a:pt x="227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8" y="123"/>
                    <a:pt x="229" y="124"/>
                    <a:pt x="230" y="124"/>
                  </a:cubicBezTo>
                  <a:cubicBezTo>
                    <a:pt x="232" y="125"/>
                    <a:pt x="234" y="127"/>
                    <a:pt x="236" y="128"/>
                  </a:cubicBezTo>
                  <a:cubicBezTo>
                    <a:pt x="240" y="130"/>
                    <a:pt x="244" y="133"/>
                    <a:pt x="249" y="135"/>
                  </a:cubicBezTo>
                  <a:cubicBezTo>
                    <a:pt x="249" y="136"/>
                    <a:pt x="249" y="137"/>
                    <a:pt x="250" y="139"/>
                  </a:cubicBezTo>
                  <a:close/>
                  <a:moveTo>
                    <a:pt x="250" y="141"/>
                  </a:moveTo>
                  <a:cubicBezTo>
                    <a:pt x="250" y="141"/>
                    <a:pt x="250" y="141"/>
                    <a:pt x="250" y="140"/>
                  </a:cubicBezTo>
                  <a:cubicBezTo>
                    <a:pt x="250" y="140"/>
                    <a:pt x="250" y="140"/>
                    <a:pt x="250" y="141"/>
                  </a:cubicBezTo>
                  <a:cubicBezTo>
                    <a:pt x="250" y="141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8" y="142"/>
                    <a:pt x="244" y="139"/>
                    <a:pt x="241" y="137"/>
                  </a:cubicBezTo>
                  <a:cubicBezTo>
                    <a:pt x="236" y="135"/>
                    <a:pt x="231" y="133"/>
                    <a:pt x="227" y="129"/>
                  </a:cubicBezTo>
                  <a:cubicBezTo>
                    <a:pt x="227" y="129"/>
                    <a:pt x="231" y="130"/>
                    <a:pt x="232" y="131"/>
                  </a:cubicBezTo>
                  <a:cubicBezTo>
                    <a:pt x="233" y="131"/>
                    <a:pt x="233" y="132"/>
                    <a:pt x="234" y="132"/>
                  </a:cubicBezTo>
                  <a:cubicBezTo>
                    <a:pt x="236" y="134"/>
                    <a:pt x="238" y="135"/>
                    <a:pt x="240" y="136"/>
                  </a:cubicBezTo>
                  <a:cubicBezTo>
                    <a:pt x="244" y="137"/>
                    <a:pt x="247" y="140"/>
                    <a:pt x="251" y="142"/>
                  </a:cubicBezTo>
                  <a:cubicBezTo>
                    <a:pt x="251" y="143"/>
                    <a:pt x="251" y="144"/>
                    <a:pt x="251" y="144"/>
                  </a:cubicBezTo>
                  <a:close/>
                  <a:moveTo>
                    <a:pt x="252" y="148"/>
                  </a:moveTo>
                  <a:cubicBezTo>
                    <a:pt x="249" y="146"/>
                    <a:pt x="245" y="144"/>
                    <a:pt x="242" y="141"/>
                  </a:cubicBezTo>
                  <a:cubicBezTo>
                    <a:pt x="240" y="140"/>
                    <a:pt x="237" y="138"/>
                    <a:pt x="235" y="137"/>
                  </a:cubicBezTo>
                  <a:cubicBezTo>
                    <a:pt x="233" y="136"/>
                    <a:pt x="230" y="135"/>
                    <a:pt x="228" y="133"/>
                  </a:cubicBezTo>
                  <a:cubicBezTo>
                    <a:pt x="226" y="132"/>
                    <a:pt x="231" y="134"/>
                    <a:pt x="231" y="134"/>
                  </a:cubicBezTo>
                  <a:cubicBezTo>
                    <a:pt x="232" y="135"/>
                    <a:pt x="233" y="135"/>
                    <a:pt x="234" y="136"/>
                  </a:cubicBezTo>
                  <a:cubicBezTo>
                    <a:pt x="236" y="137"/>
                    <a:pt x="239" y="138"/>
                    <a:pt x="241" y="140"/>
                  </a:cubicBezTo>
                  <a:cubicBezTo>
                    <a:pt x="244" y="142"/>
                    <a:pt x="248" y="145"/>
                    <a:pt x="252" y="146"/>
                  </a:cubicBezTo>
                  <a:cubicBezTo>
                    <a:pt x="252" y="147"/>
                    <a:pt x="252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1" y="150"/>
                    <a:pt x="248" y="148"/>
                    <a:pt x="245" y="146"/>
                  </a:cubicBezTo>
                  <a:cubicBezTo>
                    <a:pt x="240" y="144"/>
                    <a:pt x="236" y="141"/>
                    <a:pt x="231" y="138"/>
                  </a:cubicBezTo>
                  <a:cubicBezTo>
                    <a:pt x="231" y="138"/>
                    <a:pt x="232" y="138"/>
                    <a:pt x="232" y="138"/>
                  </a:cubicBezTo>
                  <a:cubicBezTo>
                    <a:pt x="235" y="139"/>
                    <a:pt x="237" y="141"/>
                    <a:pt x="239" y="142"/>
                  </a:cubicBezTo>
                  <a:cubicBezTo>
                    <a:pt x="244" y="145"/>
                    <a:pt x="248" y="147"/>
                    <a:pt x="253" y="149"/>
                  </a:cubicBezTo>
                  <a:cubicBezTo>
                    <a:pt x="253" y="150"/>
                    <a:pt x="253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50" y="155"/>
                    <a:pt x="246" y="151"/>
                    <a:pt x="242" y="149"/>
                  </a:cubicBezTo>
                  <a:cubicBezTo>
                    <a:pt x="237" y="147"/>
                    <a:pt x="232" y="144"/>
                    <a:pt x="228" y="140"/>
                  </a:cubicBezTo>
                  <a:cubicBezTo>
                    <a:pt x="226" y="138"/>
                    <a:pt x="230" y="141"/>
                    <a:pt x="230" y="141"/>
                  </a:cubicBezTo>
                  <a:cubicBezTo>
                    <a:pt x="232" y="142"/>
                    <a:pt x="233" y="143"/>
                    <a:pt x="234" y="144"/>
                  </a:cubicBezTo>
                  <a:cubicBezTo>
                    <a:pt x="237" y="145"/>
                    <a:pt x="239" y="146"/>
                    <a:pt x="241" y="147"/>
                  </a:cubicBezTo>
                  <a:cubicBezTo>
                    <a:pt x="245" y="149"/>
                    <a:pt x="249" y="152"/>
                    <a:pt x="254" y="154"/>
                  </a:cubicBezTo>
                  <a:cubicBezTo>
                    <a:pt x="254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9" y="160"/>
                    <a:pt x="240" y="156"/>
                    <a:pt x="232" y="151"/>
                  </a:cubicBezTo>
                  <a:cubicBezTo>
                    <a:pt x="231" y="150"/>
                    <a:pt x="229" y="148"/>
                    <a:pt x="227" y="147"/>
                  </a:cubicBezTo>
                  <a:cubicBezTo>
                    <a:pt x="228" y="148"/>
                    <a:pt x="230" y="149"/>
                    <a:pt x="231" y="149"/>
                  </a:cubicBezTo>
                  <a:cubicBezTo>
                    <a:pt x="234" y="151"/>
                    <a:pt x="236" y="152"/>
                    <a:pt x="239" y="154"/>
                  </a:cubicBezTo>
                  <a:cubicBezTo>
                    <a:pt x="245" y="157"/>
                    <a:pt x="250" y="160"/>
                    <a:pt x="256" y="163"/>
                  </a:cubicBezTo>
                  <a:cubicBezTo>
                    <a:pt x="256" y="163"/>
                    <a:pt x="256" y="163"/>
                    <a:pt x="256" y="163"/>
                  </a:cubicBezTo>
                  <a:cubicBezTo>
                    <a:pt x="256" y="164"/>
                    <a:pt x="256" y="165"/>
                    <a:pt x="256" y="166"/>
                  </a:cubicBezTo>
                  <a:close/>
                  <a:moveTo>
                    <a:pt x="257" y="169"/>
                  </a:moveTo>
                  <a:cubicBezTo>
                    <a:pt x="255" y="167"/>
                    <a:pt x="252" y="165"/>
                    <a:pt x="249" y="163"/>
                  </a:cubicBezTo>
                  <a:cubicBezTo>
                    <a:pt x="251" y="165"/>
                    <a:pt x="254" y="166"/>
                    <a:pt x="257" y="168"/>
                  </a:cubicBezTo>
                  <a:cubicBezTo>
                    <a:pt x="257" y="168"/>
                    <a:pt x="257" y="169"/>
                    <a:pt x="257" y="169"/>
                  </a:cubicBezTo>
                  <a:close/>
                  <a:moveTo>
                    <a:pt x="259" y="178"/>
                  </a:moveTo>
                  <a:cubicBezTo>
                    <a:pt x="251" y="172"/>
                    <a:pt x="243" y="167"/>
                    <a:pt x="235" y="162"/>
                  </a:cubicBezTo>
                  <a:cubicBezTo>
                    <a:pt x="238" y="164"/>
                    <a:pt x="240" y="165"/>
                    <a:pt x="243" y="166"/>
                  </a:cubicBezTo>
                  <a:cubicBezTo>
                    <a:pt x="248" y="168"/>
                    <a:pt x="253" y="171"/>
                    <a:pt x="258" y="175"/>
                  </a:cubicBezTo>
                  <a:cubicBezTo>
                    <a:pt x="258" y="176"/>
                    <a:pt x="258" y="177"/>
                    <a:pt x="259" y="178"/>
                  </a:cubicBezTo>
                  <a:close/>
                  <a:moveTo>
                    <a:pt x="260" y="186"/>
                  </a:moveTo>
                  <a:cubicBezTo>
                    <a:pt x="256" y="183"/>
                    <a:pt x="251" y="182"/>
                    <a:pt x="247" y="180"/>
                  </a:cubicBezTo>
                  <a:cubicBezTo>
                    <a:pt x="241" y="178"/>
                    <a:pt x="236" y="175"/>
                    <a:pt x="231" y="173"/>
                  </a:cubicBezTo>
                  <a:cubicBezTo>
                    <a:pt x="231" y="172"/>
                    <a:pt x="231" y="170"/>
                    <a:pt x="230" y="169"/>
                  </a:cubicBezTo>
                  <a:cubicBezTo>
                    <a:pt x="236" y="172"/>
                    <a:pt x="241" y="175"/>
                    <a:pt x="247" y="178"/>
                  </a:cubicBezTo>
                  <a:cubicBezTo>
                    <a:pt x="251" y="180"/>
                    <a:pt x="255" y="183"/>
                    <a:pt x="259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60" y="185"/>
                    <a:pt x="260" y="185"/>
                    <a:pt x="260" y="186"/>
                  </a:cubicBezTo>
                  <a:close/>
                  <a:moveTo>
                    <a:pt x="237" y="229"/>
                  </a:moveTo>
                  <a:cubicBezTo>
                    <a:pt x="237" y="228"/>
                    <a:pt x="237" y="227"/>
                    <a:pt x="237" y="226"/>
                  </a:cubicBezTo>
                  <a:cubicBezTo>
                    <a:pt x="241" y="229"/>
                    <a:pt x="245" y="232"/>
                    <a:pt x="250" y="235"/>
                  </a:cubicBezTo>
                  <a:cubicBezTo>
                    <a:pt x="253" y="236"/>
                    <a:pt x="255" y="238"/>
                    <a:pt x="258" y="240"/>
                  </a:cubicBezTo>
                  <a:cubicBezTo>
                    <a:pt x="260" y="241"/>
                    <a:pt x="263" y="244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2"/>
                    <a:pt x="246" y="233"/>
                    <a:pt x="237" y="229"/>
                  </a:cubicBezTo>
                  <a:close/>
                  <a:moveTo>
                    <a:pt x="263" y="238"/>
                  </a:moveTo>
                  <a:cubicBezTo>
                    <a:pt x="263" y="238"/>
                    <a:pt x="258" y="236"/>
                    <a:pt x="257" y="235"/>
                  </a:cubicBezTo>
                  <a:cubicBezTo>
                    <a:pt x="255" y="234"/>
                    <a:pt x="252" y="233"/>
                    <a:pt x="250" y="231"/>
                  </a:cubicBezTo>
                  <a:cubicBezTo>
                    <a:pt x="246" y="229"/>
                    <a:pt x="242" y="226"/>
                    <a:pt x="237" y="225"/>
                  </a:cubicBezTo>
                  <a:cubicBezTo>
                    <a:pt x="237" y="225"/>
                    <a:pt x="237" y="225"/>
                    <a:pt x="237" y="225"/>
                  </a:cubicBezTo>
                  <a:cubicBezTo>
                    <a:pt x="237" y="224"/>
                    <a:pt x="237" y="223"/>
                    <a:pt x="237" y="221"/>
                  </a:cubicBezTo>
                  <a:cubicBezTo>
                    <a:pt x="244" y="228"/>
                    <a:pt x="254" y="231"/>
                    <a:pt x="262" y="237"/>
                  </a:cubicBezTo>
                  <a:cubicBezTo>
                    <a:pt x="263" y="237"/>
                    <a:pt x="263" y="238"/>
                    <a:pt x="263" y="238"/>
                  </a:cubicBezTo>
                  <a:cubicBezTo>
                    <a:pt x="263" y="238"/>
                    <a:pt x="263" y="238"/>
                    <a:pt x="263" y="238"/>
                  </a:cubicBezTo>
                  <a:close/>
                  <a:moveTo>
                    <a:pt x="236" y="216"/>
                  </a:moveTo>
                  <a:cubicBezTo>
                    <a:pt x="243" y="222"/>
                    <a:pt x="252" y="225"/>
                    <a:pt x="260" y="231"/>
                  </a:cubicBezTo>
                  <a:cubicBezTo>
                    <a:pt x="263" y="233"/>
                    <a:pt x="258" y="230"/>
                    <a:pt x="257" y="229"/>
                  </a:cubicBezTo>
                  <a:cubicBezTo>
                    <a:pt x="255" y="228"/>
                    <a:pt x="252" y="227"/>
                    <a:pt x="249" y="225"/>
                  </a:cubicBezTo>
                  <a:cubicBezTo>
                    <a:pt x="245" y="224"/>
                    <a:pt x="241" y="222"/>
                    <a:pt x="237" y="220"/>
                  </a:cubicBezTo>
                  <a:cubicBezTo>
                    <a:pt x="236" y="219"/>
                    <a:pt x="236" y="218"/>
                    <a:pt x="236" y="216"/>
                  </a:cubicBezTo>
                  <a:close/>
                  <a:moveTo>
                    <a:pt x="235" y="213"/>
                  </a:moveTo>
                  <a:cubicBezTo>
                    <a:pt x="240" y="214"/>
                    <a:pt x="245" y="217"/>
                    <a:pt x="249" y="220"/>
                  </a:cubicBezTo>
                  <a:cubicBezTo>
                    <a:pt x="251" y="221"/>
                    <a:pt x="254" y="222"/>
                    <a:pt x="256" y="223"/>
                  </a:cubicBezTo>
                  <a:cubicBezTo>
                    <a:pt x="257" y="224"/>
                    <a:pt x="259" y="226"/>
                    <a:pt x="261" y="226"/>
                  </a:cubicBezTo>
                  <a:cubicBezTo>
                    <a:pt x="252" y="223"/>
                    <a:pt x="245" y="217"/>
                    <a:pt x="236" y="215"/>
                  </a:cubicBezTo>
                  <a:cubicBezTo>
                    <a:pt x="236" y="214"/>
                    <a:pt x="236" y="213"/>
                    <a:pt x="235" y="213"/>
                  </a:cubicBezTo>
                  <a:close/>
                  <a:moveTo>
                    <a:pt x="235" y="209"/>
                  </a:moveTo>
                  <a:cubicBezTo>
                    <a:pt x="239" y="211"/>
                    <a:pt x="243" y="213"/>
                    <a:pt x="247" y="215"/>
                  </a:cubicBezTo>
                  <a:cubicBezTo>
                    <a:pt x="251" y="217"/>
                    <a:pt x="255" y="221"/>
                    <a:pt x="259" y="222"/>
                  </a:cubicBezTo>
                  <a:cubicBezTo>
                    <a:pt x="254" y="221"/>
                    <a:pt x="250" y="218"/>
                    <a:pt x="246" y="216"/>
                  </a:cubicBezTo>
                  <a:cubicBezTo>
                    <a:pt x="243" y="214"/>
                    <a:pt x="239" y="213"/>
                    <a:pt x="235" y="212"/>
                  </a:cubicBezTo>
                  <a:cubicBezTo>
                    <a:pt x="235" y="211"/>
                    <a:pt x="235" y="210"/>
                    <a:pt x="235" y="209"/>
                  </a:cubicBezTo>
                  <a:close/>
                  <a:moveTo>
                    <a:pt x="260" y="207"/>
                  </a:moveTo>
                  <a:cubicBezTo>
                    <a:pt x="260" y="208"/>
                    <a:pt x="260" y="209"/>
                    <a:pt x="260" y="209"/>
                  </a:cubicBezTo>
                  <a:cubicBezTo>
                    <a:pt x="256" y="206"/>
                    <a:pt x="250" y="204"/>
                    <a:pt x="245" y="201"/>
                  </a:cubicBezTo>
                  <a:cubicBezTo>
                    <a:pt x="245" y="201"/>
                    <a:pt x="245" y="200"/>
                    <a:pt x="244" y="200"/>
                  </a:cubicBezTo>
                  <a:cubicBezTo>
                    <a:pt x="250" y="202"/>
                    <a:pt x="255" y="204"/>
                    <a:pt x="260" y="207"/>
                  </a:cubicBezTo>
                  <a:close/>
                  <a:moveTo>
                    <a:pt x="240" y="198"/>
                  </a:moveTo>
                  <a:cubicBezTo>
                    <a:pt x="240" y="199"/>
                    <a:pt x="240" y="199"/>
                    <a:pt x="241" y="199"/>
                  </a:cubicBezTo>
                  <a:cubicBezTo>
                    <a:pt x="243" y="200"/>
                    <a:pt x="245" y="201"/>
                    <a:pt x="246" y="202"/>
                  </a:cubicBezTo>
                  <a:cubicBezTo>
                    <a:pt x="250" y="205"/>
                    <a:pt x="255" y="206"/>
                    <a:pt x="259" y="209"/>
                  </a:cubicBezTo>
                  <a:cubicBezTo>
                    <a:pt x="255" y="207"/>
                    <a:pt x="250" y="205"/>
                    <a:pt x="246" y="203"/>
                  </a:cubicBezTo>
                  <a:cubicBezTo>
                    <a:pt x="242" y="202"/>
                    <a:pt x="237" y="200"/>
                    <a:pt x="233" y="198"/>
                  </a:cubicBezTo>
                  <a:cubicBezTo>
                    <a:pt x="233" y="197"/>
                    <a:pt x="233" y="196"/>
                    <a:pt x="233" y="195"/>
                  </a:cubicBezTo>
                  <a:cubicBezTo>
                    <a:pt x="233" y="195"/>
                    <a:pt x="233" y="196"/>
                    <a:pt x="234" y="196"/>
                  </a:cubicBezTo>
                  <a:cubicBezTo>
                    <a:pt x="233" y="196"/>
                    <a:pt x="234" y="197"/>
                    <a:pt x="236" y="197"/>
                  </a:cubicBezTo>
                  <a:cubicBezTo>
                    <a:pt x="237" y="197"/>
                    <a:pt x="238" y="198"/>
                    <a:pt x="240" y="198"/>
                  </a:cubicBezTo>
                  <a:close/>
                  <a:moveTo>
                    <a:pt x="234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60" y="212"/>
                    <a:pt x="260" y="212"/>
                    <a:pt x="259" y="211"/>
                  </a:cubicBezTo>
                  <a:cubicBezTo>
                    <a:pt x="259" y="211"/>
                    <a:pt x="259" y="211"/>
                    <a:pt x="258" y="211"/>
                  </a:cubicBezTo>
                  <a:cubicBezTo>
                    <a:pt x="250" y="207"/>
                    <a:pt x="242" y="203"/>
                    <a:pt x="234" y="199"/>
                  </a:cubicBezTo>
                  <a:close/>
                  <a:moveTo>
                    <a:pt x="260" y="215"/>
                  </a:moveTo>
                  <a:cubicBezTo>
                    <a:pt x="257" y="212"/>
                    <a:pt x="252" y="211"/>
                    <a:pt x="249" y="209"/>
                  </a:cubicBezTo>
                  <a:cubicBezTo>
                    <a:pt x="245" y="206"/>
                    <a:pt x="241" y="204"/>
                    <a:pt x="237" y="202"/>
                  </a:cubicBezTo>
                  <a:cubicBezTo>
                    <a:pt x="237" y="203"/>
                    <a:pt x="238" y="203"/>
                    <a:pt x="239" y="203"/>
                  </a:cubicBezTo>
                  <a:cubicBezTo>
                    <a:pt x="241" y="204"/>
                    <a:pt x="244" y="205"/>
                    <a:pt x="247" y="206"/>
                  </a:cubicBezTo>
                  <a:cubicBezTo>
                    <a:pt x="251" y="208"/>
                    <a:pt x="256" y="211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1"/>
                  </a:moveTo>
                  <a:cubicBezTo>
                    <a:pt x="233" y="200"/>
                    <a:pt x="233" y="199"/>
                    <a:pt x="233" y="199"/>
                  </a:cubicBezTo>
                  <a:cubicBezTo>
                    <a:pt x="235" y="200"/>
                    <a:pt x="237" y="201"/>
                    <a:pt x="239" y="202"/>
                  </a:cubicBezTo>
                  <a:cubicBezTo>
                    <a:pt x="237" y="202"/>
                    <a:pt x="235" y="201"/>
                    <a:pt x="233" y="201"/>
                  </a:cubicBezTo>
                  <a:close/>
                  <a:moveTo>
                    <a:pt x="261" y="219"/>
                  </a:moveTo>
                  <a:cubicBezTo>
                    <a:pt x="257" y="216"/>
                    <a:pt x="253" y="214"/>
                    <a:pt x="249" y="212"/>
                  </a:cubicBezTo>
                  <a:cubicBezTo>
                    <a:pt x="253" y="214"/>
                    <a:pt x="256" y="215"/>
                    <a:pt x="260" y="216"/>
                  </a:cubicBezTo>
                  <a:cubicBezTo>
                    <a:pt x="260" y="217"/>
                    <a:pt x="261" y="218"/>
                    <a:pt x="261" y="219"/>
                  </a:cubicBezTo>
                  <a:close/>
                  <a:moveTo>
                    <a:pt x="237" y="207"/>
                  </a:moveTo>
                  <a:cubicBezTo>
                    <a:pt x="241" y="209"/>
                    <a:pt x="245" y="211"/>
                    <a:pt x="249" y="213"/>
                  </a:cubicBezTo>
                  <a:cubicBezTo>
                    <a:pt x="251" y="214"/>
                    <a:pt x="254" y="215"/>
                    <a:pt x="256" y="216"/>
                  </a:cubicBezTo>
                  <a:cubicBezTo>
                    <a:pt x="256" y="217"/>
                    <a:pt x="261" y="219"/>
                    <a:pt x="258" y="217"/>
                  </a:cubicBezTo>
                  <a:cubicBezTo>
                    <a:pt x="250" y="213"/>
                    <a:pt x="242" y="211"/>
                    <a:pt x="234" y="208"/>
                  </a:cubicBezTo>
                  <a:cubicBezTo>
                    <a:pt x="234" y="207"/>
                    <a:pt x="234" y="206"/>
                    <a:pt x="234" y="206"/>
                  </a:cubicBezTo>
                  <a:cubicBezTo>
                    <a:pt x="235" y="206"/>
                    <a:pt x="236" y="206"/>
                    <a:pt x="237" y="207"/>
                  </a:cubicBezTo>
                  <a:close/>
                  <a:moveTo>
                    <a:pt x="261" y="223"/>
                  </a:moveTo>
                  <a:cubicBezTo>
                    <a:pt x="257" y="220"/>
                    <a:pt x="252" y="217"/>
                    <a:pt x="248" y="215"/>
                  </a:cubicBezTo>
                  <a:cubicBezTo>
                    <a:pt x="245" y="214"/>
                    <a:pt x="243" y="212"/>
                    <a:pt x="241" y="211"/>
                  </a:cubicBezTo>
                  <a:cubicBezTo>
                    <a:pt x="244" y="212"/>
                    <a:pt x="246" y="213"/>
                    <a:pt x="249" y="214"/>
                  </a:cubicBezTo>
                  <a:cubicBezTo>
                    <a:pt x="253" y="216"/>
                    <a:pt x="257" y="218"/>
                    <a:pt x="261" y="220"/>
                  </a:cubicBezTo>
                  <a:cubicBezTo>
                    <a:pt x="261" y="221"/>
                    <a:pt x="261" y="222"/>
                    <a:pt x="261" y="223"/>
                  </a:cubicBezTo>
                  <a:close/>
                  <a:moveTo>
                    <a:pt x="233" y="202"/>
                  </a:moveTo>
                  <a:cubicBezTo>
                    <a:pt x="239" y="204"/>
                    <a:pt x="243" y="207"/>
                    <a:pt x="248" y="209"/>
                  </a:cubicBezTo>
                  <a:cubicBezTo>
                    <a:pt x="250" y="211"/>
                    <a:pt x="253" y="212"/>
                    <a:pt x="255" y="213"/>
                  </a:cubicBezTo>
                  <a:cubicBezTo>
                    <a:pt x="256" y="213"/>
                    <a:pt x="258" y="215"/>
                    <a:pt x="259" y="215"/>
                  </a:cubicBezTo>
                  <a:cubicBezTo>
                    <a:pt x="255" y="214"/>
                    <a:pt x="251" y="212"/>
                    <a:pt x="246" y="210"/>
                  </a:cubicBezTo>
                  <a:cubicBezTo>
                    <a:pt x="244" y="209"/>
                    <a:pt x="241" y="208"/>
                    <a:pt x="239" y="207"/>
                  </a:cubicBezTo>
                  <a:cubicBezTo>
                    <a:pt x="239" y="207"/>
                    <a:pt x="238" y="207"/>
                    <a:pt x="238" y="206"/>
                  </a:cubicBezTo>
                  <a:cubicBezTo>
                    <a:pt x="236" y="206"/>
                    <a:pt x="235" y="205"/>
                    <a:pt x="234" y="205"/>
                  </a:cubicBezTo>
                  <a:cubicBezTo>
                    <a:pt x="234" y="204"/>
                    <a:pt x="234" y="203"/>
                    <a:pt x="233" y="202"/>
                  </a:cubicBezTo>
                  <a:close/>
                  <a:moveTo>
                    <a:pt x="232" y="192"/>
                  </a:moveTo>
                  <a:cubicBezTo>
                    <a:pt x="234" y="193"/>
                    <a:pt x="235" y="193"/>
                    <a:pt x="236" y="193"/>
                  </a:cubicBezTo>
                  <a:cubicBezTo>
                    <a:pt x="240" y="195"/>
                    <a:pt x="243" y="198"/>
                    <a:pt x="247" y="200"/>
                  </a:cubicBezTo>
                  <a:cubicBezTo>
                    <a:pt x="249" y="201"/>
                    <a:pt x="250" y="202"/>
                    <a:pt x="252" y="202"/>
                  </a:cubicBezTo>
                  <a:cubicBezTo>
                    <a:pt x="251" y="202"/>
                    <a:pt x="249" y="201"/>
                    <a:pt x="248" y="201"/>
                  </a:cubicBezTo>
                  <a:cubicBezTo>
                    <a:pt x="246" y="200"/>
                    <a:pt x="243" y="199"/>
                    <a:pt x="240" y="198"/>
                  </a:cubicBezTo>
                  <a:cubicBezTo>
                    <a:pt x="238" y="197"/>
                    <a:pt x="235" y="195"/>
                    <a:pt x="233" y="194"/>
                  </a:cubicBezTo>
                  <a:cubicBezTo>
                    <a:pt x="233" y="194"/>
                    <a:pt x="232" y="194"/>
                    <a:pt x="232" y="193"/>
                  </a:cubicBezTo>
                  <a:cubicBezTo>
                    <a:pt x="232" y="193"/>
                    <a:pt x="232" y="193"/>
                    <a:pt x="232" y="192"/>
                  </a:cubicBezTo>
                  <a:close/>
                  <a:moveTo>
                    <a:pt x="232" y="187"/>
                  </a:moveTo>
                  <a:cubicBezTo>
                    <a:pt x="233" y="188"/>
                    <a:pt x="234" y="188"/>
                    <a:pt x="234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9" y="190"/>
                    <a:pt x="244" y="193"/>
                    <a:pt x="249" y="196"/>
                  </a:cubicBezTo>
                  <a:cubicBezTo>
                    <a:pt x="251" y="197"/>
                    <a:pt x="254" y="198"/>
                    <a:pt x="256" y="200"/>
                  </a:cubicBezTo>
                  <a:cubicBezTo>
                    <a:pt x="257" y="200"/>
                    <a:pt x="262" y="203"/>
                    <a:pt x="256" y="200"/>
                  </a:cubicBezTo>
                  <a:cubicBezTo>
                    <a:pt x="252" y="198"/>
                    <a:pt x="248" y="197"/>
                    <a:pt x="244" y="195"/>
                  </a:cubicBezTo>
                  <a:cubicBezTo>
                    <a:pt x="241" y="194"/>
                    <a:pt x="239" y="194"/>
                    <a:pt x="237" y="193"/>
                  </a:cubicBezTo>
                  <a:cubicBezTo>
                    <a:pt x="237" y="193"/>
                    <a:pt x="236" y="193"/>
                    <a:pt x="236" y="193"/>
                  </a:cubicBezTo>
                  <a:cubicBezTo>
                    <a:pt x="235" y="192"/>
                    <a:pt x="234" y="192"/>
                    <a:pt x="232" y="192"/>
                  </a:cubicBezTo>
                  <a:cubicBezTo>
                    <a:pt x="232" y="190"/>
                    <a:pt x="232" y="189"/>
                    <a:pt x="232" y="187"/>
                  </a:cubicBezTo>
                  <a:close/>
                  <a:moveTo>
                    <a:pt x="232" y="186"/>
                  </a:moveTo>
                  <a:cubicBezTo>
                    <a:pt x="232" y="185"/>
                    <a:pt x="232" y="184"/>
                    <a:pt x="232" y="183"/>
                  </a:cubicBezTo>
                  <a:cubicBezTo>
                    <a:pt x="241" y="188"/>
                    <a:pt x="250" y="192"/>
                    <a:pt x="260" y="197"/>
                  </a:cubicBezTo>
                  <a:cubicBezTo>
                    <a:pt x="255" y="195"/>
                    <a:pt x="251" y="193"/>
                    <a:pt x="246" y="192"/>
                  </a:cubicBezTo>
                  <a:cubicBezTo>
                    <a:pt x="244" y="191"/>
                    <a:pt x="241" y="190"/>
                    <a:pt x="238" y="189"/>
                  </a:cubicBezTo>
                  <a:cubicBezTo>
                    <a:pt x="237" y="188"/>
                    <a:pt x="236" y="188"/>
                    <a:pt x="235" y="188"/>
                  </a:cubicBezTo>
                  <a:cubicBezTo>
                    <a:pt x="234" y="187"/>
                    <a:pt x="233" y="187"/>
                    <a:pt x="233" y="187"/>
                  </a:cubicBezTo>
                  <a:cubicBezTo>
                    <a:pt x="233" y="187"/>
                    <a:pt x="233" y="187"/>
                    <a:pt x="232" y="186"/>
                  </a:cubicBezTo>
                  <a:close/>
                  <a:moveTo>
                    <a:pt x="232" y="179"/>
                  </a:moveTo>
                  <a:cubicBezTo>
                    <a:pt x="235" y="182"/>
                    <a:pt x="239" y="184"/>
                    <a:pt x="243" y="185"/>
                  </a:cubicBezTo>
                  <a:cubicBezTo>
                    <a:pt x="246" y="186"/>
                    <a:pt x="249" y="187"/>
                    <a:pt x="251" y="189"/>
                  </a:cubicBezTo>
                  <a:cubicBezTo>
                    <a:pt x="250" y="188"/>
                    <a:pt x="248" y="187"/>
                    <a:pt x="247" y="187"/>
                  </a:cubicBezTo>
                  <a:cubicBezTo>
                    <a:pt x="242" y="185"/>
                    <a:pt x="237" y="183"/>
                    <a:pt x="232" y="182"/>
                  </a:cubicBezTo>
                  <a:cubicBezTo>
                    <a:pt x="232" y="182"/>
                    <a:pt x="232" y="182"/>
                    <a:pt x="232" y="182"/>
                  </a:cubicBezTo>
                  <a:cubicBezTo>
                    <a:pt x="232" y="181"/>
                    <a:pt x="232" y="180"/>
                    <a:pt x="232" y="179"/>
                  </a:cubicBezTo>
                  <a:close/>
                  <a:moveTo>
                    <a:pt x="233" y="180"/>
                  </a:moveTo>
                  <a:cubicBezTo>
                    <a:pt x="236" y="182"/>
                    <a:pt x="241" y="183"/>
                    <a:pt x="245" y="184"/>
                  </a:cubicBezTo>
                  <a:cubicBezTo>
                    <a:pt x="250" y="186"/>
                    <a:pt x="255" y="188"/>
                    <a:pt x="260" y="191"/>
                  </a:cubicBezTo>
                  <a:cubicBezTo>
                    <a:pt x="260" y="191"/>
                    <a:pt x="260" y="192"/>
                    <a:pt x="260" y="192"/>
                  </a:cubicBezTo>
                  <a:cubicBezTo>
                    <a:pt x="260" y="192"/>
                    <a:pt x="260" y="193"/>
                    <a:pt x="260" y="193"/>
                  </a:cubicBezTo>
                  <a:cubicBezTo>
                    <a:pt x="260" y="193"/>
                    <a:pt x="260" y="192"/>
                    <a:pt x="259" y="192"/>
                  </a:cubicBezTo>
                  <a:cubicBezTo>
                    <a:pt x="259" y="192"/>
                    <a:pt x="259" y="192"/>
                    <a:pt x="258" y="192"/>
                  </a:cubicBezTo>
                  <a:cubicBezTo>
                    <a:pt x="255" y="190"/>
                    <a:pt x="251" y="187"/>
                    <a:pt x="247" y="186"/>
                  </a:cubicBezTo>
                  <a:cubicBezTo>
                    <a:pt x="242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3" y="192"/>
                    <a:pt x="243" y="188"/>
                    <a:pt x="235" y="184"/>
                  </a:cubicBezTo>
                  <a:cubicBezTo>
                    <a:pt x="235" y="183"/>
                    <a:pt x="234" y="183"/>
                    <a:pt x="234" y="183"/>
                  </a:cubicBezTo>
                  <a:cubicBezTo>
                    <a:pt x="234" y="183"/>
                    <a:pt x="234" y="183"/>
                    <a:pt x="235" y="183"/>
                  </a:cubicBezTo>
                  <a:cubicBezTo>
                    <a:pt x="236" y="184"/>
                    <a:pt x="237" y="184"/>
                    <a:pt x="238" y="184"/>
                  </a:cubicBezTo>
                  <a:cubicBezTo>
                    <a:pt x="241" y="185"/>
                    <a:pt x="243" y="186"/>
                    <a:pt x="245" y="187"/>
                  </a:cubicBezTo>
                  <a:cubicBezTo>
                    <a:pt x="250" y="189"/>
                    <a:pt x="255" y="191"/>
                    <a:pt x="260" y="194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2"/>
                  </a:moveTo>
                  <a:cubicBezTo>
                    <a:pt x="256" y="198"/>
                    <a:pt x="251" y="196"/>
                    <a:pt x="246" y="193"/>
                  </a:cubicBezTo>
                  <a:cubicBezTo>
                    <a:pt x="244" y="192"/>
                    <a:pt x="243" y="191"/>
                    <a:pt x="241" y="191"/>
                  </a:cubicBezTo>
                  <a:cubicBezTo>
                    <a:pt x="248" y="193"/>
                    <a:pt x="254" y="195"/>
                    <a:pt x="260" y="198"/>
                  </a:cubicBezTo>
                  <a:cubicBezTo>
                    <a:pt x="260" y="199"/>
                    <a:pt x="260" y="201"/>
                    <a:pt x="260" y="202"/>
                  </a:cubicBezTo>
                  <a:close/>
                  <a:moveTo>
                    <a:pt x="231" y="174"/>
                  </a:moveTo>
                  <a:cubicBezTo>
                    <a:pt x="239" y="181"/>
                    <a:pt x="249" y="183"/>
                    <a:pt x="257" y="188"/>
                  </a:cubicBezTo>
                  <a:cubicBezTo>
                    <a:pt x="257" y="188"/>
                    <a:pt x="262" y="191"/>
                    <a:pt x="258" y="189"/>
                  </a:cubicBezTo>
                  <a:cubicBezTo>
                    <a:pt x="257" y="188"/>
                    <a:pt x="256" y="188"/>
                    <a:pt x="255" y="187"/>
                  </a:cubicBezTo>
                  <a:cubicBezTo>
                    <a:pt x="253" y="186"/>
                    <a:pt x="250" y="185"/>
                    <a:pt x="248" y="184"/>
                  </a:cubicBezTo>
                  <a:cubicBezTo>
                    <a:pt x="243" y="182"/>
                    <a:pt x="237" y="181"/>
                    <a:pt x="232" y="179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1" y="177"/>
                    <a:pt x="231" y="176"/>
                    <a:pt x="231" y="174"/>
                  </a:cubicBezTo>
                  <a:close/>
                  <a:moveTo>
                    <a:pt x="260" y="206"/>
                  </a:moveTo>
                  <a:cubicBezTo>
                    <a:pt x="260" y="206"/>
                    <a:pt x="260" y="206"/>
                    <a:pt x="260" y="206"/>
                  </a:cubicBezTo>
                  <a:cubicBezTo>
                    <a:pt x="260" y="205"/>
                    <a:pt x="259" y="205"/>
                    <a:pt x="259" y="205"/>
                  </a:cubicBezTo>
                  <a:cubicBezTo>
                    <a:pt x="254" y="203"/>
                    <a:pt x="250" y="201"/>
                    <a:pt x="245" y="198"/>
                  </a:cubicBezTo>
                  <a:cubicBezTo>
                    <a:pt x="244" y="197"/>
                    <a:pt x="242" y="196"/>
                    <a:pt x="240" y="195"/>
                  </a:cubicBezTo>
                  <a:cubicBezTo>
                    <a:pt x="242" y="196"/>
                    <a:pt x="244" y="196"/>
                    <a:pt x="246" y="197"/>
                  </a:cubicBezTo>
                  <a:cubicBezTo>
                    <a:pt x="251" y="199"/>
                    <a:pt x="255" y="201"/>
                    <a:pt x="260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4"/>
                    <a:pt x="260" y="205"/>
                    <a:pt x="260" y="206"/>
                  </a:cubicBezTo>
                  <a:close/>
                  <a:moveTo>
                    <a:pt x="261" y="226"/>
                  </a:moveTo>
                  <a:cubicBezTo>
                    <a:pt x="258" y="223"/>
                    <a:pt x="254" y="222"/>
                    <a:pt x="251" y="220"/>
                  </a:cubicBezTo>
                  <a:cubicBezTo>
                    <a:pt x="248" y="219"/>
                    <a:pt x="246" y="217"/>
                    <a:pt x="243" y="215"/>
                  </a:cubicBezTo>
                  <a:cubicBezTo>
                    <a:pt x="245" y="216"/>
                    <a:pt x="248" y="217"/>
                    <a:pt x="250" y="218"/>
                  </a:cubicBezTo>
                  <a:cubicBezTo>
                    <a:pt x="253" y="220"/>
                    <a:pt x="257" y="223"/>
                    <a:pt x="261" y="223"/>
                  </a:cubicBezTo>
                  <a:cubicBezTo>
                    <a:pt x="261" y="223"/>
                    <a:pt x="261" y="223"/>
                    <a:pt x="261" y="223"/>
                  </a:cubicBezTo>
                  <a:cubicBezTo>
                    <a:pt x="261" y="224"/>
                    <a:pt x="261" y="225"/>
                    <a:pt x="261" y="226"/>
                  </a:cubicBezTo>
                  <a:close/>
                  <a:moveTo>
                    <a:pt x="262" y="231"/>
                  </a:moveTo>
                  <a:cubicBezTo>
                    <a:pt x="258" y="228"/>
                    <a:pt x="254" y="226"/>
                    <a:pt x="249" y="223"/>
                  </a:cubicBezTo>
                  <a:cubicBezTo>
                    <a:pt x="247" y="222"/>
                    <a:pt x="244" y="221"/>
                    <a:pt x="242" y="220"/>
                  </a:cubicBezTo>
                  <a:cubicBezTo>
                    <a:pt x="240" y="219"/>
                    <a:pt x="238" y="217"/>
                    <a:pt x="237" y="216"/>
                  </a:cubicBezTo>
                  <a:cubicBezTo>
                    <a:pt x="245" y="219"/>
                    <a:pt x="253" y="225"/>
                    <a:pt x="261" y="227"/>
                  </a:cubicBezTo>
                  <a:cubicBezTo>
                    <a:pt x="261" y="229"/>
                    <a:pt x="262" y="230"/>
                    <a:pt x="262" y="231"/>
                  </a:cubicBezTo>
                  <a:close/>
                  <a:moveTo>
                    <a:pt x="263" y="237"/>
                  </a:moveTo>
                  <a:cubicBezTo>
                    <a:pt x="256" y="231"/>
                    <a:pt x="247" y="229"/>
                    <a:pt x="241" y="224"/>
                  </a:cubicBezTo>
                  <a:cubicBezTo>
                    <a:pt x="242" y="225"/>
                    <a:pt x="236" y="221"/>
                    <a:pt x="238" y="221"/>
                  </a:cubicBezTo>
                  <a:cubicBezTo>
                    <a:pt x="239" y="222"/>
                    <a:pt x="241" y="222"/>
                    <a:pt x="242" y="223"/>
                  </a:cubicBezTo>
                  <a:cubicBezTo>
                    <a:pt x="245" y="224"/>
                    <a:pt x="248" y="225"/>
                    <a:pt x="250" y="227"/>
                  </a:cubicBezTo>
                  <a:cubicBezTo>
                    <a:pt x="254" y="229"/>
                    <a:pt x="258" y="231"/>
                    <a:pt x="262" y="233"/>
                  </a:cubicBezTo>
                  <a:cubicBezTo>
                    <a:pt x="262" y="234"/>
                    <a:pt x="262" y="235"/>
                    <a:pt x="263" y="236"/>
                  </a:cubicBezTo>
                  <a:cubicBezTo>
                    <a:pt x="263" y="236"/>
                    <a:pt x="263" y="236"/>
                    <a:pt x="263" y="237"/>
                  </a:cubicBezTo>
                  <a:close/>
                  <a:moveTo>
                    <a:pt x="264" y="243"/>
                  </a:moveTo>
                  <a:cubicBezTo>
                    <a:pt x="257" y="237"/>
                    <a:pt x="248" y="234"/>
                    <a:pt x="241" y="228"/>
                  </a:cubicBezTo>
                  <a:cubicBezTo>
                    <a:pt x="235" y="223"/>
                    <a:pt x="242" y="228"/>
                    <a:pt x="244" y="229"/>
                  </a:cubicBezTo>
                  <a:cubicBezTo>
                    <a:pt x="246" y="230"/>
                    <a:pt x="249" y="232"/>
                    <a:pt x="251" y="233"/>
                  </a:cubicBezTo>
                  <a:cubicBezTo>
                    <a:pt x="255" y="235"/>
                    <a:pt x="259" y="237"/>
                    <a:pt x="263" y="239"/>
                  </a:cubicBezTo>
                  <a:cubicBezTo>
                    <a:pt x="264" y="240"/>
                    <a:pt x="264" y="242"/>
                    <a:pt x="264" y="243"/>
                  </a:cubicBezTo>
                  <a:close/>
                  <a:moveTo>
                    <a:pt x="265" y="249"/>
                  </a:moveTo>
                  <a:cubicBezTo>
                    <a:pt x="262" y="246"/>
                    <a:pt x="258" y="244"/>
                    <a:pt x="254" y="241"/>
                  </a:cubicBezTo>
                  <a:cubicBezTo>
                    <a:pt x="251" y="239"/>
                    <a:pt x="249" y="237"/>
                    <a:pt x="246" y="235"/>
                  </a:cubicBezTo>
                  <a:cubicBezTo>
                    <a:pt x="244" y="234"/>
                    <a:pt x="240" y="233"/>
                    <a:pt x="238" y="230"/>
                  </a:cubicBezTo>
                  <a:cubicBezTo>
                    <a:pt x="236" y="228"/>
                    <a:pt x="240" y="231"/>
                    <a:pt x="240" y="231"/>
                  </a:cubicBezTo>
                  <a:cubicBezTo>
                    <a:pt x="241" y="232"/>
                    <a:pt x="243" y="233"/>
                    <a:pt x="244" y="234"/>
                  </a:cubicBezTo>
                  <a:cubicBezTo>
                    <a:pt x="246" y="235"/>
                    <a:pt x="249" y="237"/>
                    <a:pt x="251" y="238"/>
                  </a:cubicBezTo>
                  <a:cubicBezTo>
                    <a:pt x="255" y="241"/>
                    <a:pt x="260" y="244"/>
                    <a:pt x="265" y="245"/>
                  </a:cubicBezTo>
                  <a:cubicBezTo>
                    <a:pt x="265" y="246"/>
                    <a:pt x="265" y="247"/>
                    <a:pt x="265" y="249"/>
                  </a:cubicBezTo>
                  <a:close/>
                  <a:moveTo>
                    <a:pt x="261" y="247"/>
                  </a:moveTo>
                  <a:cubicBezTo>
                    <a:pt x="258" y="245"/>
                    <a:pt x="255" y="244"/>
                    <a:pt x="252" y="242"/>
                  </a:cubicBezTo>
                  <a:cubicBezTo>
                    <a:pt x="247" y="238"/>
                    <a:pt x="242" y="235"/>
                    <a:pt x="237" y="232"/>
                  </a:cubicBezTo>
                  <a:cubicBezTo>
                    <a:pt x="237" y="231"/>
                    <a:pt x="237" y="231"/>
                    <a:pt x="237" y="230"/>
                  </a:cubicBezTo>
                  <a:cubicBezTo>
                    <a:pt x="240" y="233"/>
                    <a:pt x="244" y="235"/>
                    <a:pt x="247" y="237"/>
                  </a:cubicBezTo>
                  <a:cubicBezTo>
                    <a:pt x="252" y="241"/>
                    <a:pt x="258" y="244"/>
                    <a:pt x="263" y="248"/>
                  </a:cubicBezTo>
                  <a:cubicBezTo>
                    <a:pt x="267" y="252"/>
                    <a:pt x="263" y="248"/>
                    <a:pt x="261" y="247"/>
                  </a:cubicBezTo>
                  <a:close/>
                  <a:moveTo>
                    <a:pt x="237" y="233"/>
                  </a:moveTo>
                  <a:cubicBezTo>
                    <a:pt x="243" y="238"/>
                    <a:pt x="249" y="244"/>
                    <a:pt x="255" y="249"/>
                  </a:cubicBezTo>
                  <a:cubicBezTo>
                    <a:pt x="249" y="244"/>
                    <a:pt x="243" y="239"/>
                    <a:pt x="237" y="236"/>
                  </a:cubicBezTo>
                  <a:cubicBezTo>
                    <a:pt x="237" y="235"/>
                    <a:pt x="237" y="235"/>
                    <a:pt x="237" y="234"/>
                  </a:cubicBezTo>
                  <a:cubicBezTo>
                    <a:pt x="237" y="234"/>
                    <a:pt x="237" y="233"/>
                    <a:pt x="237" y="233"/>
                  </a:cubicBezTo>
                  <a:close/>
                  <a:moveTo>
                    <a:pt x="239" y="238"/>
                  </a:moveTo>
                  <a:cubicBezTo>
                    <a:pt x="242" y="240"/>
                    <a:pt x="246" y="244"/>
                    <a:pt x="250" y="247"/>
                  </a:cubicBezTo>
                  <a:cubicBezTo>
                    <a:pt x="249" y="246"/>
                    <a:pt x="249" y="246"/>
                    <a:pt x="248" y="245"/>
                  </a:cubicBezTo>
                  <a:cubicBezTo>
                    <a:pt x="246" y="244"/>
                    <a:pt x="244" y="243"/>
                    <a:pt x="242" y="241"/>
                  </a:cubicBezTo>
                  <a:cubicBezTo>
                    <a:pt x="241" y="240"/>
                    <a:pt x="239" y="239"/>
                    <a:pt x="238" y="238"/>
                  </a:cubicBezTo>
                  <a:cubicBezTo>
                    <a:pt x="237" y="236"/>
                    <a:pt x="237" y="236"/>
                    <a:pt x="239" y="238"/>
                  </a:cubicBezTo>
                  <a:close/>
                  <a:moveTo>
                    <a:pt x="261" y="256"/>
                  </a:moveTo>
                  <a:cubicBezTo>
                    <a:pt x="260" y="256"/>
                    <a:pt x="260" y="256"/>
                    <a:pt x="259" y="255"/>
                  </a:cubicBezTo>
                  <a:cubicBezTo>
                    <a:pt x="258" y="255"/>
                    <a:pt x="257" y="254"/>
                    <a:pt x="256" y="253"/>
                  </a:cubicBezTo>
                  <a:cubicBezTo>
                    <a:pt x="254" y="252"/>
                    <a:pt x="252" y="251"/>
                    <a:pt x="250" y="249"/>
                  </a:cubicBezTo>
                  <a:cubicBezTo>
                    <a:pt x="245" y="246"/>
                    <a:pt x="240" y="243"/>
                    <a:pt x="236" y="239"/>
                  </a:cubicBezTo>
                  <a:cubicBezTo>
                    <a:pt x="236" y="238"/>
                    <a:pt x="236" y="238"/>
                    <a:pt x="236" y="237"/>
                  </a:cubicBezTo>
                  <a:cubicBezTo>
                    <a:pt x="239" y="240"/>
                    <a:pt x="242" y="242"/>
                    <a:pt x="245" y="244"/>
                  </a:cubicBezTo>
                  <a:cubicBezTo>
                    <a:pt x="251" y="248"/>
                    <a:pt x="256" y="252"/>
                    <a:pt x="261" y="256"/>
                  </a:cubicBezTo>
                  <a:close/>
                  <a:moveTo>
                    <a:pt x="258" y="258"/>
                  </a:moveTo>
                  <a:cubicBezTo>
                    <a:pt x="261" y="261"/>
                    <a:pt x="257" y="258"/>
                    <a:pt x="255" y="257"/>
                  </a:cubicBezTo>
                  <a:cubicBezTo>
                    <a:pt x="253" y="255"/>
                    <a:pt x="250" y="254"/>
                    <a:pt x="248" y="252"/>
                  </a:cubicBezTo>
                  <a:cubicBezTo>
                    <a:pt x="244" y="249"/>
                    <a:pt x="240" y="246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3"/>
                    <a:pt x="236" y="241"/>
                    <a:pt x="236" y="240"/>
                  </a:cubicBezTo>
                  <a:cubicBezTo>
                    <a:pt x="242" y="247"/>
                    <a:pt x="251" y="251"/>
                    <a:pt x="258" y="258"/>
                  </a:cubicBezTo>
                  <a:close/>
                  <a:moveTo>
                    <a:pt x="246" y="254"/>
                  </a:moveTo>
                  <a:cubicBezTo>
                    <a:pt x="250" y="256"/>
                    <a:pt x="252" y="260"/>
                    <a:pt x="256" y="263"/>
                  </a:cubicBezTo>
                  <a:cubicBezTo>
                    <a:pt x="253" y="261"/>
                    <a:pt x="249" y="258"/>
                    <a:pt x="246" y="256"/>
                  </a:cubicBezTo>
                  <a:cubicBezTo>
                    <a:pt x="242" y="254"/>
                    <a:pt x="239" y="251"/>
                    <a:pt x="235" y="248"/>
                  </a:cubicBezTo>
                  <a:cubicBezTo>
                    <a:pt x="235" y="247"/>
                    <a:pt x="235" y="246"/>
                    <a:pt x="235" y="245"/>
                  </a:cubicBezTo>
                  <a:cubicBezTo>
                    <a:pt x="239" y="248"/>
                    <a:pt x="243" y="251"/>
                    <a:pt x="246" y="254"/>
                  </a:cubicBezTo>
                  <a:close/>
                  <a:moveTo>
                    <a:pt x="235" y="250"/>
                  </a:moveTo>
                  <a:cubicBezTo>
                    <a:pt x="238" y="253"/>
                    <a:pt x="241" y="255"/>
                    <a:pt x="244" y="258"/>
                  </a:cubicBezTo>
                  <a:cubicBezTo>
                    <a:pt x="246" y="259"/>
                    <a:pt x="248" y="261"/>
                    <a:pt x="249" y="262"/>
                  </a:cubicBezTo>
                  <a:cubicBezTo>
                    <a:pt x="250" y="263"/>
                    <a:pt x="252" y="265"/>
                    <a:pt x="252" y="265"/>
                  </a:cubicBezTo>
                  <a:cubicBezTo>
                    <a:pt x="246" y="263"/>
                    <a:pt x="242" y="257"/>
                    <a:pt x="236" y="253"/>
                  </a:cubicBezTo>
                  <a:cubicBezTo>
                    <a:pt x="236" y="253"/>
                    <a:pt x="236" y="254"/>
                    <a:pt x="236" y="254"/>
                  </a:cubicBezTo>
                  <a:cubicBezTo>
                    <a:pt x="236" y="252"/>
                    <a:pt x="235" y="251"/>
                    <a:pt x="235" y="250"/>
                  </a:cubicBezTo>
                  <a:close/>
                  <a:moveTo>
                    <a:pt x="236" y="254"/>
                  </a:moveTo>
                  <a:cubicBezTo>
                    <a:pt x="237" y="257"/>
                    <a:pt x="240" y="260"/>
                    <a:pt x="242" y="262"/>
                  </a:cubicBezTo>
                  <a:cubicBezTo>
                    <a:pt x="243" y="263"/>
                    <a:pt x="247" y="267"/>
                    <a:pt x="242" y="263"/>
                  </a:cubicBezTo>
                  <a:cubicBezTo>
                    <a:pt x="241" y="261"/>
                    <a:pt x="240" y="260"/>
                    <a:pt x="238" y="259"/>
                  </a:cubicBezTo>
                  <a:cubicBezTo>
                    <a:pt x="238" y="259"/>
                    <a:pt x="238" y="259"/>
                    <a:pt x="238" y="260"/>
                  </a:cubicBezTo>
                  <a:cubicBezTo>
                    <a:pt x="237" y="258"/>
                    <a:pt x="236" y="256"/>
                    <a:pt x="236" y="254"/>
                  </a:cubicBezTo>
                  <a:cubicBezTo>
                    <a:pt x="236" y="254"/>
                    <a:pt x="236" y="254"/>
                    <a:pt x="236" y="254"/>
                  </a:cubicBezTo>
                  <a:close/>
                  <a:moveTo>
                    <a:pt x="221" y="189"/>
                  </a:moveTo>
                  <a:cubicBezTo>
                    <a:pt x="216" y="199"/>
                    <a:pt x="206" y="206"/>
                    <a:pt x="195" y="203"/>
                  </a:cubicBezTo>
                  <a:cubicBezTo>
                    <a:pt x="195" y="203"/>
                    <a:pt x="194" y="203"/>
                    <a:pt x="194" y="203"/>
                  </a:cubicBezTo>
                  <a:cubicBezTo>
                    <a:pt x="194" y="201"/>
                    <a:pt x="194" y="198"/>
                    <a:pt x="193" y="195"/>
                  </a:cubicBezTo>
                  <a:cubicBezTo>
                    <a:pt x="193" y="188"/>
                    <a:pt x="191" y="181"/>
                    <a:pt x="191" y="174"/>
                  </a:cubicBezTo>
                  <a:cubicBezTo>
                    <a:pt x="192" y="160"/>
                    <a:pt x="196" y="146"/>
                    <a:pt x="197" y="132"/>
                  </a:cubicBezTo>
                  <a:cubicBezTo>
                    <a:pt x="199" y="108"/>
                    <a:pt x="187" y="85"/>
                    <a:pt x="166" y="71"/>
                  </a:cubicBezTo>
                  <a:cubicBezTo>
                    <a:pt x="156" y="65"/>
                    <a:pt x="145" y="61"/>
                    <a:pt x="133" y="59"/>
                  </a:cubicBezTo>
                  <a:cubicBezTo>
                    <a:pt x="125" y="58"/>
                    <a:pt x="117" y="58"/>
                    <a:pt x="109" y="57"/>
                  </a:cubicBezTo>
                  <a:cubicBezTo>
                    <a:pt x="103" y="56"/>
                    <a:pt x="97" y="55"/>
                    <a:pt x="91" y="54"/>
                  </a:cubicBezTo>
                  <a:cubicBezTo>
                    <a:pt x="103" y="48"/>
                    <a:pt x="116" y="44"/>
                    <a:pt x="130" y="43"/>
                  </a:cubicBezTo>
                  <a:cubicBezTo>
                    <a:pt x="130" y="43"/>
                    <a:pt x="130" y="43"/>
                    <a:pt x="131" y="43"/>
                  </a:cubicBezTo>
                  <a:cubicBezTo>
                    <a:pt x="140" y="42"/>
                    <a:pt x="149" y="43"/>
                    <a:pt x="157" y="45"/>
                  </a:cubicBezTo>
                  <a:cubicBezTo>
                    <a:pt x="184" y="52"/>
                    <a:pt x="207" y="71"/>
                    <a:pt x="217" y="96"/>
                  </a:cubicBezTo>
                  <a:cubicBezTo>
                    <a:pt x="228" y="123"/>
                    <a:pt x="222" y="150"/>
                    <a:pt x="221" y="178"/>
                  </a:cubicBezTo>
                  <a:cubicBezTo>
                    <a:pt x="221" y="182"/>
                    <a:pt x="221" y="186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1"/>
                    <a:pt x="121" y="41"/>
                    <a:pt x="122" y="41"/>
                  </a:cubicBezTo>
                  <a:cubicBezTo>
                    <a:pt x="121" y="41"/>
                    <a:pt x="120" y="41"/>
                    <a:pt x="119" y="41"/>
                  </a:cubicBezTo>
                  <a:close/>
                  <a:moveTo>
                    <a:pt x="123" y="30"/>
                  </a:moveTo>
                  <a:cubicBezTo>
                    <a:pt x="124" y="33"/>
                    <a:pt x="127" y="33"/>
                    <a:pt x="129" y="35"/>
                  </a:cubicBezTo>
                  <a:cubicBezTo>
                    <a:pt x="126" y="34"/>
                    <a:pt x="124" y="33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3" y="36"/>
                    <a:pt x="126" y="37"/>
                    <a:pt x="129" y="38"/>
                  </a:cubicBezTo>
                  <a:cubicBezTo>
                    <a:pt x="126" y="37"/>
                    <a:pt x="123" y="35"/>
                    <a:pt x="120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20" y="39"/>
                    <a:pt x="122" y="39"/>
                    <a:pt x="124" y="40"/>
                  </a:cubicBezTo>
                  <a:cubicBezTo>
                    <a:pt x="124" y="40"/>
                    <a:pt x="125" y="40"/>
                    <a:pt x="125" y="40"/>
                  </a:cubicBezTo>
                  <a:cubicBezTo>
                    <a:pt x="125" y="40"/>
                    <a:pt x="124" y="40"/>
                    <a:pt x="124" y="40"/>
                  </a:cubicBezTo>
                  <a:cubicBezTo>
                    <a:pt x="123" y="40"/>
                    <a:pt x="123" y="40"/>
                    <a:pt x="122" y="40"/>
                  </a:cubicBezTo>
                  <a:cubicBezTo>
                    <a:pt x="121" y="40"/>
                    <a:pt x="119" y="39"/>
                    <a:pt x="119" y="41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9" y="41"/>
                    <a:pt x="118" y="41"/>
                    <a:pt x="118" y="41"/>
                  </a:cubicBezTo>
                  <a:cubicBezTo>
                    <a:pt x="119" y="39"/>
                    <a:pt x="119" y="36"/>
                    <a:pt x="120" y="33"/>
                  </a:cubicBezTo>
                  <a:cubicBezTo>
                    <a:pt x="121" y="32"/>
                    <a:pt x="122" y="31"/>
                    <a:pt x="123" y="30"/>
                  </a:cubicBezTo>
                  <a:close/>
                  <a:moveTo>
                    <a:pt x="130" y="28"/>
                  </a:moveTo>
                  <a:cubicBezTo>
                    <a:pt x="131" y="28"/>
                    <a:pt x="132" y="28"/>
                    <a:pt x="134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2" y="29"/>
                    <a:pt x="131" y="28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lose/>
                  <a:moveTo>
                    <a:pt x="151" y="9"/>
                  </a:moveTo>
                  <a:cubicBezTo>
                    <a:pt x="151" y="9"/>
                    <a:pt x="151" y="9"/>
                    <a:pt x="151" y="9"/>
                  </a:cubicBezTo>
                  <a:cubicBezTo>
                    <a:pt x="155" y="13"/>
                    <a:pt x="162" y="14"/>
                    <a:pt x="167" y="17"/>
                  </a:cubicBezTo>
                  <a:cubicBezTo>
                    <a:pt x="167" y="17"/>
                    <a:pt x="167" y="18"/>
                    <a:pt x="167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2" y="16"/>
                    <a:pt x="160" y="15"/>
                    <a:pt x="158" y="14"/>
                  </a:cubicBezTo>
                  <a:cubicBezTo>
                    <a:pt x="155" y="13"/>
                    <a:pt x="152" y="12"/>
                    <a:pt x="149" y="11"/>
                  </a:cubicBezTo>
                  <a:cubicBezTo>
                    <a:pt x="149" y="11"/>
                    <a:pt x="150" y="11"/>
                    <a:pt x="150" y="11"/>
                  </a:cubicBezTo>
                  <a:cubicBezTo>
                    <a:pt x="150" y="10"/>
                    <a:pt x="150" y="10"/>
                    <a:pt x="151" y="9"/>
                  </a:cubicBezTo>
                  <a:close/>
                  <a:moveTo>
                    <a:pt x="162" y="10"/>
                  </a:moveTo>
                  <a:cubicBezTo>
                    <a:pt x="159" y="10"/>
                    <a:pt x="157" y="8"/>
                    <a:pt x="154" y="7"/>
                  </a:cubicBezTo>
                  <a:cubicBezTo>
                    <a:pt x="156" y="7"/>
                    <a:pt x="158" y="7"/>
                    <a:pt x="160" y="8"/>
                  </a:cubicBezTo>
                  <a:cubicBezTo>
                    <a:pt x="160" y="9"/>
                    <a:pt x="161" y="9"/>
                    <a:pt x="162" y="10"/>
                  </a:cubicBezTo>
                  <a:close/>
                  <a:moveTo>
                    <a:pt x="181" y="50"/>
                  </a:moveTo>
                  <a:cubicBezTo>
                    <a:pt x="188" y="56"/>
                    <a:pt x="197" y="60"/>
                    <a:pt x="205" y="64"/>
                  </a:cubicBezTo>
                  <a:cubicBezTo>
                    <a:pt x="210" y="67"/>
                    <a:pt x="215" y="70"/>
                    <a:pt x="220" y="74"/>
                  </a:cubicBezTo>
                  <a:cubicBezTo>
                    <a:pt x="222" y="75"/>
                    <a:pt x="225" y="77"/>
                    <a:pt x="227" y="79"/>
                  </a:cubicBezTo>
                  <a:cubicBezTo>
                    <a:pt x="227" y="79"/>
                    <a:pt x="229" y="80"/>
                    <a:pt x="230" y="81"/>
                  </a:cubicBezTo>
                  <a:cubicBezTo>
                    <a:pt x="221" y="75"/>
                    <a:pt x="211" y="71"/>
                    <a:pt x="202" y="66"/>
                  </a:cubicBezTo>
                  <a:cubicBezTo>
                    <a:pt x="199" y="64"/>
                    <a:pt x="196" y="62"/>
                    <a:pt x="193" y="60"/>
                  </a:cubicBezTo>
                  <a:cubicBezTo>
                    <a:pt x="193" y="60"/>
                    <a:pt x="193" y="59"/>
                    <a:pt x="192" y="59"/>
                  </a:cubicBezTo>
                  <a:cubicBezTo>
                    <a:pt x="188" y="56"/>
                    <a:pt x="183" y="52"/>
                    <a:pt x="177" y="50"/>
                  </a:cubicBezTo>
                  <a:cubicBezTo>
                    <a:pt x="177" y="50"/>
                    <a:pt x="178" y="50"/>
                    <a:pt x="178" y="50"/>
                  </a:cubicBezTo>
                  <a:cubicBezTo>
                    <a:pt x="179" y="50"/>
                    <a:pt x="180" y="50"/>
                    <a:pt x="181" y="50"/>
                  </a:cubicBezTo>
                  <a:close/>
                  <a:moveTo>
                    <a:pt x="220" y="66"/>
                  </a:moveTo>
                  <a:cubicBezTo>
                    <a:pt x="220" y="67"/>
                    <a:pt x="221" y="67"/>
                    <a:pt x="221" y="67"/>
                  </a:cubicBezTo>
                  <a:cubicBezTo>
                    <a:pt x="212" y="62"/>
                    <a:pt x="203" y="57"/>
                    <a:pt x="194" y="53"/>
                  </a:cubicBezTo>
                  <a:cubicBezTo>
                    <a:pt x="203" y="55"/>
                    <a:pt x="213" y="59"/>
                    <a:pt x="220" y="66"/>
                  </a:cubicBezTo>
                  <a:close/>
                  <a:moveTo>
                    <a:pt x="254" y="266"/>
                  </a:moveTo>
                  <a:cubicBezTo>
                    <a:pt x="254" y="266"/>
                    <a:pt x="254" y="266"/>
                    <a:pt x="254" y="265"/>
                  </a:cubicBezTo>
                  <a:cubicBezTo>
                    <a:pt x="250" y="262"/>
                    <a:pt x="246" y="259"/>
                    <a:pt x="242" y="255"/>
                  </a:cubicBezTo>
                  <a:cubicBezTo>
                    <a:pt x="240" y="254"/>
                    <a:pt x="239" y="252"/>
                    <a:pt x="237" y="251"/>
                  </a:cubicBezTo>
                  <a:cubicBezTo>
                    <a:pt x="234" y="248"/>
                    <a:pt x="237" y="250"/>
                    <a:pt x="238" y="251"/>
                  </a:cubicBezTo>
                  <a:cubicBezTo>
                    <a:pt x="242" y="254"/>
                    <a:pt x="246" y="256"/>
                    <a:pt x="249" y="259"/>
                  </a:cubicBezTo>
                  <a:cubicBezTo>
                    <a:pt x="252" y="261"/>
                    <a:pt x="254" y="263"/>
                    <a:pt x="257" y="264"/>
                  </a:cubicBezTo>
                  <a:cubicBezTo>
                    <a:pt x="257" y="264"/>
                    <a:pt x="258" y="263"/>
                    <a:pt x="257" y="263"/>
                  </a:cubicBezTo>
                  <a:cubicBezTo>
                    <a:pt x="253" y="260"/>
                    <a:pt x="251" y="256"/>
                    <a:pt x="247" y="253"/>
                  </a:cubicBezTo>
                  <a:cubicBezTo>
                    <a:pt x="244" y="251"/>
                    <a:pt x="240" y="247"/>
                    <a:pt x="237" y="245"/>
                  </a:cubicBezTo>
                  <a:cubicBezTo>
                    <a:pt x="245" y="250"/>
                    <a:pt x="252" y="256"/>
                    <a:pt x="260" y="261"/>
                  </a:cubicBezTo>
                  <a:cubicBezTo>
                    <a:pt x="261" y="261"/>
                    <a:pt x="261" y="260"/>
                    <a:pt x="261" y="260"/>
                  </a:cubicBezTo>
                  <a:cubicBezTo>
                    <a:pt x="258" y="256"/>
                    <a:pt x="253" y="254"/>
                    <a:pt x="250" y="251"/>
                  </a:cubicBezTo>
                  <a:cubicBezTo>
                    <a:pt x="248" y="249"/>
                    <a:pt x="247" y="248"/>
                    <a:pt x="245" y="247"/>
                  </a:cubicBezTo>
                  <a:cubicBezTo>
                    <a:pt x="247" y="248"/>
                    <a:pt x="249" y="249"/>
                    <a:pt x="251" y="251"/>
                  </a:cubicBezTo>
                  <a:cubicBezTo>
                    <a:pt x="254" y="253"/>
                    <a:pt x="258" y="257"/>
                    <a:pt x="262" y="257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59" y="254"/>
                    <a:pt x="256" y="251"/>
                    <a:pt x="252" y="248"/>
                  </a:cubicBezTo>
                  <a:cubicBezTo>
                    <a:pt x="256" y="251"/>
                    <a:pt x="260" y="253"/>
                    <a:pt x="264" y="254"/>
                  </a:cubicBezTo>
                  <a:cubicBezTo>
                    <a:pt x="264" y="255"/>
                    <a:pt x="264" y="254"/>
                    <a:pt x="264" y="254"/>
                  </a:cubicBezTo>
                  <a:cubicBezTo>
                    <a:pt x="259" y="251"/>
                    <a:pt x="253" y="247"/>
                    <a:pt x="249" y="242"/>
                  </a:cubicBezTo>
                  <a:cubicBezTo>
                    <a:pt x="245" y="239"/>
                    <a:pt x="241" y="235"/>
                    <a:pt x="237" y="233"/>
                  </a:cubicBezTo>
                  <a:cubicBezTo>
                    <a:pt x="247" y="238"/>
                    <a:pt x="255" y="245"/>
                    <a:pt x="265" y="250"/>
                  </a:cubicBezTo>
                  <a:cubicBezTo>
                    <a:pt x="265" y="253"/>
                    <a:pt x="264" y="256"/>
                    <a:pt x="262" y="259"/>
                  </a:cubicBezTo>
                  <a:cubicBezTo>
                    <a:pt x="260" y="262"/>
                    <a:pt x="257" y="265"/>
                    <a:pt x="254" y="266"/>
                  </a:cubicBezTo>
                  <a:close/>
                  <a:moveTo>
                    <a:pt x="225" y="285"/>
                  </a:moveTo>
                  <a:cubicBezTo>
                    <a:pt x="225" y="285"/>
                    <a:pt x="225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9" y="281"/>
                    <a:pt x="235" y="282"/>
                    <a:pt x="238" y="279"/>
                  </a:cubicBezTo>
                  <a:cubicBezTo>
                    <a:pt x="242" y="275"/>
                    <a:pt x="244" y="272"/>
                    <a:pt x="243" y="268"/>
                  </a:cubicBezTo>
                  <a:cubicBezTo>
                    <a:pt x="244" y="269"/>
                    <a:pt x="246" y="269"/>
                    <a:pt x="247" y="269"/>
                  </a:cubicBezTo>
                  <a:cubicBezTo>
                    <a:pt x="249" y="269"/>
                    <a:pt x="250" y="269"/>
                    <a:pt x="252" y="269"/>
                  </a:cubicBezTo>
                  <a:cubicBezTo>
                    <a:pt x="249" y="277"/>
                    <a:pt x="245" y="286"/>
                    <a:pt x="235" y="285"/>
                  </a:cubicBezTo>
                  <a:cubicBezTo>
                    <a:pt x="232" y="285"/>
                    <a:pt x="228" y="284"/>
                    <a:pt x="225" y="285"/>
                  </a:cubicBezTo>
                  <a:close/>
                  <a:moveTo>
                    <a:pt x="199" y="311"/>
                  </a:moveTo>
                  <a:cubicBezTo>
                    <a:pt x="191" y="312"/>
                    <a:pt x="188" y="299"/>
                    <a:pt x="188" y="293"/>
                  </a:cubicBezTo>
                  <a:cubicBezTo>
                    <a:pt x="189" y="292"/>
                    <a:pt x="190" y="291"/>
                    <a:pt x="191" y="289"/>
                  </a:cubicBezTo>
                  <a:cubicBezTo>
                    <a:pt x="196" y="281"/>
                    <a:pt x="198" y="272"/>
                    <a:pt x="198" y="262"/>
                  </a:cubicBezTo>
                  <a:cubicBezTo>
                    <a:pt x="198" y="255"/>
                    <a:pt x="196" y="248"/>
                    <a:pt x="195" y="240"/>
                  </a:cubicBezTo>
                  <a:cubicBezTo>
                    <a:pt x="195" y="233"/>
                    <a:pt x="194" y="226"/>
                    <a:pt x="194" y="219"/>
                  </a:cubicBezTo>
                  <a:cubicBezTo>
                    <a:pt x="194" y="215"/>
                    <a:pt x="194" y="210"/>
                    <a:pt x="194" y="206"/>
                  </a:cubicBezTo>
                  <a:cubicBezTo>
                    <a:pt x="194" y="206"/>
                    <a:pt x="194" y="206"/>
                    <a:pt x="194" y="206"/>
                  </a:cubicBezTo>
                  <a:cubicBezTo>
                    <a:pt x="205" y="209"/>
                    <a:pt x="215" y="203"/>
                    <a:pt x="221" y="194"/>
                  </a:cubicBezTo>
                  <a:cubicBezTo>
                    <a:pt x="222" y="205"/>
                    <a:pt x="223" y="215"/>
                    <a:pt x="224" y="225"/>
                  </a:cubicBezTo>
                  <a:cubicBezTo>
                    <a:pt x="225" y="240"/>
                    <a:pt x="226" y="256"/>
                    <a:pt x="227" y="272"/>
                  </a:cubicBezTo>
                  <a:cubicBezTo>
                    <a:pt x="226" y="275"/>
                    <a:pt x="226" y="279"/>
                    <a:pt x="223" y="282"/>
                  </a:cubicBezTo>
                  <a:cubicBezTo>
                    <a:pt x="223" y="282"/>
                    <a:pt x="223" y="282"/>
                    <a:pt x="223" y="282"/>
                  </a:cubicBezTo>
                  <a:cubicBezTo>
                    <a:pt x="223" y="283"/>
                    <a:pt x="222" y="283"/>
                    <a:pt x="222" y="284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1" y="285"/>
                    <a:pt x="220" y="286"/>
                    <a:pt x="219" y="286"/>
                  </a:cubicBezTo>
                  <a:cubicBezTo>
                    <a:pt x="214" y="292"/>
                    <a:pt x="212" y="299"/>
                    <a:pt x="207" y="304"/>
                  </a:cubicBezTo>
                  <a:cubicBezTo>
                    <a:pt x="204" y="307"/>
                    <a:pt x="202" y="309"/>
                    <a:pt x="199" y="311"/>
                  </a:cubicBezTo>
                  <a:close/>
                  <a:moveTo>
                    <a:pt x="20" y="296"/>
                  </a:moveTo>
                  <a:cubicBezTo>
                    <a:pt x="54" y="312"/>
                    <a:pt x="89" y="320"/>
                    <a:pt x="126" y="318"/>
                  </a:cubicBezTo>
                  <a:cubicBezTo>
                    <a:pt x="147" y="318"/>
                    <a:pt x="171" y="312"/>
                    <a:pt x="185" y="297"/>
                  </a:cubicBezTo>
                  <a:cubicBezTo>
                    <a:pt x="186" y="303"/>
                    <a:pt x="189" y="312"/>
                    <a:pt x="195" y="314"/>
                  </a:cubicBezTo>
                  <a:cubicBezTo>
                    <a:pt x="188" y="319"/>
                    <a:pt x="179" y="322"/>
                    <a:pt x="170" y="324"/>
                  </a:cubicBezTo>
                  <a:cubicBezTo>
                    <a:pt x="154" y="327"/>
                    <a:pt x="138" y="326"/>
                    <a:pt x="122" y="327"/>
                  </a:cubicBezTo>
                  <a:cubicBezTo>
                    <a:pt x="112" y="327"/>
                    <a:pt x="101" y="327"/>
                    <a:pt x="91" y="328"/>
                  </a:cubicBezTo>
                  <a:cubicBezTo>
                    <a:pt x="81" y="329"/>
                    <a:pt x="71" y="330"/>
                    <a:pt x="61" y="328"/>
                  </a:cubicBezTo>
                  <a:cubicBezTo>
                    <a:pt x="44" y="324"/>
                    <a:pt x="30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9" name="Freeform 208"/>
            <p:cNvSpPr>
              <a:spLocks noEditPoints="1" noChangeArrowheads="1"/>
            </p:cNvSpPr>
            <p:nvPr/>
          </p:nvSpPr>
          <p:spPr bwMode="auto">
            <a:xfrm>
              <a:off x="8250237" y="2836862"/>
              <a:ext cx="1006475" cy="1255712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262" y="170"/>
                  </a:moveTo>
                  <a:cubicBezTo>
                    <a:pt x="262" y="170"/>
                    <a:pt x="262" y="169"/>
                    <a:pt x="262" y="169"/>
                  </a:cubicBezTo>
                  <a:cubicBezTo>
                    <a:pt x="262" y="167"/>
                    <a:pt x="261" y="166"/>
                    <a:pt x="261" y="164"/>
                  </a:cubicBezTo>
                  <a:cubicBezTo>
                    <a:pt x="260" y="151"/>
                    <a:pt x="257" y="139"/>
                    <a:pt x="252" y="127"/>
                  </a:cubicBezTo>
                  <a:cubicBezTo>
                    <a:pt x="251" y="124"/>
                    <a:pt x="250" y="121"/>
                    <a:pt x="248" y="119"/>
                  </a:cubicBezTo>
                  <a:cubicBezTo>
                    <a:pt x="248" y="118"/>
                    <a:pt x="248" y="118"/>
                    <a:pt x="248" y="118"/>
                  </a:cubicBezTo>
                  <a:cubicBezTo>
                    <a:pt x="238" y="98"/>
                    <a:pt x="224" y="82"/>
                    <a:pt x="206" y="68"/>
                  </a:cubicBezTo>
                  <a:cubicBezTo>
                    <a:pt x="191" y="56"/>
                    <a:pt x="173" y="46"/>
                    <a:pt x="153" y="42"/>
                  </a:cubicBezTo>
                  <a:cubicBezTo>
                    <a:pt x="153" y="38"/>
                    <a:pt x="152" y="33"/>
                    <a:pt x="149" y="29"/>
                  </a:cubicBezTo>
                  <a:cubicBezTo>
                    <a:pt x="145" y="25"/>
                    <a:pt x="138" y="26"/>
                    <a:pt x="133" y="24"/>
                  </a:cubicBezTo>
                  <a:cubicBezTo>
                    <a:pt x="125" y="23"/>
                    <a:pt x="124" y="10"/>
                    <a:pt x="118" y="6"/>
                  </a:cubicBezTo>
                  <a:cubicBezTo>
                    <a:pt x="111" y="0"/>
                    <a:pt x="104" y="8"/>
                    <a:pt x="101" y="14"/>
                  </a:cubicBezTo>
                  <a:cubicBezTo>
                    <a:pt x="98" y="19"/>
                    <a:pt x="94" y="24"/>
                    <a:pt x="91" y="30"/>
                  </a:cubicBezTo>
                  <a:cubicBezTo>
                    <a:pt x="89" y="35"/>
                    <a:pt x="90" y="41"/>
                    <a:pt x="91" y="47"/>
                  </a:cubicBezTo>
                  <a:cubicBezTo>
                    <a:pt x="91" y="47"/>
                    <a:pt x="91" y="47"/>
                    <a:pt x="90" y="47"/>
                  </a:cubicBezTo>
                  <a:cubicBezTo>
                    <a:pt x="77" y="49"/>
                    <a:pt x="64" y="52"/>
                    <a:pt x="53" y="59"/>
                  </a:cubicBezTo>
                  <a:cubicBezTo>
                    <a:pt x="43" y="65"/>
                    <a:pt x="37" y="75"/>
                    <a:pt x="32" y="86"/>
                  </a:cubicBezTo>
                  <a:cubicBezTo>
                    <a:pt x="27" y="99"/>
                    <a:pt x="23" y="113"/>
                    <a:pt x="19" y="127"/>
                  </a:cubicBezTo>
                  <a:cubicBezTo>
                    <a:pt x="15" y="142"/>
                    <a:pt x="11" y="157"/>
                    <a:pt x="8" y="172"/>
                  </a:cubicBezTo>
                  <a:cubicBezTo>
                    <a:pt x="6" y="187"/>
                    <a:pt x="6" y="201"/>
                    <a:pt x="5" y="216"/>
                  </a:cubicBezTo>
                  <a:cubicBezTo>
                    <a:pt x="5" y="224"/>
                    <a:pt x="4" y="231"/>
                    <a:pt x="2" y="238"/>
                  </a:cubicBezTo>
                  <a:cubicBezTo>
                    <a:pt x="1" y="244"/>
                    <a:pt x="0" y="251"/>
                    <a:pt x="2" y="257"/>
                  </a:cubicBezTo>
                  <a:cubicBezTo>
                    <a:pt x="4" y="262"/>
                    <a:pt x="8" y="266"/>
                    <a:pt x="14" y="268"/>
                  </a:cubicBezTo>
                  <a:cubicBezTo>
                    <a:pt x="14" y="269"/>
                    <a:pt x="14" y="269"/>
                    <a:pt x="14" y="269"/>
                  </a:cubicBezTo>
                  <a:cubicBezTo>
                    <a:pt x="16" y="276"/>
                    <a:pt x="19" y="284"/>
                    <a:pt x="26" y="287"/>
                  </a:cubicBezTo>
                  <a:cubicBezTo>
                    <a:pt x="33" y="290"/>
                    <a:pt x="43" y="284"/>
                    <a:pt x="48" y="290"/>
                  </a:cubicBezTo>
                  <a:cubicBezTo>
                    <a:pt x="49" y="291"/>
                    <a:pt x="49" y="291"/>
                    <a:pt x="49" y="291"/>
                  </a:cubicBezTo>
                  <a:cubicBezTo>
                    <a:pt x="50" y="291"/>
                    <a:pt x="50" y="292"/>
                    <a:pt x="50" y="292"/>
                  </a:cubicBezTo>
                  <a:cubicBezTo>
                    <a:pt x="56" y="301"/>
                    <a:pt x="62" y="309"/>
                    <a:pt x="70" y="315"/>
                  </a:cubicBezTo>
                  <a:cubicBezTo>
                    <a:pt x="88" y="327"/>
                    <a:pt x="110" y="329"/>
                    <a:pt x="130" y="329"/>
                  </a:cubicBezTo>
                  <a:cubicBezTo>
                    <a:pt x="145" y="330"/>
                    <a:pt x="160" y="329"/>
                    <a:pt x="174" y="330"/>
                  </a:cubicBezTo>
                  <a:cubicBezTo>
                    <a:pt x="188" y="331"/>
                    <a:pt x="202" y="334"/>
                    <a:pt x="216" y="329"/>
                  </a:cubicBezTo>
                  <a:cubicBezTo>
                    <a:pt x="236" y="321"/>
                    <a:pt x="250" y="302"/>
                    <a:pt x="259" y="283"/>
                  </a:cubicBezTo>
                  <a:cubicBezTo>
                    <a:pt x="263" y="272"/>
                    <a:pt x="266" y="261"/>
                    <a:pt x="267" y="250"/>
                  </a:cubicBezTo>
                  <a:cubicBezTo>
                    <a:pt x="268" y="235"/>
                    <a:pt x="266" y="219"/>
                    <a:pt x="264" y="204"/>
                  </a:cubicBezTo>
                  <a:cubicBezTo>
                    <a:pt x="263" y="193"/>
                    <a:pt x="263" y="181"/>
                    <a:pt x="262" y="170"/>
                  </a:cubicBezTo>
                  <a:close/>
                  <a:moveTo>
                    <a:pt x="262" y="264"/>
                  </a:moveTo>
                  <a:cubicBezTo>
                    <a:pt x="262" y="263"/>
                    <a:pt x="262" y="263"/>
                    <a:pt x="261" y="263"/>
                  </a:cubicBezTo>
                  <a:cubicBezTo>
                    <a:pt x="256" y="265"/>
                    <a:pt x="251" y="268"/>
                    <a:pt x="246" y="270"/>
                  </a:cubicBezTo>
                  <a:cubicBezTo>
                    <a:pt x="240" y="272"/>
                    <a:pt x="234" y="274"/>
                    <a:pt x="227" y="277"/>
                  </a:cubicBezTo>
                  <a:cubicBezTo>
                    <a:pt x="222" y="279"/>
                    <a:pt x="216" y="281"/>
                    <a:pt x="210" y="283"/>
                  </a:cubicBezTo>
                  <a:cubicBezTo>
                    <a:pt x="206" y="285"/>
                    <a:pt x="201" y="286"/>
                    <a:pt x="197" y="288"/>
                  </a:cubicBezTo>
                  <a:cubicBezTo>
                    <a:pt x="197" y="287"/>
                    <a:pt x="197" y="286"/>
                    <a:pt x="197" y="285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8"/>
                    <a:pt x="224" y="276"/>
                    <a:pt x="231" y="275"/>
                  </a:cubicBezTo>
                  <a:cubicBezTo>
                    <a:pt x="236" y="273"/>
                    <a:pt x="242" y="272"/>
                    <a:pt x="247" y="269"/>
                  </a:cubicBezTo>
                  <a:cubicBezTo>
                    <a:pt x="252" y="267"/>
                    <a:pt x="257" y="265"/>
                    <a:pt x="262" y="262"/>
                  </a:cubicBezTo>
                  <a:cubicBezTo>
                    <a:pt x="262" y="263"/>
                    <a:pt x="262" y="263"/>
                    <a:pt x="262" y="264"/>
                  </a:cubicBezTo>
                  <a:close/>
                  <a:moveTo>
                    <a:pt x="260" y="269"/>
                  </a:moveTo>
                  <a:cubicBezTo>
                    <a:pt x="260" y="269"/>
                    <a:pt x="260" y="269"/>
                    <a:pt x="260" y="269"/>
                  </a:cubicBezTo>
                  <a:cubicBezTo>
                    <a:pt x="256" y="272"/>
                    <a:pt x="250" y="273"/>
                    <a:pt x="245" y="275"/>
                  </a:cubicBezTo>
                  <a:cubicBezTo>
                    <a:pt x="239" y="277"/>
                    <a:pt x="233" y="280"/>
                    <a:pt x="227" y="282"/>
                  </a:cubicBezTo>
                  <a:cubicBezTo>
                    <a:pt x="221" y="284"/>
                    <a:pt x="214" y="285"/>
                    <a:pt x="209" y="288"/>
                  </a:cubicBezTo>
                  <a:cubicBezTo>
                    <a:pt x="206" y="289"/>
                    <a:pt x="203" y="290"/>
                    <a:pt x="201" y="291"/>
                  </a:cubicBezTo>
                  <a:cubicBezTo>
                    <a:pt x="200" y="291"/>
                    <a:pt x="198" y="291"/>
                    <a:pt x="197" y="292"/>
                  </a:cubicBezTo>
                  <a:cubicBezTo>
                    <a:pt x="198" y="291"/>
                    <a:pt x="200" y="290"/>
                    <a:pt x="201" y="290"/>
                  </a:cubicBezTo>
                  <a:cubicBezTo>
                    <a:pt x="207" y="287"/>
                    <a:pt x="213" y="285"/>
                    <a:pt x="219" y="283"/>
                  </a:cubicBezTo>
                  <a:cubicBezTo>
                    <a:pt x="225" y="281"/>
                    <a:pt x="231" y="278"/>
                    <a:pt x="237" y="276"/>
                  </a:cubicBezTo>
                  <a:cubicBezTo>
                    <a:pt x="243" y="274"/>
                    <a:pt x="248" y="272"/>
                    <a:pt x="253" y="270"/>
                  </a:cubicBezTo>
                  <a:cubicBezTo>
                    <a:pt x="256" y="268"/>
                    <a:pt x="259" y="267"/>
                    <a:pt x="262" y="264"/>
                  </a:cubicBezTo>
                  <a:cubicBezTo>
                    <a:pt x="261" y="266"/>
                    <a:pt x="261" y="267"/>
                    <a:pt x="260" y="269"/>
                  </a:cubicBezTo>
                  <a:close/>
                  <a:moveTo>
                    <a:pt x="204" y="92"/>
                  </a:moveTo>
                  <a:cubicBezTo>
                    <a:pt x="207" y="93"/>
                    <a:pt x="210" y="94"/>
                    <a:pt x="212" y="95"/>
                  </a:cubicBezTo>
                  <a:cubicBezTo>
                    <a:pt x="210" y="94"/>
                    <a:pt x="207" y="93"/>
                    <a:pt x="205" y="93"/>
                  </a:cubicBezTo>
                  <a:cubicBezTo>
                    <a:pt x="205" y="92"/>
                    <a:pt x="204" y="92"/>
                    <a:pt x="204" y="92"/>
                  </a:cubicBezTo>
                  <a:cubicBezTo>
                    <a:pt x="204" y="92"/>
                    <a:pt x="204" y="92"/>
                    <a:pt x="204" y="92"/>
                  </a:cubicBezTo>
                  <a:close/>
                  <a:moveTo>
                    <a:pt x="202" y="92"/>
                  </a:moveTo>
                  <a:cubicBezTo>
                    <a:pt x="202" y="91"/>
                    <a:pt x="201" y="91"/>
                    <a:pt x="201" y="91"/>
                  </a:cubicBezTo>
                  <a:cubicBezTo>
                    <a:pt x="201" y="91"/>
                    <a:pt x="201" y="91"/>
                    <a:pt x="201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0"/>
                    <a:pt x="202" y="91"/>
                  </a:cubicBezTo>
                  <a:cubicBezTo>
                    <a:pt x="202" y="91"/>
                    <a:pt x="202" y="91"/>
                    <a:pt x="202" y="92"/>
                  </a:cubicBezTo>
                  <a:close/>
                  <a:moveTo>
                    <a:pt x="198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8" y="89"/>
                    <a:pt x="198" y="89"/>
                  </a:cubicBezTo>
                  <a:cubicBezTo>
                    <a:pt x="198" y="89"/>
                    <a:pt x="198" y="90"/>
                    <a:pt x="198" y="90"/>
                  </a:cubicBezTo>
                  <a:cubicBezTo>
                    <a:pt x="198" y="90"/>
                    <a:pt x="198" y="90"/>
                    <a:pt x="198" y="90"/>
                  </a:cubicBezTo>
                  <a:close/>
                  <a:moveTo>
                    <a:pt x="194" y="90"/>
                  </a:moveTo>
                  <a:cubicBezTo>
                    <a:pt x="194" y="89"/>
                    <a:pt x="193" y="89"/>
                    <a:pt x="193" y="89"/>
                  </a:cubicBezTo>
                  <a:cubicBezTo>
                    <a:pt x="193" y="89"/>
                    <a:pt x="193" y="88"/>
                    <a:pt x="193" y="88"/>
                  </a:cubicBezTo>
                  <a:cubicBezTo>
                    <a:pt x="193" y="88"/>
                    <a:pt x="194" y="88"/>
                    <a:pt x="194" y="88"/>
                  </a:cubicBezTo>
                  <a:cubicBezTo>
                    <a:pt x="194" y="89"/>
                    <a:pt x="194" y="89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lose/>
                  <a:moveTo>
                    <a:pt x="190" y="89"/>
                  </a:moveTo>
                  <a:cubicBezTo>
                    <a:pt x="189" y="89"/>
                    <a:pt x="188" y="89"/>
                    <a:pt x="188" y="89"/>
                  </a:cubicBezTo>
                  <a:cubicBezTo>
                    <a:pt x="188" y="88"/>
                    <a:pt x="188" y="88"/>
                    <a:pt x="188" y="87"/>
                  </a:cubicBezTo>
                  <a:cubicBezTo>
                    <a:pt x="188" y="87"/>
                    <a:pt x="189" y="88"/>
                    <a:pt x="190" y="88"/>
                  </a:cubicBezTo>
                  <a:cubicBezTo>
                    <a:pt x="190" y="88"/>
                    <a:pt x="190" y="88"/>
                    <a:pt x="190" y="89"/>
                  </a:cubicBezTo>
                  <a:close/>
                  <a:moveTo>
                    <a:pt x="185" y="87"/>
                  </a:moveTo>
                  <a:cubicBezTo>
                    <a:pt x="185" y="87"/>
                    <a:pt x="185" y="88"/>
                    <a:pt x="185" y="88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85" y="88"/>
                    <a:pt x="184" y="88"/>
                    <a:pt x="184" y="88"/>
                  </a:cubicBezTo>
                  <a:cubicBezTo>
                    <a:pt x="184" y="88"/>
                    <a:pt x="184" y="88"/>
                    <a:pt x="184" y="87"/>
                  </a:cubicBezTo>
                  <a:cubicBezTo>
                    <a:pt x="184" y="87"/>
                    <a:pt x="184" y="87"/>
                    <a:pt x="185" y="87"/>
                  </a:cubicBezTo>
                  <a:close/>
                  <a:moveTo>
                    <a:pt x="181" y="87"/>
                  </a:moveTo>
                  <a:cubicBezTo>
                    <a:pt x="181" y="87"/>
                    <a:pt x="181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1" y="87"/>
                    <a:pt x="181" y="87"/>
                    <a:pt x="181" y="88"/>
                  </a:cubicBezTo>
                  <a:cubicBezTo>
                    <a:pt x="181" y="87"/>
                    <a:pt x="181" y="88"/>
                    <a:pt x="181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1" y="87"/>
                    <a:pt x="181" y="87"/>
                  </a:cubicBezTo>
                  <a:close/>
                  <a:moveTo>
                    <a:pt x="177" y="88"/>
                  </a:move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7" y="88"/>
                  </a:cubicBezTo>
                  <a:close/>
                  <a:moveTo>
                    <a:pt x="173" y="88"/>
                  </a:moveTo>
                  <a:cubicBezTo>
                    <a:pt x="173" y="88"/>
                    <a:pt x="173" y="88"/>
                    <a:pt x="173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2" y="89"/>
                    <a:pt x="172" y="88"/>
                    <a:pt x="172" y="88"/>
                  </a:cubicBezTo>
                  <a:cubicBezTo>
                    <a:pt x="172" y="88"/>
                    <a:pt x="172" y="88"/>
                    <a:pt x="173" y="88"/>
                  </a:cubicBezTo>
                  <a:close/>
                  <a:moveTo>
                    <a:pt x="167" y="101"/>
                  </a:moveTo>
                  <a:cubicBezTo>
                    <a:pt x="167" y="99"/>
                    <a:pt x="168" y="96"/>
                    <a:pt x="168" y="94"/>
                  </a:cubicBezTo>
                  <a:cubicBezTo>
                    <a:pt x="169" y="96"/>
                    <a:pt x="169" y="99"/>
                    <a:pt x="170" y="101"/>
                  </a:cubicBezTo>
                  <a:cubicBezTo>
                    <a:pt x="170" y="105"/>
                    <a:pt x="171" y="110"/>
                    <a:pt x="169" y="113"/>
                  </a:cubicBezTo>
                  <a:cubicBezTo>
                    <a:pt x="167" y="116"/>
                    <a:pt x="166" y="110"/>
                    <a:pt x="166" y="109"/>
                  </a:cubicBezTo>
                  <a:cubicBezTo>
                    <a:pt x="166" y="107"/>
                    <a:pt x="166" y="104"/>
                    <a:pt x="167" y="101"/>
                  </a:cubicBezTo>
                  <a:close/>
                  <a:moveTo>
                    <a:pt x="172" y="93"/>
                  </a:moveTo>
                  <a:cubicBezTo>
                    <a:pt x="176" y="95"/>
                    <a:pt x="179" y="98"/>
                    <a:pt x="182" y="101"/>
                  </a:cubicBezTo>
                  <a:cubicBezTo>
                    <a:pt x="184" y="103"/>
                    <a:pt x="186" y="105"/>
                    <a:pt x="187" y="108"/>
                  </a:cubicBezTo>
                  <a:cubicBezTo>
                    <a:pt x="187" y="110"/>
                    <a:pt x="185" y="113"/>
                    <a:pt x="183" y="113"/>
                  </a:cubicBezTo>
                  <a:cubicBezTo>
                    <a:pt x="179" y="114"/>
                    <a:pt x="176" y="105"/>
                    <a:pt x="175" y="103"/>
                  </a:cubicBezTo>
                  <a:cubicBezTo>
                    <a:pt x="174" y="100"/>
                    <a:pt x="173" y="97"/>
                    <a:pt x="172" y="93"/>
                  </a:cubicBezTo>
                  <a:close/>
                  <a:moveTo>
                    <a:pt x="168" y="86"/>
                  </a:moveTo>
                  <a:cubicBezTo>
                    <a:pt x="169" y="85"/>
                    <a:pt x="170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1" y="85"/>
                    <a:pt x="170" y="85"/>
                    <a:pt x="168" y="86"/>
                  </a:cubicBezTo>
                  <a:close/>
                  <a:moveTo>
                    <a:pt x="165" y="90"/>
                  </a:moveTo>
                  <a:cubicBezTo>
                    <a:pt x="165" y="90"/>
                    <a:pt x="165" y="90"/>
                    <a:pt x="165" y="90"/>
                  </a:cubicBezTo>
                  <a:cubicBezTo>
                    <a:pt x="164" y="90"/>
                    <a:pt x="162" y="91"/>
                    <a:pt x="160" y="91"/>
                  </a:cubicBezTo>
                  <a:cubicBezTo>
                    <a:pt x="162" y="91"/>
                    <a:pt x="164" y="90"/>
                    <a:pt x="165" y="90"/>
                  </a:cubicBezTo>
                  <a:close/>
                  <a:moveTo>
                    <a:pt x="135" y="164"/>
                  </a:moveTo>
                  <a:cubicBezTo>
                    <a:pt x="135" y="165"/>
                    <a:pt x="135" y="165"/>
                    <a:pt x="135" y="165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4" y="165"/>
                    <a:pt x="134" y="166"/>
                    <a:pt x="133" y="166"/>
                  </a:cubicBezTo>
                  <a:cubicBezTo>
                    <a:pt x="133" y="166"/>
                    <a:pt x="133" y="165"/>
                    <a:pt x="134" y="165"/>
                  </a:cubicBezTo>
                  <a:cubicBezTo>
                    <a:pt x="134" y="164"/>
                    <a:pt x="134" y="164"/>
                    <a:pt x="135" y="164"/>
                  </a:cubicBezTo>
                  <a:close/>
                  <a:moveTo>
                    <a:pt x="263" y="215"/>
                  </a:moveTo>
                  <a:cubicBezTo>
                    <a:pt x="263" y="215"/>
                    <a:pt x="262" y="215"/>
                    <a:pt x="262" y="215"/>
                  </a:cubicBezTo>
                  <a:cubicBezTo>
                    <a:pt x="252" y="221"/>
                    <a:pt x="241" y="225"/>
                    <a:pt x="230" y="230"/>
                  </a:cubicBezTo>
                  <a:cubicBezTo>
                    <a:pt x="225" y="232"/>
                    <a:pt x="219" y="234"/>
                    <a:pt x="214" y="237"/>
                  </a:cubicBezTo>
                  <a:cubicBezTo>
                    <a:pt x="211" y="238"/>
                    <a:pt x="209" y="240"/>
                    <a:pt x="206" y="241"/>
                  </a:cubicBezTo>
                  <a:cubicBezTo>
                    <a:pt x="205" y="242"/>
                    <a:pt x="203" y="242"/>
                    <a:pt x="202" y="243"/>
                  </a:cubicBezTo>
                  <a:cubicBezTo>
                    <a:pt x="203" y="242"/>
                    <a:pt x="204" y="242"/>
                    <a:pt x="205" y="241"/>
                  </a:cubicBezTo>
                  <a:cubicBezTo>
                    <a:pt x="210" y="239"/>
                    <a:pt x="214" y="236"/>
                    <a:pt x="219" y="234"/>
                  </a:cubicBezTo>
                  <a:cubicBezTo>
                    <a:pt x="224" y="231"/>
                    <a:pt x="230" y="229"/>
                    <a:pt x="235" y="226"/>
                  </a:cubicBezTo>
                  <a:cubicBezTo>
                    <a:pt x="244" y="222"/>
                    <a:pt x="254" y="218"/>
                    <a:pt x="262" y="212"/>
                  </a:cubicBezTo>
                  <a:cubicBezTo>
                    <a:pt x="262" y="213"/>
                    <a:pt x="263" y="214"/>
                    <a:pt x="263" y="215"/>
                  </a:cubicBezTo>
                  <a:close/>
                  <a:moveTo>
                    <a:pt x="263" y="221"/>
                  </a:moveTo>
                  <a:cubicBezTo>
                    <a:pt x="263" y="221"/>
                    <a:pt x="263" y="221"/>
                    <a:pt x="263" y="221"/>
                  </a:cubicBezTo>
                  <a:cubicBezTo>
                    <a:pt x="252" y="225"/>
                    <a:pt x="242" y="229"/>
                    <a:pt x="231" y="232"/>
                  </a:cubicBezTo>
                  <a:cubicBezTo>
                    <a:pt x="221" y="236"/>
                    <a:pt x="211" y="241"/>
                    <a:pt x="201" y="245"/>
                  </a:cubicBezTo>
                  <a:cubicBezTo>
                    <a:pt x="201" y="245"/>
                    <a:pt x="201" y="244"/>
                    <a:pt x="201" y="244"/>
                  </a:cubicBezTo>
                  <a:cubicBezTo>
                    <a:pt x="206" y="242"/>
                    <a:pt x="210" y="240"/>
                    <a:pt x="214" y="238"/>
                  </a:cubicBezTo>
                  <a:cubicBezTo>
                    <a:pt x="219" y="235"/>
                    <a:pt x="225" y="233"/>
                    <a:pt x="230" y="231"/>
                  </a:cubicBezTo>
                  <a:cubicBezTo>
                    <a:pt x="241" y="226"/>
                    <a:pt x="252" y="222"/>
                    <a:pt x="263" y="216"/>
                  </a:cubicBezTo>
                  <a:cubicBezTo>
                    <a:pt x="263" y="216"/>
                    <a:pt x="263" y="216"/>
                    <a:pt x="263" y="216"/>
                  </a:cubicBezTo>
                  <a:cubicBezTo>
                    <a:pt x="263" y="218"/>
                    <a:pt x="263" y="219"/>
                    <a:pt x="263" y="221"/>
                  </a:cubicBezTo>
                  <a:close/>
                  <a:moveTo>
                    <a:pt x="264" y="231"/>
                  </a:moveTo>
                  <a:cubicBezTo>
                    <a:pt x="264" y="231"/>
                    <a:pt x="264" y="231"/>
                    <a:pt x="264" y="231"/>
                  </a:cubicBezTo>
                  <a:cubicBezTo>
                    <a:pt x="253" y="235"/>
                    <a:pt x="241" y="240"/>
                    <a:pt x="230" y="243"/>
                  </a:cubicBezTo>
                  <a:cubicBezTo>
                    <a:pt x="225" y="245"/>
                    <a:pt x="220" y="246"/>
                    <a:pt x="215" y="248"/>
                  </a:cubicBezTo>
                  <a:cubicBezTo>
                    <a:pt x="213" y="249"/>
                    <a:pt x="210" y="250"/>
                    <a:pt x="208" y="251"/>
                  </a:cubicBezTo>
                  <a:cubicBezTo>
                    <a:pt x="208" y="251"/>
                    <a:pt x="209" y="251"/>
                    <a:pt x="209" y="251"/>
                  </a:cubicBezTo>
                  <a:cubicBezTo>
                    <a:pt x="212" y="249"/>
                    <a:pt x="214" y="248"/>
                    <a:pt x="217" y="247"/>
                  </a:cubicBezTo>
                  <a:cubicBezTo>
                    <a:pt x="222" y="244"/>
                    <a:pt x="228" y="242"/>
                    <a:pt x="233" y="239"/>
                  </a:cubicBezTo>
                  <a:cubicBezTo>
                    <a:pt x="243" y="235"/>
                    <a:pt x="254" y="231"/>
                    <a:pt x="264" y="226"/>
                  </a:cubicBezTo>
                  <a:cubicBezTo>
                    <a:pt x="264" y="228"/>
                    <a:pt x="264" y="229"/>
                    <a:pt x="264" y="231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4" y="251"/>
                  </a:cubicBezTo>
                  <a:cubicBezTo>
                    <a:pt x="254" y="255"/>
                    <a:pt x="243" y="259"/>
                    <a:pt x="233" y="263"/>
                  </a:cubicBezTo>
                  <a:cubicBezTo>
                    <a:pt x="230" y="264"/>
                    <a:pt x="226" y="265"/>
                    <a:pt x="223" y="266"/>
                  </a:cubicBezTo>
                  <a:cubicBezTo>
                    <a:pt x="216" y="268"/>
                    <a:pt x="210" y="271"/>
                    <a:pt x="203" y="274"/>
                  </a:cubicBezTo>
                  <a:cubicBezTo>
                    <a:pt x="202" y="274"/>
                    <a:pt x="201" y="274"/>
                    <a:pt x="200" y="275"/>
                  </a:cubicBezTo>
                  <a:cubicBezTo>
                    <a:pt x="201" y="274"/>
                    <a:pt x="203" y="273"/>
                    <a:pt x="205" y="273"/>
                  </a:cubicBezTo>
                  <a:cubicBezTo>
                    <a:pt x="208" y="272"/>
                    <a:pt x="210" y="270"/>
                    <a:pt x="213" y="268"/>
                  </a:cubicBezTo>
                  <a:cubicBezTo>
                    <a:pt x="223" y="263"/>
                    <a:pt x="235" y="260"/>
                    <a:pt x="245" y="256"/>
                  </a:cubicBezTo>
                  <a:cubicBezTo>
                    <a:pt x="252" y="254"/>
                    <a:pt x="258" y="252"/>
                    <a:pt x="264" y="248"/>
                  </a:cubicBezTo>
                  <a:close/>
                  <a:moveTo>
                    <a:pt x="260" y="250"/>
                  </a:moveTo>
                  <a:cubicBezTo>
                    <a:pt x="260" y="250"/>
                    <a:pt x="260" y="250"/>
                    <a:pt x="260" y="250"/>
                  </a:cubicBezTo>
                  <a:cubicBezTo>
                    <a:pt x="260" y="250"/>
                    <a:pt x="260" y="250"/>
                    <a:pt x="260" y="250"/>
                  </a:cubicBezTo>
                  <a:close/>
                  <a:moveTo>
                    <a:pt x="261" y="249"/>
                  </a:moveTo>
                  <a:cubicBezTo>
                    <a:pt x="261" y="249"/>
                    <a:pt x="261" y="249"/>
                    <a:pt x="262" y="249"/>
                  </a:cubicBezTo>
                  <a:cubicBezTo>
                    <a:pt x="261" y="249"/>
                    <a:pt x="261" y="249"/>
                    <a:pt x="261" y="249"/>
                  </a:cubicBezTo>
                  <a:close/>
                  <a:moveTo>
                    <a:pt x="264" y="254"/>
                  </a:moveTo>
                  <a:cubicBezTo>
                    <a:pt x="250" y="261"/>
                    <a:pt x="236" y="266"/>
                    <a:pt x="221" y="271"/>
                  </a:cubicBezTo>
                  <a:cubicBezTo>
                    <a:pt x="215" y="273"/>
                    <a:pt x="208" y="275"/>
                    <a:pt x="201" y="277"/>
                  </a:cubicBezTo>
                  <a:cubicBezTo>
                    <a:pt x="197" y="278"/>
                    <a:pt x="200" y="277"/>
                    <a:pt x="201" y="277"/>
                  </a:cubicBezTo>
                  <a:cubicBezTo>
                    <a:pt x="203" y="276"/>
                    <a:pt x="204" y="275"/>
                    <a:pt x="206" y="275"/>
                  </a:cubicBezTo>
                  <a:cubicBezTo>
                    <a:pt x="209" y="274"/>
                    <a:pt x="212" y="272"/>
                    <a:pt x="215" y="271"/>
                  </a:cubicBezTo>
                  <a:cubicBezTo>
                    <a:pt x="221" y="268"/>
                    <a:pt x="228" y="266"/>
                    <a:pt x="234" y="263"/>
                  </a:cubicBezTo>
                  <a:cubicBezTo>
                    <a:pt x="244" y="260"/>
                    <a:pt x="253" y="257"/>
                    <a:pt x="262" y="253"/>
                  </a:cubicBezTo>
                  <a:cubicBezTo>
                    <a:pt x="263" y="253"/>
                    <a:pt x="263" y="253"/>
                    <a:pt x="263" y="252"/>
                  </a:cubicBezTo>
                  <a:cubicBezTo>
                    <a:pt x="263" y="252"/>
                    <a:pt x="264" y="252"/>
                    <a:pt x="264" y="252"/>
                  </a:cubicBezTo>
                  <a:cubicBezTo>
                    <a:pt x="264" y="253"/>
                    <a:pt x="264" y="253"/>
                    <a:pt x="264" y="254"/>
                  </a:cubicBezTo>
                  <a:close/>
                  <a:moveTo>
                    <a:pt x="231" y="270"/>
                  </a:moveTo>
                  <a:cubicBezTo>
                    <a:pt x="241" y="267"/>
                    <a:pt x="251" y="264"/>
                    <a:pt x="260" y="259"/>
                  </a:cubicBezTo>
                  <a:cubicBezTo>
                    <a:pt x="261" y="259"/>
                    <a:pt x="262" y="259"/>
                    <a:pt x="262" y="258"/>
                  </a:cubicBezTo>
                  <a:cubicBezTo>
                    <a:pt x="262" y="258"/>
                    <a:pt x="263" y="258"/>
                    <a:pt x="263" y="258"/>
                  </a:cubicBezTo>
                  <a:cubicBezTo>
                    <a:pt x="263" y="259"/>
                    <a:pt x="263" y="260"/>
                    <a:pt x="262" y="262"/>
                  </a:cubicBezTo>
                  <a:cubicBezTo>
                    <a:pt x="258" y="264"/>
                    <a:pt x="253" y="266"/>
                    <a:pt x="248" y="268"/>
                  </a:cubicBezTo>
                  <a:cubicBezTo>
                    <a:pt x="242" y="270"/>
                    <a:pt x="237" y="273"/>
                    <a:pt x="230" y="274"/>
                  </a:cubicBezTo>
                  <a:cubicBezTo>
                    <a:pt x="225" y="276"/>
                    <a:pt x="219" y="277"/>
                    <a:pt x="213" y="279"/>
                  </a:cubicBezTo>
                  <a:cubicBezTo>
                    <a:pt x="211" y="280"/>
                    <a:pt x="208" y="281"/>
                    <a:pt x="206" y="282"/>
                  </a:cubicBezTo>
                  <a:cubicBezTo>
                    <a:pt x="204" y="283"/>
                    <a:pt x="200" y="283"/>
                    <a:pt x="198" y="284"/>
                  </a:cubicBezTo>
                  <a:cubicBezTo>
                    <a:pt x="201" y="282"/>
                    <a:pt x="204" y="281"/>
                    <a:pt x="207" y="279"/>
                  </a:cubicBezTo>
                  <a:cubicBezTo>
                    <a:pt x="215" y="276"/>
                    <a:pt x="223" y="273"/>
                    <a:pt x="231" y="270"/>
                  </a:cubicBezTo>
                  <a:close/>
                  <a:moveTo>
                    <a:pt x="197" y="284"/>
                  </a:moveTo>
                  <a:cubicBezTo>
                    <a:pt x="197" y="284"/>
                    <a:pt x="197" y="283"/>
                    <a:pt x="198" y="283"/>
                  </a:cubicBezTo>
                  <a:cubicBezTo>
                    <a:pt x="199" y="282"/>
                    <a:pt x="200" y="282"/>
                    <a:pt x="202" y="281"/>
                  </a:cubicBezTo>
                  <a:cubicBezTo>
                    <a:pt x="200" y="282"/>
                    <a:pt x="199" y="283"/>
                    <a:pt x="197" y="284"/>
                  </a:cubicBezTo>
                  <a:close/>
                  <a:moveTo>
                    <a:pt x="194" y="308"/>
                  </a:moveTo>
                  <a:cubicBezTo>
                    <a:pt x="194" y="308"/>
                    <a:pt x="194" y="308"/>
                    <a:pt x="194" y="308"/>
                  </a:cubicBezTo>
                  <a:cubicBezTo>
                    <a:pt x="198" y="308"/>
                    <a:pt x="202" y="306"/>
                    <a:pt x="206" y="305"/>
                  </a:cubicBezTo>
                  <a:cubicBezTo>
                    <a:pt x="211" y="303"/>
                    <a:pt x="217" y="301"/>
                    <a:pt x="223" y="300"/>
                  </a:cubicBezTo>
                  <a:cubicBezTo>
                    <a:pt x="228" y="298"/>
                    <a:pt x="234" y="296"/>
                    <a:pt x="239" y="294"/>
                  </a:cubicBezTo>
                  <a:cubicBezTo>
                    <a:pt x="241" y="293"/>
                    <a:pt x="244" y="292"/>
                    <a:pt x="246" y="290"/>
                  </a:cubicBezTo>
                  <a:cubicBezTo>
                    <a:pt x="248" y="290"/>
                    <a:pt x="250" y="289"/>
                    <a:pt x="251" y="288"/>
                  </a:cubicBezTo>
                  <a:cubicBezTo>
                    <a:pt x="252" y="288"/>
                    <a:pt x="252" y="287"/>
                    <a:pt x="253" y="287"/>
                  </a:cubicBezTo>
                  <a:cubicBezTo>
                    <a:pt x="252" y="288"/>
                    <a:pt x="252" y="289"/>
                    <a:pt x="252" y="289"/>
                  </a:cubicBezTo>
                  <a:cubicBezTo>
                    <a:pt x="250" y="293"/>
                    <a:pt x="244" y="293"/>
                    <a:pt x="240" y="294"/>
                  </a:cubicBezTo>
                  <a:cubicBezTo>
                    <a:pt x="234" y="296"/>
                    <a:pt x="227" y="298"/>
                    <a:pt x="221" y="301"/>
                  </a:cubicBezTo>
                  <a:cubicBezTo>
                    <a:pt x="215" y="303"/>
                    <a:pt x="209" y="305"/>
                    <a:pt x="202" y="307"/>
                  </a:cubicBezTo>
                  <a:cubicBezTo>
                    <a:pt x="199" y="308"/>
                    <a:pt x="196" y="308"/>
                    <a:pt x="194" y="310"/>
                  </a:cubicBezTo>
                  <a:cubicBezTo>
                    <a:pt x="194" y="309"/>
                    <a:pt x="194" y="309"/>
                    <a:pt x="194" y="308"/>
                  </a:cubicBezTo>
                  <a:close/>
                  <a:moveTo>
                    <a:pt x="208" y="302"/>
                  </a:moveTo>
                  <a:cubicBezTo>
                    <a:pt x="214" y="300"/>
                    <a:pt x="219" y="298"/>
                    <a:pt x="225" y="297"/>
                  </a:cubicBezTo>
                  <a:cubicBezTo>
                    <a:pt x="230" y="295"/>
                    <a:pt x="235" y="294"/>
                    <a:pt x="240" y="292"/>
                  </a:cubicBezTo>
                  <a:cubicBezTo>
                    <a:pt x="241" y="292"/>
                    <a:pt x="242" y="292"/>
                    <a:pt x="242" y="292"/>
                  </a:cubicBezTo>
                  <a:cubicBezTo>
                    <a:pt x="237" y="294"/>
                    <a:pt x="232" y="296"/>
                    <a:pt x="226" y="298"/>
                  </a:cubicBezTo>
                  <a:cubicBezTo>
                    <a:pt x="221" y="300"/>
                    <a:pt x="215" y="301"/>
                    <a:pt x="210" y="303"/>
                  </a:cubicBezTo>
                  <a:cubicBezTo>
                    <a:pt x="206" y="304"/>
                    <a:pt x="202" y="306"/>
                    <a:pt x="198" y="307"/>
                  </a:cubicBezTo>
                  <a:cubicBezTo>
                    <a:pt x="193" y="308"/>
                    <a:pt x="198" y="306"/>
                    <a:pt x="199" y="305"/>
                  </a:cubicBezTo>
                  <a:cubicBezTo>
                    <a:pt x="202" y="304"/>
                    <a:pt x="205" y="303"/>
                    <a:pt x="208" y="302"/>
                  </a:cubicBezTo>
                  <a:close/>
                  <a:moveTo>
                    <a:pt x="239" y="292"/>
                  </a:moveTo>
                  <a:cubicBezTo>
                    <a:pt x="233" y="294"/>
                    <a:pt x="228" y="295"/>
                    <a:pt x="223" y="296"/>
                  </a:cubicBezTo>
                  <a:cubicBezTo>
                    <a:pt x="219" y="297"/>
                    <a:pt x="216" y="298"/>
                    <a:pt x="212" y="300"/>
                  </a:cubicBezTo>
                  <a:cubicBezTo>
                    <a:pt x="215" y="299"/>
                    <a:pt x="217" y="298"/>
                    <a:pt x="220" y="297"/>
                  </a:cubicBezTo>
                  <a:cubicBezTo>
                    <a:pt x="229" y="294"/>
                    <a:pt x="238" y="292"/>
                    <a:pt x="247" y="289"/>
                  </a:cubicBezTo>
                  <a:cubicBezTo>
                    <a:pt x="244" y="290"/>
                    <a:pt x="242" y="291"/>
                    <a:pt x="239" y="292"/>
                  </a:cubicBezTo>
                  <a:close/>
                  <a:moveTo>
                    <a:pt x="194" y="307"/>
                  </a:moveTo>
                  <a:cubicBezTo>
                    <a:pt x="195" y="306"/>
                    <a:pt x="195" y="306"/>
                    <a:pt x="195" y="305"/>
                  </a:cubicBezTo>
                  <a:cubicBezTo>
                    <a:pt x="197" y="305"/>
                    <a:pt x="199" y="304"/>
                    <a:pt x="201" y="304"/>
                  </a:cubicBezTo>
                  <a:cubicBezTo>
                    <a:pt x="199" y="305"/>
                    <a:pt x="197" y="306"/>
                    <a:pt x="194" y="307"/>
                  </a:cubicBezTo>
                  <a:close/>
                  <a:moveTo>
                    <a:pt x="195" y="302"/>
                  </a:moveTo>
                  <a:cubicBezTo>
                    <a:pt x="200" y="300"/>
                    <a:pt x="205" y="298"/>
                    <a:pt x="211" y="296"/>
                  </a:cubicBezTo>
                  <a:cubicBezTo>
                    <a:pt x="216" y="295"/>
                    <a:pt x="222" y="293"/>
                    <a:pt x="228" y="292"/>
                  </a:cubicBezTo>
                  <a:cubicBezTo>
                    <a:pt x="229" y="291"/>
                    <a:pt x="230" y="291"/>
                    <a:pt x="231" y="291"/>
                  </a:cubicBezTo>
                  <a:cubicBezTo>
                    <a:pt x="219" y="295"/>
                    <a:pt x="207" y="299"/>
                    <a:pt x="195" y="304"/>
                  </a:cubicBezTo>
                  <a:cubicBezTo>
                    <a:pt x="195" y="303"/>
                    <a:pt x="195" y="302"/>
                    <a:pt x="195" y="302"/>
                  </a:cubicBezTo>
                  <a:close/>
                  <a:moveTo>
                    <a:pt x="196" y="297"/>
                  </a:moveTo>
                  <a:cubicBezTo>
                    <a:pt x="201" y="296"/>
                    <a:pt x="205" y="294"/>
                    <a:pt x="210" y="292"/>
                  </a:cubicBezTo>
                  <a:cubicBezTo>
                    <a:pt x="216" y="290"/>
                    <a:pt x="221" y="288"/>
                    <a:pt x="227" y="286"/>
                  </a:cubicBezTo>
                  <a:cubicBezTo>
                    <a:pt x="233" y="284"/>
                    <a:pt x="239" y="282"/>
                    <a:pt x="244" y="280"/>
                  </a:cubicBezTo>
                  <a:cubicBezTo>
                    <a:pt x="247" y="279"/>
                    <a:pt x="250" y="278"/>
                    <a:pt x="253" y="277"/>
                  </a:cubicBezTo>
                  <a:cubicBezTo>
                    <a:pt x="254" y="277"/>
                    <a:pt x="255" y="276"/>
                    <a:pt x="256" y="276"/>
                  </a:cubicBezTo>
                  <a:cubicBezTo>
                    <a:pt x="257" y="276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8"/>
                    <a:pt x="248" y="280"/>
                    <a:pt x="244" y="282"/>
                  </a:cubicBezTo>
                  <a:cubicBezTo>
                    <a:pt x="238" y="285"/>
                    <a:pt x="231" y="287"/>
                    <a:pt x="225" y="289"/>
                  </a:cubicBezTo>
                  <a:cubicBezTo>
                    <a:pt x="215" y="293"/>
                    <a:pt x="205" y="296"/>
                    <a:pt x="195" y="300"/>
                  </a:cubicBezTo>
                  <a:cubicBezTo>
                    <a:pt x="196" y="299"/>
                    <a:pt x="196" y="298"/>
                    <a:pt x="196" y="297"/>
                  </a:cubicBezTo>
                  <a:close/>
                  <a:moveTo>
                    <a:pt x="196" y="293"/>
                  </a:moveTo>
                  <a:cubicBezTo>
                    <a:pt x="201" y="292"/>
                    <a:pt x="205" y="290"/>
                    <a:pt x="209" y="288"/>
                  </a:cubicBezTo>
                  <a:cubicBezTo>
                    <a:pt x="215" y="286"/>
                    <a:pt x="222" y="284"/>
                    <a:pt x="228" y="282"/>
                  </a:cubicBezTo>
                  <a:cubicBezTo>
                    <a:pt x="234" y="280"/>
                    <a:pt x="240" y="278"/>
                    <a:pt x="245" y="276"/>
                  </a:cubicBezTo>
                  <a:cubicBezTo>
                    <a:pt x="249" y="274"/>
                    <a:pt x="254" y="273"/>
                    <a:pt x="258" y="271"/>
                  </a:cubicBezTo>
                  <a:cubicBezTo>
                    <a:pt x="254" y="273"/>
                    <a:pt x="250" y="274"/>
                    <a:pt x="246" y="276"/>
                  </a:cubicBezTo>
                  <a:cubicBezTo>
                    <a:pt x="240" y="279"/>
                    <a:pt x="233" y="281"/>
                    <a:pt x="227" y="283"/>
                  </a:cubicBezTo>
                  <a:cubicBezTo>
                    <a:pt x="217" y="287"/>
                    <a:pt x="206" y="291"/>
                    <a:pt x="196" y="296"/>
                  </a:cubicBezTo>
                  <a:cubicBezTo>
                    <a:pt x="196" y="295"/>
                    <a:pt x="196" y="294"/>
                    <a:pt x="196" y="293"/>
                  </a:cubicBezTo>
                  <a:close/>
                  <a:moveTo>
                    <a:pt x="197" y="289"/>
                  </a:moveTo>
                  <a:cubicBezTo>
                    <a:pt x="202" y="286"/>
                    <a:pt x="207" y="285"/>
                    <a:pt x="212" y="283"/>
                  </a:cubicBezTo>
                  <a:cubicBezTo>
                    <a:pt x="218" y="281"/>
                    <a:pt x="225" y="279"/>
                    <a:pt x="231" y="276"/>
                  </a:cubicBezTo>
                  <a:cubicBezTo>
                    <a:pt x="237" y="274"/>
                    <a:pt x="242" y="272"/>
                    <a:pt x="248" y="270"/>
                  </a:cubicBezTo>
                  <a:cubicBezTo>
                    <a:pt x="251" y="269"/>
                    <a:pt x="253" y="268"/>
                    <a:pt x="256" y="267"/>
                  </a:cubicBezTo>
                  <a:cubicBezTo>
                    <a:pt x="257" y="266"/>
                    <a:pt x="258" y="266"/>
                    <a:pt x="259" y="265"/>
                  </a:cubicBezTo>
                  <a:cubicBezTo>
                    <a:pt x="263" y="263"/>
                    <a:pt x="259" y="266"/>
                    <a:pt x="258" y="266"/>
                  </a:cubicBezTo>
                  <a:cubicBezTo>
                    <a:pt x="255" y="268"/>
                    <a:pt x="251" y="270"/>
                    <a:pt x="247" y="271"/>
                  </a:cubicBezTo>
                  <a:cubicBezTo>
                    <a:pt x="241" y="274"/>
                    <a:pt x="234" y="276"/>
                    <a:pt x="228" y="279"/>
                  </a:cubicBezTo>
                  <a:cubicBezTo>
                    <a:pt x="222" y="281"/>
                    <a:pt x="216" y="283"/>
                    <a:pt x="211" y="285"/>
                  </a:cubicBezTo>
                  <a:cubicBezTo>
                    <a:pt x="206" y="287"/>
                    <a:pt x="201" y="289"/>
                    <a:pt x="197" y="291"/>
                  </a:cubicBezTo>
                  <a:cubicBezTo>
                    <a:pt x="197" y="290"/>
                    <a:pt x="197" y="290"/>
                    <a:pt x="197" y="289"/>
                  </a:cubicBezTo>
                  <a:close/>
                  <a:moveTo>
                    <a:pt x="211" y="161"/>
                  </a:moveTo>
                  <a:cubicBezTo>
                    <a:pt x="209" y="162"/>
                    <a:pt x="208" y="162"/>
                    <a:pt x="207" y="162"/>
                  </a:cubicBezTo>
                  <a:cubicBezTo>
                    <a:pt x="207" y="162"/>
                    <a:pt x="207" y="162"/>
                    <a:pt x="207" y="161"/>
                  </a:cubicBezTo>
                  <a:cubicBezTo>
                    <a:pt x="208" y="161"/>
                    <a:pt x="209" y="161"/>
                    <a:pt x="211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5" y="232"/>
                  </a:cubicBezTo>
                  <a:cubicBezTo>
                    <a:pt x="240" y="230"/>
                    <a:pt x="246" y="228"/>
                    <a:pt x="251" y="226"/>
                  </a:cubicBezTo>
                  <a:cubicBezTo>
                    <a:pt x="253" y="225"/>
                    <a:pt x="255" y="224"/>
                    <a:pt x="257" y="224"/>
                  </a:cubicBezTo>
                  <a:cubicBezTo>
                    <a:pt x="257" y="224"/>
                    <a:pt x="257" y="224"/>
                    <a:pt x="257" y="224"/>
                  </a:cubicBezTo>
                  <a:cubicBezTo>
                    <a:pt x="246" y="229"/>
                    <a:pt x="235" y="233"/>
                    <a:pt x="224" y="238"/>
                  </a:cubicBezTo>
                  <a:cubicBezTo>
                    <a:pt x="219" y="240"/>
                    <a:pt x="214" y="242"/>
                    <a:pt x="209" y="245"/>
                  </a:cubicBezTo>
                  <a:cubicBezTo>
                    <a:pt x="206" y="246"/>
                    <a:pt x="204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2" y="240"/>
                  </a:moveTo>
                  <a:cubicBezTo>
                    <a:pt x="205" y="239"/>
                    <a:pt x="209" y="236"/>
                    <a:pt x="213" y="234"/>
                  </a:cubicBezTo>
                  <a:cubicBezTo>
                    <a:pt x="218" y="232"/>
                    <a:pt x="223" y="230"/>
                    <a:pt x="228" y="227"/>
                  </a:cubicBezTo>
                  <a:cubicBezTo>
                    <a:pt x="234" y="225"/>
                    <a:pt x="239" y="223"/>
                    <a:pt x="244" y="220"/>
                  </a:cubicBezTo>
                  <a:cubicBezTo>
                    <a:pt x="247" y="219"/>
                    <a:pt x="249" y="218"/>
                    <a:pt x="252" y="216"/>
                  </a:cubicBezTo>
                  <a:cubicBezTo>
                    <a:pt x="253" y="216"/>
                    <a:pt x="255" y="215"/>
                    <a:pt x="256" y="214"/>
                  </a:cubicBezTo>
                  <a:cubicBezTo>
                    <a:pt x="257" y="214"/>
                    <a:pt x="263" y="210"/>
                    <a:pt x="260" y="213"/>
                  </a:cubicBezTo>
                  <a:cubicBezTo>
                    <a:pt x="250" y="220"/>
                    <a:pt x="238" y="224"/>
                    <a:pt x="228" y="229"/>
                  </a:cubicBezTo>
                  <a:cubicBezTo>
                    <a:pt x="219" y="233"/>
                    <a:pt x="209" y="237"/>
                    <a:pt x="201" y="242"/>
                  </a:cubicBezTo>
                  <a:cubicBezTo>
                    <a:pt x="202" y="242"/>
                    <a:pt x="202" y="241"/>
                    <a:pt x="202" y="240"/>
                  </a:cubicBezTo>
                  <a:close/>
                  <a:moveTo>
                    <a:pt x="208" y="236"/>
                  </a:moveTo>
                  <a:cubicBezTo>
                    <a:pt x="207" y="236"/>
                    <a:pt x="200" y="241"/>
                    <a:pt x="204" y="238"/>
                  </a:cubicBezTo>
                  <a:cubicBezTo>
                    <a:pt x="206" y="237"/>
                    <a:pt x="208" y="236"/>
                    <a:pt x="210" y="235"/>
                  </a:cubicBezTo>
                  <a:cubicBezTo>
                    <a:pt x="209" y="235"/>
                    <a:pt x="209" y="236"/>
                    <a:pt x="208" y="236"/>
                  </a:cubicBezTo>
                  <a:close/>
                  <a:moveTo>
                    <a:pt x="213" y="233"/>
                  </a:moveTo>
                  <a:cubicBezTo>
                    <a:pt x="209" y="234"/>
                    <a:pt x="205" y="236"/>
                    <a:pt x="202" y="239"/>
                  </a:cubicBezTo>
                  <a:cubicBezTo>
                    <a:pt x="202" y="238"/>
                    <a:pt x="202" y="238"/>
                    <a:pt x="202" y="237"/>
                  </a:cubicBezTo>
                  <a:cubicBezTo>
                    <a:pt x="202" y="237"/>
                    <a:pt x="202" y="236"/>
                    <a:pt x="202" y="236"/>
                  </a:cubicBezTo>
                  <a:cubicBezTo>
                    <a:pt x="211" y="231"/>
                    <a:pt x="220" y="226"/>
                    <a:pt x="230" y="221"/>
                  </a:cubicBezTo>
                  <a:cubicBezTo>
                    <a:pt x="235" y="219"/>
                    <a:pt x="241" y="216"/>
                    <a:pt x="247" y="214"/>
                  </a:cubicBezTo>
                  <a:cubicBezTo>
                    <a:pt x="250" y="212"/>
                    <a:pt x="252" y="211"/>
                    <a:pt x="255" y="210"/>
                  </a:cubicBezTo>
                  <a:cubicBezTo>
                    <a:pt x="256" y="209"/>
                    <a:pt x="257" y="208"/>
                    <a:pt x="259" y="207"/>
                  </a:cubicBezTo>
                  <a:cubicBezTo>
                    <a:pt x="259" y="207"/>
                    <a:pt x="259" y="207"/>
                    <a:pt x="259" y="207"/>
                  </a:cubicBezTo>
                  <a:cubicBezTo>
                    <a:pt x="259" y="207"/>
                    <a:pt x="259" y="207"/>
                    <a:pt x="259" y="207"/>
                  </a:cubicBezTo>
                  <a:cubicBezTo>
                    <a:pt x="255" y="210"/>
                    <a:pt x="250" y="212"/>
                    <a:pt x="246" y="215"/>
                  </a:cubicBezTo>
                  <a:cubicBezTo>
                    <a:pt x="240" y="218"/>
                    <a:pt x="235" y="221"/>
                    <a:pt x="229" y="224"/>
                  </a:cubicBezTo>
                  <a:cubicBezTo>
                    <a:pt x="224" y="227"/>
                    <a:pt x="219" y="230"/>
                    <a:pt x="213" y="233"/>
                  </a:cubicBezTo>
                  <a:close/>
                  <a:moveTo>
                    <a:pt x="248" y="212"/>
                  </a:moveTo>
                  <a:cubicBezTo>
                    <a:pt x="243" y="215"/>
                    <a:pt x="238" y="217"/>
                    <a:pt x="232" y="219"/>
                  </a:cubicBezTo>
                  <a:cubicBezTo>
                    <a:pt x="225" y="223"/>
                    <a:pt x="218" y="227"/>
                    <a:pt x="210" y="231"/>
                  </a:cubicBezTo>
                  <a:cubicBezTo>
                    <a:pt x="212" y="230"/>
                    <a:pt x="213" y="229"/>
                    <a:pt x="214" y="228"/>
                  </a:cubicBezTo>
                  <a:cubicBezTo>
                    <a:pt x="219" y="225"/>
                    <a:pt x="224" y="222"/>
                    <a:pt x="229" y="220"/>
                  </a:cubicBezTo>
                  <a:cubicBezTo>
                    <a:pt x="240" y="215"/>
                    <a:pt x="251" y="209"/>
                    <a:pt x="261" y="203"/>
                  </a:cubicBezTo>
                  <a:cubicBezTo>
                    <a:pt x="261" y="203"/>
                    <a:pt x="261" y="204"/>
                    <a:pt x="262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57" y="207"/>
                    <a:pt x="253" y="210"/>
                    <a:pt x="248" y="212"/>
                  </a:cubicBezTo>
                  <a:close/>
                  <a:moveTo>
                    <a:pt x="259" y="187"/>
                  </a:moveTo>
                  <a:cubicBezTo>
                    <a:pt x="250" y="191"/>
                    <a:pt x="240" y="195"/>
                    <a:pt x="231" y="199"/>
                  </a:cubicBezTo>
                  <a:cubicBezTo>
                    <a:pt x="226" y="201"/>
                    <a:pt x="221" y="204"/>
                    <a:pt x="216" y="206"/>
                  </a:cubicBezTo>
                  <a:cubicBezTo>
                    <a:pt x="214" y="207"/>
                    <a:pt x="213" y="208"/>
                    <a:pt x="211" y="209"/>
                  </a:cubicBezTo>
                  <a:cubicBezTo>
                    <a:pt x="209" y="211"/>
                    <a:pt x="206" y="211"/>
                    <a:pt x="204" y="213"/>
                  </a:cubicBezTo>
                  <a:cubicBezTo>
                    <a:pt x="212" y="207"/>
                    <a:pt x="221" y="203"/>
                    <a:pt x="229" y="198"/>
                  </a:cubicBezTo>
                  <a:cubicBezTo>
                    <a:pt x="234" y="195"/>
                    <a:pt x="239" y="193"/>
                    <a:pt x="244" y="191"/>
                  </a:cubicBezTo>
                  <a:cubicBezTo>
                    <a:pt x="247" y="190"/>
                    <a:pt x="250" y="188"/>
                    <a:pt x="252" y="187"/>
                  </a:cubicBezTo>
                  <a:cubicBezTo>
                    <a:pt x="253" y="187"/>
                    <a:pt x="255" y="186"/>
                    <a:pt x="256" y="186"/>
                  </a:cubicBezTo>
                  <a:cubicBezTo>
                    <a:pt x="256" y="185"/>
                    <a:pt x="257" y="185"/>
                    <a:pt x="257" y="185"/>
                  </a:cubicBezTo>
                  <a:cubicBezTo>
                    <a:pt x="258" y="185"/>
                    <a:pt x="259" y="184"/>
                    <a:pt x="259" y="184"/>
                  </a:cubicBezTo>
                  <a:cubicBezTo>
                    <a:pt x="259" y="184"/>
                    <a:pt x="260" y="184"/>
                    <a:pt x="260" y="183"/>
                  </a:cubicBezTo>
                  <a:cubicBezTo>
                    <a:pt x="260" y="186"/>
                    <a:pt x="260" y="188"/>
                    <a:pt x="260" y="191"/>
                  </a:cubicBezTo>
                  <a:cubicBezTo>
                    <a:pt x="250" y="194"/>
                    <a:pt x="241" y="199"/>
                    <a:pt x="232" y="204"/>
                  </a:cubicBezTo>
                  <a:cubicBezTo>
                    <a:pt x="226" y="206"/>
                    <a:pt x="221" y="209"/>
                    <a:pt x="216" y="211"/>
                  </a:cubicBezTo>
                  <a:cubicBezTo>
                    <a:pt x="214" y="213"/>
                    <a:pt x="211" y="214"/>
                    <a:pt x="209" y="215"/>
                  </a:cubicBezTo>
                  <a:cubicBezTo>
                    <a:pt x="208" y="216"/>
                    <a:pt x="207" y="217"/>
                    <a:pt x="206" y="217"/>
                  </a:cubicBezTo>
                  <a:cubicBezTo>
                    <a:pt x="205" y="218"/>
                    <a:pt x="201" y="220"/>
                    <a:pt x="205" y="218"/>
                  </a:cubicBezTo>
                  <a:cubicBezTo>
                    <a:pt x="213" y="211"/>
                    <a:pt x="223" y="206"/>
                    <a:pt x="233" y="201"/>
                  </a:cubicBezTo>
                  <a:cubicBezTo>
                    <a:pt x="238" y="199"/>
                    <a:pt x="243" y="196"/>
                    <a:pt x="248" y="194"/>
                  </a:cubicBezTo>
                  <a:cubicBezTo>
                    <a:pt x="252" y="192"/>
                    <a:pt x="256" y="190"/>
                    <a:pt x="260" y="187"/>
                  </a:cubicBezTo>
                  <a:cubicBezTo>
                    <a:pt x="260" y="187"/>
                    <a:pt x="260" y="186"/>
                    <a:pt x="259" y="187"/>
                  </a:cubicBezTo>
                  <a:close/>
                  <a:moveTo>
                    <a:pt x="204" y="206"/>
                  </a:moveTo>
                  <a:cubicBezTo>
                    <a:pt x="213" y="202"/>
                    <a:pt x="222" y="197"/>
                    <a:pt x="231" y="193"/>
                  </a:cubicBezTo>
                  <a:cubicBezTo>
                    <a:pt x="236" y="190"/>
                    <a:pt x="241" y="188"/>
                    <a:pt x="246" y="186"/>
                  </a:cubicBezTo>
                  <a:cubicBezTo>
                    <a:pt x="248" y="185"/>
                    <a:pt x="251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47" y="187"/>
                    <a:pt x="239" y="190"/>
                    <a:pt x="231" y="193"/>
                  </a:cubicBezTo>
                  <a:cubicBezTo>
                    <a:pt x="221" y="198"/>
                    <a:pt x="212" y="204"/>
                    <a:pt x="204" y="209"/>
                  </a:cubicBezTo>
                  <a:cubicBezTo>
                    <a:pt x="204" y="208"/>
                    <a:pt x="204" y="207"/>
                    <a:pt x="204" y="206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3" y="194"/>
                    <a:pt x="222" y="190"/>
                    <a:pt x="231" y="186"/>
                  </a:cubicBezTo>
                  <a:cubicBezTo>
                    <a:pt x="240" y="182"/>
                    <a:pt x="249" y="177"/>
                    <a:pt x="258" y="172"/>
                  </a:cubicBezTo>
                  <a:cubicBezTo>
                    <a:pt x="258" y="172"/>
                    <a:pt x="259" y="173"/>
                    <a:pt x="259" y="173"/>
                  </a:cubicBezTo>
                  <a:cubicBezTo>
                    <a:pt x="259" y="173"/>
                    <a:pt x="259" y="174"/>
                    <a:pt x="259" y="174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50" y="179"/>
                    <a:pt x="241" y="183"/>
                    <a:pt x="232" y="188"/>
                  </a:cubicBezTo>
                  <a:cubicBezTo>
                    <a:pt x="226" y="190"/>
                    <a:pt x="221" y="192"/>
                    <a:pt x="216" y="194"/>
                  </a:cubicBezTo>
                  <a:cubicBezTo>
                    <a:pt x="212" y="196"/>
                    <a:pt x="208" y="199"/>
                    <a:pt x="204" y="201"/>
                  </a:cubicBezTo>
                  <a:cubicBezTo>
                    <a:pt x="204" y="200"/>
                    <a:pt x="204" y="200"/>
                    <a:pt x="204" y="199"/>
                  </a:cubicBezTo>
                  <a:close/>
                  <a:moveTo>
                    <a:pt x="259" y="175"/>
                  </a:moveTo>
                  <a:cubicBezTo>
                    <a:pt x="259" y="176"/>
                    <a:pt x="259" y="177"/>
                    <a:pt x="259" y="179"/>
                  </a:cubicBezTo>
                  <a:cubicBezTo>
                    <a:pt x="259" y="178"/>
                    <a:pt x="259" y="178"/>
                    <a:pt x="259" y="179"/>
                  </a:cubicBezTo>
                  <a:cubicBezTo>
                    <a:pt x="250" y="184"/>
                    <a:pt x="240" y="188"/>
                    <a:pt x="231" y="192"/>
                  </a:cubicBezTo>
                  <a:cubicBezTo>
                    <a:pt x="226" y="195"/>
                    <a:pt x="221" y="197"/>
                    <a:pt x="216" y="200"/>
                  </a:cubicBezTo>
                  <a:cubicBezTo>
                    <a:pt x="213" y="201"/>
                    <a:pt x="210" y="202"/>
                    <a:pt x="207" y="204"/>
                  </a:cubicBezTo>
                  <a:cubicBezTo>
                    <a:pt x="201" y="207"/>
                    <a:pt x="205" y="204"/>
                    <a:pt x="208" y="203"/>
                  </a:cubicBezTo>
                  <a:cubicBezTo>
                    <a:pt x="216" y="197"/>
                    <a:pt x="226" y="193"/>
                    <a:pt x="235" y="189"/>
                  </a:cubicBezTo>
                  <a:cubicBezTo>
                    <a:pt x="243" y="185"/>
                    <a:pt x="252" y="181"/>
                    <a:pt x="259" y="175"/>
                  </a:cubicBezTo>
                  <a:close/>
                  <a:moveTo>
                    <a:pt x="232" y="193"/>
                  </a:moveTo>
                  <a:cubicBezTo>
                    <a:pt x="242" y="189"/>
                    <a:pt x="251" y="185"/>
                    <a:pt x="259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0" y="180"/>
                    <a:pt x="260" y="181"/>
                    <a:pt x="260" y="183"/>
                  </a:cubicBezTo>
                  <a:cubicBezTo>
                    <a:pt x="258" y="184"/>
                    <a:pt x="255" y="185"/>
                    <a:pt x="253" y="186"/>
                  </a:cubicBezTo>
                  <a:cubicBezTo>
                    <a:pt x="246" y="190"/>
                    <a:pt x="238" y="193"/>
                    <a:pt x="230" y="196"/>
                  </a:cubicBezTo>
                  <a:cubicBezTo>
                    <a:pt x="225" y="199"/>
                    <a:pt x="220" y="201"/>
                    <a:pt x="215" y="203"/>
                  </a:cubicBezTo>
                  <a:cubicBezTo>
                    <a:pt x="213" y="205"/>
                    <a:pt x="211" y="206"/>
                    <a:pt x="209" y="207"/>
                  </a:cubicBezTo>
                  <a:cubicBezTo>
                    <a:pt x="209" y="207"/>
                    <a:pt x="208" y="207"/>
                    <a:pt x="208" y="207"/>
                  </a:cubicBezTo>
                  <a:cubicBezTo>
                    <a:pt x="216" y="202"/>
                    <a:pt x="224" y="197"/>
                    <a:pt x="232" y="193"/>
                  </a:cubicBezTo>
                  <a:close/>
                  <a:moveTo>
                    <a:pt x="229" y="206"/>
                  </a:moveTo>
                  <a:cubicBezTo>
                    <a:pt x="234" y="204"/>
                    <a:pt x="238" y="201"/>
                    <a:pt x="243" y="199"/>
                  </a:cubicBezTo>
                  <a:cubicBezTo>
                    <a:pt x="248" y="197"/>
                    <a:pt x="255" y="195"/>
                    <a:pt x="259" y="192"/>
                  </a:cubicBezTo>
                  <a:cubicBezTo>
                    <a:pt x="250" y="198"/>
                    <a:pt x="239" y="202"/>
                    <a:pt x="230" y="207"/>
                  </a:cubicBezTo>
                  <a:cubicBezTo>
                    <a:pt x="220" y="211"/>
                    <a:pt x="212" y="217"/>
                    <a:pt x="203" y="222"/>
                  </a:cubicBezTo>
                  <a:cubicBezTo>
                    <a:pt x="203" y="221"/>
                    <a:pt x="203" y="220"/>
                    <a:pt x="203" y="219"/>
                  </a:cubicBezTo>
                  <a:cubicBezTo>
                    <a:pt x="212" y="215"/>
                    <a:pt x="220" y="210"/>
                    <a:pt x="229" y="206"/>
                  </a:cubicBezTo>
                  <a:close/>
                  <a:moveTo>
                    <a:pt x="203" y="223"/>
                  </a:moveTo>
                  <a:cubicBezTo>
                    <a:pt x="207" y="222"/>
                    <a:pt x="210" y="220"/>
                    <a:pt x="214" y="218"/>
                  </a:cubicBezTo>
                  <a:cubicBezTo>
                    <a:pt x="219" y="215"/>
                    <a:pt x="224" y="212"/>
                    <a:pt x="229" y="210"/>
                  </a:cubicBezTo>
                  <a:cubicBezTo>
                    <a:pt x="233" y="208"/>
                    <a:pt x="236" y="207"/>
                    <a:pt x="239" y="205"/>
                  </a:cubicBezTo>
                  <a:cubicBezTo>
                    <a:pt x="234" y="207"/>
                    <a:pt x="230" y="210"/>
                    <a:pt x="225" y="212"/>
                  </a:cubicBezTo>
                  <a:cubicBezTo>
                    <a:pt x="220" y="214"/>
                    <a:pt x="215" y="218"/>
                    <a:pt x="211" y="221"/>
                  </a:cubicBezTo>
                  <a:cubicBezTo>
                    <a:pt x="208" y="223"/>
                    <a:pt x="205" y="224"/>
                    <a:pt x="202" y="226"/>
                  </a:cubicBezTo>
                  <a:cubicBezTo>
                    <a:pt x="203" y="225"/>
                    <a:pt x="203" y="224"/>
                    <a:pt x="203" y="223"/>
                  </a:cubicBezTo>
                  <a:close/>
                  <a:moveTo>
                    <a:pt x="202" y="228"/>
                  </a:moveTo>
                  <a:cubicBezTo>
                    <a:pt x="212" y="224"/>
                    <a:pt x="220" y="219"/>
                    <a:pt x="229" y="214"/>
                  </a:cubicBezTo>
                  <a:cubicBezTo>
                    <a:pt x="235" y="212"/>
                    <a:pt x="240" y="210"/>
                    <a:pt x="246" y="207"/>
                  </a:cubicBezTo>
                  <a:cubicBezTo>
                    <a:pt x="248" y="206"/>
                    <a:pt x="250" y="205"/>
                    <a:pt x="252" y="204"/>
                  </a:cubicBezTo>
                  <a:cubicBezTo>
                    <a:pt x="244" y="208"/>
                    <a:pt x="235" y="212"/>
                    <a:pt x="227" y="216"/>
                  </a:cubicBezTo>
                  <a:cubicBezTo>
                    <a:pt x="221" y="219"/>
                    <a:pt x="216" y="222"/>
                    <a:pt x="211" y="225"/>
                  </a:cubicBezTo>
                  <a:cubicBezTo>
                    <a:pt x="208" y="227"/>
                    <a:pt x="205" y="228"/>
                    <a:pt x="202" y="231"/>
                  </a:cubicBezTo>
                  <a:cubicBezTo>
                    <a:pt x="202" y="230"/>
                    <a:pt x="202" y="229"/>
                    <a:pt x="202" y="228"/>
                  </a:cubicBezTo>
                  <a:close/>
                  <a:moveTo>
                    <a:pt x="215" y="224"/>
                  </a:moveTo>
                  <a:cubicBezTo>
                    <a:pt x="220" y="221"/>
                    <a:pt x="225" y="218"/>
                    <a:pt x="230" y="216"/>
                  </a:cubicBezTo>
                  <a:cubicBezTo>
                    <a:pt x="241" y="211"/>
                    <a:pt x="251" y="206"/>
                    <a:pt x="261" y="200"/>
                  </a:cubicBezTo>
                  <a:cubicBezTo>
                    <a:pt x="261" y="200"/>
                    <a:pt x="261" y="199"/>
                    <a:pt x="260" y="199"/>
                  </a:cubicBezTo>
                  <a:cubicBezTo>
                    <a:pt x="250" y="204"/>
                    <a:pt x="239" y="209"/>
                    <a:pt x="229" y="214"/>
                  </a:cubicBezTo>
                  <a:cubicBezTo>
                    <a:pt x="224" y="216"/>
                    <a:pt x="219" y="218"/>
                    <a:pt x="215" y="221"/>
                  </a:cubicBezTo>
                  <a:cubicBezTo>
                    <a:pt x="212" y="222"/>
                    <a:pt x="210" y="224"/>
                    <a:pt x="207" y="225"/>
                  </a:cubicBezTo>
                  <a:cubicBezTo>
                    <a:pt x="206" y="226"/>
                    <a:pt x="204" y="226"/>
                    <a:pt x="202" y="227"/>
                  </a:cubicBezTo>
                  <a:cubicBezTo>
                    <a:pt x="202" y="227"/>
                    <a:pt x="202" y="227"/>
                    <a:pt x="202" y="227"/>
                  </a:cubicBezTo>
                  <a:cubicBezTo>
                    <a:pt x="203" y="226"/>
                    <a:pt x="204" y="226"/>
                    <a:pt x="205" y="225"/>
                  </a:cubicBezTo>
                  <a:cubicBezTo>
                    <a:pt x="213" y="220"/>
                    <a:pt x="221" y="215"/>
                    <a:pt x="230" y="210"/>
                  </a:cubicBezTo>
                  <a:cubicBezTo>
                    <a:pt x="240" y="205"/>
                    <a:pt x="250" y="201"/>
                    <a:pt x="260" y="195"/>
                  </a:cubicBezTo>
                  <a:cubicBezTo>
                    <a:pt x="261" y="195"/>
                    <a:pt x="260" y="194"/>
                    <a:pt x="260" y="194"/>
                  </a:cubicBezTo>
                  <a:cubicBezTo>
                    <a:pt x="250" y="199"/>
                    <a:pt x="240" y="204"/>
                    <a:pt x="231" y="208"/>
                  </a:cubicBezTo>
                  <a:cubicBezTo>
                    <a:pt x="222" y="213"/>
                    <a:pt x="211" y="218"/>
                    <a:pt x="203" y="223"/>
                  </a:cubicBezTo>
                  <a:cubicBezTo>
                    <a:pt x="213" y="217"/>
                    <a:pt x="222" y="211"/>
                    <a:pt x="231" y="206"/>
                  </a:cubicBezTo>
                  <a:cubicBezTo>
                    <a:pt x="241" y="202"/>
                    <a:pt x="251" y="197"/>
                    <a:pt x="260" y="192"/>
                  </a:cubicBezTo>
                  <a:cubicBezTo>
                    <a:pt x="261" y="193"/>
                    <a:pt x="261" y="194"/>
                    <a:pt x="261" y="195"/>
                  </a:cubicBezTo>
                  <a:cubicBezTo>
                    <a:pt x="261" y="197"/>
                    <a:pt x="261" y="200"/>
                    <a:pt x="261" y="202"/>
                  </a:cubicBezTo>
                  <a:cubicBezTo>
                    <a:pt x="261" y="202"/>
                    <a:pt x="261" y="202"/>
                    <a:pt x="261" y="202"/>
                  </a:cubicBezTo>
                  <a:cubicBezTo>
                    <a:pt x="260" y="202"/>
                    <a:pt x="260" y="202"/>
                    <a:pt x="259" y="203"/>
                  </a:cubicBezTo>
                  <a:cubicBezTo>
                    <a:pt x="259" y="203"/>
                    <a:pt x="259" y="203"/>
                    <a:pt x="258" y="203"/>
                  </a:cubicBezTo>
                  <a:cubicBezTo>
                    <a:pt x="249" y="208"/>
                    <a:pt x="239" y="213"/>
                    <a:pt x="230" y="217"/>
                  </a:cubicBezTo>
                  <a:cubicBezTo>
                    <a:pt x="225" y="220"/>
                    <a:pt x="220" y="222"/>
                    <a:pt x="215" y="225"/>
                  </a:cubicBezTo>
                  <a:cubicBezTo>
                    <a:pt x="213" y="226"/>
                    <a:pt x="211" y="227"/>
                    <a:pt x="209" y="228"/>
                  </a:cubicBezTo>
                  <a:cubicBezTo>
                    <a:pt x="207" y="230"/>
                    <a:pt x="204" y="230"/>
                    <a:pt x="202" y="232"/>
                  </a:cubicBezTo>
                  <a:cubicBezTo>
                    <a:pt x="206" y="228"/>
                    <a:pt x="211" y="226"/>
                    <a:pt x="215" y="224"/>
                  </a:cubicBezTo>
                  <a:close/>
                  <a:moveTo>
                    <a:pt x="207" y="163"/>
                  </a:moveTo>
                  <a:cubicBezTo>
                    <a:pt x="208" y="163"/>
                    <a:pt x="210" y="163"/>
                    <a:pt x="210" y="162"/>
                  </a:cubicBezTo>
                  <a:cubicBezTo>
                    <a:pt x="209" y="163"/>
                    <a:pt x="208" y="164"/>
                    <a:pt x="207" y="165"/>
                  </a:cubicBezTo>
                  <a:cubicBezTo>
                    <a:pt x="207" y="164"/>
                    <a:pt x="207" y="164"/>
                    <a:pt x="207" y="163"/>
                  </a:cubicBezTo>
                  <a:close/>
                  <a:moveTo>
                    <a:pt x="207" y="166"/>
                  </a:moveTo>
                  <a:cubicBezTo>
                    <a:pt x="210" y="165"/>
                    <a:pt x="213" y="164"/>
                    <a:pt x="215" y="163"/>
                  </a:cubicBezTo>
                  <a:cubicBezTo>
                    <a:pt x="213" y="165"/>
                    <a:pt x="210" y="167"/>
                    <a:pt x="207" y="169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1"/>
                  </a:moveTo>
                  <a:cubicBezTo>
                    <a:pt x="212" y="169"/>
                    <a:pt x="217" y="166"/>
                    <a:pt x="220" y="164"/>
                  </a:cubicBezTo>
                  <a:cubicBezTo>
                    <a:pt x="216" y="167"/>
                    <a:pt x="211" y="170"/>
                    <a:pt x="207" y="173"/>
                  </a:cubicBezTo>
                  <a:cubicBezTo>
                    <a:pt x="207" y="172"/>
                    <a:pt x="207" y="171"/>
                    <a:pt x="207" y="171"/>
                  </a:cubicBezTo>
                  <a:close/>
                  <a:moveTo>
                    <a:pt x="207" y="175"/>
                  </a:moveTo>
                  <a:cubicBezTo>
                    <a:pt x="214" y="173"/>
                    <a:pt x="220" y="167"/>
                    <a:pt x="227" y="164"/>
                  </a:cubicBezTo>
                  <a:cubicBezTo>
                    <a:pt x="220" y="167"/>
                    <a:pt x="213" y="174"/>
                    <a:pt x="206" y="178"/>
                  </a:cubicBezTo>
                  <a:cubicBezTo>
                    <a:pt x="207" y="177"/>
                    <a:pt x="207" y="176"/>
                    <a:pt x="207" y="175"/>
                  </a:cubicBezTo>
                  <a:close/>
                  <a:moveTo>
                    <a:pt x="228" y="163"/>
                  </a:moveTo>
                  <a:cubicBezTo>
                    <a:pt x="229" y="164"/>
                    <a:pt x="230" y="164"/>
                    <a:pt x="231" y="164"/>
                  </a:cubicBezTo>
                  <a:cubicBezTo>
                    <a:pt x="226" y="166"/>
                    <a:pt x="221" y="169"/>
                    <a:pt x="216" y="172"/>
                  </a:cubicBezTo>
                  <a:cubicBezTo>
                    <a:pt x="220" y="169"/>
                    <a:pt x="224" y="166"/>
                    <a:pt x="228" y="164"/>
                  </a:cubicBezTo>
                  <a:cubicBezTo>
                    <a:pt x="228" y="164"/>
                    <a:pt x="228" y="164"/>
                    <a:pt x="228" y="163"/>
                  </a:cubicBezTo>
                  <a:close/>
                  <a:moveTo>
                    <a:pt x="206" y="179"/>
                  </a:moveTo>
                  <a:cubicBezTo>
                    <a:pt x="207" y="179"/>
                    <a:pt x="207" y="179"/>
                    <a:pt x="208" y="178"/>
                  </a:cubicBezTo>
                  <a:cubicBezTo>
                    <a:pt x="211" y="176"/>
                    <a:pt x="214" y="174"/>
                    <a:pt x="217" y="172"/>
                  </a:cubicBezTo>
                  <a:cubicBezTo>
                    <a:pt x="220" y="170"/>
                    <a:pt x="222" y="169"/>
                    <a:pt x="224" y="168"/>
                  </a:cubicBezTo>
                  <a:cubicBezTo>
                    <a:pt x="227" y="166"/>
                    <a:pt x="230" y="166"/>
                    <a:pt x="232" y="164"/>
                  </a:cubicBezTo>
                  <a:cubicBezTo>
                    <a:pt x="228" y="168"/>
                    <a:pt x="223" y="170"/>
                    <a:pt x="218" y="173"/>
                  </a:cubicBezTo>
                  <a:cubicBezTo>
                    <a:pt x="214" y="176"/>
                    <a:pt x="210" y="179"/>
                    <a:pt x="206" y="182"/>
                  </a:cubicBezTo>
                  <a:cubicBezTo>
                    <a:pt x="206" y="181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80"/>
                  </a:moveTo>
                  <a:cubicBezTo>
                    <a:pt x="213" y="178"/>
                    <a:pt x="216" y="176"/>
                    <a:pt x="219" y="174"/>
                  </a:cubicBezTo>
                  <a:cubicBezTo>
                    <a:pt x="224" y="171"/>
                    <a:pt x="229" y="168"/>
                    <a:pt x="233" y="164"/>
                  </a:cubicBezTo>
                  <a:cubicBezTo>
                    <a:pt x="234" y="164"/>
                    <a:pt x="236" y="164"/>
                    <a:pt x="237" y="164"/>
                  </a:cubicBezTo>
                  <a:cubicBezTo>
                    <a:pt x="233" y="167"/>
                    <a:pt x="228" y="169"/>
                    <a:pt x="223" y="172"/>
                  </a:cubicBezTo>
                  <a:cubicBezTo>
                    <a:pt x="219" y="174"/>
                    <a:pt x="214" y="177"/>
                    <a:pt x="210" y="180"/>
                  </a:cubicBezTo>
                  <a:cubicBezTo>
                    <a:pt x="210" y="180"/>
                    <a:pt x="210" y="180"/>
                    <a:pt x="210" y="180"/>
                  </a:cubicBezTo>
                  <a:close/>
                  <a:moveTo>
                    <a:pt x="238" y="164"/>
                  </a:moveTo>
                  <a:cubicBezTo>
                    <a:pt x="240" y="165"/>
                    <a:pt x="241" y="165"/>
                    <a:pt x="243" y="165"/>
                  </a:cubicBezTo>
                  <a:cubicBezTo>
                    <a:pt x="240" y="166"/>
                    <a:pt x="238" y="168"/>
                    <a:pt x="236" y="169"/>
                  </a:cubicBezTo>
                  <a:cubicBezTo>
                    <a:pt x="233" y="172"/>
                    <a:pt x="229" y="173"/>
                    <a:pt x="226" y="175"/>
                  </a:cubicBezTo>
                  <a:cubicBezTo>
                    <a:pt x="219" y="178"/>
                    <a:pt x="213" y="183"/>
                    <a:pt x="207" y="186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7" y="185"/>
                    <a:pt x="211" y="183"/>
                    <a:pt x="212" y="182"/>
                  </a:cubicBezTo>
                  <a:cubicBezTo>
                    <a:pt x="215" y="180"/>
                    <a:pt x="218" y="178"/>
                    <a:pt x="222" y="176"/>
                  </a:cubicBezTo>
                  <a:cubicBezTo>
                    <a:pt x="227" y="172"/>
                    <a:pt x="233" y="169"/>
                    <a:pt x="238" y="164"/>
                  </a:cubicBezTo>
                  <a:close/>
                  <a:moveTo>
                    <a:pt x="205" y="187"/>
                  </a:moveTo>
                  <a:cubicBezTo>
                    <a:pt x="212" y="184"/>
                    <a:pt x="217" y="180"/>
                    <a:pt x="223" y="177"/>
                  </a:cubicBezTo>
                  <a:cubicBezTo>
                    <a:pt x="229" y="173"/>
                    <a:pt x="236" y="170"/>
                    <a:pt x="243" y="166"/>
                  </a:cubicBezTo>
                  <a:cubicBezTo>
                    <a:pt x="230" y="174"/>
                    <a:pt x="217" y="181"/>
                    <a:pt x="205" y="190"/>
                  </a:cubicBezTo>
                  <a:cubicBezTo>
                    <a:pt x="205" y="189"/>
                    <a:pt x="205" y="188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9"/>
                    <a:pt x="209" y="188"/>
                    <a:pt x="211" y="186"/>
                  </a:cubicBezTo>
                  <a:cubicBezTo>
                    <a:pt x="215" y="184"/>
                    <a:pt x="218" y="181"/>
                    <a:pt x="222" y="179"/>
                  </a:cubicBezTo>
                  <a:cubicBezTo>
                    <a:pt x="229" y="175"/>
                    <a:pt x="237" y="171"/>
                    <a:pt x="244" y="166"/>
                  </a:cubicBezTo>
                  <a:cubicBezTo>
                    <a:pt x="244" y="166"/>
                    <a:pt x="244" y="166"/>
                    <a:pt x="244" y="165"/>
                  </a:cubicBezTo>
                  <a:cubicBezTo>
                    <a:pt x="245" y="166"/>
                    <a:pt x="247" y="166"/>
                    <a:pt x="249" y="167"/>
                  </a:cubicBezTo>
                  <a:cubicBezTo>
                    <a:pt x="243" y="171"/>
                    <a:pt x="236" y="174"/>
                    <a:pt x="229" y="177"/>
                  </a:cubicBezTo>
                  <a:cubicBezTo>
                    <a:pt x="222" y="181"/>
                    <a:pt x="215" y="185"/>
                    <a:pt x="208" y="189"/>
                  </a:cubicBezTo>
                  <a:cubicBezTo>
                    <a:pt x="208" y="189"/>
                    <a:pt x="205" y="191"/>
                    <a:pt x="205" y="190"/>
                  </a:cubicBezTo>
                  <a:close/>
                  <a:moveTo>
                    <a:pt x="207" y="174"/>
                  </a:moveTo>
                  <a:cubicBezTo>
                    <a:pt x="207" y="174"/>
                    <a:pt x="207" y="174"/>
                    <a:pt x="207" y="174"/>
                  </a:cubicBezTo>
                  <a:cubicBezTo>
                    <a:pt x="210" y="173"/>
                    <a:pt x="213" y="170"/>
                    <a:pt x="215" y="168"/>
                  </a:cubicBezTo>
                  <a:cubicBezTo>
                    <a:pt x="218" y="166"/>
                    <a:pt x="220" y="165"/>
                    <a:pt x="223" y="163"/>
                  </a:cubicBezTo>
                  <a:cubicBezTo>
                    <a:pt x="224" y="163"/>
                    <a:pt x="226" y="163"/>
                    <a:pt x="227" y="163"/>
                  </a:cubicBezTo>
                  <a:cubicBezTo>
                    <a:pt x="220" y="166"/>
                    <a:pt x="214" y="171"/>
                    <a:pt x="207" y="174"/>
                  </a:cubicBezTo>
                  <a:close/>
                  <a:moveTo>
                    <a:pt x="211" y="168"/>
                  </a:moveTo>
                  <a:cubicBezTo>
                    <a:pt x="210" y="169"/>
                    <a:pt x="209" y="169"/>
                    <a:pt x="208" y="169"/>
                  </a:cubicBezTo>
                  <a:cubicBezTo>
                    <a:pt x="204" y="171"/>
                    <a:pt x="211" y="166"/>
                    <a:pt x="211" y="167"/>
                  </a:cubicBezTo>
                  <a:cubicBezTo>
                    <a:pt x="213" y="165"/>
                    <a:pt x="215" y="164"/>
                    <a:pt x="217" y="162"/>
                  </a:cubicBezTo>
                  <a:cubicBezTo>
                    <a:pt x="217" y="162"/>
                    <a:pt x="217" y="162"/>
                    <a:pt x="217" y="162"/>
                  </a:cubicBezTo>
                  <a:cubicBezTo>
                    <a:pt x="218" y="162"/>
                    <a:pt x="220" y="162"/>
                    <a:pt x="221" y="162"/>
                  </a:cubicBezTo>
                  <a:cubicBezTo>
                    <a:pt x="221" y="162"/>
                    <a:pt x="221" y="162"/>
                    <a:pt x="221" y="162"/>
                  </a:cubicBezTo>
                  <a:cubicBezTo>
                    <a:pt x="217" y="164"/>
                    <a:pt x="214" y="166"/>
                    <a:pt x="211" y="168"/>
                  </a:cubicBezTo>
                  <a:close/>
                  <a:moveTo>
                    <a:pt x="216" y="162"/>
                  </a:moveTo>
                  <a:cubicBezTo>
                    <a:pt x="213" y="163"/>
                    <a:pt x="211" y="164"/>
                    <a:pt x="209" y="165"/>
                  </a:cubicBezTo>
                  <a:cubicBezTo>
                    <a:pt x="208" y="165"/>
                    <a:pt x="207" y="166"/>
                    <a:pt x="207" y="166"/>
                  </a:cubicBezTo>
                  <a:cubicBezTo>
                    <a:pt x="207" y="166"/>
                    <a:pt x="207" y="166"/>
                    <a:pt x="207" y="166"/>
                  </a:cubicBezTo>
                  <a:cubicBezTo>
                    <a:pt x="208" y="165"/>
                    <a:pt x="208" y="165"/>
                    <a:pt x="209" y="164"/>
                  </a:cubicBezTo>
                  <a:cubicBezTo>
                    <a:pt x="210" y="164"/>
                    <a:pt x="211" y="163"/>
                    <a:pt x="211" y="162"/>
                  </a:cubicBezTo>
                  <a:cubicBezTo>
                    <a:pt x="212" y="162"/>
                    <a:pt x="212" y="161"/>
                    <a:pt x="212" y="161"/>
                  </a:cubicBezTo>
                  <a:cubicBezTo>
                    <a:pt x="213" y="161"/>
                    <a:pt x="214" y="162"/>
                    <a:pt x="216" y="162"/>
                  </a:cubicBezTo>
                  <a:close/>
                  <a:moveTo>
                    <a:pt x="206" y="183"/>
                  </a:moveTo>
                  <a:cubicBezTo>
                    <a:pt x="211" y="180"/>
                    <a:pt x="216" y="177"/>
                    <a:pt x="221" y="174"/>
                  </a:cubicBezTo>
                  <a:cubicBezTo>
                    <a:pt x="225" y="171"/>
                    <a:pt x="229" y="170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1" y="169"/>
                    <a:pt x="230" y="170"/>
                    <a:pt x="228" y="171"/>
                  </a:cubicBezTo>
                  <a:cubicBezTo>
                    <a:pt x="226" y="172"/>
                    <a:pt x="223" y="174"/>
                    <a:pt x="220" y="176"/>
                  </a:cubicBezTo>
                  <a:cubicBezTo>
                    <a:pt x="215" y="180"/>
                    <a:pt x="210" y="182"/>
                    <a:pt x="206" y="186"/>
                  </a:cubicBezTo>
                  <a:cubicBezTo>
                    <a:pt x="206" y="185"/>
                    <a:pt x="206" y="184"/>
                    <a:pt x="206" y="183"/>
                  </a:cubicBezTo>
                  <a:close/>
                  <a:moveTo>
                    <a:pt x="205" y="191"/>
                  </a:moveTo>
                  <a:cubicBezTo>
                    <a:pt x="212" y="188"/>
                    <a:pt x="219" y="183"/>
                    <a:pt x="226" y="179"/>
                  </a:cubicBezTo>
                  <a:cubicBezTo>
                    <a:pt x="234" y="175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248" y="169"/>
                    <a:pt x="245" y="171"/>
                    <a:pt x="242" y="173"/>
                  </a:cubicBezTo>
                  <a:cubicBezTo>
                    <a:pt x="238" y="175"/>
                    <a:pt x="234" y="177"/>
                    <a:pt x="229" y="179"/>
                  </a:cubicBezTo>
                  <a:cubicBezTo>
                    <a:pt x="222" y="184"/>
                    <a:pt x="213" y="188"/>
                    <a:pt x="205" y="192"/>
                  </a:cubicBezTo>
                  <a:cubicBezTo>
                    <a:pt x="205" y="193"/>
                    <a:pt x="205" y="193"/>
                    <a:pt x="206" y="193"/>
                  </a:cubicBezTo>
                  <a:cubicBezTo>
                    <a:pt x="214" y="189"/>
                    <a:pt x="222" y="185"/>
                    <a:pt x="230" y="180"/>
                  </a:cubicBezTo>
                  <a:cubicBezTo>
                    <a:pt x="233" y="178"/>
                    <a:pt x="237" y="176"/>
                    <a:pt x="241" y="174"/>
                  </a:cubicBezTo>
                  <a:cubicBezTo>
                    <a:pt x="243" y="173"/>
                    <a:pt x="245" y="172"/>
                    <a:pt x="247" y="171"/>
                  </a:cubicBezTo>
                  <a:cubicBezTo>
                    <a:pt x="248" y="170"/>
                    <a:pt x="250" y="169"/>
                    <a:pt x="251" y="168"/>
                  </a:cubicBezTo>
                  <a:cubicBezTo>
                    <a:pt x="253" y="169"/>
                    <a:pt x="254" y="169"/>
                    <a:pt x="256" y="170"/>
                  </a:cubicBezTo>
                  <a:cubicBezTo>
                    <a:pt x="239" y="179"/>
                    <a:pt x="221" y="187"/>
                    <a:pt x="205" y="196"/>
                  </a:cubicBezTo>
                  <a:cubicBezTo>
                    <a:pt x="204" y="196"/>
                    <a:pt x="205" y="197"/>
                    <a:pt x="205" y="197"/>
                  </a:cubicBezTo>
                  <a:cubicBezTo>
                    <a:pt x="222" y="187"/>
                    <a:pt x="240" y="180"/>
                    <a:pt x="256" y="171"/>
                  </a:cubicBezTo>
                  <a:cubicBezTo>
                    <a:pt x="257" y="171"/>
                    <a:pt x="257" y="171"/>
                    <a:pt x="258" y="172"/>
                  </a:cubicBezTo>
                  <a:cubicBezTo>
                    <a:pt x="249" y="176"/>
                    <a:pt x="240" y="181"/>
                    <a:pt x="231" y="185"/>
                  </a:cubicBezTo>
                  <a:cubicBezTo>
                    <a:pt x="222" y="189"/>
                    <a:pt x="213" y="193"/>
                    <a:pt x="204" y="198"/>
                  </a:cubicBezTo>
                  <a:cubicBezTo>
                    <a:pt x="204" y="197"/>
                    <a:pt x="204" y="196"/>
                    <a:pt x="205" y="195"/>
                  </a:cubicBezTo>
                  <a:cubicBezTo>
                    <a:pt x="212" y="191"/>
                    <a:pt x="220" y="187"/>
                    <a:pt x="228" y="183"/>
                  </a:cubicBezTo>
                  <a:cubicBezTo>
                    <a:pt x="236" y="179"/>
                    <a:pt x="245" y="175"/>
                    <a:pt x="254" y="170"/>
                  </a:cubicBezTo>
                  <a:cubicBezTo>
                    <a:pt x="254" y="170"/>
                    <a:pt x="254" y="169"/>
                    <a:pt x="254" y="170"/>
                  </a:cubicBezTo>
                  <a:cubicBezTo>
                    <a:pt x="245" y="174"/>
                    <a:pt x="236" y="178"/>
                    <a:pt x="227" y="183"/>
                  </a:cubicBezTo>
                  <a:cubicBezTo>
                    <a:pt x="220" y="187"/>
                    <a:pt x="212" y="190"/>
                    <a:pt x="205" y="194"/>
                  </a:cubicBezTo>
                  <a:cubicBezTo>
                    <a:pt x="205" y="193"/>
                    <a:pt x="205" y="192"/>
                    <a:pt x="205" y="191"/>
                  </a:cubicBezTo>
                  <a:close/>
                  <a:moveTo>
                    <a:pt x="204" y="202"/>
                  </a:moveTo>
                  <a:cubicBezTo>
                    <a:pt x="208" y="200"/>
                    <a:pt x="212" y="197"/>
                    <a:pt x="217" y="195"/>
                  </a:cubicBezTo>
                  <a:cubicBezTo>
                    <a:pt x="222" y="193"/>
                    <a:pt x="227" y="190"/>
                    <a:pt x="232" y="188"/>
                  </a:cubicBezTo>
                  <a:cubicBezTo>
                    <a:pt x="237" y="186"/>
                    <a:pt x="242" y="183"/>
                    <a:pt x="247" y="181"/>
                  </a:cubicBezTo>
                  <a:cubicBezTo>
                    <a:pt x="249" y="180"/>
                    <a:pt x="251" y="179"/>
                    <a:pt x="253" y="178"/>
                  </a:cubicBezTo>
                  <a:cubicBezTo>
                    <a:pt x="254" y="177"/>
                    <a:pt x="261" y="173"/>
                    <a:pt x="256" y="177"/>
                  </a:cubicBezTo>
                  <a:cubicBezTo>
                    <a:pt x="248" y="182"/>
                    <a:pt x="238" y="186"/>
                    <a:pt x="229" y="190"/>
                  </a:cubicBezTo>
                  <a:cubicBezTo>
                    <a:pt x="221" y="195"/>
                    <a:pt x="212" y="199"/>
                    <a:pt x="204" y="205"/>
                  </a:cubicBezTo>
                  <a:cubicBezTo>
                    <a:pt x="204" y="204"/>
                    <a:pt x="204" y="203"/>
                    <a:pt x="204" y="202"/>
                  </a:cubicBezTo>
                  <a:close/>
                  <a:moveTo>
                    <a:pt x="203" y="210"/>
                  </a:moveTo>
                  <a:cubicBezTo>
                    <a:pt x="213" y="206"/>
                    <a:pt x="222" y="201"/>
                    <a:pt x="232" y="196"/>
                  </a:cubicBezTo>
                  <a:cubicBezTo>
                    <a:pt x="233" y="196"/>
                    <a:pt x="235" y="195"/>
                    <a:pt x="236" y="194"/>
                  </a:cubicBezTo>
                  <a:cubicBezTo>
                    <a:pt x="225" y="200"/>
                    <a:pt x="214" y="205"/>
                    <a:pt x="203" y="212"/>
                  </a:cubicBezTo>
                  <a:cubicBezTo>
                    <a:pt x="203" y="212"/>
                    <a:pt x="203" y="211"/>
                    <a:pt x="203" y="210"/>
                  </a:cubicBezTo>
                  <a:close/>
                  <a:moveTo>
                    <a:pt x="203" y="214"/>
                  </a:moveTo>
                  <a:cubicBezTo>
                    <a:pt x="206" y="213"/>
                    <a:pt x="209" y="212"/>
                    <a:pt x="212" y="210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7" y="197"/>
                    <a:pt x="248" y="193"/>
                    <a:pt x="258" y="188"/>
                  </a:cubicBezTo>
                  <a:cubicBezTo>
                    <a:pt x="239" y="197"/>
                    <a:pt x="220" y="206"/>
                    <a:pt x="203" y="218"/>
                  </a:cubicBezTo>
                  <a:cubicBezTo>
                    <a:pt x="203" y="217"/>
                    <a:pt x="203" y="215"/>
                    <a:pt x="203" y="214"/>
                  </a:cubicBezTo>
                  <a:close/>
                  <a:moveTo>
                    <a:pt x="202" y="232"/>
                  </a:moveTo>
                  <a:cubicBezTo>
                    <a:pt x="206" y="231"/>
                    <a:pt x="209" y="229"/>
                    <a:pt x="212" y="227"/>
                  </a:cubicBezTo>
                  <a:cubicBezTo>
                    <a:pt x="217" y="225"/>
                    <a:pt x="222" y="222"/>
                    <a:pt x="227" y="220"/>
                  </a:cubicBezTo>
                  <a:cubicBezTo>
                    <a:pt x="234" y="216"/>
                    <a:pt x="242" y="212"/>
                    <a:pt x="250" y="208"/>
                  </a:cubicBezTo>
                  <a:cubicBezTo>
                    <a:pt x="248" y="209"/>
                    <a:pt x="247" y="210"/>
                    <a:pt x="245" y="211"/>
                  </a:cubicBezTo>
                  <a:cubicBezTo>
                    <a:pt x="240" y="214"/>
                    <a:pt x="234" y="217"/>
                    <a:pt x="229" y="219"/>
                  </a:cubicBezTo>
                  <a:cubicBezTo>
                    <a:pt x="224" y="222"/>
                    <a:pt x="219" y="224"/>
                    <a:pt x="214" y="228"/>
                  </a:cubicBezTo>
                  <a:cubicBezTo>
                    <a:pt x="210" y="230"/>
                    <a:pt x="206" y="232"/>
                    <a:pt x="202" y="234"/>
                  </a:cubicBezTo>
                  <a:cubicBezTo>
                    <a:pt x="202" y="234"/>
                    <a:pt x="202" y="233"/>
                    <a:pt x="202" y="232"/>
                  </a:cubicBezTo>
                  <a:close/>
                  <a:moveTo>
                    <a:pt x="201" y="250"/>
                  </a:moveTo>
                  <a:cubicBezTo>
                    <a:pt x="212" y="245"/>
                    <a:pt x="223" y="241"/>
                    <a:pt x="234" y="237"/>
                  </a:cubicBezTo>
                  <a:cubicBezTo>
                    <a:pt x="239" y="235"/>
                    <a:pt x="245" y="233"/>
                    <a:pt x="250" y="231"/>
                  </a:cubicBezTo>
                  <a:cubicBezTo>
                    <a:pt x="243" y="234"/>
                    <a:pt x="236" y="237"/>
                    <a:pt x="229" y="240"/>
                  </a:cubicBezTo>
                  <a:cubicBezTo>
                    <a:pt x="224" y="242"/>
                    <a:pt x="219" y="245"/>
                    <a:pt x="213" y="248"/>
                  </a:cubicBezTo>
                  <a:cubicBezTo>
                    <a:pt x="209" y="250"/>
                    <a:pt x="205" y="251"/>
                    <a:pt x="201" y="254"/>
                  </a:cubicBezTo>
                  <a:cubicBezTo>
                    <a:pt x="201" y="253"/>
                    <a:pt x="201" y="252"/>
                    <a:pt x="201" y="250"/>
                  </a:cubicBezTo>
                  <a:close/>
                  <a:moveTo>
                    <a:pt x="206" y="252"/>
                  </a:moveTo>
                  <a:cubicBezTo>
                    <a:pt x="204" y="253"/>
                    <a:pt x="199" y="256"/>
                    <a:pt x="202" y="254"/>
                  </a:cubicBezTo>
                  <a:cubicBezTo>
                    <a:pt x="203" y="253"/>
                    <a:pt x="204" y="253"/>
                    <a:pt x="206" y="252"/>
                  </a:cubicBezTo>
                  <a:close/>
                  <a:moveTo>
                    <a:pt x="198" y="276"/>
                  </a:moveTo>
                  <a:cubicBezTo>
                    <a:pt x="204" y="274"/>
                    <a:pt x="209" y="272"/>
                    <a:pt x="215" y="270"/>
                  </a:cubicBezTo>
                  <a:cubicBezTo>
                    <a:pt x="217" y="269"/>
                    <a:pt x="220" y="268"/>
                    <a:pt x="222" y="267"/>
                  </a:cubicBezTo>
                  <a:cubicBezTo>
                    <a:pt x="218" y="269"/>
                    <a:pt x="213" y="271"/>
                    <a:pt x="209" y="273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7"/>
                    <a:pt x="198" y="276"/>
                    <a:pt x="198" y="276"/>
                  </a:cubicBezTo>
                  <a:close/>
                  <a:moveTo>
                    <a:pt x="198" y="282"/>
                  </a:moveTo>
                  <a:cubicBezTo>
                    <a:pt x="198" y="281"/>
                    <a:pt x="198" y="280"/>
                    <a:pt x="198" y="279"/>
                  </a:cubicBezTo>
                  <a:cubicBezTo>
                    <a:pt x="204" y="277"/>
                    <a:pt x="209" y="275"/>
                    <a:pt x="215" y="273"/>
                  </a:cubicBezTo>
                  <a:cubicBezTo>
                    <a:pt x="221" y="271"/>
                    <a:pt x="228" y="269"/>
                    <a:pt x="234" y="267"/>
                  </a:cubicBezTo>
                  <a:cubicBezTo>
                    <a:pt x="237" y="266"/>
                    <a:pt x="240" y="265"/>
                    <a:pt x="244" y="264"/>
                  </a:cubicBezTo>
                  <a:cubicBezTo>
                    <a:pt x="228" y="270"/>
                    <a:pt x="212" y="274"/>
                    <a:pt x="198" y="282"/>
                  </a:cubicBezTo>
                  <a:close/>
                  <a:moveTo>
                    <a:pt x="213" y="268"/>
                  </a:moveTo>
                  <a:cubicBezTo>
                    <a:pt x="208" y="270"/>
                    <a:pt x="203" y="272"/>
                    <a:pt x="199" y="275"/>
                  </a:cubicBezTo>
                  <a:cubicBezTo>
                    <a:pt x="199" y="274"/>
                    <a:pt x="199" y="273"/>
                    <a:pt x="199" y="273"/>
                  </a:cubicBezTo>
                  <a:cubicBezTo>
                    <a:pt x="205" y="270"/>
                    <a:pt x="211" y="268"/>
                    <a:pt x="217" y="265"/>
                  </a:cubicBezTo>
                  <a:cubicBezTo>
                    <a:pt x="216" y="266"/>
                    <a:pt x="214" y="267"/>
                    <a:pt x="213" y="268"/>
                  </a:cubicBezTo>
                  <a:close/>
                  <a:moveTo>
                    <a:pt x="199" y="272"/>
                  </a:moveTo>
                  <a:cubicBezTo>
                    <a:pt x="199" y="271"/>
                    <a:pt x="199" y="270"/>
                    <a:pt x="199" y="268"/>
                  </a:cubicBezTo>
                  <a:cubicBezTo>
                    <a:pt x="204" y="267"/>
                    <a:pt x="208" y="265"/>
                    <a:pt x="212" y="263"/>
                  </a:cubicBezTo>
                  <a:cubicBezTo>
                    <a:pt x="218" y="260"/>
                    <a:pt x="225" y="258"/>
                    <a:pt x="231" y="255"/>
                  </a:cubicBezTo>
                  <a:cubicBezTo>
                    <a:pt x="242" y="251"/>
                    <a:pt x="254" y="247"/>
                    <a:pt x="263" y="243"/>
                  </a:cubicBezTo>
                  <a:cubicBezTo>
                    <a:pt x="258" y="245"/>
                    <a:pt x="254" y="248"/>
                    <a:pt x="249" y="250"/>
                  </a:cubicBezTo>
                  <a:cubicBezTo>
                    <a:pt x="243" y="253"/>
                    <a:pt x="236" y="255"/>
                    <a:pt x="230" y="258"/>
                  </a:cubicBezTo>
                  <a:cubicBezTo>
                    <a:pt x="219" y="262"/>
                    <a:pt x="209" y="266"/>
                    <a:pt x="199" y="272"/>
                  </a:cubicBezTo>
                  <a:close/>
                  <a:moveTo>
                    <a:pt x="206" y="265"/>
                  </a:moveTo>
                  <a:cubicBezTo>
                    <a:pt x="204" y="266"/>
                    <a:pt x="202" y="267"/>
                    <a:pt x="200" y="268"/>
                  </a:cubicBezTo>
                  <a:cubicBezTo>
                    <a:pt x="201" y="267"/>
                    <a:pt x="203" y="266"/>
                    <a:pt x="204" y="265"/>
                  </a:cubicBezTo>
                  <a:cubicBezTo>
                    <a:pt x="207" y="264"/>
                    <a:pt x="210" y="263"/>
                    <a:pt x="212" y="262"/>
                  </a:cubicBezTo>
                  <a:cubicBezTo>
                    <a:pt x="213" y="262"/>
                    <a:pt x="214" y="262"/>
                    <a:pt x="214" y="261"/>
                  </a:cubicBezTo>
                  <a:cubicBezTo>
                    <a:pt x="212" y="263"/>
                    <a:pt x="209" y="264"/>
                    <a:pt x="206" y="265"/>
                  </a:cubicBezTo>
                  <a:close/>
                  <a:moveTo>
                    <a:pt x="210" y="262"/>
                  </a:moveTo>
                  <a:cubicBezTo>
                    <a:pt x="207" y="264"/>
                    <a:pt x="203" y="265"/>
                    <a:pt x="200" y="267"/>
                  </a:cubicBezTo>
                  <a:cubicBezTo>
                    <a:pt x="200" y="266"/>
                    <a:pt x="200" y="265"/>
                    <a:pt x="200" y="264"/>
                  </a:cubicBezTo>
                  <a:cubicBezTo>
                    <a:pt x="206" y="262"/>
                    <a:pt x="210" y="259"/>
                    <a:pt x="216" y="257"/>
                  </a:cubicBezTo>
                  <a:cubicBezTo>
                    <a:pt x="222" y="254"/>
                    <a:pt x="228" y="252"/>
                    <a:pt x="234" y="250"/>
                  </a:cubicBezTo>
                  <a:cubicBezTo>
                    <a:pt x="240" y="248"/>
                    <a:pt x="246" y="247"/>
                    <a:pt x="252" y="245"/>
                  </a:cubicBezTo>
                  <a:cubicBezTo>
                    <a:pt x="253" y="245"/>
                    <a:pt x="253" y="244"/>
                    <a:pt x="254" y="244"/>
                  </a:cubicBezTo>
                  <a:cubicBezTo>
                    <a:pt x="253" y="245"/>
                    <a:pt x="252" y="245"/>
                    <a:pt x="251" y="246"/>
                  </a:cubicBezTo>
                  <a:cubicBezTo>
                    <a:pt x="244" y="249"/>
                    <a:pt x="237" y="252"/>
                    <a:pt x="230" y="254"/>
                  </a:cubicBezTo>
                  <a:cubicBezTo>
                    <a:pt x="223" y="256"/>
                    <a:pt x="217" y="259"/>
                    <a:pt x="210" y="262"/>
                  </a:cubicBezTo>
                  <a:close/>
                  <a:moveTo>
                    <a:pt x="200" y="263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8"/>
                    <a:pt x="210" y="255"/>
                    <a:pt x="215" y="253"/>
                  </a:cubicBezTo>
                  <a:cubicBezTo>
                    <a:pt x="221" y="251"/>
                    <a:pt x="227" y="249"/>
                    <a:pt x="233" y="247"/>
                  </a:cubicBezTo>
                  <a:cubicBezTo>
                    <a:pt x="238" y="245"/>
                    <a:pt x="244" y="243"/>
                    <a:pt x="250" y="241"/>
                  </a:cubicBezTo>
                  <a:cubicBezTo>
                    <a:pt x="244" y="244"/>
                    <a:pt x="238" y="246"/>
                    <a:pt x="232" y="248"/>
                  </a:cubicBezTo>
                  <a:cubicBezTo>
                    <a:pt x="221" y="252"/>
                    <a:pt x="211" y="258"/>
                    <a:pt x="200" y="263"/>
                  </a:cubicBezTo>
                  <a:close/>
                  <a:moveTo>
                    <a:pt x="201" y="255"/>
                  </a:moveTo>
                  <a:cubicBezTo>
                    <a:pt x="211" y="251"/>
                    <a:pt x="221" y="247"/>
                    <a:pt x="232" y="243"/>
                  </a:cubicBezTo>
                  <a:cubicBezTo>
                    <a:pt x="237" y="242"/>
                    <a:pt x="243" y="240"/>
                    <a:pt x="248" y="237"/>
                  </a:cubicBezTo>
                  <a:cubicBezTo>
                    <a:pt x="251" y="236"/>
                    <a:pt x="254" y="235"/>
                    <a:pt x="257" y="234"/>
                  </a:cubicBezTo>
                  <a:cubicBezTo>
                    <a:pt x="257" y="234"/>
                    <a:pt x="258" y="234"/>
                    <a:pt x="258" y="234"/>
                  </a:cubicBezTo>
                  <a:cubicBezTo>
                    <a:pt x="248" y="238"/>
                    <a:pt x="238" y="243"/>
                    <a:pt x="228" y="246"/>
                  </a:cubicBezTo>
                  <a:cubicBezTo>
                    <a:pt x="219" y="250"/>
                    <a:pt x="209" y="253"/>
                    <a:pt x="200" y="258"/>
                  </a:cubicBezTo>
                  <a:cubicBezTo>
                    <a:pt x="200" y="257"/>
                    <a:pt x="201" y="256"/>
                    <a:pt x="201" y="255"/>
                  </a:cubicBezTo>
                  <a:close/>
                  <a:moveTo>
                    <a:pt x="249" y="231"/>
                  </a:moveTo>
                  <a:cubicBezTo>
                    <a:pt x="243" y="233"/>
                    <a:pt x="238" y="234"/>
                    <a:pt x="232" y="236"/>
                  </a:cubicBezTo>
                  <a:cubicBezTo>
                    <a:pt x="227" y="238"/>
                    <a:pt x="222" y="240"/>
                    <a:pt x="217" y="243"/>
                  </a:cubicBezTo>
                  <a:cubicBezTo>
                    <a:pt x="214" y="244"/>
                    <a:pt x="211" y="245"/>
                    <a:pt x="208" y="246"/>
                  </a:cubicBezTo>
                  <a:cubicBezTo>
                    <a:pt x="207" y="247"/>
                    <a:pt x="206" y="247"/>
                    <a:pt x="205" y="248"/>
                  </a:cubicBezTo>
                  <a:cubicBezTo>
                    <a:pt x="205" y="248"/>
                    <a:pt x="200" y="251"/>
                    <a:pt x="202" y="249"/>
                  </a:cubicBezTo>
                  <a:cubicBezTo>
                    <a:pt x="206" y="246"/>
                    <a:pt x="211" y="245"/>
                    <a:pt x="216" y="243"/>
                  </a:cubicBezTo>
                  <a:cubicBezTo>
                    <a:pt x="221" y="241"/>
                    <a:pt x="225" y="238"/>
                    <a:pt x="229" y="236"/>
                  </a:cubicBezTo>
                  <a:cubicBezTo>
                    <a:pt x="240" y="231"/>
                    <a:pt x="251" y="228"/>
                    <a:pt x="261" y="223"/>
                  </a:cubicBezTo>
                  <a:cubicBezTo>
                    <a:pt x="261" y="223"/>
                    <a:pt x="261" y="223"/>
                    <a:pt x="262" y="222"/>
                  </a:cubicBezTo>
                  <a:cubicBezTo>
                    <a:pt x="262" y="222"/>
                    <a:pt x="263" y="222"/>
                    <a:pt x="263" y="222"/>
                  </a:cubicBezTo>
                  <a:cubicBezTo>
                    <a:pt x="263" y="223"/>
                    <a:pt x="264" y="224"/>
                    <a:pt x="264" y="225"/>
                  </a:cubicBezTo>
                  <a:cubicBezTo>
                    <a:pt x="259" y="227"/>
                    <a:pt x="254" y="229"/>
                    <a:pt x="249" y="231"/>
                  </a:cubicBezTo>
                  <a:close/>
                  <a:moveTo>
                    <a:pt x="262" y="211"/>
                  </a:moveTo>
                  <a:cubicBezTo>
                    <a:pt x="257" y="213"/>
                    <a:pt x="253" y="215"/>
                    <a:pt x="248" y="217"/>
                  </a:cubicBezTo>
                  <a:cubicBezTo>
                    <a:pt x="243" y="220"/>
                    <a:pt x="237" y="223"/>
                    <a:pt x="231" y="225"/>
                  </a:cubicBezTo>
                  <a:cubicBezTo>
                    <a:pt x="226" y="228"/>
                    <a:pt x="220" y="230"/>
                    <a:pt x="214" y="233"/>
                  </a:cubicBezTo>
                  <a:cubicBezTo>
                    <a:pt x="216" y="232"/>
                    <a:pt x="217" y="232"/>
                    <a:pt x="218" y="231"/>
                  </a:cubicBezTo>
                  <a:cubicBezTo>
                    <a:pt x="224" y="228"/>
                    <a:pt x="229" y="225"/>
                    <a:pt x="234" y="222"/>
                  </a:cubicBezTo>
                  <a:cubicBezTo>
                    <a:pt x="239" y="219"/>
                    <a:pt x="245" y="216"/>
                    <a:pt x="250" y="214"/>
                  </a:cubicBezTo>
                  <a:cubicBezTo>
                    <a:pt x="254" y="211"/>
                    <a:pt x="258" y="209"/>
                    <a:pt x="261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7"/>
                    <a:pt x="262" y="209"/>
                    <a:pt x="262" y="211"/>
                  </a:cubicBezTo>
                  <a:cubicBezTo>
                    <a:pt x="262" y="211"/>
                    <a:pt x="262" y="211"/>
                    <a:pt x="262" y="211"/>
                  </a:cubicBezTo>
                  <a:close/>
                  <a:moveTo>
                    <a:pt x="225" y="160"/>
                  </a:moveTo>
                  <a:cubicBezTo>
                    <a:pt x="223" y="160"/>
                    <a:pt x="220" y="160"/>
                    <a:pt x="218" y="159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8" y="159"/>
                    <a:pt x="218" y="158"/>
                    <a:pt x="218" y="158"/>
                  </a:cubicBezTo>
                  <a:cubicBezTo>
                    <a:pt x="218" y="158"/>
                    <a:pt x="219" y="159"/>
                    <a:pt x="219" y="159"/>
                  </a:cubicBezTo>
                  <a:cubicBezTo>
                    <a:pt x="222" y="159"/>
                    <a:pt x="225" y="160"/>
                    <a:pt x="228" y="161"/>
                  </a:cubicBezTo>
                  <a:cubicBezTo>
                    <a:pt x="227" y="161"/>
                    <a:pt x="226" y="160"/>
                    <a:pt x="225" y="160"/>
                  </a:cubicBezTo>
                  <a:close/>
                  <a:moveTo>
                    <a:pt x="215" y="159"/>
                  </a:moveTo>
                  <a:cubicBezTo>
                    <a:pt x="214" y="159"/>
                    <a:pt x="212" y="159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2" y="157"/>
                    <a:pt x="213" y="157"/>
                    <a:pt x="215" y="158"/>
                  </a:cubicBezTo>
                  <a:cubicBezTo>
                    <a:pt x="215" y="158"/>
                    <a:pt x="215" y="158"/>
                    <a:pt x="215" y="159"/>
                  </a:cubicBezTo>
                  <a:cubicBezTo>
                    <a:pt x="215" y="159"/>
                    <a:pt x="215" y="159"/>
                    <a:pt x="215" y="159"/>
                  </a:cubicBezTo>
                  <a:close/>
                  <a:moveTo>
                    <a:pt x="207" y="157"/>
                  </a:moveTo>
                  <a:cubicBezTo>
                    <a:pt x="208" y="158"/>
                    <a:pt x="208" y="158"/>
                    <a:pt x="208" y="158"/>
                  </a:cubicBezTo>
                  <a:cubicBezTo>
                    <a:pt x="207" y="158"/>
                    <a:pt x="206" y="158"/>
                    <a:pt x="205" y="158"/>
                  </a:cubicBezTo>
                  <a:cubicBezTo>
                    <a:pt x="205" y="158"/>
                    <a:pt x="205" y="158"/>
                    <a:pt x="205" y="158"/>
                  </a:cubicBezTo>
                  <a:cubicBezTo>
                    <a:pt x="205" y="157"/>
                    <a:pt x="205" y="157"/>
                    <a:pt x="205" y="156"/>
                  </a:cubicBezTo>
                  <a:cubicBezTo>
                    <a:pt x="206" y="156"/>
                    <a:pt x="207" y="156"/>
                    <a:pt x="207" y="157"/>
                  </a:cubicBezTo>
                  <a:cubicBezTo>
                    <a:pt x="207" y="157"/>
                    <a:pt x="207" y="157"/>
                    <a:pt x="207" y="157"/>
                  </a:cubicBezTo>
                  <a:close/>
                  <a:moveTo>
                    <a:pt x="202" y="158"/>
                  </a:moveTo>
                  <a:cubicBezTo>
                    <a:pt x="202" y="158"/>
                    <a:pt x="201" y="158"/>
                    <a:pt x="201" y="158"/>
                  </a:cubicBezTo>
                  <a:cubicBezTo>
                    <a:pt x="200" y="158"/>
                    <a:pt x="200" y="158"/>
                    <a:pt x="199" y="158"/>
                  </a:cubicBezTo>
                  <a:cubicBezTo>
                    <a:pt x="199" y="157"/>
                    <a:pt x="199" y="157"/>
                    <a:pt x="199" y="156"/>
                  </a:cubicBezTo>
                  <a:cubicBezTo>
                    <a:pt x="200" y="156"/>
                    <a:pt x="201" y="156"/>
                    <a:pt x="202" y="156"/>
                  </a:cubicBezTo>
                  <a:cubicBezTo>
                    <a:pt x="202" y="157"/>
                    <a:pt x="202" y="157"/>
                    <a:pt x="202" y="158"/>
                  </a:cubicBezTo>
                  <a:close/>
                  <a:moveTo>
                    <a:pt x="196" y="158"/>
                  </a:moveTo>
                  <a:cubicBezTo>
                    <a:pt x="195" y="158"/>
                    <a:pt x="195" y="158"/>
                    <a:pt x="194" y="158"/>
                  </a:cubicBezTo>
                  <a:cubicBezTo>
                    <a:pt x="194" y="157"/>
                    <a:pt x="194" y="157"/>
                    <a:pt x="194" y="156"/>
                  </a:cubicBezTo>
                  <a:cubicBezTo>
                    <a:pt x="194" y="156"/>
                    <a:pt x="195" y="156"/>
                    <a:pt x="196" y="156"/>
                  </a:cubicBezTo>
                  <a:cubicBezTo>
                    <a:pt x="196" y="157"/>
                    <a:pt x="196" y="157"/>
                    <a:pt x="196" y="158"/>
                  </a:cubicBezTo>
                  <a:close/>
                  <a:moveTo>
                    <a:pt x="191" y="156"/>
                  </a:moveTo>
                  <a:cubicBezTo>
                    <a:pt x="191" y="157"/>
                    <a:pt x="191" y="158"/>
                    <a:pt x="191" y="158"/>
                  </a:cubicBezTo>
                  <a:cubicBezTo>
                    <a:pt x="190" y="158"/>
                    <a:pt x="190" y="158"/>
                    <a:pt x="189" y="158"/>
                  </a:cubicBezTo>
                  <a:cubicBezTo>
                    <a:pt x="189" y="158"/>
                    <a:pt x="189" y="157"/>
                    <a:pt x="189" y="156"/>
                  </a:cubicBezTo>
                  <a:cubicBezTo>
                    <a:pt x="190" y="156"/>
                    <a:pt x="190" y="156"/>
                    <a:pt x="191" y="156"/>
                  </a:cubicBezTo>
                  <a:close/>
                  <a:moveTo>
                    <a:pt x="186" y="159"/>
                  </a:moveTo>
                  <a:cubicBezTo>
                    <a:pt x="185" y="159"/>
                    <a:pt x="184" y="159"/>
                    <a:pt x="183" y="159"/>
                  </a:cubicBezTo>
                  <a:cubicBezTo>
                    <a:pt x="183" y="158"/>
                    <a:pt x="183" y="158"/>
                    <a:pt x="183" y="157"/>
                  </a:cubicBezTo>
                  <a:cubicBezTo>
                    <a:pt x="184" y="157"/>
                    <a:pt x="185" y="156"/>
                    <a:pt x="187" y="156"/>
                  </a:cubicBezTo>
                  <a:cubicBezTo>
                    <a:pt x="186" y="157"/>
                    <a:pt x="186" y="158"/>
                    <a:pt x="186" y="159"/>
                  </a:cubicBezTo>
                  <a:close/>
                  <a:moveTo>
                    <a:pt x="180" y="159"/>
                  </a:moveTo>
                  <a:cubicBezTo>
                    <a:pt x="180" y="159"/>
                    <a:pt x="180" y="159"/>
                    <a:pt x="180" y="159"/>
                  </a:cubicBezTo>
                  <a:cubicBezTo>
                    <a:pt x="179" y="160"/>
                    <a:pt x="178" y="160"/>
                    <a:pt x="177" y="160"/>
                  </a:cubicBezTo>
                  <a:cubicBezTo>
                    <a:pt x="177" y="159"/>
                    <a:pt x="177" y="158"/>
                    <a:pt x="177" y="158"/>
                  </a:cubicBezTo>
                  <a:cubicBezTo>
                    <a:pt x="177" y="158"/>
                    <a:pt x="177" y="158"/>
                    <a:pt x="177" y="158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8"/>
                    <a:pt x="180" y="159"/>
                    <a:pt x="180" y="159"/>
                  </a:cubicBezTo>
                  <a:close/>
                  <a:moveTo>
                    <a:pt x="163" y="313"/>
                  </a:moveTo>
                  <a:cubicBezTo>
                    <a:pt x="164" y="313"/>
                    <a:pt x="165" y="312"/>
                    <a:pt x="165" y="312"/>
                  </a:cubicBezTo>
                  <a:cubicBezTo>
                    <a:pt x="165" y="312"/>
                    <a:pt x="165" y="313"/>
                    <a:pt x="165" y="314"/>
                  </a:cubicBezTo>
                  <a:cubicBezTo>
                    <a:pt x="163" y="315"/>
                    <a:pt x="159" y="316"/>
                    <a:pt x="163" y="313"/>
                  </a:cubicBezTo>
                  <a:close/>
                  <a:moveTo>
                    <a:pt x="155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6" y="305"/>
                  </a:cubicBezTo>
                  <a:cubicBezTo>
                    <a:pt x="163" y="307"/>
                    <a:pt x="161" y="308"/>
                    <a:pt x="158" y="310"/>
                  </a:cubicBezTo>
                  <a:cubicBezTo>
                    <a:pt x="158" y="310"/>
                    <a:pt x="155" y="312"/>
                    <a:pt x="155" y="312"/>
                  </a:cubicBezTo>
                  <a:close/>
                  <a:moveTo>
                    <a:pt x="166" y="306"/>
                  </a:moveTo>
                  <a:cubicBezTo>
                    <a:pt x="166" y="307"/>
                    <a:pt x="166" y="308"/>
                    <a:pt x="165" y="309"/>
                  </a:cubicBezTo>
                  <a:cubicBezTo>
                    <a:pt x="164" y="310"/>
                    <a:pt x="163" y="310"/>
                    <a:pt x="162" y="311"/>
                  </a:cubicBezTo>
                  <a:cubicBezTo>
                    <a:pt x="161" y="312"/>
                    <a:pt x="161" y="312"/>
                    <a:pt x="160" y="313"/>
                  </a:cubicBezTo>
                  <a:cubicBezTo>
                    <a:pt x="160" y="313"/>
                    <a:pt x="156" y="316"/>
                    <a:pt x="157" y="314"/>
                  </a:cubicBezTo>
                  <a:cubicBezTo>
                    <a:pt x="160" y="311"/>
                    <a:pt x="163" y="309"/>
                    <a:pt x="166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4"/>
                    <a:pt x="158" y="306"/>
                    <a:pt x="154" y="309"/>
                  </a:cubicBezTo>
                  <a:cubicBezTo>
                    <a:pt x="151" y="310"/>
                    <a:pt x="149" y="312"/>
                    <a:pt x="147" y="313"/>
                  </a:cubicBezTo>
                  <a:cubicBezTo>
                    <a:pt x="147" y="314"/>
                    <a:pt x="145" y="315"/>
                    <a:pt x="144" y="316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4" y="316"/>
                    <a:pt x="144" y="315"/>
                    <a:pt x="145" y="315"/>
                  </a:cubicBezTo>
                  <a:cubicBezTo>
                    <a:pt x="152" y="309"/>
                    <a:pt x="160" y="304"/>
                    <a:pt x="167" y="298"/>
                  </a:cubicBezTo>
                  <a:cubicBezTo>
                    <a:pt x="167" y="299"/>
                    <a:pt x="167" y="300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50" y="307"/>
                    <a:pt x="147" y="309"/>
                    <a:pt x="145" y="310"/>
                  </a:cubicBezTo>
                  <a:cubicBezTo>
                    <a:pt x="144" y="311"/>
                    <a:pt x="143" y="312"/>
                    <a:pt x="141" y="312"/>
                  </a:cubicBezTo>
                  <a:cubicBezTo>
                    <a:pt x="150" y="306"/>
                    <a:pt x="160" y="301"/>
                    <a:pt x="168" y="293"/>
                  </a:cubicBezTo>
                  <a:cubicBezTo>
                    <a:pt x="168" y="293"/>
                    <a:pt x="168" y="293"/>
                    <a:pt x="168" y="293"/>
                  </a:cubicBezTo>
                  <a:cubicBezTo>
                    <a:pt x="168" y="294"/>
                    <a:pt x="167" y="295"/>
                    <a:pt x="167" y="296"/>
                  </a:cubicBezTo>
                  <a:close/>
                  <a:moveTo>
                    <a:pt x="168" y="293"/>
                  </a:moveTo>
                  <a:cubicBezTo>
                    <a:pt x="168" y="293"/>
                    <a:pt x="167" y="293"/>
                    <a:pt x="167" y="293"/>
                  </a:cubicBezTo>
                  <a:cubicBezTo>
                    <a:pt x="160" y="296"/>
                    <a:pt x="154" y="301"/>
                    <a:pt x="148" y="304"/>
                  </a:cubicBezTo>
                  <a:cubicBezTo>
                    <a:pt x="145" y="306"/>
                    <a:pt x="142" y="308"/>
                    <a:pt x="140" y="310"/>
                  </a:cubicBezTo>
                  <a:cubicBezTo>
                    <a:pt x="138" y="311"/>
                    <a:pt x="137" y="312"/>
                    <a:pt x="136" y="312"/>
                  </a:cubicBezTo>
                  <a:cubicBezTo>
                    <a:pt x="135" y="313"/>
                    <a:pt x="132" y="316"/>
                    <a:pt x="135" y="313"/>
                  </a:cubicBezTo>
                  <a:cubicBezTo>
                    <a:pt x="141" y="307"/>
                    <a:pt x="149" y="303"/>
                    <a:pt x="155" y="298"/>
                  </a:cubicBezTo>
                  <a:cubicBezTo>
                    <a:pt x="160" y="295"/>
                    <a:pt x="165" y="293"/>
                    <a:pt x="168" y="290"/>
                  </a:cubicBezTo>
                  <a:cubicBezTo>
                    <a:pt x="168" y="291"/>
                    <a:pt x="168" y="292"/>
                    <a:pt x="168" y="293"/>
                  </a:cubicBezTo>
                  <a:close/>
                  <a:moveTo>
                    <a:pt x="163" y="292"/>
                  </a:moveTo>
                  <a:cubicBezTo>
                    <a:pt x="165" y="292"/>
                    <a:pt x="166" y="291"/>
                    <a:pt x="167" y="290"/>
                  </a:cubicBezTo>
                  <a:cubicBezTo>
                    <a:pt x="166" y="291"/>
                    <a:pt x="164" y="292"/>
                    <a:pt x="165" y="292"/>
                  </a:cubicBezTo>
                  <a:cubicBezTo>
                    <a:pt x="164" y="292"/>
                    <a:pt x="164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2" y="293"/>
                    <a:pt x="155" y="297"/>
                    <a:pt x="148" y="301"/>
                  </a:cubicBezTo>
                  <a:cubicBezTo>
                    <a:pt x="145" y="303"/>
                    <a:pt x="141" y="305"/>
                    <a:pt x="138" y="307"/>
                  </a:cubicBezTo>
                  <a:cubicBezTo>
                    <a:pt x="137" y="307"/>
                    <a:pt x="137" y="308"/>
                    <a:pt x="137" y="308"/>
                  </a:cubicBezTo>
                  <a:cubicBezTo>
                    <a:pt x="142" y="304"/>
                    <a:pt x="147" y="300"/>
                    <a:pt x="152" y="296"/>
                  </a:cubicBezTo>
                  <a:cubicBezTo>
                    <a:pt x="158" y="293"/>
                    <a:pt x="164" y="290"/>
                    <a:pt x="169" y="285"/>
                  </a:cubicBezTo>
                  <a:cubicBezTo>
                    <a:pt x="169" y="286"/>
                    <a:pt x="168" y="287"/>
                    <a:pt x="168" y="288"/>
                  </a:cubicBezTo>
                  <a:close/>
                  <a:moveTo>
                    <a:pt x="169" y="284"/>
                  </a:moveTo>
                  <a:cubicBezTo>
                    <a:pt x="162" y="289"/>
                    <a:pt x="154" y="293"/>
                    <a:pt x="147" y="297"/>
                  </a:cubicBezTo>
                  <a:cubicBezTo>
                    <a:pt x="142" y="300"/>
                    <a:pt x="137" y="304"/>
                    <a:pt x="132" y="308"/>
                  </a:cubicBezTo>
                  <a:cubicBezTo>
                    <a:pt x="133" y="307"/>
                    <a:pt x="133" y="306"/>
                    <a:pt x="134" y="305"/>
                  </a:cubicBezTo>
                  <a:cubicBezTo>
                    <a:pt x="139" y="302"/>
                    <a:pt x="144" y="298"/>
                    <a:pt x="149" y="295"/>
                  </a:cubicBezTo>
                  <a:cubicBezTo>
                    <a:pt x="155" y="290"/>
                    <a:pt x="164" y="286"/>
                    <a:pt x="169" y="280"/>
                  </a:cubicBezTo>
                  <a:cubicBezTo>
                    <a:pt x="169" y="281"/>
                    <a:pt x="169" y="283"/>
                    <a:pt x="169" y="284"/>
                  </a:cubicBezTo>
                  <a:close/>
                  <a:moveTo>
                    <a:pt x="169" y="277"/>
                  </a:moveTo>
                  <a:cubicBezTo>
                    <a:pt x="169" y="278"/>
                    <a:pt x="169" y="278"/>
                    <a:pt x="169" y="279"/>
                  </a:cubicBezTo>
                  <a:cubicBezTo>
                    <a:pt x="162" y="285"/>
                    <a:pt x="153" y="290"/>
                    <a:pt x="144" y="295"/>
                  </a:cubicBezTo>
                  <a:cubicBezTo>
                    <a:pt x="139" y="299"/>
                    <a:pt x="133" y="302"/>
                    <a:pt x="128" y="306"/>
                  </a:cubicBezTo>
                  <a:cubicBezTo>
                    <a:pt x="128" y="305"/>
                    <a:pt x="129" y="305"/>
                    <a:pt x="130" y="304"/>
                  </a:cubicBezTo>
                  <a:cubicBezTo>
                    <a:pt x="135" y="301"/>
                    <a:pt x="140" y="297"/>
                    <a:pt x="145" y="294"/>
                  </a:cubicBezTo>
                  <a:cubicBezTo>
                    <a:pt x="153" y="288"/>
                    <a:pt x="162" y="283"/>
                    <a:pt x="170" y="276"/>
                  </a:cubicBezTo>
                  <a:cubicBezTo>
                    <a:pt x="169" y="276"/>
                    <a:pt x="169" y="277"/>
                    <a:pt x="169" y="277"/>
                  </a:cubicBezTo>
                  <a:close/>
                  <a:moveTo>
                    <a:pt x="170" y="274"/>
                  </a:moveTo>
                  <a:cubicBezTo>
                    <a:pt x="160" y="282"/>
                    <a:pt x="149" y="289"/>
                    <a:pt x="138" y="295"/>
                  </a:cubicBezTo>
                  <a:cubicBezTo>
                    <a:pt x="135" y="297"/>
                    <a:pt x="132" y="298"/>
                    <a:pt x="129" y="300"/>
                  </a:cubicBezTo>
                  <a:cubicBezTo>
                    <a:pt x="134" y="296"/>
                    <a:pt x="140" y="293"/>
                    <a:pt x="146" y="289"/>
                  </a:cubicBezTo>
                  <a:cubicBezTo>
                    <a:pt x="150" y="286"/>
                    <a:pt x="155" y="283"/>
                    <a:pt x="159" y="280"/>
                  </a:cubicBezTo>
                  <a:cubicBezTo>
                    <a:pt x="162" y="277"/>
                    <a:pt x="167" y="274"/>
                    <a:pt x="170" y="271"/>
                  </a:cubicBezTo>
                  <a:cubicBezTo>
                    <a:pt x="170" y="272"/>
                    <a:pt x="170" y="273"/>
                    <a:pt x="170" y="274"/>
                  </a:cubicBezTo>
                  <a:close/>
                  <a:moveTo>
                    <a:pt x="170" y="269"/>
                  </a:moveTo>
                  <a:cubicBezTo>
                    <a:pt x="161" y="279"/>
                    <a:pt x="148" y="284"/>
                    <a:pt x="137" y="291"/>
                  </a:cubicBezTo>
                  <a:cubicBezTo>
                    <a:pt x="132" y="294"/>
                    <a:pt x="126" y="297"/>
                    <a:pt x="121" y="301"/>
                  </a:cubicBezTo>
                  <a:cubicBezTo>
                    <a:pt x="124" y="298"/>
                    <a:pt x="127" y="296"/>
                    <a:pt x="131" y="294"/>
                  </a:cubicBezTo>
                  <a:cubicBezTo>
                    <a:pt x="136" y="290"/>
                    <a:pt x="142" y="286"/>
                    <a:pt x="147" y="283"/>
                  </a:cubicBezTo>
                  <a:cubicBezTo>
                    <a:pt x="154" y="277"/>
                    <a:pt x="165" y="272"/>
                    <a:pt x="170" y="264"/>
                  </a:cubicBezTo>
                  <a:cubicBezTo>
                    <a:pt x="170" y="266"/>
                    <a:pt x="170" y="268"/>
                    <a:pt x="170" y="269"/>
                  </a:cubicBezTo>
                  <a:close/>
                  <a:moveTo>
                    <a:pt x="170" y="263"/>
                  </a:moveTo>
                  <a:cubicBezTo>
                    <a:pt x="162" y="268"/>
                    <a:pt x="155" y="275"/>
                    <a:pt x="146" y="281"/>
                  </a:cubicBezTo>
                  <a:cubicBezTo>
                    <a:pt x="138" y="287"/>
                    <a:pt x="128" y="292"/>
                    <a:pt x="119" y="297"/>
                  </a:cubicBezTo>
                  <a:cubicBezTo>
                    <a:pt x="114" y="300"/>
                    <a:pt x="110" y="303"/>
                    <a:pt x="105" y="305"/>
                  </a:cubicBezTo>
                  <a:cubicBezTo>
                    <a:pt x="105" y="306"/>
                    <a:pt x="104" y="306"/>
                    <a:pt x="103" y="306"/>
                  </a:cubicBezTo>
                  <a:cubicBezTo>
                    <a:pt x="103" y="306"/>
                    <a:pt x="103" y="306"/>
                    <a:pt x="103" y="306"/>
                  </a:cubicBezTo>
                  <a:cubicBezTo>
                    <a:pt x="109" y="303"/>
                    <a:pt x="113" y="299"/>
                    <a:pt x="118" y="296"/>
                  </a:cubicBezTo>
                  <a:cubicBezTo>
                    <a:pt x="125" y="291"/>
                    <a:pt x="133" y="286"/>
                    <a:pt x="140" y="281"/>
                  </a:cubicBezTo>
                  <a:cubicBezTo>
                    <a:pt x="147" y="277"/>
                    <a:pt x="153" y="272"/>
                    <a:pt x="160" y="267"/>
                  </a:cubicBezTo>
                  <a:cubicBezTo>
                    <a:pt x="163" y="264"/>
                    <a:pt x="168" y="262"/>
                    <a:pt x="170" y="258"/>
                  </a:cubicBezTo>
                  <a:cubicBezTo>
                    <a:pt x="170" y="260"/>
                    <a:pt x="170" y="261"/>
                    <a:pt x="170" y="263"/>
                  </a:cubicBezTo>
                  <a:close/>
                  <a:moveTo>
                    <a:pt x="105" y="304"/>
                  </a:moveTo>
                  <a:cubicBezTo>
                    <a:pt x="105" y="304"/>
                    <a:pt x="105" y="304"/>
                    <a:pt x="105" y="304"/>
                  </a:cubicBezTo>
                  <a:cubicBezTo>
                    <a:pt x="107" y="302"/>
                    <a:pt x="109" y="301"/>
                    <a:pt x="111" y="299"/>
                  </a:cubicBezTo>
                  <a:cubicBezTo>
                    <a:pt x="120" y="292"/>
                    <a:pt x="129" y="286"/>
                    <a:pt x="139" y="279"/>
                  </a:cubicBezTo>
                  <a:cubicBezTo>
                    <a:pt x="147" y="274"/>
                    <a:pt x="155" y="268"/>
                    <a:pt x="163" y="262"/>
                  </a:cubicBezTo>
                  <a:cubicBezTo>
                    <a:pt x="164" y="261"/>
                    <a:pt x="166" y="260"/>
                    <a:pt x="167" y="259"/>
                  </a:cubicBezTo>
                  <a:cubicBezTo>
                    <a:pt x="168" y="258"/>
                    <a:pt x="169" y="257"/>
                    <a:pt x="170" y="257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9" y="259"/>
                    <a:pt x="168" y="260"/>
                    <a:pt x="166" y="261"/>
                  </a:cubicBezTo>
                  <a:cubicBezTo>
                    <a:pt x="163" y="264"/>
                    <a:pt x="159" y="267"/>
                    <a:pt x="155" y="270"/>
                  </a:cubicBezTo>
                  <a:cubicBezTo>
                    <a:pt x="146" y="277"/>
                    <a:pt x="136" y="283"/>
                    <a:pt x="127" y="289"/>
                  </a:cubicBezTo>
                  <a:cubicBezTo>
                    <a:pt x="120" y="294"/>
                    <a:pt x="113" y="300"/>
                    <a:pt x="105" y="304"/>
                  </a:cubicBezTo>
                  <a:close/>
                  <a:moveTo>
                    <a:pt x="99" y="305"/>
                  </a:moveTo>
                  <a:cubicBezTo>
                    <a:pt x="99" y="304"/>
                    <a:pt x="100" y="304"/>
                    <a:pt x="100" y="304"/>
                  </a:cubicBezTo>
                  <a:cubicBezTo>
                    <a:pt x="112" y="292"/>
                    <a:pt x="125" y="283"/>
                    <a:pt x="138" y="273"/>
                  </a:cubicBezTo>
                  <a:cubicBezTo>
                    <a:pt x="145" y="268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6"/>
                    <a:pt x="171" y="247"/>
                    <a:pt x="171" y="249"/>
                  </a:cubicBezTo>
                  <a:cubicBezTo>
                    <a:pt x="166" y="253"/>
                    <a:pt x="160" y="256"/>
                    <a:pt x="155" y="260"/>
                  </a:cubicBezTo>
                  <a:cubicBezTo>
                    <a:pt x="149" y="265"/>
                    <a:pt x="143" y="271"/>
                    <a:pt x="137" y="276"/>
                  </a:cubicBezTo>
                  <a:cubicBezTo>
                    <a:pt x="130" y="282"/>
                    <a:pt x="123" y="287"/>
                    <a:pt x="116" y="293"/>
                  </a:cubicBezTo>
                  <a:cubicBezTo>
                    <a:pt x="113" y="295"/>
                    <a:pt x="109" y="298"/>
                    <a:pt x="106" y="301"/>
                  </a:cubicBezTo>
                  <a:cubicBezTo>
                    <a:pt x="104" y="302"/>
                    <a:pt x="103" y="302"/>
                    <a:pt x="101" y="303"/>
                  </a:cubicBezTo>
                  <a:cubicBezTo>
                    <a:pt x="101" y="304"/>
                    <a:pt x="100" y="304"/>
                    <a:pt x="99" y="305"/>
                  </a:cubicBezTo>
                  <a:cubicBezTo>
                    <a:pt x="99" y="305"/>
                    <a:pt x="99" y="305"/>
                    <a:pt x="99" y="305"/>
                  </a:cubicBezTo>
                  <a:close/>
                  <a:moveTo>
                    <a:pt x="99" y="268"/>
                  </a:moveTo>
                  <a:cubicBezTo>
                    <a:pt x="101" y="266"/>
                    <a:pt x="103" y="263"/>
                    <a:pt x="106" y="261"/>
                  </a:cubicBezTo>
                  <a:cubicBezTo>
                    <a:pt x="112" y="256"/>
                    <a:pt x="118" y="251"/>
                    <a:pt x="125" y="247"/>
                  </a:cubicBezTo>
                  <a:cubicBezTo>
                    <a:pt x="134" y="240"/>
                    <a:pt x="143" y="235"/>
                    <a:pt x="152" y="229"/>
                  </a:cubicBezTo>
                  <a:cubicBezTo>
                    <a:pt x="155" y="226"/>
                    <a:pt x="159" y="223"/>
                    <a:pt x="162" y="220"/>
                  </a:cubicBezTo>
                  <a:cubicBezTo>
                    <a:pt x="164" y="218"/>
                    <a:pt x="166" y="216"/>
                    <a:pt x="168" y="214"/>
                  </a:cubicBezTo>
                  <a:cubicBezTo>
                    <a:pt x="169" y="213"/>
                    <a:pt x="170" y="213"/>
                    <a:pt x="171" y="212"/>
                  </a:cubicBezTo>
                  <a:cubicBezTo>
                    <a:pt x="171" y="212"/>
                    <a:pt x="171" y="212"/>
                    <a:pt x="171" y="212"/>
                  </a:cubicBezTo>
                  <a:cubicBezTo>
                    <a:pt x="172" y="211"/>
                    <a:pt x="173" y="210"/>
                    <a:pt x="174" y="210"/>
                  </a:cubicBezTo>
                  <a:cubicBezTo>
                    <a:pt x="174" y="211"/>
                    <a:pt x="174" y="213"/>
                    <a:pt x="174" y="214"/>
                  </a:cubicBezTo>
                  <a:cubicBezTo>
                    <a:pt x="172" y="215"/>
                    <a:pt x="171" y="217"/>
                    <a:pt x="169" y="218"/>
                  </a:cubicBezTo>
                  <a:cubicBezTo>
                    <a:pt x="166" y="221"/>
                    <a:pt x="162" y="223"/>
                    <a:pt x="158" y="226"/>
                  </a:cubicBezTo>
                  <a:cubicBezTo>
                    <a:pt x="157" y="227"/>
                    <a:pt x="156" y="228"/>
                    <a:pt x="154" y="229"/>
                  </a:cubicBezTo>
                  <a:cubicBezTo>
                    <a:pt x="146" y="235"/>
                    <a:pt x="137" y="241"/>
                    <a:pt x="128" y="246"/>
                  </a:cubicBezTo>
                  <a:cubicBezTo>
                    <a:pt x="117" y="254"/>
                    <a:pt x="106" y="262"/>
                    <a:pt x="96" y="271"/>
                  </a:cubicBezTo>
                  <a:cubicBezTo>
                    <a:pt x="91" y="276"/>
                    <a:pt x="98" y="269"/>
                    <a:pt x="99" y="268"/>
                  </a:cubicBezTo>
                  <a:close/>
                  <a:moveTo>
                    <a:pt x="94" y="272"/>
                  </a:moveTo>
                  <a:cubicBezTo>
                    <a:pt x="94" y="270"/>
                    <a:pt x="94" y="269"/>
                    <a:pt x="94" y="267"/>
                  </a:cubicBezTo>
                  <a:cubicBezTo>
                    <a:pt x="96" y="266"/>
                    <a:pt x="98" y="264"/>
                    <a:pt x="100" y="263"/>
                  </a:cubicBezTo>
                  <a:cubicBezTo>
                    <a:pt x="103" y="260"/>
                    <a:pt x="106" y="258"/>
                    <a:pt x="110" y="256"/>
                  </a:cubicBezTo>
                  <a:cubicBezTo>
                    <a:pt x="117" y="251"/>
                    <a:pt x="124" y="246"/>
                    <a:pt x="131" y="241"/>
                  </a:cubicBezTo>
                  <a:cubicBezTo>
                    <a:pt x="142" y="234"/>
                    <a:pt x="153" y="225"/>
                    <a:pt x="164" y="217"/>
                  </a:cubicBezTo>
                  <a:cubicBezTo>
                    <a:pt x="162" y="219"/>
                    <a:pt x="159" y="222"/>
                    <a:pt x="157" y="224"/>
                  </a:cubicBezTo>
                  <a:cubicBezTo>
                    <a:pt x="149" y="230"/>
                    <a:pt x="140" y="235"/>
                    <a:pt x="132" y="241"/>
                  </a:cubicBezTo>
                  <a:cubicBezTo>
                    <a:pt x="118" y="250"/>
                    <a:pt x="105" y="260"/>
                    <a:pt x="94" y="272"/>
                  </a:cubicBezTo>
                  <a:close/>
                  <a:moveTo>
                    <a:pt x="173" y="215"/>
                  </a:moveTo>
                  <a:cubicBezTo>
                    <a:pt x="173" y="215"/>
                    <a:pt x="173" y="215"/>
                    <a:pt x="173" y="215"/>
                  </a:cubicBezTo>
                  <a:cubicBezTo>
                    <a:pt x="173" y="215"/>
                    <a:pt x="173" y="215"/>
                    <a:pt x="173" y="215"/>
                  </a:cubicBezTo>
                  <a:close/>
                  <a:moveTo>
                    <a:pt x="159" y="227"/>
                  </a:moveTo>
                  <a:cubicBezTo>
                    <a:pt x="164" y="223"/>
                    <a:pt x="169" y="220"/>
                    <a:pt x="174" y="216"/>
                  </a:cubicBezTo>
                  <a:cubicBezTo>
                    <a:pt x="173" y="216"/>
                    <a:pt x="173" y="217"/>
                    <a:pt x="173" y="217"/>
                  </a:cubicBezTo>
                  <a:cubicBezTo>
                    <a:pt x="162" y="225"/>
                    <a:pt x="152" y="234"/>
                    <a:pt x="140" y="242"/>
                  </a:cubicBezTo>
                  <a:cubicBezTo>
                    <a:pt x="128" y="250"/>
                    <a:pt x="116" y="259"/>
                    <a:pt x="105" y="268"/>
                  </a:cubicBezTo>
                  <a:cubicBezTo>
                    <a:pt x="103" y="270"/>
                    <a:pt x="100" y="272"/>
                    <a:pt x="98" y="274"/>
                  </a:cubicBezTo>
                  <a:cubicBezTo>
                    <a:pt x="98" y="274"/>
                    <a:pt x="93" y="279"/>
                    <a:pt x="96" y="275"/>
                  </a:cubicBezTo>
                  <a:cubicBezTo>
                    <a:pt x="97" y="274"/>
                    <a:pt x="98" y="273"/>
                    <a:pt x="99" y="272"/>
                  </a:cubicBezTo>
                  <a:cubicBezTo>
                    <a:pt x="105" y="266"/>
                    <a:pt x="111" y="261"/>
                    <a:pt x="117" y="256"/>
                  </a:cubicBezTo>
                  <a:cubicBezTo>
                    <a:pt x="129" y="247"/>
                    <a:pt x="141" y="240"/>
                    <a:pt x="153" y="231"/>
                  </a:cubicBezTo>
                  <a:cubicBezTo>
                    <a:pt x="155" y="230"/>
                    <a:pt x="157" y="228"/>
                    <a:pt x="159" y="227"/>
                  </a:cubicBezTo>
                  <a:close/>
                  <a:moveTo>
                    <a:pt x="96" y="300"/>
                  </a:moveTo>
                  <a:cubicBezTo>
                    <a:pt x="96" y="298"/>
                    <a:pt x="96" y="296"/>
                    <a:pt x="96" y="295"/>
                  </a:cubicBezTo>
                  <a:cubicBezTo>
                    <a:pt x="98" y="294"/>
                    <a:pt x="100" y="292"/>
                    <a:pt x="102" y="290"/>
                  </a:cubicBezTo>
                  <a:cubicBezTo>
                    <a:pt x="105" y="287"/>
                    <a:pt x="108" y="284"/>
                    <a:pt x="111" y="281"/>
                  </a:cubicBezTo>
                  <a:cubicBezTo>
                    <a:pt x="118" y="275"/>
                    <a:pt x="125" y="269"/>
                    <a:pt x="133" y="263"/>
                  </a:cubicBezTo>
                  <a:cubicBezTo>
                    <a:pt x="140" y="258"/>
                    <a:pt x="147" y="253"/>
                    <a:pt x="154" y="248"/>
                  </a:cubicBezTo>
                  <a:cubicBezTo>
                    <a:pt x="158" y="245"/>
                    <a:pt x="161" y="242"/>
                    <a:pt x="164" y="240"/>
                  </a:cubicBezTo>
                  <a:cubicBezTo>
                    <a:pt x="160" y="244"/>
                    <a:pt x="156" y="247"/>
                    <a:pt x="152" y="251"/>
                  </a:cubicBezTo>
                  <a:cubicBezTo>
                    <a:pt x="145" y="257"/>
                    <a:pt x="138" y="262"/>
                    <a:pt x="131" y="268"/>
                  </a:cubicBezTo>
                  <a:cubicBezTo>
                    <a:pt x="124" y="274"/>
                    <a:pt x="117" y="280"/>
                    <a:pt x="111" y="286"/>
                  </a:cubicBezTo>
                  <a:cubicBezTo>
                    <a:pt x="106" y="291"/>
                    <a:pt x="100" y="294"/>
                    <a:pt x="96" y="300"/>
                  </a:cubicBezTo>
                  <a:close/>
                  <a:moveTo>
                    <a:pt x="172" y="232"/>
                  </a:moveTo>
                  <a:cubicBezTo>
                    <a:pt x="172" y="232"/>
                    <a:pt x="172" y="232"/>
                    <a:pt x="172" y="233"/>
                  </a:cubicBezTo>
                  <a:cubicBezTo>
                    <a:pt x="159" y="244"/>
                    <a:pt x="145" y="253"/>
                    <a:pt x="131" y="264"/>
                  </a:cubicBezTo>
                  <a:cubicBezTo>
                    <a:pt x="125" y="269"/>
                    <a:pt x="118" y="274"/>
                    <a:pt x="112" y="280"/>
                  </a:cubicBezTo>
                  <a:cubicBezTo>
                    <a:pt x="109" y="282"/>
                    <a:pt x="106" y="285"/>
                    <a:pt x="103" y="288"/>
                  </a:cubicBezTo>
                  <a:cubicBezTo>
                    <a:pt x="102" y="289"/>
                    <a:pt x="100" y="290"/>
                    <a:pt x="99" y="291"/>
                  </a:cubicBezTo>
                  <a:cubicBezTo>
                    <a:pt x="98" y="293"/>
                    <a:pt x="94" y="296"/>
                    <a:pt x="98" y="292"/>
                  </a:cubicBezTo>
                  <a:cubicBezTo>
                    <a:pt x="110" y="280"/>
                    <a:pt x="123" y="268"/>
                    <a:pt x="137" y="257"/>
                  </a:cubicBezTo>
                  <a:cubicBezTo>
                    <a:pt x="149" y="247"/>
                    <a:pt x="162" y="238"/>
                    <a:pt x="173" y="226"/>
                  </a:cubicBezTo>
                  <a:cubicBezTo>
                    <a:pt x="172" y="228"/>
                    <a:pt x="172" y="230"/>
                    <a:pt x="172" y="232"/>
                  </a:cubicBezTo>
                  <a:close/>
                  <a:moveTo>
                    <a:pt x="173" y="224"/>
                  </a:moveTo>
                  <a:cubicBezTo>
                    <a:pt x="171" y="225"/>
                    <a:pt x="169" y="227"/>
                    <a:pt x="168" y="229"/>
                  </a:cubicBezTo>
                  <a:cubicBezTo>
                    <a:pt x="166" y="231"/>
                    <a:pt x="163" y="233"/>
                    <a:pt x="160" y="236"/>
                  </a:cubicBezTo>
                  <a:cubicBezTo>
                    <a:pt x="153" y="241"/>
                    <a:pt x="145" y="247"/>
                    <a:pt x="138" y="252"/>
                  </a:cubicBezTo>
                  <a:cubicBezTo>
                    <a:pt x="124" y="262"/>
                    <a:pt x="112" y="273"/>
                    <a:pt x="99" y="284"/>
                  </a:cubicBezTo>
                  <a:cubicBezTo>
                    <a:pt x="98" y="285"/>
                    <a:pt x="94" y="288"/>
                    <a:pt x="97" y="285"/>
                  </a:cubicBezTo>
                  <a:cubicBezTo>
                    <a:pt x="98" y="283"/>
                    <a:pt x="100" y="282"/>
                    <a:pt x="102" y="280"/>
                  </a:cubicBezTo>
                  <a:cubicBezTo>
                    <a:pt x="105" y="277"/>
                    <a:pt x="108" y="275"/>
                    <a:pt x="111" y="272"/>
                  </a:cubicBezTo>
                  <a:cubicBezTo>
                    <a:pt x="118" y="266"/>
                    <a:pt x="126" y="260"/>
                    <a:pt x="133" y="254"/>
                  </a:cubicBezTo>
                  <a:cubicBezTo>
                    <a:pt x="147" y="244"/>
                    <a:pt x="160" y="234"/>
                    <a:pt x="173" y="222"/>
                  </a:cubicBezTo>
                  <a:cubicBezTo>
                    <a:pt x="173" y="223"/>
                    <a:pt x="173" y="224"/>
                    <a:pt x="173" y="224"/>
                  </a:cubicBezTo>
                  <a:close/>
                  <a:moveTo>
                    <a:pt x="95" y="283"/>
                  </a:moveTo>
                  <a:cubicBezTo>
                    <a:pt x="96" y="283"/>
                    <a:pt x="97" y="282"/>
                    <a:pt x="98" y="281"/>
                  </a:cubicBezTo>
                  <a:cubicBezTo>
                    <a:pt x="101" y="278"/>
                    <a:pt x="104" y="275"/>
                    <a:pt x="107" y="273"/>
                  </a:cubicBezTo>
                  <a:cubicBezTo>
                    <a:pt x="114" y="266"/>
                    <a:pt x="121" y="260"/>
                    <a:pt x="129" y="255"/>
                  </a:cubicBezTo>
                  <a:cubicBezTo>
                    <a:pt x="136" y="250"/>
                    <a:pt x="144" y="245"/>
                    <a:pt x="151" y="240"/>
                  </a:cubicBezTo>
                  <a:cubicBezTo>
                    <a:pt x="145" y="245"/>
                    <a:pt x="139" y="249"/>
                    <a:pt x="133" y="254"/>
                  </a:cubicBezTo>
                  <a:cubicBezTo>
                    <a:pt x="120" y="264"/>
                    <a:pt x="105" y="273"/>
                    <a:pt x="95" y="286"/>
                  </a:cubicBezTo>
                  <a:cubicBezTo>
                    <a:pt x="95" y="285"/>
                    <a:pt x="95" y="284"/>
                    <a:pt x="95" y="283"/>
                  </a:cubicBezTo>
                  <a:close/>
                  <a:moveTo>
                    <a:pt x="172" y="222"/>
                  </a:moveTo>
                  <a:cubicBezTo>
                    <a:pt x="170" y="224"/>
                    <a:pt x="169" y="225"/>
                    <a:pt x="167" y="227"/>
                  </a:cubicBezTo>
                  <a:cubicBezTo>
                    <a:pt x="165" y="228"/>
                    <a:pt x="164" y="229"/>
                    <a:pt x="163" y="230"/>
                  </a:cubicBezTo>
                  <a:cubicBezTo>
                    <a:pt x="165" y="228"/>
                    <a:pt x="167" y="226"/>
                    <a:pt x="169" y="225"/>
                  </a:cubicBezTo>
                  <a:cubicBezTo>
                    <a:pt x="169" y="225"/>
                    <a:pt x="174" y="221"/>
                    <a:pt x="172" y="222"/>
                  </a:cubicBezTo>
                  <a:close/>
                  <a:moveTo>
                    <a:pt x="156" y="235"/>
                  </a:moveTo>
                  <a:cubicBezTo>
                    <a:pt x="148" y="241"/>
                    <a:pt x="140" y="247"/>
                    <a:pt x="131" y="252"/>
                  </a:cubicBezTo>
                  <a:cubicBezTo>
                    <a:pt x="124" y="257"/>
                    <a:pt x="118" y="262"/>
                    <a:pt x="111" y="267"/>
                  </a:cubicBezTo>
                  <a:cubicBezTo>
                    <a:pt x="108" y="271"/>
                    <a:pt x="104" y="274"/>
                    <a:pt x="101" y="277"/>
                  </a:cubicBezTo>
                  <a:cubicBezTo>
                    <a:pt x="99" y="278"/>
                    <a:pt x="98" y="280"/>
                    <a:pt x="97" y="281"/>
                  </a:cubicBezTo>
                  <a:cubicBezTo>
                    <a:pt x="95" y="282"/>
                    <a:pt x="95" y="282"/>
                    <a:pt x="96" y="280"/>
                  </a:cubicBezTo>
                  <a:cubicBezTo>
                    <a:pt x="97" y="279"/>
                    <a:pt x="98" y="278"/>
                    <a:pt x="99" y="277"/>
                  </a:cubicBezTo>
                  <a:cubicBezTo>
                    <a:pt x="101" y="274"/>
                    <a:pt x="105" y="272"/>
                    <a:pt x="108" y="270"/>
                  </a:cubicBezTo>
                  <a:cubicBezTo>
                    <a:pt x="111" y="267"/>
                    <a:pt x="114" y="264"/>
                    <a:pt x="117" y="261"/>
                  </a:cubicBezTo>
                  <a:cubicBezTo>
                    <a:pt x="125" y="254"/>
                    <a:pt x="133" y="249"/>
                    <a:pt x="141" y="243"/>
                  </a:cubicBezTo>
                  <a:cubicBezTo>
                    <a:pt x="148" y="239"/>
                    <a:pt x="154" y="234"/>
                    <a:pt x="161" y="229"/>
                  </a:cubicBezTo>
                  <a:cubicBezTo>
                    <a:pt x="163" y="228"/>
                    <a:pt x="165" y="227"/>
                    <a:pt x="166" y="226"/>
                  </a:cubicBezTo>
                  <a:cubicBezTo>
                    <a:pt x="163" y="229"/>
                    <a:pt x="160" y="232"/>
                    <a:pt x="156" y="235"/>
                  </a:cubicBezTo>
                  <a:close/>
                  <a:moveTo>
                    <a:pt x="173" y="219"/>
                  </a:moveTo>
                  <a:cubicBezTo>
                    <a:pt x="173" y="219"/>
                    <a:pt x="172" y="220"/>
                    <a:pt x="172" y="220"/>
                  </a:cubicBezTo>
                  <a:cubicBezTo>
                    <a:pt x="167" y="226"/>
                    <a:pt x="160" y="229"/>
                    <a:pt x="154" y="233"/>
                  </a:cubicBezTo>
                  <a:cubicBezTo>
                    <a:pt x="155" y="233"/>
                    <a:pt x="155" y="233"/>
                    <a:pt x="155" y="232"/>
                  </a:cubicBezTo>
                  <a:cubicBezTo>
                    <a:pt x="159" y="230"/>
                    <a:pt x="162" y="227"/>
                    <a:pt x="166" y="224"/>
                  </a:cubicBezTo>
                  <a:cubicBezTo>
                    <a:pt x="168" y="222"/>
                    <a:pt x="170" y="220"/>
                    <a:pt x="172" y="219"/>
                  </a:cubicBezTo>
                  <a:cubicBezTo>
                    <a:pt x="173" y="219"/>
                    <a:pt x="173" y="218"/>
                    <a:pt x="173" y="218"/>
                  </a:cubicBezTo>
                  <a:cubicBezTo>
                    <a:pt x="173" y="218"/>
                    <a:pt x="173" y="219"/>
                    <a:pt x="173" y="219"/>
                  </a:cubicBezTo>
                  <a:close/>
                  <a:moveTo>
                    <a:pt x="99" y="274"/>
                  </a:moveTo>
                  <a:cubicBezTo>
                    <a:pt x="103" y="271"/>
                    <a:pt x="106" y="268"/>
                    <a:pt x="110" y="265"/>
                  </a:cubicBezTo>
                  <a:cubicBezTo>
                    <a:pt x="118" y="258"/>
                    <a:pt x="126" y="253"/>
                    <a:pt x="135" y="247"/>
                  </a:cubicBezTo>
                  <a:cubicBezTo>
                    <a:pt x="139" y="244"/>
                    <a:pt x="144" y="241"/>
                    <a:pt x="148" y="238"/>
                  </a:cubicBezTo>
                  <a:cubicBezTo>
                    <a:pt x="142" y="242"/>
                    <a:pt x="136" y="246"/>
                    <a:pt x="130" y="250"/>
                  </a:cubicBezTo>
                  <a:cubicBezTo>
                    <a:pt x="123" y="255"/>
                    <a:pt x="117" y="260"/>
                    <a:pt x="111" y="266"/>
                  </a:cubicBezTo>
                  <a:cubicBezTo>
                    <a:pt x="105" y="271"/>
                    <a:pt x="99" y="275"/>
                    <a:pt x="95" y="281"/>
                  </a:cubicBezTo>
                  <a:cubicBezTo>
                    <a:pt x="94" y="280"/>
                    <a:pt x="94" y="279"/>
                    <a:pt x="94" y="278"/>
                  </a:cubicBezTo>
                  <a:cubicBezTo>
                    <a:pt x="96" y="277"/>
                    <a:pt x="98" y="276"/>
                    <a:pt x="99" y="274"/>
                  </a:cubicBezTo>
                  <a:close/>
                  <a:moveTo>
                    <a:pt x="100" y="284"/>
                  </a:moveTo>
                  <a:cubicBezTo>
                    <a:pt x="104" y="281"/>
                    <a:pt x="108" y="277"/>
                    <a:pt x="111" y="274"/>
                  </a:cubicBezTo>
                  <a:cubicBezTo>
                    <a:pt x="118" y="268"/>
                    <a:pt x="126" y="262"/>
                    <a:pt x="134" y="256"/>
                  </a:cubicBezTo>
                  <a:cubicBezTo>
                    <a:pt x="141" y="251"/>
                    <a:pt x="148" y="246"/>
                    <a:pt x="155" y="240"/>
                  </a:cubicBezTo>
                  <a:cubicBezTo>
                    <a:pt x="158" y="238"/>
                    <a:pt x="162" y="235"/>
                    <a:pt x="165" y="233"/>
                  </a:cubicBezTo>
                  <a:cubicBezTo>
                    <a:pt x="168" y="230"/>
                    <a:pt x="170" y="227"/>
                    <a:pt x="173" y="225"/>
                  </a:cubicBezTo>
                  <a:cubicBezTo>
                    <a:pt x="173" y="225"/>
                    <a:pt x="173" y="225"/>
                    <a:pt x="173" y="225"/>
                  </a:cubicBezTo>
                  <a:cubicBezTo>
                    <a:pt x="170" y="227"/>
                    <a:pt x="168" y="230"/>
                    <a:pt x="166" y="232"/>
                  </a:cubicBezTo>
                  <a:cubicBezTo>
                    <a:pt x="163" y="235"/>
                    <a:pt x="159" y="238"/>
                    <a:pt x="156" y="241"/>
                  </a:cubicBezTo>
                  <a:cubicBezTo>
                    <a:pt x="149" y="246"/>
                    <a:pt x="142" y="252"/>
                    <a:pt x="135" y="257"/>
                  </a:cubicBezTo>
                  <a:cubicBezTo>
                    <a:pt x="121" y="268"/>
                    <a:pt x="108" y="281"/>
                    <a:pt x="96" y="294"/>
                  </a:cubicBezTo>
                  <a:cubicBezTo>
                    <a:pt x="95" y="292"/>
                    <a:pt x="95" y="290"/>
                    <a:pt x="95" y="287"/>
                  </a:cubicBezTo>
                  <a:cubicBezTo>
                    <a:pt x="97" y="287"/>
                    <a:pt x="99" y="285"/>
                    <a:pt x="100" y="284"/>
                  </a:cubicBezTo>
                  <a:close/>
                  <a:moveTo>
                    <a:pt x="96" y="301"/>
                  </a:moveTo>
                  <a:cubicBezTo>
                    <a:pt x="96" y="301"/>
                    <a:pt x="97" y="301"/>
                    <a:pt x="97" y="301"/>
                  </a:cubicBezTo>
                  <a:cubicBezTo>
                    <a:pt x="97" y="301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100" y="298"/>
                  </a:moveTo>
                  <a:cubicBezTo>
                    <a:pt x="104" y="295"/>
                    <a:pt x="108" y="292"/>
                    <a:pt x="112" y="288"/>
                  </a:cubicBezTo>
                  <a:cubicBezTo>
                    <a:pt x="114" y="286"/>
                    <a:pt x="117" y="284"/>
                    <a:pt x="120" y="282"/>
                  </a:cubicBezTo>
                  <a:cubicBezTo>
                    <a:pt x="127" y="276"/>
                    <a:pt x="134" y="270"/>
                    <a:pt x="141" y="265"/>
                  </a:cubicBezTo>
                  <a:cubicBezTo>
                    <a:pt x="148" y="259"/>
                    <a:pt x="155" y="254"/>
                    <a:pt x="162" y="248"/>
                  </a:cubicBezTo>
                  <a:cubicBezTo>
                    <a:pt x="166" y="245"/>
                    <a:pt x="170" y="242"/>
                    <a:pt x="172" y="238"/>
                  </a:cubicBezTo>
                  <a:cubicBezTo>
                    <a:pt x="172" y="240"/>
                    <a:pt x="171" y="241"/>
                    <a:pt x="171" y="243"/>
                  </a:cubicBezTo>
                  <a:cubicBezTo>
                    <a:pt x="157" y="253"/>
                    <a:pt x="144" y="264"/>
                    <a:pt x="132" y="276"/>
                  </a:cubicBezTo>
                  <a:cubicBezTo>
                    <a:pt x="125" y="282"/>
                    <a:pt x="117" y="288"/>
                    <a:pt x="110" y="293"/>
                  </a:cubicBezTo>
                  <a:cubicBezTo>
                    <a:pt x="107" y="295"/>
                    <a:pt x="105" y="296"/>
                    <a:pt x="103" y="298"/>
                  </a:cubicBezTo>
                  <a:cubicBezTo>
                    <a:pt x="101" y="300"/>
                    <a:pt x="99" y="302"/>
                    <a:pt x="97" y="303"/>
                  </a:cubicBezTo>
                  <a:cubicBezTo>
                    <a:pt x="97" y="303"/>
                    <a:pt x="99" y="300"/>
                    <a:pt x="100" y="298"/>
                  </a:cubicBezTo>
                  <a:close/>
                  <a:moveTo>
                    <a:pt x="124" y="278"/>
                  </a:moveTo>
                  <a:cubicBezTo>
                    <a:pt x="127" y="275"/>
                    <a:pt x="131" y="271"/>
                    <a:pt x="134" y="268"/>
                  </a:cubicBezTo>
                  <a:cubicBezTo>
                    <a:pt x="141" y="262"/>
                    <a:pt x="148" y="256"/>
                    <a:pt x="155" y="250"/>
                  </a:cubicBezTo>
                  <a:cubicBezTo>
                    <a:pt x="158" y="248"/>
                    <a:pt x="162" y="246"/>
                    <a:pt x="165" y="243"/>
                  </a:cubicBezTo>
                  <a:cubicBezTo>
                    <a:pt x="166" y="242"/>
                    <a:pt x="167" y="241"/>
                    <a:pt x="169" y="240"/>
                  </a:cubicBezTo>
                  <a:cubicBezTo>
                    <a:pt x="169" y="240"/>
                    <a:pt x="172" y="237"/>
                    <a:pt x="170" y="240"/>
                  </a:cubicBezTo>
                  <a:cubicBezTo>
                    <a:pt x="167" y="245"/>
                    <a:pt x="159" y="250"/>
                    <a:pt x="154" y="254"/>
                  </a:cubicBezTo>
                  <a:cubicBezTo>
                    <a:pt x="147" y="260"/>
                    <a:pt x="139" y="265"/>
                    <a:pt x="132" y="271"/>
                  </a:cubicBezTo>
                  <a:cubicBezTo>
                    <a:pt x="129" y="273"/>
                    <a:pt x="126" y="276"/>
                    <a:pt x="124" y="278"/>
                  </a:cubicBezTo>
                  <a:close/>
                  <a:moveTo>
                    <a:pt x="169" y="245"/>
                  </a:moveTo>
                  <a:cubicBezTo>
                    <a:pt x="173" y="243"/>
                    <a:pt x="169" y="246"/>
                    <a:pt x="169" y="246"/>
                  </a:cubicBezTo>
                  <a:cubicBezTo>
                    <a:pt x="167" y="248"/>
                    <a:pt x="166" y="249"/>
                    <a:pt x="164" y="251"/>
                  </a:cubicBezTo>
                  <a:cubicBezTo>
                    <a:pt x="162" y="253"/>
                    <a:pt x="159" y="255"/>
                    <a:pt x="156" y="258"/>
                  </a:cubicBezTo>
                  <a:cubicBezTo>
                    <a:pt x="149" y="263"/>
                    <a:pt x="143" y="268"/>
                    <a:pt x="136" y="273"/>
                  </a:cubicBezTo>
                  <a:cubicBezTo>
                    <a:pt x="133" y="276"/>
                    <a:pt x="130" y="278"/>
                    <a:pt x="127" y="281"/>
                  </a:cubicBezTo>
                  <a:cubicBezTo>
                    <a:pt x="127" y="280"/>
                    <a:pt x="128" y="280"/>
                    <a:pt x="128" y="280"/>
                  </a:cubicBezTo>
                  <a:cubicBezTo>
                    <a:pt x="142" y="268"/>
                    <a:pt x="155" y="256"/>
                    <a:pt x="169" y="245"/>
                  </a:cubicBezTo>
                  <a:close/>
                  <a:moveTo>
                    <a:pt x="172" y="236"/>
                  </a:moveTo>
                  <a:cubicBezTo>
                    <a:pt x="172" y="236"/>
                    <a:pt x="172" y="236"/>
                    <a:pt x="172" y="236"/>
                  </a:cubicBezTo>
                  <a:cubicBezTo>
                    <a:pt x="166" y="242"/>
                    <a:pt x="160" y="246"/>
                    <a:pt x="154" y="250"/>
                  </a:cubicBezTo>
                  <a:cubicBezTo>
                    <a:pt x="147" y="256"/>
                    <a:pt x="140" y="262"/>
                    <a:pt x="134" y="268"/>
                  </a:cubicBezTo>
                  <a:cubicBezTo>
                    <a:pt x="127" y="274"/>
                    <a:pt x="121" y="280"/>
                    <a:pt x="114" y="285"/>
                  </a:cubicBezTo>
                  <a:cubicBezTo>
                    <a:pt x="111" y="288"/>
                    <a:pt x="108" y="291"/>
                    <a:pt x="104" y="293"/>
                  </a:cubicBezTo>
                  <a:cubicBezTo>
                    <a:pt x="102" y="295"/>
                    <a:pt x="98" y="298"/>
                    <a:pt x="97" y="300"/>
                  </a:cubicBezTo>
                  <a:cubicBezTo>
                    <a:pt x="99" y="297"/>
                    <a:pt x="102" y="295"/>
                    <a:pt x="105" y="293"/>
                  </a:cubicBezTo>
                  <a:cubicBezTo>
                    <a:pt x="108" y="290"/>
                    <a:pt x="111" y="287"/>
                    <a:pt x="114" y="284"/>
                  </a:cubicBezTo>
                  <a:cubicBezTo>
                    <a:pt x="120" y="278"/>
                    <a:pt x="127" y="272"/>
                    <a:pt x="134" y="267"/>
                  </a:cubicBezTo>
                  <a:cubicBezTo>
                    <a:pt x="141" y="261"/>
                    <a:pt x="148" y="255"/>
                    <a:pt x="155" y="249"/>
                  </a:cubicBezTo>
                  <a:cubicBezTo>
                    <a:pt x="161" y="244"/>
                    <a:pt x="166" y="239"/>
                    <a:pt x="172" y="234"/>
                  </a:cubicBezTo>
                  <a:cubicBezTo>
                    <a:pt x="172" y="234"/>
                    <a:pt x="172" y="235"/>
                    <a:pt x="172" y="236"/>
                  </a:cubicBezTo>
                  <a:close/>
                  <a:moveTo>
                    <a:pt x="173" y="221"/>
                  </a:moveTo>
                  <a:cubicBezTo>
                    <a:pt x="172" y="222"/>
                    <a:pt x="171" y="222"/>
                    <a:pt x="170" y="223"/>
                  </a:cubicBezTo>
                  <a:cubicBezTo>
                    <a:pt x="171" y="222"/>
                    <a:pt x="172" y="221"/>
                    <a:pt x="173" y="220"/>
                  </a:cubicBezTo>
                  <a:cubicBezTo>
                    <a:pt x="173" y="220"/>
                    <a:pt x="173" y="221"/>
                    <a:pt x="173" y="221"/>
                  </a:cubicBezTo>
                  <a:close/>
                  <a:moveTo>
                    <a:pt x="174" y="209"/>
                  </a:moveTo>
                  <a:cubicBezTo>
                    <a:pt x="174" y="209"/>
                    <a:pt x="173" y="210"/>
                    <a:pt x="172" y="210"/>
                  </a:cubicBezTo>
                  <a:cubicBezTo>
                    <a:pt x="172" y="210"/>
                    <a:pt x="172" y="211"/>
                    <a:pt x="172" y="211"/>
                  </a:cubicBezTo>
                  <a:cubicBezTo>
                    <a:pt x="162" y="218"/>
                    <a:pt x="153" y="225"/>
                    <a:pt x="143" y="232"/>
                  </a:cubicBezTo>
                  <a:cubicBezTo>
                    <a:pt x="133" y="239"/>
                    <a:pt x="123" y="245"/>
                    <a:pt x="114" y="252"/>
                  </a:cubicBezTo>
                  <a:cubicBezTo>
                    <a:pt x="109" y="255"/>
                    <a:pt x="105" y="258"/>
                    <a:pt x="101" y="261"/>
                  </a:cubicBezTo>
                  <a:cubicBezTo>
                    <a:pt x="99" y="263"/>
                    <a:pt x="97" y="264"/>
                    <a:pt x="95" y="266"/>
                  </a:cubicBezTo>
                  <a:cubicBezTo>
                    <a:pt x="93" y="267"/>
                    <a:pt x="93" y="267"/>
                    <a:pt x="95" y="265"/>
                  </a:cubicBezTo>
                  <a:cubicBezTo>
                    <a:pt x="96" y="264"/>
                    <a:pt x="98" y="263"/>
                    <a:pt x="100" y="261"/>
                  </a:cubicBezTo>
                  <a:cubicBezTo>
                    <a:pt x="108" y="255"/>
                    <a:pt x="117" y="249"/>
                    <a:pt x="125" y="242"/>
                  </a:cubicBezTo>
                  <a:cubicBezTo>
                    <a:pt x="142" y="229"/>
                    <a:pt x="160" y="217"/>
                    <a:pt x="175" y="202"/>
                  </a:cubicBezTo>
                  <a:cubicBezTo>
                    <a:pt x="175" y="204"/>
                    <a:pt x="174" y="207"/>
                    <a:pt x="174" y="209"/>
                  </a:cubicBezTo>
                  <a:close/>
                  <a:moveTo>
                    <a:pt x="175" y="199"/>
                  </a:moveTo>
                  <a:cubicBezTo>
                    <a:pt x="175" y="199"/>
                    <a:pt x="175" y="200"/>
                    <a:pt x="175" y="201"/>
                  </a:cubicBezTo>
                  <a:cubicBezTo>
                    <a:pt x="168" y="205"/>
                    <a:pt x="163" y="211"/>
                    <a:pt x="156" y="216"/>
                  </a:cubicBezTo>
                  <a:cubicBezTo>
                    <a:pt x="149" y="221"/>
                    <a:pt x="142" y="226"/>
                    <a:pt x="134" y="232"/>
                  </a:cubicBezTo>
                  <a:cubicBezTo>
                    <a:pt x="128" y="236"/>
                    <a:pt x="122" y="240"/>
                    <a:pt x="115" y="245"/>
                  </a:cubicBezTo>
                  <a:cubicBezTo>
                    <a:pt x="122" y="240"/>
                    <a:pt x="128" y="235"/>
                    <a:pt x="135" y="230"/>
                  </a:cubicBezTo>
                  <a:cubicBezTo>
                    <a:pt x="149" y="219"/>
                    <a:pt x="162" y="207"/>
                    <a:pt x="175" y="195"/>
                  </a:cubicBezTo>
                  <a:cubicBezTo>
                    <a:pt x="175" y="196"/>
                    <a:pt x="175" y="198"/>
                    <a:pt x="175" y="199"/>
                  </a:cubicBezTo>
                  <a:close/>
                  <a:moveTo>
                    <a:pt x="103" y="246"/>
                  </a:moveTo>
                  <a:cubicBezTo>
                    <a:pt x="100" y="248"/>
                    <a:pt x="98" y="251"/>
                    <a:pt x="95" y="253"/>
                  </a:cubicBezTo>
                  <a:cubicBezTo>
                    <a:pt x="95" y="253"/>
                    <a:pt x="93" y="254"/>
                    <a:pt x="93" y="254"/>
                  </a:cubicBezTo>
                  <a:cubicBezTo>
                    <a:pt x="93" y="254"/>
                    <a:pt x="93" y="254"/>
                    <a:pt x="93" y="254"/>
                  </a:cubicBezTo>
                  <a:cubicBezTo>
                    <a:pt x="94" y="253"/>
                    <a:pt x="95" y="252"/>
                    <a:pt x="97" y="251"/>
                  </a:cubicBezTo>
                  <a:cubicBezTo>
                    <a:pt x="102" y="246"/>
                    <a:pt x="108" y="242"/>
                    <a:pt x="113" y="237"/>
                  </a:cubicBezTo>
                  <a:cubicBezTo>
                    <a:pt x="118" y="232"/>
                    <a:pt x="124" y="228"/>
                    <a:pt x="129" y="224"/>
                  </a:cubicBezTo>
                  <a:cubicBezTo>
                    <a:pt x="136" y="219"/>
                    <a:pt x="143" y="214"/>
                    <a:pt x="149" y="209"/>
                  </a:cubicBezTo>
                  <a:cubicBezTo>
                    <a:pt x="155" y="205"/>
                    <a:pt x="160" y="201"/>
                    <a:pt x="165" y="197"/>
                  </a:cubicBezTo>
                  <a:cubicBezTo>
                    <a:pt x="167" y="196"/>
                    <a:pt x="169" y="194"/>
                    <a:pt x="170" y="193"/>
                  </a:cubicBezTo>
                  <a:cubicBezTo>
                    <a:pt x="172" y="192"/>
                    <a:pt x="174" y="190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6" y="190"/>
                    <a:pt x="176" y="192"/>
                    <a:pt x="176" y="194"/>
                  </a:cubicBezTo>
                  <a:cubicBezTo>
                    <a:pt x="152" y="212"/>
                    <a:pt x="127" y="229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4" y="189"/>
                    <a:pt x="172" y="190"/>
                  </a:cubicBezTo>
                  <a:cubicBezTo>
                    <a:pt x="172" y="191"/>
                    <a:pt x="171" y="191"/>
                    <a:pt x="170" y="192"/>
                  </a:cubicBezTo>
                  <a:cubicBezTo>
                    <a:pt x="158" y="199"/>
                    <a:pt x="147" y="209"/>
                    <a:pt x="135" y="217"/>
                  </a:cubicBezTo>
                  <a:cubicBezTo>
                    <a:pt x="123" y="226"/>
                    <a:pt x="111" y="234"/>
                    <a:pt x="100" y="243"/>
                  </a:cubicBezTo>
                  <a:cubicBezTo>
                    <a:pt x="97" y="245"/>
                    <a:pt x="95" y="247"/>
                    <a:pt x="93" y="249"/>
                  </a:cubicBezTo>
                  <a:cubicBezTo>
                    <a:pt x="95" y="247"/>
                    <a:pt x="96" y="245"/>
                    <a:pt x="98" y="244"/>
                  </a:cubicBezTo>
                  <a:cubicBezTo>
                    <a:pt x="104" y="239"/>
                    <a:pt x="109" y="234"/>
                    <a:pt x="114" y="229"/>
                  </a:cubicBezTo>
                  <a:cubicBezTo>
                    <a:pt x="125" y="221"/>
                    <a:pt x="136" y="212"/>
                    <a:pt x="148" y="204"/>
                  </a:cubicBezTo>
                  <a:cubicBezTo>
                    <a:pt x="158" y="197"/>
                    <a:pt x="168" y="189"/>
                    <a:pt x="177" y="180"/>
                  </a:cubicBezTo>
                  <a:cubicBezTo>
                    <a:pt x="177" y="182"/>
                    <a:pt x="177" y="185"/>
                    <a:pt x="176" y="187"/>
                  </a:cubicBezTo>
                  <a:close/>
                  <a:moveTo>
                    <a:pt x="131" y="215"/>
                  </a:moveTo>
                  <a:cubicBezTo>
                    <a:pt x="123" y="221"/>
                    <a:pt x="116" y="227"/>
                    <a:pt x="109" y="233"/>
                  </a:cubicBezTo>
                  <a:cubicBezTo>
                    <a:pt x="105" y="236"/>
                    <a:pt x="102" y="239"/>
                    <a:pt x="99" y="242"/>
                  </a:cubicBezTo>
                  <a:cubicBezTo>
                    <a:pt x="97" y="244"/>
                    <a:pt x="94" y="246"/>
                    <a:pt x="93" y="248"/>
                  </a:cubicBezTo>
                  <a:cubicBezTo>
                    <a:pt x="93" y="246"/>
                    <a:pt x="92" y="245"/>
                    <a:pt x="92" y="244"/>
                  </a:cubicBezTo>
                  <a:cubicBezTo>
                    <a:pt x="99" y="239"/>
                    <a:pt x="105" y="234"/>
                    <a:pt x="111" y="229"/>
                  </a:cubicBezTo>
                  <a:cubicBezTo>
                    <a:pt x="119" y="222"/>
                    <a:pt x="128" y="215"/>
                    <a:pt x="136" y="209"/>
                  </a:cubicBezTo>
                  <a:cubicBezTo>
                    <a:pt x="144" y="203"/>
                    <a:pt x="152" y="198"/>
                    <a:pt x="160" y="192"/>
                  </a:cubicBezTo>
                  <a:cubicBezTo>
                    <a:pt x="163" y="189"/>
                    <a:pt x="167" y="186"/>
                    <a:pt x="171" y="184"/>
                  </a:cubicBezTo>
                  <a:cubicBezTo>
                    <a:pt x="172" y="183"/>
                    <a:pt x="173" y="182"/>
                    <a:pt x="174" y="182"/>
                  </a:cubicBezTo>
                  <a:cubicBezTo>
                    <a:pt x="161" y="195"/>
                    <a:pt x="145" y="204"/>
                    <a:pt x="131" y="215"/>
                  </a:cubicBezTo>
                  <a:close/>
                  <a:moveTo>
                    <a:pt x="93" y="250"/>
                  </a:moveTo>
                  <a:cubicBezTo>
                    <a:pt x="95" y="248"/>
                    <a:pt x="97" y="246"/>
                    <a:pt x="99" y="245"/>
                  </a:cubicBezTo>
                  <a:cubicBezTo>
                    <a:pt x="103" y="241"/>
                    <a:pt x="107" y="238"/>
                    <a:pt x="111" y="235"/>
                  </a:cubicBezTo>
                  <a:cubicBezTo>
                    <a:pt x="119" y="229"/>
                    <a:pt x="127" y="224"/>
                    <a:pt x="135" y="218"/>
                  </a:cubicBezTo>
                  <a:cubicBezTo>
                    <a:pt x="143" y="212"/>
                    <a:pt x="151" y="206"/>
                    <a:pt x="159" y="201"/>
                  </a:cubicBezTo>
                  <a:cubicBezTo>
                    <a:pt x="160" y="199"/>
                    <a:pt x="162" y="198"/>
                    <a:pt x="164" y="197"/>
                  </a:cubicBezTo>
                  <a:cubicBezTo>
                    <a:pt x="140" y="216"/>
                    <a:pt x="115" y="233"/>
                    <a:pt x="93" y="253"/>
                  </a:cubicBezTo>
                  <a:cubicBezTo>
                    <a:pt x="93" y="252"/>
                    <a:pt x="93" y="251"/>
                    <a:pt x="93" y="250"/>
                  </a:cubicBezTo>
                  <a:close/>
                  <a:moveTo>
                    <a:pt x="93" y="255"/>
                  </a:moveTo>
                  <a:cubicBezTo>
                    <a:pt x="100" y="251"/>
                    <a:pt x="106" y="246"/>
                    <a:pt x="112" y="241"/>
                  </a:cubicBezTo>
                  <a:cubicBezTo>
                    <a:pt x="119" y="236"/>
                    <a:pt x="127" y="231"/>
                    <a:pt x="134" y="226"/>
                  </a:cubicBezTo>
                  <a:cubicBezTo>
                    <a:pt x="141" y="220"/>
                    <a:pt x="149" y="215"/>
                    <a:pt x="156" y="209"/>
                  </a:cubicBezTo>
                  <a:cubicBezTo>
                    <a:pt x="160" y="207"/>
                    <a:pt x="164" y="204"/>
                    <a:pt x="167" y="201"/>
                  </a:cubicBezTo>
                  <a:cubicBezTo>
                    <a:pt x="168" y="200"/>
                    <a:pt x="169" y="200"/>
                    <a:pt x="170" y="199"/>
                  </a:cubicBezTo>
                  <a:cubicBezTo>
                    <a:pt x="157" y="210"/>
                    <a:pt x="145" y="221"/>
                    <a:pt x="131" y="231"/>
                  </a:cubicBezTo>
                  <a:cubicBezTo>
                    <a:pt x="125" y="236"/>
                    <a:pt x="118" y="241"/>
                    <a:pt x="112" y="246"/>
                  </a:cubicBezTo>
                  <a:cubicBezTo>
                    <a:pt x="106" y="251"/>
                    <a:pt x="99" y="255"/>
                    <a:pt x="93" y="261"/>
                  </a:cubicBezTo>
                  <a:cubicBezTo>
                    <a:pt x="93" y="259"/>
                    <a:pt x="93" y="257"/>
                    <a:pt x="93" y="255"/>
                  </a:cubicBezTo>
                  <a:close/>
                  <a:moveTo>
                    <a:pt x="93" y="262"/>
                  </a:moveTo>
                  <a:cubicBezTo>
                    <a:pt x="96" y="258"/>
                    <a:pt x="101" y="255"/>
                    <a:pt x="105" y="252"/>
                  </a:cubicBezTo>
                  <a:cubicBezTo>
                    <a:pt x="104" y="253"/>
                    <a:pt x="103" y="254"/>
                    <a:pt x="102" y="255"/>
                  </a:cubicBezTo>
                  <a:cubicBezTo>
                    <a:pt x="99" y="257"/>
                    <a:pt x="95" y="259"/>
                    <a:pt x="93" y="262"/>
                  </a:cubicBezTo>
                  <a:cubicBezTo>
                    <a:pt x="93" y="262"/>
                    <a:pt x="93" y="262"/>
                    <a:pt x="93" y="262"/>
                  </a:cubicBezTo>
                  <a:close/>
                  <a:moveTo>
                    <a:pt x="93" y="196"/>
                  </a:moveTo>
                  <a:cubicBezTo>
                    <a:pt x="96" y="193"/>
                    <a:pt x="99" y="190"/>
                    <a:pt x="103" y="187"/>
                  </a:cubicBezTo>
                  <a:cubicBezTo>
                    <a:pt x="99" y="190"/>
                    <a:pt x="96" y="193"/>
                    <a:pt x="93" y="197"/>
                  </a:cubicBezTo>
                  <a:cubicBezTo>
                    <a:pt x="93" y="197"/>
                    <a:pt x="93" y="196"/>
                    <a:pt x="93" y="196"/>
                  </a:cubicBezTo>
                  <a:cubicBezTo>
                    <a:pt x="93" y="196"/>
                    <a:pt x="93" y="196"/>
                    <a:pt x="93" y="196"/>
                  </a:cubicBezTo>
                  <a:close/>
                  <a:moveTo>
                    <a:pt x="153" y="167"/>
                  </a:moveTo>
                  <a:cubicBezTo>
                    <a:pt x="147" y="171"/>
                    <a:pt x="142" y="175"/>
                    <a:pt x="136" y="179"/>
                  </a:cubicBezTo>
                  <a:cubicBezTo>
                    <a:pt x="136" y="177"/>
                    <a:pt x="136" y="176"/>
                    <a:pt x="136" y="175"/>
                  </a:cubicBezTo>
                  <a:cubicBezTo>
                    <a:pt x="138" y="173"/>
                    <a:pt x="140" y="171"/>
                    <a:pt x="141" y="170"/>
                  </a:cubicBezTo>
                  <a:cubicBezTo>
                    <a:pt x="145" y="168"/>
                    <a:pt x="149" y="167"/>
                    <a:pt x="153" y="167"/>
                  </a:cubicBezTo>
                  <a:close/>
                  <a:moveTo>
                    <a:pt x="161" y="165"/>
                  </a:moveTo>
                  <a:cubicBezTo>
                    <a:pt x="153" y="172"/>
                    <a:pt x="144" y="178"/>
                    <a:pt x="135" y="185"/>
                  </a:cubicBezTo>
                  <a:cubicBezTo>
                    <a:pt x="135" y="185"/>
                    <a:pt x="135" y="184"/>
                    <a:pt x="135" y="184"/>
                  </a:cubicBezTo>
                  <a:cubicBezTo>
                    <a:pt x="142" y="179"/>
                    <a:pt x="148" y="173"/>
                    <a:pt x="154" y="167"/>
                  </a:cubicBezTo>
                  <a:cubicBezTo>
                    <a:pt x="154" y="167"/>
                    <a:pt x="154" y="167"/>
                    <a:pt x="154" y="166"/>
                  </a:cubicBezTo>
                  <a:cubicBezTo>
                    <a:pt x="156" y="166"/>
                    <a:pt x="159" y="165"/>
                    <a:pt x="161" y="165"/>
                  </a:cubicBezTo>
                  <a:close/>
                  <a:moveTo>
                    <a:pt x="168" y="164"/>
                  </a:moveTo>
                  <a:cubicBezTo>
                    <a:pt x="155" y="174"/>
                    <a:pt x="143" y="184"/>
                    <a:pt x="130" y="194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28" y="196"/>
                    <a:pt x="125" y="197"/>
                    <a:pt x="123" y="199"/>
                  </a:cubicBezTo>
                  <a:cubicBezTo>
                    <a:pt x="117" y="203"/>
                    <a:pt x="111" y="208"/>
                    <a:pt x="105" y="214"/>
                  </a:cubicBezTo>
                  <a:cubicBezTo>
                    <a:pt x="103" y="216"/>
                    <a:pt x="101" y="217"/>
                    <a:pt x="99" y="219"/>
                  </a:cubicBezTo>
                  <a:cubicBezTo>
                    <a:pt x="97" y="221"/>
                    <a:pt x="95" y="223"/>
                    <a:pt x="92" y="225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5" y="223"/>
                    <a:pt x="97" y="220"/>
                    <a:pt x="99" y="218"/>
                  </a:cubicBezTo>
                  <a:cubicBezTo>
                    <a:pt x="102" y="215"/>
                    <a:pt x="105" y="212"/>
                    <a:pt x="108" y="209"/>
                  </a:cubicBezTo>
                  <a:cubicBezTo>
                    <a:pt x="114" y="204"/>
                    <a:pt x="120" y="199"/>
                    <a:pt x="127" y="194"/>
                  </a:cubicBezTo>
                  <a:cubicBezTo>
                    <a:pt x="128" y="193"/>
                    <a:pt x="129" y="192"/>
                    <a:pt x="131" y="191"/>
                  </a:cubicBezTo>
                  <a:cubicBezTo>
                    <a:pt x="132" y="191"/>
                    <a:pt x="133" y="190"/>
                    <a:pt x="133" y="189"/>
                  </a:cubicBezTo>
                  <a:cubicBezTo>
                    <a:pt x="144" y="182"/>
                    <a:pt x="154" y="174"/>
                    <a:pt x="163" y="165"/>
                  </a:cubicBezTo>
                  <a:cubicBezTo>
                    <a:pt x="163" y="165"/>
                    <a:pt x="163" y="165"/>
                    <a:pt x="163" y="165"/>
                  </a:cubicBezTo>
                  <a:cubicBezTo>
                    <a:pt x="165" y="165"/>
                    <a:pt x="166" y="164"/>
                    <a:pt x="168" y="164"/>
                  </a:cubicBezTo>
                  <a:close/>
                  <a:moveTo>
                    <a:pt x="140" y="170"/>
                  </a:moveTo>
                  <a:cubicBezTo>
                    <a:pt x="139" y="171"/>
                    <a:pt x="138" y="172"/>
                    <a:pt x="138" y="172"/>
                  </a:cubicBezTo>
                  <a:cubicBezTo>
                    <a:pt x="138" y="172"/>
                    <a:pt x="137" y="173"/>
                    <a:pt x="136" y="174"/>
                  </a:cubicBezTo>
                  <a:cubicBezTo>
                    <a:pt x="136" y="173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38" y="170"/>
                    <a:pt x="139" y="170"/>
                    <a:pt x="140" y="170"/>
                  </a:cubicBezTo>
                  <a:close/>
                  <a:moveTo>
                    <a:pt x="133" y="173"/>
                  </a:moveTo>
                  <a:cubicBezTo>
                    <a:pt x="133" y="173"/>
                    <a:pt x="133" y="173"/>
                    <a:pt x="133" y="173"/>
                  </a:cubicBezTo>
                  <a:cubicBezTo>
                    <a:pt x="133" y="173"/>
                    <a:pt x="133" y="173"/>
                    <a:pt x="133" y="172"/>
                  </a:cubicBezTo>
                  <a:cubicBezTo>
                    <a:pt x="133" y="172"/>
                    <a:pt x="133" y="173"/>
                    <a:pt x="133" y="173"/>
                  </a:cubicBezTo>
                  <a:close/>
                  <a:moveTo>
                    <a:pt x="132" y="175"/>
                  </a:moveTo>
                  <a:cubicBezTo>
                    <a:pt x="132" y="174"/>
                    <a:pt x="133" y="174"/>
                    <a:pt x="133" y="174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8"/>
                    <a:pt x="131" y="179"/>
                    <a:pt x="129" y="180"/>
                  </a:cubicBezTo>
                  <a:cubicBezTo>
                    <a:pt x="130" y="178"/>
                    <a:pt x="131" y="176"/>
                    <a:pt x="132" y="175"/>
                  </a:cubicBezTo>
                  <a:close/>
                  <a:moveTo>
                    <a:pt x="132" y="178"/>
                  </a:moveTo>
                  <a:cubicBezTo>
                    <a:pt x="132" y="178"/>
                    <a:pt x="133" y="177"/>
                    <a:pt x="133" y="177"/>
                  </a:cubicBezTo>
                  <a:cubicBezTo>
                    <a:pt x="133" y="178"/>
                    <a:pt x="133" y="180"/>
                    <a:pt x="133" y="181"/>
                  </a:cubicBezTo>
                  <a:cubicBezTo>
                    <a:pt x="131" y="182"/>
                    <a:pt x="130" y="183"/>
                    <a:pt x="128" y="185"/>
                  </a:cubicBezTo>
                  <a:cubicBezTo>
                    <a:pt x="128" y="183"/>
                    <a:pt x="129" y="181"/>
                    <a:pt x="129" y="180"/>
                  </a:cubicBezTo>
                  <a:cubicBezTo>
                    <a:pt x="130" y="179"/>
                    <a:pt x="131" y="179"/>
                    <a:pt x="132" y="178"/>
                  </a:cubicBezTo>
                  <a:close/>
                  <a:moveTo>
                    <a:pt x="132" y="186"/>
                  </a:moveTo>
                  <a:cubicBezTo>
                    <a:pt x="131" y="187"/>
                    <a:pt x="130" y="188"/>
                    <a:pt x="128" y="188"/>
                  </a:cubicBezTo>
                  <a:cubicBezTo>
                    <a:pt x="128" y="188"/>
                    <a:pt x="128" y="187"/>
                    <a:pt x="128" y="186"/>
                  </a:cubicBezTo>
                  <a:cubicBezTo>
                    <a:pt x="130" y="184"/>
                    <a:pt x="131" y="183"/>
                    <a:pt x="133" y="182"/>
                  </a:cubicBezTo>
                  <a:cubicBezTo>
                    <a:pt x="133" y="183"/>
                    <a:pt x="133" y="185"/>
                    <a:pt x="132" y="186"/>
                  </a:cubicBezTo>
                  <a:close/>
                  <a:moveTo>
                    <a:pt x="136" y="180"/>
                  </a:moveTo>
                  <a:cubicBezTo>
                    <a:pt x="137" y="179"/>
                    <a:pt x="138" y="178"/>
                    <a:pt x="139" y="178"/>
                  </a:cubicBezTo>
                  <a:cubicBezTo>
                    <a:pt x="142" y="175"/>
                    <a:pt x="145" y="173"/>
                    <a:pt x="148" y="171"/>
                  </a:cubicBezTo>
                  <a:cubicBezTo>
                    <a:pt x="149" y="170"/>
                    <a:pt x="150" y="169"/>
                    <a:pt x="151" y="169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50" y="169"/>
                    <a:pt x="150" y="170"/>
                    <a:pt x="149" y="171"/>
                  </a:cubicBezTo>
                  <a:cubicBezTo>
                    <a:pt x="145" y="175"/>
                    <a:pt x="140" y="179"/>
                    <a:pt x="136" y="183"/>
                  </a:cubicBezTo>
                  <a:cubicBezTo>
                    <a:pt x="136" y="182"/>
                    <a:pt x="136" y="181"/>
                    <a:pt x="136" y="180"/>
                  </a:cubicBezTo>
                  <a:close/>
                  <a:moveTo>
                    <a:pt x="128" y="191"/>
                  </a:moveTo>
                  <a:cubicBezTo>
                    <a:pt x="128" y="191"/>
                    <a:pt x="129" y="191"/>
                    <a:pt x="129" y="191"/>
                  </a:cubicBezTo>
                  <a:cubicBezTo>
                    <a:pt x="126" y="193"/>
                    <a:pt x="124" y="195"/>
                    <a:pt x="121" y="197"/>
                  </a:cubicBezTo>
                  <a:cubicBezTo>
                    <a:pt x="115" y="201"/>
                    <a:pt x="110" y="206"/>
                    <a:pt x="105" y="211"/>
                  </a:cubicBezTo>
                  <a:cubicBezTo>
                    <a:pt x="102" y="214"/>
                    <a:pt x="100" y="217"/>
                    <a:pt x="97" y="219"/>
                  </a:cubicBezTo>
                  <a:cubicBezTo>
                    <a:pt x="95" y="221"/>
                    <a:pt x="94" y="222"/>
                    <a:pt x="92" y="224"/>
                  </a:cubicBezTo>
                  <a:cubicBezTo>
                    <a:pt x="92" y="223"/>
                    <a:pt x="92" y="222"/>
                    <a:pt x="92" y="221"/>
                  </a:cubicBezTo>
                  <a:cubicBezTo>
                    <a:pt x="97" y="217"/>
                    <a:pt x="101" y="212"/>
                    <a:pt x="106" y="209"/>
                  </a:cubicBezTo>
                  <a:cubicBezTo>
                    <a:pt x="112" y="203"/>
                    <a:pt x="119" y="197"/>
                    <a:pt x="126" y="192"/>
                  </a:cubicBezTo>
                  <a:cubicBezTo>
                    <a:pt x="127" y="192"/>
                    <a:pt x="127" y="192"/>
                    <a:pt x="128" y="191"/>
                  </a:cubicBezTo>
                  <a:cubicBezTo>
                    <a:pt x="128" y="191"/>
                    <a:pt x="128" y="191"/>
                    <a:pt x="128" y="191"/>
                  </a:cubicBezTo>
                  <a:close/>
                  <a:moveTo>
                    <a:pt x="135" y="186"/>
                  </a:moveTo>
                  <a:cubicBezTo>
                    <a:pt x="139" y="183"/>
                    <a:pt x="143" y="180"/>
                    <a:pt x="147" y="177"/>
                  </a:cubicBezTo>
                  <a:cubicBezTo>
                    <a:pt x="150" y="175"/>
                    <a:pt x="153" y="173"/>
                    <a:pt x="156" y="171"/>
                  </a:cubicBezTo>
                  <a:cubicBezTo>
                    <a:pt x="156" y="170"/>
                    <a:pt x="157" y="169"/>
                    <a:pt x="158" y="169"/>
                  </a:cubicBezTo>
                  <a:cubicBezTo>
                    <a:pt x="151" y="176"/>
                    <a:pt x="142" y="182"/>
                    <a:pt x="134" y="188"/>
                  </a:cubicBezTo>
                  <a:cubicBezTo>
                    <a:pt x="134" y="187"/>
                    <a:pt x="135" y="187"/>
                    <a:pt x="135" y="186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9" y="199"/>
                    <a:pt x="115" y="195"/>
                    <a:pt x="121" y="190"/>
                  </a:cubicBezTo>
                  <a:cubicBezTo>
                    <a:pt x="122" y="190"/>
                    <a:pt x="123" y="189"/>
                    <a:pt x="125" y="188"/>
                  </a:cubicBezTo>
                  <a:cubicBezTo>
                    <a:pt x="125" y="189"/>
                    <a:pt x="125" y="190"/>
                    <a:pt x="126" y="190"/>
                  </a:cubicBezTo>
                  <a:cubicBezTo>
                    <a:pt x="123" y="193"/>
                    <a:pt x="120" y="195"/>
                    <a:pt x="117" y="197"/>
                  </a:cubicBezTo>
                  <a:cubicBezTo>
                    <a:pt x="112" y="201"/>
                    <a:pt x="107" y="204"/>
                    <a:pt x="103" y="208"/>
                  </a:cubicBezTo>
                  <a:cubicBezTo>
                    <a:pt x="99" y="211"/>
                    <a:pt x="95" y="215"/>
                    <a:pt x="92" y="218"/>
                  </a:cubicBezTo>
                  <a:cubicBezTo>
                    <a:pt x="92" y="217"/>
                    <a:pt x="92" y="215"/>
                    <a:pt x="92" y="213"/>
                  </a:cubicBezTo>
                  <a:close/>
                  <a:moveTo>
                    <a:pt x="125" y="193"/>
                  </a:moveTo>
                  <a:cubicBezTo>
                    <a:pt x="119" y="197"/>
                    <a:pt x="113" y="201"/>
                    <a:pt x="108" y="206"/>
                  </a:cubicBezTo>
                  <a:cubicBezTo>
                    <a:pt x="105" y="208"/>
                    <a:pt x="103" y="210"/>
                    <a:pt x="100" y="213"/>
                  </a:cubicBezTo>
                  <a:cubicBezTo>
                    <a:pt x="99" y="214"/>
                    <a:pt x="98" y="215"/>
                    <a:pt x="96" y="216"/>
                  </a:cubicBezTo>
                  <a:cubicBezTo>
                    <a:pt x="95" y="217"/>
                    <a:pt x="93" y="218"/>
                    <a:pt x="92" y="220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4" y="217"/>
                    <a:pt x="96" y="215"/>
                    <a:pt x="98" y="213"/>
                  </a:cubicBezTo>
                  <a:cubicBezTo>
                    <a:pt x="101" y="211"/>
                    <a:pt x="103" y="209"/>
                    <a:pt x="106" y="206"/>
                  </a:cubicBezTo>
                  <a:cubicBezTo>
                    <a:pt x="111" y="202"/>
                    <a:pt x="117" y="197"/>
                    <a:pt x="123" y="193"/>
                  </a:cubicBezTo>
                  <a:cubicBezTo>
                    <a:pt x="124" y="192"/>
                    <a:pt x="125" y="191"/>
                    <a:pt x="126" y="191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6" y="191"/>
                    <a:pt x="125" y="192"/>
                    <a:pt x="125" y="193"/>
                  </a:cubicBezTo>
                  <a:close/>
                  <a:moveTo>
                    <a:pt x="130" y="188"/>
                  </a:moveTo>
                  <a:cubicBezTo>
                    <a:pt x="130" y="189"/>
                    <a:pt x="129" y="189"/>
                    <a:pt x="129" y="189"/>
                  </a:cubicBezTo>
                  <a:cubicBezTo>
                    <a:pt x="130" y="188"/>
                    <a:pt x="131" y="188"/>
                    <a:pt x="131" y="187"/>
                  </a:cubicBezTo>
                  <a:cubicBezTo>
                    <a:pt x="131" y="188"/>
                    <a:pt x="130" y="188"/>
                    <a:pt x="130" y="188"/>
                  </a:cubicBezTo>
                  <a:close/>
                  <a:moveTo>
                    <a:pt x="124" y="187"/>
                  </a:moveTo>
                  <a:cubicBezTo>
                    <a:pt x="123" y="188"/>
                    <a:pt x="122" y="189"/>
                    <a:pt x="121" y="190"/>
                  </a:cubicBezTo>
                  <a:cubicBezTo>
                    <a:pt x="116" y="193"/>
                    <a:pt x="111" y="197"/>
                    <a:pt x="107" y="200"/>
                  </a:cubicBezTo>
                  <a:cubicBezTo>
                    <a:pt x="102" y="204"/>
                    <a:pt x="98" y="209"/>
                    <a:pt x="93" y="212"/>
                  </a:cubicBezTo>
                  <a:cubicBezTo>
                    <a:pt x="93" y="212"/>
                    <a:pt x="92" y="213"/>
                    <a:pt x="92" y="213"/>
                  </a:cubicBezTo>
                  <a:cubicBezTo>
                    <a:pt x="92" y="213"/>
                    <a:pt x="92" y="212"/>
                    <a:pt x="92" y="212"/>
                  </a:cubicBezTo>
                  <a:cubicBezTo>
                    <a:pt x="93" y="211"/>
                    <a:pt x="95" y="209"/>
                    <a:pt x="96" y="209"/>
                  </a:cubicBezTo>
                  <a:cubicBezTo>
                    <a:pt x="98" y="207"/>
                    <a:pt x="100" y="204"/>
                    <a:pt x="102" y="202"/>
                  </a:cubicBezTo>
                  <a:cubicBezTo>
                    <a:pt x="107" y="198"/>
                    <a:pt x="112" y="194"/>
                    <a:pt x="117" y="190"/>
                  </a:cubicBezTo>
                  <a:cubicBezTo>
                    <a:pt x="119" y="187"/>
                    <a:pt x="122" y="185"/>
                    <a:pt x="125" y="183"/>
                  </a:cubicBezTo>
                  <a:cubicBezTo>
                    <a:pt x="125" y="185"/>
                    <a:pt x="124" y="186"/>
                    <a:pt x="124" y="187"/>
                  </a:cubicBezTo>
                  <a:close/>
                  <a:moveTo>
                    <a:pt x="92" y="230"/>
                  </a:moveTo>
                  <a:cubicBezTo>
                    <a:pt x="94" y="229"/>
                    <a:pt x="95" y="228"/>
                    <a:pt x="96" y="227"/>
                  </a:cubicBezTo>
                  <a:cubicBezTo>
                    <a:pt x="95" y="228"/>
                    <a:pt x="93" y="230"/>
                    <a:pt x="92" y="231"/>
                  </a:cubicBezTo>
                  <a:cubicBezTo>
                    <a:pt x="92" y="231"/>
                    <a:pt x="92" y="230"/>
                    <a:pt x="92" y="230"/>
                  </a:cubicBezTo>
                  <a:close/>
                  <a:moveTo>
                    <a:pt x="92" y="226"/>
                  </a:moveTo>
                  <a:cubicBezTo>
                    <a:pt x="93" y="225"/>
                    <a:pt x="94" y="225"/>
                    <a:pt x="95" y="224"/>
                  </a:cubicBezTo>
                  <a:cubicBezTo>
                    <a:pt x="94" y="225"/>
                    <a:pt x="93" y="226"/>
                    <a:pt x="92" y="228"/>
                  </a:cubicBezTo>
                  <a:cubicBezTo>
                    <a:pt x="92" y="227"/>
                    <a:pt x="92" y="226"/>
                    <a:pt x="92" y="226"/>
                  </a:cubicBezTo>
                  <a:close/>
                  <a:moveTo>
                    <a:pt x="93" y="198"/>
                  </a:moveTo>
                  <a:cubicBezTo>
                    <a:pt x="97" y="193"/>
                    <a:pt x="101" y="189"/>
                    <a:pt x="106" y="186"/>
                  </a:cubicBezTo>
                  <a:cubicBezTo>
                    <a:pt x="107" y="185"/>
                    <a:pt x="108" y="184"/>
                    <a:pt x="109" y="183"/>
                  </a:cubicBezTo>
                  <a:cubicBezTo>
                    <a:pt x="111" y="182"/>
                    <a:pt x="113" y="181"/>
                    <a:pt x="115" y="180"/>
                  </a:cubicBezTo>
                  <a:cubicBezTo>
                    <a:pt x="107" y="187"/>
                    <a:pt x="99" y="193"/>
                    <a:pt x="93" y="200"/>
                  </a:cubicBezTo>
                  <a:cubicBezTo>
                    <a:pt x="93" y="199"/>
                    <a:pt x="93" y="199"/>
                    <a:pt x="93" y="198"/>
                  </a:cubicBezTo>
                  <a:close/>
                  <a:moveTo>
                    <a:pt x="93" y="201"/>
                  </a:moveTo>
                  <a:cubicBezTo>
                    <a:pt x="94" y="200"/>
                    <a:pt x="95" y="199"/>
                    <a:pt x="96" y="198"/>
                  </a:cubicBezTo>
                  <a:cubicBezTo>
                    <a:pt x="98" y="195"/>
                    <a:pt x="102" y="192"/>
                    <a:pt x="105" y="190"/>
                  </a:cubicBezTo>
                  <a:cubicBezTo>
                    <a:pt x="109" y="186"/>
                    <a:pt x="113" y="183"/>
                    <a:pt x="117" y="179"/>
                  </a:cubicBezTo>
                  <a:cubicBezTo>
                    <a:pt x="118" y="179"/>
                    <a:pt x="119" y="178"/>
                    <a:pt x="120" y="178"/>
                  </a:cubicBezTo>
                  <a:cubicBezTo>
                    <a:pt x="118" y="179"/>
                    <a:pt x="116" y="181"/>
                    <a:pt x="114" y="183"/>
                  </a:cubicBezTo>
                  <a:cubicBezTo>
                    <a:pt x="108" y="188"/>
                    <a:pt x="101" y="192"/>
                    <a:pt x="96" y="198"/>
                  </a:cubicBezTo>
                  <a:cubicBezTo>
                    <a:pt x="95" y="199"/>
                    <a:pt x="94" y="200"/>
                    <a:pt x="93" y="201"/>
                  </a:cubicBezTo>
                  <a:cubicBezTo>
                    <a:pt x="93" y="201"/>
                    <a:pt x="93" y="201"/>
                    <a:pt x="93" y="201"/>
                  </a:cubicBezTo>
                  <a:close/>
                  <a:moveTo>
                    <a:pt x="127" y="178"/>
                  </a:moveTo>
                  <a:cubicBezTo>
                    <a:pt x="124" y="180"/>
                    <a:pt x="122" y="182"/>
                    <a:pt x="119" y="184"/>
                  </a:cubicBezTo>
                  <a:cubicBezTo>
                    <a:pt x="111" y="191"/>
                    <a:pt x="103" y="198"/>
                    <a:pt x="95" y="205"/>
                  </a:cubicBezTo>
                  <a:cubicBezTo>
                    <a:pt x="95" y="205"/>
                    <a:pt x="93" y="206"/>
                    <a:pt x="92" y="207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3" y="207"/>
                    <a:pt x="93" y="207"/>
                    <a:pt x="93" y="206"/>
                  </a:cubicBezTo>
                  <a:cubicBezTo>
                    <a:pt x="94" y="204"/>
                    <a:pt x="97" y="203"/>
                    <a:pt x="98" y="201"/>
                  </a:cubicBezTo>
                  <a:cubicBezTo>
                    <a:pt x="102" y="198"/>
                    <a:pt x="105" y="195"/>
                    <a:pt x="109" y="191"/>
                  </a:cubicBezTo>
                  <a:cubicBezTo>
                    <a:pt x="116" y="186"/>
                    <a:pt x="123" y="180"/>
                    <a:pt x="129" y="174"/>
                  </a:cubicBezTo>
                  <a:cubicBezTo>
                    <a:pt x="128" y="175"/>
                    <a:pt x="128" y="176"/>
                    <a:pt x="127" y="178"/>
                  </a:cubicBezTo>
                  <a:close/>
                  <a:moveTo>
                    <a:pt x="115" y="188"/>
                  </a:moveTo>
                  <a:cubicBezTo>
                    <a:pt x="119" y="185"/>
                    <a:pt x="123" y="182"/>
                    <a:pt x="126" y="179"/>
                  </a:cubicBezTo>
                  <a:cubicBezTo>
                    <a:pt x="126" y="180"/>
                    <a:pt x="125" y="181"/>
                    <a:pt x="125" y="183"/>
                  </a:cubicBezTo>
                  <a:cubicBezTo>
                    <a:pt x="121" y="186"/>
                    <a:pt x="117" y="188"/>
                    <a:pt x="113" y="191"/>
                  </a:cubicBezTo>
                  <a:cubicBezTo>
                    <a:pt x="109" y="195"/>
                    <a:pt x="105" y="199"/>
                    <a:pt x="101" y="203"/>
                  </a:cubicBezTo>
                  <a:cubicBezTo>
                    <a:pt x="98" y="205"/>
                    <a:pt x="95" y="208"/>
                    <a:pt x="92" y="211"/>
                  </a:cubicBezTo>
                  <a:cubicBezTo>
                    <a:pt x="92" y="210"/>
                    <a:pt x="92" y="209"/>
                    <a:pt x="92" y="208"/>
                  </a:cubicBezTo>
                  <a:cubicBezTo>
                    <a:pt x="100" y="202"/>
                    <a:pt x="107" y="194"/>
                    <a:pt x="115" y="188"/>
                  </a:cubicBezTo>
                  <a:close/>
                  <a:moveTo>
                    <a:pt x="92" y="233"/>
                  </a:moveTo>
                  <a:cubicBezTo>
                    <a:pt x="95" y="232"/>
                    <a:pt x="97" y="230"/>
                    <a:pt x="99" y="228"/>
                  </a:cubicBezTo>
                  <a:cubicBezTo>
                    <a:pt x="102" y="224"/>
                    <a:pt x="106" y="221"/>
                    <a:pt x="110" y="218"/>
                  </a:cubicBezTo>
                  <a:cubicBezTo>
                    <a:pt x="118" y="211"/>
                    <a:pt x="127" y="205"/>
                    <a:pt x="135" y="199"/>
                  </a:cubicBezTo>
                  <a:cubicBezTo>
                    <a:pt x="139" y="196"/>
                    <a:pt x="143" y="194"/>
                    <a:pt x="147" y="191"/>
                  </a:cubicBezTo>
                  <a:cubicBezTo>
                    <a:pt x="141" y="196"/>
                    <a:pt x="135" y="201"/>
                    <a:pt x="128" y="206"/>
                  </a:cubicBezTo>
                  <a:cubicBezTo>
                    <a:pt x="121" y="211"/>
                    <a:pt x="113" y="217"/>
                    <a:pt x="107" y="224"/>
                  </a:cubicBezTo>
                  <a:cubicBezTo>
                    <a:pt x="104" y="227"/>
                    <a:pt x="101" y="230"/>
                    <a:pt x="97" y="233"/>
                  </a:cubicBezTo>
                  <a:cubicBezTo>
                    <a:pt x="96" y="234"/>
                    <a:pt x="94" y="236"/>
                    <a:pt x="92" y="237"/>
                  </a:cubicBezTo>
                  <a:cubicBezTo>
                    <a:pt x="92" y="236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3" y="238"/>
                    <a:pt x="93" y="237"/>
                    <a:pt x="94" y="237"/>
                  </a:cubicBezTo>
                  <a:cubicBezTo>
                    <a:pt x="95" y="236"/>
                    <a:pt x="96" y="235"/>
                    <a:pt x="97" y="234"/>
                  </a:cubicBezTo>
                  <a:cubicBezTo>
                    <a:pt x="100" y="232"/>
                    <a:pt x="102" y="229"/>
                    <a:pt x="105" y="227"/>
                  </a:cubicBezTo>
                  <a:cubicBezTo>
                    <a:pt x="116" y="216"/>
                    <a:pt x="128" y="207"/>
                    <a:pt x="140" y="197"/>
                  </a:cubicBezTo>
                  <a:cubicBezTo>
                    <a:pt x="151" y="189"/>
                    <a:pt x="162" y="180"/>
                    <a:pt x="173" y="171"/>
                  </a:cubicBezTo>
                  <a:cubicBezTo>
                    <a:pt x="173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5" y="169"/>
                    <a:pt x="176" y="169"/>
                    <a:pt x="176" y="168"/>
                  </a:cubicBezTo>
                  <a:cubicBezTo>
                    <a:pt x="176" y="168"/>
                    <a:pt x="176" y="168"/>
                    <a:pt x="176" y="168"/>
                  </a:cubicBezTo>
                  <a:cubicBezTo>
                    <a:pt x="177" y="169"/>
                    <a:pt x="177" y="171"/>
                    <a:pt x="177" y="173"/>
                  </a:cubicBezTo>
                  <a:cubicBezTo>
                    <a:pt x="154" y="192"/>
                    <a:pt x="128" y="207"/>
                    <a:pt x="106" y="227"/>
                  </a:cubicBezTo>
                  <a:cubicBezTo>
                    <a:pt x="101" y="231"/>
                    <a:pt x="97" y="236"/>
                    <a:pt x="92" y="239"/>
                  </a:cubicBezTo>
                  <a:cubicBezTo>
                    <a:pt x="92" y="239"/>
                    <a:pt x="92" y="239"/>
                    <a:pt x="92" y="238"/>
                  </a:cubicBezTo>
                  <a:close/>
                  <a:moveTo>
                    <a:pt x="176" y="164"/>
                  </a:moveTo>
                  <a:cubicBezTo>
                    <a:pt x="176" y="165"/>
                    <a:pt x="176" y="166"/>
                    <a:pt x="176" y="167"/>
                  </a:cubicBezTo>
                  <a:cubicBezTo>
                    <a:pt x="175" y="168"/>
                    <a:pt x="174" y="169"/>
                    <a:pt x="172" y="170"/>
                  </a:cubicBezTo>
                  <a:cubicBezTo>
                    <a:pt x="172" y="171"/>
                    <a:pt x="172" y="171"/>
                    <a:pt x="171" y="171"/>
                  </a:cubicBezTo>
                  <a:cubicBezTo>
                    <a:pt x="169" y="173"/>
                    <a:pt x="167" y="174"/>
                    <a:pt x="165" y="176"/>
                  </a:cubicBezTo>
                  <a:cubicBezTo>
                    <a:pt x="159" y="181"/>
                    <a:pt x="152" y="186"/>
                    <a:pt x="145" y="191"/>
                  </a:cubicBezTo>
                  <a:cubicBezTo>
                    <a:pt x="133" y="200"/>
                    <a:pt x="121" y="208"/>
                    <a:pt x="110" y="217"/>
                  </a:cubicBezTo>
                  <a:cubicBezTo>
                    <a:pt x="104" y="222"/>
                    <a:pt x="99" y="228"/>
                    <a:pt x="93" y="232"/>
                  </a:cubicBezTo>
                  <a:cubicBezTo>
                    <a:pt x="93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3" y="232"/>
                    <a:pt x="93" y="231"/>
                    <a:pt x="93" y="231"/>
                  </a:cubicBezTo>
                  <a:cubicBezTo>
                    <a:pt x="94" y="230"/>
                    <a:pt x="96" y="229"/>
                    <a:pt x="97" y="227"/>
                  </a:cubicBezTo>
                  <a:cubicBezTo>
                    <a:pt x="99" y="224"/>
                    <a:pt x="102" y="222"/>
                    <a:pt x="105" y="219"/>
                  </a:cubicBezTo>
                  <a:cubicBezTo>
                    <a:pt x="116" y="209"/>
                    <a:pt x="128" y="200"/>
                    <a:pt x="139" y="191"/>
                  </a:cubicBezTo>
                  <a:cubicBezTo>
                    <a:pt x="144" y="188"/>
                    <a:pt x="149" y="184"/>
                    <a:pt x="153" y="181"/>
                  </a:cubicBezTo>
                  <a:cubicBezTo>
                    <a:pt x="157" y="178"/>
                    <a:pt x="160" y="175"/>
                    <a:pt x="163" y="173"/>
                  </a:cubicBezTo>
                  <a:cubicBezTo>
                    <a:pt x="165" y="171"/>
                    <a:pt x="167" y="170"/>
                    <a:pt x="169" y="168"/>
                  </a:cubicBezTo>
                  <a:cubicBezTo>
                    <a:pt x="170" y="167"/>
                    <a:pt x="171" y="166"/>
                    <a:pt x="173" y="165"/>
                  </a:cubicBezTo>
                  <a:cubicBezTo>
                    <a:pt x="173" y="165"/>
                    <a:pt x="174" y="165"/>
                    <a:pt x="174" y="165"/>
                  </a:cubicBezTo>
                  <a:cubicBezTo>
                    <a:pt x="174" y="164"/>
                    <a:pt x="175" y="164"/>
                    <a:pt x="175" y="164"/>
                  </a:cubicBezTo>
                  <a:cubicBezTo>
                    <a:pt x="176" y="163"/>
                    <a:pt x="175" y="163"/>
                    <a:pt x="175" y="163"/>
                  </a:cubicBezTo>
                  <a:cubicBezTo>
                    <a:pt x="174" y="163"/>
                    <a:pt x="174" y="164"/>
                    <a:pt x="174" y="164"/>
                  </a:cubicBezTo>
                  <a:cubicBezTo>
                    <a:pt x="173" y="164"/>
                    <a:pt x="173" y="164"/>
                    <a:pt x="173" y="164"/>
                  </a:cubicBezTo>
                  <a:cubicBezTo>
                    <a:pt x="166" y="168"/>
                    <a:pt x="160" y="174"/>
                    <a:pt x="154" y="179"/>
                  </a:cubicBezTo>
                  <a:cubicBezTo>
                    <a:pt x="148" y="183"/>
                    <a:pt x="142" y="188"/>
                    <a:pt x="137" y="192"/>
                  </a:cubicBezTo>
                  <a:cubicBezTo>
                    <a:pt x="135" y="193"/>
                    <a:pt x="134" y="194"/>
                    <a:pt x="133" y="195"/>
                  </a:cubicBezTo>
                  <a:cubicBezTo>
                    <a:pt x="119" y="205"/>
                    <a:pt x="107" y="216"/>
                    <a:pt x="94" y="228"/>
                  </a:cubicBezTo>
                  <a:cubicBezTo>
                    <a:pt x="93" y="228"/>
                    <a:pt x="93" y="229"/>
                    <a:pt x="92" y="229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3" y="228"/>
                    <a:pt x="93" y="227"/>
                    <a:pt x="94" y="227"/>
                  </a:cubicBezTo>
                  <a:cubicBezTo>
                    <a:pt x="95" y="226"/>
                    <a:pt x="96" y="224"/>
                    <a:pt x="98" y="223"/>
                  </a:cubicBezTo>
                  <a:cubicBezTo>
                    <a:pt x="99" y="221"/>
                    <a:pt x="101" y="219"/>
                    <a:pt x="102" y="218"/>
                  </a:cubicBezTo>
                  <a:cubicBezTo>
                    <a:pt x="104" y="216"/>
                    <a:pt x="106" y="214"/>
                    <a:pt x="108" y="212"/>
                  </a:cubicBezTo>
                  <a:cubicBezTo>
                    <a:pt x="114" y="206"/>
                    <a:pt x="122" y="201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2"/>
                    <a:pt x="139" y="188"/>
                    <a:pt x="143" y="185"/>
                  </a:cubicBezTo>
                  <a:cubicBezTo>
                    <a:pt x="144" y="184"/>
                    <a:pt x="145" y="183"/>
                    <a:pt x="146" y="182"/>
                  </a:cubicBezTo>
                  <a:cubicBezTo>
                    <a:pt x="148" y="181"/>
                    <a:pt x="149" y="180"/>
                    <a:pt x="150" y="180"/>
                  </a:cubicBezTo>
                  <a:cubicBezTo>
                    <a:pt x="157" y="174"/>
                    <a:pt x="163" y="169"/>
                    <a:pt x="170" y="164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3" y="163"/>
                    <a:pt x="174" y="163"/>
                    <a:pt x="176" y="163"/>
                  </a:cubicBezTo>
                  <a:cubicBezTo>
                    <a:pt x="176" y="163"/>
                    <a:pt x="176" y="163"/>
                    <a:pt x="176" y="164"/>
                  </a:cubicBezTo>
                  <a:close/>
                  <a:moveTo>
                    <a:pt x="154" y="179"/>
                  </a:moveTo>
                  <a:cubicBezTo>
                    <a:pt x="156" y="177"/>
                    <a:pt x="159" y="176"/>
                    <a:pt x="161" y="174"/>
                  </a:cubicBezTo>
                  <a:cubicBezTo>
                    <a:pt x="159" y="175"/>
                    <a:pt x="158" y="177"/>
                    <a:pt x="156" y="178"/>
                  </a:cubicBezTo>
                  <a:cubicBezTo>
                    <a:pt x="155" y="178"/>
                    <a:pt x="155" y="179"/>
                    <a:pt x="154" y="179"/>
                  </a:cubicBezTo>
                  <a:close/>
                  <a:moveTo>
                    <a:pt x="174" y="160"/>
                  </a:moveTo>
                  <a:cubicBezTo>
                    <a:pt x="173" y="160"/>
                    <a:pt x="173" y="160"/>
                    <a:pt x="173" y="160"/>
                  </a:cubicBezTo>
                  <a:cubicBezTo>
                    <a:pt x="173" y="160"/>
                    <a:pt x="172" y="161"/>
                    <a:pt x="171" y="161"/>
                  </a:cubicBezTo>
                  <a:cubicBezTo>
                    <a:pt x="171" y="160"/>
                    <a:pt x="171" y="159"/>
                    <a:pt x="171" y="159"/>
                  </a:cubicBezTo>
                  <a:cubicBezTo>
                    <a:pt x="171" y="159"/>
                    <a:pt x="171" y="159"/>
                    <a:pt x="172" y="159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9"/>
                    <a:pt x="174" y="159"/>
                    <a:pt x="174" y="160"/>
                  </a:cubicBezTo>
                  <a:close/>
                  <a:moveTo>
                    <a:pt x="168" y="160"/>
                  </a:moveTo>
                  <a:cubicBezTo>
                    <a:pt x="168" y="160"/>
                    <a:pt x="168" y="161"/>
                    <a:pt x="168" y="161"/>
                  </a:cubicBezTo>
                  <a:cubicBezTo>
                    <a:pt x="167" y="161"/>
                    <a:pt x="167" y="161"/>
                    <a:pt x="166" y="161"/>
                  </a:cubicBezTo>
                  <a:cubicBezTo>
                    <a:pt x="166" y="161"/>
                    <a:pt x="166" y="160"/>
                    <a:pt x="166" y="160"/>
                  </a:cubicBezTo>
                  <a:cubicBezTo>
                    <a:pt x="167" y="160"/>
                    <a:pt x="167" y="159"/>
                    <a:pt x="168" y="159"/>
                  </a:cubicBezTo>
                  <a:cubicBezTo>
                    <a:pt x="168" y="159"/>
                    <a:pt x="168" y="160"/>
                    <a:pt x="168" y="160"/>
                  </a:cubicBezTo>
                  <a:close/>
                  <a:moveTo>
                    <a:pt x="163" y="162"/>
                  </a:moveTo>
                  <a:cubicBezTo>
                    <a:pt x="162" y="162"/>
                    <a:pt x="161" y="162"/>
                    <a:pt x="160" y="162"/>
                  </a:cubicBezTo>
                  <a:cubicBezTo>
                    <a:pt x="160" y="162"/>
                    <a:pt x="160" y="161"/>
                    <a:pt x="160" y="161"/>
                  </a:cubicBezTo>
                  <a:cubicBezTo>
                    <a:pt x="161" y="161"/>
                    <a:pt x="162" y="161"/>
                    <a:pt x="163" y="160"/>
                  </a:cubicBezTo>
                  <a:cubicBezTo>
                    <a:pt x="163" y="161"/>
                    <a:pt x="163" y="161"/>
                    <a:pt x="163" y="162"/>
                  </a:cubicBezTo>
                  <a:close/>
                  <a:moveTo>
                    <a:pt x="157" y="163"/>
                  </a:moveTo>
                  <a:cubicBezTo>
                    <a:pt x="156" y="163"/>
                    <a:pt x="154" y="163"/>
                    <a:pt x="153" y="164"/>
                  </a:cubicBezTo>
                  <a:cubicBezTo>
                    <a:pt x="153" y="163"/>
                    <a:pt x="153" y="163"/>
                    <a:pt x="153" y="163"/>
                  </a:cubicBezTo>
                  <a:cubicBezTo>
                    <a:pt x="154" y="163"/>
                    <a:pt x="156" y="162"/>
                    <a:pt x="157" y="162"/>
                  </a:cubicBezTo>
                  <a:cubicBezTo>
                    <a:pt x="157" y="162"/>
                    <a:pt x="157" y="162"/>
                    <a:pt x="157" y="163"/>
                  </a:cubicBezTo>
                  <a:close/>
                  <a:moveTo>
                    <a:pt x="150" y="164"/>
                  </a:moveTo>
                  <a:cubicBezTo>
                    <a:pt x="146" y="165"/>
                    <a:pt x="143" y="166"/>
                    <a:pt x="140" y="167"/>
                  </a:cubicBezTo>
                  <a:cubicBezTo>
                    <a:pt x="143" y="166"/>
                    <a:pt x="146" y="165"/>
                    <a:pt x="150" y="164"/>
                  </a:cubicBezTo>
                  <a:cubicBezTo>
                    <a:pt x="150" y="164"/>
                    <a:pt x="150" y="164"/>
                    <a:pt x="150" y="164"/>
                  </a:cubicBezTo>
                  <a:close/>
                  <a:moveTo>
                    <a:pt x="93" y="192"/>
                  </a:moveTo>
                  <a:cubicBezTo>
                    <a:pt x="93" y="192"/>
                    <a:pt x="93" y="192"/>
                    <a:pt x="93" y="191"/>
                  </a:cubicBezTo>
                  <a:cubicBezTo>
                    <a:pt x="94" y="191"/>
                    <a:pt x="94" y="190"/>
                    <a:pt x="95" y="190"/>
                  </a:cubicBezTo>
                  <a:cubicBezTo>
                    <a:pt x="94" y="191"/>
                    <a:pt x="94" y="191"/>
                    <a:pt x="93" y="192"/>
                  </a:cubicBezTo>
                  <a:close/>
                  <a:moveTo>
                    <a:pt x="93" y="202"/>
                  </a:moveTo>
                  <a:cubicBezTo>
                    <a:pt x="95" y="200"/>
                    <a:pt x="97" y="198"/>
                    <a:pt x="98" y="197"/>
                  </a:cubicBezTo>
                  <a:cubicBezTo>
                    <a:pt x="102" y="193"/>
                    <a:pt x="106" y="190"/>
                    <a:pt x="110" y="187"/>
                  </a:cubicBezTo>
                  <a:cubicBezTo>
                    <a:pt x="114" y="184"/>
                    <a:pt x="117" y="182"/>
                    <a:pt x="120" y="179"/>
                  </a:cubicBezTo>
                  <a:cubicBezTo>
                    <a:pt x="121" y="178"/>
                    <a:pt x="123" y="177"/>
                    <a:pt x="124" y="176"/>
                  </a:cubicBezTo>
                  <a:cubicBezTo>
                    <a:pt x="125" y="176"/>
                    <a:pt x="126" y="175"/>
                    <a:pt x="126" y="175"/>
                  </a:cubicBezTo>
                  <a:cubicBezTo>
                    <a:pt x="127" y="175"/>
                    <a:pt x="127" y="175"/>
                    <a:pt x="127" y="174"/>
                  </a:cubicBezTo>
                  <a:cubicBezTo>
                    <a:pt x="121" y="181"/>
                    <a:pt x="114" y="186"/>
                    <a:pt x="107" y="192"/>
                  </a:cubicBezTo>
                  <a:cubicBezTo>
                    <a:pt x="104" y="195"/>
                    <a:pt x="101" y="198"/>
                    <a:pt x="98" y="201"/>
                  </a:cubicBezTo>
                  <a:cubicBezTo>
                    <a:pt x="96" y="202"/>
                    <a:pt x="94" y="204"/>
                    <a:pt x="92" y="206"/>
                  </a:cubicBezTo>
                  <a:cubicBezTo>
                    <a:pt x="93" y="204"/>
                    <a:pt x="93" y="203"/>
                    <a:pt x="93" y="202"/>
                  </a:cubicBezTo>
                  <a:close/>
                  <a:moveTo>
                    <a:pt x="96" y="237"/>
                  </a:moveTo>
                  <a:cubicBezTo>
                    <a:pt x="99" y="234"/>
                    <a:pt x="102" y="231"/>
                    <a:pt x="105" y="228"/>
                  </a:cubicBezTo>
                  <a:cubicBezTo>
                    <a:pt x="113" y="221"/>
                    <a:pt x="121" y="215"/>
                    <a:pt x="130" y="208"/>
                  </a:cubicBezTo>
                  <a:cubicBezTo>
                    <a:pt x="146" y="197"/>
                    <a:pt x="162" y="187"/>
                    <a:pt x="177" y="174"/>
                  </a:cubicBezTo>
                  <a:cubicBezTo>
                    <a:pt x="177" y="175"/>
                    <a:pt x="177" y="177"/>
                    <a:pt x="177" y="178"/>
                  </a:cubicBezTo>
                  <a:cubicBezTo>
                    <a:pt x="174" y="181"/>
                    <a:pt x="171" y="182"/>
                    <a:pt x="169" y="184"/>
                  </a:cubicBezTo>
                  <a:cubicBezTo>
                    <a:pt x="165" y="187"/>
                    <a:pt x="161" y="190"/>
                    <a:pt x="156" y="193"/>
                  </a:cubicBezTo>
                  <a:cubicBezTo>
                    <a:pt x="149" y="199"/>
                    <a:pt x="141" y="204"/>
                    <a:pt x="133" y="210"/>
                  </a:cubicBezTo>
                  <a:cubicBezTo>
                    <a:pt x="126" y="215"/>
                    <a:pt x="120" y="220"/>
                    <a:pt x="113" y="226"/>
                  </a:cubicBezTo>
                  <a:cubicBezTo>
                    <a:pt x="106" y="231"/>
                    <a:pt x="100" y="238"/>
                    <a:pt x="92" y="243"/>
                  </a:cubicBezTo>
                  <a:cubicBezTo>
                    <a:pt x="92" y="242"/>
                    <a:pt x="92" y="241"/>
                    <a:pt x="92" y="240"/>
                  </a:cubicBezTo>
                  <a:cubicBezTo>
                    <a:pt x="94" y="239"/>
                    <a:pt x="95" y="238"/>
                    <a:pt x="96" y="237"/>
                  </a:cubicBezTo>
                  <a:close/>
                  <a:moveTo>
                    <a:pt x="98" y="258"/>
                  </a:moveTo>
                  <a:cubicBezTo>
                    <a:pt x="102" y="255"/>
                    <a:pt x="106" y="252"/>
                    <a:pt x="110" y="249"/>
                  </a:cubicBezTo>
                  <a:cubicBezTo>
                    <a:pt x="118" y="244"/>
                    <a:pt x="125" y="238"/>
                    <a:pt x="133" y="233"/>
                  </a:cubicBezTo>
                  <a:cubicBezTo>
                    <a:pt x="147" y="224"/>
                    <a:pt x="163" y="213"/>
                    <a:pt x="174" y="202"/>
                  </a:cubicBezTo>
                  <a:cubicBezTo>
                    <a:pt x="162" y="214"/>
                    <a:pt x="147" y="224"/>
                    <a:pt x="133" y="235"/>
                  </a:cubicBezTo>
                  <a:cubicBezTo>
                    <a:pt x="126" y="240"/>
                    <a:pt x="119" y="246"/>
                    <a:pt x="112" y="251"/>
                  </a:cubicBezTo>
                  <a:cubicBezTo>
                    <a:pt x="106" y="256"/>
                    <a:pt x="99" y="260"/>
                    <a:pt x="93" y="266"/>
                  </a:cubicBezTo>
                  <a:cubicBezTo>
                    <a:pt x="93" y="265"/>
                    <a:pt x="93" y="264"/>
                    <a:pt x="93" y="262"/>
                  </a:cubicBezTo>
                  <a:cubicBezTo>
                    <a:pt x="95" y="261"/>
                    <a:pt x="97" y="260"/>
                    <a:pt x="98" y="258"/>
                  </a:cubicBezTo>
                  <a:close/>
                  <a:moveTo>
                    <a:pt x="111" y="260"/>
                  </a:moveTo>
                  <a:cubicBezTo>
                    <a:pt x="119" y="254"/>
                    <a:pt x="126" y="248"/>
                    <a:pt x="134" y="243"/>
                  </a:cubicBezTo>
                  <a:cubicBezTo>
                    <a:pt x="136" y="242"/>
                    <a:pt x="137" y="241"/>
                    <a:pt x="139" y="240"/>
                  </a:cubicBezTo>
                  <a:cubicBezTo>
                    <a:pt x="137" y="241"/>
                    <a:pt x="135" y="242"/>
                    <a:pt x="134" y="244"/>
                  </a:cubicBezTo>
                  <a:cubicBezTo>
                    <a:pt x="120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4" y="273"/>
                  </a:cubicBezTo>
                  <a:cubicBezTo>
                    <a:pt x="100" y="269"/>
                    <a:pt x="105" y="264"/>
                    <a:pt x="111" y="260"/>
                  </a:cubicBezTo>
                  <a:close/>
                  <a:moveTo>
                    <a:pt x="101" y="301"/>
                  </a:moveTo>
                  <a:cubicBezTo>
                    <a:pt x="104" y="298"/>
                    <a:pt x="107" y="296"/>
                    <a:pt x="110" y="294"/>
                  </a:cubicBezTo>
                  <a:cubicBezTo>
                    <a:pt x="110" y="294"/>
                    <a:pt x="110" y="294"/>
                    <a:pt x="110" y="294"/>
                  </a:cubicBezTo>
                  <a:cubicBezTo>
                    <a:pt x="106" y="297"/>
                    <a:pt x="102" y="301"/>
                    <a:pt x="98" y="304"/>
                  </a:cubicBezTo>
                  <a:cubicBezTo>
                    <a:pt x="98" y="304"/>
                    <a:pt x="97" y="304"/>
                    <a:pt x="97" y="303"/>
                  </a:cubicBezTo>
                  <a:cubicBezTo>
                    <a:pt x="97" y="303"/>
                    <a:pt x="97" y="303"/>
                    <a:pt x="97" y="303"/>
                  </a:cubicBezTo>
                  <a:cubicBezTo>
                    <a:pt x="98" y="303"/>
                    <a:pt x="100" y="302"/>
                    <a:pt x="101" y="301"/>
                  </a:cubicBezTo>
                  <a:close/>
                  <a:moveTo>
                    <a:pt x="115" y="294"/>
                  </a:moveTo>
                  <a:cubicBezTo>
                    <a:pt x="122" y="289"/>
                    <a:pt x="129" y="283"/>
                    <a:pt x="136" y="278"/>
                  </a:cubicBezTo>
                  <a:cubicBezTo>
                    <a:pt x="142" y="273"/>
                    <a:pt x="148" y="267"/>
                    <a:pt x="155" y="262"/>
                  </a:cubicBezTo>
                  <a:cubicBezTo>
                    <a:pt x="160" y="257"/>
                    <a:pt x="166" y="254"/>
                    <a:pt x="171" y="250"/>
                  </a:cubicBezTo>
                  <a:cubicBezTo>
                    <a:pt x="171" y="252"/>
                    <a:pt x="171" y="254"/>
                    <a:pt x="171" y="255"/>
                  </a:cubicBezTo>
                  <a:cubicBezTo>
                    <a:pt x="168" y="257"/>
                    <a:pt x="166" y="259"/>
                    <a:pt x="164" y="260"/>
                  </a:cubicBezTo>
                  <a:cubicBezTo>
                    <a:pt x="161" y="263"/>
                    <a:pt x="158" y="265"/>
                    <a:pt x="154" y="267"/>
                  </a:cubicBezTo>
                  <a:cubicBezTo>
                    <a:pt x="148" y="272"/>
                    <a:pt x="142" y="276"/>
                    <a:pt x="135" y="281"/>
                  </a:cubicBezTo>
                  <a:cubicBezTo>
                    <a:pt x="124" y="288"/>
                    <a:pt x="112" y="296"/>
                    <a:pt x="103" y="305"/>
                  </a:cubicBezTo>
                  <a:cubicBezTo>
                    <a:pt x="102" y="306"/>
                    <a:pt x="102" y="306"/>
                    <a:pt x="101" y="306"/>
                  </a:cubicBezTo>
                  <a:cubicBezTo>
                    <a:pt x="101" y="306"/>
                    <a:pt x="100" y="305"/>
                    <a:pt x="100" y="305"/>
                  </a:cubicBezTo>
                  <a:cubicBezTo>
                    <a:pt x="105" y="302"/>
                    <a:pt x="110" y="298"/>
                    <a:pt x="115" y="294"/>
                  </a:cubicBezTo>
                  <a:close/>
                  <a:moveTo>
                    <a:pt x="115" y="300"/>
                  </a:moveTo>
                  <a:cubicBezTo>
                    <a:pt x="121" y="297"/>
                    <a:pt x="127" y="293"/>
                    <a:pt x="133" y="290"/>
                  </a:cubicBezTo>
                  <a:cubicBezTo>
                    <a:pt x="139" y="286"/>
                    <a:pt x="145" y="282"/>
                    <a:pt x="151" y="278"/>
                  </a:cubicBezTo>
                  <a:cubicBezTo>
                    <a:pt x="157" y="274"/>
                    <a:pt x="162" y="270"/>
                    <a:pt x="168" y="265"/>
                  </a:cubicBezTo>
                  <a:cubicBezTo>
                    <a:pt x="169" y="264"/>
                    <a:pt x="171" y="263"/>
                    <a:pt x="168" y="266"/>
                  </a:cubicBezTo>
                  <a:cubicBezTo>
                    <a:pt x="167" y="267"/>
                    <a:pt x="166" y="268"/>
                    <a:pt x="165" y="269"/>
                  </a:cubicBezTo>
                  <a:cubicBezTo>
                    <a:pt x="162" y="271"/>
                    <a:pt x="159" y="273"/>
                    <a:pt x="157" y="275"/>
                  </a:cubicBezTo>
                  <a:cubicBezTo>
                    <a:pt x="151" y="279"/>
                    <a:pt x="145" y="283"/>
                    <a:pt x="139" y="287"/>
                  </a:cubicBezTo>
                  <a:cubicBezTo>
                    <a:pt x="133" y="291"/>
                    <a:pt x="127" y="295"/>
                    <a:pt x="121" y="299"/>
                  </a:cubicBezTo>
                  <a:cubicBezTo>
                    <a:pt x="117" y="302"/>
                    <a:pt x="111" y="305"/>
                    <a:pt x="107" y="308"/>
                  </a:cubicBezTo>
                  <a:cubicBezTo>
                    <a:pt x="107" y="308"/>
                    <a:pt x="107" y="308"/>
                    <a:pt x="107" y="309"/>
                  </a:cubicBezTo>
                  <a:cubicBezTo>
                    <a:pt x="106" y="308"/>
                    <a:pt x="105" y="308"/>
                    <a:pt x="104" y="307"/>
                  </a:cubicBezTo>
                  <a:cubicBezTo>
                    <a:pt x="107" y="306"/>
                    <a:pt x="111" y="302"/>
                    <a:pt x="115" y="300"/>
                  </a:cubicBezTo>
                  <a:close/>
                  <a:moveTo>
                    <a:pt x="141" y="290"/>
                  </a:moveTo>
                  <a:cubicBezTo>
                    <a:pt x="146" y="286"/>
                    <a:pt x="152" y="283"/>
                    <a:pt x="158" y="280"/>
                  </a:cubicBezTo>
                  <a:cubicBezTo>
                    <a:pt x="153" y="284"/>
                    <a:pt x="147" y="287"/>
                    <a:pt x="142" y="290"/>
                  </a:cubicBezTo>
                  <a:cubicBezTo>
                    <a:pt x="132" y="297"/>
                    <a:pt x="122" y="304"/>
                    <a:pt x="112" y="310"/>
                  </a:cubicBezTo>
                  <a:cubicBezTo>
                    <a:pt x="111" y="310"/>
                    <a:pt x="109" y="309"/>
                    <a:pt x="108" y="309"/>
                  </a:cubicBezTo>
                  <a:cubicBezTo>
                    <a:pt x="119" y="302"/>
                    <a:pt x="130" y="296"/>
                    <a:pt x="141" y="290"/>
                  </a:cubicBezTo>
                  <a:close/>
                  <a:moveTo>
                    <a:pt x="149" y="289"/>
                  </a:moveTo>
                  <a:cubicBezTo>
                    <a:pt x="154" y="286"/>
                    <a:pt x="158" y="283"/>
                    <a:pt x="163" y="280"/>
                  </a:cubicBezTo>
                  <a:cubicBezTo>
                    <a:pt x="160" y="282"/>
                    <a:pt x="157" y="284"/>
                    <a:pt x="154" y="286"/>
                  </a:cubicBezTo>
                  <a:cubicBezTo>
                    <a:pt x="143" y="293"/>
                    <a:pt x="131" y="301"/>
                    <a:pt x="120" y="310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19" y="311"/>
                    <a:pt x="119" y="312"/>
                    <a:pt x="118" y="312"/>
                  </a:cubicBezTo>
                  <a:cubicBezTo>
                    <a:pt x="117" y="312"/>
                    <a:pt x="115" y="311"/>
                    <a:pt x="113" y="311"/>
                  </a:cubicBezTo>
                  <a:cubicBezTo>
                    <a:pt x="125" y="303"/>
                    <a:pt x="137" y="296"/>
                    <a:pt x="149" y="289"/>
                  </a:cubicBezTo>
                  <a:close/>
                  <a:moveTo>
                    <a:pt x="122" y="311"/>
                  </a:moveTo>
                  <a:cubicBezTo>
                    <a:pt x="122" y="310"/>
                    <a:pt x="123" y="310"/>
                    <a:pt x="123" y="310"/>
                  </a:cubicBezTo>
                  <a:cubicBezTo>
                    <a:pt x="125" y="309"/>
                    <a:pt x="126" y="308"/>
                    <a:pt x="128" y="307"/>
                  </a:cubicBezTo>
                  <a:cubicBezTo>
                    <a:pt x="131" y="305"/>
                    <a:pt x="134" y="303"/>
                    <a:pt x="137" y="301"/>
                  </a:cubicBezTo>
                  <a:cubicBezTo>
                    <a:pt x="143" y="296"/>
                    <a:pt x="150" y="292"/>
                    <a:pt x="157" y="288"/>
                  </a:cubicBezTo>
                  <a:cubicBezTo>
                    <a:pt x="159" y="287"/>
                    <a:pt x="161" y="286"/>
                    <a:pt x="163" y="284"/>
                  </a:cubicBezTo>
                  <a:cubicBezTo>
                    <a:pt x="159" y="287"/>
                    <a:pt x="155" y="290"/>
                    <a:pt x="151" y="292"/>
                  </a:cubicBezTo>
                  <a:cubicBezTo>
                    <a:pt x="145" y="296"/>
                    <a:pt x="140" y="300"/>
                    <a:pt x="135" y="304"/>
                  </a:cubicBezTo>
                  <a:cubicBezTo>
                    <a:pt x="133" y="306"/>
                    <a:pt x="131" y="307"/>
                    <a:pt x="129" y="309"/>
                  </a:cubicBezTo>
                  <a:cubicBezTo>
                    <a:pt x="128" y="309"/>
                    <a:pt x="128" y="310"/>
                    <a:pt x="127" y="310"/>
                  </a:cubicBezTo>
                  <a:cubicBezTo>
                    <a:pt x="127" y="311"/>
                    <a:pt x="126" y="311"/>
                    <a:pt x="126" y="312"/>
                  </a:cubicBezTo>
                  <a:cubicBezTo>
                    <a:pt x="125" y="312"/>
                    <a:pt x="125" y="313"/>
                    <a:pt x="124" y="313"/>
                  </a:cubicBezTo>
                  <a:cubicBezTo>
                    <a:pt x="124" y="313"/>
                    <a:pt x="124" y="313"/>
                    <a:pt x="124" y="313"/>
                  </a:cubicBezTo>
                  <a:cubicBezTo>
                    <a:pt x="122" y="313"/>
                    <a:pt x="121" y="313"/>
                    <a:pt x="119" y="312"/>
                  </a:cubicBezTo>
                  <a:cubicBezTo>
                    <a:pt x="120" y="312"/>
                    <a:pt x="121" y="311"/>
                    <a:pt x="122" y="311"/>
                  </a:cubicBezTo>
                  <a:close/>
                  <a:moveTo>
                    <a:pt x="126" y="313"/>
                  </a:moveTo>
                  <a:cubicBezTo>
                    <a:pt x="126" y="313"/>
                    <a:pt x="126" y="313"/>
                    <a:pt x="126" y="313"/>
                  </a:cubicBezTo>
                  <a:cubicBezTo>
                    <a:pt x="128" y="311"/>
                    <a:pt x="130" y="310"/>
                    <a:pt x="131" y="309"/>
                  </a:cubicBezTo>
                  <a:cubicBezTo>
                    <a:pt x="137" y="304"/>
                    <a:pt x="143" y="300"/>
                    <a:pt x="149" y="297"/>
                  </a:cubicBezTo>
                  <a:cubicBezTo>
                    <a:pt x="154" y="294"/>
                    <a:pt x="159" y="291"/>
                    <a:pt x="164" y="288"/>
                  </a:cubicBezTo>
                  <a:cubicBezTo>
                    <a:pt x="164" y="288"/>
                    <a:pt x="163" y="289"/>
                    <a:pt x="162" y="289"/>
                  </a:cubicBezTo>
                  <a:cubicBezTo>
                    <a:pt x="160" y="291"/>
                    <a:pt x="157" y="293"/>
                    <a:pt x="154" y="294"/>
                  </a:cubicBezTo>
                  <a:cubicBezTo>
                    <a:pt x="149" y="298"/>
                    <a:pt x="144" y="301"/>
                    <a:pt x="139" y="305"/>
                  </a:cubicBezTo>
                  <a:cubicBezTo>
                    <a:pt x="135" y="308"/>
                    <a:pt x="132" y="311"/>
                    <a:pt x="128" y="314"/>
                  </a:cubicBezTo>
                  <a:cubicBezTo>
                    <a:pt x="128" y="314"/>
                    <a:pt x="128" y="314"/>
                    <a:pt x="128" y="314"/>
                  </a:cubicBezTo>
                  <a:cubicBezTo>
                    <a:pt x="127" y="314"/>
                    <a:pt x="126" y="314"/>
                    <a:pt x="125" y="314"/>
                  </a:cubicBezTo>
                  <a:cubicBezTo>
                    <a:pt x="125" y="313"/>
                    <a:pt x="125" y="313"/>
                    <a:pt x="126" y="313"/>
                  </a:cubicBezTo>
                  <a:close/>
                  <a:moveTo>
                    <a:pt x="130" y="313"/>
                  </a:moveTo>
                  <a:cubicBezTo>
                    <a:pt x="130" y="313"/>
                    <a:pt x="131" y="313"/>
                    <a:pt x="131" y="313"/>
                  </a:cubicBezTo>
                  <a:cubicBezTo>
                    <a:pt x="138" y="307"/>
                    <a:pt x="146" y="303"/>
                    <a:pt x="154" y="298"/>
                  </a:cubicBezTo>
                  <a:cubicBezTo>
                    <a:pt x="153" y="299"/>
                    <a:pt x="152" y="300"/>
                    <a:pt x="151" y="301"/>
                  </a:cubicBezTo>
                  <a:cubicBezTo>
                    <a:pt x="144" y="305"/>
                    <a:pt x="138" y="309"/>
                    <a:pt x="132" y="315"/>
                  </a:cubicBezTo>
                  <a:cubicBezTo>
                    <a:pt x="131" y="315"/>
                    <a:pt x="130" y="314"/>
                    <a:pt x="129" y="314"/>
                  </a:cubicBezTo>
                  <a:cubicBezTo>
                    <a:pt x="129" y="314"/>
                    <a:pt x="129" y="314"/>
                    <a:pt x="130" y="313"/>
                  </a:cubicBezTo>
                  <a:close/>
                  <a:moveTo>
                    <a:pt x="147" y="306"/>
                  </a:moveTo>
                  <a:cubicBezTo>
                    <a:pt x="153" y="302"/>
                    <a:pt x="158" y="298"/>
                    <a:pt x="164" y="295"/>
                  </a:cubicBezTo>
                  <a:cubicBezTo>
                    <a:pt x="165" y="295"/>
                    <a:pt x="165" y="294"/>
                    <a:pt x="166" y="294"/>
                  </a:cubicBezTo>
                  <a:cubicBezTo>
                    <a:pt x="165" y="294"/>
                    <a:pt x="165" y="295"/>
                    <a:pt x="165" y="295"/>
                  </a:cubicBezTo>
                  <a:cubicBezTo>
                    <a:pt x="163" y="296"/>
                    <a:pt x="162" y="298"/>
                    <a:pt x="160" y="299"/>
                  </a:cubicBezTo>
                  <a:cubicBezTo>
                    <a:pt x="157" y="301"/>
                    <a:pt x="155" y="302"/>
                    <a:pt x="152" y="304"/>
                  </a:cubicBezTo>
                  <a:cubicBezTo>
                    <a:pt x="147" y="307"/>
                    <a:pt x="142" y="311"/>
                    <a:pt x="137" y="315"/>
                  </a:cubicBezTo>
                  <a:cubicBezTo>
                    <a:pt x="136" y="315"/>
                    <a:pt x="135" y="315"/>
                    <a:pt x="133" y="315"/>
                  </a:cubicBezTo>
                  <a:cubicBezTo>
                    <a:pt x="138" y="312"/>
                    <a:pt x="142" y="309"/>
                    <a:pt x="147" y="306"/>
                  </a:cubicBezTo>
                  <a:close/>
                  <a:moveTo>
                    <a:pt x="153" y="306"/>
                  </a:moveTo>
                  <a:cubicBezTo>
                    <a:pt x="157" y="303"/>
                    <a:pt x="163" y="301"/>
                    <a:pt x="167" y="297"/>
                  </a:cubicBezTo>
                  <a:cubicBezTo>
                    <a:pt x="160" y="305"/>
                    <a:pt x="151" y="309"/>
                    <a:pt x="143" y="316"/>
                  </a:cubicBezTo>
                  <a:cubicBezTo>
                    <a:pt x="141" y="316"/>
                    <a:pt x="140" y="316"/>
                    <a:pt x="138" y="315"/>
                  </a:cubicBezTo>
                  <a:cubicBezTo>
                    <a:pt x="143" y="312"/>
                    <a:pt x="148" y="309"/>
                    <a:pt x="153" y="306"/>
                  </a:cubicBezTo>
                  <a:close/>
                  <a:moveTo>
                    <a:pt x="153" y="310"/>
                  </a:moveTo>
                  <a:cubicBezTo>
                    <a:pt x="156" y="308"/>
                    <a:pt x="160" y="306"/>
                    <a:pt x="164" y="304"/>
                  </a:cubicBezTo>
                  <a:cubicBezTo>
                    <a:pt x="164" y="303"/>
                    <a:pt x="165" y="303"/>
                    <a:pt x="165" y="303"/>
                  </a:cubicBezTo>
                  <a:cubicBezTo>
                    <a:pt x="164" y="304"/>
                    <a:pt x="164" y="304"/>
                    <a:pt x="163" y="304"/>
                  </a:cubicBezTo>
                  <a:cubicBezTo>
                    <a:pt x="161" y="306"/>
                    <a:pt x="159" y="307"/>
                    <a:pt x="157" y="309"/>
                  </a:cubicBezTo>
                  <a:cubicBezTo>
                    <a:pt x="154" y="311"/>
                    <a:pt x="151" y="313"/>
                    <a:pt x="149" y="316"/>
                  </a:cubicBezTo>
                  <a:cubicBezTo>
                    <a:pt x="149" y="316"/>
                    <a:pt x="149" y="316"/>
                    <a:pt x="149" y="316"/>
                  </a:cubicBezTo>
                  <a:cubicBezTo>
                    <a:pt x="147" y="316"/>
                    <a:pt x="146" y="316"/>
                    <a:pt x="145" y="316"/>
                  </a:cubicBezTo>
                  <a:cubicBezTo>
                    <a:pt x="148" y="314"/>
                    <a:pt x="150" y="312"/>
                    <a:pt x="153" y="310"/>
                  </a:cubicBezTo>
                  <a:close/>
                  <a:moveTo>
                    <a:pt x="155" y="313"/>
                  </a:moveTo>
                  <a:cubicBezTo>
                    <a:pt x="158" y="311"/>
                    <a:pt x="160" y="310"/>
                    <a:pt x="163" y="308"/>
                  </a:cubicBezTo>
                  <a:cubicBezTo>
                    <a:pt x="162" y="308"/>
                    <a:pt x="162" y="309"/>
                    <a:pt x="161" y="309"/>
                  </a:cubicBezTo>
                  <a:cubicBezTo>
                    <a:pt x="159" y="311"/>
                    <a:pt x="157" y="313"/>
                    <a:pt x="155" y="315"/>
                  </a:cubicBezTo>
                  <a:cubicBezTo>
                    <a:pt x="155" y="316"/>
                    <a:pt x="156" y="316"/>
                    <a:pt x="156" y="316"/>
                  </a:cubicBezTo>
                  <a:cubicBezTo>
                    <a:pt x="159" y="314"/>
                    <a:pt x="161" y="313"/>
                    <a:pt x="164" y="311"/>
                  </a:cubicBezTo>
                  <a:cubicBezTo>
                    <a:pt x="166" y="309"/>
                    <a:pt x="163" y="313"/>
                    <a:pt x="162" y="313"/>
                  </a:cubicBezTo>
                  <a:cubicBezTo>
                    <a:pt x="161" y="314"/>
                    <a:pt x="161" y="314"/>
                    <a:pt x="160" y="315"/>
                  </a:cubicBezTo>
                  <a:cubicBezTo>
                    <a:pt x="160" y="315"/>
                    <a:pt x="160" y="316"/>
                    <a:pt x="160" y="316"/>
                  </a:cubicBezTo>
                  <a:cubicBezTo>
                    <a:pt x="157" y="316"/>
                    <a:pt x="154" y="316"/>
                    <a:pt x="150" y="316"/>
                  </a:cubicBezTo>
                  <a:cubicBezTo>
                    <a:pt x="152" y="315"/>
                    <a:pt x="154" y="314"/>
                    <a:pt x="155" y="313"/>
                  </a:cubicBezTo>
                  <a:close/>
                  <a:moveTo>
                    <a:pt x="162" y="316"/>
                  </a:moveTo>
                  <a:cubicBezTo>
                    <a:pt x="162" y="316"/>
                    <a:pt x="164" y="315"/>
                    <a:pt x="165" y="315"/>
                  </a:cubicBezTo>
                  <a:cubicBezTo>
                    <a:pt x="165" y="315"/>
                    <a:pt x="165" y="315"/>
                    <a:pt x="165" y="315"/>
                  </a:cubicBezTo>
                  <a:cubicBezTo>
                    <a:pt x="165" y="315"/>
                    <a:pt x="165" y="315"/>
                    <a:pt x="165" y="316"/>
                  </a:cubicBezTo>
                  <a:cubicBezTo>
                    <a:pt x="164" y="316"/>
                    <a:pt x="164" y="316"/>
                    <a:pt x="163" y="316"/>
                  </a:cubicBezTo>
                  <a:cubicBezTo>
                    <a:pt x="163" y="316"/>
                    <a:pt x="162" y="316"/>
                    <a:pt x="162" y="316"/>
                  </a:cubicBezTo>
                  <a:cubicBezTo>
                    <a:pt x="162" y="316"/>
                    <a:pt x="162" y="316"/>
                    <a:pt x="162" y="316"/>
                  </a:cubicBezTo>
                  <a:close/>
                  <a:moveTo>
                    <a:pt x="168" y="315"/>
                  </a:moveTo>
                  <a:cubicBezTo>
                    <a:pt x="169" y="302"/>
                    <a:pt x="172" y="290"/>
                    <a:pt x="172" y="277"/>
                  </a:cubicBezTo>
                  <a:cubicBezTo>
                    <a:pt x="173" y="264"/>
                    <a:pt x="174" y="251"/>
                    <a:pt x="175" y="238"/>
                  </a:cubicBezTo>
                  <a:cubicBezTo>
                    <a:pt x="176" y="225"/>
                    <a:pt x="177" y="212"/>
                    <a:pt x="178" y="199"/>
                  </a:cubicBezTo>
                  <a:cubicBezTo>
                    <a:pt x="179" y="187"/>
                    <a:pt x="181" y="175"/>
                    <a:pt x="178" y="163"/>
                  </a:cubicBezTo>
                  <a:cubicBezTo>
                    <a:pt x="178" y="163"/>
                    <a:pt x="178" y="163"/>
                    <a:pt x="178" y="163"/>
                  </a:cubicBezTo>
                  <a:cubicBezTo>
                    <a:pt x="187" y="161"/>
                    <a:pt x="196" y="161"/>
                    <a:pt x="204" y="161"/>
                  </a:cubicBezTo>
                  <a:cubicBezTo>
                    <a:pt x="205" y="172"/>
                    <a:pt x="203" y="184"/>
                    <a:pt x="202" y="195"/>
                  </a:cubicBezTo>
                  <a:cubicBezTo>
                    <a:pt x="201" y="208"/>
                    <a:pt x="200" y="221"/>
                    <a:pt x="199" y="234"/>
                  </a:cubicBezTo>
                  <a:cubicBezTo>
                    <a:pt x="198" y="247"/>
                    <a:pt x="198" y="260"/>
                    <a:pt x="196" y="273"/>
                  </a:cubicBezTo>
                  <a:cubicBezTo>
                    <a:pt x="194" y="286"/>
                    <a:pt x="193" y="299"/>
                    <a:pt x="191" y="312"/>
                  </a:cubicBezTo>
                  <a:cubicBezTo>
                    <a:pt x="191" y="312"/>
                    <a:pt x="191" y="312"/>
                    <a:pt x="191" y="312"/>
                  </a:cubicBezTo>
                  <a:cubicBezTo>
                    <a:pt x="183" y="314"/>
                    <a:pt x="175" y="315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lose/>
                  <a:moveTo>
                    <a:pt x="194" y="311"/>
                  </a:moveTo>
                  <a:cubicBezTo>
                    <a:pt x="195" y="311"/>
                    <a:pt x="195" y="311"/>
                    <a:pt x="196" y="311"/>
                  </a:cubicBezTo>
                  <a:cubicBezTo>
                    <a:pt x="195" y="311"/>
                    <a:pt x="194" y="312"/>
                    <a:pt x="194" y="312"/>
                  </a:cubicBezTo>
                  <a:cubicBezTo>
                    <a:pt x="194" y="312"/>
                    <a:pt x="194" y="311"/>
                    <a:pt x="194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50" y="293"/>
                    <a:pt x="250" y="293"/>
                  </a:cubicBezTo>
                  <a:cubicBezTo>
                    <a:pt x="249" y="293"/>
                    <a:pt x="249" y="293"/>
                    <a:pt x="248" y="293"/>
                  </a:cubicBezTo>
                  <a:cubicBezTo>
                    <a:pt x="246" y="294"/>
                    <a:pt x="245" y="295"/>
                    <a:pt x="243" y="296"/>
                  </a:cubicBezTo>
                  <a:cubicBezTo>
                    <a:pt x="235" y="298"/>
                    <a:pt x="226" y="300"/>
                    <a:pt x="218" y="303"/>
                  </a:cubicBezTo>
                  <a:cubicBezTo>
                    <a:pt x="214" y="304"/>
                    <a:pt x="210" y="305"/>
                    <a:pt x="205" y="307"/>
                  </a:cubicBezTo>
                  <a:cubicBezTo>
                    <a:pt x="203" y="308"/>
                    <a:pt x="201" y="309"/>
                    <a:pt x="199" y="310"/>
                  </a:cubicBezTo>
                  <a:cubicBezTo>
                    <a:pt x="195" y="311"/>
                    <a:pt x="195" y="310"/>
                    <a:pt x="199" y="309"/>
                  </a:cubicBezTo>
                  <a:cubicBezTo>
                    <a:pt x="203" y="307"/>
                    <a:pt x="208" y="306"/>
                    <a:pt x="213" y="304"/>
                  </a:cubicBezTo>
                  <a:cubicBezTo>
                    <a:pt x="219" y="302"/>
                    <a:pt x="224" y="300"/>
                    <a:pt x="230" y="298"/>
                  </a:cubicBezTo>
                  <a:cubicBezTo>
                    <a:pt x="236" y="296"/>
                    <a:pt x="241" y="295"/>
                    <a:pt x="247" y="293"/>
                  </a:cubicBezTo>
                  <a:cubicBezTo>
                    <a:pt x="248" y="293"/>
                    <a:pt x="250" y="292"/>
                    <a:pt x="251" y="291"/>
                  </a:cubicBezTo>
                  <a:cubicBezTo>
                    <a:pt x="252" y="290"/>
                    <a:pt x="252" y="289"/>
                    <a:pt x="253" y="288"/>
                  </a:cubicBezTo>
                  <a:cubicBezTo>
                    <a:pt x="252" y="290"/>
                    <a:pt x="251" y="292"/>
                    <a:pt x="250" y="293"/>
                  </a:cubicBezTo>
                  <a:close/>
                  <a:moveTo>
                    <a:pt x="238" y="298"/>
                  </a:moveTo>
                  <a:cubicBezTo>
                    <a:pt x="226" y="303"/>
                    <a:pt x="212" y="308"/>
                    <a:pt x="199" y="311"/>
                  </a:cubicBezTo>
                  <a:cubicBezTo>
                    <a:pt x="200" y="310"/>
                    <a:pt x="201" y="310"/>
                    <a:pt x="202" y="309"/>
                  </a:cubicBezTo>
                  <a:cubicBezTo>
                    <a:pt x="207" y="307"/>
                    <a:pt x="212" y="306"/>
                    <a:pt x="217" y="304"/>
                  </a:cubicBezTo>
                  <a:cubicBezTo>
                    <a:pt x="224" y="301"/>
                    <a:pt x="231" y="300"/>
                    <a:pt x="238" y="298"/>
                  </a:cubicBezTo>
                  <a:close/>
                  <a:moveTo>
                    <a:pt x="254" y="286"/>
                  </a:moveTo>
                  <a:cubicBezTo>
                    <a:pt x="254" y="286"/>
                    <a:pt x="253" y="286"/>
                    <a:pt x="253" y="286"/>
                  </a:cubicBezTo>
                  <a:cubicBezTo>
                    <a:pt x="252" y="286"/>
                    <a:pt x="252" y="286"/>
                    <a:pt x="252" y="287"/>
                  </a:cubicBezTo>
                  <a:cubicBezTo>
                    <a:pt x="242" y="290"/>
                    <a:pt x="232" y="293"/>
                    <a:pt x="222" y="296"/>
                  </a:cubicBezTo>
                  <a:cubicBezTo>
                    <a:pt x="217" y="297"/>
                    <a:pt x="212" y="299"/>
                    <a:pt x="207" y="301"/>
                  </a:cubicBezTo>
                  <a:cubicBezTo>
                    <a:pt x="204" y="302"/>
                    <a:pt x="202" y="303"/>
                    <a:pt x="200" y="303"/>
                  </a:cubicBezTo>
                  <a:cubicBezTo>
                    <a:pt x="199" y="304"/>
                    <a:pt x="198" y="304"/>
                    <a:pt x="197" y="304"/>
                  </a:cubicBezTo>
                  <a:cubicBezTo>
                    <a:pt x="194" y="305"/>
                    <a:pt x="199" y="303"/>
                    <a:pt x="199" y="303"/>
                  </a:cubicBezTo>
                  <a:cubicBezTo>
                    <a:pt x="210" y="299"/>
                    <a:pt x="221" y="295"/>
                    <a:pt x="232" y="291"/>
                  </a:cubicBezTo>
                  <a:cubicBezTo>
                    <a:pt x="234" y="291"/>
                    <a:pt x="236" y="290"/>
                    <a:pt x="238" y="289"/>
                  </a:cubicBezTo>
                  <a:cubicBezTo>
                    <a:pt x="244" y="288"/>
                    <a:pt x="250" y="286"/>
                    <a:pt x="255" y="283"/>
                  </a:cubicBezTo>
                  <a:cubicBezTo>
                    <a:pt x="255" y="284"/>
                    <a:pt x="255" y="285"/>
                    <a:pt x="254" y="286"/>
                  </a:cubicBezTo>
                  <a:close/>
                  <a:moveTo>
                    <a:pt x="257" y="279"/>
                  </a:moveTo>
                  <a:cubicBezTo>
                    <a:pt x="257" y="280"/>
                    <a:pt x="256" y="281"/>
                    <a:pt x="256" y="281"/>
                  </a:cubicBezTo>
                  <a:cubicBezTo>
                    <a:pt x="250" y="284"/>
                    <a:pt x="244" y="286"/>
                    <a:pt x="237" y="289"/>
                  </a:cubicBezTo>
                  <a:cubicBezTo>
                    <a:pt x="232" y="290"/>
                    <a:pt x="226" y="291"/>
                    <a:pt x="221" y="293"/>
                  </a:cubicBezTo>
                  <a:cubicBezTo>
                    <a:pt x="216" y="294"/>
                    <a:pt x="210" y="296"/>
                    <a:pt x="206" y="297"/>
                  </a:cubicBezTo>
                  <a:cubicBezTo>
                    <a:pt x="203" y="298"/>
                    <a:pt x="200" y="299"/>
                    <a:pt x="197" y="300"/>
                  </a:cubicBezTo>
                  <a:cubicBezTo>
                    <a:pt x="193" y="302"/>
                    <a:pt x="199" y="299"/>
                    <a:pt x="200" y="299"/>
                  </a:cubicBezTo>
                  <a:cubicBezTo>
                    <a:pt x="211" y="294"/>
                    <a:pt x="223" y="291"/>
                    <a:pt x="234" y="287"/>
                  </a:cubicBezTo>
                  <a:cubicBezTo>
                    <a:pt x="239" y="285"/>
                    <a:pt x="244" y="283"/>
                    <a:pt x="249" y="280"/>
                  </a:cubicBezTo>
                  <a:cubicBezTo>
                    <a:pt x="252" y="279"/>
                    <a:pt x="256" y="278"/>
                    <a:pt x="258" y="275"/>
                  </a:cubicBezTo>
                  <a:cubicBezTo>
                    <a:pt x="258" y="277"/>
                    <a:pt x="258" y="278"/>
                    <a:pt x="257" y="279"/>
                  </a:cubicBezTo>
                  <a:close/>
                  <a:moveTo>
                    <a:pt x="259" y="274"/>
                  </a:moveTo>
                  <a:cubicBezTo>
                    <a:pt x="247" y="279"/>
                    <a:pt x="235" y="283"/>
                    <a:pt x="224" y="287"/>
                  </a:cubicBezTo>
                  <a:cubicBezTo>
                    <a:pt x="218" y="288"/>
                    <a:pt x="212" y="290"/>
                    <a:pt x="207" y="292"/>
                  </a:cubicBezTo>
                  <a:cubicBezTo>
                    <a:pt x="204" y="293"/>
                    <a:pt x="201" y="295"/>
                    <a:pt x="198" y="295"/>
                  </a:cubicBezTo>
                  <a:cubicBezTo>
                    <a:pt x="193" y="297"/>
                    <a:pt x="200" y="294"/>
                    <a:pt x="201" y="294"/>
                  </a:cubicBezTo>
                  <a:cubicBezTo>
                    <a:pt x="212" y="289"/>
                    <a:pt x="224" y="285"/>
                    <a:pt x="236" y="281"/>
                  </a:cubicBezTo>
                  <a:cubicBezTo>
                    <a:pt x="241" y="279"/>
                    <a:pt x="246" y="277"/>
                    <a:pt x="251" y="275"/>
                  </a:cubicBezTo>
                  <a:cubicBezTo>
                    <a:pt x="254" y="274"/>
                    <a:pt x="257" y="272"/>
                    <a:pt x="260" y="270"/>
                  </a:cubicBezTo>
                  <a:cubicBezTo>
                    <a:pt x="260" y="271"/>
                    <a:pt x="259" y="273"/>
                    <a:pt x="259" y="274"/>
                  </a:cubicBezTo>
                  <a:close/>
                  <a:moveTo>
                    <a:pt x="258" y="271"/>
                  </a:moveTo>
                  <a:cubicBezTo>
                    <a:pt x="258" y="271"/>
                    <a:pt x="259" y="271"/>
                    <a:pt x="259" y="270"/>
                  </a:cubicBezTo>
                  <a:cubicBezTo>
                    <a:pt x="259" y="271"/>
                    <a:pt x="258" y="271"/>
                    <a:pt x="258" y="271"/>
                  </a:cubicBezTo>
                  <a:close/>
                  <a:moveTo>
                    <a:pt x="263" y="257"/>
                  </a:moveTo>
                  <a:cubicBezTo>
                    <a:pt x="263" y="257"/>
                    <a:pt x="263" y="257"/>
                    <a:pt x="263" y="257"/>
                  </a:cubicBezTo>
                  <a:cubicBezTo>
                    <a:pt x="247" y="265"/>
                    <a:pt x="229" y="269"/>
                    <a:pt x="213" y="276"/>
                  </a:cubicBezTo>
                  <a:cubicBezTo>
                    <a:pt x="212" y="276"/>
                    <a:pt x="210" y="277"/>
                    <a:pt x="209" y="278"/>
                  </a:cubicBezTo>
                  <a:cubicBezTo>
                    <a:pt x="206" y="279"/>
                    <a:pt x="204" y="280"/>
                    <a:pt x="202" y="281"/>
                  </a:cubicBezTo>
                  <a:cubicBezTo>
                    <a:pt x="203" y="280"/>
                    <a:pt x="204" y="280"/>
                    <a:pt x="205" y="279"/>
                  </a:cubicBezTo>
                  <a:cubicBezTo>
                    <a:pt x="224" y="270"/>
                    <a:pt x="245" y="266"/>
                    <a:pt x="263" y="255"/>
                  </a:cubicBezTo>
                  <a:cubicBezTo>
                    <a:pt x="263" y="256"/>
                    <a:pt x="263" y="256"/>
                    <a:pt x="263" y="257"/>
                  </a:cubicBezTo>
                  <a:close/>
                  <a:moveTo>
                    <a:pt x="264" y="248"/>
                  </a:moveTo>
                  <a:cubicBezTo>
                    <a:pt x="259" y="249"/>
                    <a:pt x="254" y="252"/>
                    <a:pt x="248" y="254"/>
                  </a:cubicBezTo>
                  <a:cubicBezTo>
                    <a:pt x="242" y="256"/>
                    <a:pt x="236" y="258"/>
                    <a:pt x="231" y="260"/>
                  </a:cubicBezTo>
                  <a:cubicBezTo>
                    <a:pt x="224" y="262"/>
                    <a:pt x="217" y="265"/>
                    <a:pt x="210" y="267"/>
                  </a:cubicBezTo>
                  <a:cubicBezTo>
                    <a:pt x="208" y="268"/>
                    <a:pt x="207" y="269"/>
                    <a:pt x="205" y="269"/>
                  </a:cubicBezTo>
                  <a:cubicBezTo>
                    <a:pt x="206" y="269"/>
                    <a:pt x="207" y="268"/>
                    <a:pt x="208" y="268"/>
                  </a:cubicBezTo>
                  <a:cubicBezTo>
                    <a:pt x="217" y="263"/>
                    <a:pt x="227" y="259"/>
                    <a:pt x="236" y="256"/>
                  </a:cubicBezTo>
                  <a:cubicBezTo>
                    <a:pt x="246" y="252"/>
                    <a:pt x="255" y="247"/>
                    <a:pt x="264" y="244"/>
                  </a:cubicBezTo>
                  <a:cubicBezTo>
                    <a:pt x="264" y="245"/>
                    <a:pt x="264" y="246"/>
                    <a:pt x="264" y="248"/>
                  </a:cubicBezTo>
                  <a:close/>
                  <a:moveTo>
                    <a:pt x="264" y="243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1"/>
                    <a:pt x="239" y="252"/>
                    <a:pt x="235" y="253"/>
                  </a:cubicBezTo>
                  <a:cubicBezTo>
                    <a:pt x="241" y="251"/>
                    <a:pt x="247" y="249"/>
                    <a:pt x="253" y="246"/>
                  </a:cubicBezTo>
                  <a:cubicBezTo>
                    <a:pt x="254" y="245"/>
                    <a:pt x="256" y="244"/>
                    <a:pt x="258" y="243"/>
                  </a:cubicBezTo>
                  <a:cubicBezTo>
                    <a:pt x="260" y="243"/>
                    <a:pt x="262" y="242"/>
                    <a:pt x="264" y="241"/>
                  </a:cubicBezTo>
                  <a:cubicBezTo>
                    <a:pt x="265" y="242"/>
                    <a:pt x="264" y="242"/>
                    <a:pt x="264" y="243"/>
                  </a:cubicBezTo>
                  <a:close/>
                  <a:moveTo>
                    <a:pt x="264" y="240"/>
                  </a:moveTo>
                  <a:cubicBezTo>
                    <a:pt x="263" y="240"/>
                    <a:pt x="261" y="241"/>
                    <a:pt x="260" y="242"/>
                  </a:cubicBezTo>
                  <a:cubicBezTo>
                    <a:pt x="253" y="243"/>
                    <a:pt x="245" y="246"/>
                    <a:pt x="238" y="248"/>
                  </a:cubicBezTo>
                  <a:cubicBezTo>
                    <a:pt x="232" y="250"/>
                    <a:pt x="225" y="252"/>
                    <a:pt x="219" y="255"/>
                  </a:cubicBezTo>
                  <a:cubicBezTo>
                    <a:pt x="215" y="256"/>
                    <a:pt x="211" y="258"/>
                    <a:pt x="207" y="260"/>
                  </a:cubicBezTo>
                  <a:cubicBezTo>
                    <a:pt x="211" y="258"/>
                    <a:pt x="215" y="256"/>
                    <a:pt x="219" y="254"/>
                  </a:cubicBezTo>
                  <a:cubicBezTo>
                    <a:pt x="227" y="250"/>
                    <a:pt x="235" y="248"/>
                    <a:pt x="243" y="245"/>
                  </a:cubicBezTo>
                  <a:cubicBezTo>
                    <a:pt x="248" y="243"/>
                    <a:pt x="253" y="240"/>
                    <a:pt x="258" y="238"/>
                  </a:cubicBezTo>
                  <a:cubicBezTo>
                    <a:pt x="260" y="237"/>
                    <a:pt x="262" y="236"/>
                    <a:pt x="264" y="235"/>
                  </a:cubicBezTo>
                  <a:cubicBezTo>
                    <a:pt x="264" y="237"/>
                    <a:pt x="264" y="238"/>
                    <a:pt x="264" y="240"/>
                  </a:cubicBezTo>
                  <a:close/>
                  <a:moveTo>
                    <a:pt x="259" y="236"/>
                  </a:moveTo>
                  <a:cubicBezTo>
                    <a:pt x="257" y="237"/>
                    <a:pt x="254" y="238"/>
                    <a:pt x="251" y="240"/>
                  </a:cubicBezTo>
                  <a:cubicBezTo>
                    <a:pt x="237" y="246"/>
                    <a:pt x="222" y="249"/>
                    <a:pt x="209" y="255"/>
                  </a:cubicBezTo>
                  <a:cubicBezTo>
                    <a:pt x="206" y="256"/>
                    <a:pt x="204" y="257"/>
                    <a:pt x="202" y="258"/>
                  </a:cubicBezTo>
                  <a:cubicBezTo>
                    <a:pt x="200" y="259"/>
                    <a:pt x="200" y="259"/>
                    <a:pt x="202" y="258"/>
                  </a:cubicBezTo>
                  <a:cubicBezTo>
                    <a:pt x="205" y="256"/>
                    <a:pt x="208" y="255"/>
                    <a:pt x="212" y="253"/>
                  </a:cubicBezTo>
                  <a:cubicBezTo>
                    <a:pt x="218" y="251"/>
                    <a:pt x="224" y="249"/>
                    <a:pt x="230" y="247"/>
                  </a:cubicBezTo>
                  <a:cubicBezTo>
                    <a:pt x="235" y="244"/>
                    <a:pt x="241" y="242"/>
                    <a:pt x="247" y="240"/>
                  </a:cubicBezTo>
                  <a:cubicBezTo>
                    <a:pt x="252" y="237"/>
                    <a:pt x="259" y="235"/>
                    <a:pt x="264" y="232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3" y="235"/>
                    <a:pt x="261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3" y="159"/>
                    <a:pt x="220" y="156"/>
                  </a:cubicBezTo>
                  <a:cubicBezTo>
                    <a:pt x="205" y="152"/>
                    <a:pt x="189" y="153"/>
                    <a:pt x="174" y="155"/>
                  </a:cubicBezTo>
                  <a:cubicBezTo>
                    <a:pt x="162" y="157"/>
                    <a:pt x="150" y="160"/>
                    <a:pt x="138" y="164"/>
                  </a:cubicBezTo>
                  <a:cubicBezTo>
                    <a:pt x="138" y="163"/>
                    <a:pt x="137" y="162"/>
                    <a:pt x="136" y="161"/>
                  </a:cubicBezTo>
                  <a:cubicBezTo>
                    <a:pt x="134" y="161"/>
                    <a:pt x="132" y="162"/>
                    <a:pt x="131" y="163"/>
                  </a:cubicBezTo>
                  <a:cubicBezTo>
                    <a:pt x="131" y="164"/>
                    <a:pt x="130" y="166"/>
                    <a:pt x="130" y="167"/>
                  </a:cubicBezTo>
                  <a:cubicBezTo>
                    <a:pt x="117" y="172"/>
                    <a:pt x="105" y="179"/>
                    <a:pt x="94" y="187"/>
                  </a:cubicBezTo>
                  <a:cubicBezTo>
                    <a:pt x="95" y="169"/>
                    <a:pt x="102" y="151"/>
                    <a:pt x="109" y="135"/>
                  </a:cubicBezTo>
                  <a:cubicBezTo>
                    <a:pt x="113" y="127"/>
                    <a:pt x="117" y="120"/>
                    <a:pt x="123" y="115"/>
                  </a:cubicBezTo>
                  <a:cubicBezTo>
                    <a:pt x="129" y="108"/>
                    <a:pt x="138" y="104"/>
                    <a:pt x="146" y="100"/>
                  </a:cubicBezTo>
                  <a:cubicBezTo>
                    <a:pt x="152" y="97"/>
                    <a:pt x="158" y="95"/>
                    <a:pt x="165" y="93"/>
                  </a:cubicBezTo>
                  <a:cubicBezTo>
                    <a:pt x="164" y="101"/>
                    <a:pt x="160" y="119"/>
                    <a:pt x="169" y="117"/>
                  </a:cubicBezTo>
                  <a:cubicBezTo>
                    <a:pt x="172" y="116"/>
                    <a:pt x="174" y="112"/>
                    <a:pt x="174" y="108"/>
                  </a:cubicBezTo>
                  <a:cubicBezTo>
                    <a:pt x="176" y="114"/>
                    <a:pt x="180" y="118"/>
                    <a:pt x="185" y="115"/>
                  </a:cubicBezTo>
                  <a:cubicBezTo>
                    <a:pt x="191" y="113"/>
                    <a:pt x="190" y="106"/>
                    <a:pt x="187" y="102"/>
                  </a:cubicBezTo>
                  <a:cubicBezTo>
                    <a:pt x="183" y="98"/>
                    <a:pt x="179" y="94"/>
                    <a:pt x="174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85" y="90"/>
                    <a:pt x="194" y="92"/>
                    <a:pt x="203" y="95"/>
                  </a:cubicBezTo>
                  <a:cubicBezTo>
                    <a:pt x="212" y="98"/>
                    <a:pt x="220" y="101"/>
                    <a:pt x="228" y="105"/>
                  </a:cubicBezTo>
                  <a:cubicBezTo>
                    <a:pt x="233" y="109"/>
                    <a:pt x="238" y="113"/>
                    <a:pt x="243" y="117"/>
                  </a:cubicBezTo>
                  <a:cubicBezTo>
                    <a:pt x="244" y="119"/>
                    <a:pt x="245" y="120"/>
                    <a:pt x="246" y="122"/>
                  </a:cubicBezTo>
                  <a:cubicBezTo>
                    <a:pt x="247" y="122"/>
                    <a:pt x="247" y="123"/>
                    <a:pt x="247" y="123"/>
                  </a:cubicBezTo>
                  <a:cubicBezTo>
                    <a:pt x="254" y="137"/>
                    <a:pt x="257" y="152"/>
                    <a:pt x="258" y="167"/>
                  </a:cubicBezTo>
                  <a:close/>
                  <a:moveTo>
                    <a:pt x="98" y="158"/>
                  </a:moveTo>
                  <a:cubicBezTo>
                    <a:pt x="100" y="149"/>
                    <a:pt x="103" y="141"/>
                    <a:pt x="107" y="133"/>
                  </a:cubicBezTo>
                  <a:cubicBezTo>
                    <a:pt x="103" y="141"/>
                    <a:pt x="100" y="150"/>
                    <a:pt x="98" y="158"/>
                  </a:cubicBezTo>
                  <a:close/>
                  <a:moveTo>
                    <a:pt x="241" y="111"/>
                  </a:moveTo>
                  <a:cubicBezTo>
                    <a:pt x="238" y="108"/>
                    <a:pt x="234" y="105"/>
                    <a:pt x="230" y="103"/>
                  </a:cubicBezTo>
                  <a:cubicBezTo>
                    <a:pt x="217" y="93"/>
                    <a:pt x="202" y="85"/>
                    <a:pt x="185" y="84"/>
                  </a:cubicBezTo>
                  <a:cubicBezTo>
                    <a:pt x="182" y="84"/>
                    <a:pt x="179" y="84"/>
                    <a:pt x="175" y="85"/>
                  </a:cubicBezTo>
                  <a:cubicBezTo>
                    <a:pt x="175" y="83"/>
                    <a:pt x="173" y="82"/>
                    <a:pt x="171" y="82"/>
                  </a:cubicBezTo>
                  <a:cubicBezTo>
                    <a:pt x="169" y="82"/>
                    <a:pt x="166" y="83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47" y="91"/>
                    <a:pt x="130" y="101"/>
                    <a:pt x="118" y="113"/>
                  </a:cubicBezTo>
                  <a:cubicBezTo>
                    <a:pt x="100" y="131"/>
                    <a:pt x="93" y="157"/>
                    <a:pt x="91" y="182"/>
                  </a:cubicBezTo>
                  <a:cubicBezTo>
                    <a:pt x="88" y="213"/>
                    <a:pt x="89" y="245"/>
                    <a:pt x="91" y="276"/>
                  </a:cubicBezTo>
                  <a:cubicBezTo>
                    <a:pt x="92" y="285"/>
                    <a:pt x="93" y="293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70"/>
                    <a:pt x="74" y="258"/>
                    <a:pt x="76" y="246"/>
                  </a:cubicBezTo>
                  <a:cubicBezTo>
                    <a:pt x="78" y="231"/>
                    <a:pt x="77" y="216"/>
                    <a:pt x="78" y="201"/>
                  </a:cubicBezTo>
                  <a:cubicBezTo>
                    <a:pt x="78" y="194"/>
                    <a:pt x="80" y="186"/>
                    <a:pt x="80" y="179"/>
                  </a:cubicBezTo>
                  <a:cubicBezTo>
                    <a:pt x="81" y="172"/>
                    <a:pt x="80" y="165"/>
                    <a:pt x="79" y="158"/>
                  </a:cubicBezTo>
                  <a:cubicBezTo>
                    <a:pt x="77" y="143"/>
                    <a:pt x="73" y="129"/>
                    <a:pt x="75" y="114"/>
                  </a:cubicBezTo>
                  <a:cubicBezTo>
                    <a:pt x="78" y="100"/>
                    <a:pt x="86" y="88"/>
                    <a:pt x="97" y="79"/>
                  </a:cubicBezTo>
                  <a:cubicBezTo>
                    <a:pt x="108" y="70"/>
                    <a:pt x="121" y="64"/>
                    <a:pt x="135" y="62"/>
                  </a:cubicBezTo>
                  <a:cubicBezTo>
                    <a:pt x="143" y="61"/>
                    <a:pt x="151" y="61"/>
                    <a:pt x="160" y="60"/>
                  </a:cubicBezTo>
                  <a:cubicBezTo>
                    <a:pt x="167" y="59"/>
                    <a:pt x="174" y="57"/>
                    <a:pt x="181" y="56"/>
                  </a:cubicBezTo>
                  <a:cubicBezTo>
                    <a:pt x="182" y="56"/>
                    <a:pt x="182" y="56"/>
                    <a:pt x="182" y="56"/>
                  </a:cubicBezTo>
                  <a:cubicBezTo>
                    <a:pt x="184" y="57"/>
                    <a:pt x="187" y="58"/>
                    <a:pt x="189" y="60"/>
                  </a:cubicBezTo>
                  <a:cubicBezTo>
                    <a:pt x="210" y="72"/>
                    <a:pt x="229" y="90"/>
                    <a:pt x="241" y="111"/>
                  </a:cubicBezTo>
                  <a:close/>
                  <a:moveTo>
                    <a:pt x="42" y="229"/>
                  </a:moveTo>
                  <a:cubicBezTo>
                    <a:pt x="40" y="243"/>
                    <a:pt x="39" y="257"/>
                    <a:pt x="39" y="272"/>
                  </a:cubicBezTo>
                  <a:cubicBezTo>
                    <a:pt x="39" y="272"/>
                    <a:pt x="39" y="272"/>
                    <a:pt x="39" y="272"/>
                  </a:cubicBezTo>
                  <a:cubicBezTo>
                    <a:pt x="39" y="275"/>
                    <a:pt x="40" y="278"/>
                    <a:pt x="41" y="280"/>
                  </a:cubicBezTo>
                  <a:cubicBezTo>
                    <a:pt x="34" y="277"/>
                    <a:pt x="25" y="275"/>
                    <a:pt x="29" y="266"/>
                  </a:cubicBezTo>
                  <a:cubicBezTo>
                    <a:pt x="29" y="266"/>
                    <a:pt x="29" y="266"/>
                    <a:pt x="29" y="266"/>
                  </a:cubicBezTo>
                  <a:cubicBezTo>
                    <a:pt x="34" y="262"/>
                    <a:pt x="36" y="256"/>
                    <a:pt x="37" y="250"/>
                  </a:cubicBezTo>
                  <a:cubicBezTo>
                    <a:pt x="37" y="243"/>
                    <a:pt x="35" y="237"/>
                    <a:pt x="35" y="231"/>
                  </a:cubicBezTo>
                  <a:cubicBezTo>
                    <a:pt x="34" y="222"/>
                    <a:pt x="37" y="213"/>
                    <a:pt x="38" y="204"/>
                  </a:cubicBezTo>
                  <a:cubicBezTo>
                    <a:pt x="40" y="189"/>
                    <a:pt x="40" y="174"/>
                    <a:pt x="43" y="160"/>
                  </a:cubicBezTo>
                  <a:cubicBezTo>
                    <a:pt x="44" y="169"/>
                    <a:pt x="45" y="178"/>
                    <a:pt x="45" y="187"/>
                  </a:cubicBezTo>
                  <a:cubicBezTo>
                    <a:pt x="45" y="188"/>
                    <a:pt x="45" y="189"/>
                    <a:pt x="45" y="190"/>
                  </a:cubicBezTo>
                  <a:cubicBezTo>
                    <a:pt x="45" y="190"/>
                    <a:pt x="45" y="190"/>
                    <a:pt x="45" y="190"/>
                  </a:cubicBezTo>
                  <a:cubicBezTo>
                    <a:pt x="45" y="203"/>
                    <a:pt x="43" y="216"/>
                    <a:pt x="42" y="229"/>
                  </a:cubicBezTo>
                  <a:close/>
                  <a:moveTo>
                    <a:pt x="16" y="266"/>
                  </a:moveTo>
                  <a:cubicBezTo>
                    <a:pt x="20" y="265"/>
                    <a:pt x="23" y="262"/>
                    <a:pt x="27" y="259"/>
                  </a:cubicBezTo>
                  <a:cubicBezTo>
                    <a:pt x="28" y="258"/>
                    <a:pt x="33" y="252"/>
                    <a:pt x="31" y="256"/>
                  </a:cubicBezTo>
                  <a:cubicBezTo>
                    <a:pt x="29" y="259"/>
                    <a:pt x="25" y="262"/>
                    <a:pt x="23" y="264"/>
                  </a:cubicBezTo>
                  <a:cubicBezTo>
                    <a:pt x="22" y="265"/>
                    <a:pt x="23" y="265"/>
                    <a:pt x="23" y="265"/>
                  </a:cubicBezTo>
                  <a:cubicBezTo>
                    <a:pt x="26" y="265"/>
                    <a:pt x="28" y="262"/>
                    <a:pt x="31" y="260"/>
                  </a:cubicBezTo>
                  <a:cubicBezTo>
                    <a:pt x="31" y="260"/>
                    <a:pt x="31" y="260"/>
                    <a:pt x="31" y="260"/>
                  </a:cubicBezTo>
                  <a:cubicBezTo>
                    <a:pt x="29" y="263"/>
                    <a:pt x="26" y="266"/>
                    <a:pt x="20" y="266"/>
                  </a:cubicBezTo>
                  <a:cubicBezTo>
                    <a:pt x="19" y="267"/>
                    <a:pt x="17" y="266"/>
                    <a:pt x="16" y="266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20" y="182"/>
                    <a:pt x="25" y="180"/>
                  </a:cubicBezTo>
                  <a:cubicBezTo>
                    <a:pt x="27" y="179"/>
                    <a:pt x="29" y="178"/>
                    <a:pt x="31" y="177"/>
                  </a:cubicBezTo>
                  <a:cubicBezTo>
                    <a:pt x="33" y="176"/>
                    <a:pt x="35" y="175"/>
                    <a:pt x="36" y="175"/>
                  </a:cubicBezTo>
                  <a:cubicBezTo>
                    <a:pt x="35" y="175"/>
                    <a:pt x="34" y="176"/>
                    <a:pt x="33" y="177"/>
                  </a:cubicBezTo>
                  <a:cubicBezTo>
                    <a:pt x="25" y="182"/>
                    <a:pt x="16" y="184"/>
                    <a:pt x="9" y="190"/>
                  </a:cubicBezTo>
                  <a:cubicBezTo>
                    <a:pt x="9" y="188"/>
                    <a:pt x="9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6"/>
                    <a:pt x="57" y="63"/>
                    <a:pt x="63" y="60"/>
                  </a:cubicBezTo>
                  <a:cubicBezTo>
                    <a:pt x="66" y="58"/>
                    <a:pt x="69" y="57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62" y="61"/>
                    <a:pt x="52" y="67"/>
                    <a:pt x="42" y="74"/>
                  </a:cubicBezTo>
                  <a:cubicBezTo>
                    <a:pt x="44" y="72"/>
                    <a:pt x="45" y="71"/>
                    <a:pt x="46" y="69"/>
                  </a:cubicBezTo>
                  <a:close/>
                  <a:moveTo>
                    <a:pt x="84" y="51"/>
                  </a:moveTo>
                  <a:cubicBezTo>
                    <a:pt x="83" y="52"/>
                    <a:pt x="82" y="52"/>
                    <a:pt x="81" y="53"/>
                  </a:cubicBezTo>
                  <a:cubicBezTo>
                    <a:pt x="77" y="55"/>
                    <a:pt x="72" y="57"/>
                    <a:pt x="68" y="60"/>
                  </a:cubicBezTo>
                  <a:cubicBezTo>
                    <a:pt x="60" y="64"/>
                    <a:pt x="52" y="68"/>
                    <a:pt x="45" y="73"/>
                  </a:cubicBezTo>
                  <a:cubicBezTo>
                    <a:pt x="45" y="73"/>
                    <a:pt x="46" y="72"/>
                    <a:pt x="46" y="72"/>
                  </a:cubicBezTo>
                  <a:cubicBezTo>
                    <a:pt x="50" y="69"/>
                    <a:pt x="54" y="67"/>
                    <a:pt x="58" y="64"/>
                  </a:cubicBezTo>
                  <a:cubicBezTo>
                    <a:pt x="65" y="60"/>
                    <a:pt x="72" y="56"/>
                    <a:pt x="79" y="52"/>
                  </a:cubicBezTo>
                  <a:cubicBezTo>
                    <a:pt x="81" y="52"/>
                    <a:pt x="82" y="51"/>
                    <a:pt x="84" y="51"/>
                  </a:cubicBezTo>
                  <a:close/>
                  <a:moveTo>
                    <a:pt x="41" y="76"/>
                  </a:moveTo>
                  <a:cubicBezTo>
                    <a:pt x="41" y="76"/>
                    <a:pt x="41" y="76"/>
                    <a:pt x="41" y="76"/>
                  </a:cubicBezTo>
                  <a:cubicBezTo>
                    <a:pt x="49" y="71"/>
                    <a:pt x="56" y="67"/>
                    <a:pt x="64" y="63"/>
                  </a:cubicBezTo>
                  <a:cubicBezTo>
                    <a:pt x="68" y="60"/>
                    <a:pt x="72" y="58"/>
                    <a:pt x="77" y="56"/>
                  </a:cubicBezTo>
                  <a:cubicBezTo>
                    <a:pt x="79" y="55"/>
                    <a:pt x="81" y="54"/>
                    <a:pt x="83" y="52"/>
                  </a:cubicBezTo>
                  <a:cubicBezTo>
                    <a:pt x="84" y="52"/>
                    <a:pt x="85" y="51"/>
                    <a:pt x="85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51"/>
                    <a:pt x="85" y="51"/>
                    <a:pt x="85" y="51"/>
                  </a:cubicBezTo>
                  <a:cubicBezTo>
                    <a:pt x="77" y="57"/>
                    <a:pt x="68" y="61"/>
                    <a:pt x="60" y="65"/>
                  </a:cubicBezTo>
                  <a:cubicBezTo>
                    <a:pt x="53" y="70"/>
                    <a:pt x="46" y="75"/>
                    <a:pt x="39" y="80"/>
                  </a:cubicBezTo>
                  <a:cubicBezTo>
                    <a:pt x="39" y="79"/>
                    <a:pt x="40" y="78"/>
                    <a:pt x="41" y="76"/>
                  </a:cubicBezTo>
                  <a:close/>
                  <a:moveTo>
                    <a:pt x="38" y="82"/>
                  </a:moveTo>
                  <a:cubicBezTo>
                    <a:pt x="41" y="80"/>
                    <a:pt x="45" y="78"/>
                    <a:pt x="49" y="76"/>
                  </a:cubicBezTo>
                  <a:cubicBezTo>
                    <a:pt x="54" y="73"/>
                    <a:pt x="59" y="71"/>
                    <a:pt x="64" y="68"/>
                  </a:cubicBezTo>
                  <a:cubicBezTo>
                    <a:pt x="66" y="67"/>
                    <a:pt x="69" y="65"/>
                    <a:pt x="71" y="64"/>
                  </a:cubicBezTo>
                  <a:cubicBezTo>
                    <a:pt x="69" y="66"/>
                    <a:pt x="67" y="68"/>
                    <a:pt x="65" y="69"/>
                  </a:cubicBezTo>
                  <a:cubicBezTo>
                    <a:pt x="56" y="75"/>
                    <a:pt x="46" y="80"/>
                    <a:pt x="37" y="84"/>
                  </a:cubicBezTo>
                  <a:cubicBezTo>
                    <a:pt x="37" y="83"/>
                    <a:pt x="37" y="83"/>
                    <a:pt x="38" y="82"/>
                  </a:cubicBezTo>
                  <a:close/>
                  <a:moveTo>
                    <a:pt x="106" y="11"/>
                  </a:moveTo>
                  <a:cubicBezTo>
                    <a:pt x="107" y="11"/>
                    <a:pt x="108" y="11"/>
                    <a:pt x="109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9"/>
                    <a:pt x="116" y="6"/>
                    <a:pt x="114" y="8"/>
                  </a:cubicBezTo>
                  <a:cubicBezTo>
                    <a:pt x="111" y="10"/>
                    <a:pt x="108" y="11"/>
                    <a:pt x="105" y="12"/>
                  </a:cubicBezTo>
                  <a:cubicBezTo>
                    <a:pt x="105" y="12"/>
                    <a:pt x="106" y="11"/>
                    <a:pt x="106" y="11"/>
                  </a:cubicBezTo>
                  <a:close/>
                  <a:moveTo>
                    <a:pt x="117" y="9"/>
                  </a:moveTo>
                  <a:cubicBezTo>
                    <a:pt x="117" y="9"/>
                    <a:pt x="117" y="9"/>
                    <a:pt x="117" y="9"/>
                  </a:cubicBezTo>
                  <a:cubicBezTo>
                    <a:pt x="115" y="10"/>
                    <a:pt x="113" y="10"/>
                    <a:pt x="110" y="11"/>
                  </a:cubicBezTo>
                  <a:cubicBezTo>
                    <a:pt x="109" y="12"/>
                    <a:pt x="107" y="13"/>
                    <a:pt x="106" y="13"/>
                  </a:cubicBezTo>
                  <a:cubicBezTo>
                    <a:pt x="106" y="13"/>
                    <a:pt x="105" y="13"/>
                    <a:pt x="104" y="14"/>
                  </a:cubicBezTo>
                  <a:cubicBezTo>
                    <a:pt x="104" y="14"/>
                    <a:pt x="104" y="13"/>
                    <a:pt x="104" y="13"/>
                  </a:cubicBezTo>
                  <a:cubicBezTo>
                    <a:pt x="108" y="12"/>
                    <a:pt x="112" y="10"/>
                    <a:pt x="115" y="8"/>
                  </a:cubicBezTo>
                  <a:cubicBezTo>
                    <a:pt x="116" y="8"/>
                    <a:pt x="117" y="8"/>
                    <a:pt x="117" y="9"/>
                  </a:cubicBezTo>
                  <a:close/>
                  <a:moveTo>
                    <a:pt x="104" y="14"/>
                  </a:moveTo>
                  <a:cubicBezTo>
                    <a:pt x="105" y="14"/>
                    <a:pt x="107" y="13"/>
                    <a:pt x="109" y="13"/>
                  </a:cubicBezTo>
                  <a:cubicBezTo>
                    <a:pt x="110" y="12"/>
                    <a:pt x="112" y="12"/>
                    <a:pt x="113" y="11"/>
                  </a:cubicBezTo>
                  <a:cubicBezTo>
                    <a:pt x="115" y="10"/>
                    <a:pt x="117" y="9"/>
                    <a:pt x="114" y="11"/>
                  </a:cubicBezTo>
                  <a:cubicBezTo>
                    <a:pt x="110" y="13"/>
                    <a:pt x="106" y="14"/>
                    <a:pt x="103" y="16"/>
                  </a:cubicBezTo>
                  <a:cubicBezTo>
                    <a:pt x="103" y="15"/>
                    <a:pt x="103" y="15"/>
                    <a:pt x="104" y="14"/>
                  </a:cubicBezTo>
                  <a:close/>
                  <a:moveTo>
                    <a:pt x="101" y="19"/>
                  </a:moveTo>
                  <a:cubicBezTo>
                    <a:pt x="104" y="18"/>
                    <a:pt x="106" y="17"/>
                    <a:pt x="108" y="16"/>
                  </a:cubicBezTo>
                  <a:cubicBezTo>
                    <a:pt x="107" y="17"/>
                    <a:pt x="106" y="18"/>
                    <a:pt x="106" y="19"/>
                  </a:cubicBezTo>
                  <a:cubicBezTo>
                    <a:pt x="104" y="19"/>
                    <a:pt x="102" y="20"/>
                    <a:pt x="100" y="21"/>
                  </a:cubicBezTo>
                  <a:cubicBezTo>
                    <a:pt x="101" y="20"/>
                    <a:pt x="101" y="19"/>
                    <a:pt x="101" y="19"/>
                  </a:cubicBezTo>
                  <a:close/>
                  <a:moveTo>
                    <a:pt x="120" y="12"/>
                  </a:moveTo>
                  <a:cubicBezTo>
                    <a:pt x="120" y="13"/>
                    <a:pt x="120" y="13"/>
                    <a:pt x="121" y="14"/>
                  </a:cubicBezTo>
                  <a:cubicBezTo>
                    <a:pt x="119" y="14"/>
                    <a:pt x="118" y="14"/>
                    <a:pt x="116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4"/>
                  </a:cubicBezTo>
                  <a:cubicBezTo>
                    <a:pt x="117" y="13"/>
                    <a:pt x="118" y="13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lose/>
                  <a:moveTo>
                    <a:pt x="123" y="19"/>
                  </a:moveTo>
                  <a:cubicBezTo>
                    <a:pt x="123" y="18"/>
                    <a:pt x="123" y="18"/>
                    <a:pt x="122" y="18"/>
                  </a:cubicBezTo>
                  <a:cubicBezTo>
                    <a:pt x="123" y="18"/>
                    <a:pt x="123" y="18"/>
                    <a:pt x="122" y="17"/>
                  </a:cubicBezTo>
                  <a:cubicBezTo>
                    <a:pt x="120" y="16"/>
                    <a:pt x="120" y="16"/>
                    <a:pt x="121" y="15"/>
                  </a:cubicBezTo>
                  <a:cubicBezTo>
                    <a:pt x="122" y="16"/>
                    <a:pt x="123" y="17"/>
                    <a:pt x="123" y="19"/>
                  </a:cubicBezTo>
                  <a:close/>
                  <a:moveTo>
                    <a:pt x="143" y="40"/>
                  </a:moveTo>
                  <a:cubicBezTo>
                    <a:pt x="142" y="40"/>
                    <a:pt x="141" y="40"/>
                    <a:pt x="140" y="40"/>
                  </a:cubicBezTo>
                  <a:cubicBezTo>
                    <a:pt x="140" y="40"/>
                    <a:pt x="140" y="39"/>
                    <a:pt x="140" y="39"/>
                  </a:cubicBezTo>
                  <a:cubicBezTo>
                    <a:pt x="143" y="38"/>
                    <a:pt x="145" y="37"/>
                    <a:pt x="148" y="37"/>
                  </a:cubicBezTo>
                  <a:cubicBezTo>
                    <a:pt x="149" y="37"/>
                    <a:pt x="146" y="39"/>
                    <a:pt x="145" y="39"/>
                  </a:cubicBezTo>
                  <a:cubicBezTo>
                    <a:pt x="144" y="39"/>
                    <a:pt x="144" y="40"/>
                    <a:pt x="143" y="40"/>
                  </a:cubicBezTo>
                  <a:close/>
                  <a:moveTo>
                    <a:pt x="106" y="44"/>
                  </a:moveTo>
                  <a:cubicBezTo>
                    <a:pt x="106" y="37"/>
                    <a:pt x="104" y="23"/>
                    <a:pt x="110" y="18"/>
                  </a:cubicBezTo>
                  <a:cubicBezTo>
                    <a:pt x="115" y="15"/>
                    <a:pt x="122" y="22"/>
                    <a:pt x="126" y="24"/>
                  </a:cubicBezTo>
                  <a:cubicBezTo>
                    <a:pt x="131" y="28"/>
                    <a:pt x="138" y="32"/>
                    <a:pt x="137" y="40"/>
                  </a:cubicBezTo>
                  <a:cubicBezTo>
                    <a:pt x="126" y="39"/>
                    <a:pt x="116" y="40"/>
                    <a:pt x="106" y="44"/>
                  </a:cubicBezTo>
                  <a:close/>
                  <a:moveTo>
                    <a:pt x="93" y="42"/>
                  </a:moveTo>
                  <a:cubicBezTo>
                    <a:pt x="95" y="41"/>
                    <a:pt x="97" y="40"/>
                    <a:pt x="99" y="39"/>
                  </a:cubicBezTo>
                  <a:cubicBezTo>
                    <a:pt x="99" y="40"/>
                    <a:pt x="99" y="40"/>
                    <a:pt x="98" y="41"/>
                  </a:cubicBezTo>
                  <a:cubicBezTo>
                    <a:pt x="98" y="42"/>
                    <a:pt x="97" y="42"/>
                    <a:pt x="96" y="42"/>
                  </a:cubicBezTo>
                  <a:cubicBezTo>
                    <a:pt x="95" y="43"/>
                    <a:pt x="94" y="44"/>
                    <a:pt x="93" y="44"/>
                  </a:cubicBezTo>
                  <a:cubicBezTo>
                    <a:pt x="93" y="43"/>
                    <a:pt x="93" y="43"/>
                    <a:pt x="93" y="42"/>
                  </a:cubicBezTo>
                  <a:close/>
                  <a:moveTo>
                    <a:pt x="93" y="41"/>
                  </a:moveTo>
                  <a:cubicBezTo>
                    <a:pt x="93" y="40"/>
                    <a:pt x="93" y="39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4" y="38"/>
                    <a:pt x="94" y="38"/>
                    <a:pt x="95" y="37"/>
                  </a:cubicBezTo>
                  <a:cubicBezTo>
                    <a:pt x="96" y="37"/>
                    <a:pt x="101" y="36"/>
                    <a:pt x="98" y="37"/>
                  </a:cubicBezTo>
                  <a:cubicBezTo>
                    <a:pt x="97" y="39"/>
                    <a:pt x="95" y="39"/>
                    <a:pt x="93" y="41"/>
                  </a:cubicBezTo>
                  <a:close/>
                  <a:moveTo>
                    <a:pt x="95" y="37"/>
                  </a:moveTo>
                  <a:cubicBezTo>
                    <a:pt x="95" y="37"/>
                    <a:pt x="96" y="36"/>
                    <a:pt x="97" y="36"/>
                  </a:cubicBezTo>
                  <a:cubicBezTo>
                    <a:pt x="95" y="37"/>
                    <a:pt x="92" y="38"/>
                    <a:pt x="95" y="37"/>
                  </a:cubicBezTo>
                  <a:close/>
                  <a:moveTo>
                    <a:pt x="93" y="38"/>
                  </a:moveTo>
                  <a:cubicBezTo>
                    <a:pt x="93" y="37"/>
                    <a:pt x="93" y="36"/>
                    <a:pt x="93" y="35"/>
                  </a:cubicBezTo>
                  <a:cubicBezTo>
                    <a:pt x="94" y="35"/>
                    <a:pt x="94" y="35"/>
                    <a:pt x="95" y="35"/>
                  </a:cubicBezTo>
                  <a:cubicBezTo>
                    <a:pt x="96" y="34"/>
                    <a:pt x="103" y="31"/>
                    <a:pt x="100" y="34"/>
                  </a:cubicBezTo>
                  <a:cubicBezTo>
                    <a:pt x="97" y="35"/>
                    <a:pt x="95" y="36"/>
                    <a:pt x="93" y="38"/>
                  </a:cubicBezTo>
                  <a:close/>
                  <a:moveTo>
                    <a:pt x="94" y="48"/>
                  </a:moveTo>
                  <a:cubicBezTo>
                    <a:pt x="94" y="47"/>
                    <a:pt x="94" y="46"/>
                    <a:pt x="93" y="45"/>
                  </a:cubicBezTo>
                  <a:cubicBezTo>
                    <a:pt x="95" y="45"/>
                    <a:pt x="96" y="44"/>
                    <a:pt x="98" y="44"/>
                  </a:cubicBezTo>
                  <a:cubicBezTo>
                    <a:pt x="99" y="44"/>
                    <a:pt x="100" y="44"/>
                    <a:pt x="101" y="44"/>
                  </a:cubicBezTo>
                  <a:cubicBezTo>
                    <a:pt x="100" y="45"/>
                    <a:pt x="99" y="45"/>
                    <a:pt x="98" y="46"/>
                  </a:cubicBezTo>
                  <a:cubicBezTo>
                    <a:pt x="97" y="46"/>
                    <a:pt x="96" y="47"/>
                    <a:pt x="95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4" y="48"/>
                    <a:pt x="94" y="48"/>
                  </a:cubicBezTo>
                  <a:close/>
                  <a:moveTo>
                    <a:pt x="100" y="46"/>
                  </a:move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6"/>
                    <a:pt x="99" y="46"/>
                  </a:cubicBezTo>
                  <a:cubicBezTo>
                    <a:pt x="101" y="45"/>
                    <a:pt x="102" y="44"/>
                    <a:pt x="102" y="43"/>
                  </a:cubicBezTo>
                  <a:cubicBezTo>
                    <a:pt x="102" y="43"/>
                    <a:pt x="102" y="42"/>
                    <a:pt x="102" y="42"/>
                  </a:cubicBezTo>
                  <a:cubicBezTo>
                    <a:pt x="101" y="42"/>
                    <a:pt x="100" y="42"/>
                    <a:pt x="99" y="43"/>
                  </a:cubicBezTo>
                  <a:cubicBezTo>
                    <a:pt x="98" y="43"/>
                    <a:pt x="92" y="46"/>
                    <a:pt x="95" y="44"/>
                  </a:cubicBezTo>
                  <a:cubicBezTo>
                    <a:pt x="97" y="43"/>
                    <a:pt x="100" y="42"/>
                    <a:pt x="101" y="39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9" y="38"/>
                    <a:pt x="97" y="39"/>
                    <a:pt x="95" y="40"/>
                  </a:cubicBezTo>
                  <a:cubicBezTo>
                    <a:pt x="98" y="38"/>
                    <a:pt x="100" y="37"/>
                    <a:pt x="102" y="35"/>
                  </a:cubicBezTo>
                  <a:cubicBezTo>
                    <a:pt x="102" y="35"/>
                    <a:pt x="102" y="34"/>
                    <a:pt x="102" y="34"/>
                  </a:cubicBezTo>
                  <a:cubicBezTo>
                    <a:pt x="101" y="34"/>
                    <a:pt x="100" y="34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4"/>
                    <a:pt x="101" y="33"/>
                    <a:pt x="102" y="32"/>
                  </a:cubicBezTo>
                  <a:cubicBezTo>
                    <a:pt x="102" y="32"/>
                    <a:pt x="102" y="31"/>
                    <a:pt x="102" y="31"/>
                  </a:cubicBezTo>
                  <a:cubicBezTo>
                    <a:pt x="100" y="32"/>
                    <a:pt x="99" y="32"/>
                    <a:pt x="98" y="33"/>
                  </a:cubicBezTo>
                  <a:cubicBezTo>
                    <a:pt x="96" y="33"/>
                    <a:pt x="91" y="36"/>
                    <a:pt x="95" y="33"/>
                  </a:cubicBezTo>
                  <a:cubicBezTo>
                    <a:pt x="98" y="31"/>
                    <a:pt x="101" y="30"/>
                    <a:pt x="102" y="28"/>
                  </a:cubicBezTo>
                  <a:cubicBezTo>
                    <a:pt x="103" y="27"/>
                    <a:pt x="102" y="27"/>
                    <a:pt x="102" y="27"/>
                  </a:cubicBezTo>
                  <a:cubicBezTo>
                    <a:pt x="101" y="27"/>
                    <a:pt x="100" y="27"/>
                    <a:pt x="99" y="28"/>
                  </a:cubicBezTo>
                  <a:cubicBezTo>
                    <a:pt x="99" y="28"/>
                    <a:pt x="96" y="29"/>
                    <a:pt x="95" y="30"/>
                  </a:cubicBezTo>
                  <a:cubicBezTo>
                    <a:pt x="95" y="29"/>
                    <a:pt x="95" y="29"/>
                    <a:pt x="95" y="28"/>
                  </a:cubicBezTo>
                  <a:cubicBezTo>
                    <a:pt x="98" y="27"/>
                    <a:pt x="101" y="26"/>
                    <a:pt x="104" y="24"/>
                  </a:cubicBezTo>
                  <a:cubicBezTo>
                    <a:pt x="104" y="23"/>
                    <a:pt x="104" y="23"/>
                    <a:pt x="103" y="23"/>
                  </a:cubicBezTo>
                  <a:cubicBezTo>
                    <a:pt x="102" y="23"/>
                    <a:pt x="101" y="23"/>
                    <a:pt x="100" y="24"/>
                  </a:cubicBezTo>
                  <a:cubicBezTo>
                    <a:pt x="99" y="24"/>
                    <a:pt x="98" y="25"/>
                    <a:pt x="97" y="25"/>
                  </a:cubicBezTo>
                  <a:cubicBezTo>
                    <a:pt x="97" y="25"/>
                    <a:pt x="97" y="25"/>
                    <a:pt x="98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100" y="23"/>
                    <a:pt x="102" y="22"/>
                    <a:pt x="105" y="21"/>
                  </a:cubicBezTo>
                  <a:cubicBezTo>
                    <a:pt x="102" y="28"/>
                    <a:pt x="103" y="39"/>
                    <a:pt x="103" y="44"/>
                  </a:cubicBezTo>
                  <a:cubicBezTo>
                    <a:pt x="103" y="44"/>
                    <a:pt x="103" y="44"/>
                    <a:pt x="103" y="45"/>
                  </a:cubicBezTo>
                  <a:cubicBezTo>
                    <a:pt x="102" y="45"/>
                    <a:pt x="101" y="45"/>
                    <a:pt x="100" y="46"/>
                  </a:cubicBezTo>
                  <a:close/>
                  <a:moveTo>
                    <a:pt x="119" y="16"/>
                  </a:moveTo>
                  <a:cubicBezTo>
                    <a:pt x="118" y="16"/>
                    <a:pt x="117" y="15"/>
                    <a:pt x="117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8" y="14"/>
                    <a:pt x="119" y="14"/>
                    <a:pt x="120" y="15"/>
                  </a:cubicBezTo>
                  <a:cubicBezTo>
                    <a:pt x="119" y="15"/>
                    <a:pt x="119" y="16"/>
                    <a:pt x="119" y="16"/>
                  </a:cubicBezTo>
                  <a:close/>
                  <a:moveTo>
                    <a:pt x="140" y="35"/>
                  </a:moveTo>
                  <a:cubicBezTo>
                    <a:pt x="142" y="35"/>
                    <a:pt x="144" y="34"/>
                    <a:pt x="147" y="34"/>
                  </a:cubicBezTo>
                  <a:cubicBezTo>
                    <a:pt x="147" y="34"/>
                    <a:pt x="145" y="35"/>
                    <a:pt x="145" y="35"/>
                  </a:cubicBezTo>
                  <a:cubicBezTo>
                    <a:pt x="144" y="36"/>
                    <a:pt x="143" y="36"/>
                    <a:pt x="142" y="37"/>
                  </a:cubicBezTo>
                  <a:cubicBezTo>
                    <a:pt x="141" y="37"/>
                    <a:pt x="141" y="37"/>
                    <a:pt x="140" y="38"/>
                  </a:cubicBezTo>
                  <a:cubicBezTo>
                    <a:pt x="140" y="37"/>
                    <a:pt x="140" y="36"/>
                    <a:pt x="140" y="35"/>
                  </a:cubicBezTo>
                  <a:close/>
                  <a:moveTo>
                    <a:pt x="139" y="32"/>
                  </a:moveTo>
                  <a:cubicBezTo>
                    <a:pt x="139" y="32"/>
                    <a:pt x="140" y="32"/>
                    <a:pt x="140" y="32"/>
                  </a:cubicBezTo>
                  <a:cubicBezTo>
                    <a:pt x="141" y="32"/>
                    <a:pt x="145" y="31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4"/>
                    <a:pt x="139" y="33"/>
                    <a:pt x="139" y="32"/>
                  </a:cubicBezTo>
                  <a:close/>
                  <a:moveTo>
                    <a:pt x="138" y="32"/>
                  </a:moveTo>
                  <a:cubicBezTo>
                    <a:pt x="138" y="32"/>
                    <a:pt x="138" y="31"/>
                    <a:pt x="138" y="31"/>
                  </a:cubicBezTo>
                  <a:cubicBezTo>
                    <a:pt x="139" y="31"/>
                    <a:pt x="140" y="30"/>
                    <a:pt x="140" y="30"/>
                  </a:cubicBezTo>
                  <a:cubicBezTo>
                    <a:pt x="141" y="29"/>
                    <a:pt x="141" y="29"/>
                    <a:pt x="142" y="28"/>
                  </a:cubicBezTo>
                  <a:cubicBezTo>
                    <a:pt x="143" y="29"/>
                    <a:pt x="144" y="29"/>
                    <a:pt x="145" y="30"/>
                  </a:cubicBezTo>
                  <a:cubicBezTo>
                    <a:pt x="143" y="30"/>
                    <a:pt x="140" y="31"/>
                    <a:pt x="138" y="32"/>
                  </a:cubicBezTo>
                  <a:close/>
                  <a:moveTo>
                    <a:pt x="141" y="28"/>
                  </a:moveTo>
                  <a:cubicBezTo>
                    <a:pt x="140" y="29"/>
                    <a:pt x="139" y="30"/>
                    <a:pt x="138" y="30"/>
                  </a:cubicBezTo>
                  <a:cubicBezTo>
                    <a:pt x="138" y="30"/>
                    <a:pt x="138" y="30"/>
                    <a:pt x="137" y="31"/>
                  </a:cubicBez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9" y="29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5" y="14"/>
                    <a:pt x="114" y="15"/>
                  </a:cubicBezTo>
                  <a:cubicBezTo>
                    <a:pt x="113" y="15"/>
                    <a:pt x="113" y="15"/>
                    <a:pt x="112" y="15"/>
                  </a:cubicBezTo>
                  <a:cubicBezTo>
                    <a:pt x="112" y="15"/>
                    <a:pt x="111" y="15"/>
                    <a:pt x="111" y="15"/>
                  </a:cubicBezTo>
                  <a:cubicBezTo>
                    <a:pt x="112" y="14"/>
                    <a:pt x="113" y="14"/>
                    <a:pt x="114" y="13"/>
                  </a:cubicBezTo>
                  <a:cubicBezTo>
                    <a:pt x="115" y="13"/>
                    <a:pt x="116" y="13"/>
                    <a:pt x="117" y="13"/>
                  </a:cubicBezTo>
                  <a:cubicBezTo>
                    <a:pt x="117" y="12"/>
                    <a:pt x="117" y="12"/>
                    <a:pt x="118" y="12"/>
                  </a:cubicBezTo>
                  <a:cubicBezTo>
                    <a:pt x="118" y="12"/>
                    <a:pt x="117" y="12"/>
                    <a:pt x="117" y="12"/>
                  </a:cubicBezTo>
                  <a:close/>
                  <a:moveTo>
                    <a:pt x="100" y="22"/>
                  </a:moveTo>
                  <a:cubicBezTo>
                    <a:pt x="101" y="21"/>
                    <a:pt x="102" y="21"/>
                    <a:pt x="103" y="20"/>
                  </a:cubicBezTo>
                  <a:cubicBezTo>
                    <a:pt x="107" y="19"/>
                    <a:pt x="104" y="21"/>
                    <a:pt x="103" y="21"/>
                  </a:cubicBezTo>
                  <a:cubicBezTo>
                    <a:pt x="101" y="22"/>
                    <a:pt x="100" y="23"/>
                    <a:pt x="98" y="24"/>
                  </a:cubicBezTo>
                  <a:cubicBezTo>
                    <a:pt x="99" y="23"/>
                    <a:pt x="99" y="22"/>
                    <a:pt x="100" y="22"/>
                  </a:cubicBezTo>
                  <a:close/>
                  <a:moveTo>
                    <a:pt x="97" y="26"/>
                  </a:moveTo>
                  <a:cubicBezTo>
                    <a:pt x="98" y="26"/>
                    <a:pt x="98" y="25"/>
                    <a:pt x="99" y="25"/>
                  </a:cubicBezTo>
                  <a:cubicBezTo>
                    <a:pt x="101" y="24"/>
                    <a:pt x="103" y="23"/>
                    <a:pt x="100" y="25"/>
                  </a:cubicBezTo>
                  <a:cubicBezTo>
                    <a:pt x="99" y="26"/>
                    <a:pt x="97" y="27"/>
                    <a:pt x="96" y="28"/>
                  </a:cubicBezTo>
                  <a:cubicBezTo>
                    <a:pt x="96" y="27"/>
                    <a:pt x="97" y="26"/>
                    <a:pt x="97" y="26"/>
                  </a:cubicBezTo>
                  <a:close/>
                  <a:moveTo>
                    <a:pt x="95" y="31"/>
                  </a:moveTo>
                  <a:cubicBezTo>
                    <a:pt x="95" y="30"/>
                    <a:pt x="96" y="30"/>
                    <a:pt x="97" y="30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98" y="31"/>
                    <a:pt x="95" y="32"/>
                    <a:pt x="93" y="34"/>
                  </a:cubicBezTo>
                  <a:cubicBezTo>
                    <a:pt x="93" y="33"/>
                    <a:pt x="93" y="32"/>
                    <a:pt x="94" y="31"/>
                  </a:cubicBezTo>
                  <a:cubicBezTo>
                    <a:pt x="94" y="31"/>
                    <a:pt x="94" y="31"/>
                    <a:pt x="95" y="31"/>
                  </a:cubicBezTo>
                  <a:close/>
                  <a:moveTo>
                    <a:pt x="38" y="168"/>
                  </a:moveTo>
                  <a:cubicBezTo>
                    <a:pt x="34" y="170"/>
                    <a:pt x="29" y="173"/>
                    <a:pt x="25" y="175"/>
                  </a:cubicBezTo>
                  <a:cubicBezTo>
                    <a:pt x="22" y="177"/>
                    <a:pt x="20" y="178"/>
                    <a:pt x="17" y="179"/>
                  </a:cubicBezTo>
                  <a:cubicBezTo>
                    <a:pt x="16" y="180"/>
                    <a:pt x="15" y="181"/>
                    <a:pt x="14" y="181"/>
                  </a:cubicBezTo>
                  <a:cubicBezTo>
                    <a:pt x="13" y="182"/>
                    <a:pt x="8" y="185"/>
                    <a:pt x="12" y="182"/>
                  </a:cubicBezTo>
                  <a:cubicBezTo>
                    <a:pt x="17" y="178"/>
                    <a:pt x="23" y="175"/>
                    <a:pt x="28" y="171"/>
                  </a:cubicBezTo>
                  <a:cubicBezTo>
                    <a:pt x="32" y="169"/>
                    <a:pt x="36" y="167"/>
                    <a:pt x="39" y="164"/>
                  </a:cubicBezTo>
                  <a:cubicBezTo>
                    <a:pt x="39" y="165"/>
                    <a:pt x="39" y="167"/>
                    <a:pt x="38" y="168"/>
                  </a:cubicBezTo>
                  <a:close/>
                  <a:moveTo>
                    <a:pt x="10" y="179"/>
                  </a:moveTo>
                  <a:cubicBezTo>
                    <a:pt x="15" y="177"/>
                    <a:pt x="20" y="174"/>
                    <a:pt x="26" y="171"/>
                  </a:cubicBezTo>
                  <a:cubicBezTo>
                    <a:pt x="28" y="170"/>
                    <a:pt x="31" y="168"/>
                    <a:pt x="33" y="167"/>
                  </a:cubicBezTo>
                  <a:cubicBezTo>
                    <a:pt x="34" y="167"/>
                    <a:pt x="34" y="166"/>
                    <a:pt x="35" y="166"/>
                  </a:cubicBezTo>
                  <a:cubicBezTo>
                    <a:pt x="26" y="172"/>
                    <a:pt x="17" y="177"/>
                    <a:pt x="9" y="183"/>
                  </a:cubicBezTo>
                  <a:cubicBezTo>
                    <a:pt x="10" y="182"/>
                    <a:pt x="10" y="180"/>
                    <a:pt x="10" y="179"/>
                  </a:cubicBezTo>
                  <a:close/>
                  <a:moveTo>
                    <a:pt x="39" y="163"/>
                  </a:moveTo>
                  <a:cubicBezTo>
                    <a:pt x="35" y="166"/>
                    <a:pt x="30" y="168"/>
                    <a:pt x="25" y="170"/>
                  </a:cubicBezTo>
                  <a:cubicBezTo>
                    <a:pt x="23" y="172"/>
                    <a:pt x="20" y="173"/>
                    <a:pt x="17" y="175"/>
                  </a:cubicBezTo>
                  <a:cubicBezTo>
                    <a:pt x="16" y="176"/>
                    <a:pt x="14" y="176"/>
                    <a:pt x="13" y="177"/>
                  </a:cubicBezTo>
                  <a:cubicBezTo>
                    <a:pt x="9" y="179"/>
                    <a:pt x="13" y="177"/>
                    <a:pt x="13" y="176"/>
                  </a:cubicBezTo>
                  <a:cubicBezTo>
                    <a:pt x="22" y="170"/>
                    <a:pt x="31" y="165"/>
                    <a:pt x="40" y="159"/>
                  </a:cubicBezTo>
                  <a:cubicBezTo>
                    <a:pt x="40" y="160"/>
                    <a:pt x="40" y="161"/>
                    <a:pt x="39" y="163"/>
                  </a:cubicBezTo>
                  <a:close/>
                  <a:moveTo>
                    <a:pt x="41" y="158"/>
                  </a:moveTo>
                  <a:cubicBezTo>
                    <a:pt x="34" y="162"/>
                    <a:pt x="26" y="165"/>
                    <a:pt x="19" y="169"/>
                  </a:cubicBezTo>
                  <a:cubicBezTo>
                    <a:pt x="17" y="170"/>
                    <a:pt x="15" y="171"/>
                    <a:pt x="13" y="172"/>
                  </a:cubicBezTo>
                  <a:cubicBezTo>
                    <a:pt x="13" y="172"/>
                    <a:pt x="14" y="172"/>
                    <a:pt x="14" y="172"/>
                  </a:cubicBezTo>
                  <a:cubicBezTo>
                    <a:pt x="17" y="168"/>
                    <a:pt x="22" y="167"/>
                    <a:pt x="26" y="164"/>
                  </a:cubicBezTo>
                  <a:cubicBezTo>
                    <a:pt x="28" y="162"/>
                    <a:pt x="31" y="160"/>
                    <a:pt x="33" y="158"/>
                  </a:cubicBezTo>
                  <a:cubicBezTo>
                    <a:pt x="36" y="157"/>
                    <a:pt x="39" y="155"/>
                    <a:pt x="42" y="153"/>
                  </a:cubicBezTo>
                  <a:cubicBezTo>
                    <a:pt x="41" y="154"/>
                    <a:pt x="41" y="156"/>
                    <a:pt x="41" y="158"/>
                  </a:cubicBezTo>
                  <a:close/>
                  <a:moveTo>
                    <a:pt x="11" y="171"/>
                  </a:moveTo>
                  <a:cubicBezTo>
                    <a:pt x="17" y="169"/>
                    <a:pt x="22" y="166"/>
                    <a:pt x="26" y="163"/>
                  </a:cubicBezTo>
                  <a:cubicBezTo>
                    <a:pt x="26" y="163"/>
                    <a:pt x="26" y="163"/>
                    <a:pt x="25" y="163"/>
                  </a:cubicBezTo>
                  <a:cubicBezTo>
                    <a:pt x="21" y="167"/>
                    <a:pt x="15" y="169"/>
                    <a:pt x="11" y="173"/>
                  </a:cubicBezTo>
                  <a:cubicBezTo>
                    <a:pt x="11" y="173"/>
                    <a:pt x="11" y="172"/>
                    <a:pt x="11" y="171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9" y="156"/>
                    <a:pt x="23" y="153"/>
                    <a:pt x="27" y="151"/>
                  </a:cubicBezTo>
                  <a:cubicBezTo>
                    <a:pt x="30" y="150"/>
                    <a:pt x="33" y="148"/>
                    <a:pt x="36" y="147"/>
                  </a:cubicBezTo>
                  <a:cubicBezTo>
                    <a:pt x="33" y="149"/>
                    <a:pt x="29" y="152"/>
                    <a:pt x="25" y="154"/>
                  </a:cubicBezTo>
                  <a:cubicBezTo>
                    <a:pt x="21" y="157"/>
                    <a:pt x="17" y="158"/>
                    <a:pt x="13" y="162"/>
                  </a:cubicBezTo>
                  <a:cubicBezTo>
                    <a:pt x="13" y="161"/>
                    <a:pt x="14" y="160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6" y="153"/>
                    <a:pt x="16" y="153"/>
                  </a:cubicBezTo>
                  <a:cubicBezTo>
                    <a:pt x="17" y="151"/>
                    <a:pt x="19" y="150"/>
                    <a:pt x="21" y="149"/>
                  </a:cubicBezTo>
                  <a:cubicBezTo>
                    <a:pt x="23" y="148"/>
                    <a:pt x="25" y="147"/>
                    <a:pt x="27" y="145"/>
                  </a:cubicBezTo>
                  <a:cubicBezTo>
                    <a:pt x="32" y="143"/>
                    <a:pt x="37" y="139"/>
                    <a:pt x="42" y="136"/>
                  </a:cubicBezTo>
                  <a:cubicBezTo>
                    <a:pt x="42" y="137"/>
                    <a:pt x="42" y="138"/>
                    <a:pt x="42" y="139"/>
                  </a:cubicBezTo>
                  <a:cubicBezTo>
                    <a:pt x="38" y="140"/>
                    <a:pt x="34" y="143"/>
                    <a:pt x="30" y="145"/>
                  </a:cubicBezTo>
                  <a:cubicBezTo>
                    <a:pt x="25" y="148"/>
                    <a:pt x="21" y="150"/>
                    <a:pt x="16" y="153"/>
                  </a:cubicBezTo>
                  <a:cubicBezTo>
                    <a:pt x="16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6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8" y="145"/>
                    <a:pt x="19" y="144"/>
                    <a:pt x="20" y="143"/>
                  </a:cubicBezTo>
                  <a:cubicBezTo>
                    <a:pt x="24" y="140"/>
                    <a:pt x="28" y="138"/>
                    <a:pt x="32" y="136"/>
                  </a:cubicBezTo>
                  <a:cubicBezTo>
                    <a:pt x="36" y="134"/>
                    <a:pt x="39" y="132"/>
                    <a:pt x="42" y="129"/>
                  </a:cubicBezTo>
                  <a:cubicBezTo>
                    <a:pt x="42" y="130"/>
                    <a:pt x="42" y="131"/>
                    <a:pt x="42" y="132"/>
                  </a:cubicBezTo>
                  <a:cubicBezTo>
                    <a:pt x="37" y="134"/>
                    <a:pt x="33" y="136"/>
                    <a:pt x="29" y="138"/>
                  </a:cubicBezTo>
                  <a:cubicBezTo>
                    <a:pt x="27" y="140"/>
                    <a:pt x="24" y="141"/>
                    <a:pt x="22" y="143"/>
                  </a:cubicBezTo>
                  <a:cubicBezTo>
                    <a:pt x="21" y="143"/>
                    <a:pt x="20" y="144"/>
                    <a:pt x="20" y="144"/>
                  </a:cubicBezTo>
                  <a:cubicBezTo>
                    <a:pt x="18" y="145"/>
                    <a:pt x="18" y="145"/>
                    <a:pt x="17" y="146"/>
                  </a:cubicBezTo>
                  <a:cubicBezTo>
                    <a:pt x="17" y="146"/>
                    <a:pt x="17" y="146"/>
                    <a:pt x="17" y="146"/>
                  </a:cubicBezTo>
                  <a:close/>
                  <a:moveTo>
                    <a:pt x="42" y="116"/>
                  </a:moveTo>
                  <a:cubicBezTo>
                    <a:pt x="43" y="116"/>
                    <a:pt x="43" y="115"/>
                    <a:pt x="43" y="115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0" y="118"/>
                    <a:pt x="38" y="120"/>
                    <a:pt x="35" y="122"/>
                  </a:cubicBezTo>
                  <a:cubicBezTo>
                    <a:pt x="32" y="124"/>
                    <a:pt x="30" y="125"/>
                    <a:pt x="27" y="126"/>
                  </a:cubicBezTo>
                  <a:cubicBezTo>
                    <a:pt x="29" y="125"/>
                    <a:pt x="30" y="124"/>
                    <a:pt x="32" y="123"/>
                  </a:cubicBezTo>
                  <a:cubicBezTo>
                    <a:pt x="35" y="121"/>
                    <a:pt x="39" y="118"/>
                    <a:pt x="42" y="116"/>
                  </a:cubicBezTo>
                  <a:close/>
                  <a:moveTo>
                    <a:pt x="42" y="122"/>
                  </a:moveTo>
                  <a:cubicBezTo>
                    <a:pt x="39" y="124"/>
                    <a:pt x="35" y="126"/>
                    <a:pt x="31" y="128"/>
                  </a:cubicBezTo>
                  <a:cubicBezTo>
                    <a:pt x="29" y="129"/>
                    <a:pt x="27" y="130"/>
                    <a:pt x="25" y="132"/>
                  </a:cubicBezTo>
                  <a:cubicBezTo>
                    <a:pt x="24" y="132"/>
                    <a:pt x="23" y="133"/>
                    <a:pt x="22" y="133"/>
                  </a:cubicBezTo>
                  <a:cubicBezTo>
                    <a:pt x="21" y="134"/>
                    <a:pt x="20" y="134"/>
                    <a:pt x="20" y="134"/>
                  </a:cubicBezTo>
                  <a:cubicBezTo>
                    <a:pt x="20" y="134"/>
                    <a:pt x="21" y="134"/>
                    <a:pt x="21" y="133"/>
                  </a:cubicBezTo>
                  <a:cubicBezTo>
                    <a:pt x="24" y="130"/>
                    <a:pt x="27" y="128"/>
                    <a:pt x="31" y="126"/>
                  </a:cubicBezTo>
                  <a:cubicBezTo>
                    <a:pt x="35" y="124"/>
                    <a:pt x="39" y="121"/>
                    <a:pt x="43" y="118"/>
                  </a:cubicBezTo>
                  <a:cubicBezTo>
                    <a:pt x="43" y="119"/>
                    <a:pt x="42" y="121"/>
                    <a:pt x="42" y="122"/>
                  </a:cubicBezTo>
                  <a:close/>
                  <a:moveTo>
                    <a:pt x="42" y="126"/>
                  </a:moveTo>
                  <a:cubicBezTo>
                    <a:pt x="38" y="128"/>
                    <a:pt x="34" y="131"/>
                    <a:pt x="30" y="134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2" y="138"/>
                    <a:pt x="17" y="141"/>
                    <a:pt x="20" y="138"/>
                  </a:cubicBezTo>
                  <a:cubicBezTo>
                    <a:pt x="27" y="132"/>
                    <a:pt x="36" y="129"/>
                    <a:pt x="42" y="123"/>
                  </a:cubicBezTo>
                  <a:cubicBezTo>
                    <a:pt x="42" y="124"/>
                    <a:pt x="42" y="125"/>
                    <a:pt x="42" y="126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7"/>
                    <a:pt x="42" y="128"/>
                  </a:cubicBezTo>
                  <a:cubicBezTo>
                    <a:pt x="41" y="128"/>
                    <a:pt x="41" y="128"/>
                    <a:pt x="40" y="128"/>
                  </a:cubicBezTo>
                  <a:cubicBezTo>
                    <a:pt x="41" y="128"/>
                    <a:pt x="41" y="127"/>
                    <a:pt x="42" y="127"/>
                  </a:cubicBezTo>
                  <a:close/>
                  <a:moveTo>
                    <a:pt x="42" y="135"/>
                  </a:moveTo>
                  <a:cubicBezTo>
                    <a:pt x="37" y="137"/>
                    <a:pt x="33" y="139"/>
                    <a:pt x="29" y="142"/>
                  </a:cubicBezTo>
                  <a:cubicBezTo>
                    <a:pt x="27" y="143"/>
                    <a:pt x="25" y="144"/>
                    <a:pt x="22" y="146"/>
                  </a:cubicBezTo>
                  <a:cubicBezTo>
                    <a:pt x="21" y="146"/>
                    <a:pt x="20" y="147"/>
                    <a:pt x="19" y="147"/>
                  </a:cubicBezTo>
                  <a:cubicBezTo>
                    <a:pt x="19" y="147"/>
                    <a:pt x="15" y="150"/>
                    <a:pt x="18" y="148"/>
                  </a:cubicBezTo>
                  <a:cubicBezTo>
                    <a:pt x="22" y="145"/>
                    <a:pt x="27" y="142"/>
                    <a:pt x="32" y="139"/>
                  </a:cubicBezTo>
                  <a:cubicBezTo>
                    <a:pt x="35" y="137"/>
                    <a:pt x="39" y="136"/>
                    <a:pt x="42" y="133"/>
                  </a:cubicBezTo>
                  <a:cubicBezTo>
                    <a:pt x="42" y="134"/>
                    <a:pt x="42" y="135"/>
                    <a:pt x="42" y="135"/>
                  </a:cubicBezTo>
                  <a:close/>
                  <a:moveTo>
                    <a:pt x="42" y="143"/>
                  </a:moveTo>
                  <a:cubicBezTo>
                    <a:pt x="42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0" y="145"/>
                    <a:pt x="38" y="145"/>
                    <a:pt x="37" y="146"/>
                  </a:cubicBezTo>
                  <a:cubicBezTo>
                    <a:pt x="32" y="148"/>
                    <a:pt x="27" y="151"/>
                    <a:pt x="22" y="153"/>
                  </a:cubicBezTo>
                  <a:cubicBezTo>
                    <a:pt x="21" y="154"/>
                    <a:pt x="20" y="154"/>
                    <a:pt x="20" y="155"/>
                  </a:cubicBezTo>
                  <a:cubicBezTo>
                    <a:pt x="20" y="154"/>
                    <a:pt x="20" y="154"/>
                    <a:pt x="20" y="154"/>
                  </a:cubicBezTo>
                  <a:cubicBezTo>
                    <a:pt x="27" y="150"/>
                    <a:pt x="36" y="146"/>
                    <a:pt x="42" y="140"/>
                  </a:cubicBezTo>
                  <a:cubicBezTo>
                    <a:pt x="42" y="141"/>
                    <a:pt x="42" y="142"/>
                    <a:pt x="42" y="143"/>
                  </a:cubicBezTo>
                  <a:close/>
                  <a:moveTo>
                    <a:pt x="17" y="159"/>
                  </a:moveTo>
                  <a:cubicBezTo>
                    <a:pt x="21" y="157"/>
                    <a:pt x="26" y="155"/>
                    <a:pt x="29" y="152"/>
                  </a:cubicBezTo>
                  <a:cubicBezTo>
                    <a:pt x="32" y="151"/>
                    <a:pt x="34" y="149"/>
                    <a:pt x="37" y="147"/>
                  </a:cubicBezTo>
                  <a:cubicBezTo>
                    <a:pt x="38" y="147"/>
                    <a:pt x="40" y="146"/>
                    <a:pt x="41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5"/>
                    <a:pt x="42" y="146"/>
                    <a:pt x="42" y="146"/>
                  </a:cubicBezTo>
                  <a:cubicBezTo>
                    <a:pt x="37" y="149"/>
                    <a:pt x="31" y="152"/>
                    <a:pt x="26" y="155"/>
                  </a:cubicBezTo>
                  <a:cubicBezTo>
                    <a:pt x="23" y="157"/>
                    <a:pt x="20" y="158"/>
                    <a:pt x="18" y="160"/>
                  </a:cubicBezTo>
                  <a:cubicBezTo>
                    <a:pt x="17" y="160"/>
                    <a:pt x="16" y="161"/>
                    <a:pt x="14" y="162"/>
                  </a:cubicBezTo>
                  <a:cubicBezTo>
                    <a:pt x="12" y="163"/>
                    <a:pt x="18" y="159"/>
                    <a:pt x="17" y="159"/>
                  </a:cubicBezTo>
                  <a:close/>
                  <a:moveTo>
                    <a:pt x="42" y="149"/>
                  </a:moveTo>
                  <a:cubicBezTo>
                    <a:pt x="40" y="150"/>
                    <a:pt x="38" y="151"/>
                    <a:pt x="36" y="153"/>
                  </a:cubicBezTo>
                  <a:cubicBezTo>
                    <a:pt x="32" y="155"/>
                    <a:pt x="29" y="157"/>
                    <a:pt x="25" y="159"/>
                  </a:cubicBezTo>
                  <a:cubicBezTo>
                    <a:pt x="22" y="161"/>
                    <a:pt x="18" y="164"/>
                    <a:pt x="14" y="166"/>
                  </a:cubicBezTo>
                  <a:cubicBezTo>
                    <a:pt x="10" y="168"/>
                    <a:pt x="15" y="165"/>
                    <a:pt x="16" y="164"/>
                  </a:cubicBezTo>
                  <a:cubicBezTo>
                    <a:pt x="18" y="163"/>
                    <a:pt x="20" y="161"/>
                    <a:pt x="22" y="160"/>
                  </a:cubicBezTo>
                  <a:cubicBezTo>
                    <a:pt x="29" y="156"/>
                    <a:pt x="36" y="152"/>
                    <a:pt x="42" y="147"/>
                  </a:cubicBezTo>
                  <a:cubicBezTo>
                    <a:pt x="42" y="148"/>
                    <a:pt x="42" y="148"/>
                    <a:pt x="42" y="149"/>
                  </a:cubicBezTo>
                  <a:close/>
                  <a:moveTo>
                    <a:pt x="35" y="154"/>
                  </a:moveTo>
                  <a:cubicBezTo>
                    <a:pt x="35" y="154"/>
                    <a:pt x="36" y="154"/>
                    <a:pt x="37" y="153"/>
                  </a:cubicBezTo>
                  <a:cubicBezTo>
                    <a:pt x="39" y="152"/>
                    <a:pt x="41" y="151"/>
                    <a:pt x="42" y="150"/>
                  </a:cubicBezTo>
                  <a:cubicBezTo>
                    <a:pt x="42" y="150"/>
                    <a:pt x="42" y="151"/>
                    <a:pt x="42" y="151"/>
                  </a:cubicBezTo>
                  <a:cubicBezTo>
                    <a:pt x="39" y="153"/>
                    <a:pt x="36" y="155"/>
                    <a:pt x="34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5"/>
                    <a:pt x="20" y="166"/>
                    <a:pt x="19" y="167"/>
                  </a:cubicBezTo>
                  <a:cubicBezTo>
                    <a:pt x="17" y="168"/>
                    <a:pt x="13" y="169"/>
                    <a:pt x="12" y="170"/>
                  </a:cubicBezTo>
                  <a:cubicBezTo>
                    <a:pt x="15" y="167"/>
                    <a:pt x="19" y="165"/>
                    <a:pt x="23" y="163"/>
                  </a:cubicBezTo>
                  <a:cubicBezTo>
                    <a:pt x="27" y="160"/>
                    <a:pt x="31" y="157"/>
                    <a:pt x="35" y="154"/>
                  </a:cubicBezTo>
                  <a:close/>
                  <a:moveTo>
                    <a:pt x="44" y="112"/>
                  </a:moveTo>
                  <a:cubicBezTo>
                    <a:pt x="44" y="113"/>
                    <a:pt x="44" y="113"/>
                    <a:pt x="43" y="114"/>
                  </a:cubicBezTo>
                  <a:cubicBezTo>
                    <a:pt x="40" y="116"/>
                    <a:pt x="36" y="118"/>
                    <a:pt x="32" y="120"/>
                  </a:cubicBezTo>
                  <a:cubicBezTo>
                    <a:pt x="30" y="121"/>
                    <a:pt x="28" y="122"/>
                    <a:pt x="26" y="123"/>
                  </a:cubicBezTo>
                  <a:cubicBezTo>
                    <a:pt x="25" y="123"/>
                    <a:pt x="24" y="124"/>
                    <a:pt x="23" y="124"/>
                  </a:cubicBezTo>
                  <a:cubicBezTo>
                    <a:pt x="24" y="124"/>
                    <a:pt x="25" y="123"/>
                    <a:pt x="25" y="122"/>
                  </a:cubicBezTo>
                  <a:cubicBezTo>
                    <a:pt x="31" y="118"/>
                    <a:pt x="38" y="114"/>
                    <a:pt x="44" y="110"/>
                  </a:cubicBezTo>
                  <a:cubicBezTo>
                    <a:pt x="44" y="111"/>
                    <a:pt x="44" y="112"/>
                    <a:pt x="44" y="112"/>
                  </a:cubicBezTo>
                  <a:close/>
                  <a:moveTo>
                    <a:pt x="45" y="109"/>
                  </a:moveTo>
                  <a:cubicBezTo>
                    <a:pt x="41" y="111"/>
                    <a:pt x="37" y="113"/>
                    <a:pt x="33" y="115"/>
                  </a:cubicBezTo>
                  <a:cubicBezTo>
                    <a:pt x="30" y="116"/>
                    <a:pt x="27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7" y="117"/>
                    <a:pt x="31" y="115"/>
                    <a:pt x="34" y="114"/>
                  </a:cubicBezTo>
                  <a:cubicBezTo>
                    <a:pt x="37" y="111"/>
                    <a:pt x="41" y="109"/>
                    <a:pt x="45" y="106"/>
                  </a:cubicBezTo>
                  <a:cubicBezTo>
                    <a:pt x="45" y="107"/>
                    <a:pt x="45" y="108"/>
                    <a:pt x="45" y="109"/>
                  </a:cubicBezTo>
                  <a:close/>
                  <a:moveTo>
                    <a:pt x="26" y="115"/>
                  </a:moveTo>
                  <a:cubicBezTo>
                    <a:pt x="29" y="114"/>
                    <a:pt x="32" y="112"/>
                    <a:pt x="35" y="111"/>
                  </a:cubicBezTo>
                  <a:cubicBezTo>
                    <a:pt x="37" y="110"/>
                    <a:pt x="39" y="109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38" y="110"/>
                    <a:pt x="34" y="113"/>
                    <a:pt x="30" y="115"/>
                  </a:cubicBezTo>
                  <a:cubicBezTo>
                    <a:pt x="28" y="116"/>
                    <a:pt x="26" y="117"/>
                    <a:pt x="25" y="118"/>
                  </a:cubicBezTo>
                  <a:cubicBezTo>
                    <a:pt x="25" y="117"/>
                    <a:pt x="25" y="116"/>
                    <a:pt x="26" y="115"/>
                  </a:cubicBezTo>
                  <a:close/>
                  <a:moveTo>
                    <a:pt x="45" y="105"/>
                  </a:moveTo>
                  <a:cubicBezTo>
                    <a:pt x="42" y="107"/>
                    <a:pt x="39" y="108"/>
                    <a:pt x="36" y="109"/>
                  </a:cubicBezTo>
                  <a:cubicBezTo>
                    <a:pt x="34" y="110"/>
                    <a:pt x="32" y="111"/>
                    <a:pt x="31" y="112"/>
                  </a:cubicBezTo>
                  <a:cubicBezTo>
                    <a:pt x="29" y="113"/>
                    <a:pt x="28" y="114"/>
                    <a:pt x="27" y="114"/>
                  </a:cubicBezTo>
                  <a:cubicBezTo>
                    <a:pt x="26" y="114"/>
                    <a:pt x="26" y="114"/>
                    <a:pt x="26" y="115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7" y="114"/>
                    <a:pt x="28" y="113"/>
                    <a:pt x="28" y="113"/>
                  </a:cubicBezTo>
                  <a:cubicBezTo>
                    <a:pt x="34" y="109"/>
                    <a:pt x="41" y="107"/>
                    <a:pt x="46" y="102"/>
                  </a:cubicBezTo>
                  <a:cubicBezTo>
                    <a:pt x="46" y="103"/>
                    <a:pt x="46" y="104"/>
                    <a:pt x="45" y="105"/>
                  </a:cubicBezTo>
                  <a:close/>
                  <a:moveTo>
                    <a:pt x="47" y="101"/>
                  </a:moveTo>
                  <a:cubicBezTo>
                    <a:pt x="44" y="102"/>
                    <a:pt x="40" y="104"/>
                    <a:pt x="37" y="105"/>
                  </a:cubicBezTo>
                  <a:cubicBezTo>
                    <a:pt x="35" y="106"/>
                    <a:pt x="33" y="107"/>
                    <a:pt x="30" y="108"/>
                  </a:cubicBezTo>
                  <a:cubicBezTo>
                    <a:pt x="26" y="110"/>
                    <a:pt x="33" y="106"/>
                    <a:pt x="33" y="106"/>
                  </a:cubicBezTo>
                  <a:cubicBezTo>
                    <a:pt x="38" y="104"/>
                    <a:pt x="44" y="101"/>
                    <a:pt x="48" y="97"/>
                  </a:cubicBezTo>
                  <a:cubicBezTo>
                    <a:pt x="48" y="99"/>
                    <a:pt x="47" y="100"/>
                    <a:pt x="47" y="101"/>
                  </a:cubicBezTo>
                  <a:close/>
                  <a:moveTo>
                    <a:pt x="49" y="95"/>
                  </a:moveTo>
                  <a:cubicBezTo>
                    <a:pt x="46" y="97"/>
                    <a:pt x="42" y="98"/>
                    <a:pt x="39" y="100"/>
                  </a:cubicBezTo>
                  <a:cubicBezTo>
                    <a:pt x="37" y="101"/>
                    <a:pt x="35" y="102"/>
                    <a:pt x="33" y="103"/>
                  </a:cubicBezTo>
                  <a:cubicBezTo>
                    <a:pt x="32" y="104"/>
                    <a:pt x="31" y="104"/>
                    <a:pt x="30" y="104"/>
                  </a:cubicBezTo>
                  <a:cubicBezTo>
                    <a:pt x="31" y="104"/>
                    <a:pt x="31" y="104"/>
                    <a:pt x="32" y="103"/>
                  </a:cubicBezTo>
                  <a:cubicBezTo>
                    <a:pt x="37" y="100"/>
                    <a:pt x="45" y="98"/>
                    <a:pt x="50" y="93"/>
                  </a:cubicBezTo>
                  <a:cubicBezTo>
                    <a:pt x="49" y="94"/>
                    <a:pt x="49" y="95"/>
                    <a:pt x="49" y="95"/>
                  </a:cubicBezTo>
                  <a:close/>
                  <a:moveTo>
                    <a:pt x="51" y="91"/>
                  </a:moveTo>
                  <a:cubicBezTo>
                    <a:pt x="48" y="93"/>
                    <a:pt x="45" y="94"/>
                    <a:pt x="41" y="96"/>
                  </a:cubicBezTo>
                  <a:cubicBezTo>
                    <a:pt x="39" y="96"/>
                    <a:pt x="38" y="97"/>
                    <a:pt x="36" y="98"/>
                  </a:cubicBezTo>
                  <a:cubicBezTo>
                    <a:pt x="34" y="99"/>
                    <a:pt x="27" y="103"/>
                    <a:pt x="32" y="100"/>
                  </a:cubicBezTo>
                  <a:cubicBezTo>
                    <a:pt x="38" y="95"/>
                    <a:pt x="46" y="94"/>
                    <a:pt x="52" y="89"/>
                  </a:cubicBezTo>
                  <a:cubicBezTo>
                    <a:pt x="52" y="89"/>
                    <a:pt x="51" y="90"/>
                    <a:pt x="51" y="91"/>
                  </a:cubicBezTo>
                  <a:close/>
                  <a:moveTo>
                    <a:pt x="31" y="98"/>
                  </a:moveTo>
                  <a:cubicBezTo>
                    <a:pt x="35" y="97"/>
                    <a:pt x="38" y="95"/>
                    <a:pt x="42" y="93"/>
                  </a:cubicBezTo>
                  <a:cubicBezTo>
                    <a:pt x="44" y="92"/>
                    <a:pt x="46" y="91"/>
                    <a:pt x="47" y="90"/>
                  </a:cubicBezTo>
                  <a:cubicBezTo>
                    <a:pt x="49" y="90"/>
                    <a:pt x="55" y="86"/>
                    <a:pt x="50" y="90"/>
                  </a:cubicBezTo>
                  <a:cubicBezTo>
                    <a:pt x="44" y="94"/>
                    <a:pt x="36" y="95"/>
                    <a:pt x="30" y="100"/>
                  </a:cubicBezTo>
                  <a:cubicBezTo>
                    <a:pt x="31" y="99"/>
                    <a:pt x="31" y="99"/>
                    <a:pt x="31" y="98"/>
                  </a:cubicBezTo>
                  <a:close/>
                  <a:moveTo>
                    <a:pt x="53" y="87"/>
                  </a:moveTo>
                  <a:cubicBezTo>
                    <a:pt x="53" y="87"/>
                    <a:pt x="53" y="87"/>
                    <a:pt x="53" y="87"/>
                  </a:cubicBezTo>
                  <a:cubicBezTo>
                    <a:pt x="49" y="89"/>
                    <a:pt x="45" y="91"/>
                    <a:pt x="41" y="93"/>
                  </a:cubicBezTo>
                  <a:cubicBezTo>
                    <a:pt x="39" y="94"/>
                    <a:pt x="37" y="95"/>
                    <a:pt x="34" y="96"/>
                  </a:cubicBezTo>
                  <a:cubicBezTo>
                    <a:pt x="33" y="96"/>
                    <a:pt x="29" y="99"/>
                    <a:pt x="33" y="96"/>
                  </a:cubicBezTo>
                  <a:cubicBezTo>
                    <a:pt x="40" y="91"/>
                    <a:pt x="47" y="88"/>
                    <a:pt x="55" y="84"/>
                  </a:cubicBezTo>
                  <a:cubicBezTo>
                    <a:pt x="54" y="85"/>
                    <a:pt x="53" y="86"/>
                    <a:pt x="53" y="87"/>
                  </a:cubicBezTo>
                  <a:close/>
                  <a:moveTo>
                    <a:pt x="56" y="82"/>
                  </a:moveTo>
                  <a:cubicBezTo>
                    <a:pt x="52" y="83"/>
                    <a:pt x="49" y="85"/>
                    <a:pt x="46" y="86"/>
                  </a:cubicBezTo>
                  <a:cubicBezTo>
                    <a:pt x="42" y="88"/>
                    <a:pt x="36" y="91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41" y="88"/>
                    <a:pt x="50" y="84"/>
                    <a:pt x="58" y="79"/>
                  </a:cubicBezTo>
                  <a:cubicBezTo>
                    <a:pt x="57" y="80"/>
                    <a:pt x="56" y="81"/>
                    <a:pt x="56" y="82"/>
                  </a:cubicBezTo>
                  <a:close/>
                  <a:moveTo>
                    <a:pt x="60" y="76"/>
                  </a:moveTo>
                  <a:cubicBezTo>
                    <a:pt x="56" y="77"/>
                    <a:pt x="52" y="79"/>
                    <a:pt x="48" y="81"/>
                  </a:cubicBezTo>
                  <a:cubicBezTo>
                    <a:pt x="45" y="82"/>
                    <a:pt x="43" y="83"/>
                    <a:pt x="40" y="84"/>
                  </a:cubicBezTo>
                  <a:cubicBezTo>
                    <a:pt x="39" y="85"/>
                    <a:pt x="38" y="85"/>
                    <a:pt x="37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7" y="85"/>
                    <a:pt x="39" y="84"/>
                    <a:pt x="39" y="84"/>
                  </a:cubicBezTo>
                  <a:cubicBezTo>
                    <a:pt x="47" y="81"/>
                    <a:pt x="55" y="77"/>
                    <a:pt x="63" y="72"/>
                  </a:cubicBezTo>
                  <a:cubicBezTo>
                    <a:pt x="62" y="73"/>
                    <a:pt x="61" y="75"/>
                    <a:pt x="60" y="76"/>
                  </a:cubicBezTo>
                  <a:close/>
                  <a:moveTo>
                    <a:pt x="43" y="82"/>
                  </a:moveTo>
                  <a:cubicBezTo>
                    <a:pt x="46" y="81"/>
                    <a:pt x="48" y="79"/>
                    <a:pt x="51" y="78"/>
                  </a:cubicBezTo>
                  <a:cubicBezTo>
                    <a:pt x="52" y="78"/>
                    <a:pt x="52" y="77"/>
                    <a:pt x="53" y="77"/>
                  </a:cubicBezTo>
                  <a:cubicBezTo>
                    <a:pt x="51" y="78"/>
                    <a:pt x="49" y="79"/>
                    <a:pt x="47" y="80"/>
                  </a:cubicBezTo>
                  <a:cubicBezTo>
                    <a:pt x="46" y="81"/>
                    <a:pt x="44" y="81"/>
                    <a:pt x="43" y="82"/>
                  </a:cubicBezTo>
                  <a:close/>
                  <a:moveTo>
                    <a:pt x="35" y="87"/>
                  </a:moveTo>
                  <a:cubicBezTo>
                    <a:pt x="39" y="86"/>
                    <a:pt x="42" y="84"/>
                    <a:pt x="46" y="83"/>
                  </a:cubicBezTo>
                  <a:cubicBezTo>
                    <a:pt x="50" y="81"/>
                    <a:pt x="55" y="79"/>
                    <a:pt x="59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1" y="82"/>
                    <a:pt x="42" y="87"/>
                    <a:pt x="33" y="92"/>
                  </a:cubicBezTo>
                  <a:cubicBezTo>
                    <a:pt x="34" y="90"/>
                    <a:pt x="35" y="88"/>
                    <a:pt x="35" y="87"/>
                  </a:cubicBezTo>
                  <a:close/>
                  <a:moveTo>
                    <a:pt x="33" y="93"/>
                  </a:moveTo>
                  <a:cubicBezTo>
                    <a:pt x="36" y="92"/>
                    <a:pt x="40" y="90"/>
                    <a:pt x="43" y="88"/>
                  </a:cubicBezTo>
                  <a:cubicBezTo>
                    <a:pt x="47" y="87"/>
                    <a:pt x="53" y="84"/>
                    <a:pt x="55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48" y="88"/>
                    <a:pt x="39" y="91"/>
                    <a:pt x="32" y="96"/>
                  </a:cubicBezTo>
                  <a:cubicBezTo>
                    <a:pt x="32" y="95"/>
                    <a:pt x="32" y="94"/>
                    <a:pt x="33" y="93"/>
                  </a:cubicBezTo>
                  <a:close/>
                  <a:moveTo>
                    <a:pt x="30" y="102"/>
                  </a:moveTo>
                  <a:cubicBezTo>
                    <a:pt x="33" y="101"/>
                    <a:pt x="37" y="99"/>
                    <a:pt x="40" y="97"/>
                  </a:cubicBezTo>
                  <a:cubicBezTo>
                    <a:pt x="44" y="95"/>
                    <a:pt x="48" y="94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8" y="95"/>
                    <a:pt x="44" y="96"/>
                    <a:pt x="40" y="98"/>
                  </a:cubicBezTo>
                  <a:cubicBezTo>
                    <a:pt x="37" y="100"/>
                    <a:pt x="33" y="102"/>
                    <a:pt x="29" y="104"/>
                  </a:cubicBezTo>
                  <a:cubicBezTo>
                    <a:pt x="29" y="103"/>
                    <a:pt x="30" y="103"/>
                    <a:pt x="30" y="102"/>
                  </a:cubicBezTo>
                  <a:close/>
                  <a:moveTo>
                    <a:pt x="29" y="106"/>
                  </a:moveTo>
                  <a:cubicBezTo>
                    <a:pt x="32" y="104"/>
                    <a:pt x="35" y="103"/>
                    <a:pt x="38" y="101"/>
                  </a:cubicBezTo>
                  <a:cubicBezTo>
                    <a:pt x="40" y="100"/>
                    <a:pt x="42" y="99"/>
                    <a:pt x="44" y="99"/>
                  </a:cubicBezTo>
                  <a:cubicBezTo>
                    <a:pt x="45" y="98"/>
                    <a:pt x="50" y="95"/>
                    <a:pt x="47" y="97"/>
                  </a:cubicBezTo>
                  <a:cubicBezTo>
                    <a:pt x="42" y="102"/>
                    <a:pt x="34" y="104"/>
                    <a:pt x="28" y="107"/>
                  </a:cubicBezTo>
                  <a:cubicBezTo>
                    <a:pt x="28" y="107"/>
                    <a:pt x="29" y="106"/>
                    <a:pt x="29" y="106"/>
                  </a:cubicBezTo>
                  <a:close/>
                  <a:moveTo>
                    <a:pt x="28" y="109"/>
                  </a:moveTo>
                  <a:cubicBezTo>
                    <a:pt x="30" y="109"/>
                    <a:pt x="32" y="108"/>
                    <a:pt x="35" y="107"/>
                  </a:cubicBezTo>
                  <a:cubicBezTo>
                    <a:pt x="37" y="106"/>
                    <a:pt x="39" y="105"/>
                    <a:pt x="42" y="104"/>
                  </a:cubicBezTo>
                  <a:cubicBezTo>
                    <a:pt x="42" y="104"/>
                    <a:pt x="43" y="104"/>
                    <a:pt x="43" y="103"/>
                  </a:cubicBezTo>
                  <a:cubicBezTo>
                    <a:pt x="44" y="103"/>
                    <a:pt x="48" y="100"/>
                    <a:pt x="46" y="102"/>
                  </a:cubicBezTo>
                  <a:cubicBezTo>
                    <a:pt x="42" y="105"/>
                    <a:pt x="38" y="106"/>
                    <a:pt x="34" y="108"/>
                  </a:cubicBezTo>
                  <a:cubicBezTo>
                    <a:pt x="32" y="109"/>
                    <a:pt x="29" y="111"/>
                    <a:pt x="26" y="113"/>
                  </a:cubicBezTo>
                  <a:cubicBezTo>
                    <a:pt x="27" y="112"/>
                    <a:pt x="27" y="111"/>
                    <a:pt x="28" y="109"/>
                  </a:cubicBezTo>
                  <a:close/>
                  <a:moveTo>
                    <a:pt x="24" y="120"/>
                  </a:moveTo>
                  <a:cubicBezTo>
                    <a:pt x="28" y="118"/>
                    <a:pt x="32" y="116"/>
                    <a:pt x="36" y="115"/>
                  </a:cubicBezTo>
                  <a:cubicBezTo>
                    <a:pt x="36" y="114"/>
                    <a:pt x="37" y="114"/>
                    <a:pt x="37" y="114"/>
                  </a:cubicBezTo>
                  <a:cubicBezTo>
                    <a:pt x="32" y="117"/>
                    <a:pt x="28" y="120"/>
                    <a:pt x="23" y="123"/>
                  </a:cubicBezTo>
                  <a:cubicBezTo>
                    <a:pt x="24" y="122"/>
                    <a:pt x="24" y="121"/>
                    <a:pt x="24" y="120"/>
                  </a:cubicBezTo>
                  <a:close/>
                  <a:moveTo>
                    <a:pt x="23" y="125"/>
                  </a:moveTo>
                  <a:cubicBezTo>
                    <a:pt x="26" y="124"/>
                    <a:pt x="29" y="122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9" y="117"/>
                    <a:pt x="39" y="117"/>
                    <a:pt x="40" y="117"/>
                  </a:cubicBezTo>
                  <a:cubicBezTo>
                    <a:pt x="37" y="119"/>
                    <a:pt x="34" y="121"/>
                    <a:pt x="31" y="123"/>
                  </a:cubicBezTo>
                  <a:cubicBezTo>
                    <a:pt x="28" y="125"/>
                    <a:pt x="25" y="127"/>
                    <a:pt x="22" y="129"/>
                  </a:cubicBezTo>
                  <a:cubicBezTo>
                    <a:pt x="22" y="128"/>
                    <a:pt x="22" y="126"/>
                    <a:pt x="23" y="125"/>
                  </a:cubicBezTo>
                  <a:close/>
                  <a:moveTo>
                    <a:pt x="21" y="130"/>
                  </a:moveTo>
                  <a:cubicBezTo>
                    <a:pt x="26" y="128"/>
                    <a:pt x="30" y="126"/>
                    <a:pt x="34" y="123"/>
                  </a:cubicBezTo>
                  <a:cubicBezTo>
                    <a:pt x="36" y="122"/>
                    <a:pt x="37" y="121"/>
                    <a:pt x="39" y="120"/>
                  </a:cubicBezTo>
                  <a:cubicBezTo>
                    <a:pt x="39" y="120"/>
                    <a:pt x="40" y="119"/>
                    <a:pt x="41" y="119"/>
                  </a:cubicBezTo>
                  <a:cubicBezTo>
                    <a:pt x="44" y="117"/>
                    <a:pt x="39" y="120"/>
                    <a:pt x="39" y="120"/>
                  </a:cubicBezTo>
                  <a:cubicBezTo>
                    <a:pt x="35" y="123"/>
                    <a:pt x="31" y="126"/>
                    <a:pt x="27" y="128"/>
                  </a:cubicBezTo>
                  <a:cubicBezTo>
                    <a:pt x="24" y="129"/>
                    <a:pt x="23" y="131"/>
                    <a:pt x="21" y="133"/>
                  </a:cubicBezTo>
                  <a:cubicBezTo>
                    <a:pt x="21" y="132"/>
                    <a:pt x="21" y="131"/>
                    <a:pt x="21" y="130"/>
                  </a:cubicBezTo>
                  <a:close/>
                  <a:moveTo>
                    <a:pt x="20" y="135"/>
                  </a:moveTo>
                  <a:cubicBezTo>
                    <a:pt x="24" y="133"/>
                    <a:pt x="29" y="130"/>
                    <a:pt x="33" y="128"/>
                  </a:cubicBezTo>
                  <a:cubicBezTo>
                    <a:pt x="35" y="127"/>
                    <a:pt x="37" y="125"/>
                    <a:pt x="39" y="124"/>
                  </a:cubicBezTo>
                  <a:cubicBezTo>
                    <a:pt x="40" y="124"/>
                    <a:pt x="41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3"/>
                    <a:pt x="39" y="125"/>
                    <a:pt x="39" y="125"/>
                  </a:cubicBezTo>
                  <a:cubicBezTo>
                    <a:pt x="33" y="130"/>
                    <a:pt x="25" y="133"/>
                    <a:pt x="19" y="139"/>
                  </a:cubicBezTo>
                  <a:cubicBezTo>
                    <a:pt x="19" y="137"/>
                    <a:pt x="20" y="136"/>
                    <a:pt x="20" y="135"/>
                  </a:cubicBezTo>
                  <a:close/>
                  <a:moveTo>
                    <a:pt x="18" y="141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41"/>
                    <a:pt x="19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lose/>
                  <a:moveTo>
                    <a:pt x="18" y="142"/>
                  </a:moveTo>
                  <a:cubicBezTo>
                    <a:pt x="21" y="140"/>
                    <a:pt x="25" y="137"/>
                    <a:pt x="28" y="136"/>
                  </a:cubicBezTo>
                  <a:cubicBezTo>
                    <a:pt x="31" y="135"/>
                    <a:pt x="33" y="134"/>
                    <a:pt x="35" y="132"/>
                  </a:cubicBezTo>
                  <a:cubicBezTo>
                    <a:pt x="35" y="132"/>
                    <a:pt x="36" y="131"/>
                    <a:pt x="37" y="131"/>
                  </a:cubicBezTo>
                  <a:cubicBezTo>
                    <a:pt x="38" y="130"/>
                    <a:pt x="41" y="129"/>
                    <a:pt x="42" y="129"/>
                  </a:cubicBezTo>
                  <a:cubicBezTo>
                    <a:pt x="38" y="133"/>
                    <a:pt x="33" y="135"/>
                    <a:pt x="28" y="137"/>
                  </a:cubicBezTo>
                  <a:cubicBezTo>
                    <a:pt x="24" y="139"/>
                    <a:pt x="21" y="142"/>
                    <a:pt x="17" y="144"/>
                  </a:cubicBezTo>
                  <a:cubicBezTo>
                    <a:pt x="18" y="144"/>
                    <a:pt x="18" y="143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5"/>
                    <a:pt x="24" y="142"/>
                    <a:pt x="28" y="140"/>
                  </a:cubicBezTo>
                  <a:cubicBezTo>
                    <a:pt x="30" y="138"/>
                    <a:pt x="33" y="137"/>
                    <a:pt x="35" y="136"/>
                  </a:cubicBezTo>
                  <a:cubicBezTo>
                    <a:pt x="36" y="135"/>
                    <a:pt x="37" y="135"/>
                    <a:pt x="38" y="134"/>
                  </a:cubicBezTo>
                  <a:cubicBezTo>
                    <a:pt x="38" y="134"/>
                    <a:pt x="43" y="132"/>
                    <a:pt x="40" y="133"/>
                  </a:cubicBezTo>
                  <a:cubicBezTo>
                    <a:pt x="38" y="135"/>
                    <a:pt x="36" y="136"/>
                    <a:pt x="34" y="137"/>
                  </a:cubicBezTo>
                  <a:cubicBezTo>
                    <a:pt x="32" y="138"/>
                    <a:pt x="29" y="140"/>
                    <a:pt x="27" y="141"/>
                  </a:cubicBezTo>
                  <a:cubicBezTo>
                    <a:pt x="23" y="144"/>
                    <a:pt x="20" y="146"/>
                    <a:pt x="16" y="148"/>
                  </a:cubicBezTo>
                  <a:cubicBezTo>
                    <a:pt x="17" y="147"/>
                    <a:pt x="17" y="147"/>
                    <a:pt x="17" y="146"/>
                  </a:cubicBezTo>
                  <a:close/>
                  <a:moveTo>
                    <a:pt x="16" y="149"/>
                  </a:moveTo>
                  <a:cubicBezTo>
                    <a:pt x="21" y="147"/>
                    <a:pt x="25" y="145"/>
                    <a:pt x="30" y="142"/>
                  </a:cubicBezTo>
                  <a:cubicBezTo>
                    <a:pt x="32" y="141"/>
                    <a:pt x="34" y="139"/>
                    <a:pt x="37" y="138"/>
                  </a:cubicBezTo>
                  <a:cubicBezTo>
                    <a:pt x="37" y="138"/>
                    <a:pt x="37" y="138"/>
                    <a:pt x="38" y="138"/>
                  </a:cubicBezTo>
                  <a:cubicBezTo>
                    <a:pt x="33" y="141"/>
                    <a:pt x="29" y="144"/>
                    <a:pt x="24" y="146"/>
                  </a:cubicBezTo>
                  <a:cubicBezTo>
                    <a:pt x="21" y="148"/>
                    <a:pt x="18" y="150"/>
                    <a:pt x="15" y="152"/>
                  </a:cubicBezTo>
                  <a:cubicBezTo>
                    <a:pt x="16" y="151"/>
                    <a:pt x="16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8" y="147"/>
                  </a:cubicBezTo>
                  <a:cubicBezTo>
                    <a:pt x="30" y="146"/>
                    <a:pt x="32" y="145"/>
                    <a:pt x="34" y="144"/>
                  </a:cubicBezTo>
                  <a:cubicBezTo>
                    <a:pt x="36" y="143"/>
                    <a:pt x="37" y="142"/>
                    <a:pt x="39" y="141"/>
                  </a:cubicBezTo>
                  <a:cubicBezTo>
                    <a:pt x="39" y="141"/>
                    <a:pt x="43" y="138"/>
                    <a:pt x="41" y="140"/>
                  </a:cubicBezTo>
                  <a:cubicBezTo>
                    <a:pt x="37" y="144"/>
                    <a:pt x="32" y="147"/>
                    <a:pt x="27" y="149"/>
                  </a:cubicBezTo>
                  <a:cubicBezTo>
                    <a:pt x="23" y="151"/>
                    <a:pt x="19" y="155"/>
                    <a:pt x="14" y="157"/>
                  </a:cubicBezTo>
                  <a:cubicBezTo>
                    <a:pt x="15" y="156"/>
                    <a:pt x="15" y="155"/>
                    <a:pt x="15" y="154"/>
                  </a:cubicBezTo>
                  <a:close/>
                  <a:moveTo>
                    <a:pt x="13" y="163"/>
                  </a:moveTo>
                  <a:cubicBezTo>
                    <a:pt x="13" y="163"/>
                    <a:pt x="13" y="163"/>
                    <a:pt x="13" y="163"/>
                  </a:cubicBezTo>
                  <a:cubicBezTo>
                    <a:pt x="19" y="160"/>
                    <a:pt x="24" y="157"/>
                    <a:pt x="30" y="154"/>
                  </a:cubicBezTo>
                  <a:cubicBezTo>
                    <a:pt x="32" y="152"/>
                    <a:pt x="35" y="151"/>
                    <a:pt x="38" y="149"/>
                  </a:cubicBezTo>
                  <a:cubicBezTo>
                    <a:pt x="39" y="149"/>
                    <a:pt x="40" y="148"/>
                    <a:pt x="41" y="147"/>
                  </a:cubicBezTo>
                  <a:cubicBezTo>
                    <a:pt x="40" y="148"/>
                    <a:pt x="38" y="150"/>
                    <a:pt x="37" y="151"/>
                  </a:cubicBezTo>
                  <a:cubicBezTo>
                    <a:pt x="28" y="156"/>
                    <a:pt x="20" y="160"/>
                    <a:pt x="12" y="166"/>
                  </a:cubicBezTo>
                  <a:cubicBezTo>
                    <a:pt x="12" y="165"/>
                    <a:pt x="13" y="164"/>
                    <a:pt x="13" y="163"/>
                  </a:cubicBezTo>
                  <a:close/>
                  <a:moveTo>
                    <a:pt x="12" y="168"/>
                  </a:moveTo>
                  <a:cubicBezTo>
                    <a:pt x="15" y="166"/>
                    <a:pt x="17" y="165"/>
                    <a:pt x="20" y="163"/>
                  </a:cubicBezTo>
                  <a:cubicBezTo>
                    <a:pt x="17" y="165"/>
                    <a:pt x="14" y="167"/>
                    <a:pt x="12" y="169"/>
                  </a:cubicBezTo>
                  <a:cubicBezTo>
                    <a:pt x="12" y="169"/>
                    <a:pt x="12" y="168"/>
                    <a:pt x="12" y="168"/>
                  </a:cubicBezTo>
                  <a:close/>
                  <a:moveTo>
                    <a:pt x="11" y="175"/>
                  </a:moveTo>
                  <a:cubicBezTo>
                    <a:pt x="16" y="171"/>
                    <a:pt x="21" y="168"/>
                    <a:pt x="26" y="166"/>
                  </a:cubicBezTo>
                  <a:cubicBezTo>
                    <a:pt x="29" y="165"/>
                    <a:pt x="31" y="164"/>
                    <a:pt x="34" y="162"/>
                  </a:cubicBezTo>
                  <a:cubicBezTo>
                    <a:pt x="26" y="167"/>
                    <a:pt x="18" y="172"/>
                    <a:pt x="10" y="178"/>
                  </a:cubicBezTo>
                  <a:cubicBezTo>
                    <a:pt x="10" y="177"/>
                    <a:pt x="10" y="176"/>
                    <a:pt x="11" y="175"/>
                  </a:cubicBezTo>
                  <a:close/>
                  <a:moveTo>
                    <a:pt x="9" y="184"/>
                  </a:moveTo>
                  <a:cubicBezTo>
                    <a:pt x="9" y="184"/>
                    <a:pt x="9" y="184"/>
                    <a:pt x="10" y="184"/>
                  </a:cubicBezTo>
                  <a:cubicBezTo>
                    <a:pt x="14" y="183"/>
                    <a:pt x="18" y="180"/>
                    <a:pt x="22" y="178"/>
                  </a:cubicBezTo>
                  <a:cubicBezTo>
                    <a:pt x="27" y="175"/>
                    <a:pt x="33" y="172"/>
                    <a:pt x="38" y="169"/>
                  </a:cubicBezTo>
                  <a:cubicBezTo>
                    <a:pt x="38" y="170"/>
                    <a:pt x="38" y="172"/>
                    <a:pt x="38" y="173"/>
                  </a:cubicBezTo>
                  <a:cubicBezTo>
                    <a:pt x="32" y="175"/>
                    <a:pt x="27" y="178"/>
                    <a:pt x="22" y="180"/>
                  </a:cubicBezTo>
                  <a:cubicBezTo>
                    <a:pt x="17" y="182"/>
                    <a:pt x="13" y="183"/>
                    <a:pt x="9" y="186"/>
                  </a:cubicBezTo>
                  <a:cubicBezTo>
                    <a:pt x="9" y="185"/>
                    <a:pt x="9" y="185"/>
                    <a:pt x="9" y="184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4"/>
                    <a:pt x="9" y="241"/>
                    <a:pt x="11" y="240"/>
                  </a:cubicBezTo>
                  <a:cubicBezTo>
                    <a:pt x="13" y="238"/>
                    <a:pt x="16" y="236"/>
                    <a:pt x="19" y="235"/>
                  </a:cubicBezTo>
                  <a:cubicBezTo>
                    <a:pt x="23" y="232"/>
                    <a:pt x="28" y="229"/>
                    <a:pt x="32" y="226"/>
                  </a:cubicBezTo>
                  <a:cubicBezTo>
                    <a:pt x="32" y="227"/>
                    <a:pt x="32" y="228"/>
                    <a:pt x="32" y="229"/>
                  </a:cubicBezTo>
                  <a:cubicBezTo>
                    <a:pt x="22" y="233"/>
                    <a:pt x="14" y="242"/>
                    <a:pt x="4" y="244"/>
                  </a:cubicBezTo>
                  <a:close/>
                  <a:moveTo>
                    <a:pt x="6" y="238"/>
                  </a:moveTo>
                  <a:cubicBezTo>
                    <a:pt x="6" y="238"/>
                    <a:pt x="6" y="237"/>
                    <a:pt x="7" y="237"/>
                  </a:cubicBezTo>
                  <a:cubicBezTo>
                    <a:pt x="15" y="231"/>
                    <a:pt x="25" y="228"/>
                    <a:pt x="32" y="221"/>
                  </a:cubicBezTo>
                  <a:cubicBezTo>
                    <a:pt x="32" y="223"/>
                    <a:pt x="32" y="224"/>
                    <a:pt x="32" y="225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27" y="226"/>
                    <a:pt x="23" y="229"/>
                    <a:pt x="19" y="231"/>
                  </a:cubicBezTo>
                  <a:cubicBezTo>
                    <a:pt x="16" y="233"/>
                    <a:pt x="14" y="234"/>
                    <a:pt x="11" y="235"/>
                  </a:cubicBezTo>
                  <a:cubicBezTo>
                    <a:pt x="10" y="236"/>
                    <a:pt x="6" y="238"/>
                    <a:pt x="5" y="238"/>
                  </a:cubicBezTo>
                  <a:cubicBezTo>
                    <a:pt x="5" y="238"/>
                    <a:pt x="6" y="238"/>
                    <a:pt x="6" y="238"/>
                  </a:cubicBezTo>
                  <a:close/>
                  <a:moveTo>
                    <a:pt x="32" y="220"/>
                  </a:moveTo>
                  <a:cubicBezTo>
                    <a:pt x="28" y="222"/>
                    <a:pt x="24" y="224"/>
                    <a:pt x="20" y="225"/>
                  </a:cubicBezTo>
                  <a:cubicBezTo>
                    <a:pt x="17" y="227"/>
                    <a:pt x="14" y="228"/>
                    <a:pt x="12" y="229"/>
                  </a:cubicBezTo>
                  <a:cubicBezTo>
                    <a:pt x="11" y="230"/>
                    <a:pt x="5" y="233"/>
                    <a:pt x="9" y="231"/>
                  </a:cubicBezTo>
                  <a:cubicBezTo>
                    <a:pt x="16" y="225"/>
                    <a:pt x="25" y="222"/>
                    <a:pt x="33" y="216"/>
                  </a:cubicBezTo>
                  <a:cubicBezTo>
                    <a:pt x="32" y="218"/>
                    <a:pt x="32" y="219"/>
                    <a:pt x="32" y="220"/>
                  </a:cubicBezTo>
                  <a:close/>
                  <a:moveTo>
                    <a:pt x="33" y="215"/>
                  </a:moveTo>
                  <a:cubicBezTo>
                    <a:pt x="24" y="217"/>
                    <a:pt x="17" y="223"/>
                    <a:pt x="8" y="226"/>
                  </a:cubicBezTo>
                  <a:cubicBezTo>
                    <a:pt x="10" y="226"/>
                    <a:pt x="11" y="224"/>
                    <a:pt x="13" y="223"/>
                  </a:cubicBezTo>
                  <a:cubicBezTo>
                    <a:pt x="15" y="222"/>
                    <a:pt x="17" y="221"/>
                    <a:pt x="20" y="220"/>
                  </a:cubicBezTo>
                  <a:cubicBezTo>
                    <a:pt x="24" y="217"/>
                    <a:pt x="28" y="214"/>
                    <a:pt x="33" y="213"/>
                  </a:cubicBezTo>
                  <a:cubicBezTo>
                    <a:pt x="33" y="213"/>
                    <a:pt x="33" y="214"/>
                    <a:pt x="33" y="215"/>
                  </a:cubicBezTo>
                  <a:close/>
                  <a:moveTo>
                    <a:pt x="33" y="212"/>
                  </a:moveTo>
                  <a:cubicBezTo>
                    <a:pt x="30" y="213"/>
                    <a:pt x="26" y="214"/>
                    <a:pt x="23" y="216"/>
                  </a:cubicBezTo>
                  <a:cubicBezTo>
                    <a:pt x="18" y="218"/>
                    <a:pt x="15" y="221"/>
                    <a:pt x="10" y="222"/>
                  </a:cubicBezTo>
                  <a:cubicBezTo>
                    <a:pt x="14" y="221"/>
                    <a:pt x="18" y="217"/>
                    <a:pt x="21" y="215"/>
                  </a:cubicBezTo>
                  <a:cubicBezTo>
                    <a:pt x="26" y="213"/>
                    <a:pt x="30" y="211"/>
                    <a:pt x="34" y="209"/>
                  </a:cubicBezTo>
                  <a:cubicBezTo>
                    <a:pt x="34" y="210"/>
                    <a:pt x="34" y="211"/>
                    <a:pt x="33" y="212"/>
                  </a:cubicBezTo>
                  <a:close/>
                  <a:moveTo>
                    <a:pt x="25" y="200"/>
                  </a:moveTo>
                  <a:cubicBezTo>
                    <a:pt x="24" y="200"/>
                    <a:pt x="24" y="201"/>
                    <a:pt x="23" y="201"/>
                  </a:cubicBezTo>
                  <a:cubicBezTo>
                    <a:pt x="18" y="204"/>
                    <a:pt x="13" y="206"/>
                    <a:pt x="8" y="209"/>
                  </a:cubicBezTo>
                  <a:cubicBezTo>
                    <a:pt x="8" y="209"/>
                    <a:pt x="8" y="208"/>
                    <a:pt x="8" y="207"/>
                  </a:cubicBezTo>
                  <a:cubicBezTo>
                    <a:pt x="14" y="204"/>
                    <a:pt x="19" y="202"/>
                    <a:pt x="25" y="200"/>
                  </a:cubicBezTo>
                  <a:close/>
                  <a:moveTo>
                    <a:pt x="33" y="197"/>
                  </a:moveTo>
                  <a:cubicBezTo>
                    <a:pt x="35" y="197"/>
                    <a:pt x="35" y="196"/>
                    <a:pt x="35" y="196"/>
                  </a:cubicBezTo>
                  <a:cubicBezTo>
                    <a:pt x="36" y="196"/>
                    <a:pt x="36" y="195"/>
                    <a:pt x="36" y="195"/>
                  </a:cubicBezTo>
                  <a:cubicBezTo>
                    <a:pt x="36" y="196"/>
                    <a:pt x="36" y="197"/>
                    <a:pt x="36" y="198"/>
                  </a:cubicBezTo>
                  <a:cubicBezTo>
                    <a:pt x="32" y="200"/>
                    <a:pt x="27" y="202"/>
                    <a:pt x="23" y="203"/>
                  </a:cubicBezTo>
                  <a:cubicBezTo>
                    <a:pt x="19" y="205"/>
                    <a:pt x="14" y="207"/>
                    <a:pt x="10" y="209"/>
                  </a:cubicBezTo>
                  <a:cubicBezTo>
                    <a:pt x="14" y="206"/>
                    <a:pt x="18" y="205"/>
                    <a:pt x="22" y="202"/>
                  </a:cubicBezTo>
                  <a:cubicBezTo>
                    <a:pt x="24" y="201"/>
                    <a:pt x="26" y="200"/>
                    <a:pt x="28" y="199"/>
                  </a:cubicBezTo>
                  <a:cubicBezTo>
                    <a:pt x="28" y="199"/>
                    <a:pt x="29" y="199"/>
                    <a:pt x="29" y="198"/>
                  </a:cubicBezTo>
                  <a:cubicBezTo>
                    <a:pt x="31" y="198"/>
                    <a:pt x="32" y="197"/>
                    <a:pt x="33" y="197"/>
                  </a:cubicBezTo>
                  <a:close/>
                  <a:moveTo>
                    <a:pt x="11" y="211"/>
                  </a:moveTo>
                  <a:cubicBezTo>
                    <a:pt x="10" y="211"/>
                    <a:pt x="9" y="211"/>
                    <a:pt x="9" y="211"/>
                  </a:cubicBezTo>
                  <a:cubicBezTo>
                    <a:pt x="9" y="212"/>
                    <a:pt x="9" y="212"/>
                    <a:pt x="8" y="212"/>
                  </a:cubicBezTo>
                  <a:cubicBezTo>
                    <a:pt x="8" y="211"/>
                    <a:pt x="8" y="211"/>
                    <a:pt x="8" y="210"/>
                  </a:cubicBezTo>
                  <a:cubicBezTo>
                    <a:pt x="17" y="207"/>
                    <a:pt x="26" y="203"/>
                    <a:pt x="35" y="199"/>
                  </a:cubicBezTo>
                  <a:cubicBezTo>
                    <a:pt x="27" y="203"/>
                    <a:pt x="19" y="207"/>
                    <a:pt x="11" y="211"/>
                  </a:cubicBezTo>
                  <a:close/>
                  <a:moveTo>
                    <a:pt x="8" y="213"/>
                  </a:moveTo>
                  <a:cubicBezTo>
                    <a:pt x="13" y="211"/>
                    <a:pt x="18" y="208"/>
                    <a:pt x="22" y="206"/>
                  </a:cubicBezTo>
                  <a:cubicBezTo>
                    <a:pt x="25" y="205"/>
                    <a:pt x="27" y="204"/>
                    <a:pt x="30" y="203"/>
                  </a:cubicBezTo>
                  <a:cubicBezTo>
                    <a:pt x="31" y="203"/>
                    <a:pt x="31" y="203"/>
                    <a:pt x="32" y="202"/>
                  </a:cubicBezTo>
                  <a:cubicBezTo>
                    <a:pt x="28" y="204"/>
                    <a:pt x="24" y="206"/>
                    <a:pt x="20" y="209"/>
                  </a:cubicBezTo>
                  <a:cubicBezTo>
                    <a:pt x="16" y="211"/>
                    <a:pt x="12" y="212"/>
                    <a:pt x="8" y="215"/>
                  </a:cubicBezTo>
                  <a:cubicBezTo>
                    <a:pt x="8" y="214"/>
                    <a:pt x="8" y="213"/>
                    <a:pt x="8" y="213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6" y="199"/>
                  </a:cubicBezTo>
                  <a:cubicBezTo>
                    <a:pt x="36" y="199"/>
                    <a:pt x="36" y="200"/>
                    <a:pt x="35" y="201"/>
                  </a:cubicBezTo>
                  <a:cubicBezTo>
                    <a:pt x="34" y="201"/>
                    <a:pt x="32" y="202"/>
                    <a:pt x="30" y="202"/>
                  </a:cubicBezTo>
                  <a:close/>
                  <a:moveTo>
                    <a:pt x="8" y="216"/>
                  </a:moveTo>
                  <a:cubicBezTo>
                    <a:pt x="12" y="215"/>
                    <a:pt x="16" y="214"/>
                    <a:pt x="20" y="212"/>
                  </a:cubicBezTo>
                  <a:cubicBezTo>
                    <a:pt x="16" y="214"/>
                    <a:pt x="12" y="216"/>
                    <a:pt x="8" y="219"/>
                  </a:cubicBezTo>
                  <a:cubicBezTo>
                    <a:pt x="8" y="218"/>
                    <a:pt x="8" y="217"/>
                    <a:pt x="8" y="216"/>
                  </a:cubicBezTo>
                  <a:close/>
                  <a:moveTo>
                    <a:pt x="35" y="206"/>
                  </a:moveTo>
                  <a:cubicBezTo>
                    <a:pt x="35" y="206"/>
                    <a:pt x="34" y="207"/>
                    <a:pt x="34" y="208"/>
                  </a:cubicBezTo>
                  <a:cubicBezTo>
                    <a:pt x="27" y="211"/>
                    <a:pt x="18" y="213"/>
                    <a:pt x="11" y="217"/>
                  </a:cubicBezTo>
                  <a:cubicBezTo>
                    <a:pt x="8" y="219"/>
                    <a:pt x="12" y="217"/>
                    <a:pt x="13" y="216"/>
                  </a:cubicBezTo>
                  <a:cubicBezTo>
                    <a:pt x="15" y="215"/>
                    <a:pt x="18" y="214"/>
                    <a:pt x="20" y="213"/>
                  </a:cubicBezTo>
                  <a:cubicBezTo>
                    <a:pt x="24" y="211"/>
                    <a:pt x="28" y="209"/>
                    <a:pt x="31" y="207"/>
                  </a:cubicBezTo>
                  <a:cubicBezTo>
                    <a:pt x="33" y="206"/>
                    <a:pt x="34" y="206"/>
                    <a:pt x="35" y="206"/>
                  </a:cubicBezTo>
                  <a:close/>
                  <a:moveTo>
                    <a:pt x="8" y="220"/>
                  </a:moveTo>
                  <a:cubicBezTo>
                    <a:pt x="12" y="218"/>
                    <a:pt x="16" y="216"/>
                    <a:pt x="20" y="214"/>
                  </a:cubicBezTo>
                  <a:cubicBezTo>
                    <a:pt x="23" y="213"/>
                    <a:pt x="25" y="212"/>
                    <a:pt x="28" y="211"/>
                  </a:cubicBezTo>
                  <a:cubicBezTo>
                    <a:pt x="26" y="212"/>
                    <a:pt x="23" y="214"/>
                    <a:pt x="21" y="215"/>
                  </a:cubicBezTo>
                  <a:cubicBezTo>
                    <a:pt x="17" y="217"/>
                    <a:pt x="12" y="220"/>
                    <a:pt x="8" y="223"/>
                  </a:cubicBezTo>
                  <a:cubicBezTo>
                    <a:pt x="8" y="222"/>
                    <a:pt x="8" y="221"/>
                    <a:pt x="8" y="220"/>
                  </a:cubicBezTo>
                  <a:close/>
                  <a:moveTo>
                    <a:pt x="35" y="205"/>
                  </a:moveTo>
                  <a:cubicBezTo>
                    <a:pt x="33" y="205"/>
                    <a:pt x="32" y="206"/>
                    <a:pt x="31" y="206"/>
                  </a:cubicBezTo>
                  <a:cubicBezTo>
                    <a:pt x="31" y="207"/>
                    <a:pt x="30" y="207"/>
                    <a:pt x="30" y="207"/>
                  </a:cubicBezTo>
                  <a:cubicBezTo>
                    <a:pt x="27" y="208"/>
                    <a:pt x="25" y="209"/>
                    <a:pt x="22" y="210"/>
                  </a:cubicBezTo>
                  <a:cubicBezTo>
                    <a:pt x="18" y="212"/>
                    <a:pt x="14" y="214"/>
                    <a:pt x="9" y="215"/>
                  </a:cubicBezTo>
                  <a:cubicBezTo>
                    <a:pt x="11" y="215"/>
                    <a:pt x="12" y="213"/>
                    <a:pt x="14" y="213"/>
                  </a:cubicBezTo>
                  <a:cubicBezTo>
                    <a:pt x="16" y="212"/>
                    <a:pt x="18" y="211"/>
                    <a:pt x="21" y="209"/>
                  </a:cubicBezTo>
                  <a:cubicBezTo>
                    <a:pt x="25" y="207"/>
                    <a:pt x="30" y="204"/>
                    <a:pt x="35" y="202"/>
                  </a:cubicBezTo>
                  <a:cubicBezTo>
                    <a:pt x="35" y="203"/>
                    <a:pt x="35" y="204"/>
                    <a:pt x="35" y="205"/>
                  </a:cubicBezTo>
                  <a:close/>
                  <a:moveTo>
                    <a:pt x="36" y="193"/>
                  </a:moveTo>
                  <a:cubicBezTo>
                    <a:pt x="36" y="194"/>
                    <a:pt x="36" y="194"/>
                    <a:pt x="36" y="194"/>
                  </a:cubicBezTo>
                  <a:cubicBezTo>
                    <a:pt x="34" y="195"/>
                    <a:pt x="31" y="197"/>
                    <a:pt x="28" y="198"/>
                  </a:cubicBezTo>
                  <a:cubicBezTo>
                    <a:pt x="26" y="199"/>
                    <a:pt x="23" y="200"/>
                    <a:pt x="20" y="201"/>
                  </a:cubicBezTo>
                  <a:cubicBezTo>
                    <a:pt x="19" y="201"/>
                    <a:pt x="18" y="202"/>
                    <a:pt x="17" y="202"/>
                  </a:cubicBezTo>
                  <a:cubicBezTo>
                    <a:pt x="19" y="202"/>
                    <a:pt x="20" y="201"/>
                    <a:pt x="21" y="200"/>
                  </a:cubicBezTo>
                  <a:cubicBezTo>
                    <a:pt x="25" y="198"/>
                    <a:pt x="29" y="195"/>
                    <a:pt x="33" y="193"/>
                  </a:cubicBezTo>
                  <a:cubicBezTo>
                    <a:pt x="34" y="193"/>
                    <a:pt x="35" y="193"/>
                    <a:pt x="36" y="192"/>
                  </a:cubicBezTo>
                  <a:cubicBezTo>
                    <a:pt x="36" y="193"/>
                    <a:pt x="36" y="193"/>
                    <a:pt x="36" y="193"/>
                  </a:cubicBezTo>
                  <a:close/>
                  <a:moveTo>
                    <a:pt x="36" y="192"/>
                  </a:moveTo>
                  <a:cubicBezTo>
                    <a:pt x="35" y="192"/>
                    <a:pt x="34" y="192"/>
                    <a:pt x="33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0" y="194"/>
                    <a:pt x="27" y="194"/>
                    <a:pt x="25" y="195"/>
                  </a:cubicBezTo>
                  <a:cubicBezTo>
                    <a:pt x="21" y="197"/>
                    <a:pt x="17" y="198"/>
                    <a:pt x="13" y="200"/>
                  </a:cubicBezTo>
                  <a:cubicBezTo>
                    <a:pt x="7" y="203"/>
                    <a:pt x="12" y="200"/>
                    <a:pt x="13" y="200"/>
                  </a:cubicBezTo>
                  <a:cubicBezTo>
                    <a:pt x="15" y="198"/>
                    <a:pt x="18" y="197"/>
                    <a:pt x="20" y="196"/>
                  </a:cubicBezTo>
                  <a:cubicBezTo>
                    <a:pt x="25" y="193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8"/>
                    <a:pt x="36" y="188"/>
                    <a:pt x="37" y="187"/>
                  </a:cubicBezTo>
                  <a:cubicBezTo>
                    <a:pt x="37" y="189"/>
                    <a:pt x="36" y="190"/>
                    <a:pt x="36" y="192"/>
                  </a:cubicBezTo>
                  <a:close/>
                  <a:moveTo>
                    <a:pt x="35" y="187"/>
                  </a:moveTo>
                  <a:cubicBezTo>
                    <a:pt x="35" y="187"/>
                    <a:pt x="35" y="187"/>
                    <a:pt x="34" y="188"/>
                  </a:cubicBezTo>
                  <a:cubicBezTo>
                    <a:pt x="33" y="188"/>
                    <a:pt x="32" y="188"/>
                    <a:pt x="31" y="189"/>
                  </a:cubicBezTo>
                  <a:cubicBezTo>
                    <a:pt x="28" y="190"/>
                    <a:pt x="25" y="191"/>
                    <a:pt x="22" y="192"/>
                  </a:cubicBezTo>
                  <a:cubicBezTo>
                    <a:pt x="18" y="193"/>
                    <a:pt x="13" y="195"/>
                    <a:pt x="9" y="197"/>
                  </a:cubicBezTo>
                  <a:cubicBezTo>
                    <a:pt x="19" y="192"/>
                    <a:pt x="28" y="188"/>
                    <a:pt x="37" y="183"/>
                  </a:cubicBezTo>
                  <a:cubicBezTo>
                    <a:pt x="37" y="184"/>
                    <a:pt x="37" y="185"/>
                    <a:pt x="37" y="186"/>
                  </a:cubicBezTo>
                  <a:cubicBezTo>
                    <a:pt x="36" y="187"/>
                    <a:pt x="36" y="187"/>
                    <a:pt x="35" y="187"/>
                  </a:cubicBezTo>
                  <a:close/>
                  <a:moveTo>
                    <a:pt x="37" y="182"/>
                  </a:moveTo>
                  <a:cubicBezTo>
                    <a:pt x="37" y="182"/>
                    <a:pt x="37" y="182"/>
                    <a:pt x="37" y="182"/>
                  </a:cubicBezTo>
                  <a:cubicBezTo>
                    <a:pt x="32" y="183"/>
                    <a:pt x="27" y="185"/>
                    <a:pt x="22" y="187"/>
                  </a:cubicBezTo>
                  <a:cubicBezTo>
                    <a:pt x="21" y="187"/>
                    <a:pt x="19" y="188"/>
                    <a:pt x="18" y="189"/>
                  </a:cubicBezTo>
                  <a:cubicBezTo>
                    <a:pt x="20" y="187"/>
                    <a:pt x="23" y="186"/>
                    <a:pt x="25" y="185"/>
                  </a:cubicBezTo>
                  <a:cubicBezTo>
                    <a:pt x="29" y="184"/>
                    <a:pt x="33" y="182"/>
                    <a:pt x="37" y="179"/>
                  </a:cubicBezTo>
                  <a:cubicBezTo>
                    <a:pt x="37" y="180"/>
                    <a:pt x="37" y="181"/>
                    <a:pt x="37" y="182"/>
                  </a:cubicBezTo>
                  <a:close/>
                  <a:moveTo>
                    <a:pt x="22" y="186"/>
                  </a:moveTo>
                  <a:cubicBezTo>
                    <a:pt x="18" y="187"/>
                    <a:pt x="14" y="190"/>
                    <a:pt x="10" y="192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9" y="192"/>
                    <a:pt x="9" y="193"/>
                    <a:pt x="9" y="193"/>
                  </a:cubicBezTo>
                  <a:cubicBezTo>
                    <a:pt x="9" y="193"/>
                    <a:pt x="9" y="192"/>
                    <a:pt x="9" y="192"/>
                  </a:cubicBezTo>
                  <a:cubicBezTo>
                    <a:pt x="9" y="192"/>
                    <a:pt x="9" y="191"/>
                    <a:pt x="9" y="191"/>
                  </a:cubicBezTo>
                  <a:cubicBezTo>
                    <a:pt x="14" y="188"/>
                    <a:pt x="19" y="186"/>
                    <a:pt x="24" y="184"/>
                  </a:cubicBezTo>
                  <a:cubicBezTo>
                    <a:pt x="28" y="183"/>
                    <a:pt x="32" y="182"/>
                    <a:pt x="35" y="180"/>
                  </a:cubicBezTo>
                  <a:cubicBezTo>
                    <a:pt x="31" y="182"/>
                    <a:pt x="27" y="184"/>
                    <a:pt x="22" y="186"/>
                  </a:cubicBezTo>
                  <a:close/>
                  <a:moveTo>
                    <a:pt x="9" y="194"/>
                  </a:moveTo>
                  <a:cubicBezTo>
                    <a:pt x="14" y="191"/>
                    <a:pt x="19" y="189"/>
                    <a:pt x="24" y="187"/>
                  </a:cubicBezTo>
                  <a:cubicBezTo>
                    <a:pt x="26" y="186"/>
                    <a:pt x="28" y="185"/>
                    <a:pt x="30" y="184"/>
                  </a:cubicBezTo>
                  <a:cubicBezTo>
                    <a:pt x="31" y="184"/>
                    <a:pt x="33" y="184"/>
                    <a:pt x="34" y="183"/>
                  </a:cubicBezTo>
                  <a:cubicBezTo>
                    <a:pt x="34" y="183"/>
                    <a:pt x="35" y="183"/>
                    <a:pt x="35" y="183"/>
                  </a:cubicBezTo>
                  <a:cubicBezTo>
                    <a:pt x="35" y="183"/>
                    <a:pt x="34" y="183"/>
                    <a:pt x="34" y="184"/>
                  </a:cubicBezTo>
                  <a:cubicBezTo>
                    <a:pt x="26" y="188"/>
                    <a:pt x="16" y="192"/>
                    <a:pt x="8" y="197"/>
                  </a:cubicBezTo>
                  <a:cubicBezTo>
                    <a:pt x="8" y="196"/>
                    <a:pt x="9" y="195"/>
                    <a:pt x="9" y="194"/>
                  </a:cubicBezTo>
                  <a:close/>
                  <a:moveTo>
                    <a:pt x="8" y="198"/>
                  </a:moveTo>
                  <a:cubicBezTo>
                    <a:pt x="15" y="195"/>
                    <a:pt x="21" y="193"/>
                    <a:pt x="28" y="191"/>
                  </a:cubicBezTo>
                  <a:cubicBezTo>
                    <a:pt x="26" y="191"/>
                    <a:pt x="24" y="192"/>
                    <a:pt x="23" y="193"/>
                  </a:cubicBezTo>
                  <a:cubicBezTo>
                    <a:pt x="18" y="196"/>
                    <a:pt x="13" y="198"/>
                    <a:pt x="8" y="202"/>
                  </a:cubicBezTo>
                  <a:cubicBezTo>
                    <a:pt x="8" y="201"/>
                    <a:pt x="8" y="199"/>
                    <a:pt x="8" y="198"/>
                  </a:cubicBezTo>
                  <a:close/>
                  <a:moveTo>
                    <a:pt x="37" y="179"/>
                  </a:moveTo>
                  <a:cubicBezTo>
                    <a:pt x="37" y="179"/>
                    <a:pt x="37" y="179"/>
                    <a:pt x="37" y="179"/>
                  </a:cubicBezTo>
                  <a:cubicBezTo>
                    <a:pt x="32" y="181"/>
                    <a:pt x="26" y="182"/>
                    <a:pt x="21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3" y="188"/>
                    <a:pt x="12" y="188"/>
                    <a:pt x="11" y="189"/>
                  </a:cubicBezTo>
                  <a:cubicBezTo>
                    <a:pt x="7" y="191"/>
                    <a:pt x="11" y="188"/>
                    <a:pt x="12" y="188"/>
                  </a:cubicBezTo>
                  <a:cubicBezTo>
                    <a:pt x="20" y="183"/>
                    <a:pt x="30" y="181"/>
                    <a:pt x="38" y="174"/>
                  </a:cubicBezTo>
                  <a:cubicBezTo>
                    <a:pt x="37" y="176"/>
                    <a:pt x="37" y="177"/>
                    <a:pt x="37" y="179"/>
                  </a:cubicBezTo>
                  <a:close/>
                  <a:moveTo>
                    <a:pt x="8" y="202"/>
                  </a:moveTo>
                  <a:cubicBezTo>
                    <a:pt x="8" y="202"/>
                    <a:pt x="9" y="202"/>
                    <a:pt x="9" y="202"/>
                  </a:cubicBezTo>
                  <a:cubicBezTo>
                    <a:pt x="13" y="201"/>
                    <a:pt x="18" y="199"/>
                    <a:pt x="22" y="197"/>
                  </a:cubicBezTo>
                  <a:cubicBezTo>
                    <a:pt x="24" y="196"/>
                    <a:pt x="26" y="196"/>
                    <a:pt x="28" y="195"/>
                  </a:cubicBezTo>
                  <a:cubicBezTo>
                    <a:pt x="27" y="196"/>
                    <a:pt x="25" y="197"/>
                    <a:pt x="24" y="198"/>
                  </a:cubicBezTo>
                  <a:cubicBezTo>
                    <a:pt x="19" y="201"/>
                    <a:pt x="15" y="203"/>
                    <a:pt x="10" y="205"/>
                  </a:cubicBezTo>
                  <a:cubicBezTo>
                    <a:pt x="9" y="205"/>
                    <a:pt x="9" y="205"/>
                    <a:pt x="9" y="206"/>
                  </a:cubicBezTo>
                  <a:cubicBezTo>
                    <a:pt x="9" y="206"/>
                    <a:pt x="9" y="206"/>
                    <a:pt x="8" y="206"/>
                  </a:cubicBezTo>
                  <a:cubicBezTo>
                    <a:pt x="8" y="205"/>
                    <a:pt x="8" y="204"/>
                    <a:pt x="8" y="202"/>
                  </a:cubicBezTo>
                  <a:close/>
                  <a:moveTo>
                    <a:pt x="8" y="223"/>
                  </a:moveTo>
                  <a:cubicBezTo>
                    <a:pt x="8" y="223"/>
                    <a:pt x="8" y="223"/>
                    <a:pt x="8" y="223"/>
                  </a:cubicBezTo>
                  <a:cubicBezTo>
                    <a:pt x="12" y="223"/>
                    <a:pt x="15" y="220"/>
                    <a:pt x="19" y="218"/>
                  </a:cubicBezTo>
                  <a:cubicBezTo>
                    <a:pt x="21" y="217"/>
                    <a:pt x="24" y="216"/>
                    <a:pt x="26" y="215"/>
                  </a:cubicBezTo>
                  <a:cubicBezTo>
                    <a:pt x="23" y="217"/>
                    <a:pt x="20" y="219"/>
                    <a:pt x="18" y="220"/>
                  </a:cubicBezTo>
                  <a:cubicBezTo>
                    <a:pt x="14" y="222"/>
                    <a:pt x="11" y="223"/>
                    <a:pt x="8" y="226"/>
                  </a:cubicBezTo>
                  <a:cubicBezTo>
                    <a:pt x="8" y="225"/>
                    <a:pt x="8" y="224"/>
                    <a:pt x="8" y="223"/>
                  </a:cubicBezTo>
                  <a:close/>
                  <a:moveTo>
                    <a:pt x="8" y="227"/>
                  </a:moveTo>
                  <a:cubicBezTo>
                    <a:pt x="16" y="225"/>
                    <a:pt x="23" y="219"/>
                    <a:pt x="32" y="216"/>
                  </a:cubicBezTo>
                  <a:cubicBezTo>
                    <a:pt x="30" y="217"/>
                    <a:pt x="28" y="219"/>
                    <a:pt x="27" y="220"/>
                  </a:cubicBezTo>
                  <a:cubicBezTo>
                    <a:pt x="25" y="221"/>
                    <a:pt x="22" y="222"/>
                    <a:pt x="20" y="223"/>
                  </a:cubicBezTo>
                  <a:cubicBezTo>
                    <a:pt x="15" y="226"/>
                    <a:pt x="11" y="228"/>
                    <a:pt x="7" y="231"/>
                  </a:cubicBezTo>
                  <a:cubicBezTo>
                    <a:pt x="7" y="230"/>
                    <a:pt x="7" y="229"/>
                    <a:pt x="8" y="227"/>
                  </a:cubicBezTo>
                  <a:close/>
                  <a:moveTo>
                    <a:pt x="6" y="236"/>
                  </a:moveTo>
                  <a:cubicBezTo>
                    <a:pt x="6" y="235"/>
                    <a:pt x="7" y="234"/>
                    <a:pt x="7" y="233"/>
                  </a:cubicBezTo>
                  <a:cubicBezTo>
                    <a:pt x="11" y="231"/>
                    <a:pt x="15" y="229"/>
                    <a:pt x="18" y="227"/>
                  </a:cubicBezTo>
                  <a:cubicBezTo>
                    <a:pt x="21" y="225"/>
                    <a:pt x="24" y="224"/>
                    <a:pt x="27" y="223"/>
                  </a:cubicBezTo>
                  <a:cubicBezTo>
                    <a:pt x="28" y="222"/>
                    <a:pt x="30" y="222"/>
                    <a:pt x="31" y="221"/>
                  </a:cubicBezTo>
                  <a:cubicBezTo>
                    <a:pt x="33" y="221"/>
                    <a:pt x="27" y="225"/>
                    <a:pt x="28" y="224"/>
                  </a:cubicBezTo>
                  <a:cubicBezTo>
                    <a:pt x="21" y="229"/>
                    <a:pt x="12" y="231"/>
                    <a:pt x="6" y="237"/>
                  </a:cubicBezTo>
                  <a:cubicBezTo>
                    <a:pt x="6" y="236"/>
                    <a:pt x="6" y="236"/>
                    <a:pt x="6" y="236"/>
                  </a:cubicBezTo>
                  <a:close/>
                  <a:moveTo>
                    <a:pt x="5" y="239"/>
                  </a:moveTo>
                  <a:cubicBezTo>
                    <a:pt x="10" y="237"/>
                    <a:pt x="14" y="235"/>
                    <a:pt x="18" y="233"/>
                  </a:cubicBezTo>
                  <a:cubicBezTo>
                    <a:pt x="20" y="232"/>
                    <a:pt x="22" y="230"/>
                    <a:pt x="25" y="229"/>
                  </a:cubicBezTo>
                  <a:cubicBezTo>
                    <a:pt x="26" y="228"/>
                    <a:pt x="34" y="223"/>
                    <a:pt x="28" y="228"/>
                  </a:cubicBezTo>
                  <a:cubicBezTo>
                    <a:pt x="20" y="234"/>
                    <a:pt x="12" y="237"/>
                    <a:pt x="4" y="243"/>
                  </a:cubicBezTo>
                  <a:cubicBezTo>
                    <a:pt x="5" y="242"/>
                    <a:pt x="5" y="240"/>
                    <a:pt x="5" y="239"/>
                  </a:cubicBezTo>
                  <a:close/>
                  <a:moveTo>
                    <a:pt x="4" y="245"/>
                  </a:moveTo>
                  <a:cubicBezTo>
                    <a:pt x="9" y="244"/>
                    <a:pt x="13" y="241"/>
                    <a:pt x="18" y="238"/>
                  </a:cubicBezTo>
                  <a:cubicBezTo>
                    <a:pt x="20" y="237"/>
                    <a:pt x="23" y="235"/>
                    <a:pt x="25" y="234"/>
                  </a:cubicBezTo>
                  <a:cubicBezTo>
                    <a:pt x="26" y="233"/>
                    <a:pt x="27" y="232"/>
                    <a:pt x="29" y="231"/>
                  </a:cubicBezTo>
                  <a:cubicBezTo>
                    <a:pt x="29" y="231"/>
                    <a:pt x="33" y="228"/>
                    <a:pt x="31" y="230"/>
                  </a:cubicBezTo>
                  <a:cubicBezTo>
                    <a:pt x="29" y="233"/>
                    <a:pt x="25" y="234"/>
                    <a:pt x="22" y="235"/>
                  </a:cubicBezTo>
                  <a:cubicBezTo>
                    <a:pt x="20" y="237"/>
                    <a:pt x="17" y="239"/>
                    <a:pt x="15" y="241"/>
                  </a:cubicBezTo>
                  <a:cubicBezTo>
                    <a:pt x="11" y="244"/>
                    <a:pt x="7" y="246"/>
                    <a:pt x="4" y="249"/>
                  </a:cubicBezTo>
                  <a:cubicBezTo>
                    <a:pt x="4" y="247"/>
                    <a:pt x="4" y="246"/>
                    <a:pt x="4" y="245"/>
                  </a:cubicBezTo>
                  <a:close/>
                  <a:moveTo>
                    <a:pt x="6" y="248"/>
                  </a:moveTo>
                  <a:cubicBezTo>
                    <a:pt x="10" y="244"/>
                    <a:pt x="16" y="241"/>
                    <a:pt x="22" y="237"/>
                  </a:cubicBezTo>
                  <a:cubicBezTo>
                    <a:pt x="25" y="235"/>
                    <a:pt x="29" y="233"/>
                    <a:pt x="32" y="230"/>
                  </a:cubicBezTo>
                  <a:cubicBezTo>
                    <a:pt x="32" y="231"/>
                    <a:pt x="32" y="231"/>
                    <a:pt x="32" y="232"/>
                  </a:cubicBezTo>
                  <a:cubicBezTo>
                    <a:pt x="26" y="235"/>
                    <a:pt x="21" y="238"/>
                    <a:pt x="16" y="242"/>
                  </a:cubicBezTo>
                  <a:cubicBezTo>
                    <a:pt x="14" y="244"/>
                    <a:pt x="11" y="245"/>
                    <a:pt x="8" y="247"/>
                  </a:cubicBezTo>
                  <a:cubicBezTo>
                    <a:pt x="6" y="248"/>
                    <a:pt x="2" y="252"/>
                    <a:pt x="6" y="248"/>
                  </a:cubicBezTo>
                  <a:close/>
                  <a:moveTo>
                    <a:pt x="32" y="234"/>
                  </a:moveTo>
                  <a:cubicBezTo>
                    <a:pt x="32" y="235"/>
                    <a:pt x="32" y="235"/>
                    <a:pt x="32" y="236"/>
                  </a:cubicBezTo>
                  <a:cubicBezTo>
                    <a:pt x="26" y="239"/>
                    <a:pt x="20" y="244"/>
                    <a:pt x="14" y="249"/>
                  </a:cubicBezTo>
                  <a:cubicBezTo>
                    <a:pt x="20" y="244"/>
                    <a:pt x="26" y="238"/>
                    <a:pt x="32" y="233"/>
                  </a:cubicBezTo>
                  <a:cubicBezTo>
                    <a:pt x="32" y="233"/>
                    <a:pt x="32" y="234"/>
                    <a:pt x="32" y="234"/>
                  </a:cubicBezTo>
                  <a:close/>
                  <a:moveTo>
                    <a:pt x="31" y="238"/>
                  </a:moveTo>
                  <a:cubicBezTo>
                    <a:pt x="30" y="239"/>
                    <a:pt x="28" y="240"/>
                    <a:pt x="27" y="241"/>
                  </a:cubicBezTo>
                  <a:cubicBezTo>
                    <a:pt x="25" y="243"/>
                    <a:pt x="23" y="244"/>
                    <a:pt x="21" y="245"/>
                  </a:cubicBezTo>
                  <a:cubicBezTo>
                    <a:pt x="20" y="246"/>
                    <a:pt x="19" y="246"/>
                    <a:pt x="19" y="247"/>
                  </a:cubicBezTo>
                  <a:cubicBezTo>
                    <a:pt x="23" y="244"/>
                    <a:pt x="26" y="240"/>
                    <a:pt x="30" y="238"/>
                  </a:cubicBezTo>
                  <a:cubicBezTo>
                    <a:pt x="32" y="236"/>
                    <a:pt x="32" y="236"/>
                    <a:pt x="31" y="238"/>
                  </a:cubicBezTo>
                  <a:close/>
                  <a:moveTo>
                    <a:pt x="23" y="244"/>
                  </a:moveTo>
                  <a:cubicBezTo>
                    <a:pt x="27" y="242"/>
                    <a:pt x="30" y="240"/>
                    <a:pt x="32" y="237"/>
                  </a:cubicBezTo>
                  <a:cubicBezTo>
                    <a:pt x="32" y="238"/>
                    <a:pt x="33" y="238"/>
                    <a:pt x="33" y="239"/>
                  </a:cubicBezTo>
                  <a:cubicBezTo>
                    <a:pt x="28" y="243"/>
                    <a:pt x="23" y="246"/>
                    <a:pt x="19" y="249"/>
                  </a:cubicBezTo>
                  <a:cubicBezTo>
                    <a:pt x="17" y="251"/>
                    <a:pt x="15" y="252"/>
                    <a:pt x="13" y="253"/>
                  </a:cubicBezTo>
                  <a:cubicBezTo>
                    <a:pt x="11" y="254"/>
                    <a:pt x="10" y="255"/>
                    <a:pt x="9" y="255"/>
                  </a:cubicBezTo>
                  <a:cubicBezTo>
                    <a:pt x="9" y="256"/>
                    <a:pt x="8" y="256"/>
                    <a:pt x="8" y="256"/>
                  </a:cubicBezTo>
                  <a:cubicBezTo>
                    <a:pt x="13" y="252"/>
                    <a:pt x="18" y="248"/>
                    <a:pt x="23" y="244"/>
                  </a:cubicBezTo>
                  <a:close/>
                  <a:moveTo>
                    <a:pt x="33" y="240"/>
                  </a:moveTo>
                  <a:cubicBezTo>
                    <a:pt x="33" y="241"/>
                    <a:pt x="33" y="243"/>
                    <a:pt x="33" y="244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29" y="246"/>
                    <a:pt x="25" y="249"/>
                    <a:pt x="21" y="252"/>
                  </a:cubicBezTo>
                  <a:cubicBezTo>
                    <a:pt x="18" y="254"/>
                    <a:pt x="16" y="255"/>
                    <a:pt x="14" y="257"/>
                  </a:cubicBezTo>
                  <a:cubicBezTo>
                    <a:pt x="12" y="258"/>
                    <a:pt x="8" y="261"/>
                    <a:pt x="11" y="258"/>
                  </a:cubicBezTo>
                  <a:cubicBezTo>
                    <a:pt x="18" y="251"/>
                    <a:pt x="26" y="247"/>
                    <a:pt x="33" y="240"/>
                  </a:cubicBezTo>
                  <a:close/>
                  <a:moveTo>
                    <a:pt x="33" y="245"/>
                  </a:moveTo>
                  <a:cubicBezTo>
                    <a:pt x="33" y="246"/>
                    <a:pt x="33" y="247"/>
                    <a:pt x="33" y="248"/>
                  </a:cubicBezTo>
                  <a:cubicBezTo>
                    <a:pt x="30" y="251"/>
                    <a:pt x="27" y="254"/>
                    <a:pt x="23" y="256"/>
                  </a:cubicBezTo>
                  <a:cubicBezTo>
                    <a:pt x="20" y="258"/>
                    <a:pt x="16" y="261"/>
                    <a:pt x="13" y="263"/>
                  </a:cubicBezTo>
                  <a:cubicBezTo>
                    <a:pt x="16" y="260"/>
                    <a:pt x="19" y="256"/>
                    <a:pt x="23" y="254"/>
                  </a:cubicBezTo>
                  <a:cubicBezTo>
                    <a:pt x="26" y="251"/>
                    <a:pt x="30" y="248"/>
                    <a:pt x="33" y="245"/>
                  </a:cubicBezTo>
                  <a:close/>
                  <a:moveTo>
                    <a:pt x="33" y="254"/>
                  </a:moveTo>
                  <a:cubicBezTo>
                    <a:pt x="33" y="254"/>
                    <a:pt x="33" y="253"/>
                    <a:pt x="33" y="253"/>
                  </a:cubicBezTo>
                  <a:cubicBezTo>
                    <a:pt x="27" y="257"/>
                    <a:pt x="23" y="263"/>
                    <a:pt x="16" y="265"/>
                  </a:cubicBezTo>
                  <a:cubicBezTo>
                    <a:pt x="17" y="265"/>
                    <a:pt x="19" y="263"/>
                    <a:pt x="19" y="262"/>
                  </a:cubicBezTo>
                  <a:cubicBezTo>
                    <a:pt x="21" y="261"/>
                    <a:pt x="23" y="259"/>
                    <a:pt x="25" y="258"/>
                  </a:cubicBezTo>
                  <a:cubicBezTo>
                    <a:pt x="28" y="255"/>
                    <a:pt x="31" y="253"/>
                    <a:pt x="33" y="250"/>
                  </a:cubicBezTo>
                  <a:cubicBezTo>
                    <a:pt x="33" y="251"/>
                    <a:pt x="33" y="252"/>
                    <a:pt x="33" y="254"/>
                  </a:cubicBezTo>
                  <a:close/>
                  <a:moveTo>
                    <a:pt x="33" y="254"/>
                  </a:moveTo>
                  <a:cubicBezTo>
                    <a:pt x="33" y="256"/>
                    <a:pt x="32" y="258"/>
                    <a:pt x="31" y="260"/>
                  </a:cubicBezTo>
                  <a:cubicBezTo>
                    <a:pt x="31" y="259"/>
                    <a:pt x="31" y="259"/>
                    <a:pt x="30" y="259"/>
                  </a:cubicBezTo>
                  <a:cubicBezTo>
                    <a:pt x="29" y="260"/>
                    <a:pt x="28" y="261"/>
                    <a:pt x="27" y="263"/>
                  </a:cubicBezTo>
                  <a:cubicBezTo>
                    <a:pt x="21" y="267"/>
                    <a:pt x="25" y="263"/>
                    <a:pt x="26" y="262"/>
                  </a:cubicBezTo>
                  <a:cubicBezTo>
                    <a:pt x="29" y="260"/>
                    <a:pt x="31" y="257"/>
                    <a:pt x="33" y="254"/>
                  </a:cubicBezTo>
                  <a:cubicBezTo>
                    <a:pt x="33" y="254"/>
                    <a:pt x="33" y="254"/>
                    <a:pt x="33" y="254"/>
                  </a:cubicBezTo>
                  <a:close/>
                  <a:moveTo>
                    <a:pt x="47" y="178"/>
                  </a:moveTo>
                  <a:cubicBezTo>
                    <a:pt x="46" y="150"/>
                    <a:pt x="41" y="123"/>
                    <a:pt x="51" y="96"/>
                  </a:cubicBezTo>
                  <a:cubicBezTo>
                    <a:pt x="62" y="71"/>
                    <a:pt x="85" y="52"/>
                    <a:pt x="111" y="45"/>
                  </a:cubicBezTo>
                  <a:cubicBezTo>
                    <a:pt x="120" y="43"/>
                    <a:pt x="129" y="42"/>
                    <a:pt x="138" y="43"/>
                  </a:cubicBezTo>
                  <a:cubicBezTo>
                    <a:pt x="138" y="43"/>
                    <a:pt x="139" y="43"/>
                    <a:pt x="139" y="43"/>
                  </a:cubicBezTo>
                  <a:cubicBezTo>
                    <a:pt x="152" y="44"/>
                    <a:pt x="165" y="48"/>
                    <a:pt x="177" y="54"/>
                  </a:cubicBezTo>
                  <a:cubicBezTo>
                    <a:pt x="172" y="55"/>
                    <a:pt x="166" y="56"/>
                    <a:pt x="160" y="57"/>
                  </a:cubicBezTo>
                  <a:cubicBezTo>
                    <a:pt x="152" y="58"/>
                    <a:pt x="144" y="58"/>
                    <a:pt x="136" y="59"/>
                  </a:cubicBezTo>
                  <a:cubicBezTo>
                    <a:pt x="124" y="61"/>
                    <a:pt x="113" y="65"/>
                    <a:pt x="103" y="71"/>
                  </a:cubicBezTo>
                  <a:cubicBezTo>
                    <a:pt x="82" y="85"/>
                    <a:pt x="70" y="108"/>
                    <a:pt x="72" y="132"/>
                  </a:cubicBezTo>
                  <a:cubicBezTo>
                    <a:pt x="73" y="146"/>
                    <a:pt x="77" y="160"/>
                    <a:pt x="77" y="174"/>
                  </a:cubicBezTo>
                  <a:cubicBezTo>
                    <a:pt x="77" y="181"/>
                    <a:pt x="76" y="188"/>
                    <a:pt x="75" y="195"/>
                  </a:cubicBezTo>
                  <a:cubicBezTo>
                    <a:pt x="75" y="198"/>
                    <a:pt x="75" y="201"/>
                    <a:pt x="75" y="203"/>
                  </a:cubicBezTo>
                  <a:cubicBezTo>
                    <a:pt x="75" y="203"/>
                    <a:pt x="74" y="203"/>
                    <a:pt x="74" y="203"/>
                  </a:cubicBezTo>
                  <a:cubicBezTo>
                    <a:pt x="63" y="206"/>
                    <a:pt x="53" y="199"/>
                    <a:pt x="47" y="189"/>
                  </a:cubicBezTo>
                  <a:cubicBezTo>
                    <a:pt x="48" y="186"/>
                    <a:pt x="48" y="182"/>
                    <a:pt x="47" y="178"/>
                  </a:cubicBezTo>
                  <a:close/>
                  <a:moveTo>
                    <a:pt x="147" y="41"/>
                  </a:moveTo>
                  <a:cubicBezTo>
                    <a:pt x="148" y="41"/>
                    <a:pt x="149" y="41"/>
                    <a:pt x="149" y="41"/>
                  </a:cubicBezTo>
                  <a:cubicBezTo>
                    <a:pt x="148" y="41"/>
                    <a:pt x="148" y="41"/>
                    <a:pt x="147" y="41"/>
                  </a:cubicBezTo>
                  <a:close/>
                  <a:moveTo>
                    <a:pt x="148" y="33"/>
                  </a:moveTo>
                  <a:cubicBezTo>
                    <a:pt x="150" y="36"/>
                    <a:pt x="150" y="39"/>
                    <a:pt x="150" y="41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0" y="39"/>
                    <a:pt x="148" y="40"/>
                    <a:pt x="147" y="40"/>
                  </a:cubicBezTo>
                  <a:cubicBezTo>
                    <a:pt x="146" y="40"/>
                    <a:pt x="145" y="40"/>
                    <a:pt x="145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0"/>
                    <a:pt x="145" y="40"/>
                    <a:pt x="145" y="40"/>
                  </a:cubicBezTo>
                  <a:cubicBezTo>
                    <a:pt x="147" y="39"/>
                    <a:pt x="148" y="39"/>
                    <a:pt x="149" y="37"/>
                  </a:cubicBezTo>
                  <a:cubicBezTo>
                    <a:pt x="150" y="37"/>
                    <a:pt x="150" y="37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3" y="37"/>
                    <a:pt x="146" y="36"/>
                    <a:pt x="148" y="34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5" y="33"/>
                    <a:pt x="142" y="34"/>
                    <a:pt x="140" y="35"/>
                  </a:cubicBezTo>
                  <a:cubicBezTo>
                    <a:pt x="142" y="33"/>
                    <a:pt x="145" y="33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lose/>
                  <a:moveTo>
                    <a:pt x="139" y="28"/>
                  </a:moveTo>
                  <a:cubicBezTo>
                    <a:pt x="138" y="28"/>
                    <a:pt x="137" y="29"/>
                    <a:pt x="136" y="28"/>
                  </a:cubicBezTo>
                  <a:cubicBezTo>
                    <a:pt x="136" y="28"/>
                    <a:pt x="135" y="28"/>
                    <a:pt x="135" y="28"/>
                  </a:cubicBezTo>
                  <a:cubicBezTo>
                    <a:pt x="136" y="28"/>
                    <a:pt x="138" y="28"/>
                    <a:pt x="139" y="28"/>
                  </a:cubicBezTo>
                  <a:cubicBezTo>
                    <a:pt x="139" y="28"/>
                    <a:pt x="139" y="28"/>
                    <a:pt x="139" y="28"/>
                  </a:cubicBezTo>
                  <a:close/>
                  <a:moveTo>
                    <a:pt x="119" y="11"/>
                  </a:moveTo>
                  <a:cubicBezTo>
                    <a:pt x="119" y="11"/>
                    <a:pt x="119" y="11"/>
                    <a:pt x="119" y="11"/>
                  </a:cubicBezTo>
                  <a:cubicBezTo>
                    <a:pt x="117" y="12"/>
                    <a:pt x="114" y="13"/>
                    <a:pt x="111" y="14"/>
                  </a:cubicBezTo>
                  <a:cubicBezTo>
                    <a:pt x="109" y="15"/>
                    <a:pt x="107" y="16"/>
                    <a:pt x="105" y="17"/>
                  </a:cubicBezTo>
                  <a:cubicBezTo>
                    <a:pt x="104" y="17"/>
                    <a:pt x="103" y="18"/>
                    <a:pt x="102" y="18"/>
                  </a:cubicBezTo>
                  <a:cubicBezTo>
                    <a:pt x="102" y="18"/>
                    <a:pt x="102" y="17"/>
                    <a:pt x="102" y="17"/>
                  </a:cubicBezTo>
                  <a:cubicBezTo>
                    <a:pt x="107" y="14"/>
                    <a:pt x="113" y="13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10"/>
                    <a:pt x="119" y="10"/>
                    <a:pt x="119" y="11"/>
                  </a:cubicBezTo>
                  <a:close/>
                  <a:moveTo>
                    <a:pt x="109" y="8"/>
                  </a:moveTo>
                  <a:cubicBezTo>
                    <a:pt x="111" y="7"/>
                    <a:pt x="113" y="7"/>
                    <a:pt x="114" y="7"/>
                  </a:cubicBezTo>
                  <a:cubicBezTo>
                    <a:pt x="112" y="8"/>
                    <a:pt x="109" y="10"/>
                    <a:pt x="107" y="10"/>
                  </a:cubicBezTo>
                  <a:cubicBezTo>
                    <a:pt x="107" y="9"/>
                    <a:pt x="108" y="9"/>
                    <a:pt x="109" y="8"/>
                  </a:cubicBezTo>
                  <a:close/>
                  <a:moveTo>
                    <a:pt x="91" y="50"/>
                  </a:moveTo>
                  <a:cubicBezTo>
                    <a:pt x="91" y="50"/>
                    <a:pt x="91" y="50"/>
                    <a:pt x="91" y="50"/>
                  </a:cubicBezTo>
                  <a:cubicBezTo>
                    <a:pt x="86" y="52"/>
                    <a:pt x="81" y="56"/>
                    <a:pt x="77" y="59"/>
                  </a:cubicBezTo>
                  <a:cubicBezTo>
                    <a:pt x="76" y="59"/>
                    <a:pt x="76" y="60"/>
                    <a:pt x="76" y="60"/>
                  </a:cubicBezTo>
                  <a:cubicBezTo>
                    <a:pt x="73" y="62"/>
                    <a:pt x="70" y="64"/>
                    <a:pt x="67" y="66"/>
                  </a:cubicBezTo>
                  <a:cubicBezTo>
                    <a:pt x="58" y="71"/>
                    <a:pt x="48" y="75"/>
                    <a:pt x="38" y="81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44" y="77"/>
                    <a:pt x="46" y="75"/>
                    <a:pt x="49" y="74"/>
                  </a:cubicBezTo>
                  <a:cubicBezTo>
                    <a:pt x="54" y="70"/>
                    <a:pt x="58" y="67"/>
                    <a:pt x="64" y="64"/>
                  </a:cubicBezTo>
                  <a:cubicBezTo>
                    <a:pt x="72" y="60"/>
                    <a:pt x="80" y="56"/>
                    <a:pt x="88" y="50"/>
                  </a:cubicBezTo>
                  <a:cubicBezTo>
                    <a:pt x="89" y="50"/>
                    <a:pt x="90" y="50"/>
                    <a:pt x="91" y="50"/>
                  </a:cubicBezTo>
                  <a:close/>
                  <a:moveTo>
                    <a:pt x="75" y="53"/>
                  </a:moveTo>
                  <a:cubicBezTo>
                    <a:pt x="66" y="57"/>
                    <a:pt x="57" y="62"/>
                    <a:pt x="48" y="67"/>
                  </a:cubicBezTo>
                  <a:cubicBezTo>
                    <a:pt x="48" y="67"/>
                    <a:pt x="48" y="67"/>
                    <a:pt x="49" y="66"/>
                  </a:cubicBezTo>
                  <a:cubicBezTo>
                    <a:pt x="56" y="59"/>
                    <a:pt x="65" y="55"/>
                    <a:pt x="75" y="53"/>
                  </a:cubicBezTo>
                  <a:close/>
                  <a:moveTo>
                    <a:pt x="6" y="259"/>
                  </a:moveTo>
                  <a:cubicBezTo>
                    <a:pt x="5" y="256"/>
                    <a:pt x="4" y="253"/>
                    <a:pt x="4" y="250"/>
                  </a:cubicBezTo>
                  <a:cubicBezTo>
                    <a:pt x="14" y="245"/>
                    <a:pt x="22" y="238"/>
                    <a:pt x="31" y="233"/>
                  </a:cubicBezTo>
                  <a:cubicBezTo>
                    <a:pt x="28" y="235"/>
                    <a:pt x="24" y="239"/>
                    <a:pt x="20" y="242"/>
                  </a:cubicBezTo>
                  <a:cubicBezTo>
                    <a:pt x="16" y="247"/>
                    <a:pt x="10" y="251"/>
                    <a:pt x="5" y="254"/>
                  </a:cubicBezTo>
                  <a:cubicBezTo>
                    <a:pt x="4" y="254"/>
                    <a:pt x="5" y="255"/>
                    <a:pt x="5" y="254"/>
                  </a:cubicBezTo>
                  <a:cubicBezTo>
                    <a:pt x="9" y="253"/>
                    <a:pt x="13" y="251"/>
                    <a:pt x="16" y="248"/>
                  </a:cubicBezTo>
                  <a:cubicBezTo>
                    <a:pt x="13" y="251"/>
                    <a:pt x="10" y="254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10" y="257"/>
                    <a:pt x="15" y="253"/>
                    <a:pt x="18" y="251"/>
                  </a:cubicBezTo>
                  <a:cubicBezTo>
                    <a:pt x="20" y="249"/>
                    <a:pt x="22" y="248"/>
                    <a:pt x="24" y="247"/>
                  </a:cubicBezTo>
                  <a:cubicBezTo>
                    <a:pt x="22" y="248"/>
                    <a:pt x="21" y="249"/>
                    <a:pt x="19" y="251"/>
                  </a:cubicBezTo>
                  <a:cubicBezTo>
                    <a:pt x="15" y="254"/>
                    <a:pt x="11" y="256"/>
                    <a:pt x="8" y="260"/>
                  </a:cubicBezTo>
                  <a:cubicBezTo>
                    <a:pt x="8" y="260"/>
                    <a:pt x="8" y="261"/>
                    <a:pt x="8" y="261"/>
                  </a:cubicBezTo>
                  <a:cubicBezTo>
                    <a:pt x="17" y="256"/>
                    <a:pt x="24" y="250"/>
                    <a:pt x="32" y="245"/>
                  </a:cubicBezTo>
                  <a:cubicBezTo>
                    <a:pt x="29" y="247"/>
                    <a:pt x="25" y="251"/>
                    <a:pt x="22" y="253"/>
                  </a:cubicBezTo>
                  <a:cubicBezTo>
                    <a:pt x="18" y="256"/>
                    <a:pt x="15" y="260"/>
                    <a:pt x="12" y="263"/>
                  </a:cubicBezTo>
                  <a:cubicBezTo>
                    <a:pt x="11" y="263"/>
                    <a:pt x="11" y="264"/>
                    <a:pt x="12" y="264"/>
                  </a:cubicBezTo>
                  <a:cubicBezTo>
                    <a:pt x="15" y="263"/>
                    <a:pt x="17" y="261"/>
                    <a:pt x="20" y="259"/>
                  </a:cubicBezTo>
                  <a:cubicBezTo>
                    <a:pt x="23" y="256"/>
                    <a:pt x="27" y="254"/>
                    <a:pt x="31" y="251"/>
                  </a:cubicBezTo>
                  <a:cubicBezTo>
                    <a:pt x="32" y="250"/>
                    <a:pt x="35" y="248"/>
                    <a:pt x="32" y="251"/>
                  </a:cubicBezTo>
                  <a:cubicBezTo>
                    <a:pt x="30" y="252"/>
                    <a:pt x="28" y="254"/>
                    <a:pt x="27" y="255"/>
                  </a:cubicBezTo>
                  <a:cubicBezTo>
                    <a:pt x="23" y="259"/>
                    <a:pt x="19" y="262"/>
                    <a:pt x="15" y="265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11" y="265"/>
                    <a:pt x="8" y="262"/>
                    <a:pt x="6" y="259"/>
                  </a:cubicBezTo>
                  <a:close/>
                  <a:moveTo>
                    <a:pt x="34" y="285"/>
                  </a:moveTo>
                  <a:cubicBezTo>
                    <a:pt x="23" y="286"/>
                    <a:pt x="20" y="277"/>
                    <a:pt x="17" y="269"/>
                  </a:cubicBezTo>
                  <a:cubicBezTo>
                    <a:pt x="18" y="269"/>
                    <a:pt x="20" y="269"/>
                    <a:pt x="22" y="269"/>
                  </a:cubicBezTo>
                  <a:cubicBezTo>
                    <a:pt x="23" y="269"/>
                    <a:pt x="24" y="269"/>
                    <a:pt x="26" y="268"/>
                  </a:cubicBezTo>
                  <a:cubicBezTo>
                    <a:pt x="25" y="272"/>
                    <a:pt x="27" y="275"/>
                    <a:pt x="30" y="279"/>
                  </a:cubicBezTo>
                  <a:cubicBezTo>
                    <a:pt x="34" y="282"/>
                    <a:pt x="40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4" y="284"/>
                    <a:pt x="44" y="285"/>
                    <a:pt x="44" y="285"/>
                  </a:cubicBezTo>
                  <a:cubicBezTo>
                    <a:pt x="41" y="284"/>
                    <a:pt x="37" y="285"/>
                    <a:pt x="34" y="285"/>
                  </a:cubicBezTo>
                  <a:close/>
                  <a:moveTo>
                    <a:pt x="62" y="304"/>
                  </a:moveTo>
                  <a:cubicBezTo>
                    <a:pt x="57" y="299"/>
                    <a:pt x="54" y="292"/>
                    <a:pt x="50" y="286"/>
                  </a:cubicBezTo>
                  <a:cubicBezTo>
                    <a:pt x="49" y="286"/>
                    <a:pt x="48" y="285"/>
                    <a:pt x="47" y="284"/>
                  </a:cubicBezTo>
                  <a:cubicBezTo>
                    <a:pt x="47" y="284"/>
                    <a:pt x="47" y="284"/>
                    <a:pt x="47" y="284"/>
                  </a:cubicBezTo>
                  <a:cubicBezTo>
                    <a:pt x="47" y="283"/>
                    <a:pt x="46" y="283"/>
                    <a:pt x="46" y="282"/>
                  </a:cubicBezTo>
                  <a:cubicBezTo>
                    <a:pt x="46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2" y="272"/>
                  </a:cubicBezTo>
                  <a:cubicBezTo>
                    <a:pt x="42" y="256"/>
                    <a:pt x="43" y="240"/>
                    <a:pt x="45" y="225"/>
                  </a:cubicBezTo>
                  <a:cubicBezTo>
                    <a:pt x="46" y="215"/>
                    <a:pt x="47" y="205"/>
                    <a:pt x="47" y="194"/>
                  </a:cubicBezTo>
                  <a:cubicBezTo>
                    <a:pt x="54" y="203"/>
                    <a:pt x="64" y="209"/>
                    <a:pt x="75" y="206"/>
                  </a:cubicBezTo>
                  <a:cubicBezTo>
                    <a:pt x="75" y="206"/>
                    <a:pt x="75" y="206"/>
                    <a:pt x="75" y="206"/>
                  </a:cubicBezTo>
                  <a:cubicBezTo>
                    <a:pt x="75" y="210"/>
                    <a:pt x="74" y="215"/>
                    <a:pt x="74" y="219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3" y="248"/>
                    <a:pt x="71" y="255"/>
                    <a:pt x="71" y="262"/>
                  </a:cubicBezTo>
                  <a:cubicBezTo>
                    <a:pt x="71" y="272"/>
                    <a:pt x="73" y="281"/>
                    <a:pt x="78" y="289"/>
                  </a:cubicBezTo>
                  <a:cubicBezTo>
                    <a:pt x="79" y="291"/>
                    <a:pt x="80" y="292"/>
                    <a:pt x="81" y="293"/>
                  </a:cubicBezTo>
                  <a:cubicBezTo>
                    <a:pt x="81" y="299"/>
                    <a:pt x="77" y="312"/>
                    <a:pt x="70" y="311"/>
                  </a:cubicBezTo>
                  <a:cubicBezTo>
                    <a:pt x="67" y="309"/>
                    <a:pt x="64" y="307"/>
                    <a:pt x="62" y="304"/>
                  </a:cubicBezTo>
                  <a:close/>
                  <a:moveTo>
                    <a:pt x="208" y="328"/>
                  </a:moveTo>
                  <a:cubicBezTo>
                    <a:pt x="198" y="330"/>
                    <a:pt x="188" y="329"/>
                    <a:pt x="178" y="328"/>
                  </a:cubicBezTo>
                  <a:cubicBezTo>
                    <a:pt x="168" y="327"/>
                    <a:pt x="157" y="327"/>
                    <a:pt x="147" y="327"/>
                  </a:cubicBezTo>
                  <a:cubicBezTo>
                    <a:pt x="131" y="326"/>
                    <a:pt x="115" y="327"/>
                    <a:pt x="99" y="324"/>
                  </a:cubicBezTo>
                  <a:cubicBezTo>
                    <a:pt x="90" y="322"/>
                    <a:pt x="81" y="319"/>
                    <a:pt x="73" y="314"/>
                  </a:cubicBezTo>
                  <a:cubicBezTo>
                    <a:pt x="79" y="312"/>
                    <a:pt x="83" y="303"/>
                    <a:pt x="83" y="297"/>
                  </a:cubicBezTo>
                  <a:cubicBezTo>
                    <a:pt x="98" y="312"/>
                    <a:pt x="122" y="318"/>
                    <a:pt x="142" y="318"/>
                  </a:cubicBezTo>
                  <a:cubicBezTo>
                    <a:pt x="179" y="320"/>
                    <a:pt x="215" y="312"/>
                    <a:pt x="248" y="296"/>
                  </a:cubicBezTo>
                  <a:cubicBezTo>
                    <a:pt x="239" y="311"/>
                    <a:pt x="225" y="324"/>
                    <a:pt x="208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4339" name="矩形 8"/>
          <p:cNvSpPr>
            <a:spLocks noChangeArrowheads="1"/>
          </p:cNvSpPr>
          <p:nvPr/>
        </p:nvSpPr>
        <p:spPr bwMode="auto">
          <a:xfrm>
            <a:off x="5245100" y="4803775"/>
            <a:ext cx="1704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答辩人：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340" name="矩形 9"/>
          <p:cNvSpPr>
            <a:spLocks noChangeArrowheads="1"/>
          </p:cNvSpPr>
          <p:nvPr/>
        </p:nvSpPr>
        <p:spPr bwMode="auto">
          <a:xfrm>
            <a:off x="5116513" y="5184775"/>
            <a:ext cx="1962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指导教师：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341" name="矩形 10"/>
          <p:cNvSpPr>
            <a:spLocks noChangeArrowheads="1"/>
          </p:cNvSpPr>
          <p:nvPr/>
        </p:nvSpPr>
        <p:spPr bwMode="auto">
          <a:xfrm>
            <a:off x="4860925" y="5567363"/>
            <a:ext cx="2476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课题执行时间：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342" name="矩形 11"/>
          <p:cNvSpPr>
            <a:spLocks noChangeArrowheads="1"/>
          </p:cNvSpPr>
          <p:nvPr/>
        </p:nvSpPr>
        <p:spPr bwMode="auto">
          <a:xfrm>
            <a:off x="5373688" y="5949950"/>
            <a:ext cx="14493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学院：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343" name="文本框 5"/>
          <p:cNvSpPr>
            <a:spLocks noChangeArrowheads="1"/>
          </p:cNvSpPr>
          <p:nvPr/>
        </p:nvSpPr>
        <p:spPr bwMode="auto">
          <a:xfrm>
            <a:off x="2184400" y="3343275"/>
            <a:ext cx="783099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论</a:t>
            </a:r>
            <a:r>
              <a:rPr lang="zh-CN" altLang="en-US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文</a:t>
            </a:r>
            <a:r>
              <a:rPr lang="zh-CN" altLang="en-US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学</a:t>
            </a:r>
            <a:r>
              <a:rPr lang="zh-CN" altLang="en-US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术报告</a:t>
            </a:r>
            <a:r>
              <a:rPr lang="en-US" altLang="zh-CN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模</a:t>
            </a:r>
            <a:r>
              <a:rPr lang="zh-CN" altLang="en-US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版</a:t>
            </a:r>
            <a:endParaRPr lang="zh-CN" altLang="en-US" sz="1800" dirty="0">
              <a:latin typeface="Arial" panose="020B0604020202020204" pitchFamily="34" charset="0"/>
            </a:endParaRPr>
          </a:p>
        </p:txBody>
      </p:sp>
      <p:sp>
        <p:nvSpPr>
          <p:cNvPr id="14344" name="矩形 1"/>
          <p:cNvSpPr>
            <a:spLocks noChangeArrowheads="1"/>
          </p:cNvSpPr>
          <p:nvPr/>
        </p:nvSpPr>
        <p:spPr bwMode="auto">
          <a:xfrm>
            <a:off x="3748088" y="4400550"/>
            <a:ext cx="47323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chemeClr val="bg1"/>
                </a:solidFill>
              </a:rPr>
              <a:t>THESIS DEFENSE GENERAL PPT GUIDE TEMPLATE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4345" name="直接连接符 236"/>
          <p:cNvSpPr>
            <a:spLocks noChangeShapeType="1"/>
          </p:cNvSpPr>
          <p:nvPr/>
        </p:nvSpPr>
        <p:spPr bwMode="auto">
          <a:xfrm>
            <a:off x="2357438" y="4321175"/>
            <a:ext cx="7485062" cy="0"/>
          </a:xfrm>
          <a:prstGeom prst="line">
            <a:avLst/>
          </a:prstGeom>
          <a:noFill/>
          <a:ln w="2857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Oval 5"/>
          <p:cNvSpPr>
            <a:spLocks noChangeArrowheads="1"/>
          </p:cNvSpPr>
          <p:nvPr/>
        </p:nvSpPr>
        <p:spPr bwMode="auto">
          <a:xfrm>
            <a:off x="2538413" y="877888"/>
            <a:ext cx="2159000" cy="2163762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</a:endParaRPr>
          </a:p>
        </p:txBody>
      </p:sp>
      <p:grpSp>
        <p:nvGrpSpPr>
          <p:cNvPr id="23555" name="组合 70"/>
          <p:cNvGrpSpPr>
            <a:grpSpLocks/>
          </p:cNvGrpSpPr>
          <p:nvPr/>
        </p:nvGrpSpPr>
        <p:grpSpPr bwMode="auto">
          <a:xfrm>
            <a:off x="3003550" y="1146175"/>
            <a:ext cx="1271588" cy="1646238"/>
            <a:chOff x="0" y="0"/>
            <a:chExt cx="800100" cy="1035050"/>
          </a:xfrm>
        </p:grpSpPr>
        <p:sp>
          <p:nvSpPr>
            <p:cNvPr id="23711" name="Freeform 19"/>
            <p:cNvSpPr>
              <a:spLocks noChangeArrowheads="1"/>
            </p:cNvSpPr>
            <p:nvPr/>
          </p:nvSpPr>
          <p:spPr bwMode="auto">
            <a:xfrm>
              <a:off x="0" y="0"/>
              <a:ext cx="800100" cy="1035050"/>
            </a:xfrm>
            <a:custGeom>
              <a:avLst/>
              <a:gdLst>
                <a:gd name="T0" fmla="*/ 2147483647 w 212"/>
                <a:gd name="T1" fmla="*/ 2147483647 h 274"/>
                <a:gd name="T2" fmla="*/ 2147483647 w 212"/>
                <a:gd name="T3" fmla="*/ 2147483647 h 274"/>
                <a:gd name="T4" fmla="*/ 2147483647 w 212"/>
                <a:gd name="T5" fmla="*/ 2147483647 h 274"/>
                <a:gd name="T6" fmla="*/ 0 w 212"/>
                <a:gd name="T7" fmla="*/ 2147483647 h 274"/>
                <a:gd name="T8" fmla="*/ 0 w 212"/>
                <a:gd name="T9" fmla="*/ 2147483647 h 274"/>
                <a:gd name="T10" fmla="*/ 2147483647 w 212"/>
                <a:gd name="T11" fmla="*/ 0 h 274"/>
                <a:gd name="T12" fmla="*/ 2147483647 w 212"/>
                <a:gd name="T13" fmla="*/ 0 h 274"/>
                <a:gd name="T14" fmla="*/ 2147483647 w 212"/>
                <a:gd name="T15" fmla="*/ 2147483647 h 274"/>
                <a:gd name="T16" fmla="*/ 2147483647 w 212"/>
                <a:gd name="T17" fmla="*/ 2147483647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2"/>
                <a:gd name="T28" fmla="*/ 0 h 274"/>
                <a:gd name="T29" fmla="*/ 212 w 212"/>
                <a:gd name="T30" fmla="*/ 274 h 2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2" h="274">
                  <a:moveTo>
                    <a:pt x="212" y="257"/>
                  </a:moveTo>
                  <a:cubicBezTo>
                    <a:pt x="212" y="266"/>
                    <a:pt x="205" y="274"/>
                    <a:pt x="196" y="274"/>
                  </a:cubicBezTo>
                  <a:cubicBezTo>
                    <a:pt x="17" y="274"/>
                    <a:pt x="17" y="274"/>
                    <a:pt x="17" y="274"/>
                  </a:cubicBezTo>
                  <a:cubicBezTo>
                    <a:pt x="7" y="274"/>
                    <a:pt x="0" y="266"/>
                    <a:pt x="0" y="25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7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5" y="0"/>
                    <a:pt x="212" y="8"/>
                    <a:pt x="212" y="17"/>
                  </a:cubicBezTo>
                  <a:lnTo>
                    <a:pt x="212" y="257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2" name="Freeform 20"/>
            <p:cNvSpPr>
              <a:spLocks noChangeArrowheads="1"/>
            </p:cNvSpPr>
            <p:nvPr/>
          </p:nvSpPr>
          <p:spPr bwMode="auto">
            <a:xfrm>
              <a:off x="87312" y="117475"/>
              <a:ext cx="625475" cy="800100"/>
            </a:xfrm>
            <a:custGeom>
              <a:avLst/>
              <a:gdLst>
                <a:gd name="T0" fmla="*/ 2147483647 w 166"/>
                <a:gd name="T1" fmla="*/ 2147483647 h 212"/>
                <a:gd name="T2" fmla="*/ 2147483647 w 166"/>
                <a:gd name="T3" fmla="*/ 2147483647 h 212"/>
                <a:gd name="T4" fmla="*/ 2147483647 w 166"/>
                <a:gd name="T5" fmla="*/ 2147483647 h 212"/>
                <a:gd name="T6" fmla="*/ 0 w 166"/>
                <a:gd name="T7" fmla="*/ 2147483647 h 212"/>
                <a:gd name="T8" fmla="*/ 0 w 166"/>
                <a:gd name="T9" fmla="*/ 2147483647 h 212"/>
                <a:gd name="T10" fmla="*/ 2147483647 w 166"/>
                <a:gd name="T11" fmla="*/ 0 h 212"/>
                <a:gd name="T12" fmla="*/ 2147483647 w 166"/>
                <a:gd name="T13" fmla="*/ 0 h 212"/>
                <a:gd name="T14" fmla="*/ 2147483647 w 166"/>
                <a:gd name="T15" fmla="*/ 2147483647 h 212"/>
                <a:gd name="T16" fmla="*/ 2147483647 w 166"/>
                <a:gd name="T17" fmla="*/ 2147483647 h 2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212"/>
                <a:gd name="T29" fmla="*/ 166 w 166"/>
                <a:gd name="T30" fmla="*/ 212 h 2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212">
                  <a:moveTo>
                    <a:pt x="166" y="199"/>
                  </a:moveTo>
                  <a:cubicBezTo>
                    <a:pt x="166" y="206"/>
                    <a:pt x="160" y="212"/>
                    <a:pt x="153" y="212"/>
                  </a:cubicBezTo>
                  <a:cubicBezTo>
                    <a:pt x="13" y="212"/>
                    <a:pt x="13" y="212"/>
                    <a:pt x="13" y="212"/>
                  </a:cubicBezTo>
                  <a:cubicBezTo>
                    <a:pt x="6" y="212"/>
                    <a:pt x="0" y="206"/>
                    <a:pt x="0" y="19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0" y="0"/>
                    <a:pt x="166" y="5"/>
                    <a:pt x="166" y="13"/>
                  </a:cubicBezTo>
                  <a:lnTo>
                    <a:pt x="166" y="1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3" name="Freeform 21"/>
            <p:cNvSpPr>
              <a:spLocks noChangeArrowheads="1"/>
            </p:cNvSpPr>
            <p:nvPr/>
          </p:nvSpPr>
          <p:spPr bwMode="auto">
            <a:xfrm>
              <a:off x="279400" y="282575"/>
              <a:ext cx="365125" cy="42863"/>
            </a:xfrm>
            <a:custGeom>
              <a:avLst/>
              <a:gdLst>
                <a:gd name="T0" fmla="*/ 2147483647 w 97"/>
                <a:gd name="T1" fmla="*/ 2147483647 h 11"/>
                <a:gd name="T2" fmla="*/ 2147483647 w 97"/>
                <a:gd name="T3" fmla="*/ 2147483647 h 11"/>
                <a:gd name="T4" fmla="*/ 2147483647 w 97"/>
                <a:gd name="T5" fmla="*/ 2147483647 h 11"/>
                <a:gd name="T6" fmla="*/ 0 w 97"/>
                <a:gd name="T7" fmla="*/ 2147483647 h 11"/>
                <a:gd name="T8" fmla="*/ 0 w 97"/>
                <a:gd name="T9" fmla="*/ 2147483647 h 11"/>
                <a:gd name="T10" fmla="*/ 2147483647 w 97"/>
                <a:gd name="T11" fmla="*/ 0 h 11"/>
                <a:gd name="T12" fmla="*/ 2147483647 w 97"/>
                <a:gd name="T13" fmla="*/ 0 h 11"/>
                <a:gd name="T14" fmla="*/ 2147483647 w 97"/>
                <a:gd name="T15" fmla="*/ 2147483647 h 11"/>
                <a:gd name="T16" fmla="*/ 2147483647 w 97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1"/>
                <a:gd name="T29" fmla="*/ 97 w 97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1">
                  <a:moveTo>
                    <a:pt x="97" y="8"/>
                  </a:moveTo>
                  <a:cubicBezTo>
                    <a:pt x="97" y="10"/>
                    <a:pt x="95" y="11"/>
                    <a:pt x="9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1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4" name="Freeform 22"/>
            <p:cNvSpPr>
              <a:spLocks noChangeArrowheads="1"/>
            </p:cNvSpPr>
            <p:nvPr/>
          </p:nvSpPr>
          <p:spPr bwMode="auto">
            <a:xfrm>
              <a:off x="165100" y="263525"/>
              <a:ext cx="84137" cy="84138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7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lnTo>
                    <a:pt x="22" y="17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5" name="Freeform 23"/>
            <p:cNvSpPr>
              <a:spLocks noChangeArrowheads="1"/>
            </p:cNvSpPr>
            <p:nvPr/>
          </p:nvSpPr>
          <p:spPr bwMode="auto">
            <a:xfrm>
              <a:off x="279400" y="396875"/>
              <a:ext cx="365125" cy="44450"/>
            </a:xfrm>
            <a:custGeom>
              <a:avLst/>
              <a:gdLst>
                <a:gd name="T0" fmla="*/ 2147483647 w 97"/>
                <a:gd name="T1" fmla="*/ 2147483647 h 12"/>
                <a:gd name="T2" fmla="*/ 2147483647 w 97"/>
                <a:gd name="T3" fmla="*/ 2147483647 h 12"/>
                <a:gd name="T4" fmla="*/ 2147483647 w 97"/>
                <a:gd name="T5" fmla="*/ 2147483647 h 12"/>
                <a:gd name="T6" fmla="*/ 0 w 97"/>
                <a:gd name="T7" fmla="*/ 2147483647 h 12"/>
                <a:gd name="T8" fmla="*/ 0 w 97"/>
                <a:gd name="T9" fmla="*/ 2147483647 h 12"/>
                <a:gd name="T10" fmla="*/ 2147483647 w 97"/>
                <a:gd name="T11" fmla="*/ 0 h 12"/>
                <a:gd name="T12" fmla="*/ 2147483647 w 97"/>
                <a:gd name="T13" fmla="*/ 0 h 12"/>
                <a:gd name="T14" fmla="*/ 2147483647 w 97"/>
                <a:gd name="T15" fmla="*/ 2147483647 h 12"/>
                <a:gd name="T16" fmla="*/ 2147483647 w 9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2"/>
                <a:gd name="T29" fmla="*/ 97 w 9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2">
                  <a:moveTo>
                    <a:pt x="97" y="8"/>
                  </a:moveTo>
                  <a:cubicBezTo>
                    <a:pt x="97" y="10"/>
                    <a:pt x="95" y="12"/>
                    <a:pt x="9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2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6" name="Freeform 24"/>
            <p:cNvSpPr>
              <a:spLocks noChangeArrowheads="1"/>
            </p:cNvSpPr>
            <p:nvPr/>
          </p:nvSpPr>
          <p:spPr bwMode="auto">
            <a:xfrm>
              <a:off x="165100" y="377825"/>
              <a:ext cx="84137" cy="82550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8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7" name="Freeform 25"/>
            <p:cNvSpPr>
              <a:spLocks noChangeArrowheads="1"/>
            </p:cNvSpPr>
            <p:nvPr/>
          </p:nvSpPr>
          <p:spPr bwMode="auto">
            <a:xfrm>
              <a:off x="279400" y="509587"/>
              <a:ext cx="365125" cy="46038"/>
            </a:xfrm>
            <a:custGeom>
              <a:avLst/>
              <a:gdLst>
                <a:gd name="T0" fmla="*/ 2147483647 w 97"/>
                <a:gd name="T1" fmla="*/ 2147483647 h 12"/>
                <a:gd name="T2" fmla="*/ 2147483647 w 97"/>
                <a:gd name="T3" fmla="*/ 2147483647 h 12"/>
                <a:gd name="T4" fmla="*/ 2147483647 w 97"/>
                <a:gd name="T5" fmla="*/ 2147483647 h 12"/>
                <a:gd name="T6" fmla="*/ 0 w 97"/>
                <a:gd name="T7" fmla="*/ 2147483647 h 12"/>
                <a:gd name="T8" fmla="*/ 0 w 97"/>
                <a:gd name="T9" fmla="*/ 2147483647 h 12"/>
                <a:gd name="T10" fmla="*/ 2147483647 w 97"/>
                <a:gd name="T11" fmla="*/ 0 h 12"/>
                <a:gd name="T12" fmla="*/ 2147483647 w 97"/>
                <a:gd name="T13" fmla="*/ 0 h 12"/>
                <a:gd name="T14" fmla="*/ 2147483647 w 97"/>
                <a:gd name="T15" fmla="*/ 2147483647 h 12"/>
                <a:gd name="T16" fmla="*/ 2147483647 w 9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2"/>
                <a:gd name="T29" fmla="*/ 97 w 9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2">
                  <a:moveTo>
                    <a:pt x="97" y="8"/>
                  </a:moveTo>
                  <a:cubicBezTo>
                    <a:pt x="97" y="10"/>
                    <a:pt x="95" y="12"/>
                    <a:pt x="9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2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8" name="Freeform 26"/>
            <p:cNvSpPr>
              <a:spLocks noChangeArrowheads="1"/>
            </p:cNvSpPr>
            <p:nvPr/>
          </p:nvSpPr>
          <p:spPr bwMode="auto">
            <a:xfrm>
              <a:off x="165100" y="490537"/>
              <a:ext cx="84137" cy="82550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8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9" name="Freeform 27"/>
            <p:cNvSpPr>
              <a:spLocks noChangeArrowheads="1"/>
            </p:cNvSpPr>
            <p:nvPr/>
          </p:nvSpPr>
          <p:spPr bwMode="auto">
            <a:xfrm>
              <a:off x="279400" y="622300"/>
              <a:ext cx="365125" cy="46038"/>
            </a:xfrm>
            <a:custGeom>
              <a:avLst/>
              <a:gdLst>
                <a:gd name="T0" fmla="*/ 2147483647 w 97"/>
                <a:gd name="T1" fmla="*/ 2147483647 h 12"/>
                <a:gd name="T2" fmla="*/ 2147483647 w 97"/>
                <a:gd name="T3" fmla="*/ 2147483647 h 12"/>
                <a:gd name="T4" fmla="*/ 2147483647 w 97"/>
                <a:gd name="T5" fmla="*/ 2147483647 h 12"/>
                <a:gd name="T6" fmla="*/ 0 w 97"/>
                <a:gd name="T7" fmla="*/ 2147483647 h 12"/>
                <a:gd name="T8" fmla="*/ 0 w 97"/>
                <a:gd name="T9" fmla="*/ 2147483647 h 12"/>
                <a:gd name="T10" fmla="*/ 2147483647 w 97"/>
                <a:gd name="T11" fmla="*/ 0 h 12"/>
                <a:gd name="T12" fmla="*/ 2147483647 w 97"/>
                <a:gd name="T13" fmla="*/ 0 h 12"/>
                <a:gd name="T14" fmla="*/ 2147483647 w 97"/>
                <a:gd name="T15" fmla="*/ 2147483647 h 12"/>
                <a:gd name="T16" fmla="*/ 2147483647 w 9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2"/>
                <a:gd name="T29" fmla="*/ 97 w 9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2">
                  <a:moveTo>
                    <a:pt x="97" y="8"/>
                  </a:moveTo>
                  <a:cubicBezTo>
                    <a:pt x="97" y="10"/>
                    <a:pt x="95" y="12"/>
                    <a:pt x="9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2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0" name="Freeform 28"/>
            <p:cNvSpPr>
              <a:spLocks noChangeArrowheads="1"/>
            </p:cNvSpPr>
            <p:nvPr/>
          </p:nvSpPr>
          <p:spPr bwMode="auto">
            <a:xfrm>
              <a:off x="165100" y="603250"/>
              <a:ext cx="84137" cy="84138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8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1" name="Freeform 29"/>
            <p:cNvSpPr>
              <a:spLocks noChangeArrowheads="1"/>
            </p:cNvSpPr>
            <p:nvPr/>
          </p:nvSpPr>
          <p:spPr bwMode="auto">
            <a:xfrm>
              <a:off x="279400" y="739775"/>
              <a:ext cx="365125" cy="41275"/>
            </a:xfrm>
            <a:custGeom>
              <a:avLst/>
              <a:gdLst>
                <a:gd name="T0" fmla="*/ 2147483647 w 97"/>
                <a:gd name="T1" fmla="*/ 2147483647 h 11"/>
                <a:gd name="T2" fmla="*/ 2147483647 w 97"/>
                <a:gd name="T3" fmla="*/ 2147483647 h 11"/>
                <a:gd name="T4" fmla="*/ 2147483647 w 97"/>
                <a:gd name="T5" fmla="*/ 2147483647 h 11"/>
                <a:gd name="T6" fmla="*/ 0 w 97"/>
                <a:gd name="T7" fmla="*/ 2147483647 h 11"/>
                <a:gd name="T8" fmla="*/ 0 w 97"/>
                <a:gd name="T9" fmla="*/ 2147483647 h 11"/>
                <a:gd name="T10" fmla="*/ 2147483647 w 97"/>
                <a:gd name="T11" fmla="*/ 0 h 11"/>
                <a:gd name="T12" fmla="*/ 2147483647 w 97"/>
                <a:gd name="T13" fmla="*/ 0 h 11"/>
                <a:gd name="T14" fmla="*/ 2147483647 w 97"/>
                <a:gd name="T15" fmla="*/ 2147483647 h 11"/>
                <a:gd name="T16" fmla="*/ 2147483647 w 97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11"/>
                <a:gd name="T29" fmla="*/ 97 w 97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11">
                  <a:moveTo>
                    <a:pt x="97" y="7"/>
                  </a:moveTo>
                  <a:cubicBezTo>
                    <a:pt x="97" y="10"/>
                    <a:pt x="95" y="11"/>
                    <a:pt x="9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1"/>
                    <a:pt x="97" y="3"/>
                  </a:cubicBezTo>
                  <a:lnTo>
                    <a:pt x="97" y="7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2" name="Freeform 30"/>
            <p:cNvSpPr>
              <a:spLocks noChangeArrowheads="1"/>
            </p:cNvSpPr>
            <p:nvPr/>
          </p:nvSpPr>
          <p:spPr bwMode="auto">
            <a:xfrm>
              <a:off x="165100" y="717550"/>
              <a:ext cx="84137" cy="82550"/>
            </a:xfrm>
            <a:custGeom>
              <a:avLst/>
              <a:gdLst>
                <a:gd name="T0" fmla="*/ 2147483647 w 22"/>
                <a:gd name="T1" fmla="*/ 2147483647 h 22"/>
                <a:gd name="T2" fmla="*/ 2147483647 w 22"/>
                <a:gd name="T3" fmla="*/ 2147483647 h 22"/>
                <a:gd name="T4" fmla="*/ 2147483647 w 22"/>
                <a:gd name="T5" fmla="*/ 2147483647 h 22"/>
                <a:gd name="T6" fmla="*/ 0 w 22"/>
                <a:gd name="T7" fmla="*/ 2147483647 h 22"/>
                <a:gd name="T8" fmla="*/ 0 w 22"/>
                <a:gd name="T9" fmla="*/ 2147483647 h 22"/>
                <a:gd name="T10" fmla="*/ 2147483647 w 22"/>
                <a:gd name="T11" fmla="*/ 0 h 22"/>
                <a:gd name="T12" fmla="*/ 2147483647 w 22"/>
                <a:gd name="T13" fmla="*/ 0 h 22"/>
                <a:gd name="T14" fmla="*/ 2147483647 w 22"/>
                <a:gd name="T15" fmla="*/ 2147483647 h 22"/>
                <a:gd name="T16" fmla="*/ 2147483647 w 22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2"/>
                <a:gd name="T29" fmla="*/ 22 w 22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2">
                  <a:moveTo>
                    <a:pt x="22" y="18"/>
                  </a:moveTo>
                  <a:cubicBezTo>
                    <a:pt x="22" y="21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5"/>
                  </a:cubicBezTo>
                  <a:lnTo>
                    <a:pt x="22" y="18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3" name="Freeform 31"/>
            <p:cNvSpPr>
              <a:spLocks noChangeArrowheads="1"/>
            </p:cNvSpPr>
            <p:nvPr/>
          </p:nvSpPr>
          <p:spPr bwMode="auto">
            <a:xfrm>
              <a:off x="249237" y="49212"/>
              <a:ext cx="285750" cy="147638"/>
            </a:xfrm>
            <a:custGeom>
              <a:avLst/>
              <a:gdLst>
                <a:gd name="T0" fmla="*/ 2147483647 w 76"/>
                <a:gd name="T1" fmla="*/ 2147483647 h 39"/>
                <a:gd name="T2" fmla="*/ 2147483647 w 76"/>
                <a:gd name="T3" fmla="*/ 2147483647 h 39"/>
                <a:gd name="T4" fmla="*/ 2147483647 w 76"/>
                <a:gd name="T5" fmla="*/ 2147483647 h 39"/>
                <a:gd name="T6" fmla="*/ 0 w 76"/>
                <a:gd name="T7" fmla="*/ 2147483647 h 39"/>
                <a:gd name="T8" fmla="*/ 0 w 76"/>
                <a:gd name="T9" fmla="*/ 2147483647 h 39"/>
                <a:gd name="T10" fmla="*/ 2147483647 w 76"/>
                <a:gd name="T11" fmla="*/ 0 h 39"/>
                <a:gd name="T12" fmla="*/ 2147483647 w 76"/>
                <a:gd name="T13" fmla="*/ 0 h 39"/>
                <a:gd name="T14" fmla="*/ 2147483647 w 76"/>
                <a:gd name="T15" fmla="*/ 2147483647 h 39"/>
                <a:gd name="T16" fmla="*/ 2147483647 w 76"/>
                <a:gd name="T17" fmla="*/ 2147483647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39"/>
                <a:gd name="T29" fmla="*/ 76 w 76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39">
                  <a:moveTo>
                    <a:pt x="76" y="25"/>
                  </a:moveTo>
                  <a:cubicBezTo>
                    <a:pt x="76" y="33"/>
                    <a:pt x="70" y="39"/>
                    <a:pt x="63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6" y="39"/>
                    <a:pt x="0" y="33"/>
                    <a:pt x="0" y="2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0" y="0"/>
                    <a:pt x="76" y="6"/>
                    <a:pt x="76" y="13"/>
                  </a:cubicBezTo>
                  <a:lnTo>
                    <a:pt x="76" y="25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56" name="组合 260"/>
          <p:cNvGrpSpPr>
            <a:grpSpLocks/>
          </p:cNvGrpSpPr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23562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3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4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5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6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7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8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9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0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1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2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3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4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5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6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7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8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9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0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1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2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3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4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5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6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8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9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0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1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2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3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4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5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6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7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8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9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0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1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2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3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4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5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6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7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8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9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0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1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2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3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4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5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6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7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8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9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0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1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2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3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4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5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6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7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8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9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0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1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2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3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4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5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6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7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8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9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0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1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2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3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4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5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6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7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8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9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0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1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2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3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4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5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6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7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8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9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0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1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2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3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4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5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6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7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8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9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0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1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2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3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4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5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6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7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8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9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0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3557" name="矩形 3"/>
          <p:cNvSpPr>
            <a:spLocks noChangeArrowheads="1"/>
          </p:cNvSpPr>
          <p:nvPr/>
        </p:nvSpPr>
        <p:spPr bwMode="auto">
          <a:xfrm>
            <a:off x="4978400" y="1079500"/>
            <a:ext cx="2235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研究过程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3558" name="矩形 161"/>
          <p:cNvSpPr>
            <a:spLocks noChangeArrowheads="1"/>
          </p:cNvSpPr>
          <p:nvPr/>
        </p:nvSpPr>
        <p:spPr bwMode="auto">
          <a:xfrm>
            <a:off x="5102225" y="1744663"/>
            <a:ext cx="1968500" cy="4603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3559" name="矩形 26"/>
          <p:cNvSpPr>
            <a:spLocks noChangeArrowheads="1"/>
          </p:cNvSpPr>
          <p:nvPr/>
        </p:nvSpPr>
        <p:spPr bwMode="auto">
          <a:xfrm>
            <a:off x="5129213" y="1811338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选题方案设计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3560" name="矩形 28"/>
          <p:cNvSpPr>
            <a:spLocks noChangeArrowheads="1"/>
          </p:cNvSpPr>
          <p:nvPr/>
        </p:nvSpPr>
        <p:spPr bwMode="auto">
          <a:xfrm>
            <a:off x="5129213" y="2201863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选题研究方法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3561" name="矩形 29"/>
          <p:cNvSpPr>
            <a:spLocks noChangeArrowheads="1"/>
          </p:cNvSpPr>
          <p:nvPr/>
        </p:nvSpPr>
        <p:spPr bwMode="auto">
          <a:xfrm>
            <a:off x="5114925" y="2635250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3.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选题运行过程</a:t>
            </a:r>
            <a:endParaRPr lang="zh-CN" altLang="en-US" sz="1800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椭圆 24"/>
          <p:cNvSpPr>
            <a:spLocks noChangeArrowheads="1"/>
          </p:cNvSpPr>
          <p:nvPr/>
        </p:nvSpPr>
        <p:spPr bwMode="auto">
          <a:xfrm>
            <a:off x="1571625" y="2225675"/>
            <a:ext cx="1987550" cy="1987550"/>
          </a:xfrm>
          <a:prstGeom prst="ellipse">
            <a:avLst/>
          </a:prstGeom>
          <a:solidFill>
            <a:srgbClr val="1F4E79"/>
          </a:solidFill>
          <a:ln w="41275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4579" name="组合 25"/>
          <p:cNvGrpSpPr>
            <a:grpSpLocks/>
          </p:cNvGrpSpPr>
          <p:nvPr/>
        </p:nvGrpSpPr>
        <p:grpSpPr bwMode="auto">
          <a:xfrm>
            <a:off x="2032000" y="2835275"/>
            <a:ext cx="1068388" cy="771525"/>
            <a:chOff x="0" y="0"/>
            <a:chExt cx="1068388" cy="771525"/>
          </a:xfrm>
        </p:grpSpPr>
        <p:sp>
          <p:nvSpPr>
            <p:cNvPr id="24614" name="Freeform 5"/>
            <p:cNvSpPr>
              <a:spLocks noChangeArrowheads="1"/>
            </p:cNvSpPr>
            <p:nvPr/>
          </p:nvSpPr>
          <p:spPr bwMode="auto">
            <a:xfrm>
              <a:off x="98425" y="52387"/>
              <a:ext cx="849313" cy="433388"/>
            </a:xfrm>
            <a:custGeom>
              <a:avLst/>
              <a:gdLst>
                <a:gd name="T0" fmla="*/ 2147483647 w 224"/>
                <a:gd name="T1" fmla="*/ 2147483647 h 114"/>
                <a:gd name="T2" fmla="*/ 2147483647 w 224"/>
                <a:gd name="T3" fmla="*/ 2147483647 h 114"/>
                <a:gd name="T4" fmla="*/ 2147483647 w 224"/>
                <a:gd name="T5" fmla="*/ 2147483647 h 114"/>
                <a:gd name="T6" fmla="*/ 0 w 224"/>
                <a:gd name="T7" fmla="*/ 2147483647 h 114"/>
                <a:gd name="T8" fmla="*/ 0 w 224"/>
                <a:gd name="T9" fmla="*/ 2147483647 h 114"/>
                <a:gd name="T10" fmla="*/ 2147483647 w 224"/>
                <a:gd name="T11" fmla="*/ 0 h 114"/>
                <a:gd name="T12" fmla="*/ 2147483647 w 224"/>
                <a:gd name="T13" fmla="*/ 0 h 114"/>
                <a:gd name="T14" fmla="*/ 2147483647 w 224"/>
                <a:gd name="T15" fmla="*/ 2147483647 h 114"/>
                <a:gd name="T16" fmla="*/ 2147483647 w 224"/>
                <a:gd name="T17" fmla="*/ 2147483647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4"/>
                <a:gd name="T28" fmla="*/ 0 h 114"/>
                <a:gd name="T29" fmla="*/ 224 w 224"/>
                <a:gd name="T30" fmla="*/ 114 h 1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4" h="114">
                  <a:moveTo>
                    <a:pt x="224" y="92"/>
                  </a:moveTo>
                  <a:cubicBezTo>
                    <a:pt x="224" y="105"/>
                    <a:pt x="215" y="114"/>
                    <a:pt x="203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9" y="114"/>
                    <a:pt x="0" y="105"/>
                    <a:pt x="0" y="9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15" y="0"/>
                    <a:pt x="224" y="10"/>
                    <a:pt x="224" y="22"/>
                  </a:cubicBezTo>
                  <a:lnTo>
                    <a:pt x="224" y="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5" name="Freeform 6"/>
            <p:cNvSpPr>
              <a:spLocks noChangeArrowheads="1"/>
            </p:cNvSpPr>
            <p:nvPr/>
          </p:nvSpPr>
          <p:spPr bwMode="auto">
            <a:xfrm>
              <a:off x="0" y="708025"/>
              <a:ext cx="1068388" cy="63500"/>
            </a:xfrm>
            <a:custGeom>
              <a:avLst/>
              <a:gdLst>
                <a:gd name="T0" fmla="*/ 2147483647 w 282"/>
                <a:gd name="T1" fmla="*/ 0 h 17"/>
                <a:gd name="T2" fmla="*/ 2147483647 w 282"/>
                <a:gd name="T3" fmla="*/ 2147483647 h 17"/>
                <a:gd name="T4" fmla="*/ 2147483647 w 282"/>
                <a:gd name="T5" fmla="*/ 2147483647 h 17"/>
                <a:gd name="T6" fmla="*/ 2147483647 w 282"/>
                <a:gd name="T7" fmla="*/ 0 h 17"/>
                <a:gd name="T8" fmla="*/ 2147483647 w 282"/>
                <a:gd name="T9" fmla="*/ 2147483647 h 17"/>
                <a:gd name="T10" fmla="*/ 2147483647 w 282"/>
                <a:gd name="T11" fmla="*/ 2147483647 h 17"/>
                <a:gd name="T12" fmla="*/ 2147483647 w 282"/>
                <a:gd name="T13" fmla="*/ 2147483647 h 17"/>
                <a:gd name="T14" fmla="*/ 2147483647 w 282"/>
                <a:gd name="T15" fmla="*/ 2147483647 h 17"/>
                <a:gd name="T16" fmla="*/ 2147483647 w 282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2"/>
                <a:gd name="T28" fmla="*/ 0 h 17"/>
                <a:gd name="T29" fmla="*/ 282 w 282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2" h="17">
                  <a:moveTo>
                    <a:pt x="281" y="0"/>
                  </a:moveTo>
                  <a:cubicBezTo>
                    <a:pt x="279" y="4"/>
                    <a:pt x="272" y="6"/>
                    <a:pt x="26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1" y="6"/>
                    <a:pt x="3" y="4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3"/>
                    <a:pt x="9" y="17"/>
                    <a:pt x="22" y="17"/>
                  </a:cubicBezTo>
                  <a:cubicBezTo>
                    <a:pt x="261" y="17"/>
                    <a:pt x="261" y="17"/>
                    <a:pt x="261" y="17"/>
                  </a:cubicBezTo>
                  <a:cubicBezTo>
                    <a:pt x="274" y="17"/>
                    <a:pt x="282" y="13"/>
                    <a:pt x="281" y="9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6" name="Freeform 7"/>
            <p:cNvSpPr>
              <a:spLocks noEditPoints="1" noChangeArrowheads="1"/>
            </p:cNvSpPr>
            <p:nvPr/>
          </p:nvSpPr>
          <p:spPr bwMode="auto">
            <a:xfrm>
              <a:off x="0" y="0"/>
              <a:ext cx="1068388" cy="708025"/>
            </a:xfrm>
            <a:custGeom>
              <a:avLst/>
              <a:gdLst>
                <a:gd name="T0" fmla="*/ 2147483647 w 282"/>
                <a:gd name="T1" fmla="*/ 2147483647 h 186"/>
                <a:gd name="T2" fmla="*/ 2147483647 w 282"/>
                <a:gd name="T3" fmla="*/ 2147483647 h 186"/>
                <a:gd name="T4" fmla="*/ 2147483647 w 282"/>
                <a:gd name="T5" fmla="*/ 2147483647 h 186"/>
                <a:gd name="T6" fmla="*/ 2147483647 w 282"/>
                <a:gd name="T7" fmla="*/ 0 h 186"/>
                <a:gd name="T8" fmla="*/ 2147483647 w 282"/>
                <a:gd name="T9" fmla="*/ 2147483647 h 186"/>
                <a:gd name="T10" fmla="*/ 2147483647 w 282"/>
                <a:gd name="T11" fmla="*/ 2147483647 h 186"/>
                <a:gd name="T12" fmla="*/ 2147483647 w 282"/>
                <a:gd name="T13" fmla="*/ 2147483647 h 186"/>
                <a:gd name="T14" fmla="*/ 2147483647 w 282"/>
                <a:gd name="T15" fmla="*/ 2147483647 h 186"/>
                <a:gd name="T16" fmla="*/ 2147483647 w 282"/>
                <a:gd name="T17" fmla="*/ 2147483647 h 186"/>
                <a:gd name="T18" fmla="*/ 2147483647 w 282"/>
                <a:gd name="T19" fmla="*/ 2147483647 h 186"/>
                <a:gd name="T20" fmla="*/ 2147483647 w 282"/>
                <a:gd name="T21" fmla="*/ 2147483647 h 186"/>
                <a:gd name="T22" fmla="*/ 2147483647 w 282"/>
                <a:gd name="T23" fmla="*/ 2147483647 h 186"/>
                <a:gd name="T24" fmla="*/ 2147483647 w 282"/>
                <a:gd name="T25" fmla="*/ 2147483647 h 186"/>
                <a:gd name="T26" fmla="*/ 2147483647 w 282"/>
                <a:gd name="T27" fmla="*/ 2147483647 h 186"/>
                <a:gd name="T28" fmla="*/ 2147483647 w 282"/>
                <a:gd name="T29" fmla="*/ 2147483647 h 186"/>
                <a:gd name="T30" fmla="*/ 2147483647 w 282"/>
                <a:gd name="T31" fmla="*/ 2147483647 h 186"/>
                <a:gd name="T32" fmla="*/ 2147483647 w 282"/>
                <a:gd name="T33" fmla="*/ 2147483647 h 186"/>
                <a:gd name="T34" fmla="*/ 2147483647 w 282"/>
                <a:gd name="T35" fmla="*/ 2147483647 h 186"/>
                <a:gd name="T36" fmla="*/ 2147483647 w 282"/>
                <a:gd name="T37" fmla="*/ 2147483647 h 186"/>
                <a:gd name="T38" fmla="*/ 2147483647 w 282"/>
                <a:gd name="T39" fmla="*/ 2147483647 h 186"/>
                <a:gd name="T40" fmla="*/ 2147483647 w 282"/>
                <a:gd name="T41" fmla="*/ 2147483647 h 186"/>
                <a:gd name="T42" fmla="*/ 2147483647 w 282"/>
                <a:gd name="T43" fmla="*/ 2147483647 h 186"/>
                <a:gd name="T44" fmla="*/ 2147483647 w 282"/>
                <a:gd name="T45" fmla="*/ 2147483647 h 186"/>
                <a:gd name="T46" fmla="*/ 2147483647 w 282"/>
                <a:gd name="T47" fmla="*/ 2147483647 h 186"/>
                <a:gd name="T48" fmla="*/ 2147483647 w 282"/>
                <a:gd name="T49" fmla="*/ 2147483647 h 186"/>
                <a:gd name="T50" fmla="*/ 2147483647 w 282"/>
                <a:gd name="T51" fmla="*/ 2147483647 h 186"/>
                <a:gd name="T52" fmla="*/ 2147483647 w 282"/>
                <a:gd name="T53" fmla="*/ 2147483647 h 186"/>
                <a:gd name="T54" fmla="*/ 2147483647 w 282"/>
                <a:gd name="T55" fmla="*/ 2147483647 h 186"/>
                <a:gd name="T56" fmla="*/ 2147483647 w 282"/>
                <a:gd name="T57" fmla="*/ 2147483647 h 186"/>
                <a:gd name="T58" fmla="*/ 2147483647 w 282"/>
                <a:gd name="T59" fmla="*/ 2147483647 h 186"/>
                <a:gd name="T60" fmla="*/ 2147483647 w 282"/>
                <a:gd name="T61" fmla="*/ 2147483647 h 186"/>
                <a:gd name="T62" fmla="*/ 2147483647 w 282"/>
                <a:gd name="T63" fmla="*/ 2147483647 h 186"/>
                <a:gd name="T64" fmla="*/ 2147483647 w 282"/>
                <a:gd name="T65" fmla="*/ 2147483647 h 186"/>
                <a:gd name="T66" fmla="*/ 2147483647 w 282"/>
                <a:gd name="T67" fmla="*/ 2147483647 h 186"/>
                <a:gd name="T68" fmla="*/ 2147483647 w 282"/>
                <a:gd name="T69" fmla="*/ 2147483647 h 186"/>
                <a:gd name="T70" fmla="*/ 2147483647 w 282"/>
                <a:gd name="T71" fmla="*/ 2147483647 h 186"/>
                <a:gd name="T72" fmla="*/ 2147483647 w 282"/>
                <a:gd name="T73" fmla="*/ 2147483647 h 186"/>
                <a:gd name="T74" fmla="*/ 2147483647 w 282"/>
                <a:gd name="T75" fmla="*/ 2147483647 h 186"/>
                <a:gd name="T76" fmla="*/ 2147483647 w 282"/>
                <a:gd name="T77" fmla="*/ 2147483647 h 186"/>
                <a:gd name="T78" fmla="*/ 2147483647 w 282"/>
                <a:gd name="T79" fmla="*/ 2147483647 h 186"/>
                <a:gd name="T80" fmla="*/ 2147483647 w 282"/>
                <a:gd name="T81" fmla="*/ 2147483647 h 186"/>
                <a:gd name="T82" fmla="*/ 2147483647 w 282"/>
                <a:gd name="T83" fmla="*/ 2147483647 h 186"/>
                <a:gd name="T84" fmla="*/ 2147483647 w 282"/>
                <a:gd name="T85" fmla="*/ 2147483647 h 186"/>
                <a:gd name="T86" fmla="*/ 2147483647 w 282"/>
                <a:gd name="T87" fmla="*/ 2147483647 h 186"/>
                <a:gd name="T88" fmla="*/ 2147483647 w 282"/>
                <a:gd name="T89" fmla="*/ 2147483647 h 186"/>
                <a:gd name="T90" fmla="*/ 2147483647 w 282"/>
                <a:gd name="T91" fmla="*/ 2147483647 h 186"/>
                <a:gd name="T92" fmla="*/ 2147483647 w 282"/>
                <a:gd name="T93" fmla="*/ 2147483647 h 186"/>
                <a:gd name="T94" fmla="*/ 2147483647 w 282"/>
                <a:gd name="T95" fmla="*/ 2147483647 h 186"/>
                <a:gd name="T96" fmla="*/ 2147483647 w 282"/>
                <a:gd name="T97" fmla="*/ 2147483647 h 1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2"/>
                <a:gd name="T148" fmla="*/ 0 h 186"/>
                <a:gd name="T149" fmla="*/ 282 w 282"/>
                <a:gd name="T150" fmla="*/ 186 h 18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2" h="186">
                  <a:moveTo>
                    <a:pt x="281" y="178"/>
                  </a:moveTo>
                  <a:cubicBezTo>
                    <a:pt x="269" y="145"/>
                    <a:pt x="269" y="145"/>
                    <a:pt x="269" y="145"/>
                  </a:cubicBezTo>
                  <a:cubicBezTo>
                    <a:pt x="267" y="141"/>
                    <a:pt x="257" y="137"/>
                    <a:pt x="246" y="137"/>
                  </a:cubicBezTo>
                  <a:cubicBezTo>
                    <a:pt x="246" y="137"/>
                    <a:pt x="246" y="137"/>
                    <a:pt x="246" y="137"/>
                  </a:cubicBezTo>
                  <a:cubicBezTo>
                    <a:pt x="256" y="131"/>
                    <a:pt x="263" y="119"/>
                    <a:pt x="263" y="10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16"/>
                    <a:pt x="248" y="0"/>
                    <a:pt x="22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8" y="0"/>
                    <a:pt x="30" y="4"/>
                    <a:pt x="23" y="11"/>
                  </a:cubicBezTo>
                  <a:cubicBezTo>
                    <a:pt x="17" y="18"/>
                    <a:pt x="13" y="27"/>
                    <a:pt x="13" y="3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3" y="120"/>
                    <a:pt x="20" y="131"/>
                    <a:pt x="31" y="137"/>
                  </a:cubicBezTo>
                  <a:cubicBezTo>
                    <a:pt x="22" y="138"/>
                    <a:pt x="15" y="142"/>
                    <a:pt x="14" y="145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82"/>
                    <a:pt x="9" y="186"/>
                    <a:pt x="22" y="186"/>
                  </a:cubicBezTo>
                  <a:cubicBezTo>
                    <a:pt x="261" y="186"/>
                    <a:pt x="261" y="186"/>
                    <a:pt x="261" y="186"/>
                  </a:cubicBezTo>
                  <a:cubicBezTo>
                    <a:pt x="274" y="186"/>
                    <a:pt x="282" y="182"/>
                    <a:pt x="281" y="178"/>
                  </a:cubicBezTo>
                  <a:close/>
                  <a:moveTo>
                    <a:pt x="77" y="161"/>
                  </a:moveTo>
                  <a:cubicBezTo>
                    <a:pt x="78" y="158"/>
                    <a:pt x="84" y="156"/>
                    <a:pt x="90" y="156"/>
                  </a:cubicBezTo>
                  <a:cubicBezTo>
                    <a:pt x="97" y="156"/>
                    <a:pt x="102" y="158"/>
                    <a:pt x="102" y="161"/>
                  </a:cubicBezTo>
                  <a:cubicBezTo>
                    <a:pt x="102" y="163"/>
                    <a:pt x="96" y="165"/>
                    <a:pt x="89" y="165"/>
                  </a:cubicBezTo>
                  <a:cubicBezTo>
                    <a:pt x="82" y="165"/>
                    <a:pt x="77" y="163"/>
                    <a:pt x="77" y="161"/>
                  </a:cubicBezTo>
                  <a:close/>
                  <a:moveTo>
                    <a:pt x="75" y="153"/>
                  </a:moveTo>
                  <a:cubicBezTo>
                    <a:pt x="68" y="153"/>
                    <a:pt x="63" y="150"/>
                    <a:pt x="64" y="148"/>
                  </a:cubicBezTo>
                  <a:cubicBezTo>
                    <a:pt x="64" y="145"/>
                    <a:pt x="70" y="143"/>
                    <a:pt x="76" y="143"/>
                  </a:cubicBezTo>
                  <a:cubicBezTo>
                    <a:pt x="83" y="143"/>
                    <a:pt x="88" y="145"/>
                    <a:pt x="87" y="148"/>
                  </a:cubicBezTo>
                  <a:cubicBezTo>
                    <a:pt x="87" y="150"/>
                    <a:pt x="81" y="153"/>
                    <a:pt x="75" y="153"/>
                  </a:cubicBezTo>
                  <a:close/>
                  <a:moveTo>
                    <a:pt x="97" y="148"/>
                  </a:moveTo>
                  <a:cubicBezTo>
                    <a:pt x="97" y="145"/>
                    <a:pt x="102" y="143"/>
                    <a:pt x="109" y="143"/>
                  </a:cubicBezTo>
                  <a:cubicBezTo>
                    <a:pt x="115" y="143"/>
                    <a:pt x="120" y="145"/>
                    <a:pt x="120" y="148"/>
                  </a:cubicBezTo>
                  <a:cubicBezTo>
                    <a:pt x="120" y="150"/>
                    <a:pt x="115" y="153"/>
                    <a:pt x="108" y="153"/>
                  </a:cubicBezTo>
                  <a:cubicBezTo>
                    <a:pt x="101" y="153"/>
                    <a:pt x="96" y="150"/>
                    <a:pt x="97" y="148"/>
                  </a:cubicBezTo>
                  <a:close/>
                  <a:moveTo>
                    <a:pt x="124" y="156"/>
                  </a:moveTo>
                  <a:cubicBezTo>
                    <a:pt x="131" y="156"/>
                    <a:pt x="136" y="158"/>
                    <a:pt x="136" y="161"/>
                  </a:cubicBezTo>
                  <a:cubicBezTo>
                    <a:pt x="136" y="163"/>
                    <a:pt x="130" y="165"/>
                    <a:pt x="124" y="165"/>
                  </a:cubicBezTo>
                  <a:cubicBezTo>
                    <a:pt x="117" y="165"/>
                    <a:pt x="111" y="163"/>
                    <a:pt x="112" y="161"/>
                  </a:cubicBezTo>
                  <a:cubicBezTo>
                    <a:pt x="112" y="158"/>
                    <a:pt x="117" y="156"/>
                    <a:pt x="124" y="156"/>
                  </a:cubicBezTo>
                  <a:close/>
                  <a:moveTo>
                    <a:pt x="129" y="148"/>
                  </a:moveTo>
                  <a:cubicBezTo>
                    <a:pt x="130" y="145"/>
                    <a:pt x="135" y="143"/>
                    <a:pt x="141" y="143"/>
                  </a:cubicBezTo>
                  <a:cubicBezTo>
                    <a:pt x="148" y="143"/>
                    <a:pt x="153" y="145"/>
                    <a:pt x="153" y="148"/>
                  </a:cubicBezTo>
                  <a:cubicBezTo>
                    <a:pt x="153" y="150"/>
                    <a:pt x="148" y="153"/>
                    <a:pt x="141" y="153"/>
                  </a:cubicBezTo>
                  <a:cubicBezTo>
                    <a:pt x="135" y="153"/>
                    <a:pt x="129" y="150"/>
                    <a:pt x="129" y="148"/>
                  </a:cubicBezTo>
                  <a:close/>
                  <a:moveTo>
                    <a:pt x="158" y="156"/>
                  </a:moveTo>
                  <a:cubicBezTo>
                    <a:pt x="164" y="156"/>
                    <a:pt x="170" y="158"/>
                    <a:pt x="170" y="161"/>
                  </a:cubicBezTo>
                  <a:cubicBezTo>
                    <a:pt x="170" y="163"/>
                    <a:pt x="165" y="165"/>
                    <a:pt x="158" y="165"/>
                  </a:cubicBezTo>
                  <a:cubicBezTo>
                    <a:pt x="151" y="165"/>
                    <a:pt x="146" y="163"/>
                    <a:pt x="146" y="161"/>
                  </a:cubicBezTo>
                  <a:cubicBezTo>
                    <a:pt x="146" y="158"/>
                    <a:pt x="151" y="156"/>
                    <a:pt x="158" y="156"/>
                  </a:cubicBezTo>
                  <a:close/>
                  <a:moveTo>
                    <a:pt x="162" y="148"/>
                  </a:moveTo>
                  <a:cubicBezTo>
                    <a:pt x="162" y="145"/>
                    <a:pt x="167" y="143"/>
                    <a:pt x="174" y="143"/>
                  </a:cubicBezTo>
                  <a:cubicBezTo>
                    <a:pt x="180" y="143"/>
                    <a:pt x="186" y="145"/>
                    <a:pt x="186" y="148"/>
                  </a:cubicBezTo>
                  <a:cubicBezTo>
                    <a:pt x="186" y="150"/>
                    <a:pt x="181" y="153"/>
                    <a:pt x="175" y="153"/>
                  </a:cubicBezTo>
                  <a:cubicBezTo>
                    <a:pt x="168" y="153"/>
                    <a:pt x="163" y="150"/>
                    <a:pt x="162" y="148"/>
                  </a:cubicBezTo>
                  <a:close/>
                  <a:moveTo>
                    <a:pt x="191" y="156"/>
                  </a:moveTo>
                  <a:cubicBezTo>
                    <a:pt x="198" y="156"/>
                    <a:pt x="204" y="158"/>
                    <a:pt x="204" y="161"/>
                  </a:cubicBezTo>
                  <a:cubicBezTo>
                    <a:pt x="205" y="163"/>
                    <a:pt x="200" y="165"/>
                    <a:pt x="193" y="165"/>
                  </a:cubicBezTo>
                  <a:cubicBezTo>
                    <a:pt x="186" y="165"/>
                    <a:pt x="180" y="163"/>
                    <a:pt x="180" y="161"/>
                  </a:cubicBezTo>
                  <a:cubicBezTo>
                    <a:pt x="179" y="158"/>
                    <a:pt x="185" y="156"/>
                    <a:pt x="191" y="156"/>
                  </a:cubicBezTo>
                  <a:close/>
                  <a:moveTo>
                    <a:pt x="195" y="148"/>
                  </a:moveTo>
                  <a:cubicBezTo>
                    <a:pt x="195" y="145"/>
                    <a:pt x="200" y="143"/>
                    <a:pt x="206" y="143"/>
                  </a:cubicBezTo>
                  <a:cubicBezTo>
                    <a:pt x="213" y="143"/>
                    <a:pt x="218" y="145"/>
                    <a:pt x="219" y="148"/>
                  </a:cubicBezTo>
                  <a:cubicBezTo>
                    <a:pt x="220" y="150"/>
                    <a:pt x="215" y="153"/>
                    <a:pt x="208" y="153"/>
                  </a:cubicBezTo>
                  <a:cubicBezTo>
                    <a:pt x="201" y="153"/>
                    <a:pt x="196" y="150"/>
                    <a:pt x="195" y="148"/>
                  </a:cubicBezTo>
                  <a:close/>
                  <a:moveTo>
                    <a:pt x="18" y="10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28"/>
                    <a:pt x="21" y="20"/>
                    <a:pt x="26" y="14"/>
                  </a:cubicBezTo>
                  <a:cubicBezTo>
                    <a:pt x="32" y="8"/>
                    <a:pt x="39" y="5"/>
                    <a:pt x="47" y="5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245" y="5"/>
                    <a:pt x="258" y="19"/>
                    <a:pt x="258" y="36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23"/>
                    <a:pt x="245" y="137"/>
                    <a:pt x="229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31" y="137"/>
                    <a:pt x="18" y="123"/>
                    <a:pt x="18" y="106"/>
                  </a:cubicBezTo>
                  <a:close/>
                  <a:moveTo>
                    <a:pt x="31" y="148"/>
                  </a:moveTo>
                  <a:cubicBezTo>
                    <a:pt x="32" y="145"/>
                    <a:pt x="37" y="143"/>
                    <a:pt x="44" y="143"/>
                  </a:cubicBezTo>
                  <a:cubicBezTo>
                    <a:pt x="50" y="143"/>
                    <a:pt x="55" y="145"/>
                    <a:pt x="54" y="148"/>
                  </a:cubicBezTo>
                  <a:cubicBezTo>
                    <a:pt x="54" y="150"/>
                    <a:pt x="48" y="153"/>
                    <a:pt x="41" y="153"/>
                  </a:cubicBezTo>
                  <a:cubicBezTo>
                    <a:pt x="35" y="153"/>
                    <a:pt x="30" y="150"/>
                    <a:pt x="31" y="148"/>
                  </a:cubicBezTo>
                  <a:close/>
                  <a:moveTo>
                    <a:pt x="43" y="161"/>
                  </a:moveTo>
                  <a:cubicBezTo>
                    <a:pt x="44" y="158"/>
                    <a:pt x="50" y="156"/>
                    <a:pt x="57" y="156"/>
                  </a:cubicBezTo>
                  <a:cubicBezTo>
                    <a:pt x="63" y="156"/>
                    <a:pt x="68" y="158"/>
                    <a:pt x="68" y="161"/>
                  </a:cubicBezTo>
                  <a:cubicBezTo>
                    <a:pt x="67" y="163"/>
                    <a:pt x="61" y="165"/>
                    <a:pt x="54" y="165"/>
                  </a:cubicBezTo>
                  <a:cubicBezTo>
                    <a:pt x="48" y="165"/>
                    <a:pt x="43" y="163"/>
                    <a:pt x="43" y="161"/>
                  </a:cubicBezTo>
                  <a:close/>
                  <a:moveTo>
                    <a:pt x="213" y="180"/>
                  </a:moveTo>
                  <a:cubicBezTo>
                    <a:pt x="70" y="180"/>
                    <a:pt x="70" y="180"/>
                    <a:pt x="70" y="180"/>
                  </a:cubicBezTo>
                  <a:cubicBezTo>
                    <a:pt x="64" y="180"/>
                    <a:pt x="59" y="178"/>
                    <a:pt x="59" y="176"/>
                  </a:cubicBezTo>
                  <a:cubicBezTo>
                    <a:pt x="60" y="174"/>
                    <a:pt x="65" y="172"/>
                    <a:pt x="71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7" y="172"/>
                    <a:pt x="223" y="174"/>
                    <a:pt x="223" y="176"/>
                  </a:cubicBezTo>
                  <a:cubicBezTo>
                    <a:pt x="224" y="178"/>
                    <a:pt x="219" y="180"/>
                    <a:pt x="213" y="180"/>
                  </a:cubicBezTo>
                  <a:close/>
                  <a:moveTo>
                    <a:pt x="227" y="165"/>
                  </a:moveTo>
                  <a:cubicBezTo>
                    <a:pt x="220" y="165"/>
                    <a:pt x="214" y="163"/>
                    <a:pt x="214" y="161"/>
                  </a:cubicBezTo>
                  <a:cubicBezTo>
                    <a:pt x="213" y="158"/>
                    <a:pt x="218" y="156"/>
                    <a:pt x="225" y="156"/>
                  </a:cubicBezTo>
                  <a:cubicBezTo>
                    <a:pt x="232" y="156"/>
                    <a:pt x="238" y="158"/>
                    <a:pt x="238" y="161"/>
                  </a:cubicBezTo>
                  <a:cubicBezTo>
                    <a:pt x="239" y="163"/>
                    <a:pt x="234" y="165"/>
                    <a:pt x="227" y="165"/>
                  </a:cubicBezTo>
                  <a:close/>
                  <a:moveTo>
                    <a:pt x="241" y="153"/>
                  </a:moveTo>
                  <a:cubicBezTo>
                    <a:pt x="235" y="153"/>
                    <a:pt x="229" y="150"/>
                    <a:pt x="228" y="148"/>
                  </a:cubicBezTo>
                  <a:cubicBezTo>
                    <a:pt x="228" y="145"/>
                    <a:pt x="232" y="143"/>
                    <a:pt x="239" y="143"/>
                  </a:cubicBezTo>
                  <a:cubicBezTo>
                    <a:pt x="245" y="143"/>
                    <a:pt x="251" y="145"/>
                    <a:pt x="252" y="148"/>
                  </a:cubicBezTo>
                  <a:cubicBezTo>
                    <a:pt x="253" y="150"/>
                    <a:pt x="248" y="153"/>
                    <a:pt x="241" y="1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80" name="椭圆 29"/>
          <p:cNvSpPr>
            <a:spLocks noChangeArrowheads="1"/>
          </p:cNvSpPr>
          <p:nvPr/>
        </p:nvSpPr>
        <p:spPr bwMode="auto">
          <a:xfrm>
            <a:off x="3957638" y="2225675"/>
            <a:ext cx="1987550" cy="1987550"/>
          </a:xfrm>
          <a:prstGeom prst="ellipse">
            <a:avLst/>
          </a:prstGeom>
          <a:solidFill>
            <a:srgbClr val="235889"/>
          </a:solidFill>
          <a:ln w="41275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4581" name="组合 30"/>
          <p:cNvGrpSpPr>
            <a:grpSpLocks/>
          </p:cNvGrpSpPr>
          <p:nvPr/>
        </p:nvGrpSpPr>
        <p:grpSpPr bwMode="auto">
          <a:xfrm>
            <a:off x="4759325" y="2719388"/>
            <a:ext cx="384175" cy="1001712"/>
            <a:chOff x="0" y="0"/>
            <a:chExt cx="385762" cy="1001713"/>
          </a:xfrm>
        </p:grpSpPr>
        <p:sp>
          <p:nvSpPr>
            <p:cNvPr id="24612" name="Freeform 5"/>
            <p:cNvSpPr>
              <a:spLocks noChangeArrowheads="1"/>
            </p:cNvSpPr>
            <p:nvPr/>
          </p:nvSpPr>
          <p:spPr bwMode="auto">
            <a:xfrm>
              <a:off x="146050" y="0"/>
              <a:ext cx="239712" cy="395288"/>
            </a:xfrm>
            <a:custGeom>
              <a:avLst/>
              <a:gdLst>
                <a:gd name="T0" fmla="*/ 2147483647 w 62"/>
                <a:gd name="T1" fmla="*/ 2147483647 h 104"/>
                <a:gd name="T2" fmla="*/ 2147483647 w 62"/>
                <a:gd name="T3" fmla="*/ 2147483647 h 104"/>
                <a:gd name="T4" fmla="*/ 2147483647 w 62"/>
                <a:gd name="T5" fmla="*/ 2147483647 h 104"/>
                <a:gd name="T6" fmla="*/ 2147483647 w 62"/>
                <a:gd name="T7" fmla="*/ 2147483647 h 104"/>
                <a:gd name="T8" fmla="*/ 2147483647 w 62"/>
                <a:gd name="T9" fmla="*/ 2147483647 h 104"/>
                <a:gd name="T10" fmla="*/ 2147483647 w 62"/>
                <a:gd name="T11" fmla="*/ 2147483647 h 104"/>
                <a:gd name="T12" fmla="*/ 2147483647 w 62"/>
                <a:gd name="T13" fmla="*/ 2147483647 h 104"/>
                <a:gd name="T14" fmla="*/ 2147483647 w 62"/>
                <a:gd name="T15" fmla="*/ 2147483647 h 104"/>
                <a:gd name="T16" fmla="*/ 2147483647 w 62"/>
                <a:gd name="T17" fmla="*/ 2147483647 h 104"/>
                <a:gd name="T18" fmla="*/ 2147483647 w 62"/>
                <a:gd name="T19" fmla="*/ 2147483647 h 104"/>
                <a:gd name="T20" fmla="*/ 2147483647 w 62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104"/>
                <a:gd name="T35" fmla="*/ 62 w 62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104">
                  <a:moveTo>
                    <a:pt x="47" y="9"/>
                  </a:moveTo>
                  <a:cubicBezTo>
                    <a:pt x="47" y="15"/>
                    <a:pt x="47" y="22"/>
                    <a:pt x="47" y="28"/>
                  </a:cubicBezTo>
                  <a:cubicBezTo>
                    <a:pt x="47" y="35"/>
                    <a:pt x="43" y="40"/>
                    <a:pt x="37" y="43"/>
                  </a:cubicBezTo>
                  <a:cubicBezTo>
                    <a:pt x="32" y="46"/>
                    <a:pt x="25" y="45"/>
                    <a:pt x="20" y="47"/>
                  </a:cubicBezTo>
                  <a:cubicBezTo>
                    <a:pt x="0" y="56"/>
                    <a:pt x="1" y="76"/>
                    <a:pt x="1" y="95"/>
                  </a:cubicBezTo>
                  <a:cubicBezTo>
                    <a:pt x="1" y="104"/>
                    <a:pt x="15" y="104"/>
                    <a:pt x="15" y="95"/>
                  </a:cubicBezTo>
                  <a:cubicBezTo>
                    <a:pt x="15" y="89"/>
                    <a:pt x="15" y="82"/>
                    <a:pt x="15" y="76"/>
                  </a:cubicBezTo>
                  <a:cubicBezTo>
                    <a:pt x="15" y="69"/>
                    <a:pt x="19" y="64"/>
                    <a:pt x="25" y="61"/>
                  </a:cubicBezTo>
                  <a:cubicBezTo>
                    <a:pt x="30" y="58"/>
                    <a:pt x="37" y="59"/>
                    <a:pt x="42" y="57"/>
                  </a:cubicBezTo>
                  <a:cubicBezTo>
                    <a:pt x="62" y="48"/>
                    <a:pt x="61" y="28"/>
                    <a:pt x="61" y="9"/>
                  </a:cubicBezTo>
                  <a:cubicBezTo>
                    <a:pt x="61" y="0"/>
                    <a:pt x="47" y="0"/>
                    <a:pt x="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13" name="Freeform 6"/>
            <p:cNvSpPr>
              <a:spLocks noEditPoints="1" noChangeArrowheads="1"/>
            </p:cNvSpPr>
            <p:nvPr/>
          </p:nvSpPr>
          <p:spPr bwMode="auto">
            <a:xfrm>
              <a:off x="0" y="431800"/>
              <a:ext cx="363537" cy="569913"/>
            </a:xfrm>
            <a:custGeom>
              <a:avLst/>
              <a:gdLst>
                <a:gd name="T0" fmla="*/ 2147483647 w 94"/>
                <a:gd name="T1" fmla="*/ 0 h 150"/>
                <a:gd name="T2" fmla="*/ 2147483647 w 94"/>
                <a:gd name="T3" fmla="*/ 0 h 150"/>
                <a:gd name="T4" fmla="*/ 0 w 94"/>
                <a:gd name="T5" fmla="*/ 2147483647 h 150"/>
                <a:gd name="T6" fmla="*/ 0 w 94"/>
                <a:gd name="T7" fmla="*/ 2147483647 h 150"/>
                <a:gd name="T8" fmla="*/ 2147483647 w 94"/>
                <a:gd name="T9" fmla="*/ 2147483647 h 150"/>
                <a:gd name="T10" fmla="*/ 2147483647 w 94"/>
                <a:gd name="T11" fmla="*/ 0 h 150"/>
                <a:gd name="T12" fmla="*/ 2147483647 w 94"/>
                <a:gd name="T13" fmla="*/ 0 h 150"/>
                <a:gd name="T14" fmla="*/ 2147483647 w 94"/>
                <a:gd name="T15" fmla="*/ 0 h 150"/>
                <a:gd name="T16" fmla="*/ 2147483647 w 94"/>
                <a:gd name="T17" fmla="*/ 2147483647 h 150"/>
                <a:gd name="T18" fmla="*/ 2147483647 w 94"/>
                <a:gd name="T19" fmla="*/ 2147483647 h 150"/>
                <a:gd name="T20" fmla="*/ 2147483647 w 94"/>
                <a:gd name="T21" fmla="*/ 2147483647 h 150"/>
                <a:gd name="T22" fmla="*/ 2147483647 w 94"/>
                <a:gd name="T23" fmla="*/ 0 h 150"/>
                <a:gd name="T24" fmla="*/ 0 w 94"/>
                <a:gd name="T25" fmla="*/ 2147483647 h 150"/>
                <a:gd name="T26" fmla="*/ 2147483647 w 94"/>
                <a:gd name="T27" fmla="*/ 2147483647 h 150"/>
                <a:gd name="T28" fmla="*/ 2147483647 w 94"/>
                <a:gd name="T29" fmla="*/ 2147483647 h 150"/>
                <a:gd name="T30" fmla="*/ 2147483647 w 94"/>
                <a:gd name="T31" fmla="*/ 2147483647 h 150"/>
                <a:gd name="T32" fmla="*/ 2147483647 w 94"/>
                <a:gd name="T33" fmla="*/ 2147483647 h 150"/>
                <a:gd name="T34" fmla="*/ 0 w 94"/>
                <a:gd name="T35" fmla="*/ 2147483647 h 150"/>
                <a:gd name="T36" fmla="*/ 0 w 94"/>
                <a:gd name="T37" fmla="*/ 2147483647 h 1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4"/>
                <a:gd name="T58" fmla="*/ 0 h 150"/>
                <a:gd name="T59" fmla="*/ 94 w 94"/>
                <a:gd name="T60" fmla="*/ 150 h 1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4" h="150">
                  <a:moveTo>
                    <a:pt x="39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9" y="40"/>
                    <a:pt x="39" y="40"/>
                    <a:pt x="39" y="40"/>
                  </a:cubicBezTo>
                  <a:lnTo>
                    <a:pt x="39" y="0"/>
                  </a:lnTo>
                  <a:close/>
                  <a:moveTo>
                    <a:pt x="6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13"/>
                    <a:pt x="81" y="0"/>
                    <a:pt x="66" y="0"/>
                  </a:cubicBezTo>
                  <a:close/>
                  <a:moveTo>
                    <a:pt x="0" y="121"/>
                  </a:moveTo>
                  <a:cubicBezTo>
                    <a:pt x="0" y="137"/>
                    <a:pt x="12" y="150"/>
                    <a:pt x="27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81" y="150"/>
                    <a:pt x="94" y="137"/>
                    <a:pt x="94" y="121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82" name="椭圆 33"/>
          <p:cNvSpPr>
            <a:spLocks noChangeArrowheads="1"/>
          </p:cNvSpPr>
          <p:nvPr/>
        </p:nvSpPr>
        <p:spPr bwMode="auto">
          <a:xfrm>
            <a:off x="6342063" y="2225675"/>
            <a:ext cx="1985962" cy="1987550"/>
          </a:xfrm>
          <a:prstGeom prst="ellipse">
            <a:avLst/>
          </a:prstGeom>
          <a:solidFill>
            <a:srgbClr val="38526E"/>
          </a:solidFill>
          <a:ln w="41275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4583" name="组合 34"/>
          <p:cNvGrpSpPr>
            <a:grpSpLocks/>
          </p:cNvGrpSpPr>
          <p:nvPr/>
        </p:nvGrpSpPr>
        <p:grpSpPr bwMode="auto">
          <a:xfrm>
            <a:off x="6905625" y="2844800"/>
            <a:ext cx="860425" cy="750888"/>
            <a:chOff x="0" y="0"/>
            <a:chExt cx="860424" cy="750888"/>
          </a:xfrm>
        </p:grpSpPr>
        <p:sp>
          <p:nvSpPr>
            <p:cNvPr id="24607" name="Freeform 10"/>
            <p:cNvSpPr>
              <a:spLocks noChangeArrowheads="1"/>
            </p:cNvSpPr>
            <p:nvPr/>
          </p:nvSpPr>
          <p:spPr bwMode="auto">
            <a:xfrm>
              <a:off x="0" y="260350"/>
              <a:ext cx="754062" cy="160338"/>
            </a:xfrm>
            <a:custGeom>
              <a:avLst/>
              <a:gdLst>
                <a:gd name="T0" fmla="*/ 2147483647 w 198"/>
                <a:gd name="T1" fmla="*/ 2147483647 h 42"/>
                <a:gd name="T2" fmla="*/ 2147483647 w 198"/>
                <a:gd name="T3" fmla="*/ 2147483647 h 42"/>
                <a:gd name="T4" fmla="*/ 2147483647 w 198"/>
                <a:gd name="T5" fmla="*/ 2147483647 h 42"/>
                <a:gd name="T6" fmla="*/ 2147483647 w 198"/>
                <a:gd name="T7" fmla="*/ 2147483647 h 42"/>
                <a:gd name="T8" fmla="*/ 2147483647 w 198"/>
                <a:gd name="T9" fmla="*/ 2147483647 h 42"/>
                <a:gd name="T10" fmla="*/ 2147483647 w 198"/>
                <a:gd name="T11" fmla="*/ 2147483647 h 42"/>
                <a:gd name="T12" fmla="*/ 2147483647 w 198"/>
                <a:gd name="T13" fmla="*/ 2147483647 h 42"/>
                <a:gd name="T14" fmla="*/ 2147483647 w 198"/>
                <a:gd name="T15" fmla="*/ 2147483647 h 42"/>
                <a:gd name="T16" fmla="*/ 2147483647 w 198"/>
                <a:gd name="T17" fmla="*/ 2147483647 h 42"/>
                <a:gd name="T18" fmla="*/ 2147483647 w 198"/>
                <a:gd name="T19" fmla="*/ 2147483647 h 42"/>
                <a:gd name="T20" fmla="*/ 2147483647 w 198"/>
                <a:gd name="T21" fmla="*/ 2147483647 h 42"/>
                <a:gd name="T22" fmla="*/ 2147483647 w 198"/>
                <a:gd name="T23" fmla="*/ 0 h 42"/>
                <a:gd name="T24" fmla="*/ 2147483647 w 198"/>
                <a:gd name="T25" fmla="*/ 2147483647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8"/>
                <a:gd name="T40" fmla="*/ 0 h 42"/>
                <a:gd name="T41" fmla="*/ 198 w 198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8" h="42">
                  <a:moveTo>
                    <a:pt x="7" y="8"/>
                  </a:moveTo>
                  <a:cubicBezTo>
                    <a:pt x="2" y="9"/>
                    <a:pt x="0" y="14"/>
                    <a:pt x="2" y="19"/>
                  </a:cubicBezTo>
                  <a:cubicBezTo>
                    <a:pt x="4" y="23"/>
                    <a:pt x="9" y="26"/>
                    <a:pt x="13" y="24"/>
                  </a:cubicBezTo>
                  <a:cubicBezTo>
                    <a:pt x="18" y="22"/>
                    <a:pt x="32" y="17"/>
                    <a:pt x="40" y="17"/>
                  </a:cubicBezTo>
                  <a:cubicBezTo>
                    <a:pt x="43" y="17"/>
                    <a:pt x="52" y="27"/>
                    <a:pt x="58" y="38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4" y="42"/>
                    <a:pt x="198" y="39"/>
                    <a:pt x="198" y="34"/>
                  </a:cubicBezTo>
                  <a:cubicBezTo>
                    <a:pt x="198" y="29"/>
                    <a:pt x="194" y="25"/>
                    <a:pt x="189" y="25"/>
                  </a:cubicBezTo>
                  <a:cubicBezTo>
                    <a:pt x="189" y="25"/>
                    <a:pt x="80" y="25"/>
                    <a:pt x="71" y="25"/>
                  </a:cubicBezTo>
                  <a:cubicBezTo>
                    <a:pt x="65" y="16"/>
                    <a:pt x="54" y="0"/>
                    <a:pt x="40" y="0"/>
                  </a:cubicBezTo>
                  <a:cubicBezTo>
                    <a:pt x="27" y="0"/>
                    <a:pt x="9" y="7"/>
                    <a:pt x="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8" name="Freeform 11"/>
            <p:cNvSpPr>
              <a:spLocks noChangeArrowheads="1"/>
            </p:cNvSpPr>
            <p:nvPr/>
          </p:nvSpPr>
          <p:spPr bwMode="auto">
            <a:xfrm>
              <a:off x="217487" y="496888"/>
              <a:ext cx="460375" cy="68263"/>
            </a:xfrm>
            <a:custGeom>
              <a:avLst/>
              <a:gdLst>
                <a:gd name="T0" fmla="*/ 2147483647 w 121"/>
                <a:gd name="T1" fmla="*/ 0 h 18"/>
                <a:gd name="T2" fmla="*/ 0 w 121"/>
                <a:gd name="T3" fmla="*/ 2147483647 h 18"/>
                <a:gd name="T4" fmla="*/ 2147483647 w 121"/>
                <a:gd name="T5" fmla="*/ 2147483647 h 18"/>
                <a:gd name="T6" fmla="*/ 2147483647 w 121"/>
                <a:gd name="T7" fmla="*/ 2147483647 h 18"/>
                <a:gd name="T8" fmla="*/ 2147483647 w 121"/>
                <a:gd name="T9" fmla="*/ 2147483647 h 18"/>
                <a:gd name="T10" fmla="*/ 2147483647 w 121"/>
                <a:gd name="T11" fmla="*/ 0 h 18"/>
                <a:gd name="T12" fmla="*/ 2147483647 w 121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1"/>
                <a:gd name="T22" fmla="*/ 0 h 18"/>
                <a:gd name="T23" fmla="*/ 121 w 121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1" h="18">
                  <a:moveTo>
                    <a:pt x="8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8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8" y="18"/>
                    <a:pt x="121" y="14"/>
                    <a:pt x="121" y="9"/>
                  </a:cubicBezTo>
                  <a:cubicBezTo>
                    <a:pt x="121" y="4"/>
                    <a:pt x="118" y="0"/>
                    <a:pt x="113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9" name="Oval 12"/>
            <p:cNvSpPr>
              <a:spLocks noChangeArrowheads="1"/>
            </p:cNvSpPr>
            <p:nvPr/>
          </p:nvSpPr>
          <p:spPr bwMode="auto">
            <a:xfrm>
              <a:off x="247649" y="625475"/>
              <a:ext cx="125412" cy="125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10" name="Oval 13"/>
            <p:cNvSpPr>
              <a:spLocks noChangeArrowheads="1"/>
            </p:cNvSpPr>
            <p:nvPr/>
          </p:nvSpPr>
          <p:spPr bwMode="auto">
            <a:xfrm>
              <a:off x="533399" y="625475"/>
              <a:ext cx="125412" cy="1254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11" name="Freeform 14"/>
            <p:cNvSpPr>
              <a:spLocks noChangeArrowheads="1"/>
            </p:cNvSpPr>
            <p:nvPr/>
          </p:nvSpPr>
          <p:spPr bwMode="auto">
            <a:xfrm>
              <a:off x="323849" y="0"/>
              <a:ext cx="536575" cy="309563"/>
            </a:xfrm>
            <a:custGeom>
              <a:avLst/>
              <a:gdLst>
                <a:gd name="T0" fmla="*/ 2147483647 w 141"/>
                <a:gd name="T1" fmla="*/ 2147483647 h 81"/>
                <a:gd name="T2" fmla="*/ 2147483647 w 141"/>
                <a:gd name="T3" fmla="*/ 2147483647 h 81"/>
                <a:gd name="T4" fmla="*/ 2147483647 w 141"/>
                <a:gd name="T5" fmla="*/ 0 h 81"/>
                <a:gd name="T6" fmla="*/ 0 w 141"/>
                <a:gd name="T7" fmla="*/ 2147483647 h 81"/>
                <a:gd name="T8" fmla="*/ 2147483647 w 141"/>
                <a:gd name="T9" fmla="*/ 2147483647 h 81"/>
                <a:gd name="T10" fmla="*/ 2147483647 w 141"/>
                <a:gd name="T11" fmla="*/ 2147483647 h 81"/>
                <a:gd name="T12" fmla="*/ 2147483647 w 141"/>
                <a:gd name="T13" fmla="*/ 2147483647 h 81"/>
                <a:gd name="T14" fmla="*/ 2147483647 w 141"/>
                <a:gd name="T15" fmla="*/ 2147483647 h 81"/>
                <a:gd name="T16" fmla="*/ 2147483647 w 141"/>
                <a:gd name="T17" fmla="*/ 2147483647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1"/>
                <a:gd name="T28" fmla="*/ 0 h 81"/>
                <a:gd name="T29" fmla="*/ 141 w 141"/>
                <a:gd name="T30" fmla="*/ 81 h 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1" h="81">
                  <a:moveTo>
                    <a:pt x="95" y="22"/>
                  </a:moveTo>
                  <a:cubicBezTo>
                    <a:pt x="85" y="23"/>
                    <a:pt x="73" y="26"/>
                    <a:pt x="65" y="28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87" y="47"/>
                    <a:pt x="103" y="39"/>
                    <a:pt x="115" y="36"/>
                  </a:cubicBezTo>
                  <a:cubicBezTo>
                    <a:pt x="135" y="31"/>
                    <a:pt x="141" y="32"/>
                    <a:pt x="141" y="32"/>
                  </a:cubicBezTo>
                  <a:cubicBezTo>
                    <a:pt x="141" y="32"/>
                    <a:pt x="115" y="20"/>
                    <a:pt x="95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84" name="椭圆 40"/>
          <p:cNvSpPr>
            <a:spLocks noChangeArrowheads="1"/>
          </p:cNvSpPr>
          <p:nvPr/>
        </p:nvSpPr>
        <p:spPr bwMode="auto">
          <a:xfrm>
            <a:off x="8726488" y="2227263"/>
            <a:ext cx="1987550" cy="1985962"/>
          </a:xfrm>
          <a:prstGeom prst="ellipse">
            <a:avLst/>
          </a:prstGeom>
          <a:solidFill>
            <a:srgbClr val="2A3D52"/>
          </a:solidFill>
          <a:ln w="41275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4585" name="组合 41"/>
          <p:cNvGrpSpPr>
            <a:grpSpLocks/>
          </p:cNvGrpSpPr>
          <p:nvPr/>
        </p:nvGrpSpPr>
        <p:grpSpPr bwMode="auto">
          <a:xfrm>
            <a:off x="9331325" y="2933700"/>
            <a:ext cx="779463" cy="574675"/>
            <a:chOff x="0" y="0"/>
            <a:chExt cx="779463" cy="574676"/>
          </a:xfrm>
        </p:grpSpPr>
        <p:sp>
          <p:nvSpPr>
            <p:cNvPr id="24602" name="Freeform 18"/>
            <p:cNvSpPr>
              <a:spLocks noEditPoints="1" noChangeArrowheads="1"/>
            </p:cNvSpPr>
            <p:nvPr/>
          </p:nvSpPr>
          <p:spPr bwMode="auto">
            <a:xfrm>
              <a:off x="0" y="0"/>
              <a:ext cx="779463" cy="574676"/>
            </a:xfrm>
            <a:custGeom>
              <a:avLst/>
              <a:gdLst>
                <a:gd name="T0" fmla="*/ 2147483647 w 205"/>
                <a:gd name="T1" fmla="*/ 0 h 150"/>
                <a:gd name="T2" fmla="*/ 2147483647 w 205"/>
                <a:gd name="T3" fmla="*/ 0 h 150"/>
                <a:gd name="T4" fmla="*/ 0 w 205"/>
                <a:gd name="T5" fmla="*/ 2147483647 h 150"/>
                <a:gd name="T6" fmla="*/ 0 w 205"/>
                <a:gd name="T7" fmla="*/ 2147483647 h 150"/>
                <a:gd name="T8" fmla="*/ 2147483647 w 205"/>
                <a:gd name="T9" fmla="*/ 2147483647 h 150"/>
                <a:gd name="T10" fmla="*/ 2147483647 w 205"/>
                <a:gd name="T11" fmla="*/ 2147483647 h 150"/>
                <a:gd name="T12" fmla="*/ 2147483647 w 205"/>
                <a:gd name="T13" fmla="*/ 2147483647 h 150"/>
                <a:gd name="T14" fmla="*/ 2147483647 w 205"/>
                <a:gd name="T15" fmla="*/ 2147483647 h 150"/>
                <a:gd name="T16" fmla="*/ 2147483647 w 205"/>
                <a:gd name="T17" fmla="*/ 2147483647 h 150"/>
                <a:gd name="T18" fmla="*/ 2147483647 w 205"/>
                <a:gd name="T19" fmla="*/ 2147483647 h 150"/>
                <a:gd name="T20" fmla="*/ 2147483647 w 205"/>
                <a:gd name="T21" fmla="*/ 2147483647 h 150"/>
                <a:gd name="T22" fmla="*/ 2147483647 w 205"/>
                <a:gd name="T23" fmla="*/ 0 h 150"/>
                <a:gd name="T24" fmla="*/ 2147483647 w 205"/>
                <a:gd name="T25" fmla="*/ 2147483647 h 150"/>
                <a:gd name="T26" fmla="*/ 2147483647 w 205"/>
                <a:gd name="T27" fmla="*/ 2147483647 h 150"/>
                <a:gd name="T28" fmla="*/ 2147483647 w 205"/>
                <a:gd name="T29" fmla="*/ 2147483647 h 150"/>
                <a:gd name="T30" fmla="*/ 2147483647 w 205"/>
                <a:gd name="T31" fmla="*/ 2147483647 h 150"/>
                <a:gd name="T32" fmla="*/ 2147483647 w 205"/>
                <a:gd name="T33" fmla="*/ 2147483647 h 150"/>
                <a:gd name="T34" fmla="*/ 2147483647 w 205"/>
                <a:gd name="T35" fmla="*/ 2147483647 h 150"/>
                <a:gd name="T36" fmla="*/ 2147483647 w 205"/>
                <a:gd name="T37" fmla="*/ 2147483647 h 150"/>
                <a:gd name="T38" fmla="*/ 2147483647 w 205"/>
                <a:gd name="T39" fmla="*/ 2147483647 h 150"/>
                <a:gd name="T40" fmla="*/ 2147483647 w 205"/>
                <a:gd name="T41" fmla="*/ 2147483647 h 1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5"/>
                <a:gd name="T64" fmla="*/ 0 h 150"/>
                <a:gd name="T65" fmla="*/ 205 w 205"/>
                <a:gd name="T66" fmla="*/ 150 h 1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5" h="150">
                  <a:moveTo>
                    <a:pt x="18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10" y="124"/>
                    <a:pt x="23" y="124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82" y="124"/>
                    <a:pt x="182" y="124"/>
                    <a:pt x="182" y="124"/>
                  </a:cubicBezTo>
                  <a:cubicBezTo>
                    <a:pt x="195" y="124"/>
                    <a:pt x="205" y="113"/>
                    <a:pt x="205" y="101"/>
                  </a:cubicBezTo>
                  <a:cubicBezTo>
                    <a:pt x="205" y="23"/>
                    <a:pt x="205" y="23"/>
                    <a:pt x="205" y="23"/>
                  </a:cubicBezTo>
                  <a:cubicBezTo>
                    <a:pt x="205" y="10"/>
                    <a:pt x="195" y="0"/>
                    <a:pt x="182" y="0"/>
                  </a:cubicBezTo>
                  <a:close/>
                  <a:moveTo>
                    <a:pt x="192" y="101"/>
                  </a:moveTo>
                  <a:cubicBezTo>
                    <a:pt x="192" y="106"/>
                    <a:pt x="188" y="110"/>
                    <a:pt x="182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18" y="110"/>
                    <a:pt x="13" y="106"/>
                    <a:pt x="13" y="10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17"/>
                    <a:pt x="18" y="13"/>
                    <a:pt x="23" y="13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8" y="13"/>
                    <a:pt x="192" y="17"/>
                    <a:pt x="192" y="23"/>
                  </a:cubicBezTo>
                  <a:lnTo>
                    <a:pt x="192" y="1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03" name="Oval 19"/>
            <p:cNvSpPr>
              <a:spLocks noChangeArrowheads="1"/>
            </p:cNvSpPr>
            <p:nvPr/>
          </p:nvSpPr>
          <p:spPr bwMode="auto">
            <a:xfrm>
              <a:off x="414338" y="180976"/>
              <a:ext cx="114300" cy="109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04" name="Oval 20"/>
            <p:cNvSpPr>
              <a:spLocks noChangeArrowheads="1"/>
            </p:cNvSpPr>
            <p:nvPr/>
          </p:nvSpPr>
          <p:spPr bwMode="auto">
            <a:xfrm>
              <a:off x="261938" y="180976"/>
              <a:ext cx="109538" cy="109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05" name="Oval 21"/>
            <p:cNvSpPr>
              <a:spLocks noChangeArrowheads="1"/>
            </p:cNvSpPr>
            <p:nvPr/>
          </p:nvSpPr>
          <p:spPr bwMode="auto">
            <a:xfrm>
              <a:off x="109538" y="180976"/>
              <a:ext cx="111125" cy="109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  <p:sp>
          <p:nvSpPr>
            <p:cNvPr id="24606" name="Oval 22"/>
            <p:cNvSpPr>
              <a:spLocks noChangeArrowheads="1"/>
            </p:cNvSpPr>
            <p:nvPr/>
          </p:nvSpPr>
          <p:spPr bwMode="auto">
            <a:xfrm>
              <a:off x="569913" y="180976"/>
              <a:ext cx="111125" cy="1095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</a:endParaRPr>
            </a:p>
          </p:txBody>
        </p:sp>
      </p:grpSp>
      <p:sp>
        <p:nvSpPr>
          <p:cNvPr id="24586" name="矩形 28"/>
          <p:cNvSpPr>
            <a:spLocks noChangeArrowheads="1"/>
          </p:cNvSpPr>
          <p:nvPr/>
        </p:nvSpPr>
        <p:spPr bwMode="auto">
          <a:xfrm>
            <a:off x="1900238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87" name="矩形 29"/>
          <p:cNvSpPr>
            <a:spLocks noChangeArrowheads="1"/>
          </p:cNvSpPr>
          <p:nvPr/>
        </p:nvSpPr>
        <p:spPr bwMode="auto">
          <a:xfrm>
            <a:off x="4362450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88" name="矩形 30"/>
          <p:cNvSpPr>
            <a:spLocks noChangeArrowheads="1"/>
          </p:cNvSpPr>
          <p:nvPr/>
        </p:nvSpPr>
        <p:spPr bwMode="auto">
          <a:xfrm>
            <a:off x="6715125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89" name="矩形 31"/>
          <p:cNvSpPr>
            <a:spLocks noChangeArrowheads="1"/>
          </p:cNvSpPr>
          <p:nvPr/>
        </p:nvSpPr>
        <p:spPr bwMode="auto">
          <a:xfrm>
            <a:off x="9099550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90" name="矩形 32"/>
          <p:cNvSpPr>
            <a:spLocks noChangeArrowheads="1"/>
          </p:cNvSpPr>
          <p:nvPr/>
        </p:nvSpPr>
        <p:spPr bwMode="auto">
          <a:xfrm>
            <a:off x="1681163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1" name="矩形 33"/>
          <p:cNvSpPr>
            <a:spLocks noChangeArrowheads="1"/>
          </p:cNvSpPr>
          <p:nvPr/>
        </p:nvSpPr>
        <p:spPr bwMode="auto">
          <a:xfrm>
            <a:off x="4114800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2" name="矩形 34"/>
          <p:cNvSpPr>
            <a:spLocks noChangeArrowheads="1"/>
          </p:cNvSpPr>
          <p:nvPr/>
        </p:nvSpPr>
        <p:spPr bwMode="auto">
          <a:xfrm>
            <a:off x="6546850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3" name="矩形 35"/>
          <p:cNvSpPr>
            <a:spLocks noChangeArrowheads="1"/>
          </p:cNvSpPr>
          <p:nvPr/>
        </p:nvSpPr>
        <p:spPr bwMode="auto">
          <a:xfrm>
            <a:off x="8913813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4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4595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4596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43E40B47-B519-4C99-888E-9C3D7E38058A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11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597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03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4598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4599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4600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4601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矩形 24"/>
          <p:cNvSpPr>
            <a:spLocks noChangeArrowheads="1"/>
          </p:cNvSpPr>
          <p:nvPr/>
        </p:nvSpPr>
        <p:spPr bwMode="auto">
          <a:xfrm>
            <a:off x="241300" y="3524250"/>
            <a:ext cx="1581150" cy="384175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2010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3" name="矩形 25"/>
          <p:cNvSpPr>
            <a:spLocks noChangeArrowheads="1"/>
          </p:cNvSpPr>
          <p:nvPr/>
        </p:nvSpPr>
        <p:spPr bwMode="auto">
          <a:xfrm>
            <a:off x="2252663" y="3524250"/>
            <a:ext cx="1581150" cy="384175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2011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4" name="矩形 26"/>
          <p:cNvSpPr>
            <a:spLocks noChangeArrowheads="1"/>
          </p:cNvSpPr>
          <p:nvPr/>
        </p:nvSpPr>
        <p:spPr bwMode="auto">
          <a:xfrm>
            <a:off x="4265613" y="3524250"/>
            <a:ext cx="1581150" cy="384175"/>
          </a:xfrm>
          <a:prstGeom prst="rect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2012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5" name="矩形 27"/>
          <p:cNvSpPr>
            <a:spLocks noChangeArrowheads="1"/>
          </p:cNvSpPr>
          <p:nvPr/>
        </p:nvSpPr>
        <p:spPr bwMode="auto">
          <a:xfrm>
            <a:off x="6276975" y="3524250"/>
            <a:ext cx="1581150" cy="384175"/>
          </a:xfrm>
          <a:prstGeom prst="rect">
            <a:avLst/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2013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6" name="矩形 28"/>
          <p:cNvSpPr>
            <a:spLocks noChangeArrowheads="1"/>
          </p:cNvSpPr>
          <p:nvPr/>
        </p:nvSpPr>
        <p:spPr bwMode="auto">
          <a:xfrm>
            <a:off x="8288338" y="3524250"/>
            <a:ext cx="1581150" cy="384175"/>
          </a:xfrm>
          <a:prstGeom prst="rect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2014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7" name="矩形 29"/>
          <p:cNvSpPr>
            <a:spLocks noChangeArrowheads="1"/>
          </p:cNvSpPr>
          <p:nvPr/>
        </p:nvSpPr>
        <p:spPr bwMode="auto">
          <a:xfrm>
            <a:off x="10301288" y="3524250"/>
            <a:ext cx="1581150" cy="384175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2015</a:t>
            </a:r>
            <a:endParaRPr lang="zh-CN" altLang="en-US" sz="18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8" name="矩形 30"/>
          <p:cNvSpPr>
            <a:spLocks noChangeArrowheads="1"/>
          </p:cNvSpPr>
          <p:nvPr/>
        </p:nvSpPr>
        <p:spPr bwMode="auto">
          <a:xfrm>
            <a:off x="7070725" y="5018088"/>
            <a:ext cx="43195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09" name="矩形 31"/>
          <p:cNvSpPr>
            <a:spLocks noChangeArrowheads="1"/>
          </p:cNvSpPr>
          <p:nvPr/>
        </p:nvSpPr>
        <p:spPr bwMode="auto">
          <a:xfrm>
            <a:off x="893763" y="2108200"/>
            <a:ext cx="4318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10" name="直接连接符 32"/>
          <p:cNvSpPr>
            <a:spLocks noChangeShapeType="1"/>
          </p:cNvSpPr>
          <p:nvPr/>
        </p:nvSpPr>
        <p:spPr bwMode="auto">
          <a:xfrm>
            <a:off x="893763" y="2811463"/>
            <a:ext cx="4092575" cy="1587"/>
          </a:xfrm>
          <a:prstGeom prst="line">
            <a:avLst/>
          </a:prstGeom>
          <a:noFill/>
          <a:ln w="31750">
            <a:solidFill>
              <a:srgbClr val="20386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1" name="直接连接符 33"/>
          <p:cNvSpPr>
            <a:spLocks noChangeShapeType="1"/>
          </p:cNvSpPr>
          <p:nvPr/>
        </p:nvSpPr>
        <p:spPr bwMode="auto">
          <a:xfrm>
            <a:off x="7070725" y="4948238"/>
            <a:ext cx="4092575" cy="1587"/>
          </a:xfrm>
          <a:prstGeom prst="line">
            <a:avLst/>
          </a:prstGeom>
          <a:noFill/>
          <a:ln w="31750">
            <a:solidFill>
              <a:srgbClr val="20386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25612" name="直接连接符 34"/>
          <p:cNvCxnSpPr>
            <a:cxnSpLocks noChangeShapeType="1"/>
            <a:stCxn id="25603" idx="0"/>
            <a:endCxn id="25609" idx="2"/>
          </p:cNvCxnSpPr>
          <p:nvPr/>
        </p:nvCxnSpPr>
        <p:spPr bwMode="auto">
          <a:xfrm flipV="1">
            <a:off x="3043238" y="2754313"/>
            <a:ext cx="9525" cy="769937"/>
          </a:xfrm>
          <a:prstGeom prst="line">
            <a:avLst/>
          </a:prstGeom>
          <a:noFill/>
          <a:ln w="31750">
            <a:solidFill>
              <a:srgbClr val="A5A5A5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13" name="直接连接符 35"/>
          <p:cNvSpPr>
            <a:spLocks noChangeShapeType="1"/>
          </p:cNvSpPr>
          <p:nvPr/>
        </p:nvSpPr>
        <p:spPr bwMode="auto">
          <a:xfrm flipV="1">
            <a:off x="7097713" y="3938588"/>
            <a:ext cx="1587" cy="1009650"/>
          </a:xfrm>
          <a:prstGeom prst="line">
            <a:avLst/>
          </a:prstGeom>
          <a:noFill/>
          <a:ln w="31750">
            <a:solidFill>
              <a:srgbClr val="A5A5A5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4" name="矩形 36"/>
          <p:cNvSpPr>
            <a:spLocks noChangeArrowheads="1"/>
          </p:cNvSpPr>
          <p:nvPr/>
        </p:nvSpPr>
        <p:spPr bwMode="auto">
          <a:xfrm>
            <a:off x="6919913" y="2108200"/>
            <a:ext cx="431958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15" name="直接连接符 37"/>
          <p:cNvSpPr>
            <a:spLocks noChangeShapeType="1"/>
          </p:cNvSpPr>
          <p:nvPr/>
        </p:nvSpPr>
        <p:spPr bwMode="auto">
          <a:xfrm>
            <a:off x="6919913" y="2811463"/>
            <a:ext cx="4092575" cy="1587"/>
          </a:xfrm>
          <a:prstGeom prst="line">
            <a:avLst/>
          </a:prstGeom>
          <a:noFill/>
          <a:ln w="31750">
            <a:solidFill>
              <a:srgbClr val="20386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25616" name="直接连接符 38"/>
          <p:cNvCxnSpPr>
            <a:cxnSpLocks noChangeShapeType="1"/>
            <a:stCxn id="25606" idx="0"/>
            <a:endCxn id="25614" idx="2"/>
          </p:cNvCxnSpPr>
          <p:nvPr/>
        </p:nvCxnSpPr>
        <p:spPr bwMode="auto">
          <a:xfrm flipV="1">
            <a:off x="9078913" y="2754313"/>
            <a:ext cx="1587" cy="769937"/>
          </a:xfrm>
          <a:prstGeom prst="line">
            <a:avLst/>
          </a:prstGeom>
          <a:noFill/>
          <a:ln w="31750">
            <a:solidFill>
              <a:srgbClr val="A5A5A5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17" name="矩形 39"/>
          <p:cNvSpPr>
            <a:spLocks noChangeArrowheads="1"/>
          </p:cNvSpPr>
          <p:nvPr/>
        </p:nvSpPr>
        <p:spPr bwMode="auto">
          <a:xfrm>
            <a:off x="928688" y="5032375"/>
            <a:ext cx="4318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18" name="直接连接符 40"/>
          <p:cNvSpPr>
            <a:spLocks noChangeShapeType="1"/>
          </p:cNvSpPr>
          <p:nvPr/>
        </p:nvSpPr>
        <p:spPr bwMode="auto">
          <a:xfrm>
            <a:off x="928688" y="4960938"/>
            <a:ext cx="4092575" cy="1587"/>
          </a:xfrm>
          <a:prstGeom prst="line">
            <a:avLst/>
          </a:prstGeom>
          <a:noFill/>
          <a:ln w="31750">
            <a:solidFill>
              <a:srgbClr val="20386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9" name="直接连接符 41"/>
          <p:cNvSpPr>
            <a:spLocks noChangeShapeType="1"/>
          </p:cNvSpPr>
          <p:nvPr/>
        </p:nvSpPr>
        <p:spPr bwMode="auto">
          <a:xfrm flipV="1">
            <a:off x="5022850" y="3937000"/>
            <a:ext cx="0" cy="995363"/>
          </a:xfrm>
          <a:prstGeom prst="line">
            <a:avLst/>
          </a:prstGeom>
          <a:noFill/>
          <a:ln w="31750">
            <a:solidFill>
              <a:srgbClr val="A5A5A5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0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5621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5622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98FE7BF6-7601-48E5-BBF3-B7708FA33153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12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623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03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5624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5625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5626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5627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椭圆 115"/>
          <p:cNvSpPr>
            <a:spLocks noChangeArrowheads="1"/>
          </p:cNvSpPr>
          <p:nvPr/>
        </p:nvSpPr>
        <p:spPr bwMode="auto">
          <a:xfrm>
            <a:off x="415925" y="1552575"/>
            <a:ext cx="3681413" cy="3681413"/>
          </a:xfrm>
          <a:prstGeom prst="ellipse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</a:endParaRPr>
          </a:p>
        </p:txBody>
      </p:sp>
      <p:sp>
        <p:nvSpPr>
          <p:cNvPr id="26627" name="椭圆 114"/>
          <p:cNvSpPr>
            <a:spLocks noChangeArrowheads="1"/>
          </p:cNvSpPr>
          <p:nvPr/>
        </p:nvSpPr>
        <p:spPr bwMode="auto">
          <a:xfrm>
            <a:off x="677863" y="2076450"/>
            <a:ext cx="3157537" cy="3157538"/>
          </a:xfrm>
          <a:prstGeom prst="ellipse">
            <a:avLst/>
          </a:pr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</a:endParaRPr>
          </a:p>
        </p:txBody>
      </p:sp>
      <p:sp>
        <p:nvSpPr>
          <p:cNvPr id="26628" name="椭圆 113"/>
          <p:cNvSpPr>
            <a:spLocks noChangeArrowheads="1"/>
          </p:cNvSpPr>
          <p:nvPr/>
        </p:nvSpPr>
        <p:spPr bwMode="auto">
          <a:xfrm>
            <a:off x="1022350" y="2774950"/>
            <a:ext cx="2466975" cy="2466975"/>
          </a:xfrm>
          <a:prstGeom prst="ellipse">
            <a:avLst/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</a:endParaRPr>
          </a:p>
        </p:txBody>
      </p:sp>
      <p:sp>
        <p:nvSpPr>
          <p:cNvPr id="26629" name="椭圆 112"/>
          <p:cNvSpPr>
            <a:spLocks noChangeArrowheads="1"/>
          </p:cNvSpPr>
          <p:nvPr/>
        </p:nvSpPr>
        <p:spPr bwMode="auto">
          <a:xfrm>
            <a:off x="1255713" y="3235325"/>
            <a:ext cx="2000250" cy="1998663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</a:endParaRPr>
          </a:p>
        </p:txBody>
      </p:sp>
      <p:sp>
        <p:nvSpPr>
          <p:cNvPr id="26630" name="直接连接符 116"/>
          <p:cNvSpPr>
            <a:spLocks noChangeShapeType="1"/>
          </p:cNvSpPr>
          <p:nvPr/>
        </p:nvSpPr>
        <p:spPr bwMode="auto">
          <a:xfrm flipH="1">
            <a:off x="2228850" y="3230563"/>
            <a:ext cx="2660650" cy="1587"/>
          </a:xfrm>
          <a:prstGeom prst="line">
            <a:avLst/>
          </a:prstGeom>
          <a:noFill/>
          <a:ln w="28575">
            <a:solidFill>
              <a:srgbClr val="2A3D52"/>
            </a:solidFill>
            <a:prstDash val="sys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1" name="任意多边形 117"/>
          <p:cNvSpPr>
            <a:spLocks noChangeArrowheads="1"/>
          </p:cNvSpPr>
          <p:nvPr/>
        </p:nvSpPr>
        <p:spPr bwMode="auto">
          <a:xfrm rot="15832319" flipV="1">
            <a:off x="4891088" y="3170238"/>
            <a:ext cx="120650" cy="120650"/>
          </a:xfrm>
          <a:custGeom>
            <a:avLst/>
            <a:gdLst>
              <a:gd name="T0" fmla="*/ 19581162 w 69866"/>
              <a:gd name="T1" fmla="*/ 21319856 h 69866"/>
              <a:gd name="T2" fmla="*/ 14227401 w 69866"/>
              <a:gd name="T3" fmla="*/ 23537458 h 69866"/>
              <a:gd name="T4" fmla="*/ 10434179 w 69866"/>
              <a:gd name="T5" fmla="*/ 21966187 h 69866"/>
              <a:gd name="T6" fmla="*/ 7393616 w 69866"/>
              <a:gd name="T7" fmla="*/ 25623386 h 69866"/>
              <a:gd name="T8" fmla="*/ 14226966 w 69866"/>
              <a:gd name="T9" fmla="*/ 28453926 h 69866"/>
              <a:gd name="T10" fmla="*/ 23528446 w 69866"/>
              <a:gd name="T11" fmla="*/ 24601159 h 69866"/>
              <a:gd name="T12" fmla="*/ 19581162 w 69866"/>
              <a:gd name="T13" fmla="*/ 21319856 h 69866"/>
              <a:gd name="T14" fmla="*/ 2830528 w 69866"/>
              <a:gd name="T15" fmla="*/ 7393616 h 69866"/>
              <a:gd name="T16" fmla="*/ 0 w 69866"/>
              <a:gd name="T17" fmla="*/ 14226966 h 69866"/>
              <a:gd name="T18" fmla="*/ 3852620 w 69866"/>
              <a:gd name="T19" fmla="*/ 23528446 h 69866"/>
              <a:gd name="T20" fmla="*/ 7134785 w 69866"/>
              <a:gd name="T21" fmla="*/ 19580839 h 69866"/>
              <a:gd name="T22" fmla="*/ 4917151 w 69866"/>
              <a:gd name="T23" fmla="*/ 14227401 h 69866"/>
              <a:gd name="T24" fmla="*/ 6488655 w 69866"/>
              <a:gd name="T25" fmla="*/ 10434405 h 69866"/>
              <a:gd name="T26" fmla="*/ 2830528 w 69866"/>
              <a:gd name="T27" fmla="*/ 7393616 h 69866"/>
              <a:gd name="T28" fmla="*/ 24601159 w 69866"/>
              <a:gd name="T29" fmla="*/ 4925537 h 69866"/>
              <a:gd name="T30" fmla="*/ 21319535 w 69866"/>
              <a:gd name="T31" fmla="*/ 8872752 h 69866"/>
              <a:gd name="T32" fmla="*/ 23537458 w 69866"/>
              <a:gd name="T33" fmla="*/ 14227401 h 69866"/>
              <a:gd name="T34" fmla="*/ 21966187 w 69866"/>
              <a:gd name="T35" fmla="*/ 18020621 h 69866"/>
              <a:gd name="T36" fmla="*/ 25623386 w 69866"/>
              <a:gd name="T37" fmla="*/ 21060902 h 69866"/>
              <a:gd name="T38" fmla="*/ 28453926 w 69866"/>
              <a:gd name="T39" fmla="*/ 14226966 h 69866"/>
              <a:gd name="T40" fmla="*/ 24601159 w 69866"/>
              <a:gd name="T41" fmla="*/ 4925537 h 69866"/>
              <a:gd name="T42" fmla="*/ 14226966 w 69866"/>
              <a:gd name="T43" fmla="*/ 0 h 69866"/>
              <a:gd name="T44" fmla="*/ 4924969 w 69866"/>
              <a:gd name="T45" fmla="*/ 3853157 h 69866"/>
              <a:gd name="T46" fmla="*/ 8872880 w 69866"/>
              <a:gd name="T47" fmla="*/ 7135336 h 69866"/>
              <a:gd name="T48" fmla="*/ 14227401 w 69866"/>
              <a:gd name="T49" fmla="*/ 4917151 h 69866"/>
              <a:gd name="T50" fmla="*/ 18019818 w 69866"/>
              <a:gd name="T51" fmla="*/ 6488102 h 69866"/>
              <a:gd name="T52" fmla="*/ 21060388 w 69866"/>
              <a:gd name="T53" fmla="*/ 2830528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2" name="矩形 118"/>
          <p:cNvSpPr>
            <a:spLocks noChangeArrowheads="1"/>
          </p:cNvSpPr>
          <p:nvPr/>
        </p:nvSpPr>
        <p:spPr bwMode="auto">
          <a:xfrm>
            <a:off x="4991100" y="3044825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633" name="直接连接符 119"/>
          <p:cNvSpPr>
            <a:spLocks noChangeShapeType="1"/>
          </p:cNvSpPr>
          <p:nvPr/>
        </p:nvSpPr>
        <p:spPr bwMode="auto">
          <a:xfrm flipH="1">
            <a:off x="2228850" y="2776538"/>
            <a:ext cx="2660650" cy="1587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4" name="任意多边形 120"/>
          <p:cNvSpPr>
            <a:spLocks noChangeArrowheads="1"/>
          </p:cNvSpPr>
          <p:nvPr/>
        </p:nvSpPr>
        <p:spPr bwMode="auto">
          <a:xfrm rot="15832319" flipV="1">
            <a:off x="4891088" y="2716213"/>
            <a:ext cx="120650" cy="120650"/>
          </a:xfrm>
          <a:custGeom>
            <a:avLst/>
            <a:gdLst>
              <a:gd name="T0" fmla="*/ 19581162 w 69866"/>
              <a:gd name="T1" fmla="*/ 21319856 h 69866"/>
              <a:gd name="T2" fmla="*/ 14227401 w 69866"/>
              <a:gd name="T3" fmla="*/ 23537458 h 69866"/>
              <a:gd name="T4" fmla="*/ 10434179 w 69866"/>
              <a:gd name="T5" fmla="*/ 21966187 h 69866"/>
              <a:gd name="T6" fmla="*/ 7393616 w 69866"/>
              <a:gd name="T7" fmla="*/ 25623386 h 69866"/>
              <a:gd name="T8" fmla="*/ 14226966 w 69866"/>
              <a:gd name="T9" fmla="*/ 28453926 h 69866"/>
              <a:gd name="T10" fmla="*/ 23528446 w 69866"/>
              <a:gd name="T11" fmla="*/ 24601159 h 69866"/>
              <a:gd name="T12" fmla="*/ 19581162 w 69866"/>
              <a:gd name="T13" fmla="*/ 21319856 h 69866"/>
              <a:gd name="T14" fmla="*/ 2830528 w 69866"/>
              <a:gd name="T15" fmla="*/ 7393616 h 69866"/>
              <a:gd name="T16" fmla="*/ 0 w 69866"/>
              <a:gd name="T17" fmla="*/ 14226966 h 69866"/>
              <a:gd name="T18" fmla="*/ 3852620 w 69866"/>
              <a:gd name="T19" fmla="*/ 23528446 h 69866"/>
              <a:gd name="T20" fmla="*/ 7134785 w 69866"/>
              <a:gd name="T21" fmla="*/ 19580839 h 69866"/>
              <a:gd name="T22" fmla="*/ 4917151 w 69866"/>
              <a:gd name="T23" fmla="*/ 14227401 h 69866"/>
              <a:gd name="T24" fmla="*/ 6488655 w 69866"/>
              <a:gd name="T25" fmla="*/ 10434405 h 69866"/>
              <a:gd name="T26" fmla="*/ 2830528 w 69866"/>
              <a:gd name="T27" fmla="*/ 7393616 h 69866"/>
              <a:gd name="T28" fmla="*/ 24601159 w 69866"/>
              <a:gd name="T29" fmla="*/ 4925537 h 69866"/>
              <a:gd name="T30" fmla="*/ 21319535 w 69866"/>
              <a:gd name="T31" fmla="*/ 8872752 h 69866"/>
              <a:gd name="T32" fmla="*/ 23537458 w 69866"/>
              <a:gd name="T33" fmla="*/ 14227401 h 69866"/>
              <a:gd name="T34" fmla="*/ 21966187 w 69866"/>
              <a:gd name="T35" fmla="*/ 18020621 h 69866"/>
              <a:gd name="T36" fmla="*/ 25623386 w 69866"/>
              <a:gd name="T37" fmla="*/ 21060902 h 69866"/>
              <a:gd name="T38" fmla="*/ 28453926 w 69866"/>
              <a:gd name="T39" fmla="*/ 14226966 h 69866"/>
              <a:gd name="T40" fmla="*/ 24601159 w 69866"/>
              <a:gd name="T41" fmla="*/ 4925537 h 69866"/>
              <a:gd name="T42" fmla="*/ 14226966 w 69866"/>
              <a:gd name="T43" fmla="*/ 0 h 69866"/>
              <a:gd name="T44" fmla="*/ 4924969 w 69866"/>
              <a:gd name="T45" fmla="*/ 3853157 h 69866"/>
              <a:gd name="T46" fmla="*/ 8872880 w 69866"/>
              <a:gd name="T47" fmla="*/ 7135336 h 69866"/>
              <a:gd name="T48" fmla="*/ 14227401 w 69866"/>
              <a:gd name="T49" fmla="*/ 4917151 h 69866"/>
              <a:gd name="T50" fmla="*/ 18019818 w 69866"/>
              <a:gd name="T51" fmla="*/ 6488102 h 69866"/>
              <a:gd name="T52" fmla="*/ 21060388 w 69866"/>
              <a:gd name="T53" fmla="*/ 2830528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5" name="矩形 121"/>
          <p:cNvSpPr>
            <a:spLocks noChangeArrowheads="1"/>
          </p:cNvSpPr>
          <p:nvPr/>
        </p:nvSpPr>
        <p:spPr bwMode="auto">
          <a:xfrm>
            <a:off x="4991100" y="2592388"/>
            <a:ext cx="11477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8526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636" name="直接连接符 122"/>
          <p:cNvSpPr>
            <a:spLocks noChangeShapeType="1"/>
          </p:cNvSpPr>
          <p:nvPr/>
        </p:nvSpPr>
        <p:spPr bwMode="auto">
          <a:xfrm flipH="1" flipV="1">
            <a:off x="2255838" y="2076450"/>
            <a:ext cx="2633662" cy="31750"/>
          </a:xfrm>
          <a:prstGeom prst="line">
            <a:avLst/>
          </a:prstGeom>
          <a:noFill/>
          <a:ln w="28575">
            <a:solidFill>
              <a:srgbClr val="5B6C83"/>
            </a:solidFill>
            <a:prstDash val="sys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7" name="任意多边形 123"/>
          <p:cNvSpPr>
            <a:spLocks noChangeArrowheads="1"/>
          </p:cNvSpPr>
          <p:nvPr/>
        </p:nvSpPr>
        <p:spPr bwMode="auto">
          <a:xfrm rot="15832319" flipV="1">
            <a:off x="4891882" y="2048669"/>
            <a:ext cx="119062" cy="120650"/>
          </a:xfrm>
          <a:custGeom>
            <a:avLst/>
            <a:gdLst>
              <a:gd name="T0" fmla="*/ 16925464 w 69866"/>
              <a:gd name="T1" fmla="*/ 21319856 h 69866"/>
              <a:gd name="T2" fmla="*/ 12297921 w 69866"/>
              <a:gd name="T3" fmla="*/ 23537458 h 69866"/>
              <a:gd name="T4" fmla="*/ 9018978 w 69866"/>
              <a:gd name="T5" fmla="*/ 21966187 h 69866"/>
              <a:gd name="T6" fmla="*/ 6390664 w 69866"/>
              <a:gd name="T7" fmla="*/ 25623386 h 69866"/>
              <a:gd name="T8" fmla="*/ 12297515 w 69866"/>
              <a:gd name="T9" fmla="*/ 28453926 h 69866"/>
              <a:gd name="T10" fmla="*/ 20337559 w 69866"/>
              <a:gd name="T11" fmla="*/ 24601159 h 69866"/>
              <a:gd name="T12" fmla="*/ 16925464 w 69866"/>
              <a:gd name="T13" fmla="*/ 21319856 h 69866"/>
              <a:gd name="T14" fmla="*/ 2446713 w 69866"/>
              <a:gd name="T15" fmla="*/ 7393616 h 69866"/>
              <a:gd name="T16" fmla="*/ 0 w 69866"/>
              <a:gd name="T17" fmla="*/ 14226966 h 69866"/>
              <a:gd name="T18" fmla="*/ 3330195 w 69866"/>
              <a:gd name="T19" fmla="*/ 23528446 h 69866"/>
              <a:gd name="T20" fmla="*/ 6167201 w 69866"/>
              <a:gd name="T21" fmla="*/ 19580839 h 69866"/>
              <a:gd name="T22" fmla="*/ 4250474 w 69866"/>
              <a:gd name="T23" fmla="*/ 14227401 h 69866"/>
              <a:gd name="T24" fmla="*/ 5608547 w 69866"/>
              <a:gd name="T25" fmla="*/ 10434405 h 69866"/>
              <a:gd name="T26" fmla="*/ 2446713 w 69866"/>
              <a:gd name="T27" fmla="*/ 7393616 h 69866"/>
              <a:gd name="T28" fmla="*/ 21264891 w 69866"/>
              <a:gd name="T29" fmla="*/ 4925537 h 69866"/>
              <a:gd name="T30" fmla="*/ 18428121 w 69866"/>
              <a:gd name="T31" fmla="*/ 8872752 h 69866"/>
              <a:gd name="T32" fmla="*/ 20345441 w 69866"/>
              <a:gd name="T33" fmla="*/ 14227401 h 69866"/>
              <a:gd name="T34" fmla="*/ 18987170 w 69866"/>
              <a:gd name="T35" fmla="*/ 18020621 h 69866"/>
              <a:gd name="T36" fmla="*/ 22148252 w 69866"/>
              <a:gd name="T37" fmla="*/ 21060902 h 69866"/>
              <a:gd name="T38" fmla="*/ 24594916 w 69866"/>
              <a:gd name="T39" fmla="*/ 14226966 h 69866"/>
              <a:gd name="T40" fmla="*/ 21264891 w 69866"/>
              <a:gd name="T41" fmla="*/ 4925537 h 69866"/>
              <a:gd name="T42" fmla="*/ 12297515 w 69866"/>
              <a:gd name="T43" fmla="*/ 0 h 69866"/>
              <a:gd name="T44" fmla="*/ 4257045 w 69866"/>
              <a:gd name="T45" fmla="*/ 3853157 h 69866"/>
              <a:gd name="T46" fmla="*/ 7669704 w 69866"/>
              <a:gd name="T47" fmla="*/ 7135336 h 69866"/>
              <a:gd name="T48" fmla="*/ 12297921 w 69866"/>
              <a:gd name="T49" fmla="*/ 4917151 h 69866"/>
              <a:gd name="T50" fmla="*/ 15575950 w 69866"/>
              <a:gd name="T51" fmla="*/ 6488102 h 69866"/>
              <a:gd name="T52" fmla="*/ 18204250 w 69866"/>
              <a:gd name="T53" fmla="*/ 2830528 h 69866"/>
              <a:gd name="T54" fmla="*/ 12297515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8" name="矩形 124"/>
          <p:cNvSpPr>
            <a:spLocks noChangeArrowheads="1"/>
          </p:cNvSpPr>
          <p:nvPr/>
        </p:nvSpPr>
        <p:spPr bwMode="auto">
          <a:xfrm>
            <a:off x="4991100" y="1924050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5B6C8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cxnSp>
        <p:nvCxnSpPr>
          <p:cNvPr id="26639" name="直接连接符 125"/>
          <p:cNvCxnSpPr>
            <a:cxnSpLocks noChangeShapeType="1"/>
            <a:stCxn id="26640" idx="4"/>
            <a:endCxn id="26626" idx="0"/>
          </p:cNvCxnSpPr>
          <p:nvPr/>
        </p:nvCxnSpPr>
        <p:spPr bwMode="auto">
          <a:xfrm flipH="1" flipV="1">
            <a:off x="2255838" y="1552575"/>
            <a:ext cx="2635250" cy="12700"/>
          </a:xfrm>
          <a:prstGeom prst="line">
            <a:avLst/>
          </a:prstGeom>
          <a:noFill/>
          <a:ln w="28575">
            <a:solidFill>
              <a:srgbClr val="203864"/>
            </a:solidFill>
            <a:prstDash val="sys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40" name="任意多边形 126"/>
          <p:cNvSpPr>
            <a:spLocks noChangeArrowheads="1"/>
          </p:cNvSpPr>
          <p:nvPr/>
        </p:nvSpPr>
        <p:spPr bwMode="auto">
          <a:xfrm rot="15832319" flipV="1">
            <a:off x="4891088" y="1498600"/>
            <a:ext cx="120650" cy="120650"/>
          </a:xfrm>
          <a:custGeom>
            <a:avLst/>
            <a:gdLst>
              <a:gd name="T0" fmla="*/ 19581162 w 69866"/>
              <a:gd name="T1" fmla="*/ 21319856 h 69866"/>
              <a:gd name="T2" fmla="*/ 14227401 w 69866"/>
              <a:gd name="T3" fmla="*/ 23537458 h 69866"/>
              <a:gd name="T4" fmla="*/ 10434179 w 69866"/>
              <a:gd name="T5" fmla="*/ 21966187 h 69866"/>
              <a:gd name="T6" fmla="*/ 7393616 w 69866"/>
              <a:gd name="T7" fmla="*/ 25623386 h 69866"/>
              <a:gd name="T8" fmla="*/ 14226966 w 69866"/>
              <a:gd name="T9" fmla="*/ 28453926 h 69866"/>
              <a:gd name="T10" fmla="*/ 23528446 w 69866"/>
              <a:gd name="T11" fmla="*/ 24601159 h 69866"/>
              <a:gd name="T12" fmla="*/ 19581162 w 69866"/>
              <a:gd name="T13" fmla="*/ 21319856 h 69866"/>
              <a:gd name="T14" fmla="*/ 2830528 w 69866"/>
              <a:gd name="T15" fmla="*/ 7393616 h 69866"/>
              <a:gd name="T16" fmla="*/ 0 w 69866"/>
              <a:gd name="T17" fmla="*/ 14226966 h 69866"/>
              <a:gd name="T18" fmla="*/ 3852620 w 69866"/>
              <a:gd name="T19" fmla="*/ 23528446 h 69866"/>
              <a:gd name="T20" fmla="*/ 7134785 w 69866"/>
              <a:gd name="T21" fmla="*/ 19580839 h 69866"/>
              <a:gd name="T22" fmla="*/ 4917151 w 69866"/>
              <a:gd name="T23" fmla="*/ 14227401 h 69866"/>
              <a:gd name="T24" fmla="*/ 6488655 w 69866"/>
              <a:gd name="T25" fmla="*/ 10434405 h 69866"/>
              <a:gd name="T26" fmla="*/ 2830528 w 69866"/>
              <a:gd name="T27" fmla="*/ 7393616 h 69866"/>
              <a:gd name="T28" fmla="*/ 24601159 w 69866"/>
              <a:gd name="T29" fmla="*/ 4925537 h 69866"/>
              <a:gd name="T30" fmla="*/ 21319535 w 69866"/>
              <a:gd name="T31" fmla="*/ 8872752 h 69866"/>
              <a:gd name="T32" fmla="*/ 23537458 w 69866"/>
              <a:gd name="T33" fmla="*/ 14227401 h 69866"/>
              <a:gd name="T34" fmla="*/ 21966187 w 69866"/>
              <a:gd name="T35" fmla="*/ 18020621 h 69866"/>
              <a:gd name="T36" fmla="*/ 25623386 w 69866"/>
              <a:gd name="T37" fmla="*/ 21060902 h 69866"/>
              <a:gd name="T38" fmla="*/ 28453926 w 69866"/>
              <a:gd name="T39" fmla="*/ 14226966 h 69866"/>
              <a:gd name="T40" fmla="*/ 24601159 w 69866"/>
              <a:gd name="T41" fmla="*/ 4925537 h 69866"/>
              <a:gd name="T42" fmla="*/ 14226966 w 69866"/>
              <a:gd name="T43" fmla="*/ 0 h 69866"/>
              <a:gd name="T44" fmla="*/ 4924969 w 69866"/>
              <a:gd name="T45" fmla="*/ 3853157 h 69866"/>
              <a:gd name="T46" fmla="*/ 8872880 w 69866"/>
              <a:gd name="T47" fmla="*/ 7135336 h 69866"/>
              <a:gd name="T48" fmla="*/ 14227401 w 69866"/>
              <a:gd name="T49" fmla="*/ 4917151 h 69866"/>
              <a:gd name="T50" fmla="*/ 18019818 w 69866"/>
              <a:gd name="T51" fmla="*/ 6488102 h 69866"/>
              <a:gd name="T52" fmla="*/ 21060388 w 69866"/>
              <a:gd name="T53" fmla="*/ 2830528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41" name="矩形 127"/>
          <p:cNvSpPr>
            <a:spLocks noChangeArrowheads="1"/>
          </p:cNvSpPr>
          <p:nvPr/>
        </p:nvSpPr>
        <p:spPr bwMode="auto">
          <a:xfrm>
            <a:off x="4991100" y="1374775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642" name="Rectangle 15"/>
          <p:cNvSpPr>
            <a:spLocks noChangeArrowheads="1"/>
          </p:cNvSpPr>
          <p:nvPr/>
        </p:nvSpPr>
        <p:spPr bwMode="auto">
          <a:xfrm>
            <a:off x="8175625" y="3557588"/>
            <a:ext cx="274638" cy="393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3" name="Rectangle 16"/>
          <p:cNvSpPr>
            <a:spLocks noChangeArrowheads="1"/>
          </p:cNvSpPr>
          <p:nvPr/>
        </p:nvSpPr>
        <p:spPr bwMode="auto">
          <a:xfrm>
            <a:off x="9517063" y="3557588"/>
            <a:ext cx="274637" cy="393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4" name="任意多边形 224"/>
          <p:cNvSpPr>
            <a:spLocks noChangeArrowheads="1"/>
          </p:cNvSpPr>
          <p:nvPr/>
        </p:nvSpPr>
        <p:spPr bwMode="auto">
          <a:xfrm>
            <a:off x="8175625" y="3543300"/>
            <a:ext cx="1616075" cy="1676400"/>
          </a:xfrm>
          <a:custGeom>
            <a:avLst/>
            <a:gdLst>
              <a:gd name="T0" fmla="*/ 673100 w 1616075"/>
              <a:gd name="T1" fmla="*/ 0 h 1676400"/>
              <a:gd name="T2" fmla="*/ 947738 w 1616075"/>
              <a:gd name="T3" fmla="*/ 0 h 1676400"/>
              <a:gd name="T4" fmla="*/ 947738 w 1616075"/>
              <a:gd name="T5" fmla="*/ 907562 h 1676400"/>
              <a:gd name="T6" fmla="*/ 1015097 w 1616075"/>
              <a:gd name="T7" fmla="*/ 886712 h 1676400"/>
              <a:gd name="T8" fmla="*/ 1341718 w 1616075"/>
              <a:gd name="T9" fmla="*/ 393700 h 1676400"/>
              <a:gd name="T10" fmla="*/ 1616075 w 1616075"/>
              <a:gd name="T11" fmla="*/ 393700 h 1676400"/>
              <a:gd name="T12" fmla="*/ 1122972 w 1616075"/>
              <a:gd name="T13" fmla="*/ 1139838 h 1676400"/>
              <a:gd name="T14" fmla="*/ 1008063 w 1616075"/>
              <a:gd name="T15" fmla="*/ 1175473 h 1676400"/>
              <a:gd name="T16" fmla="*/ 1008063 w 1616075"/>
              <a:gd name="T17" fmla="*/ 1676400 h 1676400"/>
              <a:gd name="T18" fmla="*/ 609600 w 1616075"/>
              <a:gd name="T19" fmla="*/ 1676400 h 1676400"/>
              <a:gd name="T20" fmla="*/ 609600 w 1616075"/>
              <a:gd name="T21" fmla="*/ 1175966 h 1676400"/>
              <a:gd name="T22" fmla="*/ 493102 w 1616075"/>
              <a:gd name="T23" fmla="*/ 1139838 h 1676400"/>
              <a:gd name="T24" fmla="*/ 0 w 1616075"/>
              <a:gd name="T25" fmla="*/ 393700 h 1676400"/>
              <a:gd name="T26" fmla="*/ 274357 w 1616075"/>
              <a:gd name="T27" fmla="*/ 393700 h 1676400"/>
              <a:gd name="T28" fmla="*/ 600978 w 1616075"/>
              <a:gd name="T29" fmla="*/ 886712 h 1676400"/>
              <a:gd name="T30" fmla="*/ 673100 w 1616075"/>
              <a:gd name="T31" fmla="*/ 909037 h 1676400"/>
              <a:gd name="T32" fmla="*/ 673100 w 1616075"/>
              <a:gd name="T33" fmla="*/ 0 h 16764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616075"/>
              <a:gd name="T52" fmla="*/ 0 h 1676400"/>
              <a:gd name="T53" fmla="*/ 1616075 w 1616075"/>
              <a:gd name="T54" fmla="*/ 1676400 h 167640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616075" h="1676400">
                <a:moveTo>
                  <a:pt x="673100" y="0"/>
                </a:moveTo>
                <a:lnTo>
                  <a:pt x="947738" y="0"/>
                </a:lnTo>
                <a:lnTo>
                  <a:pt x="947738" y="907562"/>
                </a:lnTo>
                <a:lnTo>
                  <a:pt x="1015097" y="886712"/>
                </a:lnTo>
                <a:cubicBezTo>
                  <a:pt x="1206419" y="806044"/>
                  <a:pt x="1341718" y="616818"/>
                  <a:pt x="1341718" y="393700"/>
                </a:cubicBezTo>
                <a:cubicBezTo>
                  <a:pt x="1341718" y="393700"/>
                  <a:pt x="1341718" y="393700"/>
                  <a:pt x="1616075" y="393700"/>
                </a:cubicBezTo>
                <a:cubicBezTo>
                  <a:pt x="1616075" y="729789"/>
                  <a:pt x="1413126" y="1017159"/>
                  <a:pt x="1122972" y="1139838"/>
                </a:cubicBezTo>
                <a:lnTo>
                  <a:pt x="1008063" y="1175473"/>
                </a:lnTo>
                <a:lnTo>
                  <a:pt x="1008063" y="1676400"/>
                </a:lnTo>
                <a:lnTo>
                  <a:pt x="609600" y="1676400"/>
                </a:lnTo>
                <a:lnTo>
                  <a:pt x="609600" y="1175966"/>
                </a:lnTo>
                <a:lnTo>
                  <a:pt x="493102" y="1139838"/>
                </a:lnTo>
                <a:cubicBezTo>
                  <a:pt x="202949" y="1017159"/>
                  <a:pt x="0" y="729789"/>
                  <a:pt x="0" y="393700"/>
                </a:cubicBezTo>
                <a:cubicBezTo>
                  <a:pt x="0" y="393700"/>
                  <a:pt x="0" y="393700"/>
                  <a:pt x="274357" y="393700"/>
                </a:cubicBezTo>
                <a:cubicBezTo>
                  <a:pt x="274357" y="616818"/>
                  <a:pt x="409656" y="806044"/>
                  <a:pt x="600978" y="886712"/>
                </a:cubicBezTo>
                <a:lnTo>
                  <a:pt x="673100" y="909037"/>
                </a:lnTo>
                <a:lnTo>
                  <a:pt x="673100" y="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5" name="Freeform 18"/>
          <p:cNvSpPr>
            <a:spLocks noChangeArrowheads="1"/>
          </p:cNvSpPr>
          <p:nvPr/>
        </p:nvSpPr>
        <p:spPr bwMode="auto">
          <a:xfrm>
            <a:off x="7769225" y="3086100"/>
            <a:ext cx="1090613" cy="546100"/>
          </a:xfrm>
          <a:custGeom>
            <a:avLst/>
            <a:gdLst>
              <a:gd name="T0" fmla="*/ 2147483647 w 290"/>
              <a:gd name="T1" fmla="*/ 2147483647 h 145"/>
              <a:gd name="T2" fmla="*/ 2147483647 w 290"/>
              <a:gd name="T3" fmla="*/ 0 h 145"/>
              <a:gd name="T4" fmla="*/ 0 w 290"/>
              <a:gd name="T5" fmla="*/ 0 h 145"/>
              <a:gd name="T6" fmla="*/ 2147483647 w 290"/>
              <a:gd name="T7" fmla="*/ 2147483647 h 145"/>
              <a:gd name="T8" fmla="*/ 2147483647 w 290"/>
              <a:gd name="T9" fmla="*/ 0 h 145"/>
              <a:gd name="T10" fmla="*/ 2147483647 w 290"/>
              <a:gd name="T11" fmla="*/ 0 h 145"/>
              <a:gd name="T12" fmla="*/ 2147483647 w 290"/>
              <a:gd name="T13" fmla="*/ 2147483647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0"/>
              <a:gd name="T22" fmla="*/ 0 h 145"/>
              <a:gd name="T23" fmla="*/ 290 w 290"/>
              <a:gd name="T24" fmla="*/ 145 h 1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0" h="145">
                <a:moveTo>
                  <a:pt x="145" y="96"/>
                </a:moveTo>
                <a:cubicBezTo>
                  <a:pt x="92" y="96"/>
                  <a:pt x="49" y="53"/>
                  <a:pt x="4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5" y="145"/>
                </a:cubicBezTo>
                <a:cubicBezTo>
                  <a:pt x="225" y="145"/>
                  <a:pt x="290" y="80"/>
                  <a:pt x="290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0" y="53"/>
                  <a:pt x="198" y="96"/>
                  <a:pt x="145" y="96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6" name="Rectangle 19"/>
          <p:cNvSpPr>
            <a:spLocks noChangeArrowheads="1"/>
          </p:cNvSpPr>
          <p:nvPr/>
        </p:nvSpPr>
        <p:spPr bwMode="auto">
          <a:xfrm>
            <a:off x="7769225" y="2819400"/>
            <a:ext cx="184150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7" name="Rectangle 20"/>
          <p:cNvSpPr>
            <a:spLocks noChangeArrowheads="1"/>
          </p:cNvSpPr>
          <p:nvPr/>
        </p:nvSpPr>
        <p:spPr bwMode="auto">
          <a:xfrm>
            <a:off x="8672513" y="2819400"/>
            <a:ext cx="187325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8" name="Rectangle 21"/>
          <p:cNvSpPr>
            <a:spLocks noChangeArrowheads="1"/>
          </p:cNvSpPr>
          <p:nvPr/>
        </p:nvSpPr>
        <p:spPr bwMode="auto">
          <a:xfrm>
            <a:off x="8220075" y="2819400"/>
            <a:ext cx="184150" cy="666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49" name="Freeform 22"/>
          <p:cNvSpPr>
            <a:spLocks noChangeArrowheads="1"/>
          </p:cNvSpPr>
          <p:nvPr/>
        </p:nvSpPr>
        <p:spPr bwMode="auto">
          <a:xfrm>
            <a:off x="9107488" y="3086100"/>
            <a:ext cx="1095375" cy="546100"/>
          </a:xfrm>
          <a:custGeom>
            <a:avLst/>
            <a:gdLst>
              <a:gd name="T0" fmla="*/ 2147483647 w 291"/>
              <a:gd name="T1" fmla="*/ 2147483647 h 145"/>
              <a:gd name="T2" fmla="*/ 2147483647 w 291"/>
              <a:gd name="T3" fmla="*/ 0 h 145"/>
              <a:gd name="T4" fmla="*/ 0 w 291"/>
              <a:gd name="T5" fmla="*/ 0 h 145"/>
              <a:gd name="T6" fmla="*/ 2147483647 w 291"/>
              <a:gd name="T7" fmla="*/ 2147483647 h 145"/>
              <a:gd name="T8" fmla="*/ 2147483647 w 291"/>
              <a:gd name="T9" fmla="*/ 0 h 145"/>
              <a:gd name="T10" fmla="*/ 2147483647 w 291"/>
              <a:gd name="T11" fmla="*/ 0 h 145"/>
              <a:gd name="T12" fmla="*/ 2147483647 w 291"/>
              <a:gd name="T13" fmla="*/ 2147483647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1"/>
              <a:gd name="T22" fmla="*/ 0 h 145"/>
              <a:gd name="T23" fmla="*/ 291 w 291"/>
              <a:gd name="T24" fmla="*/ 145 h 1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1" h="145">
                <a:moveTo>
                  <a:pt x="146" y="96"/>
                </a:moveTo>
                <a:cubicBezTo>
                  <a:pt x="93" y="96"/>
                  <a:pt x="50" y="53"/>
                  <a:pt x="5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6" y="145"/>
                </a:cubicBezTo>
                <a:cubicBezTo>
                  <a:pt x="226" y="145"/>
                  <a:pt x="291" y="80"/>
                  <a:pt x="291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41" y="53"/>
                  <a:pt x="198" y="96"/>
                  <a:pt x="146" y="96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0" name="Rectangle 23"/>
          <p:cNvSpPr>
            <a:spLocks noChangeArrowheads="1"/>
          </p:cNvSpPr>
          <p:nvPr/>
        </p:nvSpPr>
        <p:spPr bwMode="auto">
          <a:xfrm>
            <a:off x="9107488" y="2819400"/>
            <a:ext cx="188912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1" name="Rectangle 24"/>
          <p:cNvSpPr>
            <a:spLocks noChangeArrowheads="1"/>
          </p:cNvSpPr>
          <p:nvPr/>
        </p:nvSpPr>
        <p:spPr bwMode="auto">
          <a:xfrm>
            <a:off x="10013950" y="2819400"/>
            <a:ext cx="188913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2" name="Rectangle 25"/>
          <p:cNvSpPr>
            <a:spLocks noChangeArrowheads="1"/>
          </p:cNvSpPr>
          <p:nvPr/>
        </p:nvSpPr>
        <p:spPr bwMode="auto">
          <a:xfrm>
            <a:off x="9563100" y="2819400"/>
            <a:ext cx="184150" cy="666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3" name="Freeform 26"/>
          <p:cNvSpPr>
            <a:spLocks noChangeArrowheads="1"/>
          </p:cNvSpPr>
          <p:nvPr/>
        </p:nvSpPr>
        <p:spPr bwMode="auto">
          <a:xfrm>
            <a:off x="9755188" y="2530475"/>
            <a:ext cx="706437" cy="354013"/>
          </a:xfrm>
          <a:custGeom>
            <a:avLst/>
            <a:gdLst>
              <a:gd name="T0" fmla="*/ 2147483647 w 188"/>
              <a:gd name="T1" fmla="*/ 2147483647 h 94"/>
              <a:gd name="T2" fmla="*/ 2147483647 w 188"/>
              <a:gd name="T3" fmla="*/ 0 h 94"/>
              <a:gd name="T4" fmla="*/ 0 w 188"/>
              <a:gd name="T5" fmla="*/ 0 h 94"/>
              <a:gd name="T6" fmla="*/ 2147483647 w 188"/>
              <a:gd name="T7" fmla="*/ 2147483647 h 94"/>
              <a:gd name="T8" fmla="*/ 2147483647 w 188"/>
              <a:gd name="T9" fmla="*/ 0 h 94"/>
              <a:gd name="T10" fmla="*/ 2147483647 w 188"/>
              <a:gd name="T11" fmla="*/ 0 h 94"/>
              <a:gd name="T12" fmla="*/ 2147483647 w 188"/>
              <a:gd name="T13" fmla="*/ 2147483647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94"/>
              <a:gd name="T23" fmla="*/ 188 w 188"/>
              <a:gd name="T24" fmla="*/ 94 h 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8" y="62"/>
                  <a:pt x="94" y="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4" name="Rectangle 27"/>
          <p:cNvSpPr>
            <a:spLocks noChangeArrowheads="1"/>
          </p:cNvSpPr>
          <p:nvPr/>
        </p:nvSpPr>
        <p:spPr bwMode="auto">
          <a:xfrm>
            <a:off x="9755188" y="2357438"/>
            <a:ext cx="119062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5" name="Rectangle 28"/>
          <p:cNvSpPr>
            <a:spLocks noChangeArrowheads="1"/>
          </p:cNvSpPr>
          <p:nvPr/>
        </p:nvSpPr>
        <p:spPr bwMode="auto">
          <a:xfrm>
            <a:off x="10340975" y="2357438"/>
            <a:ext cx="120650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6" name="Rectangle 29"/>
          <p:cNvSpPr>
            <a:spLocks noChangeArrowheads="1"/>
          </p:cNvSpPr>
          <p:nvPr/>
        </p:nvSpPr>
        <p:spPr bwMode="auto">
          <a:xfrm>
            <a:off x="10047288" y="2357438"/>
            <a:ext cx="120650" cy="4318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7" name="Freeform 30"/>
          <p:cNvSpPr>
            <a:spLocks noChangeArrowheads="1"/>
          </p:cNvSpPr>
          <p:nvPr/>
        </p:nvSpPr>
        <p:spPr bwMode="auto">
          <a:xfrm>
            <a:off x="7505700" y="2530475"/>
            <a:ext cx="711200" cy="354013"/>
          </a:xfrm>
          <a:custGeom>
            <a:avLst/>
            <a:gdLst>
              <a:gd name="T0" fmla="*/ 2147483647 w 189"/>
              <a:gd name="T1" fmla="*/ 2147483647 h 94"/>
              <a:gd name="T2" fmla="*/ 2147483647 w 189"/>
              <a:gd name="T3" fmla="*/ 0 h 94"/>
              <a:gd name="T4" fmla="*/ 0 w 189"/>
              <a:gd name="T5" fmla="*/ 0 h 94"/>
              <a:gd name="T6" fmla="*/ 2147483647 w 189"/>
              <a:gd name="T7" fmla="*/ 2147483647 h 94"/>
              <a:gd name="T8" fmla="*/ 2147483647 w 189"/>
              <a:gd name="T9" fmla="*/ 0 h 94"/>
              <a:gd name="T10" fmla="*/ 2147483647 w 189"/>
              <a:gd name="T11" fmla="*/ 0 h 94"/>
              <a:gd name="T12" fmla="*/ 2147483647 w 189"/>
              <a:gd name="T13" fmla="*/ 2147483647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9"/>
              <a:gd name="T22" fmla="*/ 0 h 94"/>
              <a:gd name="T23" fmla="*/ 189 w 189"/>
              <a:gd name="T24" fmla="*/ 94 h 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9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9" y="52"/>
                  <a:pt x="189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8" name="Rectangle 31"/>
          <p:cNvSpPr>
            <a:spLocks noChangeArrowheads="1"/>
          </p:cNvSpPr>
          <p:nvPr/>
        </p:nvSpPr>
        <p:spPr bwMode="auto">
          <a:xfrm>
            <a:off x="7505700" y="2357438"/>
            <a:ext cx="120650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59" name="Rectangle 32"/>
          <p:cNvSpPr>
            <a:spLocks noChangeArrowheads="1"/>
          </p:cNvSpPr>
          <p:nvPr/>
        </p:nvSpPr>
        <p:spPr bwMode="auto">
          <a:xfrm>
            <a:off x="8093075" y="2357438"/>
            <a:ext cx="123825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0" name="Rectangle 33"/>
          <p:cNvSpPr>
            <a:spLocks noChangeArrowheads="1"/>
          </p:cNvSpPr>
          <p:nvPr/>
        </p:nvSpPr>
        <p:spPr bwMode="auto">
          <a:xfrm>
            <a:off x="7799388" y="2357438"/>
            <a:ext cx="120650" cy="4318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1" name="Freeform 34"/>
          <p:cNvSpPr>
            <a:spLocks noChangeArrowheads="1"/>
          </p:cNvSpPr>
          <p:nvPr/>
        </p:nvSpPr>
        <p:spPr bwMode="auto">
          <a:xfrm>
            <a:off x="8412163" y="2530475"/>
            <a:ext cx="706437" cy="354013"/>
          </a:xfrm>
          <a:custGeom>
            <a:avLst/>
            <a:gdLst>
              <a:gd name="T0" fmla="*/ 2147483647 w 188"/>
              <a:gd name="T1" fmla="*/ 2147483647 h 94"/>
              <a:gd name="T2" fmla="*/ 2147483647 w 188"/>
              <a:gd name="T3" fmla="*/ 0 h 94"/>
              <a:gd name="T4" fmla="*/ 0 w 188"/>
              <a:gd name="T5" fmla="*/ 0 h 94"/>
              <a:gd name="T6" fmla="*/ 2147483647 w 188"/>
              <a:gd name="T7" fmla="*/ 2147483647 h 94"/>
              <a:gd name="T8" fmla="*/ 2147483647 w 188"/>
              <a:gd name="T9" fmla="*/ 0 h 94"/>
              <a:gd name="T10" fmla="*/ 2147483647 w 188"/>
              <a:gd name="T11" fmla="*/ 0 h 94"/>
              <a:gd name="T12" fmla="*/ 2147483647 w 188"/>
              <a:gd name="T13" fmla="*/ 2147483647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8"/>
              <a:gd name="T22" fmla="*/ 0 h 94"/>
              <a:gd name="T23" fmla="*/ 188 w 188"/>
              <a:gd name="T24" fmla="*/ 94 h 9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62" name="Rectangle 35"/>
          <p:cNvSpPr>
            <a:spLocks noChangeArrowheads="1"/>
          </p:cNvSpPr>
          <p:nvPr/>
        </p:nvSpPr>
        <p:spPr bwMode="auto">
          <a:xfrm>
            <a:off x="8412163" y="2357438"/>
            <a:ext cx="120650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3" name="Rectangle 36"/>
          <p:cNvSpPr>
            <a:spLocks noChangeArrowheads="1"/>
          </p:cNvSpPr>
          <p:nvPr/>
        </p:nvSpPr>
        <p:spPr bwMode="auto">
          <a:xfrm>
            <a:off x="8999538" y="2357438"/>
            <a:ext cx="119062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4" name="Rectangle 37"/>
          <p:cNvSpPr>
            <a:spLocks noChangeArrowheads="1"/>
          </p:cNvSpPr>
          <p:nvPr/>
        </p:nvSpPr>
        <p:spPr bwMode="auto">
          <a:xfrm>
            <a:off x="8705850" y="2357438"/>
            <a:ext cx="120650" cy="4318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5" name="Freeform 38"/>
          <p:cNvSpPr>
            <a:spLocks noChangeArrowheads="1"/>
          </p:cNvSpPr>
          <p:nvPr/>
        </p:nvSpPr>
        <p:spPr bwMode="auto">
          <a:xfrm>
            <a:off x="9577388" y="2154238"/>
            <a:ext cx="474662" cy="236537"/>
          </a:xfrm>
          <a:custGeom>
            <a:avLst/>
            <a:gdLst>
              <a:gd name="T0" fmla="*/ 2147483647 w 126"/>
              <a:gd name="T1" fmla="*/ 2147483647 h 63"/>
              <a:gd name="T2" fmla="*/ 2147483647 w 126"/>
              <a:gd name="T3" fmla="*/ 0 h 63"/>
              <a:gd name="T4" fmla="*/ 0 w 126"/>
              <a:gd name="T5" fmla="*/ 0 h 63"/>
              <a:gd name="T6" fmla="*/ 2147483647 w 126"/>
              <a:gd name="T7" fmla="*/ 2147483647 h 63"/>
              <a:gd name="T8" fmla="*/ 2147483647 w 126"/>
              <a:gd name="T9" fmla="*/ 0 h 63"/>
              <a:gd name="T10" fmla="*/ 2147483647 w 126"/>
              <a:gd name="T11" fmla="*/ 0 h 63"/>
              <a:gd name="T12" fmla="*/ 2147483647 w 126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6"/>
              <a:gd name="T22" fmla="*/ 0 h 63"/>
              <a:gd name="T23" fmla="*/ 126 w 126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6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66" name="Rectangle 39"/>
          <p:cNvSpPr>
            <a:spLocks noChangeArrowheads="1"/>
          </p:cNvSpPr>
          <p:nvPr/>
        </p:nvSpPr>
        <p:spPr bwMode="auto">
          <a:xfrm>
            <a:off x="9577388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7" name="Rectangle 40"/>
          <p:cNvSpPr>
            <a:spLocks noChangeArrowheads="1"/>
          </p:cNvSpPr>
          <p:nvPr/>
        </p:nvSpPr>
        <p:spPr bwMode="auto">
          <a:xfrm>
            <a:off x="9969500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8" name="Rectangle 41"/>
          <p:cNvSpPr>
            <a:spLocks noChangeArrowheads="1"/>
          </p:cNvSpPr>
          <p:nvPr/>
        </p:nvSpPr>
        <p:spPr bwMode="auto">
          <a:xfrm>
            <a:off x="9774238" y="2041525"/>
            <a:ext cx="77787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69" name="Freeform 42"/>
          <p:cNvSpPr>
            <a:spLocks noChangeArrowheads="1"/>
          </p:cNvSpPr>
          <p:nvPr/>
        </p:nvSpPr>
        <p:spPr bwMode="auto">
          <a:xfrm>
            <a:off x="10164763" y="2154238"/>
            <a:ext cx="473075" cy="236537"/>
          </a:xfrm>
          <a:custGeom>
            <a:avLst/>
            <a:gdLst>
              <a:gd name="T0" fmla="*/ 2147483647 w 126"/>
              <a:gd name="T1" fmla="*/ 2147483647 h 63"/>
              <a:gd name="T2" fmla="*/ 2147483647 w 126"/>
              <a:gd name="T3" fmla="*/ 0 h 63"/>
              <a:gd name="T4" fmla="*/ 0 w 126"/>
              <a:gd name="T5" fmla="*/ 0 h 63"/>
              <a:gd name="T6" fmla="*/ 2147483647 w 126"/>
              <a:gd name="T7" fmla="*/ 2147483647 h 63"/>
              <a:gd name="T8" fmla="*/ 2147483647 w 126"/>
              <a:gd name="T9" fmla="*/ 0 h 63"/>
              <a:gd name="T10" fmla="*/ 2147483647 w 126"/>
              <a:gd name="T11" fmla="*/ 0 h 63"/>
              <a:gd name="T12" fmla="*/ 2147483647 w 126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6"/>
              <a:gd name="T22" fmla="*/ 0 h 63"/>
              <a:gd name="T23" fmla="*/ 126 w 126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9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5" y="23"/>
                  <a:pt x="86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70" name="Rectangle 43"/>
          <p:cNvSpPr>
            <a:spLocks noChangeArrowheads="1"/>
          </p:cNvSpPr>
          <p:nvPr/>
        </p:nvSpPr>
        <p:spPr bwMode="auto">
          <a:xfrm>
            <a:off x="10164763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1" name="Rectangle 44"/>
          <p:cNvSpPr>
            <a:spLocks noChangeArrowheads="1"/>
          </p:cNvSpPr>
          <p:nvPr/>
        </p:nvSpPr>
        <p:spPr bwMode="auto">
          <a:xfrm>
            <a:off x="10560050" y="2041525"/>
            <a:ext cx="77788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2" name="Rectangle 45"/>
          <p:cNvSpPr>
            <a:spLocks noChangeArrowheads="1"/>
          </p:cNvSpPr>
          <p:nvPr/>
        </p:nvSpPr>
        <p:spPr bwMode="auto">
          <a:xfrm>
            <a:off x="10363200" y="2041525"/>
            <a:ext cx="79375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3" name="Freeform 46"/>
          <p:cNvSpPr>
            <a:spLocks noChangeArrowheads="1"/>
          </p:cNvSpPr>
          <p:nvPr/>
        </p:nvSpPr>
        <p:spPr bwMode="auto">
          <a:xfrm>
            <a:off x="8826500" y="2154238"/>
            <a:ext cx="469900" cy="236537"/>
          </a:xfrm>
          <a:custGeom>
            <a:avLst/>
            <a:gdLst>
              <a:gd name="T0" fmla="*/ 2147483647 w 125"/>
              <a:gd name="T1" fmla="*/ 2147483647 h 63"/>
              <a:gd name="T2" fmla="*/ 2147483647 w 125"/>
              <a:gd name="T3" fmla="*/ 0 h 63"/>
              <a:gd name="T4" fmla="*/ 0 w 125"/>
              <a:gd name="T5" fmla="*/ 0 h 63"/>
              <a:gd name="T6" fmla="*/ 2147483647 w 125"/>
              <a:gd name="T7" fmla="*/ 2147483647 h 63"/>
              <a:gd name="T8" fmla="*/ 2147483647 w 125"/>
              <a:gd name="T9" fmla="*/ 0 h 63"/>
              <a:gd name="T10" fmla="*/ 2147483647 w 125"/>
              <a:gd name="T11" fmla="*/ 0 h 63"/>
              <a:gd name="T12" fmla="*/ 2147483647 w 125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5"/>
              <a:gd name="T22" fmla="*/ 0 h 63"/>
              <a:gd name="T23" fmla="*/ 125 w 125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5" h="63">
                <a:moveTo>
                  <a:pt x="62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2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2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74" name="Rectangle 47"/>
          <p:cNvSpPr>
            <a:spLocks noChangeArrowheads="1"/>
          </p:cNvSpPr>
          <p:nvPr/>
        </p:nvSpPr>
        <p:spPr bwMode="auto">
          <a:xfrm>
            <a:off x="8826500" y="2041525"/>
            <a:ext cx="77788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5" name="Rectangle 48"/>
          <p:cNvSpPr>
            <a:spLocks noChangeArrowheads="1"/>
          </p:cNvSpPr>
          <p:nvPr/>
        </p:nvSpPr>
        <p:spPr bwMode="auto">
          <a:xfrm>
            <a:off x="9217025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6" name="Rectangle 49"/>
          <p:cNvSpPr>
            <a:spLocks noChangeArrowheads="1"/>
          </p:cNvSpPr>
          <p:nvPr/>
        </p:nvSpPr>
        <p:spPr bwMode="auto">
          <a:xfrm>
            <a:off x="9021763" y="2041525"/>
            <a:ext cx="79375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7" name="Freeform 50"/>
          <p:cNvSpPr>
            <a:spLocks noChangeArrowheads="1"/>
          </p:cNvSpPr>
          <p:nvPr/>
        </p:nvSpPr>
        <p:spPr bwMode="auto">
          <a:xfrm>
            <a:off x="7329488" y="2154238"/>
            <a:ext cx="473075" cy="236537"/>
          </a:xfrm>
          <a:custGeom>
            <a:avLst/>
            <a:gdLst>
              <a:gd name="T0" fmla="*/ 2147483647 w 126"/>
              <a:gd name="T1" fmla="*/ 2147483647 h 63"/>
              <a:gd name="T2" fmla="*/ 2147483647 w 126"/>
              <a:gd name="T3" fmla="*/ 0 h 63"/>
              <a:gd name="T4" fmla="*/ 0 w 126"/>
              <a:gd name="T5" fmla="*/ 0 h 63"/>
              <a:gd name="T6" fmla="*/ 2147483647 w 126"/>
              <a:gd name="T7" fmla="*/ 2147483647 h 63"/>
              <a:gd name="T8" fmla="*/ 2147483647 w 126"/>
              <a:gd name="T9" fmla="*/ 0 h 63"/>
              <a:gd name="T10" fmla="*/ 2147483647 w 126"/>
              <a:gd name="T11" fmla="*/ 0 h 63"/>
              <a:gd name="T12" fmla="*/ 2147483647 w 126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6"/>
              <a:gd name="T22" fmla="*/ 0 h 63"/>
              <a:gd name="T23" fmla="*/ 126 w 126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78" name="Rectangle 51"/>
          <p:cNvSpPr>
            <a:spLocks noChangeArrowheads="1"/>
          </p:cNvSpPr>
          <p:nvPr/>
        </p:nvSpPr>
        <p:spPr bwMode="auto">
          <a:xfrm>
            <a:off x="7329488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79" name="Rectangle 52"/>
          <p:cNvSpPr>
            <a:spLocks noChangeArrowheads="1"/>
          </p:cNvSpPr>
          <p:nvPr/>
        </p:nvSpPr>
        <p:spPr bwMode="auto">
          <a:xfrm>
            <a:off x="7720013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0" name="Rectangle 53"/>
          <p:cNvSpPr>
            <a:spLocks noChangeArrowheads="1"/>
          </p:cNvSpPr>
          <p:nvPr/>
        </p:nvSpPr>
        <p:spPr bwMode="auto">
          <a:xfrm>
            <a:off x="7524750" y="2041525"/>
            <a:ext cx="82550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1" name="Freeform 54"/>
          <p:cNvSpPr>
            <a:spLocks noChangeArrowheads="1"/>
          </p:cNvSpPr>
          <p:nvPr/>
        </p:nvSpPr>
        <p:spPr bwMode="auto">
          <a:xfrm>
            <a:off x="7920038" y="2154238"/>
            <a:ext cx="469900" cy="236537"/>
          </a:xfrm>
          <a:custGeom>
            <a:avLst/>
            <a:gdLst>
              <a:gd name="T0" fmla="*/ 2147483647 w 125"/>
              <a:gd name="T1" fmla="*/ 2147483647 h 63"/>
              <a:gd name="T2" fmla="*/ 2147483647 w 125"/>
              <a:gd name="T3" fmla="*/ 0 h 63"/>
              <a:gd name="T4" fmla="*/ 0 w 125"/>
              <a:gd name="T5" fmla="*/ 0 h 63"/>
              <a:gd name="T6" fmla="*/ 2147483647 w 125"/>
              <a:gd name="T7" fmla="*/ 2147483647 h 63"/>
              <a:gd name="T8" fmla="*/ 2147483647 w 125"/>
              <a:gd name="T9" fmla="*/ 0 h 63"/>
              <a:gd name="T10" fmla="*/ 2147483647 w 125"/>
              <a:gd name="T11" fmla="*/ 0 h 63"/>
              <a:gd name="T12" fmla="*/ 2147483647 w 125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5"/>
              <a:gd name="T22" fmla="*/ 0 h 63"/>
              <a:gd name="T23" fmla="*/ 125 w 125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5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82" name="Rectangle 55"/>
          <p:cNvSpPr>
            <a:spLocks noChangeArrowheads="1"/>
          </p:cNvSpPr>
          <p:nvPr/>
        </p:nvSpPr>
        <p:spPr bwMode="auto">
          <a:xfrm>
            <a:off x="7920038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3" name="Rectangle 56"/>
          <p:cNvSpPr>
            <a:spLocks noChangeArrowheads="1"/>
          </p:cNvSpPr>
          <p:nvPr/>
        </p:nvSpPr>
        <p:spPr bwMode="auto">
          <a:xfrm>
            <a:off x="8310563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4" name="Rectangle 57"/>
          <p:cNvSpPr>
            <a:spLocks noChangeArrowheads="1"/>
          </p:cNvSpPr>
          <p:nvPr/>
        </p:nvSpPr>
        <p:spPr bwMode="auto">
          <a:xfrm>
            <a:off x="8115300" y="2041525"/>
            <a:ext cx="79375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5" name="Oval 59"/>
          <p:cNvSpPr>
            <a:spLocks noChangeArrowheads="1"/>
          </p:cNvSpPr>
          <p:nvPr/>
        </p:nvSpPr>
        <p:spPr bwMode="auto">
          <a:xfrm>
            <a:off x="8667750" y="3451225"/>
            <a:ext cx="628650" cy="631825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6" name="Oval 60"/>
          <p:cNvSpPr>
            <a:spLocks noChangeArrowheads="1"/>
          </p:cNvSpPr>
          <p:nvPr/>
        </p:nvSpPr>
        <p:spPr bwMode="auto">
          <a:xfrm>
            <a:off x="9390063" y="2563813"/>
            <a:ext cx="533400" cy="530225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7" name="Oval 61"/>
          <p:cNvSpPr>
            <a:spLocks noChangeArrowheads="1"/>
          </p:cNvSpPr>
          <p:nvPr/>
        </p:nvSpPr>
        <p:spPr bwMode="auto">
          <a:xfrm>
            <a:off x="7172325" y="1770063"/>
            <a:ext cx="315913" cy="315912"/>
          </a:xfrm>
          <a:prstGeom prst="ellipse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8" name="Oval 62"/>
          <p:cNvSpPr>
            <a:spLocks noChangeArrowheads="1"/>
          </p:cNvSpPr>
          <p:nvPr/>
        </p:nvSpPr>
        <p:spPr bwMode="auto">
          <a:xfrm>
            <a:off x="8686800" y="1770063"/>
            <a:ext cx="315913" cy="315912"/>
          </a:xfrm>
          <a:prstGeom prst="ellipse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89" name="Oval 63"/>
          <p:cNvSpPr>
            <a:spLocks noChangeArrowheads="1"/>
          </p:cNvSpPr>
          <p:nvPr/>
        </p:nvSpPr>
        <p:spPr bwMode="auto">
          <a:xfrm>
            <a:off x="8172450" y="1770063"/>
            <a:ext cx="311150" cy="315912"/>
          </a:xfrm>
          <a:prstGeom prst="ellipse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0" name="Oval 64"/>
          <p:cNvSpPr>
            <a:spLocks noChangeArrowheads="1"/>
          </p:cNvSpPr>
          <p:nvPr/>
        </p:nvSpPr>
        <p:spPr bwMode="auto">
          <a:xfrm>
            <a:off x="9845675" y="1770063"/>
            <a:ext cx="314325" cy="315912"/>
          </a:xfrm>
          <a:prstGeom prst="ellipse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1" name="Oval 65"/>
          <p:cNvSpPr>
            <a:spLocks noChangeArrowheads="1"/>
          </p:cNvSpPr>
          <p:nvPr/>
        </p:nvSpPr>
        <p:spPr bwMode="auto">
          <a:xfrm>
            <a:off x="10236200" y="1770063"/>
            <a:ext cx="311150" cy="315912"/>
          </a:xfrm>
          <a:prstGeom prst="ellipse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2" name="Oval 66"/>
          <p:cNvSpPr>
            <a:spLocks noChangeArrowheads="1"/>
          </p:cNvSpPr>
          <p:nvPr/>
        </p:nvSpPr>
        <p:spPr bwMode="auto">
          <a:xfrm>
            <a:off x="8288338" y="2082800"/>
            <a:ext cx="376237" cy="371475"/>
          </a:xfrm>
          <a:prstGeom prst="ellipse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3" name="Oval 67"/>
          <p:cNvSpPr>
            <a:spLocks noChangeArrowheads="1"/>
          </p:cNvSpPr>
          <p:nvPr/>
        </p:nvSpPr>
        <p:spPr bwMode="auto">
          <a:xfrm>
            <a:off x="7694613" y="2082800"/>
            <a:ext cx="376237" cy="371475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694" name="Freeform 74"/>
          <p:cNvSpPr>
            <a:spLocks noChangeArrowheads="1"/>
          </p:cNvSpPr>
          <p:nvPr/>
        </p:nvSpPr>
        <p:spPr bwMode="auto">
          <a:xfrm>
            <a:off x="9555163" y="2759075"/>
            <a:ext cx="87312" cy="150813"/>
          </a:xfrm>
          <a:custGeom>
            <a:avLst/>
            <a:gdLst>
              <a:gd name="T0" fmla="*/ 2147483647 w 23"/>
              <a:gd name="T1" fmla="*/ 2147483647 h 40"/>
              <a:gd name="T2" fmla="*/ 2147483647 w 23"/>
              <a:gd name="T3" fmla="*/ 2147483647 h 40"/>
              <a:gd name="T4" fmla="*/ 2147483647 w 23"/>
              <a:gd name="T5" fmla="*/ 2147483647 h 40"/>
              <a:gd name="T6" fmla="*/ 2147483647 w 23"/>
              <a:gd name="T7" fmla="*/ 2147483647 h 40"/>
              <a:gd name="T8" fmla="*/ 2147483647 w 23"/>
              <a:gd name="T9" fmla="*/ 2147483647 h 40"/>
              <a:gd name="T10" fmla="*/ 2147483647 w 23"/>
              <a:gd name="T11" fmla="*/ 2147483647 h 40"/>
              <a:gd name="T12" fmla="*/ 2147483647 w 23"/>
              <a:gd name="T13" fmla="*/ 0 h 40"/>
              <a:gd name="T14" fmla="*/ 2147483647 w 23"/>
              <a:gd name="T15" fmla="*/ 0 h 40"/>
              <a:gd name="T16" fmla="*/ 2147483647 w 23"/>
              <a:gd name="T17" fmla="*/ 2147483647 h 40"/>
              <a:gd name="T18" fmla="*/ 2147483647 w 23"/>
              <a:gd name="T19" fmla="*/ 2147483647 h 40"/>
              <a:gd name="T20" fmla="*/ 2147483647 w 23"/>
              <a:gd name="T21" fmla="*/ 2147483647 h 40"/>
              <a:gd name="T22" fmla="*/ 2147483647 w 23"/>
              <a:gd name="T23" fmla="*/ 2147483647 h 40"/>
              <a:gd name="T24" fmla="*/ 2147483647 w 23"/>
              <a:gd name="T25" fmla="*/ 2147483647 h 40"/>
              <a:gd name="T26" fmla="*/ 2147483647 w 23"/>
              <a:gd name="T27" fmla="*/ 2147483647 h 40"/>
              <a:gd name="T28" fmla="*/ 2147483647 w 23"/>
              <a:gd name="T29" fmla="*/ 2147483647 h 40"/>
              <a:gd name="T30" fmla="*/ 2147483647 w 23"/>
              <a:gd name="T31" fmla="*/ 2147483647 h 40"/>
              <a:gd name="T32" fmla="*/ 2147483647 w 23"/>
              <a:gd name="T33" fmla="*/ 2147483647 h 40"/>
              <a:gd name="T34" fmla="*/ 2147483647 w 23"/>
              <a:gd name="T35" fmla="*/ 2147483647 h 40"/>
              <a:gd name="T36" fmla="*/ 2147483647 w 23"/>
              <a:gd name="T37" fmla="*/ 2147483647 h 40"/>
              <a:gd name="T38" fmla="*/ 2147483647 w 23"/>
              <a:gd name="T39" fmla="*/ 2147483647 h 40"/>
              <a:gd name="T40" fmla="*/ 2147483647 w 23"/>
              <a:gd name="T41" fmla="*/ 2147483647 h 40"/>
              <a:gd name="T42" fmla="*/ 0 w 23"/>
              <a:gd name="T43" fmla="*/ 2147483647 h 40"/>
              <a:gd name="T44" fmla="*/ 2147483647 w 23"/>
              <a:gd name="T45" fmla="*/ 2147483647 h 40"/>
              <a:gd name="T46" fmla="*/ 2147483647 w 23"/>
              <a:gd name="T47" fmla="*/ 2147483647 h 40"/>
              <a:gd name="T48" fmla="*/ 2147483647 w 23"/>
              <a:gd name="T49" fmla="*/ 2147483647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3"/>
              <a:gd name="T76" fmla="*/ 0 h 40"/>
              <a:gd name="T77" fmla="*/ 23 w 23"/>
              <a:gd name="T78" fmla="*/ 40 h 4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3" h="40">
                <a:moveTo>
                  <a:pt x="8" y="33"/>
                </a:moveTo>
                <a:cubicBezTo>
                  <a:pt x="10" y="33"/>
                  <a:pt x="12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3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0"/>
                  <a:pt x="2" y="0"/>
                  <a:pt x="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7"/>
                  <a:pt x="21" y="7"/>
                  <a:pt x="21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4" y="15"/>
                  <a:pt x="16" y="15"/>
                </a:cubicBezTo>
                <a:cubicBezTo>
                  <a:pt x="17" y="16"/>
                  <a:pt x="18" y="17"/>
                  <a:pt x="19" y="18"/>
                </a:cubicBezTo>
                <a:cubicBezTo>
                  <a:pt x="20" y="19"/>
                  <a:pt x="21" y="20"/>
                  <a:pt x="22" y="21"/>
                </a:cubicBezTo>
                <a:cubicBezTo>
                  <a:pt x="22" y="23"/>
                  <a:pt x="23" y="25"/>
                  <a:pt x="23" y="26"/>
                </a:cubicBezTo>
                <a:cubicBezTo>
                  <a:pt x="23" y="29"/>
                  <a:pt x="22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7" y="37"/>
                  <a:pt x="16" y="38"/>
                  <a:pt x="14" y="39"/>
                </a:cubicBezTo>
                <a:cubicBezTo>
                  <a:pt x="12" y="39"/>
                  <a:pt x="10" y="40"/>
                  <a:pt x="8" y="40"/>
                </a:cubicBezTo>
                <a:cubicBezTo>
                  <a:pt x="7" y="40"/>
                  <a:pt x="5" y="39"/>
                  <a:pt x="3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3" y="33"/>
                  <a:pt x="4" y="33"/>
                </a:cubicBezTo>
                <a:cubicBezTo>
                  <a:pt x="5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95" name="Freeform 75"/>
          <p:cNvSpPr>
            <a:spLocks noChangeArrowheads="1"/>
          </p:cNvSpPr>
          <p:nvPr/>
        </p:nvSpPr>
        <p:spPr bwMode="auto">
          <a:xfrm>
            <a:off x="9678988" y="2759075"/>
            <a:ext cx="87312" cy="150813"/>
          </a:xfrm>
          <a:custGeom>
            <a:avLst/>
            <a:gdLst>
              <a:gd name="T0" fmla="*/ 2147483647 w 23"/>
              <a:gd name="T1" fmla="*/ 2147483647 h 40"/>
              <a:gd name="T2" fmla="*/ 2147483647 w 23"/>
              <a:gd name="T3" fmla="*/ 2147483647 h 40"/>
              <a:gd name="T4" fmla="*/ 2147483647 w 23"/>
              <a:gd name="T5" fmla="*/ 2147483647 h 40"/>
              <a:gd name="T6" fmla="*/ 2147483647 w 23"/>
              <a:gd name="T7" fmla="*/ 2147483647 h 40"/>
              <a:gd name="T8" fmla="*/ 2147483647 w 23"/>
              <a:gd name="T9" fmla="*/ 2147483647 h 40"/>
              <a:gd name="T10" fmla="*/ 2147483647 w 23"/>
              <a:gd name="T11" fmla="*/ 2147483647 h 40"/>
              <a:gd name="T12" fmla="*/ 2147483647 w 23"/>
              <a:gd name="T13" fmla="*/ 0 h 40"/>
              <a:gd name="T14" fmla="*/ 2147483647 w 23"/>
              <a:gd name="T15" fmla="*/ 0 h 40"/>
              <a:gd name="T16" fmla="*/ 2147483647 w 23"/>
              <a:gd name="T17" fmla="*/ 2147483647 h 40"/>
              <a:gd name="T18" fmla="*/ 2147483647 w 23"/>
              <a:gd name="T19" fmla="*/ 2147483647 h 40"/>
              <a:gd name="T20" fmla="*/ 2147483647 w 23"/>
              <a:gd name="T21" fmla="*/ 2147483647 h 40"/>
              <a:gd name="T22" fmla="*/ 2147483647 w 23"/>
              <a:gd name="T23" fmla="*/ 2147483647 h 40"/>
              <a:gd name="T24" fmla="*/ 2147483647 w 23"/>
              <a:gd name="T25" fmla="*/ 2147483647 h 40"/>
              <a:gd name="T26" fmla="*/ 2147483647 w 23"/>
              <a:gd name="T27" fmla="*/ 2147483647 h 40"/>
              <a:gd name="T28" fmla="*/ 2147483647 w 23"/>
              <a:gd name="T29" fmla="*/ 2147483647 h 40"/>
              <a:gd name="T30" fmla="*/ 2147483647 w 23"/>
              <a:gd name="T31" fmla="*/ 2147483647 h 40"/>
              <a:gd name="T32" fmla="*/ 2147483647 w 23"/>
              <a:gd name="T33" fmla="*/ 2147483647 h 40"/>
              <a:gd name="T34" fmla="*/ 2147483647 w 23"/>
              <a:gd name="T35" fmla="*/ 2147483647 h 40"/>
              <a:gd name="T36" fmla="*/ 2147483647 w 23"/>
              <a:gd name="T37" fmla="*/ 2147483647 h 40"/>
              <a:gd name="T38" fmla="*/ 2147483647 w 23"/>
              <a:gd name="T39" fmla="*/ 2147483647 h 40"/>
              <a:gd name="T40" fmla="*/ 2147483647 w 23"/>
              <a:gd name="T41" fmla="*/ 2147483647 h 40"/>
              <a:gd name="T42" fmla="*/ 0 w 23"/>
              <a:gd name="T43" fmla="*/ 2147483647 h 40"/>
              <a:gd name="T44" fmla="*/ 2147483647 w 23"/>
              <a:gd name="T45" fmla="*/ 2147483647 h 40"/>
              <a:gd name="T46" fmla="*/ 2147483647 w 23"/>
              <a:gd name="T47" fmla="*/ 2147483647 h 40"/>
              <a:gd name="T48" fmla="*/ 2147483647 w 23"/>
              <a:gd name="T49" fmla="*/ 2147483647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3"/>
              <a:gd name="T76" fmla="*/ 0 h 40"/>
              <a:gd name="T77" fmla="*/ 23 w 23"/>
              <a:gd name="T78" fmla="*/ 40 h 4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3" h="40">
                <a:moveTo>
                  <a:pt x="8" y="33"/>
                </a:moveTo>
                <a:cubicBezTo>
                  <a:pt x="11" y="33"/>
                  <a:pt x="13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4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0"/>
                  <a:pt x="3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7"/>
                  <a:pt x="22" y="7"/>
                  <a:pt x="22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5" y="15"/>
                  <a:pt x="16" y="15"/>
                </a:cubicBezTo>
                <a:cubicBezTo>
                  <a:pt x="18" y="16"/>
                  <a:pt x="19" y="17"/>
                  <a:pt x="20" y="18"/>
                </a:cubicBezTo>
                <a:cubicBezTo>
                  <a:pt x="21" y="19"/>
                  <a:pt x="22" y="20"/>
                  <a:pt x="22" y="21"/>
                </a:cubicBezTo>
                <a:cubicBezTo>
                  <a:pt x="23" y="23"/>
                  <a:pt x="23" y="25"/>
                  <a:pt x="23" y="26"/>
                </a:cubicBezTo>
                <a:cubicBezTo>
                  <a:pt x="23" y="29"/>
                  <a:pt x="23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8" y="37"/>
                  <a:pt x="16" y="38"/>
                  <a:pt x="14" y="39"/>
                </a:cubicBezTo>
                <a:cubicBezTo>
                  <a:pt x="12" y="39"/>
                  <a:pt x="11" y="40"/>
                  <a:pt x="8" y="40"/>
                </a:cubicBezTo>
                <a:cubicBezTo>
                  <a:pt x="7" y="40"/>
                  <a:pt x="5" y="39"/>
                  <a:pt x="4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3" y="32"/>
                  <a:pt x="4" y="33"/>
                  <a:pt x="5" y="33"/>
                </a:cubicBezTo>
                <a:cubicBezTo>
                  <a:pt x="6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96" name="Freeform 76"/>
          <p:cNvSpPr>
            <a:spLocks noChangeArrowheads="1"/>
          </p:cNvSpPr>
          <p:nvPr/>
        </p:nvSpPr>
        <p:spPr bwMode="auto">
          <a:xfrm>
            <a:off x="7785100" y="2192338"/>
            <a:ext cx="85725" cy="146050"/>
          </a:xfrm>
          <a:custGeom>
            <a:avLst/>
            <a:gdLst>
              <a:gd name="T0" fmla="*/ 2147483647 w 23"/>
              <a:gd name="T1" fmla="*/ 2147483647 h 39"/>
              <a:gd name="T2" fmla="*/ 2147483647 w 23"/>
              <a:gd name="T3" fmla="*/ 2147483647 h 39"/>
              <a:gd name="T4" fmla="*/ 2147483647 w 23"/>
              <a:gd name="T5" fmla="*/ 2147483647 h 39"/>
              <a:gd name="T6" fmla="*/ 2147483647 w 23"/>
              <a:gd name="T7" fmla="*/ 2147483647 h 39"/>
              <a:gd name="T8" fmla="*/ 2147483647 w 23"/>
              <a:gd name="T9" fmla="*/ 2147483647 h 39"/>
              <a:gd name="T10" fmla="*/ 2147483647 w 23"/>
              <a:gd name="T11" fmla="*/ 2147483647 h 39"/>
              <a:gd name="T12" fmla="*/ 2147483647 w 23"/>
              <a:gd name="T13" fmla="*/ 2147483647 h 39"/>
              <a:gd name="T14" fmla="*/ 2147483647 w 23"/>
              <a:gd name="T15" fmla="*/ 2147483647 h 39"/>
              <a:gd name="T16" fmla="*/ 2147483647 w 23"/>
              <a:gd name="T17" fmla="*/ 2147483647 h 39"/>
              <a:gd name="T18" fmla="*/ 2147483647 w 23"/>
              <a:gd name="T19" fmla="*/ 2147483647 h 39"/>
              <a:gd name="T20" fmla="*/ 0 w 23"/>
              <a:gd name="T21" fmla="*/ 2147483647 h 39"/>
              <a:gd name="T22" fmla="*/ 0 w 23"/>
              <a:gd name="T23" fmla="*/ 2147483647 h 39"/>
              <a:gd name="T24" fmla="*/ 2147483647 w 23"/>
              <a:gd name="T25" fmla="*/ 2147483647 h 39"/>
              <a:gd name="T26" fmla="*/ 2147483647 w 23"/>
              <a:gd name="T27" fmla="*/ 2147483647 h 39"/>
              <a:gd name="T28" fmla="*/ 2147483647 w 23"/>
              <a:gd name="T29" fmla="*/ 2147483647 h 39"/>
              <a:gd name="T30" fmla="*/ 2147483647 w 23"/>
              <a:gd name="T31" fmla="*/ 2147483647 h 39"/>
              <a:gd name="T32" fmla="*/ 2147483647 w 23"/>
              <a:gd name="T33" fmla="*/ 2147483647 h 39"/>
              <a:gd name="T34" fmla="*/ 2147483647 w 23"/>
              <a:gd name="T35" fmla="*/ 2147483647 h 39"/>
              <a:gd name="T36" fmla="*/ 2147483647 w 23"/>
              <a:gd name="T37" fmla="*/ 2147483647 h 39"/>
              <a:gd name="T38" fmla="*/ 2147483647 w 23"/>
              <a:gd name="T39" fmla="*/ 2147483647 h 39"/>
              <a:gd name="T40" fmla="*/ 2147483647 w 23"/>
              <a:gd name="T41" fmla="*/ 2147483647 h 39"/>
              <a:gd name="T42" fmla="*/ 2147483647 w 23"/>
              <a:gd name="T43" fmla="*/ 2147483647 h 39"/>
              <a:gd name="T44" fmla="*/ 0 w 23"/>
              <a:gd name="T45" fmla="*/ 2147483647 h 39"/>
              <a:gd name="T46" fmla="*/ 2147483647 w 23"/>
              <a:gd name="T47" fmla="*/ 2147483647 h 39"/>
              <a:gd name="T48" fmla="*/ 2147483647 w 23"/>
              <a:gd name="T49" fmla="*/ 0 h 39"/>
              <a:gd name="T50" fmla="*/ 2147483647 w 23"/>
              <a:gd name="T51" fmla="*/ 0 h 39"/>
              <a:gd name="T52" fmla="*/ 2147483647 w 23"/>
              <a:gd name="T53" fmla="*/ 2147483647 h 39"/>
              <a:gd name="T54" fmla="*/ 2147483647 w 23"/>
              <a:gd name="T55" fmla="*/ 2147483647 h 39"/>
              <a:gd name="T56" fmla="*/ 2147483647 w 23"/>
              <a:gd name="T57" fmla="*/ 2147483647 h 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39"/>
              <a:gd name="T89" fmla="*/ 23 w 23"/>
              <a:gd name="T90" fmla="*/ 39 h 3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39">
                <a:moveTo>
                  <a:pt x="22" y="10"/>
                </a:moveTo>
                <a:cubicBezTo>
                  <a:pt x="22" y="12"/>
                  <a:pt x="21" y="14"/>
                  <a:pt x="21" y="15"/>
                </a:cubicBezTo>
                <a:cubicBezTo>
                  <a:pt x="20" y="17"/>
                  <a:pt x="19" y="19"/>
                  <a:pt x="18" y="21"/>
                </a:cubicBezTo>
                <a:cubicBezTo>
                  <a:pt x="17" y="23"/>
                  <a:pt x="16" y="25"/>
                  <a:pt x="15" y="26"/>
                </a:cubicBezTo>
                <a:cubicBezTo>
                  <a:pt x="13" y="28"/>
                  <a:pt x="12" y="30"/>
                  <a:pt x="11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4"/>
                  <a:pt x="8" y="34"/>
                  <a:pt x="8" y="34"/>
                </a:cubicBezTo>
                <a:cubicBezTo>
                  <a:pt x="12" y="33"/>
                  <a:pt x="12" y="33"/>
                  <a:pt x="12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9"/>
                  <a:pt x="23" y="39"/>
                  <a:pt x="23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4"/>
                  <a:pt x="1" y="33"/>
                  <a:pt x="2" y="32"/>
                </a:cubicBezTo>
                <a:cubicBezTo>
                  <a:pt x="4" y="31"/>
                  <a:pt x="5" y="29"/>
                  <a:pt x="6" y="28"/>
                </a:cubicBezTo>
                <a:cubicBezTo>
                  <a:pt x="7" y="27"/>
                  <a:pt x="8" y="25"/>
                  <a:pt x="9" y="24"/>
                </a:cubicBezTo>
                <a:cubicBezTo>
                  <a:pt x="10" y="22"/>
                  <a:pt x="11" y="21"/>
                  <a:pt x="12" y="19"/>
                </a:cubicBezTo>
                <a:cubicBezTo>
                  <a:pt x="13" y="18"/>
                  <a:pt x="13" y="16"/>
                  <a:pt x="14" y="15"/>
                </a:cubicBezTo>
                <a:cubicBezTo>
                  <a:pt x="14" y="14"/>
                  <a:pt x="15" y="12"/>
                  <a:pt x="15" y="11"/>
                </a:cubicBezTo>
                <a:cubicBezTo>
                  <a:pt x="15" y="10"/>
                  <a:pt x="14" y="8"/>
                  <a:pt x="13" y="7"/>
                </a:cubicBezTo>
                <a:cubicBezTo>
                  <a:pt x="13" y="6"/>
                  <a:pt x="11" y="6"/>
                  <a:pt x="9" y="6"/>
                </a:cubicBezTo>
                <a:cubicBezTo>
                  <a:pt x="8" y="6"/>
                  <a:pt x="7" y="6"/>
                  <a:pt x="6" y="7"/>
                </a:cubicBezTo>
                <a:cubicBezTo>
                  <a:pt x="4" y="7"/>
                  <a:pt x="3" y="8"/>
                  <a:pt x="3" y="9"/>
                </a:cubicBezTo>
                <a:cubicBezTo>
                  <a:pt x="0" y="4"/>
                  <a:pt x="0" y="4"/>
                  <a:pt x="0" y="4"/>
                </a:cubicBezTo>
                <a:cubicBezTo>
                  <a:pt x="1" y="2"/>
                  <a:pt x="3" y="1"/>
                  <a:pt x="5" y="1"/>
                </a:cubicBezTo>
                <a:cubicBezTo>
                  <a:pt x="6" y="0"/>
                  <a:pt x="9" y="0"/>
                  <a:pt x="11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7" y="1"/>
                  <a:pt x="18" y="1"/>
                  <a:pt x="19" y="2"/>
                </a:cubicBezTo>
                <a:cubicBezTo>
                  <a:pt x="20" y="3"/>
                  <a:pt x="20" y="4"/>
                  <a:pt x="21" y="5"/>
                </a:cubicBezTo>
                <a:cubicBezTo>
                  <a:pt x="22" y="7"/>
                  <a:pt x="22" y="8"/>
                  <a:pt x="2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97" name="Freeform 77"/>
          <p:cNvSpPr>
            <a:spLocks noEditPoints="1" noChangeArrowheads="1"/>
          </p:cNvSpPr>
          <p:nvPr/>
        </p:nvSpPr>
        <p:spPr bwMode="auto">
          <a:xfrm>
            <a:off x="7897813" y="2192338"/>
            <a:ext cx="107950" cy="146050"/>
          </a:xfrm>
          <a:custGeom>
            <a:avLst/>
            <a:gdLst>
              <a:gd name="T0" fmla="*/ 2147483647 w 68"/>
              <a:gd name="T1" fmla="*/ 2147483647 h 92"/>
              <a:gd name="T2" fmla="*/ 2147483647 w 68"/>
              <a:gd name="T3" fmla="*/ 2147483647 h 92"/>
              <a:gd name="T4" fmla="*/ 2147483647 w 68"/>
              <a:gd name="T5" fmla="*/ 2147483647 h 92"/>
              <a:gd name="T6" fmla="*/ 2147483647 w 68"/>
              <a:gd name="T7" fmla="*/ 2147483647 h 92"/>
              <a:gd name="T8" fmla="*/ 2147483647 w 68"/>
              <a:gd name="T9" fmla="*/ 2147483647 h 92"/>
              <a:gd name="T10" fmla="*/ 0 w 68"/>
              <a:gd name="T11" fmla="*/ 2147483647 h 92"/>
              <a:gd name="T12" fmla="*/ 0 w 68"/>
              <a:gd name="T13" fmla="*/ 2147483647 h 92"/>
              <a:gd name="T14" fmla="*/ 2147483647 w 68"/>
              <a:gd name="T15" fmla="*/ 0 h 92"/>
              <a:gd name="T16" fmla="*/ 2147483647 w 68"/>
              <a:gd name="T17" fmla="*/ 0 h 92"/>
              <a:gd name="T18" fmla="*/ 2147483647 w 68"/>
              <a:gd name="T19" fmla="*/ 2147483647 h 92"/>
              <a:gd name="T20" fmla="*/ 2147483647 w 68"/>
              <a:gd name="T21" fmla="*/ 2147483647 h 92"/>
              <a:gd name="T22" fmla="*/ 2147483647 w 68"/>
              <a:gd name="T23" fmla="*/ 2147483647 h 92"/>
              <a:gd name="T24" fmla="*/ 2147483647 w 68"/>
              <a:gd name="T25" fmla="*/ 2147483647 h 92"/>
              <a:gd name="T26" fmla="*/ 2147483647 w 68"/>
              <a:gd name="T27" fmla="*/ 2147483647 h 92"/>
              <a:gd name="T28" fmla="*/ 2147483647 w 68"/>
              <a:gd name="T29" fmla="*/ 2147483647 h 92"/>
              <a:gd name="T30" fmla="*/ 2147483647 w 68"/>
              <a:gd name="T31" fmla="*/ 2147483647 h 92"/>
              <a:gd name="T32" fmla="*/ 2147483647 w 68"/>
              <a:gd name="T33" fmla="*/ 2147483647 h 92"/>
              <a:gd name="T34" fmla="*/ 2147483647 w 68"/>
              <a:gd name="T35" fmla="*/ 2147483647 h 92"/>
              <a:gd name="T36" fmla="*/ 2147483647 w 68"/>
              <a:gd name="T37" fmla="*/ 2147483647 h 92"/>
              <a:gd name="T38" fmla="*/ 2147483647 w 68"/>
              <a:gd name="T39" fmla="*/ 2147483647 h 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68"/>
              <a:gd name="T61" fmla="*/ 0 h 92"/>
              <a:gd name="T62" fmla="*/ 68 w 68"/>
              <a:gd name="T63" fmla="*/ 92 h 9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68" h="92">
                <a:moveTo>
                  <a:pt x="68" y="66"/>
                </a:moveTo>
                <a:lnTo>
                  <a:pt x="54" y="66"/>
                </a:lnTo>
                <a:lnTo>
                  <a:pt x="54" y="92"/>
                </a:lnTo>
                <a:lnTo>
                  <a:pt x="40" y="92"/>
                </a:lnTo>
                <a:lnTo>
                  <a:pt x="40" y="66"/>
                </a:lnTo>
                <a:lnTo>
                  <a:pt x="0" y="66"/>
                </a:lnTo>
                <a:lnTo>
                  <a:pt x="0" y="56"/>
                </a:lnTo>
                <a:lnTo>
                  <a:pt x="42" y="0"/>
                </a:lnTo>
                <a:lnTo>
                  <a:pt x="54" y="0"/>
                </a:lnTo>
                <a:lnTo>
                  <a:pt x="54" y="52"/>
                </a:lnTo>
                <a:lnTo>
                  <a:pt x="68" y="52"/>
                </a:lnTo>
                <a:lnTo>
                  <a:pt x="68" y="66"/>
                </a:lnTo>
                <a:close/>
                <a:moveTo>
                  <a:pt x="40" y="33"/>
                </a:moveTo>
                <a:lnTo>
                  <a:pt x="40" y="21"/>
                </a:lnTo>
                <a:lnTo>
                  <a:pt x="35" y="30"/>
                </a:lnTo>
                <a:lnTo>
                  <a:pt x="21" y="49"/>
                </a:lnTo>
                <a:lnTo>
                  <a:pt x="16" y="54"/>
                </a:lnTo>
                <a:lnTo>
                  <a:pt x="23" y="52"/>
                </a:lnTo>
                <a:lnTo>
                  <a:pt x="40" y="52"/>
                </a:lnTo>
                <a:lnTo>
                  <a:pt x="4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6698" name="Group 74"/>
          <p:cNvGrpSpPr>
            <a:grpSpLocks/>
          </p:cNvGrpSpPr>
          <p:nvPr/>
        </p:nvGrpSpPr>
        <p:grpSpPr bwMode="auto">
          <a:xfrm>
            <a:off x="9863138" y="1185863"/>
            <a:ext cx="1147762" cy="528637"/>
            <a:chOff x="0" y="0"/>
            <a:chExt cx="1148708" cy="528422"/>
          </a:xfrm>
        </p:grpSpPr>
        <p:sp>
          <p:nvSpPr>
            <p:cNvPr id="26737" name="Freeform 10"/>
            <p:cNvSpPr>
              <a:spLocks noChangeArrowheads="1"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7 w 97"/>
                <a:gd name="T1" fmla="*/ 2147483647 h 197"/>
                <a:gd name="T2" fmla="*/ 0 w 97"/>
                <a:gd name="T3" fmla="*/ 0 h 197"/>
                <a:gd name="T4" fmla="*/ 0 w 97"/>
                <a:gd name="T5" fmla="*/ 2147483647 h 197"/>
                <a:gd name="T6" fmla="*/ 2147483647 w 97"/>
                <a:gd name="T7" fmla="*/ 2147483647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97"/>
                <a:gd name="T14" fmla="*/ 97 w 97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8" name="矩形 213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203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6699" name="Group 77"/>
          <p:cNvGrpSpPr>
            <a:grpSpLocks/>
          </p:cNvGrpSpPr>
          <p:nvPr/>
        </p:nvGrpSpPr>
        <p:grpSpPr bwMode="auto">
          <a:xfrm>
            <a:off x="7189788" y="1203325"/>
            <a:ext cx="1147762" cy="528638"/>
            <a:chOff x="0" y="0"/>
            <a:chExt cx="1148708" cy="528422"/>
          </a:xfrm>
        </p:grpSpPr>
        <p:sp>
          <p:nvSpPr>
            <p:cNvPr id="26735" name="Freeform 10"/>
            <p:cNvSpPr>
              <a:spLocks noChangeArrowheads="1"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7 w 97"/>
                <a:gd name="T1" fmla="*/ 2147483647 h 197"/>
                <a:gd name="T2" fmla="*/ 0 w 97"/>
                <a:gd name="T3" fmla="*/ 0 h 197"/>
                <a:gd name="T4" fmla="*/ 0 w 97"/>
                <a:gd name="T5" fmla="*/ 2147483647 h 197"/>
                <a:gd name="T6" fmla="*/ 2147483647 w 97"/>
                <a:gd name="T7" fmla="*/ 2147483647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97"/>
                <a:gd name="T14" fmla="*/ 97 w 97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6" name="矩形 21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6700" name="矩形 223"/>
          <p:cNvSpPr>
            <a:spLocks noChangeArrowheads="1"/>
          </p:cNvSpPr>
          <p:nvPr/>
        </p:nvSpPr>
        <p:spPr bwMode="auto">
          <a:xfrm>
            <a:off x="8739188" y="3557588"/>
            <a:ext cx="5064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98</a:t>
            </a:r>
            <a:endParaRPr lang="zh-CN" altLang="en-US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701" name="矩形 226"/>
          <p:cNvSpPr>
            <a:spLocks noChangeArrowheads="1"/>
          </p:cNvSpPr>
          <p:nvPr/>
        </p:nvSpPr>
        <p:spPr bwMode="auto">
          <a:xfrm>
            <a:off x="9779000" y="4019550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26702" name="Group 88"/>
          <p:cNvGrpSpPr>
            <a:grpSpLocks/>
          </p:cNvGrpSpPr>
          <p:nvPr/>
        </p:nvGrpSpPr>
        <p:grpSpPr bwMode="auto">
          <a:xfrm>
            <a:off x="9702800" y="4262438"/>
            <a:ext cx="835025" cy="130175"/>
            <a:chOff x="0" y="0"/>
            <a:chExt cx="835025" cy="130024"/>
          </a:xfrm>
        </p:grpSpPr>
        <p:sp>
          <p:nvSpPr>
            <p:cNvPr id="26733" name="直接连接符 227"/>
            <p:cNvSpPr>
              <a:spLocks noChangeShapeType="1"/>
            </p:cNvSpPr>
            <p:nvPr/>
          </p:nvSpPr>
          <p:spPr bwMode="auto">
            <a:xfrm flipH="1">
              <a:off x="117475" y="0"/>
              <a:ext cx="717550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4" name="直接连接符 230"/>
            <p:cNvSpPr>
              <a:spLocks noChangeShapeType="1"/>
            </p:cNvSpPr>
            <p:nvPr/>
          </p:nv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6703" name="Group 91"/>
          <p:cNvGrpSpPr>
            <a:grpSpLocks/>
          </p:cNvGrpSpPr>
          <p:nvPr/>
        </p:nvGrpSpPr>
        <p:grpSpPr bwMode="auto">
          <a:xfrm>
            <a:off x="7273925" y="4025900"/>
            <a:ext cx="854075" cy="127000"/>
            <a:chOff x="0" y="0"/>
            <a:chExt cx="855169" cy="127881"/>
          </a:xfrm>
        </p:grpSpPr>
        <p:sp>
          <p:nvSpPr>
            <p:cNvPr id="26731" name="直接连接符 235"/>
            <p:cNvSpPr>
              <a:spLocks noChangeShapeType="1"/>
            </p:cNvSpPr>
            <p:nvPr/>
          </p:nvSpPr>
          <p:spPr bwMode="auto">
            <a:xfrm flipH="1">
              <a:off x="0" y="0"/>
              <a:ext cx="716880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2" name="直接连接符 236"/>
            <p:cNvSpPr>
              <a:spLocks noChangeShapeType="1"/>
            </p:cNvSpPr>
            <p:nvPr/>
          </p:nvSpPr>
          <p:spPr bwMode="auto">
            <a:xfrm>
              <a:off x="723238" y="0"/>
              <a:ext cx="131931" cy="12788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704" name="矩形 241"/>
          <p:cNvSpPr>
            <a:spLocks noChangeArrowheads="1"/>
          </p:cNvSpPr>
          <p:nvPr/>
        </p:nvSpPr>
        <p:spPr bwMode="auto">
          <a:xfrm>
            <a:off x="7221538" y="3789363"/>
            <a:ext cx="85725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26705" name="Group 95"/>
          <p:cNvGrpSpPr>
            <a:grpSpLocks/>
          </p:cNvGrpSpPr>
          <p:nvPr/>
        </p:nvGrpSpPr>
        <p:grpSpPr bwMode="auto">
          <a:xfrm>
            <a:off x="6794500" y="2917825"/>
            <a:ext cx="855663" cy="128588"/>
            <a:chOff x="0" y="0"/>
            <a:chExt cx="855169" cy="127881"/>
          </a:xfrm>
        </p:grpSpPr>
        <p:sp>
          <p:nvSpPr>
            <p:cNvPr id="26729" name="直接连接符 243"/>
            <p:cNvSpPr>
              <a:spLocks noChangeShapeType="1"/>
            </p:cNvSpPr>
            <p:nvPr/>
          </p:nvSpPr>
          <p:spPr bwMode="auto">
            <a:xfrm flipH="1">
              <a:off x="0" y="0"/>
              <a:ext cx="717136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30" name="直接连接符 244"/>
            <p:cNvSpPr>
              <a:spLocks noChangeShapeType="1"/>
            </p:cNvSpPr>
            <p:nvPr/>
          </p:nvSpPr>
          <p:spPr bwMode="auto">
            <a:xfrm>
              <a:off x="723482" y="0"/>
              <a:ext cx="131687" cy="12788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706" name="矩形 245"/>
          <p:cNvSpPr>
            <a:spLocks noChangeArrowheads="1"/>
          </p:cNvSpPr>
          <p:nvPr/>
        </p:nvSpPr>
        <p:spPr bwMode="auto">
          <a:xfrm>
            <a:off x="6743700" y="268287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707" name="矩形 246"/>
          <p:cNvSpPr>
            <a:spLocks noChangeArrowheads="1"/>
          </p:cNvSpPr>
          <p:nvPr/>
        </p:nvSpPr>
        <p:spPr bwMode="auto">
          <a:xfrm>
            <a:off x="10255250" y="3046413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26708" name="Group 100"/>
          <p:cNvGrpSpPr>
            <a:grpSpLocks/>
          </p:cNvGrpSpPr>
          <p:nvPr/>
        </p:nvGrpSpPr>
        <p:grpSpPr bwMode="auto">
          <a:xfrm>
            <a:off x="10180638" y="3289300"/>
            <a:ext cx="835025" cy="130175"/>
            <a:chOff x="0" y="0"/>
            <a:chExt cx="835025" cy="130024"/>
          </a:xfrm>
        </p:grpSpPr>
        <p:sp>
          <p:nvSpPr>
            <p:cNvPr id="26727" name="直接连接符 248"/>
            <p:cNvSpPr>
              <a:spLocks noChangeShapeType="1"/>
            </p:cNvSpPr>
            <p:nvPr/>
          </p:nvSpPr>
          <p:spPr bwMode="auto">
            <a:xfrm flipH="1">
              <a:off x="117475" y="0"/>
              <a:ext cx="717550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28" name="直接连接符 249"/>
            <p:cNvSpPr>
              <a:spLocks noChangeShapeType="1"/>
            </p:cNvSpPr>
            <p:nvPr/>
          </p:nvSpPr>
          <p:spPr bwMode="auto">
            <a:xfrm flipH="1">
              <a:off x="0" y="7929"/>
              <a:ext cx="117475" cy="122095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709" name="矩形 250"/>
          <p:cNvSpPr>
            <a:spLocks noChangeArrowheads="1"/>
          </p:cNvSpPr>
          <p:nvPr/>
        </p:nvSpPr>
        <p:spPr bwMode="auto">
          <a:xfrm>
            <a:off x="10760075" y="1768475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26710" name="Group 104"/>
          <p:cNvGrpSpPr>
            <a:grpSpLocks/>
          </p:cNvGrpSpPr>
          <p:nvPr/>
        </p:nvGrpSpPr>
        <p:grpSpPr bwMode="auto">
          <a:xfrm>
            <a:off x="10685463" y="2011363"/>
            <a:ext cx="835025" cy="130175"/>
            <a:chOff x="0" y="0"/>
            <a:chExt cx="835025" cy="130024"/>
          </a:xfrm>
        </p:grpSpPr>
        <p:sp>
          <p:nvSpPr>
            <p:cNvPr id="26725" name="直接连接符 252"/>
            <p:cNvSpPr>
              <a:spLocks noChangeShapeType="1"/>
            </p:cNvSpPr>
            <p:nvPr/>
          </p:nvSpPr>
          <p:spPr bwMode="auto">
            <a:xfrm flipH="1">
              <a:off x="117475" y="0"/>
              <a:ext cx="717550" cy="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26" name="直接连接符 253"/>
            <p:cNvSpPr>
              <a:spLocks noChangeShapeType="1"/>
            </p:cNvSpPr>
            <p:nvPr/>
          </p:nv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711" name="矩形 199"/>
          <p:cNvSpPr>
            <a:spLocks noChangeArrowheads="1"/>
          </p:cNvSpPr>
          <p:nvPr/>
        </p:nvSpPr>
        <p:spPr bwMode="auto">
          <a:xfrm>
            <a:off x="7416800" y="5776913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712" name="矩形 200"/>
          <p:cNvSpPr>
            <a:spLocks noChangeArrowheads="1"/>
          </p:cNvSpPr>
          <p:nvPr/>
        </p:nvSpPr>
        <p:spPr bwMode="auto">
          <a:xfrm>
            <a:off x="74168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713" name="直接连接符 201"/>
          <p:cNvSpPr>
            <a:spLocks noChangeShapeType="1"/>
          </p:cNvSpPr>
          <p:nvPr/>
        </p:nvSpPr>
        <p:spPr bwMode="auto">
          <a:xfrm flipH="1">
            <a:off x="74771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714" name="矩形 206"/>
          <p:cNvSpPr>
            <a:spLocks noChangeArrowheads="1"/>
          </p:cNvSpPr>
          <p:nvPr/>
        </p:nvSpPr>
        <p:spPr bwMode="auto">
          <a:xfrm>
            <a:off x="1219200" y="5776913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715" name="矩形 207"/>
          <p:cNvSpPr>
            <a:spLocks noChangeArrowheads="1"/>
          </p:cNvSpPr>
          <p:nvPr/>
        </p:nvSpPr>
        <p:spPr bwMode="auto">
          <a:xfrm>
            <a:off x="12192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716" name="直接连接符 208"/>
          <p:cNvSpPr>
            <a:spLocks noChangeShapeType="1"/>
          </p:cNvSpPr>
          <p:nvPr/>
        </p:nvSpPr>
        <p:spPr bwMode="auto">
          <a:xfrm flipH="1">
            <a:off x="12795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717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718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719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F110D8B1-A40A-45E1-BE6E-C3FBC690AEFD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13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720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03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6721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6722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723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6724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Oval 5"/>
          <p:cNvSpPr>
            <a:spLocks noChangeArrowheads="1"/>
          </p:cNvSpPr>
          <p:nvPr/>
        </p:nvSpPr>
        <p:spPr bwMode="auto">
          <a:xfrm>
            <a:off x="2549525" y="873125"/>
            <a:ext cx="2159000" cy="2162175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</a:endParaRPr>
          </a:p>
        </p:txBody>
      </p:sp>
      <p:grpSp>
        <p:nvGrpSpPr>
          <p:cNvPr id="27651" name="组合 186"/>
          <p:cNvGrpSpPr>
            <a:grpSpLocks/>
          </p:cNvGrpSpPr>
          <p:nvPr/>
        </p:nvGrpSpPr>
        <p:grpSpPr bwMode="auto">
          <a:xfrm>
            <a:off x="2628900" y="1482725"/>
            <a:ext cx="2019300" cy="1063625"/>
            <a:chOff x="0" y="0"/>
            <a:chExt cx="1476375" cy="777875"/>
          </a:xfrm>
        </p:grpSpPr>
        <p:sp>
          <p:nvSpPr>
            <p:cNvPr id="27807" name="Freeform 6"/>
            <p:cNvSpPr>
              <a:spLocks noChangeArrowheads="1"/>
            </p:cNvSpPr>
            <p:nvPr/>
          </p:nvSpPr>
          <p:spPr bwMode="auto">
            <a:xfrm>
              <a:off x="363537" y="309563"/>
              <a:ext cx="814388" cy="465137"/>
            </a:xfrm>
            <a:custGeom>
              <a:avLst/>
              <a:gdLst>
                <a:gd name="T0" fmla="*/ 2147483647 w 216"/>
                <a:gd name="T1" fmla="*/ 2147483647 h 123"/>
                <a:gd name="T2" fmla="*/ 2147483647 w 216"/>
                <a:gd name="T3" fmla="*/ 2147483647 h 123"/>
                <a:gd name="T4" fmla="*/ 2147483647 w 216"/>
                <a:gd name="T5" fmla="*/ 2147483647 h 123"/>
                <a:gd name="T6" fmla="*/ 2147483647 w 216"/>
                <a:gd name="T7" fmla="*/ 2147483647 h 123"/>
                <a:gd name="T8" fmla="*/ 0 w 216"/>
                <a:gd name="T9" fmla="*/ 2147483647 h 123"/>
                <a:gd name="T10" fmla="*/ 0 w 216"/>
                <a:gd name="T11" fmla="*/ 2147483647 h 123"/>
                <a:gd name="T12" fmla="*/ 2147483647 w 216"/>
                <a:gd name="T13" fmla="*/ 0 h 123"/>
                <a:gd name="T14" fmla="*/ 2147483647 w 216"/>
                <a:gd name="T15" fmla="*/ 0 h 123"/>
                <a:gd name="T16" fmla="*/ 2147483647 w 216"/>
                <a:gd name="T17" fmla="*/ 2147483647 h 123"/>
                <a:gd name="T18" fmla="*/ 2147483647 w 216"/>
                <a:gd name="T19" fmla="*/ 2147483647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6"/>
                <a:gd name="T31" fmla="*/ 0 h 123"/>
                <a:gd name="T32" fmla="*/ 216 w 216"/>
                <a:gd name="T33" fmla="*/ 123 h 1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6" h="123">
                  <a:moveTo>
                    <a:pt x="216" y="81"/>
                  </a:moveTo>
                  <a:cubicBezTo>
                    <a:pt x="216" y="89"/>
                    <a:pt x="212" y="101"/>
                    <a:pt x="208" y="108"/>
                  </a:cubicBezTo>
                  <a:cubicBezTo>
                    <a:pt x="208" y="108"/>
                    <a:pt x="199" y="123"/>
                    <a:pt x="116" y="123"/>
                  </a:cubicBezTo>
                  <a:cubicBezTo>
                    <a:pt x="34" y="123"/>
                    <a:pt x="12" y="105"/>
                    <a:pt x="12" y="105"/>
                  </a:cubicBezTo>
                  <a:cubicBezTo>
                    <a:pt x="5" y="100"/>
                    <a:pt x="0" y="89"/>
                    <a:pt x="0" y="8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9" y="0"/>
                    <a:pt x="216" y="6"/>
                    <a:pt x="216" y="15"/>
                  </a:cubicBezTo>
                  <a:lnTo>
                    <a:pt x="216" y="81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8" name="Freeform 7"/>
            <p:cNvSpPr>
              <a:spLocks noChangeArrowheads="1"/>
            </p:cNvSpPr>
            <p:nvPr/>
          </p:nvSpPr>
          <p:spPr bwMode="auto">
            <a:xfrm>
              <a:off x="0" y="0"/>
              <a:ext cx="1476375" cy="514350"/>
            </a:xfrm>
            <a:custGeom>
              <a:avLst/>
              <a:gdLst>
                <a:gd name="T0" fmla="*/ 2147483647 w 391"/>
                <a:gd name="T1" fmla="*/ 2147483647 h 136"/>
                <a:gd name="T2" fmla="*/ 2147483647 w 391"/>
                <a:gd name="T3" fmla="*/ 2147483647 h 136"/>
                <a:gd name="T4" fmla="*/ 2147483647 w 391"/>
                <a:gd name="T5" fmla="*/ 2147483647 h 136"/>
                <a:gd name="T6" fmla="*/ 2147483647 w 391"/>
                <a:gd name="T7" fmla="*/ 2147483647 h 136"/>
                <a:gd name="T8" fmla="*/ 2147483647 w 391"/>
                <a:gd name="T9" fmla="*/ 2147483647 h 136"/>
                <a:gd name="T10" fmla="*/ 2147483647 w 391"/>
                <a:gd name="T11" fmla="*/ 2147483647 h 136"/>
                <a:gd name="T12" fmla="*/ 2147483647 w 391"/>
                <a:gd name="T13" fmla="*/ 2147483647 h 136"/>
                <a:gd name="T14" fmla="*/ 2147483647 w 391"/>
                <a:gd name="T15" fmla="*/ 2147483647 h 136"/>
                <a:gd name="T16" fmla="*/ 2147483647 w 391"/>
                <a:gd name="T17" fmla="*/ 214748364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1"/>
                <a:gd name="T28" fmla="*/ 0 h 136"/>
                <a:gd name="T29" fmla="*/ 391 w 391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1" h="136">
                  <a:moveTo>
                    <a:pt x="8" y="60"/>
                  </a:moveTo>
                  <a:cubicBezTo>
                    <a:pt x="0" y="62"/>
                    <a:pt x="0" y="66"/>
                    <a:pt x="8" y="69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201" y="136"/>
                    <a:pt x="213" y="136"/>
                    <a:pt x="221" y="133"/>
                  </a:cubicBezTo>
                  <a:cubicBezTo>
                    <a:pt x="384" y="73"/>
                    <a:pt x="384" y="73"/>
                    <a:pt x="384" y="73"/>
                  </a:cubicBezTo>
                  <a:cubicBezTo>
                    <a:pt x="391" y="70"/>
                    <a:pt x="391" y="66"/>
                    <a:pt x="384" y="63"/>
                  </a:cubicBezTo>
                  <a:cubicBezTo>
                    <a:pt x="210" y="2"/>
                    <a:pt x="210" y="2"/>
                    <a:pt x="210" y="2"/>
                  </a:cubicBezTo>
                  <a:cubicBezTo>
                    <a:pt x="202" y="0"/>
                    <a:pt x="189" y="0"/>
                    <a:pt x="182" y="2"/>
                  </a:cubicBezTo>
                  <a:lnTo>
                    <a:pt x="8" y="60"/>
                  </a:ln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9" name="Freeform 8"/>
            <p:cNvSpPr>
              <a:spLocks noChangeArrowheads="1"/>
            </p:cNvSpPr>
            <p:nvPr/>
          </p:nvSpPr>
          <p:spPr bwMode="auto">
            <a:xfrm>
              <a:off x="1177925" y="355600"/>
              <a:ext cx="57150" cy="354013"/>
            </a:xfrm>
            <a:custGeom>
              <a:avLst/>
              <a:gdLst>
                <a:gd name="T0" fmla="*/ 2147483647 w 15"/>
                <a:gd name="T1" fmla="*/ 2147483647 h 94"/>
                <a:gd name="T2" fmla="*/ 2147483647 w 15"/>
                <a:gd name="T3" fmla="*/ 2147483647 h 94"/>
                <a:gd name="T4" fmla="*/ 0 w 15"/>
                <a:gd name="T5" fmla="*/ 2147483647 h 94"/>
                <a:gd name="T6" fmla="*/ 0 w 15"/>
                <a:gd name="T7" fmla="*/ 2147483647 h 94"/>
                <a:gd name="T8" fmla="*/ 2147483647 w 15"/>
                <a:gd name="T9" fmla="*/ 0 h 94"/>
                <a:gd name="T10" fmla="*/ 2147483647 w 15"/>
                <a:gd name="T11" fmla="*/ 2147483647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94"/>
                <a:gd name="T20" fmla="*/ 15 w 15"/>
                <a:gd name="T21" fmla="*/ 94 h 9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94">
                  <a:moveTo>
                    <a:pt x="15" y="79"/>
                  </a:moveTo>
                  <a:cubicBezTo>
                    <a:pt x="15" y="87"/>
                    <a:pt x="11" y="94"/>
                    <a:pt x="7" y="94"/>
                  </a:cubicBezTo>
                  <a:cubicBezTo>
                    <a:pt x="3" y="94"/>
                    <a:pt x="0" y="87"/>
                    <a:pt x="0" y="7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5" y="79"/>
                  </a:lnTo>
                  <a:close/>
                </a:path>
              </a:pathLst>
            </a:custGeom>
            <a:solidFill>
              <a:srgbClr val="205285"/>
            </a:solidFill>
            <a:ln w="12700" cmpd="sng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0" name="Freeform 9"/>
            <p:cNvSpPr>
              <a:spLocks noChangeArrowheads="1"/>
            </p:cNvSpPr>
            <p:nvPr/>
          </p:nvSpPr>
          <p:spPr bwMode="auto">
            <a:xfrm>
              <a:off x="1133475" y="673100"/>
              <a:ext cx="134937" cy="104775"/>
            </a:xfrm>
            <a:custGeom>
              <a:avLst/>
              <a:gdLst>
                <a:gd name="T0" fmla="*/ 2147483647 w 36"/>
                <a:gd name="T1" fmla="*/ 2147483647 h 28"/>
                <a:gd name="T2" fmla="*/ 2147483647 w 36"/>
                <a:gd name="T3" fmla="*/ 2147483647 h 28"/>
                <a:gd name="T4" fmla="*/ 2147483647 w 36"/>
                <a:gd name="T5" fmla="*/ 2147483647 h 28"/>
                <a:gd name="T6" fmla="*/ 0 w 36"/>
                <a:gd name="T7" fmla="*/ 2147483647 h 28"/>
                <a:gd name="T8" fmla="*/ 2147483647 w 36"/>
                <a:gd name="T9" fmla="*/ 0 h 28"/>
                <a:gd name="T10" fmla="*/ 2147483647 w 36"/>
                <a:gd name="T11" fmla="*/ 0 h 28"/>
                <a:gd name="T12" fmla="*/ 2147483647 w 36"/>
                <a:gd name="T13" fmla="*/ 214748364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28"/>
                <a:gd name="T23" fmla="*/ 36 w 36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28">
                  <a:moveTo>
                    <a:pt x="36" y="14"/>
                  </a:moveTo>
                  <a:cubicBezTo>
                    <a:pt x="36" y="22"/>
                    <a:pt x="30" y="28"/>
                    <a:pt x="22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7" y="28"/>
                    <a:pt x="0" y="22"/>
                    <a:pt x="0" y="14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0" y="0"/>
                    <a:pt x="36" y="7"/>
                    <a:pt x="36" y="14"/>
                  </a:cubicBezTo>
                  <a:close/>
                </a:path>
              </a:pathLst>
            </a:custGeom>
            <a:solidFill>
              <a:srgbClr val="205285"/>
            </a:solidFill>
            <a:ln w="12700" cmpd="sng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7652" name="组合 260"/>
          <p:cNvGrpSpPr>
            <a:grpSpLocks/>
          </p:cNvGrpSpPr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27658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59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0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1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2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3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4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5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6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7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8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9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0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1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2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3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4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5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6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7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8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79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0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1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2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3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4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5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6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7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8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9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0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1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2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3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4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5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6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7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8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9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0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1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2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3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4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5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6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7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8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9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0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1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2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3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4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5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6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7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8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9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0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1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2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3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4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5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6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7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8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9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0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1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2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3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4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5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6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7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8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9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0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1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2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3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4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5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6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7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8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9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0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1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2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3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4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5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6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7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8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9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0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1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2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3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4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5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6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7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8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9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0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1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2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3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4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5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6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7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8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9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0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1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2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3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4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5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6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7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8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9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0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1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2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3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4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5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6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7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8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9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0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1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2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3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4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5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6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7653" name="矩形 3"/>
          <p:cNvSpPr>
            <a:spLocks noChangeArrowheads="1"/>
          </p:cNvSpPr>
          <p:nvPr/>
        </p:nvSpPr>
        <p:spPr bwMode="auto">
          <a:xfrm>
            <a:off x="4978400" y="1082675"/>
            <a:ext cx="2236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研究结果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7654" name="矩形 191"/>
          <p:cNvSpPr>
            <a:spLocks noChangeArrowheads="1"/>
          </p:cNvSpPr>
          <p:nvPr/>
        </p:nvSpPr>
        <p:spPr bwMode="auto">
          <a:xfrm>
            <a:off x="5103813" y="1747838"/>
            <a:ext cx="1966912" cy="4603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7655" name="矩形 30"/>
          <p:cNvSpPr>
            <a:spLocks noChangeArrowheads="1"/>
          </p:cNvSpPr>
          <p:nvPr/>
        </p:nvSpPr>
        <p:spPr bwMode="auto">
          <a:xfrm>
            <a:off x="5122863" y="1820863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选题研究结果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7656" name="矩形 32"/>
          <p:cNvSpPr>
            <a:spLocks noChangeArrowheads="1"/>
          </p:cNvSpPr>
          <p:nvPr/>
        </p:nvSpPr>
        <p:spPr bwMode="auto">
          <a:xfrm>
            <a:off x="5122863" y="2211388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选题实践验证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7657" name="矩形 33"/>
          <p:cNvSpPr>
            <a:spLocks noChangeArrowheads="1"/>
          </p:cNvSpPr>
          <p:nvPr/>
        </p:nvSpPr>
        <p:spPr bwMode="auto">
          <a:xfrm>
            <a:off x="5110163" y="2644775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3.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论文整体总结</a:t>
            </a:r>
            <a:endParaRPr lang="zh-CN" altLang="en-US" sz="1800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图表 32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9038" y="2143125"/>
            <a:ext cx="2220912" cy="239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图表 20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8400" y="2143125"/>
            <a:ext cx="2220913" cy="239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6" name="图表 2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74113" y="2143125"/>
            <a:ext cx="2219325" cy="239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7" name="矩形 29"/>
          <p:cNvSpPr>
            <a:spLocks noChangeArrowheads="1"/>
          </p:cNvSpPr>
          <p:nvPr/>
        </p:nvSpPr>
        <p:spPr bwMode="auto">
          <a:xfrm>
            <a:off x="1676400" y="3032125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40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80%</a:t>
            </a:r>
            <a:endParaRPr lang="zh-CN" altLang="en-US" sz="4000">
              <a:solidFill>
                <a:srgbClr val="203864"/>
              </a:solidFill>
            </a:endParaRPr>
          </a:p>
        </p:txBody>
      </p:sp>
      <p:sp>
        <p:nvSpPr>
          <p:cNvPr id="28678" name="矩形 30"/>
          <p:cNvSpPr>
            <a:spLocks noChangeArrowheads="1"/>
          </p:cNvSpPr>
          <p:nvPr/>
        </p:nvSpPr>
        <p:spPr bwMode="auto">
          <a:xfrm>
            <a:off x="5508625" y="3032125"/>
            <a:ext cx="12430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40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50%</a:t>
            </a:r>
            <a:endParaRPr lang="zh-CN" altLang="en-US" sz="4000">
              <a:solidFill>
                <a:srgbClr val="203864"/>
              </a:solidFill>
            </a:endParaRPr>
          </a:p>
        </p:txBody>
      </p:sp>
      <p:sp>
        <p:nvSpPr>
          <p:cNvPr id="28679" name="矩形 30"/>
          <p:cNvSpPr>
            <a:spLocks noChangeArrowheads="1"/>
          </p:cNvSpPr>
          <p:nvPr/>
        </p:nvSpPr>
        <p:spPr bwMode="auto">
          <a:xfrm>
            <a:off x="9251950" y="3032125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40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90%</a:t>
            </a:r>
            <a:endParaRPr lang="zh-CN" altLang="en-US" sz="4000">
              <a:solidFill>
                <a:srgbClr val="203864"/>
              </a:solidFill>
            </a:endParaRPr>
          </a:p>
        </p:txBody>
      </p:sp>
      <p:sp>
        <p:nvSpPr>
          <p:cNvPr id="28680" name="矩形 30"/>
          <p:cNvSpPr>
            <a:spLocks noChangeArrowheads="1"/>
          </p:cNvSpPr>
          <p:nvPr/>
        </p:nvSpPr>
        <p:spPr bwMode="auto">
          <a:xfrm>
            <a:off x="1276350" y="4391025"/>
            <a:ext cx="2030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1" name="矩形 31"/>
          <p:cNvSpPr>
            <a:spLocks noChangeArrowheads="1"/>
          </p:cNvSpPr>
          <p:nvPr/>
        </p:nvSpPr>
        <p:spPr bwMode="auto">
          <a:xfrm>
            <a:off x="5080000" y="4392613"/>
            <a:ext cx="203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2" name="矩形 32"/>
          <p:cNvSpPr>
            <a:spLocks noChangeArrowheads="1"/>
          </p:cNvSpPr>
          <p:nvPr/>
        </p:nvSpPr>
        <p:spPr bwMode="auto">
          <a:xfrm>
            <a:off x="8939213" y="4391025"/>
            <a:ext cx="2030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3" name="矩形 33"/>
          <p:cNvSpPr>
            <a:spLocks noChangeArrowheads="1"/>
          </p:cNvSpPr>
          <p:nvPr/>
        </p:nvSpPr>
        <p:spPr bwMode="auto">
          <a:xfrm>
            <a:off x="1036638" y="5081588"/>
            <a:ext cx="2509837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684" name="矩形 34"/>
          <p:cNvSpPr>
            <a:spLocks noChangeArrowheads="1"/>
          </p:cNvSpPr>
          <p:nvPr/>
        </p:nvSpPr>
        <p:spPr bwMode="auto">
          <a:xfrm>
            <a:off x="4840288" y="5083175"/>
            <a:ext cx="2511425" cy="75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685" name="矩形 35"/>
          <p:cNvSpPr>
            <a:spLocks noChangeArrowheads="1"/>
          </p:cNvSpPr>
          <p:nvPr/>
        </p:nvSpPr>
        <p:spPr bwMode="auto">
          <a:xfrm>
            <a:off x="8699500" y="5081588"/>
            <a:ext cx="2509838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686" name="TextBox 15"/>
          <p:cNvSpPr>
            <a:spLocks noChangeArrowheads="1"/>
          </p:cNvSpPr>
          <p:nvPr/>
        </p:nvSpPr>
        <p:spPr bwMode="auto">
          <a:xfrm>
            <a:off x="2978150" y="765175"/>
            <a:ext cx="623887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研究过程</a:t>
            </a:r>
            <a:r>
              <a:rPr lang="en-US" altLang="zh-CN" sz="3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·</a:t>
            </a:r>
            <a:r>
              <a:rPr lang="zh-CN" altLang="en-US" sz="3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选题结果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7" name="TextBox 15"/>
          <p:cNvSpPr>
            <a:spLocks noChangeArrowheads="1"/>
          </p:cNvSpPr>
          <p:nvPr/>
        </p:nvSpPr>
        <p:spPr bwMode="auto">
          <a:xfrm>
            <a:off x="4217988" y="1279525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此处请输入您的副标题，或者删除此文本框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88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8689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8690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45D95273-E1FF-4876-8F2D-7511E110B7E2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15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69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04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869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869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869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869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矩形 46"/>
          <p:cNvSpPr>
            <a:spLocks noChangeArrowheads="1"/>
          </p:cNvSpPr>
          <p:nvPr/>
        </p:nvSpPr>
        <p:spPr bwMode="auto">
          <a:xfrm>
            <a:off x="2281238" y="2687638"/>
            <a:ext cx="365125" cy="1557337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699" name="矩形 47"/>
          <p:cNvSpPr>
            <a:spLocks noChangeArrowheads="1"/>
          </p:cNvSpPr>
          <p:nvPr/>
        </p:nvSpPr>
        <p:spPr bwMode="auto">
          <a:xfrm>
            <a:off x="469900" y="4335463"/>
            <a:ext cx="11239500" cy="20605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00" name="文本框 48"/>
          <p:cNvSpPr>
            <a:spLocks noChangeArrowheads="1"/>
          </p:cNvSpPr>
          <p:nvPr/>
        </p:nvSpPr>
        <p:spPr bwMode="auto">
          <a:xfrm>
            <a:off x="221456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1" name="文本框 49"/>
          <p:cNvSpPr>
            <a:spLocks noChangeArrowheads="1"/>
          </p:cNvSpPr>
          <p:nvPr/>
        </p:nvSpPr>
        <p:spPr bwMode="auto">
          <a:xfrm>
            <a:off x="287972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2" name="文本框 50"/>
          <p:cNvSpPr>
            <a:spLocks noChangeArrowheads="1"/>
          </p:cNvSpPr>
          <p:nvPr/>
        </p:nvSpPr>
        <p:spPr bwMode="auto">
          <a:xfrm>
            <a:off x="354488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3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3" name="文本框 51"/>
          <p:cNvSpPr>
            <a:spLocks noChangeArrowheads="1"/>
          </p:cNvSpPr>
          <p:nvPr/>
        </p:nvSpPr>
        <p:spPr bwMode="auto">
          <a:xfrm>
            <a:off x="4210050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4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4" name="文本框 52"/>
          <p:cNvSpPr>
            <a:spLocks noChangeArrowheads="1"/>
          </p:cNvSpPr>
          <p:nvPr/>
        </p:nvSpPr>
        <p:spPr bwMode="auto">
          <a:xfrm>
            <a:off x="487521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5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5" name="文本框 53"/>
          <p:cNvSpPr>
            <a:spLocks noChangeArrowheads="1"/>
          </p:cNvSpPr>
          <p:nvPr/>
        </p:nvSpPr>
        <p:spPr bwMode="auto">
          <a:xfrm>
            <a:off x="5540375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6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6" name="文本框 54"/>
          <p:cNvSpPr>
            <a:spLocks noChangeArrowheads="1"/>
          </p:cNvSpPr>
          <p:nvPr/>
        </p:nvSpPr>
        <p:spPr bwMode="auto">
          <a:xfrm>
            <a:off x="6205538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7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7" name="文本框 55"/>
          <p:cNvSpPr>
            <a:spLocks noChangeArrowheads="1"/>
          </p:cNvSpPr>
          <p:nvPr/>
        </p:nvSpPr>
        <p:spPr bwMode="auto">
          <a:xfrm>
            <a:off x="6870700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8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8" name="文本框 56"/>
          <p:cNvSpPr>
            <a:spLocks noChangeArrowheads="1"/>
          </p:cNvSpPr>
          <p:nvPr/>
        </p:nvSpPr>
        <p:spPr bwMode="auto">
          <a:xfrm>
            <a:off x="753586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9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09" name="文本框 57"/>
          <p:cNvSpPr>
            <a:spLocks noChangeArrowheads="1"/>
          </p:cNvSpPr>
          <p:nvPr/>
        </p:nvSpPr>
        <p:spPr bwMode="auto">
          <a:xfrm>
            <a:off x="820261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10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10" name="文本框 58"/>
          <p:cNvSpPr>
            <a:spLocks noChangeArrowheads="1"/>
          </p:cNvSpPr>
          <p:nvPr/>
        </p:nvSpPr>
        <p:spPr bwMode="auto">
          <a:xfrm>
            <a:off x="886777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11" name="文本框 59"/>
          <p:cNvSpPr>
            <a:spLocks noChangeArrowheads="1"/>
          </p:cNvSpPr>
          <p:nvPr/>
        </p:nvSpPr>
        <p:spPr bwMode="auto">
          <a:xfrm>
            <a:off x="953293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12" name="文本框 60"/>
          <p:cNvSpPr>
            <a:spLocks noChangeArrowheads="1"/>
          </p:cNvSpPr>
          <p:nvPr/>
        </p:nvSpPr>
        <p:spPr bwMode="auto">
          <a:xfrm>
            <a:off x="1525588" y="5021263"/>
            <a:ext cx="1852612" cy="788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600">
                <a:solidFill>
                  <a:srgbClr val="FFFFFF"/>
                </a:solidFill>
                <a:latin typeface="Impact" panose="020B0806030902050204" pitchFamily="34" charset="0"/>
                <a:ea typeface="黑体" panose="02010609060101010101" pitchFamily="49" charset="-122"/>
                <a:sym typeface="Impact" panose="020B0806030902050204" pitchFamily="34" charset="0"/>
              </a:rPr>
              <a:t>TOTAL</a:t>
            </a:r>
            <a:endParaRPr lang="zh-CN" altLang="en-US" sz="3600">
              <a:solidFill>
                <a:srgbClr val="FFFFFF"/>
              </a:solidFill>
              <a:latin typeface="Impact" panose="020B0806030902050204" pitchFamily="34" charset="0"/>
              <a:ea typeface="黑体" panose="02010609060101010101" pitchFamily="49" charset="-122"/>
              <a:sym typeface="Impact" panose="020B0806030902050204" pitchFamily="34" charset="0"/>
            </a:endParaRPr>
          </a:p>
        </p:txBody>
      </p:sp>
      <p:sp>
        <p:nvSpPr>
          <p:cNvPr id="29713" name="文本框 61"/>
          <p:cNvSpPr>
            <a:spLocks noChangeArrowheads="1"/>
          </p:cNvSpPr>
          <p:nvPr/>
        </p:nvSpPr>
        <p:spPr bwMode="auto">
          <a:xfrm>
            <a:off x="3536950" y="5021263"/>
            <a:ext cx="1908175" cy="788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>
                <a:solidFill>
                  <a:srgbClr val="1E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1,920,000</a:t>
            </a:r>
            <a:endParaRPr lang="zh-CN" altLang="en-US">
              <a:solidFill>
                <a:srgbClr val="1E4E7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14" name="文本框 62"/>
          <p:cNvSpPr>
            <a:spLocks noChangeArrowheads="1"/>
          </p:cNvSpPr>
          <p:nvPr/>
        </p:nvSpPr>
        <p:spPr bwMode="auto">
          <a:xfrm>
            <a:off x="5711825" y="4964113"/>
            <a:ext cx="5494338" cy="109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9715" name="直接连接符 63"/>
          <p:cNvSpPr>
            <a:spLocks noChangeShapeType="1"/>
          </p:cNvSpPr>
          <p:nvPr/>
        </p:nvSpPr>
        <p:spPr bwMode="auto">
          <a:xfrm>
            <a:off x="5507038" y="5086350"/>
            <a:ext cx="1587" cy="792163"/>
          </a:xfrm>
          <a:prstGeom prst="line">
            <a:avLst/>
          </a:prstGeom>
          <a:noFill/>
          <a:ln w="41275">
            <a:solidFill>
              <a:srgbClr val="FFFFFF">
                <a:alpha val="67842"/>
              </a:srgb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6" name="KSO_Shape"/>
          <p:cNvSpPr>
            <a:spLocks noChangeArrowheads="1"/>
          </p:cNvSpPr>
          <p:nvPr/>
        </p:nvSpPr>
        <p:spPr bwMode="auto">
          <a:xfrm>
            <a:off x="8228013" y="2736850"/>
            <a:ext cx="565150" cy="446088"/>
          </a:xfrm>
          <a:prstGeom prst="wedgeEllipseCallout">
            <a:avLst>
              <a:gd name="adj1" fmla="val -25046"/>
              <a:gd name="adj2" fmla="val 65694"/>
            </a:avLst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 b="1">
                <a:solidFill>
                  <a:srgbClr val="FFFFFF"/>
                </a:solidFill>
                <a:latin typeface="华文细黑" pitchFamily="2" charset="-122"/>
                <a:ea typeface="华文细黑" pitchFamily="2" charset="-122"/>
                <a:sym typeface="华文细黑" pitchFamily="2" charset="-122"/>
              </a:rPr>
              <a:t>70</a:t>
            </a:r>
            <a:endParaRPr lang="zh-CN" altLang="en-US" sz="1600" b="1">
              <a:solidFill>
                <a:srgbClr val="FFFFFF"/>
              </a:solidFill>
              <a:latin typeface="华文细黑" pitchFamily="2" charset="-122"/>
              <a:ea typeface="华文细黑" pitchFamily="2" charset="-122"/>
              <a:sym typeface="华文细黑" pitchFamily="2" charset="-122"/>
            </a:endParaRPr>
          </a:p>
        </p:txBody>
      </p:sp>
      <p:sp>
        <p:nvSpPr>
          <p:cNvPr id="29717" name="KSO_Shape"/>
          <p:cNvSpPr>
            <a:spLocks noChangeArrowheads="1"/>
          </p:cNvSpPr>
          <p:nvPr/>
        </p:nvSpPr>
        <p:spPr bwMode="auto">
          <a:xfrm>
            <a:off x="6205538" y="952500"/>
            <a:ext cx="565150" cy="446088"/>
          </a:xfrm>
          <a:prstGeom prst="wedgeEllipseCallout">
            <a:avLst>
              <a:gd name="adj1" fmla="val -25046"/>
              <a:gd name="adj2" fmla="val 65694"/>
            </a:avLst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600" b="1">
                <a:solidFill>
                  <a:srgbClr val="FFFFFF"/>
                </a:solidFill>
                <a:latin typeface="华文细黑" pitchFamily="2" charset="-122"/>
                <a:ea typeface="华文细黑" pitchFamily="2" charset="-122"/>
                <a:sym typeface="华文细黑" pitchFamily="2" charset="-122"/>
              </a:rPr>
              <a:t>240</a:t>
            </a:r>
            <a:endParaRPr lang="zh-CN" altLang="en-US" sz="1600" b="1">
              <a:solidFill>
                <a:srgbClr val="FFFFFF"/>
              </a:solidFill>
              <a:latin typeface="华文细黑" pitchFamily="2" charset="-122"/>
              <a:ea typeface="华文细黑" pitchFamily="2" charset="-122"/>
              <a:sym typeface="华文细黑" pitchFamily="2" charset="-122"/>
            </a:endParaRPr>
          </a:p>
        </p:txBody>
      </p:sp>
      <p:sp>
        <p:nvSpPr>
          <p:cNvPr id="29718" name="矩形 66"/>
          <p:cNvSpPr>
            <a:spLocks noChangeArrowheads="1"/>
          </p:cNvSpPr>
          <p:nvPr/>
        </p:nvSpPr>
        <p:spPr bwMode="auto">
          <a:xfrm>
            <a:off x="2946400" y="3019425"/>
            <a:ext cx="365125" cy="1225550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19" name="矩形 67"/>
          <p:cNvSpPr>
            <a:spLocks noChangeArrowheads="1"/>
          </p:cNvSpPr>
          <p:nvPr/>
        </p:nvSpPr>
        <p:spPr bwMode="auto">
          <a:xfrm>
            <a:off x="3611563" y="2230438"/>
            <a:ext cx="365125" cy="2014537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0" name="矩形 68"/>
          <p:cNvSpPr>
            <a:spLocks noChangeArrowheads="1"/>
          </p:cNvSpPr>
          <p:nvPr/>
        </p:nvSpPr>
        <p:spPr bwMode="auto">
          <a:xfrm>
            <a:off x="4276725" y="2813050"/>
            <a:ext cx="365125" cy="1431925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1" name="矩形 69"/>
          <p:cNvSpPr>
            <a:spLocks noChangeArrowheads="1"/>
          </p:cNvSpPr>
          <p:nvPr/>
        </p:nvSpPr>
        <p:spPr bwMode="auto">
          <a:xfrm>
            <a:off x="4943475" y="1916113"/>
            <a:ext cx="363538" cy="2328862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2" name="矩形 70"/>
          <p:cNvSpPr>
            <a:spLocks noChangeArrowheads="1"/>
          </p:cNvSpPr>
          <p:nvPr/>
        </p:nvSpPr>
        <p:spPr bwMode="auto">
          <a:xfrm>
            <a:off x="5608638" y="2532063"/>
            <a:ext cx="365125" cy="1712912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3" name="矩形 71"/>
          <p:cNvSpPr>
            <a:spLocks noChangeArrowheads="1"/>
          </p:cNvSpPr>
          <p:nvPr/>
        </p:nvSpPr>
        <p:spPr bwMode="auto">
          <a:xfrm>
            <a:off x="6273800" y="1565275"/>
            <a:ext cx="365125" cy="26797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4" name="矩形 72"/>
          <p:cNvSpPr>
            <a:spLocks noChangeArrowheads="1"/>
          </p:cNvSpPr>
          <p:nvPr/>
        </p:nvSpPr>
        <p:spPr bwMode="auto">
          <a:xfrm>
            <a:off x="6938963" y="2432050"/>
            <a:ext cx="365125" cy="1812925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5" name="矩形 73"/>
          <p:cNvSpPr>
            <a:spLocks noChangeArrowheads="1"/>
          </p:cNvSpPr>
          <p:nvPr/>
        </p:nvSpPr>
        <p:spPr bwMode="auto">
          <a:xfrm>
            <a:off x="7604125" y="2087563"/>
            <a:ext cx="365125" cy="2157412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6" name="矩形 74"/>
          <p:cNvSpPr>
            <a:spLocks noChangeArrowheads="1"/>
          </p:cNvSpPr>
          <p:nvPr/>
        </p:nvSpPr>
        <p:spPr bwMode="auto">
          <a:xfrm>
            <a:off x="8270875" y="3470275"/>
            <a:ext cx="363538" cy="7747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7" name="矩形 75"/>
          <p:cNvSpPr>
            <a:spLocks noChangeArrowheads="1"/>
          </p:cNvSpPr>
          <p:nvPr/>
        </p:nvSpPr>
        <p:spPr bwMode="auto">
          <a:xfrm>
            <a:off x="8936038" y="2606675"/>
            <a:ext cx="363537" cy="1638300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8" name="矩形 76"/>
          <p:cNvSpPr>
            <a:spLocks noChangeArrowheads="1"/>
          </p:cNvSpPr>
          <p:nvPr/>
        </p:nvSpPr>
        <p:spPr bwMode="auto">
          <a:xfrm>
            <a:off x="9601200" y="2206625"/>
            <a:ext cx="365125" cy="2038350"/>
          </a:xfrm>
          <a:prstGeom prst="rect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729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9730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9731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6E0B28BF-E3AC-4642-AF9F-9EAE807A87CD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16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732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04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9733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9734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9735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9736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矩形 81"/>
          <p:cNvSpPr>
            <a:spLocks noChangeArrowheads="1"/>
          </p:cNvSpPr>
          <p:nvPr/>
        </p:nvSpPr>
        <p:spPr bwMode="auto">
          <a:xfrm>
            <a:off x="482600" y="4362450"/>
            <a:ext cx="11239500" cy="20605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0723" name="组合 16"/>
          <p:cNvGrpSpPr>
            <a:grpSpLocks/>
          </p:cNvGrpSpPr>
          <p:nvPr/>
        </p:nvGrpSpPr>
        <p:grpSpPr bwMode="auto">
          <a:xfrm>
            <a:off x="1104900" y="1263650"/>
            <a:ext cx="1497013" cy="1497013"/>
            <a:chOff x="0" y="0"/>
            <a:chExt cx="1992312" cy="1990725"/>
          </a:xfrm>
        </p:grpSpPr>
        <p:sp>
          <p:nvSpPr>
            <p:cNvPr id="30775" name="Oval 5"/>
            <p:cNvSpPr>
              <a:spLocks noChangeArrowheads="1"/>
            </p:cNvSpPr>
            <p:nvPr/>
          </p:nvSpPr>
          <p:spPr bwMode="auto">
            <a:xfrm>
              <a:off x="0" y="0"/>
              <a:ext cx="1992312" cy="1990725"/>
            </a:xfrm>
            <a:prstGeom prst="ellipse">
              <a:avLst/>
            </a:pr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6" name="Freeform 6"/>
            <p:cNvSpPr>
              <a:spLocks noChangeArrowheads="1"/>
            </p:cNvSpPr>
            <p:nvPr/>
          </p:nvSpPr>
          <p:spPr bwMode="auto">
            <a:xfrm>
              <a:off x="434975" y="346075"/>
              <a:ext cx="1104900" cy="573088"/>
            </a:xfrm>
            <a:custGeom>
              <a:avLst/>
              <a:gdLst>
                <a:gd name="T0" fmla="*/ 0 w 696"/>
                <a:gd name="T1" fmla="*/ 2147483647 h 361"/>
                <a:gd name="T2" fmla="*/ 2147483647 w 696"/>
                <a:gd name="T3" fmla="*/ 0 h 361"/>
                <a:gd name="T4" fmla="*/ 2147483647 w 696"/>
                <a:gd name="T5" fmla="*/ 2147483647 h 361"/>
                <a:gd name="T6" fmla="*/ 0 w 696"/>
                <a:gd name="T7" fmla="*/ 2147483647 h 3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6"/>
                <a:gd name="T13" fmla="*/ 0 h 361"/>
                <a:gd name="T14" fmla="*/ 696 w 696"/>
                <a:gd name="T15" fmla="*/ 361 h 3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6" h="361">
                  <a:moveTo>
                    <a:pt x="0" y="361"/>
                  </a:moveTo>
                  <a:lnTo>
                    <a:pt x="347" y="0"/>
                  </a:lnTo>
                  <a:lnTo>
                    <a:pt x="696" y="361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7" name="Freeform 7"/>
            <p:cNvSpPr>
              <a:spLocks noChangeArrowheads="1"/>
            </p:cNvSpPr>
            <p:nvPr/>
          </p:nvSpPr>
          <p:spPr bwMode="auto">
            <a:xfrm>
              <a:off x="660400" y="512763"/>
              <a:ext cx="635000" cy="301625"/>
            </a:xfrm>
            <a:custGeom>
              <a:avLst/>
              <a:gdLst>
                <a:gd name="T0" fmla="*/ 0 w 400"/>
                <a:gd name="T1" fmla="*/ 2147483647 h 190"/>
                <a:gd name="T2" fmla="*/ 2147483647 w 400"/>
                <a:gd name="T3" fmla="*/ 0 h 190"/>
                <a:gd name="T4" fmla="*/ 2147483647 w 400"/>
                <a:gd name="T5" fmla="*/ 2147483647 h 190"/>
                <a:gd name="T6" fmla="*/ 0 w 400"/>
                <a:gd name="T7" fmla="*/ 2147483647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0"/>
                <a:gd name="T13" fmla="*/ 0 h 190"/>
                <a:gd name="T14" fmla="*/ 400 w 400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0" h="190">
                  <a:moveTo>
                    <a:pt x="0" y="190"/>
                  </a:moveTo>
                  <a:lnTo>
                    <a:pt x="200" y="0"/>
                  </a:lnTo>
                  <a:lnTo>
                    <a:pt x="400" y="190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8" name="Rectangle 8"/>
            <p:cNvSpPr>
              <a:spLocks noChangeArrowheads="1"/>
            </p:cNvSpPr>
            <p:nvPr/>
          </p:nvSpPr>
          <p:spPr bwMode="auto">
            <a:xfrm>
              <a:off x="484187" y="93821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9" name="Rectangle 9"/>
            <p:cNvSpPr>
              <a:spLocks noChangeArrowheads="1"/>
            </p:cNvSpPr>
            <p:nvPr/>
          </p:nvSpPr>
          <p:spPr bwMode="auto">
            <a:xfrm>
              <a:off x="846137" y="93821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0" name="Rectangle 10"/>
            <p:cNvSpPr>
              <a:spLocks noChangeArrowheads="1"/>
            </p:cNvSpPr>
            <p:nvPr/>
          </p:nvSpPr>
          <p:spPr bwMode="auto">
            <a:xfrm>
              <a:off x="1208087" y="93821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1" name="Rectangle 11"/>
            <p:cNvSpPr>
              <a:spLocks noChangeArrowheads="1"/>
            </p:cNvSpPr>
            <p:nvPr/>
          </p:nvSpPr>
          <p:spPr bwMode="auto">
            <a:xfrm>
              <a:off x="484187" y="9985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2" name="Rectangle 12"/>
            <p:cNvSpPr>
              <a:spLocks noChangeArrowheads="1"/>
            </p:cNvSpPr>
            <p:nvPr/>
          </p:nvSpPr>
          <p:spPr bwMode="auto">
            <a:xfrm>
              <a:off x="846137" y="9985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3" name="Rectangle 13"/>
            <p:cNvSpPr>
              <a:spLocks noChangeArrowheads="1"/>
            </p:cNvSpPr>
            <p:nvPr/>
          </p:nvSpPr>
          <p:spPr bwMode="auto">
            <a:xfrm>
              <a:off x="1208087" y="9985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4" name="Rectangle 14"/>
            <p:cNvSpPr>
              <a:spLocks noChangeArrowheads="1"/>
            </p:cNvSpPr>
            <p:nvPr/>
          </p:nvSpPr>
          <p:spPr bwMode="auto">
            <a:xfrm>
              <a:off x="484187" y="142081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5" name="Rectangle 15"/>
            <p:cNvSpPr>
              <a:spLocks noChangeArrowheads="1"/>
            </p:cNvSpPr>
            <p:nvPr/>
          </p:nvSpPr>
          <p:spPr bwMode="auto">
            <a:xfrm>
              <a:off x="846137" y="142081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6" name="Rectangle 16"/>
            <p:cNvSpPr>
              <a:spLocks noChangeArrowheads="1"/>
            </p:cNvSpPr>
            <p:nvPr/>
          </p:nvSpPr>
          <p:spPr bwMode="auto">
            <a:xfrm>
              <a:off x="1208087" y="142081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7" name="Rectangle 17"/>
            <p:cNvSpPr>
              <a:spLocks noChangeArrowheads="1"/>
            </p:cNvSpPr>
            <p:nvPr/>
          </p:nvSpPr>
          <p:spPr bwMode="auto">
            <a:xfrm>
              <a:off x="484187" y="14811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8" name="Rectangle 18"/>
            <p:cNvSpPr>
              <a:spLocks noChangeArrowheads="1"/>
            </p:cNvSpPr>
            <p:nvPr/>
          </p:nvSpPr>
          <p:spPr bwMode="auto">
            <a:xfrm>
              <a:off x="846137" y="14811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89" name="Rectangle 19"/>
            <p:cNvSpPr>
              <a:spLocks noChangeArrowheads="1"/>
            </p:cNvSpPr>
            <p:nvPr/>
          </p:nvSpPr>
          <p:spPr bwMode="auto">
            <a:xfrm>
              <a:off x="1208087" y="14811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0" name="Rectangle 20"/>
            <p:cNvSpPr>
              <a:spLocks noChangeArrowheads="1"/>
            </p:cNvSpPr>
            <p:nvPr/>
          </p:nvSpPr>
          <p:spPr bwMode="auto">
            <a:xfrm>
              <a:off x="544512" y="1031875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1" name="Rectangle 21"/>
            <p:cNvSpPr>
              <a:spLocks noChangeArrowheads="1"/>
            </p:cNvSpPr>
            <p:nvPr/>
          </p:nvSpPr>
          <p:spPr bwMode="auto">
            <a:xfrm>
              <a:off x="917575" y="1031875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2" name="Rectangle 22"/>
            <p:cNvSpPr>
              <a:spLocks noChangeArrowheads="1"/>
            </p:cNvSpPr>
            <p:nvPr/>
          </p:nvSpPr>
          <p:spPr bwMode="auto">
            <a:xfrm>
              <a:off x="1279525" y="1031875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3" name="Rectangle 23"/>
            <p:cNvSpPr>
              <a:spLocks noChangeArrowheads="1"/>
            </p:cNvSpPr>
            <p:nvPr/>
          </p:nvSpPr>
          <p:spPr bwMode="auto">
            <a:xfrm>
              <a:off x="449262" y="1533525"/>
              <a:ext cx="1052512" cy="349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94" name="Rectangle 24"/>
            <p:cNvSpPr>
              <a:spLocks noChangeArrowheads="1"/>
            </p:cNvSpPr>
            <p:nvPr/>
          </p:nvSpPr>
          <p:spPr bwMode="auto">
            <a:xfrm>
              <a:off x="434975" y="1582738"/>
              <a:ext cx="1090612" cy="52388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</p:grpSp>
      <p:grpSp>
        <p:nvGrpSpPr>
          <p:cNvPr id="30724" name="组合 4"/>
          <p:cNvGrpSpPr>
            <a:grpSpLocks/>
          </p:cNvGrpSpPr>
          <p:nvPr/>
        </p:nvGrpSpPr>
        <p:grpSpPr bwMode="auto">
          <a:xfrm>
            <a:off x="3948113" y="1263650"/>
            <a:ext cx="1497012" cy="1497013"/>
            <a:chOff x="0" y="0"/>
            <a:chExt cx="1992313" cy="1990725"/>
          </a:xfrm>
        </p:grpSpPr>
        <p:sp>
          <p:nvSpPr>
            <p:cNvPr id="30763" name="Oval 42"/>
            <p:cNvSpPr>
              <a:spLocks noChangeArrowheads="1"/>
            </p:cNvSpPr>
            <p:nvPr/>
          </p:nvSpPr>
          <p:spPr bwMode="auto">
            <a:xfrm>
              <a:off x="0" y="0"/>
              <a:ext cx="1992313" cy="1990725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64" name="Freeform 43"/>
            <p:cNvSpPr>
              <a:spLocks noChangeArrowheads="1"/>
            </p:cNvSpPr>
            <p:nvPr/>
          </p:nvSpPr>
          <p:spPr bwMode="auto">
            <a:xfrm>
              <a:off x="1112838" y="720725"/>
              <a:ext cx="490538" cy="595313"/>
            </a:xfrm>
            <a:custGeom>
              <a:avLst/>
              <a:gdLst>
                <a:gd name="T0" fmla="*/ 2147483647 w 309"/>
                <a:gd name="T1" fmla="*/ 2147483647 h 375"/>
                <a:gd name="T2" fmla="*/ 2147483647 w 309"/>
                <a:gd name="T3" fmla="*/ 2147483647 h 375"/>
                <a:gd name="T4" fmla="*/ 0 w 309"/>
                <a:gd name="T5" fmla="*/ 2147483647 h 375"/>
                <a:gd name="T6" fmla="*/ 2147483647 w 309"/>
                <a:gd name="T7" fmla="*/ 0 h 375"/>
                <a:gd name="T8" fmla="*/ 2147483647 w 309"/>
                <a:gd name="T9" fmla="*/ 2147483647 h 3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9"/>
                <a:gd name="T16" fmla="*/ 0 h 375"/>
                <a:gd name="T17" fmla="*/ 309 w 309"/>
                <a:gd name="T18" fmla="*/ 375 h 3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9" h="375">
                  <a:moveTo>
                    <a:pt x="309" y="28"/>
                  </a:moveTo>
                  <a:lnTo>
                    <a:pt x="36" y="375"/>
                  </a:lnTo>
                  <a:lnTo>
                    <a:pt x="0" y="347"/>
                  </a:lnTo>
                  <a:lnTo>
                    <a:pt x="273" y="0"/>
                  </a:lnTo>
                  <a:lnTo>
                    <a:pt x="30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5" name="Freeform 44"/>
            <p:cNvSpPr>
              <a:spLocks noChangeArrowheads="1"/>
            </p:cNvSpPr>
            <p:nvPr/>
          </p:nvSpPr>
          <p:spPr bwMode="auto">
            <a:xfrm>
              <a:off x="758825" y="723900"/>
              <a:ext cx="444500" cy="627063"/>
            </a:xfrm>
            <a:custGeom>
              <a:avLst/>
              <a:gdLst>
                <a:gd name="T0" fmla="*/ 2147483647 w 280"/>
                <a:gd name="T1" fmla="*/ 2147483647 h 395"/>
                <a:gd name="T2" fmla="*/ 0 w 280"/>
                <a:gd name="T3" fmla="*/ 2147483647 h 395"/>
                <a:gd name="T4" fmla="*/ 2147483647 w 280"/>
                <a:gd name="T5" fmla="*/ 0 h 395"/>
                <a:gd name="T6" fmla="*/ 2147483647 w 280"/>
                <a:gd name="T7" fmla="*/ 2147483647 h 395"/>
                <a:gd name="T8" fmla="*/ 2147483647 w 280"/>
                <a:gd name="T9" fmla="*/ 2147483647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0"/>
                <a:gd name="T16" fmla="*/ 0 h 395"/>
                <a:gd name="T17" fmla="*/ 280 w 280"/>
                <a:gd name="T18" fmla="*/ 395 h 3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0" h="395">
                  <a:moveTo>
                    <a:pt x="242" y="395"/>
                  </a:moveTo>
                  <a:lnTo>
                    <a:pt x="0" y="24"/>
                  </a:lnTo>
                  <a:lnTo>
                    <a:pt x="38" y="0"/>
                  </a:lnTo>
                  <a:lnTo>
                    <a:pt x="280" y="371"/>
                  </a:lnTo>
                  <a:lnTo>
                    <a:pt x="242" y="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6" name="Freeform 45"/>
            <p:cNvSpPr>
              <a:spLocks noChangeArrowheads="1"/>
            </p:cNvSpPr>
            <p:nvPr/>
          </p:nvSpPr>
          <p:spPr bwMode="auto">
            <a:xfrm>
              <a:off x="290513" y="808038"/>
              <a:ext cx="504825" cy="579438"/>
            </a:xfrm>
            <a:custGeom>
              <a:avLst/>
              <a:gdLst>
                <a:gd name="T0" fmla="*/ 0 w 318"/>
                <a:gd name="T1" fmla="*/ 2147483647 h 365"/>
                <a:gd name="T2" fmla="*/ 2147483647 w 318"/>
                <a:gd name="T3" fmla="*/ 0 h 365"/>
                <a:gd name="T4" fmla="*/ 2147483647 w 318"/>
                <a:gd name="T5" fmla="*/ 2147483647 h 365"/>
                <a:gd name="T6" fmla="*/ 2147483647 w 318"/>
                <a:gd name="T7" fmla="*/ 2147483647 h 365"/>
                <a:gd name="T8" fmla="*/ 0 w 318"/>
                <a:gd name="T9" fmla="*/ 2147483647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8"/>
                <a:gd name="T16" fmla="*/ 0 h 365"/>
                <a:gd name="T17" fmla="*/ 318 w 318"/>
                <a:gd name="T18" fmla="*/ 365 h 3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8" h="365">
                  <a:moveTo>
                    <a:pt x="0" y="337"/>
                  </a:moveTo>
                  <a:lnTo>
                    <a:pt x="285" y="0"/>
                  </a:lnTo>
                  <a:lnTo>
                    <a:pt x="318" y="28"/>
                  </a:lnTo>
                  <a:lnTo>
                    <a:pt x="33" y="365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7" name="Oval 46"/>
            <p:cNvSpPr>
              <a:spLocks noChangeArrowheads="1"/>
            </p:cNvSpPr>
            <p:nvPr/>
          </p:nvSpPr>
          <p:spPr bwMode="auto">
            <a:xfrm>
              <a:off x="257175" y="1079500"/>
              <a:ext cx="346075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68" name="Oval 47"/>
            <p:cNvSpPr>
              <a:spLocks noChangeArrowheads="1"/>
            </p:cNvSpPr>
            <p:nvPr/>
          </p:nvSpPr>
          <p:spPr bwMode="auto">
            <a:xfrm>
              <a:off x="350838" y="1157288"/>
              <a:ext cx="153988" cy="155575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69" name="Oval 48"/>
            <p:cNvSpPr>
              <a:spLocks noChangeArrowheads="1"/>
            </p:cNvSpPr>
            <p:nvPr/>
          </p:nvSpPr>
          <p:spPr bwMode="auto">
            <a:xfrm>
              <a:off x="633413" y="611188"/>
              <a:ext cx="347663" cy="347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0" name="Oval 49"/>
            <p:cNvSpPr>
              <a:spLocks noChangeArrowheads="1"/>
            </p:cNvSpPr>
            <p:nvPr/>
          </p:nvSpPr>
          <p:spPr bwMode="auto">
            <a:xfrm>
              <a:off x="995363" y="1109663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1" name="Oval 50"/>
            <p:cNvSpPr>
              <a:spLocks noChangeArrowheads="1"/>
            </p:cNvSpPr>
            <p:nvPr/>
          </p:nvSpPr>
          <p:spPr bwMode="auto">
            <a:xfrm>
              <a:off x="1381125" y="558800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2" name="Oval 51"/>
            <p:cNvSpPr>
              <a:spLocks noChangeArrowheads="1"/>
            </p:cNvSpPr>
            <p:nvPr/>
          </p:nvSpPr>
          <p:spPr bwMode="auto">
            <a:xfrm>
              <a:off x="728663" y="709613"/>
              <a:ext cx="158750" cy="153988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3" name="Oval 52"/>
            <p:cNvSpPr>
              <a:spLocks noChangeArrowheads="1"/>
            </p:cNvSpPr>
            <p:nvPr/>
          </p:nvSpPr>
          <p:spPr bwMode="auto">
            <a:xfrm>
              <a:off x="1090613" y="1203325"/>
              <a:ext cx="158750" cy="153988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74" name="Oval 53"/>
            <p:cNvSpPr>
              <a:spLocks noChangeArrowheads="1"/>
            </p:cNvSpPr>
            <p:nvPr/>
          </p:nvSpPr>
          <p:spPr bwMode="auto">
            <a:xfrm>
              <a:off x="1474788" y="652463"/>
              <a:ext cx="158750" cy="158750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</p:grpSp>
      <p:grpSp>
        <p:nvGrpSpPr>
          <p:cNvPr id="30725" name="组合 6"/>
          <p:cNvGrpSpPr>
            <a:grpSpLocks/>
          </p:cNvGrpSpPr>
          <p:nvPr/>
        </p:nvGrpSpPr>
        <p:grpSpPr bwMode="auto">
          <a:xfrm>
            <a:off x="9632950" y="1268413"/>
            <a:ext cx="1506538" cy="1508125"/>
            <a:chOff x="0" y="0"/>
            <a:chExt cx="2005012" cy="2006600"/>
          </a:xfrm>
        </p:grpSpPr>
        <p:sp>
          <p:nvSpPr>
            <p:cNvPr id="30752" name="Oval 57"/>
            <p:cNvSpPr>
              <a:spLocks noChangeArrowheads="1"/>
            </p:cNvSpPr>
            <p:nvPr/>
          </p:nvSpPr>
          <p:spPr bwMode="auto">
            <a:xfrm>
              <a:off x="0" y="0"/>
              <a:ext cx="2005012" cy="2006600"/>
            </a:xfrm>
            <a:prstGeom prst="ellipse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53" name="Freeform 58"/>
            <p:cNvSpPr>
              <a:spLocks noChangeArrowheads="1"/>
            </p:cNvSpPr>
            <p:nvPr/>
          </p:nvSpPr>
          <p:spPr bwMode="auto">
            <a:xfrm>
              <a:off x="428625" y="493713"/>
              <a:ext cx="265112" cy="271463"/>
            </a:xfrm>
            <a:custGeom>
              <a:avLst/>
              <a:gdLst>
                <a:gd name="T0" fmla="*/ 2147483647 w 167"/>
                <a:gd name="T1" fmla="*/ 2147483647 h 171"/>
                <a:gd name="T2" fmla="*/ 2147483647 w 167"/>
                <a:gd name="T3" fmla="*/ 2147483647 h 171"/>
                <a:gd name="T4" fmla="*/ 2147483647 w 167"/>
                <a:gd name="T5" fmla="*/ 2147483647 h 171"/>
                <a:gd name="T6" fmla="*/ 2147483647 w 167"/>
                <a:gd name="T7" fmla="*/ 2147483647 h 171"/>
                <a:gd name="T8" fmla="*/ 0 w 167"/>
                <a:gd name="T9" fmla="*/ 2147483647 h 171"/>
                <a:gd name="T10" fmla="*/ 2147483647 w 167"/>
                <a:gd name="T11" fmla="*/ 2147483647 h 171"/>
                <a:gd name="T12" fmla="*/ 2147483647 w 167"/>
                <a:gd name="T13" fmla="*/ 0 h 171"/>
                <a:gd name="T14" fmla="*/ 2147483647 w 167"/>
                <a:gd name="T15" fmla="*/ 2147483647 h 171"/>
                <a:gd name="T16" fmla="*/ 2147483647 w 167"/>
                <a:gd name="T17" fmla="*/ 2147483647 h 171"/>
                <a:gd name="T18" fmla="*/ 2147483647 w 167"/>
                <a:gd name="T19" fmla="*/ 2147483647 h 171"/>
                <a:gd name="T20" fmla="*/ 2147483647 w 167"/>
                <a:gd name="T21" fmla="*/ 2147483647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7"/>
                <a:gd name="T34" fmla="*/ 0 h 171"/>
                <a:gd name="T35" fmla="*/ 167 w 167"/>
                <a:gd name="T36" fmla="*/ 171 h 17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7" h="171">
                  <a:moveTo>
                    <a:pt x="167" y="131"/>
                  </a:moveTo>
                  <a:lnTo>
                    <a:pt x="107" y="124"/>
                  </a:lnTo>
                  <a:lnTo>
                    <a:pt x="69" y="171"/>
                  </a:lnTo>
                  <a:lnTo>
                    <a:pt x="57" y="112"/>
                  </a:lnTo>
                  <a:lnTo>
                    <a:pt x="0" y="91"/>
                  </a:lnTo>
                  <a:lnTo>
                    <a:pt x="53" y="60"/>
                  </a:lnTo>
                  <a:lnTo>
                    <a:pt x="57" y="0"/>
                  </a:lnTo>
                  <a:lnTo>
                    <a:pt x="102" y="41"/>
                  </a:lnTo>
                  <a:lnTo>
                    <a:pt x="159" y="26"/>
                  </a:lnTo>
                  <a:lnTo>
                    <a:pt x="136" y="81"/>
                  </a:lnTo>
                  <a:lnTo>
                    <a:pt x="167" y="13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4" name="Freeform 59"/>
            <p:cNvSpPr>
              <a:spLocks noChangeArrowheads="1"/>
            </p:cNvSpPr>
            <p:nvPr/>
          </p:nvSpPr>
          <p:spPr bwMode="auto">
            <a:xfrm>
              <a:off x="1349375" y="679450"/>
              <a:ext cx="153987" cy="161925"/>
            </a:xfrm>
            <a:custGeom>
              <a:avLst/>
              <a:gdLst>
                <a:gd name="T0" fmla="*/ 2147483647 w 97"/>
                <a:gd name="T1" fmla="*/ 2147483647 h 102"/>
                <a:gd name="T2" fmla="*/ 2147483647 w 97"/>
                <a:gd name="T3" fmla="*/ 2147483647 h 102"/>
                <a:gd name="T4" fmla="*/ 2147483647 w 97"/>
                <a:gd name="T5" fmla="*/ 2147483647 h 102"/>
                <a:gd name="T6" fmla="*/ 2147483647 w 97"/>
                <a:gd name="T7" fmla="*/ 2147483647 h 102"/>
                <a:gd name="T8" fmla="*/ 0 w 97"/>
                <a:gd name="T9" fmla="*/ 2147483647 h 102"/>
                <a:gd name="T10" fmla="*/ 2147483647 w 97"/>
                <a:gd name="T11" fmla="*/ 2147483647 h 102"/>
                <a:gd name="T12" fmla="*/ 2147483647 w 97"/>
                <a:gd name="T13" fmla="*/ 0 h 102"/>
                <a:gd name="T14" fmla="*/ 2147483647 w 97"/>
                <a:gd name="T15" fmla="*/ 2147483647 h 102"/>
                <a:gd name="T16" fmla="*/ 2147483647 w 97"/>
                <a:gd name="T17" fmla="*/ 2147483647 h 102"/>
                <a:gd name="T18" fmla="*/ 2147483647 w 97"/>
                <a:gd name="T19" fmla="*/ 2147483647 h 102"/>
                <a:gd name="T20" fmla="*/ 2147483647 w 97"/>
                <a:gd name="T21" fmla="*/ 2147483647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02"/>
                <a:gd name="T35" fmla="*/ 97 w 97"/>
                <a:gd name="T36" fmla="*/ 102 h 10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02">
                  <a:moveTo>
                    <a:pt x="97" y="78"/>
                  </a:moveTo>
                  <a:lnTo>
                    <a:pt x="62" y="76"/>
                  </a:lnTo>
                  <a:lnTo>
                    <a:pt x="40" y="102"/>
                  </a:lnTo>
                  <a:lnTo>
                    <a:pt x="33" y="69"/>
                  </a:lnTo>
                  <a:lnTo>
                    <a:pt x="0" y="54"/>
                  </a:lnTo>
                  <a:lnTo>
                    <a:pt x="31" y="35"/>
                  </a:lnTo>
                  <a:lnTo>
                    <a:pt x="33" y="0"/>
                  </a:lnTo>
                  <a:lnTo>
                    <a:pt x="59" y="23"/>
                  </a:lnTo>
                  <a:lnTo>
                    <a:pt x="92" y="16"/>
                  </a:lnTo>
                  <a:lnTo>
                    <a:pt x="78" y="50"/>
                  </a:lnTo>
                  <a:lnTo>
                    <a:pt x="97" y="78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5" name="Freeform 60"/>
            <p:cNvSpPr>
              <a:spLocks noChangeArrowheads="1"/>
            </p:cNvSpPr>
            <p:nvPr/>
          </p:nvSpPr>
          <p:spPr bwMode="auto">
            <a:xfrm>
              <a:off x="1209675" y="561975"/>
              <a:ext cx="87312" cy="90488"/>
            </a:xfrm>
            <a:custGeom>
              <a:avLst/>
              <a:gdLst>
                <a:gd name="T0" fmla="*/ 2147483647 w 55"/>
                <a:gd name="T1" fmla="*/ 2147483647 h 57"/>
                <a:gd name="T2" fmla="*/ 2147483647 w 55"/>
                <a:gd name="T3" fmla="*/ 2147483647 h 57"/>
                <a:gd name="T4" fmla="*/ 2147483647 w 55"/>
                <a:gd name="T5" fmla="*/ 2147483647 h 57"/>
                <a:gd name="T6" fmla="*/ 2147483647 w 55"/>
                <a:gd name="T7" fmla="*/ 2147483647 h 57"/>
                <a:gd name="T8" fmla="*/ 0 w 55"/>
                <a:gd name="T9" fmla="*/ 2147483647 h 57"/>
                <a:gd name="T10" fmla="*/ 2147483647 w 55"/>
                <a:gd name="T11" fmla="*/ 2147483647 h 57"/>
                <a:gd name="T12" fmla="*/ 2147483647 w 55"/>
                <a:gd name="T13" fmla="*/ 0 h 57"/>
                <a:gd name="T14" fmla="*/ 2147483647 w 55"/>
                <a:gd name="T15" fmla="*/ 2147483647 h 57"/>
                <a:gd name="T16" fmla="*/ 2147483647 w 55"/>
                <a:gd name="T17" fmla="*/ 2147483647 h 57"/>
                <a:gd name="T18" fmla="*/ 2147483647 w 55"/>
                <a:gd name="T19" fmla="*/ 2147483647 h 57"/>
                <a:gd name="T20" fmla="*/ 2147483647 w 55"/>
                <a:gd name="T21" fmla="*/ 2147483647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5"/>
                <a:gd name="T34" fmla="*/ 0 h 57"/>
                <a:gd name="T35" fmla="*/ 55 w 55"/>
                <a:gd name="T36" fmla="*/ 57 h 5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5" h="57">
                  <a:moveTo>
                    <a:pt x="55" y="45"/>
                  </a:moveTo>
                  <a:lnTo>
                    <a:pt x="36" y="43"/>
                  </a:lnTo>
                  <a:lnTo>
                    <a:pt x="24" y="57"/>
                  </a:lnTo>
                  <a:lnTo>
                    <a:pt x="19" y="38"/>
                  </a:lnTo>
                  <a:lnTo>
                    <a:pt x="0" y="31"/>
                  </a:lnTo>
                  <a:lnTo>
                    <a:pt x="17" y="21"/>
                  </a:lnTo>
                  <a:lnTo>
                    <a:pt x="19" y="0"/>
                  </a:lnTo>
                  <a:lnTo>
                    <a:pt x="33" y="14"/>
                  </a:lnTo>
                  <a:lnTo>
                    <a:pt x="52" y="10"/>
                  </a:lnTo>
                  <a:lnTo>
                    <a:pt x="45" y="29"/>
                  </a:lnTo>
                  <a:lnTo>
                    <a:pt x="55" y="45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6" name="Freeform 61"/>
            <p:cNvSpPr>
              <a:spLocks noChangeArrowheads="1"/>
            </p:cNvSpPr>
            <p:nvPr/>
          </p:nvSpPr>
          <p:spPr bwMode="auto">
            <a:xfrm>
              <a:off x="711200" y="414338"/>
              <a:ext cx="155575" cy="158750"/>
            </a:xfrm>
            <a:custGeom>
              <a:avLst/>
              <a:gdLst>
                <a:gd name="T0" fmla="*/ 2147483647 w 98"/>
                <a:gd name="T1" fmla="*/ 2147483647 h 100"/>
                <a:gd name="T2" fmla="*/ 2147483647 w 98"/>
                <a:gd name="T3" fmla="*/ 2147483647 h 100"/>
                <a:gd name="T4" fmla="*/ 2147483647 w 98"/>
                <a:gd name="T5" fmla="*/ 2147483647 h 100"/>
                <a:gd name="T6" fmla="*/ 2147483647 w 98"/>
                <a:gd name="T7" fmla="*/ 2147483647 h 100"/>
                <a:gd name="T8" fmla="*/ 0 w 98"/>
                <a:gd name="T9" fmla="*/ 2147483647 h 100"/>
                <a:gd name="T10" fmla="*/ 2147483647 w 98"/>
                <a:gd name="T11" fmla="*/ 2147483647 h 100"/>
                <a:gd name="T12" fmla="*/ 2147483647 w 98"/>
                <a:gd name="T13" fmla="*/ 0 h 100"/>
                <a:gd name="T14" fmla="*/ 2147483647 w 98"/>
                <a:gd name="T15" fmla="*/ 2147483647 h 100"/>
                <a:gd name="T16" fmla="*/ 2147483647 w 98"/>
                <a:gd name="T17" fmla="*/ 2147483647 h 100"/>
                <a:gd name="T18" fmla="*/ 2147483647 w 98"/>
                <a:gd name="T19" fmla="*/ 2147483647 h 100"/>
                <a:gd name="T20" fmla="*/ 2147483647 w 98"/>
                <a:gd name="T21" fmla="*/ 2147483647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8"/>
                <a:gd name="T34" fmla="*/ 0 h 100"/>
                <a:gd name="T35" fmla="*/ 98 w 98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8" h="100">
                  <a:moveTo>
                    <a:pt x="98" y="79"/>
                  </a:moveTo>
                  <a:lnTo>
                    <a:pt x="62" y="74"/>
                  </a:lnTo>
                  <a:lnTo>
                    <a:pt x="41" y="100"/>
                  </a:lnTo>
                  <a:lnTo>
                    <a:pt x="34" y="67"/>
                  </a:lnTo>
                  <a:lnTo>
                    <a:pt x="0" y="53"/>
                  </a:lnTo>
                  <a:lnTo>
                    <a:pt x="31" y="36"/>
                  </a:lnTo>
                  <a:lnTo>
                    <a:pt x="34" y="0"/>
                  </a:lnTo>
                  <a:lnTo>
                    <a:pt x="60" y="24"/>
                  </a:lnTo>
                  <a:lnTo>
                    <a:pt x="93" y="15"/>
                  </a:lnTo>
                  <a:lnTo>
                    <a:pt x="79" y="48"/>
                  </a:lnTo>
                  <a:lnTo>
                    <a:pt x="98" y="79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7" name="Freeform 62"/>
            <p:cNvSpPr>
              <a:spLocks noChangeArrowheads="1"/>
            </p:cNvSpPr>
            <p:nvPr/>
          </p:nvSpPr>
          <p:spPr bwMode="auto">
            <a:xfrm>
              <a:off x="798512" y="668338"/>
              <a:ext cx="419100" cy="165100"/>
            </a:xfrm>
            <a:custGeom>
              <a:avLst/>
              <a:gdLst>
                <a:gd name="T0" fmla="*/ 2147483647 w 264"/>
                <a:gd name="T1" fmla="*/ 0 h 104"/>
                <a:gd name="T2" fmla="*/ 2147483647 w 264"/>
                <a:gd name="T3" fmla="*/ 0 h 104"/>
                <a:gd name="T4" fmla="*/ 2147483647 w 264"/>
                <a:gd name="T5" fmla="*/ 2147483647 h 104"/>
                <a:gd name="T6" fmla="*/ 0 w 264"/>
                <a:gd name="T7" fmla="*/ 2147483647 h 104"/>
                <a:gd name="T8" fmla="*/ 2147483647 w 264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4"/>
                <a:gd name="T16" fmla="*/ 0 h 104"/>
                <a:gd name="T17" fmla="*/ 264 w 264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4" h="104">
                  <a:moveTo>
                    <a:pt x="33" y="0"/>
                  </a:moveTo>
                  <a:lnTo>
                    <a:pt x="228" y="0"/>
                  </a:lnTo>
                  <a:lnTo>
                    <a:pt x="264" y="104"/>
                  </a:lnTo>
                  <a:lnTo>
                    <a:pt x="0" y="10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8" name="Freeform 63"/>
            <p:cNvSpPr>
              <a:spLocks noChangeArrowheads="1"/>
            </p:cNvSpPr>
            <p:nvPr/>
          </p:nvSpPr>
          <p:spPr bwMode="auto">
            <a:xfrm>
              <a:off x="515937" y="879475"/>
              <a:ext cx="474662" cy="165100"/>
            </a:xfrm>
            <a:custGeom>
              <a:avLst/>
              <a:gdLst>
                <a:gd name="T0" fmla="*/ 2147483647 w 299"/>
                <a:gd name="T1" fmla="*/ 0 h 104"/>
                <a:gd name="T2" fmla="*/ 2147483647 w 299"/>
                <a:gd name="T3" fmla="*/ 0 h 104"/>
                <a:gd name="T4" fmla="*/ 2147483647 w 299"/>
                <a:gd name="T5" fmla="*/ 2147483647 h 104"/>
                <a:gd name="T6" fmla="*/ 0 w 299"/>
                <a:gd name="T7" fmla="*/ 2147483647 h 104"/>
                <a:gd name="T8" fmla="*/ 2147483647 w 299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9"/>
                <a:gd name="T16" fmla="*/ 0 h 104"/>
                <a:gd name="T17" fmla="*/ 299 w 299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9" h="104">
                  <a:moveTo>
                    <a:pt x="36" y="0"/>
                  </a:moveTo>
                  <a:lnTo>
                    <a:pt x="259" y="0"/>
                  </a:lnTo>
                  <a:lnTo>
                    <a:pt x="299" y="104"/>
                  </a:lnTo>
                  <a:lnTo>
                    <a:pt x="0" y="10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9" name="Freeform 64"/>
            <p:cNvSpPr>
              <a:spLocks noChangeArrowheads="1"/>
            </p:cNvSpPr>
            <p:nvPr/>
          </p:nvSpPr>
          <p:spPr bwMode="auto">
            <a:xfrm>
              <a:off x="1017587" y="879475"/>
              <a:ext cx="477837" cy="165100"/>
            </a:xfrm>
            <a:custGeom>
              <a:avLst/>
              <a:gdLst>
                <a:gd name="T0" fmla="*/ 2147483647 w 301"/>
                <a:gd name="T1" fmla="*/ 0 h 104"/>
                <a:gd name="T2" fmla="*/ 2147483647 w 301"/>
                <a:gd name="T3" fmla="*/ 0 h 104"/>
                <a:gd name="T4" fmla="*/ 2147483647 w 301"/>
                <a:gd name="T5" fmla="*/ 2147483647 h 104"/>
                <a:gd name="T6" fmla="*/ 0 w 301"/>
                <a:gd name="T7" fmla="*/ 2147483647 h 104"/>
                <a:gd name="T8" fmla="*/ 2147483647 w 3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1"/>
                <a:gd name="T16" fmla="*/ 0 h 104"/>
                <a:gd name="T17" fmla="*/ 301 w 301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1" h="104">
                  <a:moveTo>
                    <a:pt x="38" y="0"/>
                  </a:moveTo>
                  <a:lnTo>
                    <a:pt x="261" y="0"/>
                  </a:lnTo>
                  <a:lnTo>
                    <a:pt x="301" y="104"/>
                  </a:lnTo>
                  <a:lnTo>
                    <a:pt x="0" y="10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0" name="Freeform 65"/>
            <p:cNvSpPr>
              <a:spLocks noChangeArrowheads="1"/>
            </p:cNvSpPr>
            <p:nvPr/>
          </p:nvSpPr>
          <p:spPr bwMode="auto">
            <a:xfrm>
              <a:off x="266700" y="1101725"/>
              <a:ext cx="479425" cy="166688"/>
            </a:xfrm>
            <a:custGeom>
              <a:avLst/>
              <a:gdLst>
                <a:gd name="T0" fmla="*/ 2147483647 w 302"/>
                <a:gd name="T1" fmla="*/ 0 h 105"/>
                <a:gd name="T2" fmla="*/ 2147483647 w 302"/>
                <a:gd name="T3" fmla="*/ 0 h 105"/>
                <a:gd name="T4" fmla="*/ 2147483647 w 302"/>
                <a:gd name="T5" fmla="*/ 2147483647 h 105"/>
                <a:gd name="T6" fmla="*/ 0 w 302"/>
                <a:gd name="T7" fmla="*/ 2147483647 h 105"/>
                <a:gd name="T8" fmla="*/ 2147483647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2"/>
                <a:gd name="T16" fmla="*/ 0 h 105"/>
                <a:gd name="T17" fmla="*/ 302 w 302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1" name="Freeform 66"/>
            <p:cNvSpPr>
              <a:spLocks noChangeArrowheads="1"/>
            </p:cNvSpPr>
            <p:nvPr/>
          </p:nvSpPr>
          <p:spPr bwMode="auto">
            <a:xfrm>
              <a:off x="765175" y="1101725"/>
              <a:ext cx="477837" cy="166688"/>
            </a:xfrm>
            <a:custGeom>
              <a:avLst/>
              <a:gdLst>
                <a:gd name="T0" fmla="*/ 2147483647 w 301"/>
                <a:gd name="T1" fmla="*/ 0 h 105"/>
                <a:gd name="T2" fmla="*/ 2147483647 w 301"/>
                <a:gd name="T3" fmla="*/ 0 h 105"/>
                <a:gd name="T4" fmla="*/ 2147483647 w 301"/>
                <a:gd name="T5" fmla="*/ 2147483647 h 105"/>
                <a:gd name="T6" fmla="*/ 0 w 301"/>
                <a:gd name="T7" fmla="*/ 2147483647 h 105"/>
                <a:gd name="T8" fmla="*/ 2147483647 w 301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1"/>
                <a:gd name="T16" fmla="*/ 0 h 105"/>
                <a:gd name="T17" fmla="*/ 301 w 301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1" h="105">
                  <a:moveTo>
                    <a:pt x="38" y="0"/>
                  </a:moveTo>
                  <a:lnTo>
                    <a:pt x="261" y="0"/>
                  </a:lnTo>
                  <a:lnTo>
                    <a:pt x="301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2" name="Freeform 67"/>
            <p:cNvSpPr>
              <a:spLocks noChangeArrowheads="1"/>
            </p:cNvSpPr>
            <p:nvPr/>
          </p:nvSpPr>
          <p:spPr bwMode="auto">
            <a:xfrm>
              <a:off x="1262062" y="1101725"/>
              <a:ext cx="479425" cy="166688"/>
            </a:xfrm>
            <a:custGeom>
              <a:avLst/>
              <a:gdLst>
                <a:gd name="T0" fmla="*/ 2147483647 w 302"/>
                <a:gd name="T1" fmla="*/ 0 h 105"/>
                <a:gd name="T2" fmla="*/ 2147483647 w 302"/>
                <a:gd name="T3" fmla="*/ 0 h 105"/>
                <a:gd name="T4" fmla="*/ 2147483647 w 302"/>
                <a:gd name="T5" fmla="*/ 2147483647 h 105"/>
                <a:gd name="T6" fmla="*/ 0 w 302"/>
                <a:gd name="T7" fmla="*/ 2147483647 h 105"/>
                <a:gd name="T8" fmla="*/ 2147483647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2"/>
                <a:gd name="T16" fmla="*/ 0 h 105"/>
                <a:gd name="T17" fmla="*/ 302 w 302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0726" name="组合 5"/>
          <p:cNvGrpSpPr>
            <a:grpSpLocks/>
          </p:cNvGrpSpPr>
          <p:nvPr/>
        </p:nvGrpSpPr>
        <p:grpSpPr bwMode="auto">
          <a:xfrm>
            <a:off x="6789738" y="1263650"/>
            <a:ext cx="1498600" cy="1498600"/>
            <a:chOff x="0" y="0"/>
            <a:chExt cx="1990725" cy="1992313"/>
          </a:xfrm>
        </p:grpSpPr>
        <p:sp>
          <p:nvSpPr>
            <p:cNvPr id="30746" name="Oval 103"/>
            <p:cNvSpPr>
              <a:spLocks noChangeArrowheads="1"/>
            </p:cNvSpPr>
            <p:nvPr/>
          </p:nvSpPr>
          <p:spPr bwMode="auto">
            <a:xfrm>
              <a:off x="0" y="0"/>
              <a:ext cx="1990725" cy="1992313"/>
            </a:xfrm>
            <a:prstGeom prst="ellipse">
              <a:avLst/>
            </a:prstGeom>
            <a:solidFill>
              <a:srgbClr val="38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47" name="Rectangle 104"/>
            <p:cNvSpPr>
              <a:spLocks noChangeArrowheads="1"/>
            </p:cNvSpPr>
            <p:nvPr/>
          </p:nvSpPr>
          <p:spPr bwMode="auto">
            <a:xfrm>
              <a:off x="566738" y="1260475"/>
              <a:ext cx="839788" cy="106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48" name="Rectangle 105"/>
            <p:cNvSpPr>
              <a:spLocks noChangeArrowheads="1"/>
            </p:cNvSpPr>
            <p:nvPr/>
          </p:nvSpPr>
          <p:spPr bwMode="auto">
            <a:xfrm>
              <a:off x="641350" y="914400"/>
              <a:ext cx="106363" cy="301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49" name="Rectangle 106"/>
            <p:cNvSpPr>
              <a:spLocks noChangeArrowheads="1"/>
            </p:cNvSpPr>
            <p:nvPr/>
          </p:nvSpPr>
          <p:spPr bwMode="auto">
            <a:xfrm>
              <a:off x="838200" y="857250"/>
              <a:ext cx="104775" cy="358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50" name="Rectangle 107"/>
            <p:cNvSpPr>
              <a:spLocks noChangeArrowheads="1"/>
            </p:cNvSpPr>
            <p:nvPr/>
          </p:nvSpPr>
          <p:spPr bwMode="auto">
            <a:xfrm>
              <a:off x="1019175" y="769938"/>
              <a:ext cx="104775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30751" name="Rectangle 108"/>
            <p:cNvSpPr>
              <a:spLocks noChangeArrowheads="1"/>
            </p:cNvSpPr>
            <p:nvPr/>
          </p:nvSpPr>
          <p:spPr bwMode="auto">
            <a:xfrm>
              <a:off x="1211263" y="676275"/>
              <a:ext cx="104775" cy="539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</p:grpSp>
      <p:sp>
        <p:nvSpPr>
          <p:cNvPr id="30727" name="矩形 117"/>
          <p:cNvSpPr>
            <a:spLocks noChangeArrowheads="1"/>
          </p:cNvSpPr>
          <p:nvPr/>
        </p:nvSpPr>
        <p:spPr bwMode="auto">
          <a:xfrm>
            <a:off x="1112838" y="27828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28" name="矩形 124"/>
          <p:cNvSpPr>
            <a:spLocks noChangeArrowheads="1"/>
          </p:cNvSpPr>
          <p:nvPr/>
        </p:nvSpPr>
        <p:spPr bwMode="auto">
          <a:xfrm>
            <a:off x="663575" y="3263900"/>
            <a:ext cx="2341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29" name="矩形 125"/>
          <p:cNvSpPr>
            <a:spLocks noChangeArrowheads="1"/>
          </p:cNvSpPr>
          <p:nvPr/>
        </p:nvSpPr>
        <p:spPr bwMode="auto">
          <a:xfrm>
            <a:off x="3489325" y="3276600"/>
            <a:ext cx="24177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30" name="矩形 126"/>
          <p:cNvSpPr>
            <a:spLocks noChangeArrowheads="1"/>
          </p:cNvSpPr>
          <p:nvPr/>
        </p:nvSpPr>
        <p:spPr bwMode="auto">
          <a:xfrm>
            <a:off x="6372225" y="3276600"/>
            <a:ext cx="238283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31" name="矩形 127"/>
          <p:cNvSpPr>
            <a:spLocks noChangeArrowheads="1"/>
          </p:cNvSpPr>
          <p:nvPr/>
        </p:nvSpPr>
        <p:spPr bwMode="auto">
          <a:xfrm>
            <a:off x="9191625" y="3276600"/>
            <a:ext cx="239077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32" name="矩形 128"/>
          <p:cNvSpPr>
            <a:spLocks noChangeArrowheads="1"/>
          </p:cNvSpPr>
          <p:nvPr/>
        </p:nvSpPr>
        <p:spPr bwMode="auto">
          <a:xfrm>
            <a:off x="4013200" y="27828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3" name="矩形 129"/>
          <p:cNvSpPr>
            <a:spLocks noChangeArrowheads="1"/>
          </p:cNvSpPr>
          <p:nvPr/>
        </p:nvSpPr>
        <p:spPr bwMode="auto">
          <a:xfrm>
            <a:off x="6846888" y="2782888"/>
            <a:ext cx="1414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4" name="矩形 130"/>
          <p:cNvSpPr>
            <a:spLocks noChangeArrowheads="1"/>
          </p:cNvSpPr>
          <p:nvPr/>
        </p:nvSpPr>
        <p:spPr bwMode="auto">
          <a:xfrm>
            <a:off x="9747250" y="27828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5" name="矩形 132"/>
          <p:cNvSpPr>
            <a:spLocks noChangeArrowheads="1"/>
          </p:cNvSpPr>
          <p:nvPr/>
        </p:nvSpPr>
        <p:spPr bwMode="auto">
          <a:xfrm>
            <a:off x="1460500" y="4603750"/>
            <a:ext cx="26463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点击此处添加标题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6" name="直接连接符 79"/>
          <p:cNvSpPr>
            <a:spLocks noChangeShapeType="1"/>
          </p:cNvSpPr>
          <p:nvPr/>
        </p:nvSpPr>
        <p:spPr bwMode="auto">
          <a:xfrm>
            <a:off x="1520825" y="5081588"/>
            <a:ext cx="2525713" cy="1587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7" name="文本框 80"/>
          <p:cNvSpPr>
            <a:spLocks noChangeArrowheads="1"/>
          </p:cNvSpPr>
          <p:nvPr/>
        </p:nvSpPr>
        <p:spPr bwMode="auto">
          <a:xfrm>
            <a:off x="1412875" y="5235575"/>
            <a:ext cx="94869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38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30739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30740" name="矩形 4"/>
          <p:cNvSpPr>
            <a:spLocks noChangeArrowheads="1"/>
          </p:cNvSpPr>
          <p:nvPr/>
        </p:nvSpPr>
        <p:spPr bwMode="auto">
          <a:xfrm>
            <a:off x="11703050" y="6434138"/>
            <a:ext cx="485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17FBEC43-64A2-4277-8D94-2576D9826FE9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17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74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04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3074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074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3074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3074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 shadeToTitle="1">
        <a:gradFill rotWithShape="1">
          <a:gsLst>
            <a:gs pos="0">
              <a:srgbClr val="1F4E79"/>
            </a:gs>
            <a:gs pos="100000">
              <a:srgbClr val="2A3D52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Oval 5"/>
          <p:cNvSpPr>
            <a:spLocks noChangeArrowheads="1"/>
          </p:cNvSpPr>
          <p:nvPr/>
        </p:nvSpPr>
        <p:spPr bwMode="auto">
          <a:xfrm>
            <a:off x="4349750" y="1628775"/>
            <a:ext cx="3475038" cy="3479800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</a:endParaRPr>
          </a:p>
        </p:txBody>
      </p:sp>
      <p:sp>
        <p:nvSpPr>
          <p:cNvPr id="31747" name="Oval 92"/>
          <p:cNvSpPr>
            <a:spLocks noChangeArrowheads="1"/>
          </p:cNvSpPr>
          <p:nvPr/>
        </p:nvSpPr>
        <p:spPr bwMode="auto">
          <a:xfrm>
            <a:off x="5418138" y="1727200"/>
            <a:ext cx="1350962" cy="1349375"/>
          </a:xfrm>
          <a:prstGeom prst="ellipse">
            <a:avLst/>
          </a:prstGeom>
          <a:solidFill>
            <a:srgbClr val="1E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000000"/>
              </a:solidFill>
            </a:endParaRPr>
          </a:p>
        </p:txBody>
      </p:sp>
      <p:sp>
        <p:nvSpPr>
          <p:cNvPr id="31748" name="KSO_Shape"/>
          <p:cNvSpPr>
            <a:spLocks noChangeArrowheads="1"/>
          </p:cNvSpPr>
          <p:nvPr/>
        </p:nvSpPr>
        <p:spPr bwMode="auto">
          <a:xfrm>
            <a:off x="5497513" y="2041525"/>
            <a:ext cx="1193800" cy="701675"/>
          </a:xfrm>
          <a:custGeom>
            <a:avLst/>
            <a:gdLst>
              <a:gd name="T0" fmla="*/ 2147483647 w 6649"/>
              <a:gd name="T1" fmla="*/ 2147483647 h 3908"/>
              <a:gd name="T2" fmla="*/ 2147483647 w 6649"/>
              <a:gd name="T3" fmla="*/ 0 h 3908"/>
              <a:gd name="T4" fmla="*/ 0 w 6649"/>
              <a:gd name="T5" fmla="*/ 2147483647 h 3908"/>
              <a:gd name="T6" fmla="*/ 2147483647 w 6649"/>
              <a:gd name="T7" fmla="*/ 2147483647 h 3908"/>
              <a:gd name="T8" fmla="*/ 2147483647 w 6649"/>
              <a:gd name="T9" fmla="*/ 2147483647 h 3908"/>
              <a:gd name="T10" fmla="*/ 2147483647 w 6649"/>
              <a:gd name="T11" fmla="*/ 2147483647 h 3908"/>
              <a:gd name="T12" fmla="*/ 2147483647 w 6649"/>
              <a:gd name="T13" fmla="*/ 2147483647 h 3908"/>
              <a:gd name="T14" fmla="*/ 2147483647 w 6649"/>
              <a:gd name="T15" fmla="*/ 2147483647 h 3908"/>
              <a:gd name="T16" fmla="*/ 2147483647 w 6649"/>
              <a:gd name="T17" fmla="*/ 2147483647 h 39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649"/>
              <a:gd name="T28" fmla="*/ 0 h 3908"/>
              <a:gd name="T29" fmla="*/ 6649 w 6649"/>
              <a:gd name="T30" fmla="*/ 3908 h 390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649" h="3908">
                <a:moveTo>
                  <a:pt x="6649" y="1054"/>
                </a:moveTo>
                <a:lnTo>
                  <a:pt x="3324" y="0"/>
                </a:lnTo>
                <a:lnTo>
                  <a:pt x="0" y="1054"/>
                </a:lnTo>
                <a:lnTo>
                  <a:pt x="1706" y="1594"/>
                </a:lnTo>
                <a:lnTo>
                  <a:pt x="1398" y="3223"/>
                </a:lnTo>
                <a:lnTo>
                  <a:pt x="3324" y="3908"/>
                </a:lnTo>
                <a:lnTo>
                  <a:pt x="5251" y="3223"/>
                </a:lnTo>
                <a:lnTo>
                  <a:pt x="4943" y="1594"/>
                </a:lnTo>
                <a:lnTo>
                  <a:pt x="6649" y="10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31749" name="矩形 3"/>
          <p:cNvSpPr>
            <a:spLocks noChangeArrowheads="1"/>
          </p:cNvSpPr>
          <p:nvPr/>
        </p:nvSpPr>
        <p:spPr bwMode="auto">
          <a:xfrm>
            <a:off x="4618038" y="3155950"/>
            <a:ext cx="2955925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5400" b="1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感谢聆听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31750" name="矩形 266"/>
          <p:cNvSpPr>
            <a:spLocks noChangeArrowheads="1"/>
          </p:cNvSpPr>
          <p:nvPr/>
        </p:nvSpPr>
        <p:spPr bwMode="auto">
          <a:xfrm>
            <a:off x="4618038" y="4079875"/>
            <a:ext cx="2955925" cy="4603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225686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1751" name="矩形 8"/>
          <p:cNvSpPr>
            <a:spLocks noChangeArrowheads="1"/>
          </p:cNvSpPr>
          <p:nvPr/>
        </p:nvSpPr>
        <p:spPr bwMode="auto">
          <a:xfrm>
            <a:off x="5226050" y="4244975"/>
            <a:ext cx="2492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225686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答辩人：哎呀小小草</a:t>
            </a:r>
          </a:p>
        </p:txBody>
      </p:sp>
      <p:sp>
        <p:nvSpPr>
          <p:cNvPr id="31752" name="矩形 8"/>
          <p:cNvSpPr>
            <a:spLocks noChangeArrowheads="1"/>
          </p:cNvSpPr>
          <p:nvPr/>
        </p:nvSpPr>
        <p:spPr bwMode="auto">
          <a:xfrm>
            <a:off x="5341596" y="4648200"/>
            <a:ext cx="15151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 smtClean="0">
                <a:solidFill>
                  <a:srgbClr val="225686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2017·10·06</a:t>
            </a:r>
            <a:endParaRPr lang="zh-CN" altLang="en-US" sz="2000" dirty="0">
              <a:solidFill>
                <a:srgbClr val="225686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http://www.ypppt.com/ziti/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http://www.ypppt.com/gushi/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93591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组合 168"/>
          <p:cNvGrpSpPr>
            <a:grpSpLocks/>
          </p:cNvGrpSpPr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15376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7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8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9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0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1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2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3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4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5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6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7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8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9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0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1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2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3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4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5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6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7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8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9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0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1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2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3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4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5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6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7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8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9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0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1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2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3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4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5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6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7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8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9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0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1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2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3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4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5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6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7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8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9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0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1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2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3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4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5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6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7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8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9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0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1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2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3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4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5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6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7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8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9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0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1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2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3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4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5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6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7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8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9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0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1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2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3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4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5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6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7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8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9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0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1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2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3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4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5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6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7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8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9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0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1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2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3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4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5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6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7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8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9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0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1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2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3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4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5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6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7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8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9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0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1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2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3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4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5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6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7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8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9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0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1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2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3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4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5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6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7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8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9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0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1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2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3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4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363" name="TextBox 6"/>
          <p:cNvSpPr>
            <a:spLocks noChangeArrowheads="1"/>
          </p:cNvSpPr>
          <p:nvPr/>
        </p:nvSpPr>
        <p:spPr bwMode="auto">
          <a:xfrm>
            <a:off x="1803400" y="1195388"/>
            <a:ext cx="172561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目录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5364" name="TextBox 7"/>
          <p:cNvSpPr>
            <a:spLocks noChangeArrowheads="1"/>
          </p:cNvSpPr>
          <p:nvPr/>
        </p:nvSpPr>
        <p:spPr bwMode="auto">
          <a:xfrm>
            <a:off x="1817688" y="2035175"/>
            <a:ext cx="21828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CONTENTS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5365" name="矩形 5"/>
          <p:cNvSpPr>
            <a:spLocks noChangeArrowheads="1"/>
          </p:cNvSpPr>
          <p:nvPr/>
        </p:nvSpPr>
        <p:spPr bwMode="auto">
          <a:xfrm>
            <a:off x="1182688" y="441325"/>
            <a:ext cx="215900" cy="1825625"/>
          </a:xfrm>
          <a:prstGeom prst="rect">
            <a:avLst/>
          </a:prstGeom>
          <a:solidFill>
            <a:srgbClr val="A5A5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366" name="矩形 6"/>
          <p:cNvSpPr>
            <a:spLocks noChangeArrowheads="1"/>
          </p:cNvSpPr>
          <p:nvPr/>
        </p:nvSpPr>
        <p:spPr bwMode="auto">
          <a:xfrm>
            <a:off x="1517650" y="1354138"/>
            <a:ext cx="215900" cy="912812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367" name="矩形 7"/>
          <p:cNvSpPr>
            <a:spLocks noChangeArrowheads="1"/>
          </p:cNvSpPr>
          <p:nvPr/>
        </p:nvSpPr>
        <p:spPr bwMode="auto">
          <a:xfrm>
            <a:off x="4968875" y="1555750"/>
            <a:ext cx="5310188" cy="3746500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368" name="MH_Number_1"/>
          <p:cNvSpPr>
            <a:spLocks noChangeArrowheads="1"/>
          </p:cNvSpPr>
          <p:nvPr/>
        </p:nvSpPr>
        <p:spPr bwMode="auto">
          <a:xfrm>
            <a:off x="5238750" y="1912938"/>
            <a:ext cx="500063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01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5369" name="MH_Entry_1"/>
          <p:cNvSpPr>
            <a:spLocks noChangeArrowheads="1"/>
          </p:cNvSpPr>
          <p:nvPr/>
        </p:nvSpPr>
        <p:spPr bwMode="auto">
          <a:xfrm>
            <a:off x="5910263" y="1912938"/>
            <a:ext cx="4027487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绪论：课题来源分析</a:t>
            </a:r>
          </a:p>
        </p:txBody>
      </p:sp>
      <p:sp>
        <p:nvSpPr>
          <p:cNvPr id="15370" name="MH_Entry_2"/>
          <p:cNvSpPr>
            <a:spLocks noChangeArrowheads="1"/>
          </p:cNvSpPr>
          <p:nvPr/>
        </p:nvSpPr>
        <p:spPr bwMode="auto">
          <a:xfrm>
            <a:off x="5910263" y="2743200"/>
            <a:ext cx="4027487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15371" name="MH_Number_2"/>
          <p:cNvSpPr>
            <a:spLocks noChangeArrowheads="1"/>
          </p:cNvSpPr>
          <p:nvPr/>
        </p:nvSpPr>
        <p:spPr bwMode="auto">
          <a:xfrm>
            <a:off x="5238750" y="2743200"/>
            <a:ext cx="500063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02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5372" name="MH_Number_1"/>
          <p:cNvSpPr>
            <a:spLocks noChangeArrowheads="1"/>
          </p:cNvSpPr>
          <p:nvPr/>
        </p:nvSpPr>
        <p:spPr bwMode="auto">
          <a:xfrm>
            <a:off x="5238750" y="3571875"/>
            <a:ext cx="500063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03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5373" name="MH_Entry_1"/>
          <p:cNvSpPr>
            <a:spLocks noChangeArrowheads="1"/>
          </p:cNvSpPr>
          <p:nvPr/>
        </p:nvSpPr>
        <p:spPr bwMode="auto">
          <a:xfrm>
            <a:off x="5910263" y="3571875"/>
            <a:ext cx="4027487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课题研究过程展示</a:t>
            </a:r>
          </a:p>
        </p:txBody>
      </p:sp>
      <p:sp>
        <p:nvSpPr>
          <p:cNvPr id="15374" name="MH_Entry_2"/>
          <p:cNvSpPr>
            <a:spLocks noChangeArrowheads="1"/>
          </p:cNvSpPr>
          <p:nvPr/>
        </p:nvSpPr>
        <p:spPr bwMode="auto">
          <a:xfrm>
            <a:off x="5910263" y="4402138"/>
            <a:ext cx="4027487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课题研究结果报告</a:t>
            </a:r>
          </a:p>
        </p:txBody>
      </p:sp>
      <p:sp>
        <p:nvSpPr>
          <p:cNvPr id="15375" name="MH_Number_2"/>
          <p:cNvSpPr>
            <a:spLocks noChangeArrowheads="1"/>
          </p:cNvSpPr>
          <p:nvPr/>
        </p:nvSpPr>
        <p:spPr bwMode="auto">
          <a:xfrm>
            <a:off x="5238750" y="4402138"/>
            <a:ext cx="500063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04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组合 260"/>
          <p:cNvGrpSpPr>
            <a:grpSpLocks/>
          </p:cNvGrpSpPr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16398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9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0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1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2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3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4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5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6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7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8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9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0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1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2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3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4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5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6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7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8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9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0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1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2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3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4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5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6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7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8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9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0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1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2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3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4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5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6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7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8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9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0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1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2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3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4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5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6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7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8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9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0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1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2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3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4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5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6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7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8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9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0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1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2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3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4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5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6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7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8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9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0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1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2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3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4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5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6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7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8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9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0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1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2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3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4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5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6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7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8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9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0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1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2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3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4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5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6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7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8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9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0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1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2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3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4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5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6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7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8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9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0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1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2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3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4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5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6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7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8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9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0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1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2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3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4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5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6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7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8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9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0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1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2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3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4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5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6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7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8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9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0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1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2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3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4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5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6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6387" name="矩形 3"/>
          <p:cNvSpPr>
            <a:spLocks noChangeArrowheads="1"/>
          </p:cNvSpPr>
          <p:nvPr/>
        </p:nvSpPr>
        <p:spPr bwMode="auto">
          <a:xfrm>
            <a:off x="4987925" y="1179513"/>
            <a:ext cx="22367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课题来源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6388" name="矩形 4"/>
          <p:cNvSpPr>
            <a:spLocks noChangeArrowheads="1"/>
          </p:cNvSpPr>
          <p:nvPr/>
        </p:nvSpPr>
        <p:spPr bwMode="auto">
          <a:xfrm>
            <a:off x="4967288" y="1931988"/>
            <a:ext cx="2286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1.</a:t>
            </a: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选题背景阐述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6389" name="矩形 263"/>
          <p:cNvSpPr>
            <a:spLocks noChangeArrowheads="1"/>
          </p:cNvSpPr>
          <p:nvPr/>
        </p:nvSpPr>
        <p:spPr bwMode="auto">
          <a:xfrm>
            <a:off x="5113338" y="1844675"/>
            <a:ext cx="1966912" cy="46038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6390" name="矩形 6"/>
          <p:cNvSpPr>
            <a:spLocks noChangeArrowheads="1"/>
          </p:cNvSpPr>
          <p:nvPr/>
        </p:nvSpPr>
        <p:spPr bwMode="auto">
          <a:xfrm>
            <a:off x="4967288" y="2322513"/>
            <a:ext cx="2286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2.</a:t>
            </a: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选题意义概括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grpSp>
        <p:nvGrpSpPr>
          <p:cNvPr id="16391" name="组合 265"/>
          <p:cNvGrpSpPr>
            <a:grpSpLocks/>
          </p:cNvGrpSpPr>
          <p:nvPr/>
        </p:nvGrpSpPr>
        <p:grpSpPr bwMode="auto">
          <a:xfrm>
            <a:off x="2540000" y="885825"/>
            <a:ext cx="2160588" cy="2163763"/>
            <a:chOff x="0" y="0"/>
            <a:chExt cx="1216025" cy="1217613"/>
          </a:xfrm>
        </p:grpSpPr>
        <p:sp>
          <p:nvSpPr>
            <p:cNvPr id="16392" name="Oval 5"/>
            <p:cNvSpPr>
              <a:spLocks noChangeArrowheads="1"/>
            </p:cNvSpPr>
            <p:nvPr/>
          </p:nvSpPr>
          <p:spPr bwMode="auto">
            <a:xfrm>
              <a:off x="0" y="0"/>
              <a:ext cx="1216025" cy="12176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205285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chemeClr val="bg1"/>
                </a:solidFill>
              </a:endParaRPr>
            </a:p>
          </p:txBody>
        </p:sp>
        <p:sp>
          <p:nvSpPr>
            <p:cNvPr id="16393" name="Oval 6"/>
            <p:cNvSpPr>
              <a:spLocks noChangeArrowheads="1"/>
            </p:cNvSpPr>
            <p:nvPr/>
          </p:nvSpPr>
          <p:spPr bwMode="auto">
            <a:xfrm>
              <a:off x="564934" y="559710"/>
              <a:ext cx="106879" cy="105832"/>
            </a:xfrm>
            <a:prstGeom prst="ellipse">
              <a:avLst/>
            </a:pr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chemeClr val="bg1"/>
                </a:solidFill>
              </a:endParaRPr>
            </a:p>
          </p:txBody>
        </p:sp>
        <p:sp>
          <p:nvSpPr>
            <p:cNvPr id="16394" name="Freeform 7"/>
            <p:cNvSpPr>
              <a:spLocks noEditPoints="1" noChangeArrowheads="1"/>
            </p:cNvSpPr>
            <p:nvPr/>
          </p:nvSpPr>
          <p:spPr bwMode="auto">
            <a:xfrm>
              <a:off x="419883" y="157111"/>
              <a:ext cx="396980" cy="902300"/>
            </a:xfrm>
            <a:custGeom>
              <a:avLst/>
              <a:gdLst>
                <a:gd name="T0" fmla="*/ 2147483647 w 153"/>
                <a:gd name="T1" fmla="*/ 2147483647 h 348"/>
                <a:gd name="T2" fmla="*/ 0 w 153"/>
                <a:gd name="T3" fmla="*/ 2147483647 h 348"/>
                <a:gd name="T4" fmla="*/ 2147483647 w 153"/>
                <a:gd name="T5" fmla="*/ 0 h 348"/>
                <a:gd name="T6" fmla="*/ 2147483647 w 153"/>
                <a:gd name="T7" fmla="*/ 2147483647 h 348"/>
                <a:gd name="T8" fmla="*/ 2147483647 w 153"/>
                <a:gd name="T9" fmla="*/ 2147483647 h 348"/>
                <a:gd name="T10" fmla="*/ 2147483647 w 153"/>
                <a:gd name="T11" fmla="*/ 2147483647 h 348"/>
                <a:gd name="T12" fmla="*/ 2147483647 w 153"/>
                <a:gd name="T13" fmla="*/ 2147483647 h 348"/>
                <a:gd name="T14" fmla="*/ 2147483647 w 153"/>
                <a:gd name="T15" fmla="*/ 2147483647 h 348"/>
                <a:gd name="T16" fmla="*/ 2147483647 w 153"/>
                <a:gd name="T17" fmla="*/ 2147483647 h 348"/>
                <a:gd name="T18" fmla="*/ 2147483647 w 153"/>
                <a:gd name="T19" fmla="*/ 2147483647 h 3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3"/>
                <a:gd name="T31" fmla="*/ 0 h 348"/>
                <a:gd name="T32" fmla="*/ 153 w 153"/>
                <a:gd name="T33" fmla="*/ 348 h 3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3" h="348">
                  <a:moveTo>
                    <a:pt x="77" y="348"/>
                  </a:moveTo>
                  <a:cubicBezTo>
                    <a:pt x="34" y="348"/>
                    <a:pt x="0" y="272"/>
                    <a:pt x="0" y="174"/>
                  </a:cubicBezTo>
                  <a:cubicBezTo>
                    <a:pt x="0" y="77"/>
                    <a:pt x="34" y="0"/>
                    <a:pt x="77" y="0"/>
                  </a:cubicBezTo>
                  <a:cubicBezTo>
                    <a:pt x="120" y="0"/>
                    <a:pt x="153" y="77"/>
                    <a:pt x="153" y="174"/>
                  </a:cubicBezTo>
                  <a:cubicBezTo>
                    <a:pt x="153" y="272"/>
                    <a:pt x="120" y="348"/>
                    <a:pt x="77" y="348"/>
                  </a:cubicBezTo>
                  <a:close/>
                  <a:moveTo>
                    <a:pt x="77" y="13"/>
                  </a:moveTo>
                  <a:cubicBezTo>
                    <a:pt x="42" y="13"/>
                    <a:pt x="13" y="87"/>
                    <a:pt x="13" y="174"/>
                  </a:cubicBezTo>
                  <a:cubicBezTo>
                    <a:pt x="13" y="262"/>
                    <a:pt x="42" y="336"/>
                    <a:pt x="77" y="336"/>
                  </a:cubicBezTo>
                  <a:cubicBezTo>
                    <a:pt x="111" y="336"/>
                    <a:pt x="141" y="262"/>
                    <a:pt x="141" y="174"/>
                  </a:cubicBezTo>
                  <a:cubicBezTo>
                    <a:pt x="141" y="87"/>
                    <a:pt x="111" y="13"/>
                    <a:pt x="77" y="13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5" name="Freeform 8"/>
            <p:cNvSpPr>
              <a:spLocks noEditPoints="1" noChangeArrowheads="1"/>
            </p:cNvSpPr>
            <p:nvPr/>
          </p:nvSpPr>
          <p:spPr bwMode="auto">
            <a:xfrm>
              <a:off x="169044" y="411327"/>
              <a:ext cx="901931" cy="397143"/>
            </a:xfrm>
            <a:custGeom>
              <a:avLst/>
              <a:gdLst>
                <a:gd name="T0" fmla="*/ 2147483647 w 348"/>
                <a:gd name="T1" fmla="*/ 2147483647 h 153"/>
                <a:gd name="T2" fmla="*/ 0 w 348"/>
                <a:gd name="T3" fmla="*/ 2147483647 h 153"/>
                <a:gd name="T4" fmla="*/ 2147483647 w 348"/>
                <a:gd name="T5" fmla="*/ 0 h 153"/>
                <a:gd name="T6" fmla="*/ 2147483647 w 348"/>
                <a:gd name="T7" fmla="*/ 2147483647 h 153"/>
                <a:gd name="T8" fmla="*/ 2147483647 w 348"/>
                <a:gd name="T9" fmla="*/ 2147483647 h 153"/>
                <a:gd name="T10" fmla="*/ 2147483647 w 348"/>
                <a:gd name="T11" fmla="*/ 2147483647 h 153"/>
                <a:gd name="T12" fmla="*/ 2147483647 w 348"/>
                <a:gd name="T13" fmla="*/ 2147483647 h 153"/>
                <a:gd name="T14" fmla="*/ 2147483647 w 348"/>
                <a:gd name="T15" fmla="*/ 2147483647 h 153"/>
                <a:gd name="T16" fmla="*/ 2147483647 w 348"/>
                <a:gd name="T17" fmla="*/ 2147483647 h 153"/>
                <a:gd name="T18" fmla="*/ 2147483647 w 348"/>
                <a:gd name="T19" fmla="*/ 2147483647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8"/>
                <a:gd name="T31" fmla="*/ 0 h 153"/>
                <a:gd name="T32" fmla="*/ 348 w 348"/>
                <a:gd name="T33" fmla="*/ 153 h 15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8" h="153">
                  <a:moveTo>
                    <a:pt x="174" y="153"/>
                  </a:moveTo>
                  <a:cubicBezTo>
                    <a:pt x="76" y="153"/>
                    <a:pt x="0" y="119"/>
                    <a:pt x="0" y="76"/>
                  </a:cubicBezTo>
                  <a:cubicBezTo>
                    <a:pt x="0" y="33"/>
                    <a:pt x="76" y="0"/>
                    <a:pt x="174" y="0"/>
                  </a:cubicBezTo>
                  <a:cubicBezTo>
                    <a:pt x="271" y="0"/>
                    <a:pt x="348" y="33"/>
                    <a:pt x="348" y="76"/>
                  </a:cubicBezTo>
                  <a:cubicBezTo>
                    <a:pt x="348" y="119"/>
                    <a:pt x="271" y="153"/>
                    <a:pt x="174" y="153"/>
                  </a:cubicBezTo>
                  <a:close/>
                  <a:moveTo>
                    <a:pt x="174" y="12"/>
                  </a:moveTo>
                  <a:cubicBezTo>
                    <a:pt x="86" y="12"/>
                    <a:pt x="12" y="42"/>
                    <a:pt x="12" y="76"/>
                  </a:cubicBezTo>
                  <a:cubicBezTo>
                    <a:pt x="12" y="111"/>
                    <a:pt x="86" y="140"/>
                    <a:pt x="174" y="140"/>
                  </a:cubicBezTo>
                  <a:cubicBezTo>
                    <a:pt x="261" y="140"/>
                    <a:pt x="335" y="111"/>
                    <a:pt x="335" y="76"/>
                  </a:cubicBezTo>
                  <a:cubicBezTo>
                    <a:pt x="335" y="42"/>
                    <a:pt x="261" y="12"/>
                    <a:pt x="174" y="12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6" name="Freeform 9"/>
            <p:cNvSpPr>
              <a:spLocks noEditPoints="1" noChangeArrowheads="1"/>
            </p:cNvSpPr>
            <p:nvPr/>
          </p:nvSpPr>
          <p:spPr bwMode="auto">
            <a:xfrm>
              <a:off x="259564" y="258579"/>
              <a:ext cx="719800" cy="700455"/>
            </a:xfrm>
            <a:custGeom>
              <a:avLst/>
              <a:gdLst>
                <a:gd name="T0" fmla="*/ 2147483647 w 278"/>
                <a:gd name="T1" fmla="*/ 2147483647 h 270"/>
                <a:gd name="T2" fmla="*/ 2147483647 w 278"/>
                <a:gd name="T3" fmla="*/ 2147483647 h 270"/>
                <a:gd name="T4" fmla="*/ 2147483647 w 278"/>
                <a:gd name="T5" fmla="*/ 2147483647 h 270"/>
                <a:gd name="T6" fmla="*/ 2147483647 w 278"/>
                <a:gd name="T7" fmla="*/ 2147483647 h 270"/>
                <a:gd name="T8" fmla="*/ 2147483647 w 278"/>
                <a:gd name="T9" fmla="*/ 0 h 270"/>
                <a:gd name="T10" fmla="*/ 2147483647 w 278"/>
                <a:gd name="T11" fmla="*/ 2147483647 h 270"/>
                <a:gd name="T12" fmla="*/ 2147483647 w 278"/>
                <a:gd name="T13" fmla="*/ 2147483647 h 270"/>
                <a:gd name="T14" fmla="*/ 2147483647 w 278"/>
                <a:gd name="T15" fmla="*/ 2147483647 h 270"/>
                <a:gd name="T16" fmla="*/ 2147483647 w 278"/>
                <a:gd name="T17" fmla="*/ 2147483647 h 270"/>
                <a:gd name="T18" fmla="*/ 2147483647 w 278"/>
                <a:gd name="T19" fmla="*/ 2147483647 h 270"/>
                <a:gd name="T20" fmla="*/ 2147483647 w 278"/>
                <a:gd name="T21" fmla="*/ 2147483647 h 270"/>
                <a:gd name="T22" fmla="*/ 2147483647 w 278"/>
                <a:gd name="T23" fmla="*/ 2147483647 h 270"/>
                <a:gd name="T24" fmla="*/ 2147483647 w 278"/>
                <a:gd name="T25" fmla="*/ 2147483647 h 270"/>
                <a:gd name="T26" fmla="*/ 2147483647 w 278"/>
                <a:gd name="T27" fmla="*/ 2147483647 h 270"/>
                <a:gd name="T28" fmla="*/ 2147483647 w 278"/>
                <a:gd name="T29" fmla="*/ 2147483647 h 270"/>
                <a:gd name="T30" fmla="*/ 2147483647 w 278"/>
                <a:gd name="T31" fmla="*/ 2147483647 h 270"/>
                <a:gd name="T32" fmla="*/ 2147483647 w 278"/>
                <a:gd name="T33" fmla="*/ 2147483647 h 270"/>
                <a:gd name="T34" fmla="*/ 2147483647 w 278"/>
                <a:gd name="T35" fmla="*/ 2147483647 h 2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270"/>
                <a:gd name="T56" fmla="*/ 278 w 278"/>
                <a:gd name="T57" fmla="*/ 270 h 2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270">
                  <a:moveTo>
                    <a:pt x="229" y="270"/>
                  </a:moveTo>
                  <a:cubicBezTo>
                    <a:pt x="190" y="270"/>
                    <a:pt x="134" y="238"/>
                    <a:pt x="85" y="189"/>
                  </a:cubicBezTo>
                  <a:cubicBezTo>
                    <a:pt x="52" y="157"/>
                    <a:pt x="27" y="121"/>
                    <a:pt x="14" y="89"/>
                  </a:cubicBezTo>
                  <a:cubicBezTo>
                    <a:pt x="0" y="55"/>
                    <a:pt x="0" y="27"/>
                    <a:pt x="16" y="12"/>
                  </a:cubicBezTo>
                  <a:cubicBezTo>
                    <a:pt x="24" y="4"/>
                    <a:pt x="35" y="0"/>
                    <a:pt x="48" y="0"/>
                  </a:cubicBezTo>
                  <a:cubicBezTo>
                    <a:pt x="87" y="0"/>
                    <a:pt x="144" y="32"/>
                    <a:pt x="193" y="81"/>
                  </a:cubicBezTo>
                  <a:cubicBezTo>
                    <a:pt x="225" y="113"/>
                    <a:pt x="250" y="149"/>
                    <a:pt x="264" y="182"/>
                  </a:cubicBezTo>
                  <a:cubicBezTo>
                    <a:pt x="278" y="216"/>
                    <a:pt x="277" y="243"/>
                    <a:pt x="262" y="258"/>
                  </a:cubicBezTo>
                  <a:cubicBezTo>
                    <a:pt x="254" y="266"/>
                    <a:pt x="243" y="270"/>
                    <a:pt x="229" y="270"/>
                  </a:cubicBezTo>
                  <a:close/>
                  <a:moveTo>
                    <a:pt x="48" y="13"/>
                  </a:moveTo>
                  <a:cubicBezTo>
                    <a:pt x="38" y="13"/>
                    <a:pt x="30" y="16"/>
                    <a:pt x="25" y="21"/>
                  </a:cubicBezTo>
                  <a:cubicBezTo>
                    <a:pt x="13" y="32"/>
                    <a:pt x="14" y="55"/>
                    <a:pt x="26" y="84"/>
                  </a:cubicBezTo>
                  <a:cubicBezTo>
                    <a:pt x="38" y="115"/>
                    <a:pt x="62" y="149"/>
                    <a:pt x="94" y="180"/>
                  </a:cubicBezTo>
                  <a:cubicBezTo>
                    <a:pt x="140" y="227"/>
                    <a:pt x="194" y="258"/>
                    <a:pt x="229" y="258"/>
                  </a:cubicBezTo>
                  <a:cubicBezTo>
                    <a:pt x="239" y="258"/>
                    <a:pt x="247" y="255"/>
                    <a:pt x="253" y="249"/>
                  </a:cubicBezTo>
                  <a:cubicBezTo>
                    <a:pt x="264" y="238"/>
                    <a:pt x="264" y="215"/>
                    <a:pt x="252" y="186"/>
                  </a:cubicBezTo>
                  <a:cubicBezTo>
                    <a:pt x="239" y="155"/>
                    <a:pt x="215" y="121"/>
                    <a:pt x="184" y="90"/>
                  </a:cubicBezTo>
                  <a:cubicBezTo>
                    <a:pt x="138" y="44"/>
                    <a:pt x="83" y="13"/>
                    <a:pt x="48" y="13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7" name="Freeform 10"/>
            <p:cNvSpPr>
              <a:spLocks noEditPoints="1" noChangeArrowheads="1"/>
            </p:cNvSpPr>
            <p:nvPr/>
          </p:nvSpPr>
          <p:spPr bwMode="auto">
            <a:xfrm>
              <a:off x="259564" y="258579"/>
              <a:ext cx="719800" cy="700455"/>
            </a:xfrm>
            <a:custGeom>
              <a:avLst/>
              <a:gdLst>
                <a:gd name="T0" fmla="*/ 2147483647 w 278"/>
                <a:gd name="T1" fmla="*/ 2147483647 h 270"/>
                <a:gd name="T2" fmla="*/ 2147483647 w 278"/>
                <a:gd name="T3" fmla="*/ 2147483647 h 270"/>
                <a:gd name="T4" fmla="*/ 2147483647 w 278"/>
                <a:gd name="T5" fmla="*/ 2147483647 h 270"/>
                <a:gd name="T6" fmla="*/ 2147483647 w 278"/>
                <a:gd name="T7" fmla="*/ 2147483647 h 270"/>
                <a:gd name="T8" fmla="*/ 2147483647 w 278"/>
                <a:gd name="T9" fmla="*/ 0 h 270"/>
                <a:gd name="T10" fmla="*/ 2147483647 w 278"/>
                <a:gd name="T11" fmla="*/ 2147483647 h 270"/>
                <a:gd name="T12" fmla="*/ 2147483647 w 278"/>
                <a:gd name="T13" fmla="*/ 2147483647 h 270"/>
                <a:gd name="T14" fmla="*/ 2147483647 w 278"/>
                <a:gd name="T15" fmla="*/ 2147483647 h 270"/>
                <a:gd name="T16" fmla="*/ 2147483647 w 278"/>
                <a:gd name="T17" fmla="*/ 2147483647 h 270"/>
                <a:gd name="T18" fmla="*/ 2147483647 w 278"/>
                <a:gd name="T19" fmla="*/ 2147483647 h 270"/>
                <a:gd name="T20" fmla="*/ 2147483647 w 278"/>
                <a:gd name="T21" fmla="*/ 2147483647 h 270"/>
                <a:gd name="T22" fmla="*/ 2147483647 w 278"/>
                <a:gd name="T23" fmla="*/ 2147483647 h 270"/>
                <a:gd name="T24" fmla="*/ 2147483647 w 278"/>
                <a:gd name="T25" fmla="*/ 2147483647 h 270"/>
                <a:gd name="T26" fmla="*/ 2147483647 w 278"/>
                <a:gd name="T27" fmla="*/ 2147483647 h 270"/>
                <a:gd name="T28" fmla="*/ 2147483647 w 278"/>
                <a:gd name="T29" fmla="*/ 2147483647 h 270"/>
                <a:gd name="T30" fmla="*/ 2147483647 w 278"/>
                <a:gd name="T31" fmla="*/ 2147483647 h 270"/>
                <a:gd name="T32" fmla="*/ 2147483647 w 278"/>
                <a:gd name="T33" fmla="*/ 2147483647 h 270"/>
                <a:gd name="T34" fmla="*/ 2147483647 w 278"/>
                <a:gd name="T35" fmla="*/ 2147483647 h 2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8"/>
                <a:gd name="T55" fmla="*/ 0 h 270"/>
                <a:gd name="T56" fmla="*/ 278 w 278"/>
                <a:gd name="T57" fmla="*/ 270 h 2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8" h="270">
                  <a:moveTo>
                    <a:pt x="48" y="270"/>
                  </a:moveTo>
                  <a:cubicBezTo>
                    <a:pt x="35" y="270"/>
                    <a:pt x="24" y="266"/>
                    <a:pt x="16" y="258"/>
                  </a:cubicBezTo>
                  <a:cubicBezTo>
                    <a:pt x="0" y="243"/>
                    <a:pt x="0" y="216"/>
                    <a:pt x="14" y="182"/>
                  </a:cubicBezTo>
                  <a:cubicBezTo>
                    <a:pt x="27" y="149"/>
                    <a:pt x="52" y="113"/>
                    <a:pt x="85" y="81"/>
                  </a:cubicBezTo>
                  <a:cubicBezTo>
                    <a:pt x="134" y="32"/>
                    <a:pt x="190" y="0"/>
                    <a:pt x="229" y="0"/>
                  </a:cubicBezTo>
                  <a:cubicBezTo>
                    <a:pt x="243" y="0"/>
                    <a:pt x="254" y="4"/>
                    <a:pt x="262" y="12"/>
                  </a:cubicBezTo>
                  <a:cubicBezTo>
                    <a:pt x="277" y="27"/>
                    <a:pt x="278" y="55"/>
                    <a:pt x="264" y="89"/>
                  </a:cubicBezTo>
                  <a:cubicBezTo>
                    <a:pt x="250" y="121"/>
                    <a:pt x="225" y="157"/>
                    <a:pt x="193" y="189"/>
                  </a:cubicBezTo>
                  <a:cubicBezTo>
                    <a:pt x="144" y="238"/>
                    <a:pt x="87" y="270"/>
                    <a:pt x="48" y="270"/>
                  </a:cubicBezTo>
                  <a:close/>
                  <a:moveTo>
                    <a:pt x="229" y="13"/>
                  </a:moveTo>
                  <a:cubicBezTo>
                    <a:pt x="194" y="13"/>
                    <a:pt x="140" y="44"/>
                    <a:pt x="94" y="90"/>
                  </a:cubicBezTo>
                  <a:cubicBezTo>
                    <a:pt x="62" y="121"/>
                    <a:pt x="38" y="155"/>
                    <a:pt x="26" y="186"/>
                  </a:cubicBezTo>
                  <a:cubicBezTo>
                    <a:pt x="14" y="215"/>
                    <a:pt x="13" y="238"/>
                    <a:pt x="25" y="249"/>
                  </a:cubicBezTo>
                  <a:cubicBezTo>
                    <a:pt x="30" y="255"/>
                    <a:pt x="38" y="258"/>
                    <a:pt x="48" y="258"/>
                  </a:cubicBezTo>
                  <a:cubicBezTo>
                    <a:pt x="83" y="258"/>
                    <a:pt x="138" y="227"/>
                    <a:pt x="184" y="180"/>
                  </a:cubicBezTo>
                  <a:cubicBezTo>
                    <a:pt x="215" y="149"/>
                    <a:pt x="239" y="115"/>
                    <a:pt x="252" y="84"/>
                  </a:cubicBezTo>
                  <a:cubicBezTo>
                    <a:pt x="264" y="55"/>
                    <a:pt x="264" y="32"/>
                    <a:pt x="253" y="21"/>
                  </a:cubicBezTo>
                  <a:cubicBezTo>
                    <a:pt x="247" y="16"/>
                    <a:pt x="239" y="13"/>
                    <a:pt x="229" y="13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7411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7412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74A1D3A3-22A5-4EC5-944F-965DBFEA135C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4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13" name="矩形 67"/>
          <p:cNvSpPr>
            <a:spLocks noChangeArrowheads="1"/>
          </p:cNvSpPr>
          <p:nvPr/>
        </p:nvSpPr>
        <p:spPr bwMode="auto">
          <a:xfrm>
            <a:off x="5059363" y="2174875"/>
            <a:ext cx="2087562" cy="2589213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7414" name="矩形 68"/>
          <p:cNvSpPr>
            <a:spLocks noChangeArrowheads="1"/>
          </p:cNvSpPr>
          <p:nvPr/>
        </p:nvSpPr>
        <p:spPr bwMode="auto">
          <a:xfrm>
            <a:off x="2984500" y="2425700"/>
            <a:ext cx="1684338" cy="20891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7415" name="矩形 69"/>
          <p:cNvSpPr>
            <a:spLocks noChangeArrowheads="1"/>
          </p:cNvSpPr>
          <p:nvPr/>
        </p:nvSpPr>
        <p:spPr bwMode="auto">
          <a:xfrm>
            <a:off x="7539038" y="2425700"/>
            <a:ext cx="1682750" cy="2089150"/>
          </a:xfrm>
          <a:prstGeom prst="rect">
            <a:avLst/>
          </a:prstGeom>
          <a:blipFill dpi="0" rotWithShape="1">
            <a:blip r:embed="rId4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7416" name="文本框 70"/>
          <p:cNvSpPr>
            <a:spLocks noChangeArrowheads="1"/>
          </p:cNvSpPr>
          <p:nvPr/>
        </p:nvSpPr>
        <p:spPr bwMode="auto">
          <a:xfrm>
            <a:off x="2925763" y="4668838"/>
            <a:ext cx="1963737" cy="171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36000" rIns="72000" bIns="36000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1800">
              <a:solidFill>
                <a:srgbClr val="1F4E7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17" name="文本框 71"/>
          <p:cNvSpPr>
            <a:spLocks noChangeArrowheads="1"/>
          </p:cNvSpPr>
          <p:nvPr/>
        </p:nvSpPr>
        <p:spPr bwMode="auto">
          <a:xfrm>
            <a:off x="7499350" y="4668838"/>
            <a:ext cx="1817688" cy="171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36000" rIns="72000" bIns="36000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1800">
              <a:solidFill>
                <a:srgbClr val="1F4E7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18" name="TextBox 15"/>
          <p:cNvSpPr>
            <a:spLocks noChangeArrowheads="1"/>
          </p:cNvSpPr>
          <p:nvPr/>
        </p:nvSpPr>
        <p:spPr bwMode="auto">
          <a:xfrm>
            <a:off x="2978150" y="765175"/>
            <a:ext cx="623887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课题来源</a:t>
            </a:r>
            <a:r>
              <a:rPr lang="en-US" altLang="zh-CN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·</a:t>
            </a: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选题背景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19" name="TextBox 15"/>
          <p:cNvSpPr>
            <a:spLocks noChangeArrowheads="1"/>
          </p:cNvSpPr>
          <p:nvPr/>
        </p:nvSpPr>
        <p:spPr bwMode="auto">
          <a:xfrm>
            <a:off x="4217988" y="1279525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此处请输入您的副标题，或者删除此文本框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20" name="文本框 84"/>
          <p:cNvSpPr>
            <a:spLocks noChangeArrowheads="1"/>
          </p:cNvSpPr>
          <p:nvPr/>
        </p:nvSpPr>
        <p:spPr bwMode="auto">
          <a:xfrm>
            <a:off x="5114925" y="4906963"/>
            <a:ext cx="1965325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36000" rIns="72000" bIns="36000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1800">
              <a:solidFill>
                <a:srgbClr val="1F4E7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添加文字添加文字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742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01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742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绪论：课题来源分析</a:t>
            </a:r>
          </a:p>
        </p:txBody>
      </p:sp>
      <p:sp>
        <p:nvSpPr>
          <p:cNvPr id="1742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742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742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矩形 23"/>
          <p:cNvSpPr>
            <a:spLocks noChangeArrowheads="1"/>
          </p:cNvSpPr>
          <p:nvPr/>
        </p:nvSpPr>
        <p:spPr bwMode="auto">
          <a:xfrm>
            <a:off x="6407150" y="2697163"/>
            <a:ext cx="3790950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b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本模版为大家提供毕业论文答辩</a:t>
            </a:r>
            <a:r>
              <a:rPr lang="en-US" altLang="zh-CN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制作指引，引导毕业生制作出精美实用的答辩</a:t>
            </a:r>
            <a:r>
              <a:rPr lang="en-US" altLang="zh-CN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PPT</a:t>
            </a: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。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8435" name="TextBox 15"/>
          <p:cNvSpPr>
            <a:spLocks noChangeArrowheads="1"/>
          </p:cNvSpPr>
          <p:nvPr/>
        </p:nvSpPr>
        <p:spPr bwMode="auto">
          <a:xfrm>
            <a:off x="6559550" y="1968500"/>
            <a:ext cx="20415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pic>
        <p:nvPicPr>
          <p:cNvPr id="18436" name="图片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6613" y="1695450"/>
            <a:ext cx="3343275" cy="397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7" name="矩形 26"/>
          <p:cNvSpPr>
            <a:spLocks noChangeArrowheads="1"/>
          </p:cNvSpPr>
          <p:nvPr/>
        </p:nvSpPr>
        <p:spPr bwMode="auto">
          <a:xfrm>
            <a:off x="6559550" y="2482850"/>
            <a:ext cx="1743075" cy="4603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8438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8439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8440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F6C92500-2B41-4C46-90E0-8BBF37BDEBD9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5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4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01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1844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绪论：课题来源分析</a:t>
            </a:r>
          </a:p>
        </p:txBody>
      </p:sp>
      <p:sp>
        <p:nvSpPr>
          <p:cNvPr id="1844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844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1844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Oval 5"/>
          <p:cNvSpPr>
            <a:spLocks noChangeArrowheads="1"/>
          </p:cNvSpPr>
          <p:nvPr/>
        </p:nvSpPr>
        <p:spPr bwMode="auto">
          <a:xfrm>
            <a:off x="2538413" y="898525"/>
            <a:ext cx="2159000" cy="2162175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</a:endParaRPr>
          </a:p>
        </p:txBody>
      </p:sp>
      <p:grpSp>
        <p:nvGrpSpPr>
          <p:cNvPr id="19459" name="组合 50"/>
          <p:cNvGrpSpPr>
            <a:grpSpLocks/>
          </p:cNvGrpSpPr>
          <p:nvPr/>
        </p:nvGrpSpPr>
        <p:grpSpPr bwMode="auto">
          <a:xfrm>
            <a:off x="2833688" y="1187450"/>
            <a:ext cx="1598612" cy="1593850"/>
            <a:chOff x="0" y="0"/>
            <a:chExt cx="769938" cy="768350"/>
          </a:xfrm>
        </p:grpSpPr>
        <p:sp>
          <p:nvSpPr>
            <p:cNvPr id="19615" name="Freeform 13"/>
            <p:cNvSpPr>
              <a:spLocks noEditPoints="1" noChangeArrowheads="1"/>
            </p:cNvSpPr>
            <p:nvPr/>
          </p:nvSpPr>
          <p:spPr bwMode="auto">
            <a:xfrm>
              <a:off x="0" y="0"/>
              <a:ext cx="769938" cy="768350"/>
            </a:xfrm>
            <a:custGeom>
              <a:avLst/>
              <a:gdLst>
                <a:gd name="T0" fmla="*/ 2147483647 w 202"/>
                <a:gd name="T1" fmla="*/ 2147483647 h 202"/>
                <a:gd name="T2" fmla="*/ 2147483647 w 202"/>
                <a:gd name="T3" fmla="*/ 2147483647 h 202"/>
                <a:gd name="T4" fmla="*/ 2147483647 w 202"/>
                <a:gd name="T5" fmla="*/ 2147483647 h 202"/>
                <a:gd name="T6" fmla="*/ 2147483647 w 202"/>
                <a:gd name="T7" fmla="*/ 2147483647 h 202"/>
                <a:gd name="T8" fmla="*/ 2147483647 w 202"/>
                <a:gd name="T9" fmla="*/ 2147483647 h 202"/>
                <a:gd name="T10" fmla="*/ 0 w 202"/>
                <a:gd name="T11" fmla="*/ 2147483647 h 202"/>
                <a:gd name="T12" fmla="*/ 0 w 202"/>
                <a:gd name="T13" fmla="*/ 2147483647 h 202"/>
                <a:gd name="T14" fmla="*/ 2147483647 w 202"/>
                <a:gd name="T15" fmla="*/ 2147483647 h 202"/>
                <a:gd name="T16" fmla="*/ 2147483647 w 202"/>
                <a:gd name="T17" fmla="*/ 2147483647 h 202"/>
                <a:gd name="T18" fmla="*/ 2147483647 w 202"/>
                <a:gd name="T19" fmla="*/ 0 h 202"/>
                <a:gd name="T20" fmla="*/ 2147483647 w 202"/>
                <a:gd name="T21" fmla="*/ 0 h 202"/>
                <a:gd name="T22" fmla="*/ 2147483647 w 202"/>
                <a:gd name="T23" fmla="*/ 2147483647 h 202"/>
                <a:gd name="T24" fmla="*/ 2147483647 w 202"/>
                <a:gd name="T25" fmla="*/ 2147483647 h 202"/>
                <a:gd name="T26" fmla="*/ 2147483647 w 202"/>
                <a:gd name="T27" fmla="*/ 2147483647 h 202"/>
                <a:gd name="T28" fmla="*/ 2147483647 w 202"/>
                <a:gd name="T29" fmla="*/ 2147483647 h 202"/>
                <a:gd name="T30" fmla="*/ 2147483647 w 202"/>
                <a:gd name="T31" fmla="*/ 2147483647 h 202"/>
                <a:gd name="T32" fmla="*/ 2147483647 w 202"/>
                <a:gd name="T33" fmla="*/ 2147483647 h 202"/>
                <a:gd name="T34" fmla="*/ 2147483647 w 202"/>
                <a:gd name="T35" fmla="*/ 2147483647 h 202"/>
                <a:gd name="T36" fmla="*/ 2147483647 w 202"/>
                <a:gd name="T37" fmla="*/ 2147483647 h 202"/>
                <a:gd name="T38" fmla="*/ 2147483647 w 202"/>
                <a:gd name="T39" fmla="*/ 2147483647 h 202"/>
                <a:gd name="T40" fmla="*/ 2147483647 w 202"/>
                <a:gd name="T41" fmla="*/ 2147483647 h 202"/>
                <a:gd name="T42" fmla="*/ 2147483647 w 202"/>
                <a:gd name="T43" fmla="*/ 2147483647 h 2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2"/>
                <a:gd name="T67" fmla="*/ 0 h 202"/>
                <a:gd name="T68" fmla="*/ 202 w 202"/>
                <a:gd name="T69" fmla="*/ 202 h 20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2" h="202">
                  <a:moveTo>
                    <a:pt x="115" y="184"/>
                  </a:moveTo>
                  <a:cubicBezTo>
                    <a:pt x="114" y="190"/>
                    <a:pt x="113" y="196"/>
                    <a:pt x="113" y="202"/>
                  </a:cubicBezTo>
                  <a:cubicBezTo>
                    <a:pt x="106" y="202"/>
                    <a:pt x="98" y="202"/>
                    <a:pt x="90" y="202"/>
                  </a:cubicBezTo>
                  <a:cubicBezTo>
                    <a:pt x="90" y="196"/>
                    <a:pt x="89" y="191"/>
                    <a:pt x="89" y="184"/>
                  </a:cubicBezTo>
                  <a:cubicBezTo>
                    <a:pt x="52" y="175"/>
                    <a:pt x="28" y="152"/>
                    <a:pt x="19" y="114"/>
                  </a:cubicBezTo>
                  <a:cubicBezTo>
                    <a:pt x="13" y="114"/>
                    <a:pt x="7" y="113"/>
                    <a:pt x="0" y="113"/>
                  </a:cubicBezTo>
                  <a:cubicBezTo>
                    <a:pt x="0" y="105"/>
                    <a:pt x="0" y="98"/>
                    <a:pt x="0" y="90"/>
                  </a:cubicBezTo>
                  <a:cubicBezTo>
                    <a:pt x="6" y="89"/>
                    <a:pt x="13" y="89"/>
                    <a:pt x="19" y="88"/>
                  </a:cubicBezTo>
                  <a:cubicBezTo>
                    <a:pt x="28" y="50"/>
                    <a:pt x="51" y="27"/>
                    <a:pt x="89" y="18"/>
                  </a:cubicBezTo>
                  <a:cubicBezTo>
                    <a:pt x="89" y="12"/>
                    <a:pt x="89" y="6"/>
                    <a:pt x="90" y="0"/>
                  </a:cubicBezTo>
                  <a:cubicBezTo>
                    <a:pt x="98" y="0"/>
                    <a:pt x="105" y="0"/>
                    <a:pt x="113" y="0"/>
                  </a:cubicBezTo>
                  <a:cubicBezTo>
                    <a:pt x="114" y="6"/>
                    <a:pt x="114" y="12"/>
                    <a:pt x="115" y="19"/>
                  </a:cubicBezTo>
                  <a:cubicBezTo>
                    <a:pt x="153" y="27"/>
                    <a:pt x="176" y="51"/>
                    <a:pt x="184" y="88"/>
                  </a:cubicBezTo>
                  <a:cubicBezTo>
                    <a:pt x="190" y="89"/>
                    <a:pt x="196" y="89"/>
                    <a:pt x="202" y="89"/>
                  </a:cubicBezTo>
                  <a:cubicBezTo>
                    <a:pt x="202" y="97"/>
                    <a:pt x="202" y="104"/>
                    <a:pt x="202" y="112"/>
                  </a:cubicBezTo>
                  <a:cubicBezTo>
                    <a:pt x="196" y="113"/>
                    <a:pt x="190" y="114"/>
                    <a:pt x="184" y="114"/>
                  </a:cubicBezTo>
                  <a:cubicBezTo>
                    <a:pt x="175" y="151"/>
                    <a:pt x="153" y="175"/>
                    <a:pt x="115" y="184"/>
                  </a:cubicBezTo>
                  <a:close/>
                  <a:moveTo>
                    <a:pt x="102" y="37"/>
                  </a:moveTo>
                  <a:cubicBezTo>
                    <a:pt x="66" y="37"/>
                    <a:pt x="37" y="65"/>
                    <a:pt x="37" y="102"/>
                  </a:cubicBezTo>
                  <a:cubicBezTo>
                    <a:pt x="37" y="138"/>
                    <a:pt x="66" y="166"/>
                    <a:pt x="102" y="166"/>
                  </a:cubicBezTo>
                  <a:cubicBezTo>
                    <a:pt x="138" y="165"/>
                    <a:pt x="166" y="137"/>
                    <a:pt x="166" y="102"/>
                  </a:cubicBezTo>
                  <a:cubicBezTo>
                    <a:pt x="166" y="66"/>
                    <a:pt x="138" y="37"/>
                    <a:pt x="102" y="37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6" name="Freeform 14"/>
            <p:cNvSpPr>
              <a:spLocks noChangeArrowheads="1"/>
            </p:cNvSpPr>
            <p:nvPr/>
          </p:nvSpPr>
          <p:spPr bwMode="auto">
            <a:xfrm>
              <a:off x="217488" y="215900"/>
              <a:ext cx="338138" cy="339725"/>
            </a:xfrm>
            <a:custGeom>
              <a:avLst/>
              <a:gdLst>
                <a:gd name="T0" fmla="*/ 2147483647 w 89"/>
                <a:gd name="T1" fmla="*/ 0 h 89"/>
                <a:gd name="T2" fmla="*/ 2147483647 w 89"/>
                <a:gd name="T3" fmla="*/ 2147483647 h 89"/>
                <a:gd name="T4" fmla="*/ 2147483647 w 89"/>
                <a:gd name="T5" fmla="*/ 2147483647 h 89"/>
                <a:gd name="T6" fmla="*/ 0 w 89"/>
                <a:gd name="T7" fmla="*/ 2147483647 h 89"/>
                <a:gd name="T8" fmla="*/ 2147483647 w 89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89"/>
                <a:gd name="T17" fmla="*/ 89 w 89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89">
                  <a:moveTo>
                    <a:pt x="45" y="0"/>
                  </a:moveTo>
                  <a:cubicBezTo>
                    <a:pt x="69" y="0"/>
                    <a:pt x="89" y="19"/>
                    <a:pt x="89" y="44"/>
                  </a:cubicBezTo>
                  <a:cubicBezTo>
                    <a:pt x="89" y="69"/>
                    <a:pt x="69" y="89"/>
                    <a:pt x="44" y="88"/>
                  </a:cubicBezTo>
                  <a:cubicBezTo>
                    <a:pt x="20" y="88"/>
                    <a:pt x="0" y="69"/>
                    <a:pt x="0" y="44"/>
                  </a:cubicBezTo>
                  <a:cubicBezTo>
                    <a:pt x="0" y="20"/>
                    <a:pt x="20" y="0"/>
                    <a:pt x="45" y="0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9460" name="组合 260"/>
          <p:cNvGrpSpPr>
            <a:grpSpLocks/>
          </p:cNvGrpSpPr>
          <p:nvPr/>
        </p:nvGrpSpPr>
        <p:grpSpPr bwMode="auto">
          <a:xfrm>
            <a:off x="-307975" y="1428750"/>
            <a:ext cx="12584113" cy="5402263"/>
            <a:chOff x="0" y="0"/>
            <a:chExt cx="11904663" cy="5110163"/>
          </a:xfrm>
        </p:grpSpPr>
        <p:sp>
          <p:nvSpPr>
            <p:cNvPr id="19466" name="Freeform 5"/>
            <p:cNvSpPr>
              <a:spLocks noEditPoints="1" noChangeArrowheads="1"/>
            </p:cNvSpPr>
            <p:nvPr/>
          </p:nvSpPr>
          <p:spPr bwMode="auto">
            <a:xfrm>
              <a:off x="11113" y="3438525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7" name="Freeform 6"/>
            <p:cNvSpPr>
              <a:spLocks noEditPoints="1" noChangeArrowheads="1"/>
            </p:cNvSpPr>
            <p:nvPr/>
          </p:nvSpPr>
          <p:spPr bwMode="auto">
            <a:xfrm>
              <a:off x="2498725" y="42719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8" name="Freeform 7"/>
            <p:cNvSpPr>
              <a:spLocks noEditPoints="1" noChangeArrowheads="1"/>
            </p:cNvSpPr>
            <p:nvPr/>
          </p:nvSpPr>
          <p:spPr bwMode="auto">
            <a:xfrm>
              <a:off x="5648325" y="4148138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9" name="Freeform 8"/>
            <p:cNvSpPr>
              <a:spLocks noChangeArrowheads="1"/>
            </p:cNvSpPr>
            <p:nvPr/>
          </p:nvSpPr>
          <p:spPr bwMode="auto">
            <a:xfrm>
              <a:off x="1624013" y="2438400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0" name="Freeform 9"/>
            <p:cNvSpPr>
              <a:spLocks noEditPoints="1" noChangeArrowheads="1"/>
            </p:cNvSpPr>
            <p:nvPr/>
          </p:nvSpPr>
          <p:spPr bwMode="auto">
            <a:xfrm>
              <a:off x="66675" y="1338263"/>
              <a:ext cx="695325" cy="706438"/>
            </a:xfrm>
            <a:custGeom>
              <a:avLst/>
              <a:gdLst>
                <a:gd name="T0" fmla="*/ 2147483647 w 185"/>
                <a:gd name="T1" fmla="*/ 2147483647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2147483647 w 185"/>
                <a:gd name="T7" fmla="*/ 2147483647 h 188"/>
                <a:gd name="T8" fmla="*/ 2147483647 w 185"/>
                <a:gd name="T9" fmla="*/ 2147483647 h 188"/>
                <a:gd name="T10" fmla="*/ 2147483647 w 185"/>
                <a:gd name="T11" fmla="*/ 2147483647 h 188"/>
                <a:gd name="T12" fmla="*/ 2147483647 w 185"/>
                <a:gd name="T13" fmla="*/ 2147483647 h 188"/>
                <a:gd name="T14" fmla="*/ 2147483647 w 185"/>
                <a:gd name="T15" fmla="*/ 2147483647 h 188"/>
                <a:gd name="T16" fmla="*/ 2147483647 w 185"/>
                <a:gd name="T17" fmla="*/ 2147483647 h 188"/>
                <a:gd name="T18" fmla="*/ 2147483647 w 185"/>
                <a:gd name="T19" fmla="*/ 2147483647 h 188"/>
                <a:gd name="T20" fmla="*/ 2147483647 w 185"/>
                <a:gd name="T21" fmla="*/ 2147483647 h 188"/>
                <a:gd name="T22" fmla="*/ 2147483647 w 185"/>
                <a:gd name="T23" fmla="*/ 2147483647 h 188"/>
                <a:gd name="T24" fmla="*/ 2147483647 w 185"/>
                <a:gd name="T25" fmla="*/ 2147483647 h 188"/>
                <a:gd name="T26" fmla="*/ 2147483647 w 185"/>
                <a:gd name="T27" fmla="*/ 2147483647 h 188"/>
                <a:gd name="T28" fmla="*/ 2147483647 w 185"/>
                <a:gd name="T29" fmla="*/ 2147483647 h 188"/>
                <a:gd name="T30" fmla="*/ 2147483647 w 185"/>
                <a:gd name="T31" fmla="*/ 2147483647 h 188"/>
                <a:gd name="T32" fmla="*/ 2147483647 w 185"/>
                <a:gd name="T33" fmla="*/ 2147483647 h 188"/>
                <a:gd name="T34" fmla="*/ 2147483647 w 185"/>
                <a:gd name="T35" fmla="*/ 2147483647 h 188"/>
                <a:gd name="T36" fmla="*/ 2147483647 w 185"/>
                <a:gd name="T37" fmla="*/ 2147483647 h 188"/>
                <a:gd name="T38" fmla="*/ 2147483647 w 185"/>
                <a:gd name="T39" fmla="*/ 2147483647 h 188"/>
                <a:gd name="T40" fmla="*/ 2147483647 w 185"/>
                <a:gd name="T41" fmla="*/ 2147483647 h 188"/>
                <a:gd name="T42" fmla="*/ 2147483647 w 185"/>
                <a:gd name="T43" fmla="*/ 2147483647 h 188"/>
                <a:gd name="T44" fmla="*/ 2147483647 w 185"/>
                <a:gd name="T45" fmla="*/ 2147483647 h 188"/>
                <a:gd name="T46" fmla="*/ 2147483647 w 185"/>
                <a:gd name="T47" fmla="*/ 2147483647 h 188"/>
                <a:gd name="T48" fmla="*/ 2147483647 w 185"/>
                <a:gd name="T49" fmla="*/ 2147483647 h 188"/>
                <a:gd name="T50" fmla="*/ 2147483647 w 185"/>
                <a:gd name="T51" fmla="*/ 2147483647 h 188"/>
                <a:gd name="T52" fmla="*/ 2147483647 w 185"/>
                <a:gd name="T53" fmla="*/ 2147483647 h 188"/>
                <a:gd name="T54" fmla="*/ 2147483647 w 185"/>
                <a:gd name="T55" fmla="*/ 2147483647 h 188"/>
                <a:gd name="T56" fmla="*/ 2147483647 w 185"/>
                <a:gd name="T57" fmla="*/ 2147483647 h 188"/>
                <a:gd name="T58" fmla="*/ 2147483647 w 185"/>
                <a:gd name="T59" fmla="*/ 2147483647 h 188"/>
                <a:gd name="T60" fmla="*/ 2147483647 w 185"/>
                <a:gd name="T61" fmla="*/ 2147483647 h 188"/>
                <a:gd name="T62" fmla="*/ 2147483647 w 185"/>
                <a:gd name="T63" fmla="*/ 2147483647 h 188"/>
                <a:gd name="T64" fmla="*/ 2147483647 w 185"/>
                <a:gd name="T65" fmla="*/ 2147483647 h 188"/>
                <a:gd name="T66" fmla="*/ 2147483647 w 185"/>
                <a:gd name="T67" fmla="*/ 2147483647 h 188"/>
                <a:gd name="T68" fmla="*/ 2147483647 w 185"/>
                <a:gd name="T69" fmla="*/ 2147483647 h 188"/>
                <a:gd name="T70" fmla="*/ 2147483647 w 185"/>
                <a:gd name="T71" fmla="*/ 2147483647 h 188"/>
                <a:gd name="T72" fmla="*/ 2147483647 w 185"/>
                <a:gd name="T73" fmla="*/ 2147483647 h 188"/>
                <a:gd name="T74" fmla="*/ 2147483647 w 185"/>
                <a:gd name="T75" fmla="*/ 2147483647 h 188"/>
                <a:gd name="T76" fmla="*/ 2147483647 w 185"/>
                <a:gd name="T77" fmla="*/ 2147483647 h 188"/>
                <a:gd name="T78" fmla="*/ 2147483647 w 185"/>
                <a:gd name="T79" fmla="*/ 2147483647 h 188"/>
                <a:gd name="T80" fmla="*/ 2147483647 w 185"/>
                <a:gd name="T81" fmla="*/ 2147483647 h 188"/>
                <a:gd name="T82" fmla="*/ 2147483647 w 185"/>
                <a:gd name="T83" fmla="*/ 2147483647 h 188"/>
                <a:gd name="T84" fmla="*/ 2147483647 w 185"/>
                <a:gd name="T85" fmla="*/ 2147483647 h 188"/>
                <a:gd name="T86" fmla="*/ 2147483647 w 185"/>
                <a:gd name="T87" fmla="*/ 2147483647 h 188"/>
                <a:gd name="T88" fmla="*/ 2147483647 w 185"/>
                <a:gd name="T89" fmla="*/ 2147483647 h 188"/>
                <a:gd name="T90" fmla="*/ 2147483647 w 185"/>
                <a:gd name="T91" fmla="*/ 2147483647 h 188"/>
                <a:gd name="T92" fmla="*/ 2147483647 w 185"/>
                <a:gd name="T93" fmla="*/ 2147483647 h 188"/>
                <a:gd name="T94" fmla="*/ 2147483647 w 185"/>
                <a:gd name="T95" fmla="*/ 2147483647 h 188"/>
                <a:gd name="T96" fmla="*/ 2147483647 w 185"/>
                <a:gd name="T97" fmla="*/ 2147483647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5"/>
                <a:gd name="T148" fmla="*/ 0 h 188"/>
                <a:gd name="T149" fmla="*/ 185 w 18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1" name="Freeform 10"/>
            <p:cNvSpPr>
              <a:spLocks noChangeArrowheads="1"/>
            </p:cNvSpPr>
            <p:nvPr/>
          </p:nvSpPr>
          <p:spPr bwMode="auto">
            <a:xfrm>
              <a:off x="528638" y="1879600"/>
              <a:ext cx="60325" cy="55563"/>
            </a:xfrm>
            <a:custGeom>
              <a:avLst/>
              <a:gdLst>
                <a:gd name="T0" fmla="*/ 2147483647 w 16"/>
                <a:gd name="T1" fmla="*/ 2147483647 h 15"/>
                <a:gd name="T2" fmla="*/ 2147483647 w 16"/>
                <a:gd name="T3" fmla="*/ 2147483647 h 15"/>
                <a:gd name="T4" fmla="*/ 2147483647 w 16"/>
                <a:gd name="T5" fmla="*/ 2147483647 h 15"/>
                <a:gd name="T6" fmla="*/ 2147483647 w 16"/>
                <a:gd name="T7" fmla="*/ 2147483647 h 15"/>
                <a:gd name="T8" fmla="*/ 2147483647 w 16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5"/>
                <a:gd name="T17" fmla="*/ 16 w 1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2" name="Freeform 11"/>
            <p:cNvSpPr>
              <a:spLocks noEditPoints="1" noChangeArrowheads="1"/>
            </p:cNvSpPr>
            <p:nvPr/>
          </p:nvSpPr>
          <p:spPr bwMode="auto">
            <a:xfrm>
              <a:off x="41275" y="2281238"/>
              <a:ext cx="501650" cy="341313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3" name="Freeform 12"/>
            <p:cNvSpPr>
              <a:spLocks noEditPoints="1" noChangeArrowheads="1"/>
            </p:cNvSpPr>
            <p:nvPr/>
          </p:nvSpPr>
          <p:spPr bwMode="auto">
            <a:xfrm>
              <a:off x="8264525" y="3111500"/>
              <a:ext cx="503238" cy="346075"/>
            </a:xfrm>
            <a:custGeom>
              <a:avLst/>
              <a:gdLst>
                <a:gd name="T0" fmla="*/ 2147483647 w 134"/>
                <a:gd name="T1" fmla="*/ 2147483647 h 92"/>
                <a:gd name="T2" fmla="*/ 2147483647 w 134"/>
                <a:gd name="T3" fmla="*/ 2147483647 h 92"/>
                <a:gd name="T4" fmla="*/ 2147483647 w 134"/>
                <a:gd name="T5" fmla="*/ 2147483647 h 92"/>
                <a:gd name="T6" fmla="*/ 2147483647 w 134"/>
                <a:gd name="T7" fmla="*/ 2147483647 h 92"/>
                <a:gd name="T8" fmla="*/ 2147483647 w 134"/>
                <a:gd name="T9" fmla="*/ 2147483647 h 92"/>
                <a:gd name="T10" fmla="*/ 2147483647 w 134"/>
                <a:gd name="T11" fmla="*/ 2147483647 h 92"/>
                <a:gd name="T12" fmla="*/ 2147483647 w 134"/>
                <a:gd name="T13" fmla="*/ 2147483647 h 92"/>
                <a:gd name="T14" fmla="*/ 2147483647 w 134"/>
                <a:gd name="T15" fmla="*/ 2147483647 h 92"/>
                <a:gd name="T16" fmla="*/ 2147483647 w 134"/>
                <a:gd name="T17" fmla="*/ 2147483647 h 92"/>
                <a:gd name="T18" fmla="*/ 2147483647 w 134"/>
                <a:gd name="T19" fmla="*/ 2147483647 h 92"/>
                <a:gd name="T20" fmla="*/ 2147483647 w 134"/>
                <a:gd name="T21" fmla="*/ 2147483647 h 92"/>
                <a:gd name="T22" fmla="*/ 2147483647 w 134"/>
                <a:gd name="T23" fmla="*/ 2147483647 h 92"/>
                <a:gd name="T24" fmla="*/ 2147483647 w 134"/>
                <a:gd name="T25" fmla="*/ 2147483647 h 92"/>
                <a:gd name="T26" fmla="*/ 2147483647 w 134"/>
                <a:gd name="T27" fmla="*/ 2147483647 h 92"/>
                <a:gd name="T28" fmla="*/ 2147483647 w 134"/>
                <a:gd name="T29" fmla="*/ 2147483647 h 92"/>
                <a:gd name="T30" fmla="*/ 2147483647 w 134"/>
                <a:gd name="T31" fmla="*/ 2147483647 h 92"/>
                <a:gd name="T32" fmla="*/ 2147483647 w 134"/>
                <a:gd name="T33" fmla="*/ 2147483647 h 92"/>
                <a:gd name="T34" fmla="*/ 2147483647 w 134"/>
                <a:gd name="T35" fmla="*/ 2147483647 h 92"/>
                <a:gd name="T36" fmla="*/ 2147483647 w 134"/>
                <a:gd name="T37" fmla="*/ 2147483647 h 92"/>
                <a:gd name="T38" fmla="*/ 2147483647 w 134"/>
                <a:gd name="T39" fmla="*/ 2147483647 h 92"/>
                <a:gd name="T40" fmla="*/ 2147483647 w 134"/>
                <a:gd name="T41" fmla="*/ 2147483647 h 92"/>
                <a:gd name="T42" fmla="*/ 2147483647 w 134"/>
                <a:gd name="T43" fmla="*/ 2147483647 h 92"/>
                <a:gd name="T44" fmla="*/ 2147483647 w 134"/>
                <a:gd name="T45" fmla="*/ 2147483647 h 92"/>
                <a:gd name="T46" fmla="*/ 2147483647 w 134"/>
                <a:gd name="T47" fmla="*/ 2147483647 h 92"/>
                <a:gd name="T48" fmla="*/ 2147483647 w 134"/>
                <a:gd name="T49" fmla="*/ 2147483647 h 92"/>
                <a:gd name="T50" fmla="*/ 2147483647 w 134"/>
                <a:gd name="T51" fmla="*/ 2147483647 h 92"/>
                <a:gd name="T52" fmla="*/ 2147483647 w 134"/>
                <a:gd name="T53" fmla="*/ 2147483647 h 92"/>
                <a:gd name="T54" fmla="*/ 2147483647 w 134"/>
                <a:gd name="T55" fmla="*/ 2147483647 h 92"/>
                <a:gd name="T56" fmla="*/ 2147483647 w 134"/>
                <a:gd name="T57" fmla="*/ 2147483647 h 92"/>
                <a:gd name="T58" fmla="*/ 2147483647 w 134"/>
                <a:gd name="T59" fmla="*/ 2147483647 h 92"/>
                <a:gd name="T60" fmla="*/ 2147483647 w 134"/>
                <a:gd name="T61" fmla="*/ 2147483647 h 92"/>
                <a:gd name="T62" fmla="*/ 2147483647 w 134"/>
                <a:gd name="T63" fmla="*/ 2147483647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2"/>
                <a:gd name="T98" fmla="*/ 134 w 134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4" name="Freeform 13"/>
            <p:cNvSpPr>
              <a:spLocks noEditPoints="1" noChangeArrowheads="1"/>
            </p:cNvSpPr>
            <p:nvPr/>
          </p:nvSpPr>
          <p:spPr bwMode="auto">
            <a:xfrm>
              <a:off x="1439863" y="4076700"/>
              <a:ext cx="500063" cy="342900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0 h 91"/>
                <a:gd name="T14" fmla="*/ 2147483647 w 133"/>
                <a:gd name="T15" fmla="*/ 2147483647 h 91"/>
                <a:gd name="T16" fmla="*/ 0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2147483647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3"/>
                <a:gd name="T97" fmla="*/ 0 h 91"/>
                <a:gd name="T98" fmla="*/ 133 w 133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5" name="Freeform 14"/>
            <p:cNvSpPr>
              <a:spLocks noEditPoints="1" noChangeArrowheads="1"/>
            </p:cNvSpPr>
            <p:nvPr/>
          </p:nvSpPr>
          <p:spPr bwMode="auto">
            <a:xfrm>
              <a:off x="5354638" y="303212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6" name="Freeform 15"/>
            <p:cNvSpPr>
              <a:spLocks noEditPoints="1" noChangeArrowheads="1"/>
            </p:cNvSpPr>
            <p:nvPr/>
          </p:nvSpPr>
          <p:spPr bwMode="auto">
            <a:xfrm>
              <a:off x="5137150" y="4460875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7" name="Freeform 16"/>
            <p:cNvSpPr>
              <a:spLocks noEditPoints="1" noChangeArrowheads="1"/>
            </p:cNvSpPr>
            <p:nvPr/>
          </p:nvSpPr>
          <p:spPr bwMode="auto">
            <a:xfrm>
              <a:off x="4732338" y="3078163"/>
              <a:ext cx="382588" cy="668338"/>
            </a:xfrm>
            <a:custGeom>
              <a:avLst/>
              <a:gdLst>
                <a:gd name="T0" fmla="*/ 2147483647 w 102"/>
                <a:gd name="T1" fmla="*/ 2147483647 h 178"/>
                <a:gd name="T2" fmla="*/ 2147483647 w 102"/>
                <a:gd name="T3" fmla="*/ 2147483647 h 178"/>
                <a:gd name="T4" fmla="*/ 2147483647 w 102"/>
                <a:gd name="T5" fmla="*/ 2147483647 h 178"/>
                <a:gd name="T6" fmla="*/ 2147483647 w 102"/>
                <a:gd name="T7" fmla="*/ 2147483647 h 178"/>
                <a:gd name="T8" fmla="*/ 2147483647 w 102"/>
                <a:gd name="T9" fmla="*/ 2147483647 h 178"/>
                <a:gd name="T10" fmla="*/ 2147483647 w 102"/>
                <a:gd name="T11" fmla="*/ 2147483647 h 178"/>
                <a:gd name="T12" fmla="*/ 2147483647 w 102"/>
                <a:gd name="T13" fmla="*/ 2147483647 h 178"/>
                <a:gd name="T14" fmla="*/ 2147483647 w 102"/>
                <a:gd name="T15" fmla="*/ 2147483647 h 178"/>
                <a:gd name="T16" fmla="*/ 2147483647 w 102"/>
                <a:gd name="T17" fmla="*/ 2147483647 h 178"/>
                <a:gd name="T18" fmla="*/ 2147483647 w 102"/>
                <a:gd name="T19" fmla="*/ 2147483647 h 178"/>
                <a:gd name="T20" fmla="*/ 2147483647 w 102"/>
                <a:gd name="T21" fmla="*/ 2147483647 h 178"/>
                <a:gd name="T22" fmla="*/ 2147483647 w 102"/>
                <a:gd name="T23" fmla="*/ 2147483647 h 178"/>
                <a:gd name="T24" fmla="*/ 2147483647 w 102"/>
                <a:gd name="T25" fmla="*/ 2147483647 h 178"/>
                <a:gd name="T26" fmla="*/ 2147483647 w 102"/>
                <a:gd name="T27" fmla="*/ 2147483647 h 178"/>
                <a:gd name="T28" fmla="*/ 2147483647 w 102"/>
                <a:gd name="T29" fmla="*/ 2147483647 h 178"/>
                <a:gd name="T30" fmla="*/ 2147483647 w 102"/>
                <a:gd name="T31" fmla="*/ 2147483647 h 178"/>
                <a:gd name="T32" fmla="*/ 2147483647 w 102"/>
                <a:gd name="T33" fmla="*/ 2147483647 h 178"/>
                <a:gd name="T34" fmla="*/ 2147483647 w 102"/>
                <a:gd name="T35" fmla="*/ 2147483647 h 178"/>
                <a:gd name="T36" fmla="*/ 2147483647 w 102"/>
                <a:gd name="T37" fmla="*/ 2147483647 h 178"/>
                <a:gd name="T38" fmla="*/ 2147483647 w 102"/>
                <a:gd name="T39" fmla="*/ 2147483647 h 178"/>
                <a:gd name="T40" fmla="*/ 2147483647 w 102"/>
                <a:gd name="T41" fmla="*/ 2147483647 h 178"/>
                <a:gd name="T42" fmla="*/ 2147483647 w 102"/>
                <a:gd name="T43" fmla="*/ 2147483647 h 178"/>
                <a:gd name="T44" fmla="*/ 2147483647 w 102"/>
                <a:gd name="T45" fmla="*/ 2147483647 h 178"/>
                <a:gd name="T46" fmla="*/ 2147483647 w 102"/>
                <a:gd name="T47" fmla="*/ 2147483647 h 178"/>
                <a:gd name="T48" fmla="*/ 2147483647 w 102"/>
                <a:gd name="T49" fmla="*/ 2147483647 h 178"/>
                <a:gd name="T50" fmla="*/ 2147483647 w 102"/>
                <a:gd name="T51" fmla="*/ 2147483647 h 178"/>
                <a:gd name="T52" fmla="*/ 2147483647 w 102"/>
                <a:gd name="T53" fmla="*/ 2147483647 h 178"/>
                <a:gd name="T54" fmla="*/ 2147483647 w 102"/>
                <a:gd name="T55" fmla="*/ 2147483647 h 178"/>
                <a:gd name="T56" fmla="*/ 2147483647 w 102"/>
                <a:gd name="T57" fmla="*/ 2147483647 h 178"/>
                <a:gd name="T58" fmla="*/ 2147483647 w 102"/>
                <a:gd name="T59" fmla="*/ 2147483647 h 178"/>
                <a:gd name="T60" fmla="*/ 2147483647 w 102"/>
                <a:gd name="T61" fmla="*/ 2147483647 h 178"/>
                <a:gd name="T62" fmla="*/ 2147483647 w 102"/>
                <a:gd name="T63" fmla="*/ 2147483647 h 178"/>
                <a:gd name="T64" fmla="*/ 2147483647 w 102"/>
                <a:gd name="T65" fmla="*/ 2147483647 h 178"/>
                <a:gd name="T66" fmla="*/ 2147483647 w 102"/>
                <a:gd name="T67" fmla="*/ 2147483647 h 178"/>
                <a:gd name="T68" fmla="*/ 2147483647 w 102"/>
                <a:gd name="T69" fmla="*/ 2147483647 h 178"/>
                <a:gd name="T70" fmla="*/ 2147483647 w 102"/>
                <a:gd name="T71" fmla="*/ 2147483647 h 178"/>
                <a:gd name="T72" fmla="*/ 2147483647 w 102"/>
                <a:gd name="T73" fmla="*/ 2147483647 h 178"/>
                <a:gd name="T74" fmla="*/ 2147483647 w 102"/>
                <a:gd name="T75" fmla="*/ 2147483647 h 178"/>
                <a:gd name="T76" fmla="*/ 2147483647 w 102"/>
                <a:gd name="T77" fmla="*/ 2147483647 h 178"/>
                <a:gd name="T78" fmla="*/ 2147483647 w 102"/>
                <a:gd name="T79" fmla="*/ 2147483647 h 178"/>
                <a:gd name="T80" fmla="*/ 2147483647 w 102"/>
                <a:gd name="T81" fmla="*/ 2147483647 h 178"/>
                <a:gd name="T82" fmla="*/ 2147483647 w 102"/>
                <a:gd name="T83" fmla="*/ 2147483647 h 178"/>
                <a:gd name="T84" fmla="*/ 2147483647 w 102"/>
                <a:gd name="T85" fmla="*/ 2147483647 h 178"/>
                <a:gd name="T86" fmla="*/ 2147483647 w 102"/>
                <a:gd name="T87" fmla="*/ 2147483647 h 178"/>
                <a:gd name="T88" fmla="*/ 2147483647 w 102"/>
                <a:gd name="T89" fmla="*/ 2147483647 h 178"/>
                <a:gd name="T90" fmla="*/ 2147483647 w 102"/>
                <a:gd name="T91" fmla="*/ 2147483647 h 178"/>
                <a:gd name="T92" fmla="*/ 2147483647 w 102"/>
                <a:gd name="T93" fmla="*/ 2147483647 h 178"/>
                <a:gd name="T94" fmla="*/ 2147483647 w 102"/>
                <a:gd name="T95" fmla="*/ 2147483647 h 178"/>
                <a:gd name="T96" fmla="*/ 2147483647 w 102"/>
                <a:gd name="T97" fmla="*/ 2147483647 h 178"/>
                <a:gd name="T98" fmla="*/ 2147483647 w 102"/>
                <a:gd name="T99" fmla="*/ 2147483647 h 178"/>
                <a:gd name="T100" fmla="*/ 2147483647 w 102"/>
                <a:gd name="T101" fmla="*/ 2147483647 h 178"/>
                <a:gd name="T102" fmla="*/ 2147483647 w 102"/>
                <a:gd name="T103" fmla="*/ 2147483647 h 178"/>
                <a:gd name="T104" fmla="*/ 2147483647 w 102"/>
                <a:gd name="T105" fmla="*/ 2147483647 h 178"/>
                <a:gd name="T106" fmla="*/ 2147483647 w 102"/>
                <a:gd name="T107" fmla="*/ 2147483647 h 178"/>
                <a:gd name="T108" fmla="*/ 2147483647 w 102"/>
                <a:gd name="T109" fmla="*/ 2147483647 h 178"/>
                <a:gd name="T110" fmla="*/ 2147483647 w 102"/>
                <a:gd name="T111" fmla="*/ 2147483647 h 178"/>
                <a:gd name="T112" fmla="*/ 2147483647 w 102"/>
                <a:gd name="T113" fmla="*/ 2147483647 h 1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178"/>
                <a:gd name="T173" fmla="*/ 102 w 102"/>
                <a:gd name="T174" fmla="*/ 178 h 1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8" name="Freeform 17"/>
            <p:cNvSpPr>
              <a:spLocks noEditPoints="1" noChangeArrowheads="1"/>
            </p:cNvSpPr>
            <p:nvPr/>
          </p:nvSpPr>
          <p:spPr bwMode="auto">
            <a:xfrm>
              <a:off x="2033588" y="4697413"/>
              <a:ext cx="671513" cy="401638"/>
            </a:xfrm>
            <a:custGeom>
              <a:avLst/>
              <a:gdLst>
                <a:gd name="T0" fmla="*/ 2147483647 w 179"/>
                <a:gd name="T1" fmla="*/ 2147483647 h 107"/>
                <a:gd name="T2" fmla="*/ 2147483647 w 179"/>
                <a:gd name="T3" fmla="*/ 2147483647 h 107"/>
                <a:gd name="T4" fmla="*/ 2147483647 w 179"/>
                <a:gd name="T5" fmla="*/ 2147483647 h 107"/>
                <a:gd name="T6" fmla="*/ 2147483647 w 179"/>
                <a:gd name="T7" fmla="*/ 2147483647 h 107"/>
                <a:gd name="T8" fmla="*/ 2147483647 w 179"/>
                <a:gd name="T9" fmla="*/ 2147483647 h 107"/>
                <a:gd name="T10" fmla="*/ 2147483647 w 179"/>
                <a:gd name="T11" fmla="*/ 2147483647 h 107"/>
                <a:gd name="T12" fmla="*/ 2147483647 w 179"/>
                <a:gd name="T13" fmla="*/ 2147483647 h 107"/>
                <a:gd name="T14" fmla="*/ 2147483647 w 179"/>
                <a:gd name="T15" fmla="*/ 2147483647 h 107"/>
                <a:gd name="T16" fmla="*/ 2147483647 w 179"/>
                <a:gd name="T17" fmla="*/ 2147483647 h 107"/>
                <a:gd name="T18" fmla="*/ 2147483647 w 179"/>
                <a:gd name="T19" fmla="*/ 2147483647 h 107"/>
                <a:gd name="T20" fmla="*/ 2147483647 w 179"/>
                <a:gd name="T21" fmla="*/ 2147483647 h 107"/>
                <a:gd name="T22" fmla="*/ 2147483647 w 179"/>
                <a:gd name="T23" fmla="*/ 2147483647 h 107"/>
                <a:gd name="T24" fmla="*/ 2147483647 w 179"/>
                <a:gd name="T25" fmla="*/ 2147483647 h 107"/>
                <a:gd name="T26" fmla="*/ 2147483647 w 179"/>
                <a:gd name="T27" fmla="*/ 2147483647 h 107"/>
                <a:gd name="T28" fmla="*/ 2147483647 w 179"/>
                <a:gd name="T29" fmla="*/ 2147483647 h 107"/>
                <a:gd name="T30" fmla="*/ 2147483647 w 179"/>
                <a:gd name="T31" fmla="*/ 2147483647 h 107"/>
                <a:gd name="T32" fmla="*/ 2147483647 w 179"/>
                <a:gd name="T33" fmla="*/ 2147483647 h 107"/>
                <a:gd name="T34" fmla="*/ 2147483647 w 179"/>
                <a:gd name="T35" fmla="*/ 2147483647 h 107"/>
                <a:gd name="T36" fmla="*/ 2147483647 w 179"/>
                <a:gd name="T37" fmla="*/ 2147483647 h 107"/>
                <a:gd name="T38" fmla="*/ 2147483647 w 179"/>
                <a:gd name="T39" fmla="*/ 2147483647 h 107"/>
                <a:gd name="T40" fmla="*/ 2147483647 w 179"/>
                <a:gd name="T41" fmla="*/ 2147483647 h 107"/>
                <a:gd name="T42" fmla="*/ 2147483647 w 179"/>
                <a:gd name="T43" fmla="*/ 2147483647 h 107"/>
                <a:gd name="T44" fmla="*/ 2147483647 w 179"/>
                <a:gd name="T45" fmla="*/ 2147483647 h 107"/>
                <a:gd name="T46" fmla="*/ 2147483647 w 179"/>
                <a:gd name="T47" fmla="*/ 2147483647 h 107"/>
                <a:gd name="T48" fmla="*/ 2147483647 w 179"/>
                <a:gd name="T49" fmla="*/ 2147483647 h 107"/>
                <a:gd name="T50" fmla="*/ 2147483647 w 179"/>
                <a:gd name="T51" fmla="*/ 2147483647 h 107"/>
                <a:gd name="T52" fmla="*/ 2147483647 w 179"/>
                <a:gd name="T53" fmla="*/ 2147483647 h 107"/>
                <a:gd name="T54" fmla="*/ 2147483647 w 179"/>
                <a:gd name="T55" fmla="*/ 2147483647 h 107"/>
                <a:gd name="T56" fmla="*/ 2147483647 w 179"/>
                <a:gd name="T57" fmla="*/ 2147483647 h 107"/>
                <a:gd name="T58" fmla="*/ 2147483647 w 179"/>
                <a:gd name="T59" fmla="*/ 2147483647 h 107"/>
                <a:gd name="T60" fmla="*/ 2147483647 w 179"/>
                <a:gd name="T61" fmla="*/ 2147483647 h 107"/>
                <a:gd name="T62" fmla="*/ 2147483647 w 179"/>
                <a:gd name="T63" fmla="*/ 2147483647 h 107"/>
                <a:gd name="T64" fmla="*/ 2147483647 w 179"/>
                <a:gd name="T65" fmla="*/ 2147483647 h 107"/>
                <a:gd name="T66" fmla="*/ 2147483647 w 179"/>
                <a:gd name="T67" fmla="*/ 2147483647 h 107"/>
                <a:gd name="T68" fmla="*/ 2147483647 w 179"/>
                <a:gd name="T69" fmla="*/ 2147483647 h 107"/>
                <a:gd name="T70" fmla="*/ 2147483647 w 179"/>
                <a:gd name="T71" fmla="*/ 2147483647 h 107"/>
                <a:gd name="T72" fmla="*/ 2147483647 w 179"/>
                <a:gd name="T73" fmla="*/ 2147483647 h 107"/>
                <a:gd name="T74" fmla="*/ 2147483647 w 179"/>
                <a:gd name="T75" fmla="*/ 2147483647 h 107"/>
                <a:gd name="T76" fmla="*/ 2147483647 w 179"/>
                <a:gd name="T77" fmla="*/ 2147483647 h 107"/>
                <a:gd name="T78" fmla="*/ 2147483647 w 179"/>
                <a:gd name="T79" fmla="*/ 2147483647 h 107"/>
                <a:gd name="T80" fmla="*/ 2147483647 w 179"/>
                <a:gd name="T81" fmla="*/ 2147483647 h 107"/>
                <a:gd name="T82" fmla="*/ 2147483647 w 179"/>
                <a:gd name="T83" fmla="*/ 2147483647 h 107"/>
                <a:gd name="T84" fmla="*/ 2147483647 w 179"/>
                <a:gd name="T85" fmla="*/ 2147483647 h 107"/>
                <a:gd name="T86" fmla="*/ 2147483647 w 179"/>
                <a:gd name="T87" fmla="*/ 2147483647 h 107"/>
                <a:gd name="T88" fmla="*/ 2147483647 w 179"/>
                <a:gd name="T89" fmla="*/ 2147483647 h 107"/>
                <a:gd name="T90" fmla="*/ 2147483647 w 179"/>
                <a:gd name="T91" fmla="*/ 2147483647 h 107"/>
                <a:gd name="T92" fmla="*/ 2147483647 w 179"/>
                <a:gd name="T93" fmla="*/ 2147483647 h 107"/>
                <a:gd name="T94" fmla="*/ 2147483647 w 179"/>
                <a:gd name="T95" fmla="*/ 2147483647 h 107"/>
                <a:gd name="T96" fmla="*/ 2147483647 w 179"/>
                <a:gd name="T97" fmla="*/ 2147483647 h 107"/>
                <a:gd name="T98" fmla="*/ 2147483647 w 179"/>
                <a:gd name="T99" fmla="*/ 2147483647 h 107"/>
                <a:gd name="T100" fmla="*/ 2147483647 w 179"/>
                <a:gd name="T101" fmla="*/ 2147483647 h 107"/>
                <a:gd name="T102" fmla="*/ 2147483647 w 179"/>
                <a:gd name="T103" fmla="*/ 2147483647 h 107"/>
                <a:gd name="T104" fmla="*/ 2147483647 w 179"/>
                <a:gd name="T105" fmla="*/ 2147483647 h 107"/>
                <a:gd name="T106" fmla="*/ 2147483647 w 179"/>
                <a:gd name="T107" fmla="*/ 2147483647 h 107"/>
                <a:gd name="T108" fmla="*/ 2147483647 w 179"/>
                <a:gd name="T109" fmla="*/ 2147483647 h 107"/>
                <a:gd name="T110" fmla="*/ 2147483647 w 179"/>
                <a:gd name="T111" fmla="*/ 2147483647 h 107"/>
                <a:gd name="T112" fmla="*/ 2147483647 w 179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9"/>
                <a:gd name="T172" fmla="*/ 0 h 107"/>
                <a:gd name="T173" fmla="*/ 179 w 179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9" name="Freeform 18"/>
            <p:cNvSpPr>
              <a:spLocks noEditPoints="1" noChangeArrowheads="1"/>
            </p:cNvSpPr>
            <p:nvPr/>
          </p:nvSpPr>
          <p:spPr bwMode="auto">
            <a:xfrm>
              <a:off x="7610475" y="3490913"/>
              <a:ext cx="439738" cy="654050"/>
            </a:xfrm>
            <a:custGeom>
              <a:avLst/>
              <a:gdLst>
                <a:gd name="T0" fmla="*/ 2147483647 w 117"/>
                <a:gd name="T1" fmla="*/ 2147483647 h 174"/>
                <a:gd name="T2" fmla="*/ 2147483647 w 117"/>
                <a:gd name="T3" fmla="*/ 2147483647 h 174"/>
                <a:gd name="T4" fmla="*/ 2147483647 w 117"/>
                <a:gd name="T5" fmla="*/ 2147483647 h 174"/>
                <a:gd name="T6" fmla="*/ 2147483647 w 117"/>
                <a:gd name="T7" fmla="*/ 2147483647 h 174"/>
                <a:gd name="T8" fmla="*/ 2147483647 w 117"/>
                <a:gd name="T9" fmla="*/ 2147483647 h 174"/>
                <a:gd name="T10" fmla="*/ 2147483647 w 117"/>
                <a:gd name="T11" fmla="*/ 2147483647 h 174"/>
                <a:gd name="T12" fmla="*/ 2147483647 w 117"/>
                <a:gd name="T13" fmla="*/ 2147483647 h 174"/>
                <a:gd name="T14" fmla="*/ 2147483647 w 117"/>
                <a:gd name="T15" fmla="*/ 2147483647 h 174"/>
                <a:gd name="T16" fmla="*/ 2147483647 w 117"/>
                <a:gd name="T17" fmla="*/ 2147483647 h 174"/>
                <a:gd name="T18" fmla="*/ 2147483647 w 117"/>
                <a:gd name="T19" fmla="*/ 2147483647 h 174"/>
                <a:gd name="T20" fmla="*/ 2147483647 w 117"/>
                <a:gd name="T21" fmla="*/ 2147483647 h 174"/>
                <a:gd name="T22" fmla="*/ 2147483647 w 117"/>
                <a:gd name="T23" fmla="*/ 2147483647 h 174"/>
                <a:gd name="T24" fmla="*/ 2147483647 w 117"/>
                <a:gd name="T25" fmla="*/ 2147483647 h 174"/>
                <a:gd name="T26" fmla="*/ 2147483647 w 117"/>
                <a:gd name="T27" fmla="*/ 2147483647 h 174"/>
                <a:gd name="T28" fmla="*/ 2147483647 w 117"/>
                <a:gd name="T29" fmla="*/ 2147483647 h 174"/>
                <a:gd name="T30" fmla="*/ 2147483647 w 117"/>
                <a:gd name="T31" fmla="*/ 2147483647 h 174"/>
                <a:gd name="T32" fmla="*/ 2147483647 w 117"/>
                <a:gd name="T33" fmla="*/ 2147483647 h 174"/>
                <a:gd name="T34" fmla="*/ 2147483647 w 117"/>
                <a:gd name="T35" fmla="*/ 2147483647 h 174"/>
                <a:gd name="T36" fmla="*/ 2147483647 w 117"/>
                <a:gd name="T37" fmla="*/ 2147483647 h 174"/>
                <a:gd name="T38" fmla="*/ 2147483647 w 117"/>
                <a:gd name="T39" fmla="*/ 2147483647 h 174"/>
                <a:gd name="T40" fmla="*/ 2147483647 w 117"/>
                <a:gd name="T41" fmla="*/ 2147483647 h 174"/>
                <a:gd name="T42" fmla="*/ 2147483647 w 117"/>
                <a:gd name="T43" fmla="*/ 2147483647 h 174"/>
                <a:gd name="T44" fmla="*/ 2147483647 w 117"/>
                <a:gd name="T45" fmla="*/ 2147483647 h 174"/>
                <a:gd name="T46" fmla="*/ 2147483647 w 117"/>
                <a:gd name="T47" fmla="*/ 2147483647 h 174"/>
                <a:gd name="T48" fmla="*/ 2147483647 w 117"/>
                <a:gd name="T49" fmla="*/ 2147483647 h 174"/>
                <a:gd name="T50" fmla="*/ 2147483647 w 117"/>
                <a:gd name="T51" fmla="*/ 2147483647 h 174"/>
                <a:gd name="T52" fmla="*/ 2147483647 w 117"/>
                <a:gd name="T53" fmla="*/ 2147483647 h 174"/>
                <a:gd name="T54" fmla="*/ 2147483647 w 117"/>
                <a:gd name="T55" fmla="*/ 2147483647 h 174"/>
                <a:gd name="T56" fmla="*/ 2147483647 w 117"/>
                <a:gd name="T57" fmla="*/ 2147483647 h 174"/>
                <a:gd name="T58" fmla="*/ 2147483647 w 117"/>
                <a:gd name="T59" fmla="*/ 2147483647 h 174"/>
                <a:gd name="T60" fmla="*/ 2147483647 w 117"/>
                <a:gd name="T61" fmla="*/ 2147483647 h 174"/>
                <a:gd name="T62" fmla="*/ 2147483647 w 117"/>
                <a:gd name="T63" fmla="*/ 2147483647 h 174"/>
                <a:gd name="T64" fmla="*/ 2147483647 w 117"/>
                <a:gd name="T65" fmla="*/ 2147483647 h 174"/>
                <a:gd name="T66" fmla="*/ 2147483647 w 117"/>
                <a:gd name="T67" fmla="*/ 2147483647 h 174"/>
                <a:gd name="T68" fmla="*/ 2147483647 w 117"/>
                <a:gd name="T69" fmla="*/ 2147483647 h 174"/>
                <a:gd name="T70" fmla="*/ 2147483647 w 117"/>
                <a:gd name="T71" fmla="*/ 2147483647 h 174"/>
                <a:gd name="T72" fmla="*/ 2147483647 w 117"/>
                <a:gd name="T73" fmla="*/ 2147483647 h 174"/>
                <a:gd name="T74" fmla="*/ 2147483647 w 117"/>
                <a:gd name="T75" fmla="*/ 2147483647 h 174"/>
                <a:gd name="T76" fmla="*/ 2147483647 w 117"/>
                <a:gd name="T77" fmla="*/ 2147483647 h 174"/>
                <a:gd name="T78" fmla="*/ 2147483647 w 117"/>
                <a:gd name="T79" fmla="*/ 2147483647 h 174"/>
                <a:gd name="T80" fmla="*/ 2147483647 w 117"/>
                <a:gd name="T81" fmla="*/ 2147483647 h 174"/>
                <a:gd name="T82" fmla="*/ 2147483647 w 117"/>
                <a:gd name="T83" fmla="*/ 2147483647 h 174"/>
                <a:gd name="T84" fmla="*/ 2147483647 w 117"/>
                <a:gd name="T85" fmla="*/ 2147483647 h 174"/>
                <a:gd name="T86" fmla="*/ 2147483647 w 117"/>
                <a:gd name="T87" fmla="*/ 2147483647 h 174"/>
                <a:gd name="T88" fmla="*/ 2147483647 w 117"/>
                <a:gd name="T89" fmla="*/ 2147483647 h 174"/>
                <a:gd name="T90" fmla="*/ 2147483647 w 117"/>
                <a:gd name="T91" fmla="*/ 2147483647 h 174"/>
                <a:gd name="T92" fmla="*/ 2147483647 w 117"/>
                <a:gd name="T93" fmla="*/ 2147483647 h 174"/>
                <a:gd name="T94" fmla="*/ 2147483647 w 117"/>
                <a:gd name="T95" fmla="*/ 2147483647 h 174"/>
                <a:gd name="T96" fmla="*/ 2147483647 w 117"/>
                <a:gd name="T97" fmla="*/ 2147483647 h 174"/>
                <a:gd name="T98" fmla="*/ 2147483647 w 117"/>
                <a:gd name="T99" fmla="*/ 2147483647 h 174"/>
                <a:gd name="T100" fmla="*/ 2147483647 w 117"/>
                <a:gd name="T101" fmla="*/ 2147483647 h 174"/>
                <a:gd name="T102" fmla="*/ 2147483647 w 117"/>
                <a:gd name="T103" fmla="*/ 2147483647 h 174"/>
                <a:gd name="T104" fmla="*/ 2147483647 w 117"/>
                <a:gd name="T105" fmla="*/ 2147483647 h 174"/>
                <a:gd name="T106" fmla="*/ 2147483647 w 117"/>
                <a:gd name="T107" fmla="*/ 2147483647 h 174"/>
                <a:gd name="T108" fmla="*/ 2147483647 w 117"/>
                <a:gd name="T109" fmla="*/ 2147483647 h 174"/>
                <a:gd name="T110" fmla="*/ 2147483647 w 117"/>
                <a:gd name="T111" fmla="*/ 2147483647 h 174"/>
                <a:gd name="T112" fmla="*/ 2147483647 w 117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7"/>
                <a:gd name="T172" fmla="*/ 0 h 174"/>
                <a:gd name="T173" fmla="*/ 117 w 117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0" name="Freeform 19"/>
            <p:cNvSpPr>
              <a:spLocks noEditPoints="1" noChangeArrowheads="1"/>
            </p:cNvSpPr>
            <p:nvPr/>
          </p:nvSpPr>
          <p:spPr bwMode="auto">
            <a:xfrm>
              <a:off x="10253663" y="4392613"/>
              <a:ext cx="619125" cy="503238"/>
            </a:xfrm>
            <a:custGeom>
              <a:avLst/>
              <a:gdLst>
                <a:gd name="T0" fmla="*/ 2147483647 w 165"/>
                <a:gd name="T1" fmla="*/ 2147483647 h 134"/>
                <a:gd name="T2" fmla="*/ 2147483647 w 165"/>
                <a:gd name="T3" fmla="*/ 2147483647 h 134"/>
                <a:gd name="T4" fmla="*/ 2147483647 w 165"/>
                <a:gd name="T5" fmla="*/ 2147483647 h 134"/>
                <a:gd name="T6" fmla="*/ 2147483647 w 165"/>
                <a:gd name="T7" fmla="*/ 2147483647 h 134"/>
                <a:gd name="T8" fmla="*/ 2147483647 w 165"/>
                <a:gd name="T9" fmla="*/ 2147483647 h 134"/>
                <a:gd name="T10" fmla="*/ 2147483647 w 165"/>
                <a:gd name="T11" fmla="*/ 2147483647 h 134"/>
                <a:gd name="T12" fmla="*/ 2147483647 w 165"/>
                <a:gd name="T13" fmla="*/ 2147483647 h 134"/>
                <a:gd name="T14" fmla="*/ 2147483647 w 165"/>
                <a:gd name="T15" fmla="*/ 2147483647 h 134"/>
                <a:gd name="T16" fmla="*/ 2147483647 w 165"/>
                <a:gd name="T17" fmla="*/ 2147483647 h 134"/>
                <a:gd name="T18" fmla="*/ 2147483647 w 165"/>
                <a:gd name="T19" fmla="*/ 2147483647 h 134"/>
                <a:gd name="T20" fmla="*/ 2147483647 w 165"/>
                <a:gd name="T21" fmla="*/ 2147483647 h 134"/>
                <a:gd name="T22" fmla="*/ 2147483647 w 165"/>
                <a:gd name="T23" fmla="*/ 2147483647 h 134"/>
                <a:gd name="T24" fmla="*/ 2147483647 w 165"/>
                <a:gd name="T25" fmla="*/ 2147483647 h 134"/>
                <a:gd name="T26" fmla="*/ 2147483647 w 165"/>
                <a:gd name="T27" fmla="*/ 2147483647 h 134"/>
                <a:gd name="T28" fmla="*/ 2147483647 w 165"/>
                <a:gd name="T29" fmla="*/ 2147483647 h 134"/>
                <a:gd name="T30" fmla="*/ 2147483647 w 165"/>
                <a:gd name="T31" fmla="*/ 2147483647 h 134"/>
                <a:gd name="T32" fmla="*/ 2147483647 w 165"/>
                <a:gd name="T33" fmla="*/ 2147483647 h 134"/>
                <a:gd name="T34" fmla="*/ 2147483647 w 165"/>
                <a:gd name="T35" fmla="*/ 2147483647 h 134"/>
                <a:gd name="T36" fmla="*/ 2147483647 w 165"/>
                <a:gd name="T37" fmla="*/ 2147483647 h 134"/>
                <a:gd name="T38" fmla="*/ 2147483647 w 165"/>
                <a:gd name="T39" fmla="*/ 2147483647 h 134"/>
                <a:gd name="T40" fmla="*/ 2147483647 w 165"/>
                <a:gd name="T41" fmla="*/ 2147483647 h 134"/>
                <a:gd name="T42" fmla="*/ 2147483647 w 165"/>
                <a:gd name="T43" fmla="*/ 2147483647 h 134"/>
                <a:gd name="T44" fmla="*/ 2147483647 w 165"/>
                <a:gd name="T45" fmla="*/ 2147483647 h 134"/>
                <a:gd name="T46" fmla="*/ 2147483647 w 165"/>
                <a:gd name="T47" fmla="*/ 2147483647 h 134"/>
                <a:gd name="T48" fmla="*/ 2147483647 w 165"/>
                <a:gd name="T49" fmla="*/ 2147483647 h 134"/>
                <a:gd name="T50" fmla="*/ 2147483647 w 165"/>
                <a:gd name="T51" fmla="*/ 2147483647 h 134"/>
                <a:gd name="T52" fmla="*/ 2147483647 w 165"/>
                <a:gd name="T53" fmla="*/ 2147483647 h 134"/>
                <a:gd name="T54" fmla="*/ 2147483647 w 165"/>
                <a:gd name="T55" fmla="*/ 2147483647 h 134"/>
                <a:gd name="T56" fmla="*/ 2147483647 w 165"/>
                <a:gd name="T57" fmla="*/ 2147483647 h 134"/>
                <a:gd name="T58" fmla="*/ 2147483647 w 165"/>
                <a:gd name="T59" fmla="*/ 2147483647 h 134"/>
                <a:gd name="T60" fmla="*/ 2147483647 w 165"/>
                <a:gd name="T61" fmla="*/ 2147483647 h 134"/>
                <a:gd name="T62" fmla="*/ 2147483647 w 165"/>
                <a:gd name="T63" fmla="*/ 2147483647 h 134"/>
                <a:gd name="T64" fmla="*/ 2147483647 w 165"/>
                <a:gd name="T65" fmla="*/ 2147483647 h 134"/>
                <a:gd name="T66" fmla="*/ 2147483647 w 165"/>
                <a:gd name="T67" fmla="*/ 2147483647 h 134"/>
                <a:gd name="T68" fmla="*/ 2147483647 w 165"/>
                <a:gd name="T69" fmla="*/ 2147483647 h 134"/>
                <a:gd name="T70" fmla="*/ 2147483647 w 165"/>
                <a:gd name="T71" fmla="*/ 2147483647 h 134"/>
                <a:gd name="T72" fmla="*/ 2147483647 w 165"/>
                <a:gd name="T73" fmla="*/ 2147483647 h 134"/>
                <a:gd name="T74" fmla="*/ 2147483647 w 165"/>
                <a:gd name="T75" fmla="*/ 2147483647 h 134"/>
                <a:gd name="T76" fmla="*/ 2147483647 w 165"/>
                <a:gd name="T77" fmla="*/ 2147483647 h 134"/>
                <a:gd name="T78" fmla="*/ 2147483647 w 165"/>
                <a:gd name="T79" fmla="*/ 2147483647 h 134"/>
                <a:gd name="T80" fmla="*/ 2147483647 w 165"/>
                <a:gd name="T81" fmla="*/ 2147483647 h 134"/>
                <a:gd name="T82" fmla="*/ 2147483647 w 165"/>
                <a:gd name="T83" fmla="*/ 2147483647 h 134"/>
                <a:gd name="T84" fmla="*/ 2147483647 w 165"/>
                <a:gd name="T85" fmla="*/ 2147483647 h 134"/>
                <a:gd name="T86" fmla="*/ 2147483647 w 165"/>
                <a:gd name="T87" fmla="*/ 2147483647 h 134"/>
                <a:gd name="T88" fmla="*/ 2147483647 w 165"/>
                <a:gd name="T89" fmla="*/ 2147483647 h 134"/>
                <a:gd name="T90" fmla="*/ 2147483647 w 165"/>
                <a:gd name="T91" fmla="*/ 2147483647 h 134"/>
                <a:gd name="T92" fmla="*/ 2147483647 w 165"/>
                <a:gd name="T93" fmla="*/ 2147483647 h 134"/>
                <a:gd name="T94" fmla="*/ 2147483647 w 165"/>
                <a:gd name="T95" fmla="*/ 2147483647 h 134"/>
                <a:gd name="T96" fmla="*/ 2147483647 w 165"/>
                <a:gd name="T97" fmla="*/ 2147483647 h 134"/>
                <a:gd name="T98" fmla="*/ 2147483647 w 165"/>
                <a:gd name="T99" fmla="*/ 2147483647 h 134"/>
                <a:gd name="T100" fmla="*/ 2147483647 w 165"/>
                <a:gd name="T101" fmla="*/ 2147483647 h 134"/>
                <a:gd name="T102" fmla="*/ 2147483647 w 165"/>
                <a:gd name="T103" fmla="*/ 2147483647 h 134"/>
                <a:gd name="T104" fmla="*/ 2147483647 w 165"/>
                <a:gd name="T105" fmla="*/ 2147483647 h 134"/>
                <a:gd name="T106" fmla="*/ 2147483647 w 165"/>
                <a:gd name="T107" fmla="*/ 2147483647 h 134"/>
                <a:gd name="T108" fmla="*/ 2147483647 w 165"/>
                <a:gd name="T109" fmla="*/ 2147483647 h 134"/>
                <a:gd name="T110" fmla="*/ 2147483647 w 165"/>
                <a:gd name="T111" fmla="*/ 2147483647 h 134"/>
                <a:gd name="T112" fmla="*/ 2147483647 w 165"/>
                <a:gd name="T113" fmla="*/ 2147483647 h 1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5"/>
                <a:gd name="T172" fmla="*/ 0 h 134"/>
                <a:gd name="T173" fmla="*/ 165 w 165"/>
                <a:gd name="T174" fmla="*/ 134 h 1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1" name="Freeform 20"/>
            <p:cNvSpPr>
              <a:spLocks noEditPoints="1" noChangeArrowheads="1"/>
            </p:cNvSpPr>
            <p:nvPr/>
          </p:nvSpPr>
          <p:spPr bwMode="auto">
            <a:xfrm>
              <a:off x="2933700" y="3070225"/>
              <a:ext cx="631825" cy="803275"/>
            </a:xfrm>
            <a:custGeom>
              <a:avLst/>
              <a:gdLst>
                <a:gd name="T0" fmla="*/ 2147483647 w 168"/>
                <a:gd name="T1" fmla="*/ 2147483647 h 214"/>
                <a:gd name="T2" fmla="*/ 2147483647 w 168"/>
                <a:gd name="T3" fmla="*/ 2147483647 h 214"/>
                <a:gd name="T4" fmla="*/ 2147483647 w 168"/>
                <a:gd name="T5" fmla="*/ 2147483647 h 214"/>
                <a:gd name="T6" fmla="*/ 2147483647 w 168"/>
                <a:gd name="T7" fmla="*/ 2147483647 h 214"/>
                <a:gd name="T8" fmla="*/ 2147483647 w 168"/>
                <a:gd name="T9" fmla="*/ 2147483647 h 214"/>
                <a:gd name="T10" fmla="*/ 2147483647 w 168"/>
                <a:gd name="T11" fmla="*/ 2147483647 h 214"/>
                <a:gd name="T12" fmla="*/ 2147483647 w 168"/>
                <a:gd name="T13" fmla="*/ 2147483647 h 214"/>
                <a:gd name="T14" fmla="*/ 2147483647 w 168"/>
                <a:gd name="T15" fmla="*/ 2147483647 h 214"/>
                <a:gd name="T16" fmla="*/ 2147483647 w 168"/>
                <a:gd name="T17" fmla="*/ 2147483647 h 214"/>
                <a:gd name="T18" fmla="*/ 2147483647 w 168"/>
                <a:gd name="T19" fmla="*/ 2147483647 h 214"/>
                <a:gd name="T20" fmla="*/ 2147483647 w 168"/>
                <a:gd name="T21" fmla="*/ 2147483647 h 214"/>
                <a:gd name="T22" fmla="*/ 2147483647 w 168"/>
                <a:gd name="T23" fmla="*/ 2147483647 h 214"/>
                <a:gd name="T24" fmla="*/ 2147483647 w 168"/>
                <a:gd name="T25" fmla="*/ 2147483647 h 214"/>
                <a:gd name="T26" fmla="*/ 2147483647 w 168"/>
                <a:gd name="T27" fmla="*/ 2147483647 h 214"/>
                <a:gd name="T28" fmla="*/ 2147483647 w 168"/>
                <a:gd name="T29" fmla="*/ 2147483647 h 214"/>
                <a:gd name="T30" fmla="*/ 2147483647 w 168"/>
                <a:gd name="T31" fmla="*/ 2147483647 h 214"/>
                <a:gd name="T32" fmla="*/ 2147483647 w 168"/>
                <a:gd name="T33" fmla="*/ 2147483647 h 214"/>
                <a:gd name="T34" fmla="*/ 2147483647 w 168"/>
                <a:gd name="T35" fmla="*/ 2147483647 h 214"/>
                <a:gd name="T36" fmla="*/ 2147483647 w 168"/>
                <a:gd name="T37" fmla="*/ 2147483647 h 214"/>
                <a:gd name="T38" fmla="*/ 2147483647 w 168"/>
                <a:gd name="T39" fmla="*/ 2147483647 h 214"/>
                <a:gd name="T40" fmla="*/ 2147483647 w 168"/>
                <a:gd name="T41" fmla="*/ 2147483647 h 214"/>
                <a:gd name="T42" fmla="*/ 2147483647 w 168"/>
                <a:gd name="T43" fmla="*/ 2147483647 h 214"/>
                <a:gd name="T44" fmla="*/ 2147483647 w 168"/>
                <a:gd name="T45" fmla="*/ 2147483647 h 214"/>
                <a:gd name="T46" fmla="*/ 2147483647 w 168"/>
                <a:gd name="T47" fmla="*/ 2147483647 h 214"/>
                <a:gd name="T48" fmla="*/ 2147483647 w 168"/>
                <a:gd name="T49" fmla="*/ 2147483647 h 214"/>
                <a:gd name="T50" fmla="*/ 2147483647 w 168"/>
                <a:gd name="T51" fmla="*/ 2147483647 h 214"/>
                <a:gd name="T52" fmla="*/ 2147483647 w 168"/>
                <a:gd name="T53" fmla="*/ 2147483647 h 214"/>
                <a:gd name="T54" fmla="*/ 2147483647 w 168"/>
                <a:gd name="T55" fmla="*/ 2147483647 h 214"/>
                <a:gd name="T56" fmla="*/ 2147483647 w 168"/>
                <a:gd name="T57" fmla="*/ 2147483647 h 214"/>
                <a:gd name="T58" fmla="*/ 2147483647 w 168"/>
                <a:gd name="T59" fmla="*/ 2147483647 h 214"/>
                <a:gd name="T60" fmla="*/ 2147483647 w 168"/>
                <a:gd name="T61" fmla="*/ 2147483647 h 214"/>
                <a:gd name="T62" fmla="*/ 2147483647 w 168"/>
                <a:gd name="T63" fmla="*/ 2147483647 h 214"/>
                <a:gd name="T64" fmla="*/ 2147483647 w 168"/>
                <a:gd name="T65" fmla="*/ 2147483647 h 214"/>
                <a:gd name="T66" fmla="*/ 2147483647 w 168"/>
                <a:gd name="T67" fmla="*/ 2147483647 h 214"/>
                <a:gd name="T68" fmla="*/ 2147483647 w 168"/>
                <a:gd name="T69" fmla="*/ 2147483647 h 214"/>
                <a:gd name="T70" fmla="*/ 2147483647 w 168"/>
                <a:gd name="T71" fmla="*/ 2147483647 h 214"/>
                <a:gd name="T72" fmla="*/ 2147483647 w 168"/>
                <a:gd name="T73" fmla="*/ 2147483647 h 214"/>
                <a:gd name="T74" fmla="*/ 2147483647 w 168"/>
                <a:gd name="T75" fmla="*/ 2147483647 h 214"/>
                <a:gd name="T76" fmla="*/ 2147483647 w 168"/>
                <a:gd name="T77" fmla="*/ 2147483647 h 214"/>
                <a:gd name="T78" fmla="*/ 2147483647 w 168"/>
                <a:gd name="T79" fmla="*/ 2147483647 h 214"/>
                <a:gd name="T80" fmla="*/ 2147483647 w 168"/>
                <a:gd name="T81" fmla="*/ 2147483647 h 214"/>
                <a:gd name="T82" fmla="*/ 2147483647 w 168"/>
                <a:gd name="T83" fmla="*/ 2147483647 h 214"/>
                <a:gd name="T84" fmla="*/ 2147483647 w 168"/>
                <a:gd name="T85" fmla="*/ 2147483647 h 214"/>
                <a:gd name="T86" fmla="*/ 2147483647 w 168"/>
                <a:gd name="T87" fmla="*/ 2147483647 h 214"/>
                <a:gd name="T88" fmla="*/ 2147483647 w 168"/>
                <a:gd name="T89" fmla="*/ 2147483647 h 214"/>
                <a:gd name="T90" fmla="*/ 2147483647 w 168"/>
                <a:gd name="T91" fmla="*/ 2147483647 h 214"/>
                <a:gd name="T92" fmla="*/ 2147483647 w 168"/>
                <a:gd name="T93" fmla="*/ 2147483647 h 214"/>
                <a:gd name="T94" fmla="*/ 2147483647 w 168"/>
                <a:gd name="T95" fmla="*/ 2147483647 h 214"/>
                <a:gd name="T96" fmla="*/ 2147483647 w 168"/>
                <a:gd name="T97" fmla="*/ 2147483647 h 214"/>
                <a:gd name="T98" fmla="*/ 2147483647 w 168"/>
                <a:gd name="T99" fmla="*/ 2147483647 h 214"/>
                <a:gd name="T100" fmla="*/ 2147483647 w 168"/>
                <a:gd name="T101" fmla="*/ 2147483647 h 214"/>
                <a:gd name="T102" fmla="*/ 2147483647 w 168"/>
                <a:gd name="T103" fmla="*/ 2147483647 h 214"/>
                <a:gd name="T104" fmla="*/ 2147483647 w 168"/>
                <a:gd name="T105" fmla="*/ 2147483647 h 214"/>
                <a:gd name="T106" fmla="*/ 2147483647 w 168"/>
                <a:gd name="T107" fmla="*/ 2147483647 h 214"/>
                <a:gd name="T108" fmla="*/ 2147483647 w 168"/>
                <a:gd name="T109" fmla="*/ 2147483647 h 214"/>
                <a:gd name="T110" fmla="*/ 2147483647 w 168"/>
                <a:gd name="T111" fmla="*/ 2147483647 h 214"/>
                <a:gd name="T112" fmla="*/ 2147483647 w 168"/>
                <a:gd name="T113" fmla="*/ 2147483647 h 214"/>
                <a:gd name="T114" fmla="*/ 2147483647 w 168"/>
                <a:gd name="T115" fmla="*/ 2147483647 h 214"/>
                <a:gd name="T116" fmla="*/ 2147483647 w 168"/>
                <a:gd name="T117" fmla="*/ 2147483647 h 214"/>
                <a:gd name="T118" fmla="*/ 2147483647 w 168"/>
                <a:gd name="T119" fmla="*/ 2147483647 h 214"/>
                <a:gd name="T120" fmla="*/ 2147483647 w 168"/>
                <a:gd name="T121" fmla="*/ 2147483647 h 214"/>
                <a:gd name="T122" fmla="*/ 2147483647 w 168"/>
                <a:gd name="T123" fmla="*/ 2147483647 h 214"/>
                <a:gd name="T124" fmla="*/ 2147483647 w 168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214"/>
                <a:gd name="T191" fmla="*/ 168 w 168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2" name="Freeform 21"/>
            <p:cNvSpPr>
              <a:spLocks noEditPoints="1" noChangeArrowheads="1"/>
            </p:cNvSpPr>
            <p:nvPr/>
          </p:nvSpPr>
          <p:spPr bwMode="auto">
            <a:xfrm>
              <a:off x="3103563" y="3213100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0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3" name="Freeform 22"/>
            <p:cNvSpPr>
              <a:spLocks noEditPoints="1" noChangeArrowheads="1"/>
            </p:cNvSpPr>
            <p:nvPr/>
          </p:nvSpPr>
          <p:spPr bwMode="auto">
            <a:xfrm>
              <a:off x="8283575" y="4254500"/>
              <a:ext cx="633413" cy="803275"/>
            </a:xfrm>
            <a:custGeom>
              <a:avLst/>
              <a:gdLst>
                <a:gd name="T0" fmla="*/ 2147483647 w 169"/>
                <a:gd name="T1" fmla="*/ 2147483647 h 214"/>
                <a:gd name="T2" fmla="*/ 2147483647 w 169"/>
                <a:gd name="T3" fmla="*/ 2147483647 h 214"/>
                <a:gd name="T4" fmla="*/ 2147483647 w 169"/>
                <a:gd name="T5" fmla="*/ 2147483647 h 214"/>
                <a:gd name="T6" fmla="*/ 2147483647 w 169"/>
                <a:gd name="T7" fmla="*/ 2147483647 h 214"/>
                <a:gd name="T8" fmla="*/ 2147483647 w 169"/>
                <a:gd name="T9" fmla="*/ 2147483647 h 214"/>
                <a:gd name="T10" fmla="*/ 2147483647 w 169"/>
                <a:gd name="T11" fmla="*/ 2147483647 h 214"/>
                <a:gd name="T12" fmla="*/ 2147483647 w 169"/>
                <a:gd name="T13" fmla="*/ 2147483647 h 214"/>
                <a:gd name="T14" fmla="*/ 2147483647 w 169"/>
                <a:gd name="T15" fmla="*/ 2147483647 h 214"/>
                <a:gd name="T16" fmla="*/ 2147483647 w 169"/>
                <a:gd name="T17" fmla="*/ 2147483647 h 214"/>
                <a:gd name="T18" fmla="*/ 2147483647 w 169"/>
                <a:gd name="T19" fmla="*/ 2147483647 h 214"/>
                <a:gd name="T20" fmla="*/ 2147483647 w 169"/>
                <a:gd name="T21" fmla="*/ 2147483647 h 214"/>
                <a:gd name="T22" fmla="*/ 2147483647 w 169"/>
                <a:gd name="T23" fmla="*/ 2147483647 h 214"/>
                <a:gd name="T24" fmla="*/ 2147483647 w 169"/>
                <a:gd name="T25" fmla="*/ 2147483647 h 214"/>
                <a:gd name="T26" fmla="*/ 2147483647 w 169"/>
                <a:gd name="T27" fmla="*/ 2147483647 h 214"/>
                <a:gd name="T28" fmla="*/ 2147483647 w 169"/>
                <a:gd name="T29" fmla="*/ 2147483647 h 214"/>
                <a:gd name="T30" fmla="*/ 2147483647 w 169"/>
                <a:gd name="T31" fmla="*/ 2147483647 h 214"/>
                <a:gd name="T32" fmla="*/ 2147483647 w 169"/>
                <a:gd name="T33" fmla="*/ 2147483647 h 214"/>
                <a:gd name="T34" fmla="*/ 2147483647 w 169"/>
                <a:gd name="T35" fmla="*/ 2147483647 h 214"/>
                <a:gd name="T36" fmla="*/ 2147483647 w 169"/>
                <a:gd name="T37" fmla="*/ 2147483647 h 214"/>
                <a:gd name="T38" fmla="*/ 2147483647 w 169"/>
                <a:gd name="T39" fmla="*/ 2147483647 h 214"/>
                <a:gd name="T40" fmla="*/ 2147483647 w 169"/>
                <a:gd name="T41" fmla="*/ 2147483647 h 214"/>
                <a:gd name="T42" fmla="*/ 2147483647 w 169"/>
                <a:gd name="T43" fmla="*/ 2147483647 h 214"/>
                <a:gd name="T44" fmla="*/ 2147483647 w 169"/>
                <a:gd name="T45" fmla="*/ 2147483647 h 214"/>
                <a:gd name="T46" fmla="*/ 2147483647 w 169"/>
                <a:gd name="T47" fmla="*/ 2147483647 h 214"/>
                <a:gd name="T48" fmla="*/ 2147483647 w 169"/>
                <a:gd name="T49" fmla="*/ 2147483647 h 214"/>
                <a:gd name="T50" fmla="*/ 2147483647 w 169"/>
                <a:gd name="T51" fmla="*/ 2147483647 h 214"/>
                <a:gd name="T52" fmla="*/ 2147483647 w 169"/>
                <a:gd name="T53" fmla="*/ 2147483647 h 214"/>
                <a:gd name="T54" fmla="*/ 2147483647 w 169"/>
                <a:gd name="T55" fmla="*/ 2147483647 h 214"/>
                <a:gd name="T56" fmla="*/ 2147483647 w 169"/>
                <a:gd name="T57" fmla="*/ 2147483647 h 214"/>
                <a:gd name="T58" fmla="*/ 2147483647 w 169"/>
                <a:gd name="T59" fmla="*/ 2147483647 h 214"/>
                <a:gd name="T60" fmla="*/ 2147483647 w 169"/>
                <a:gd name="T61" fmla="*/ 2147483647 h 214"/>
                <a:gd name="T62" fmla="*/ 2147483647 w 169"/>
                <a:gd name="T63" fmla="*/ 2147483647 h 214"/>
                <a:gd name="T64" fmla="*/ 2147483647 w 169"/>
                <a:gd name="T65" fmla="*/ 2147483647 h 214"/>
                <a:gd name="T66" fmla="*/ 2147483647 w 169"/>
                <a:gd name="T67" fmla="*/ 2147483647 h 214"/>
                <a:gd name="T68" fmla="*/ 2147483647 w 169"/>
                <a:gd name="T69" fmla="*/ 2147483647 h 214"/>
                <a:gd name="T70" fmla="*/ 2147483647 w 169"/>
                <a:gd name="T71" fmla="*/ 2147483647 h 214"/>
                <a:gd name="T72" fmla="*/ 2147483647 w 169"/>
                <a:gd name="T73" fmla="*/ 2147483647 h 214"/>
                <a:gd name="T74" fmla="*/ 2147483647 w 169"/>
                <a:gd name="T75" fmla="*/ 2147483647 h 214"/>
                <a:gd name="T76" fmla="*/ 2147483647 w 169"/>
                <a:gd name="T77" fmla="*/ 2147483647 h 214"/>
                <a:gd name="T78" fmla="*/ 2147483647 w 169"/>
                <a:gd name="T79" fmla="*/ 2147483647 h 214"/>
                <a:gd name="T80" fmla="*/ 2147483647 w 169"/>
                <a:gd name="T81" fmla="*/ 2147483647 h 214"/>
                <a:gd name="T82" fmla="*/ 2147483647 w 169"/>
                <a:gd name="T83" fmla="*/ 2147483647 h 214"/>
                <a:gd name="T84" fmla="*/ 2147483647 w 169"/>
                <a:gd name="T85" fmla="*/ 2147483647 h 214"/>
                <a:gd name="T86" fmla="*/ 2147483647 w 169"/>
                <a:gd name="T87" fmla="*/ 2147483647 h 214"/>
                <a:gd name="T88" fmla="*/ 2147483647 w 169"/>
                <a:gd name="T89" fmla="*/ 2147483647 h 214"/>
                <a:gd name="T90" fmla="*/ 2147483647 w 169"/>
                <a:gd name="T91" fmla="*/ 2147483647 h 214"/>
                <a:gd name="T92" fmla="*/ 2147483647 w 169"/>
                <a:gd name="T93" fmla="*/ 2147483647 h 214"/>
                <a:gd name="T94" fmla="*/ 2147483647 w 169"/>
                <a:gd name="T95" fmla="*/ 2147483647 h 214"/>
                <a:gd name="T96" fmla="*/ 2147483647 w 169"/>
                <a:gd name="T97" fmla="*/ 2147483647 h 214"/>
                <a:gd name="T98" fmla="*/ 2147483647 w 169"/>
                <a:gd name="T99" fmla="*/ 2147483647 h 214"/>
                <a:gd name="T100" fmla="*/ 2147483647 w 169"/>
                <a:gd name="T101" fmla="*/ 2147483647 h 214"/>
                <a:gd name="T102" fmla="*/ 2147483647 w 169"/>
                <a:gd name="T103" fmla="*/ 2147483647 h 214"/>
                <a:gd name="T104" fmla="*/ 2147483647 w 169"/>
                <a:gd name="T105" fmla="*/ 2147483647 h 214"/>
                <a:gd name="T106" fmla="*/ 2147483647 w 169"/>
                <a:gd name="T107" fmla="*/ 2147483647 h 214"/>
                <a:gd name="T108" fmla="*/ 2147483647 w 169"/>
                <a:gd name="T109" fmla="*/ 2147483647 h 214"/>
                <a:gd name="T110" fmla="*/ 2147483647 w 169"/>
                <a:gd name="T111" fmla="*/ 2147483647 h 214"/>
                <a:gd name="T112" fmla="*/ 2147483647 w 169"/>
                <a:gd name="T113" fmla="*/ 2147483647 h 214"/>
                <a:gd name="T114" fmla="*/ 2147483647 w 169"/>
                <a:gd name="T115" fmla="*/ 2147483647 h 214"/>
                <a:gd name="T116" fmla="*/ 2147483647 w 169"/>
                <a:gd name="T117" fmla="*/ 2147483647 h 214"/>
                <a:gd name="T118" fmla="*/ 2147483647 w 169"/>
                <a:gd name="T119" fmla="*/ 2147483647 h 214"/>
                <a:gd name="T120" fmla="*/ 2147483647 w 169"/>
                <a:gd name="T121" fmla="*/ 2147483647 h 214"/>
                <a:gd name="T122" fmla="*/ 2147483647 w 169"/>
                <a:gd name="T123" fmla="*/ 2147483647 h 214"/>
                <a:gd name="T124" fmla="*/ 2147483647 w 169"/>
                <a:gd name="T125" fmla="*/ 2147483647 h 2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214"/>
                <a:gd name="T191" fmla="*/ 169 w 169"/>
                <a:gd name="T192" fmla="*/ 214 h 2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4" name="Freeform 23"/>
            <p:cNvSpPr>
              <a:spLocks noEditPoints="1" noChangeArrowheads="1"/>
            </p:cNvSpPr>
            <p:nvPr/>
          </p:nvSpPr>
          <p:spPr bwMode="auto">
            <a:xfrm>
              <a:off x="8451850" y="4397375"/>
              <a:ext cx="319088" cy="112713"/>
            </a:xfrm>
            <a:custGeom>
              <a:avLst/>
              <a:gdLst>
                <a:gd name="T0" fmla="*/ 2147483647 w 85"/>
                <a:gd name="T1" fmla="*/ 2147483647 h 30"/>
                <a:gd name="T2" fmla="*/ 2147483647 w 85"/>
                <a:gd name="T3" fmla="*/ 2147483647 h 30"/>
                <a:gd name="T4" fmla="*/ 2147483647 w 85"/>
                <a:gd name="T5" fmla="*/ 2147483647 h 30"/>
                <a:gd name="T6" fmla="*/ 2147483647 w 85"/>
                <a:gd name="T7" fmla="*/ 2147483647 h 30"/>
                <a:gd name="T8" fmla="*/ 2147483647 w 85"/>
                <a:gd name="T9" fmla="*/ 2147483647 h 30"/>
                <a:gd name="T10" fmla="*/ 2147483647 w 85"/>
                <a:gd name="T11" fmla="*/ 2147483647 h 30"/>
                <a:gd name="T12" fmla="*/ 2147483647 w 85"/>
                <a:gd name="T13" fmla="*/ 2147483647 h 30"/>
                <a:gd name="T14" fmla="*/ 2147483647 w 85"/>
                <a:gd name="T15" fmla="*/ 2147483647 h 30"/>
                <a:gd name="T16" fmla="*/ 2147483647 w 85"/>
                <a:gd name="T17" fmla="*/ 2147483647 h 30"/>
                <a:gd name="T18" fmla="*/ 2147483647 w 85"/>
                <a:gd name="T19" fmla="*/ 2147483647 h 30"/>
                <a:gd name="T20" fmla="*/ 2147483647 w 85"/>
                <a:gd name="T21" fmla="*/ 2147483647 h 30"/>
                <a:gd name="T22" fmla="*/ 2147483647 w 85"/>
                <a:gd name="T23" fmla="*/ 2147483647 h 30"/>
                <a:gd name="T24" fmla="*/ 2147483647 w 85"/>
                <a:gd name="T25" fmla="*/ 2147483647 h 30"/>
                <a:gd name="T26" fmla="*/ 2147483647 w 85"/>
                <a:gd name="T27" fmla="*/ 2147483647 h 30"/>
                <a:gd name="T28" fmla="*/ 2147483647 w 85"/>
                <a:gd name="T29" fmla="*/ 2147483647 h 30"/>
                <a:gd name="T30" fmla="*/ 2147483647 w 85"/>
                <a:gd name="T31" fmla="*/ 2147483647 h 30"/>
                <a:gd name="T32" fmla="*/ 2147483647 w 85"/>
                <a:gd name="T33" fmla="*/ 2147483647 h 30"/>
                <a:gd name="T34" fmla="*/ 2147483647 w 85"/>
                <a:gd name="T35" fmla="*/ 2147483647 h 30"/>
                <a:gd name="T36" fmla="*/ 2147483647 w 85"/>
                <a:gd name="T37" fmla="*/ 2147483647 h 30"/>
                <a:gd name="T38" fmla="*/ 2147483647 w 85"/>
                <a:gd name="T39" fmla="*/ 2147483647 h 30"/>
                <a:gd name="T40" fmla="*/ 2147483647 w 85"/>
                <a:gd name="T41" fmla="*/ 2147483647 h 30"/>
                <a:gd name="T42" fmla="*/ 2147483647 w 85"/>
                <a:gd name="T43" fmla="*/ 2147483647 h 30"/>
                <a:gd name="T44" fmla="*/ 2147483647 w 85"/>
                <a:gd name="T45" fmla="*/ 2147483647 h 30"/>
                <a:gd name="T46" fmla="*/ 2147483647 w 85"/>
                <a:gd name="T47" fmla="*/ 2147483647 h 30"/>
                <a:gd name="T48" fmla="*/ 2147483647 w 85"/>
                <a:gd name="T49" fmla="*/ 2147483647 h 30"/>
                <a:gd name="T50" fmla="*/ 2147483647 w 85"/>
                <a:gd name="T51" fmla="*/ 2147483647 h 30"/>
                <a:gd name="T52" fmla="*/ 2147483647 w 85"/>
                <a:gd name="T53" fmla="*/ 2147483647 h 30"/>
                <a:gd name="T54" fmla="*/ 2147483647 w 85"/>
                <a:gd name="T55" fmla="*/ 2147483647 h 30"/>
                <a:gd name="T56" fmla="*/ 2147483647 w 85"/>
                <a:gd name="T57" fmla="*/ 2147483647 h 30"/>
                <a:gd name="T58" fmla="*/ 2147483647 w 85"/>
                <a:gd name="T59" fmla="*/ 2147483647 h 30"/>
                <a:gd name="T60" fmla="*/ 2147483647 w 85"/>
                <a:gd name="T61" fmla="*/ 2147483647 h 30"/>
                <a:gd name="T62" fmla="*/ 2147483647 w 85"/>
                <a:gd name="T63" fmla="*/ 2147483647 h 30"/>
                <a:gd name="T64" fmla="*/ 2147483647 w 85"/>
                <a:gd name="T65" fmla="*/ 2147483647 h 30"/>
                <a:gd name="T66" fmla="*/ 2147483647 w 85"/>
                <a:gd name="T67" fmla="*/ 2147483647 h 30"/>
                <a:gd name="T68" fmla="*/ 2147483647 w 85"/>
                <a:gd name="T69" fmla="*/ 2147483647 h 30"/>
                <a:gd name="T70" fmla="*/ 2147483647 w 85"/>
                <a:gd name="T71" fmla="*/ 2147483647 h 30"/>
                <a:gd name="T72" fmla="*/ 2147483647 w 85"/>
                <a:gd name="T73" fmla="*/ 2147483647 h 30"/>
                <a:gd name="T74" fmla="*/ 2147483647 w 85"/>
                <a:gd name="T75" fmla="*/ 2147483647 h 30"/>
                <a:gd name="T76" fmla="*/ 2147483647 w 85"/>
                <a:gd name="T77" fmla="*/ 2147483647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30"/>
                <a:gd name="T119" fmla="*/ 85 w 85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5" name="Freeform 24"/>
            <p:cNvSpPr>
              <a:spLocks noEditPoints="1" noChangeArrowheads="1"/>
            </p:cNvSpPr>
            <p:nvPr/>
          </p:nvSpPr>
          <p:spPr bwMode="auto">
            <a:xfrm>
              <a:off x="2198688" y="2811463"/>
              <a:ext cx="668338" cy="322263"/>
            </a:xfrm>
            <a:custGeom>
              <a:avLst/>
              <a:gdLst>
                <a:gd name="T0" fmla="*/ 2147483647 w 178"/>
                <a:gd name="T1" fmla="*/ 2147483647 h 86"/>
                <a:gd name="T2" fmla="*/ 2147483647 w 178"/>
                <a:gd name="T3" fmla="*/ 2147483647 h 86"/>
                <a:gd name="T4" fmla="*/ 2147483647 w 178"/>
                <a:gd name="T5" fmla="*/ 2147483647 h 86"/>
                <a:gd name="T6" fmla="*/ 2147483647 w 178"/>
                <a:gd name="T7" fmla="*/ 2147483647 h 86"/>
                <a:gd name="T8" fmla="*/ 2147483647 w 178"/>
                <a:gd name="T9" fmla="*/ 2147483647 h 86"/>
                <a:gd name="T10" fmla="*/ 2147483647 w 178"/>
                <a:gd name="T11" fmla="*/ 2147483647 h 86"/>
                <a:gd name="T12" fmla="*/ 2147483647 w 178"/>
                <a:gd name="T13" fmla="*/ 2147483647 h 86"/>
                <a:gd name="T14" fmla="*/ 2147483647 w 178"/>
                <a:gd name="T15" fmla="*/ 2147483647 h 86"/>
                <a:gd name="T16" fmla="*/ 2147483647 w 178"/>
                <a:gd name="T17" fmla="*/ 2147483647 h 86"/>
                <a:gd name="T18" fmla="*/ 2147483647 w 178"/>
                <a:gd name="T19" fmla="*/ 2147483647 h 86"/>
                <a:gd name="T20" fmla="*/ 2147483647 w 178"/>
                <a:gd name="T21" fmla="*/ 2147483647 h 86"/>
                <a:gd name="T22" fmla="*/ 2147483647 w 178"/>
                <a:gd name="T23" fmla="*/ 2147483647 h 86"/>
                <a:gd name="T24" fmla="*/ 2147483647 w 178"/>
                <a:gd name="T25" fmla="*/ 2147483647 h 86"/>
                <a:gd name="T26" fmla="*/ 2147483647 w 178"/>
                <a:gd name="T27" fmla="*/ 2147483647 h 86"/>
                <a:gd name="T28" fmla="*/ 2147483647 w 178"/>
                <a:gd name="T29" fmla="*/ 2147483647 h 86"/>
                <a:gd name="T30" fmla="*/ 2147483647 w 178"/>
                <a:gd name="T31" fmla="*/ 2147483647 h 86"/>
                <a:gd name="T32" fmla="*/ 2147483647 w 178"/>
                <a:gd name="T33" fmla="*/ 2147483647 h 86"/>
                <a:gd name="T34" fmla="*/ 2147483647 w 178"/>
                <a:gd name="T35" fmla="*/ 2147483647 h 86"/>
                <a:gd name="T36" fmla="*/ 2147483647 w 178"/>
                <a:gd name="T37" fmla="*/ 2147483647 h 86"/>
                <a:gd name="T38" fmla="*/ 2147483647 w 178"/>
                <a:gd name="T39" fmla="*/ 2147483647 h 86"/>
                <a:gd name="T40" fmla="*/ 2147483647 w 178"/>
                <a:gd name="T41" fmla="*/ 2147483647 h 86"/>
                <a:gd name="T42" fmla="*/ 2147483647 w 178"/>
                <a:gd name="T43" fmla="*/ 2147483647 h 86"/>
                <a:gd name="T44" fmla="*/ 2147483647 w 178"/>
                <a:gd name="T45" fmla="*/ 2147483647 h 86"/>
                <a:gd name="T46" fmla="*/ 2147483647 w 178"/>
                <a:gd name="T47" fmla="*/ 2147483647 h 86"/>
                <a:gd name="T48" fmla="*/ 2147483647 w 178"/>
                <a:gd name="T49" fmla="*/ 2147483647 h 86"/>
                <a:gd name="T50" fmla="*/ 2147483647 w 178"/>
                <a:gd name="T51" fmla="*/ 2147483647 h 86"/>
                <a:gd name="T52" fmla="*/ 2147483647 w 178"/>
                <a:gd name="T53" fmla="*/ 2147483647 h 86"/>
                <a:gd name="T54" fmla="*/ 2147483647 w 178"/>
                <a:gd name="T55" fmla="*/ 2147483647 h 86"/>
                <a:gd name="T56" fmla="*/ 2147483647 w 178"/>
                <a:gd name="T57" fmla="*/ 2147483647 h 86"/>
                <a:gd name="T58" fmla="*/ 2147483647 w 178"/>
                <a:gd name="T59" fmla="*/ 2147483647 h 86"/>
                <a:gd name="T60" fmla="*/ 2147483647 w 178"/>
                <a:gd name="T61" fmla="*/ 2147483647 h 86"/>
                <a:gd name="T62" fmla="*/ 2147483647 w 178"/>
                <a:gd name="T63" fmla="*/ 2147483647 h 86"/>
                <a:gd name="T64" fmla="*/ 2147483647 w 178"/>
                <a:gd name="T65" fmla="*/ 2147483647 h 86"/>
                <a:gd name="T66" fmla="*/ 2147483647 w 178"/>
                <a:gd name="T67" fmla="*/ 2147483647 h 86"/>
                <a:gd name="T68" fmla="*/ 2147483647 w 178"/>
                <a:gd name="T69" fmla="*/ 2147483647 h 86"/>
                <a:gd name="T70" fmla="*/ 2147483647 w 178"/>
                <a:gd name="T71" fmla="*/ 2147483647 h 86"/>
                <a:gd name="T72" fmla="*/ 2147483647 w 178"/>
                <a:gd name="T73" fmla="*/ 2147483647 h 86"/>
                <a:gd name="T74" fmla="*/ 2147483647 w 178"/>
                <a:gd name="T75" fmla="*/ 2147483647 h 86"/>
                <a:gd name="T76" fmla="*/ 2147483647 w 178"/>
                <a:gd name="T77" fmla="*/ 2147483647 h 86"/>
                <a:gd name="T78" fmla="*/ 2147483647 w 178"/>
                <a:gd name="T79" fmla="*/ 2147483647 h 86"/>
                <a:gd name="T80" fmla="*/ 2147483647 w 178"/>
                <a:gd name="T81" fmla="*/ 2147483647 h 86"/>
                <a:gd name="T82" fmla="*/ 2147483647 w 178"/>
                <a:gd name="T83" fmla="*/ 2147483647 h 86"/>
                <a:gd name="T84" fmla="*/ 2147483647 w 178"/>
                <a:gd name="T85" fmla="*/ 2147483647 h 86"/>
                <a:gd name="T86" fmla="*/ 2147483647 w 178"/>
                <a:gd name="T87" fmla="*/ 2147483647 h 86"/>
                <a:gd name="T88" fmla="*/ 2147483647 w 178"/>
                <a:gd name="T89" fmla="*/ 2147483647 h 86"/>
                <a:gd name="T90" fmla="*/ 2147483647 w 178"/>
                <a:gd name="T91" fmla="*/ 2147483647 h 86"/>
                <a:gd name="T92" fmla="*/ 2147483647 w 178"/>
                <a:gd name="T93" fmla="*/ 2147483647 h 86"/>
                <a:gd name="T94" fmla="*/ 2147483647 w 178"/>
                <a:gd name="T95" fmla="*/ 2147483647 h 86"/>
                <a:gd name="T96" fmla="*/ 2147483647 w 178"/>
                <a:gd name="T97" fmla="*/ 2147483647 h 86"/>
                <a:gd name="T98" fmla="*/ 2147483647 w 178"/>
                <a:gd name="T99" fmla="*/ 2147483647 h 86"/>
                <a:gd name="T100" fmla="*/ 2147483647 w 178"/>
                <a:gd name="T101" fmla="*/ 2147483647 h 86"/>
                <a:gd name="T102" fmla="*/ 2147483647 w 178"/>
                <a:gd name="T103" fmla="*/ 2147483647 h 86"/>
                <a:gd name="T104" fmla="*/ 2147483647 w 178"/>
                <a:gd name="T105" fmla="*/ 2147483647 h 86"/>
                <a:gd name="T106" fmla="*/ 2147483647 w 178"/>
                <a:gd name="T107" fmla="*/ 2147483647 h 86"/>
                <a:gd name="T108" fmla="*/ 2147483647 w 178"/>
                <a:gd name="T109" fmla="*/ 2147483647 h 86"/>
                <a:gd name="T110" fmla="*/ 2147483647 w 178"/>
                <a:gd name="T111" fmla="*/ 2147483647 h 86"/>
                <a:gd name="T112" fmla="*/ 2147483647 w 178"/>
                <a:gd name="T113" fmla="*/ 2147483647 h 86"/>
                <a:gd name="T114" fmla="*/ 2147483647 w 178"/>
                <a:gd name="T115" fmla="*/ 2147483647 h 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86"/>
                <a:gd name="T176" fmla="*/ 178 w 178"/>
                <a:gd name="T177" fmla="*/ 86 h 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6" name="Freeform 25"/>
            <p:cNvSpPr>
              <a:spLocks noEditPoints="1" noChangeArrowheads="1"/>
            </p:cNvSpPr>
            <p:nvPr/>
          </p:nvSpPr>
          <p:spPr bwMode="auto">
            <a:xfrm>
              <a:off x="550863" y="4117975"/>
              <a:ext cx="300038" cy="703263"/>
            </a:xfrm>
            <a:custGeom>
              <a:avLst/>
              <a:gdLst>
                <a:gd name="T0" fmla="*/ 2147483647 w 80"/>
                <a:gd name="T1" fmla="*/ 2147483647 h 187"/>
                <a:gd name="T2" fmla="*/ 2147483647 w 80"/>
                <a:gd name="T3" fmla="*/ 2147483647 h 187"/>
                <a:gd name="T4" fmla="*/ 2147483647 w 80"/>
                <a:gd name="T5" fmla="*/ 2147483647 h 187"/>
                <a:gd name="T6" fmla="*/ 2147483647 w 80"/>
                <a:gd name="T7" fmla="*/ 0 h 187"/>
                <a:gd name="T8" fmla="*/ 2147483647 w 80"/>
                <a:gd name="T9" fmla="*/ 2147483647 h 187"/>
                <a:gd name="T10" fmla="*/ 2147483647 w 80"/>
                <a:gd name="T11" fmla="*/ 2147483647 h 187"/>
                <a:gd name="T12" fmla="*/ 2147483647 w 80"/>
                <a:gd name="T13" fmla="*/ 2147483647 h 187"/>
                <a:gd name="T14" fmla="*/ 2147483647 w 80"/>
                <a:gd name="T15" fmla="*/ 2147483647 h 187"/>
                <a:gd name="T16" fmla="*/ 2147483647 w 80"/>
                <a:gd name="T17" fmla="*/ 2147483647 h 187"/>
                <a:gd name="T18" fmla="*/ 2147483647 w 80"/>
                <a:gd name="T19" fmla="*/ 2147483647 h 187"/>
                <a:gd name="T20" fmla="*/ 2147483647 w 80"/>
                <a:gd name="T21" fmla="*/ 2147483647 h 187"/>
                <a:gd name="T22" fmla="*/ 2147483647 w 80"/>
                <a:gd name="T23" fmla="*/ 2147483647 h 187"/>
                <a:gd name="T24" fmla="*/ 2147483647 w 80"/>
                <a:gd name="T25" fmla="*/ 2147483647 h 187"/>
                <a:gd name="T26" fmla="*/ 2147483647 w 80"/>
                <a:gd name="T27" fmla="*/ 2147483647 h 187"/>
                <a:gd name="T28" fmla="*/ 2147483647 w 80"/>
                <a:gd name="T29" fmla="*/ 2147483647 h 187"/>
                <a:gd name="T30" fmla="*/ 2147483647 w 80"/>
                <a:gd name="T31" fmla="*/ 2147483647 h 187"/>
                <a:gd name="T32" fmla="*/ 2147483647 w 80"/>
                <a:gd name="T33" fmla="*/ 2147483647 h 187"/>
                <a:gd name="T34" fmla="*/ 2147483647 w 80"/>
                <a:gd name="T35" fmla="*/ 2147483647 h 187"/>
                <a:gd name="T36" fmla="*/ 2147483647 w 80"/>
                <a:gd name="T37" fmla="*/ 2147483647 h 187"/>
                <a:gd name="T38" fmla="*/ 2147483647 w 80"/>
                <a:gd name="T39" fmla="*/ 2147483647 h 187"/>
                <a:gd name="T40" fmla="*/ 2147483647 w 80"/>
                <a:gd name="T41" fmla="*/ 2147483647 h 187"/>
                <a:gd name="T42" fmla="*/ 2147483647 w 80"/>
                <a:gd name="T43" fmla="*/ 2147483647 h 187"/>
                <a:gd name="T44" fmla="*/ 2147483647 w 80"/>
                <a:gd name="T45" fmla="*/ 2147483647 h 187"/>
                <a:gd name="T46" fmla="*/ 2147483647 w 80"/>
                <a:gd name="T47" fmla="*/ 2147483647 h 187"/>
                <a:gd name="T48" fmla="*/ 2147483647 w 80"/>
                <a:gd name="T49" fmla="*/ 2147483647 h 187"/>
                <a:gd name="T50" fmla="*/ 2147483647 w 80"/>
                <a:gd name="T51" fmla="*/ 2147483647 h 187"/>
                <a:gd name="T52" fmla="*/ 2147483647 w 80"/>
                <a:gd name="T53" fmla="*/ 2147483647 h 187"/>
                <a:gd name="T54" fmla="*/ 2147483647 w 80"/>
                <a:gd name="T55" fmla="*/ 2147483647 h 187"/>
                <a:gd name="T56" fmla="*/ 2147483647 w 80"/>
                <a:gd name="T57" fmla="*/ 2147483647 h 187"/>
                <a:gd name="T58" fmla="*/ 2147483647 w 80"/>
                <a:gd name="T59" fmla="*/ 2147483647 h 187"/>
                <a:gd name="T60" fmla="*/ 2147483647 w 80"/>
                <a:gd name="T61" fmla="*/ 2147483647 h 187"/>
                <a:gd name="T62" fmla="*/ 2147483647 w 80"/>
                <a:gd name="T63" fmla="*/ 2147483647 h 187"/>
                <a:gd name="T64" fmla="*/ 2147483647 w 80"/>
                <a:gd name="T65" fmla="*/ 2147483647 h 187"/>
                <a:gd name="T66" fmla="*/ 2147483647 w 80"/>
                <a:gd name="T67" fmla="*/ 2147483647 h 187"/>
                <a:gd name="T68" fmla="*/ 2147483647 w 80"/>
                <a:gd name="T69" fmla="*/ 2147483647 h 187"/>
                <a:gd name="T70" fmla="*/ 2147483647 w 80"/>
                <a:gd name="T71" fmla="*/ 2147483647 h 187"/>
                <a:gd name="T72" fmla="*/ 2147483647 w 80"/>
                <a:gd name="T73" fmla="*/ 2147483647 h 187"/>
                <a:gd name="T74" fmla="*/ 2147483647 w 80"/>
                <a:gd name="T75" fmla="*/ 2147483647 h 187"/>
                <a:gd name="T76" fmla="*/ 2147483647 w 80"/>
                <a:gd name="T77" fmla="*/ 2147483647 h 187"/>
                <a:gd name="T78" fmla="*/ 2147483647 w 80"/>
                <a:gd name="T79" fmla="*/ 2147483647 h 187"/>
                <a:gd name="T80" fmla="*/ 2147483647 w 80"/>
                <a:gd name="T81" fmla="*/ 2147483647 h 187"/>
                <a:gd name="T82" fmla="*/ 2147483647 w 80"/>
                <a:gd name="T83" fmla="*/ 2147483647 h 187"/>
                <a:gd name="T84" fmla="*/ 2147483647 w 80"/>
                <a:gd name="T85" fmla="*/ 2147483647 h 187"/>
                <a:gd name="T86" fmla="*/ 2147483647 w 80"/>
                <a:gd name="T87" fmla="*/ 2147483647 h 187"/>
                <a:gd name="T88" fmla="*/ 2147483647 w 80"/>
                <a:gd name="T89" fmla="*/ 2147483647 h 187"/>
                <a:gd name="T90" fmla="*/ 2147483647 w 80"/>
                <a:gd name="T91" fmla="*/ 2147483647 h 187"/>
                <a:gd name="T92" fmla="*/ 2147483647 w 80"/>
                <a:gd name="T93" fmla="*/ 2147483647 h 187"/>
                <a:gd name="T94" fmla="*/ 2147483647 w 80"/>
                <a:gd name="T95" fmla="*/ 2147483647 h 187"/>
                <a:gd name="T96" fmla="*/ 2147483647 w 80"/>
                <a:gd name="T97" fmla="*/ 2147483647 h 187"/>
                <a:gd name="T98" fmla="*/ 2147483647 w 80"/>
                <a:gd name="T99" fmla="*/ 2147483647 h 187"/>
                <a:gd name="T100" fmla="*/ 2147483647 w 80"/>
                <a:gd name="T101" fmla="*/ 2147483647 h 187"/>
                <a:gd name="T102" fmla="*/ 2147483647 w 80"/>
                <a:gd name="T103" fmla="*/ 2147483647 h 187"/>
                <a:gd name="T104" fmla="*/ 2147483647 w 80"/>
                <a:gd name="T105" fmla="*/ 2147483647 h 187"/>
                <a:gd name="T106" fmla="*/ 2147483647 w 80"/>
                <a:gd name="T107" fmla="*/ 2147483647 h 187"/>
                <a:gd name="T108" fmla="*/ 2147483647 w 80"/>
                <a:gd name="T109" fmla="*/ 2147483647 h 187"/>
                <a:gd name="T110" fmla="*/ 2147483647 w 80"/>
                <a:gd name="T111" fmla="*/ 2147483647 h 187"/>
                <a:gd name="T112" fmla="*/ 2147483647 w 80"/>
                <a:gd name="T113" fmla="*/ 2147483647 h 187"/>
                <a:gd name="T114" fmla="*/ 2147483647 w 80"/>
                <a:gd name="T115" fmla="*/ 2147483647 h 187"/>
                <a:gd name="T116" fmla="*/ 2147483647 w 80"/>
                <a:gd name="T117" fmla="*/ 2147483647 h 187"/>
                <a:gd name="T118" fmla="*/ 2147483647 w 80"/>
                <a:gd name="T119" fmla="*/ 2147483647 h 187"/>
                <a:gd name="T120" fmla="*/ 2147483647 w 80"/>
                <a:gd name="T121" fmla="*/ 2147483647 h 187"/>
                <a:gd name="T122" fmla="*/ 2147483647 w 80"/>
                <a:gd name="T123" fmla="*/ 2147483647 h 187"/>
                <a:gd name="T124" fmla="*/ 2147483647 w 80"/>
                <a:gd name="T125" fmla="*/ 214748364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0"/>
                <a:gd name="T190" fmla="*/ 0 h 187"/>
                <a:gd name="T191" fmla="*/ 80 w 80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7" name="Freeform 26"/>
            <p:cNvSpPr>
              <a:spLocks noEditPoints="1" noChangeArrowheads="1"/>
            </p:cNvSpPr>
            <p:nvPr/>
          </p:nvSpPr>
          <p:spPr bwMode="auto">
            <a:xfrm>
              <a:off x="0" y="4148138"/>
              <a:ext cx="457200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8" name="Freeform 27"/>
            <p:cNvSpPr>
              <a:spLocks noEditPoints="1" noChangeArrowheads="1"/>
            </p:cNvSpPr>
            <p:nvPr/>
          </p:nvSpPr>
          <p:spPr bwMode="auto">
            <a:xfrm>
              <a:off x="6586538" y="4656138"/>
              <a:ext cx="457200" cy="423863"/>
            </a:xfrm>
            <a:custGeom>
              <a:avLst/>
              <a:gdLst>
                <a:gd name="T0" fmla="*/ 2147483647 w 122"/>
                <a:gd name="T1" fmla="*/ 2147483647 h 113"/>
                <a:gd name="T2" fmla="*/ 2147483647 w 122"/>
                <a:gd name="T3" fmla="*/ 2147483647 h 113"/>
                <a:gd name="T4" fmla="*/ 2147483647 w 122"/>
                <a:gd name="T5" fmla="*/ 2147483647 h 113"/>
                <a:gd name="T6" fmla="*/ 2147483647 w 122"/>
                <a:gd name="T7" fmla="*/ 2147483647 h 113"/>
                <a:gd name="T8" fmla="*/ 2147483647 w 122"/>
                <a:gd name="T9" fmla="*/ 2147483647 h 113"/>
                <a:gd name="T10" fmla="*/ 2147483647 w 122"/>
                <a:gd name="T11" fmla="*/ 2147483647 h 113"/>
                <a:gd name="T12" fmla="*/ 2147483647 w 122"/>
                <a:gd name="T13" fmla="*/ 2147483647 h 113"/>
                <a:gd name="T14" fmla="*/ 2147483647 w 122"/>
                <a:gd name="T15" fmla="*/ 2147483647 h 113"/>
                <a:gd name="T16" fmla="*/ 2147483647 w 122"/>
                <a:gd name="T17" fmla="*/ 2147483647 h 113"/>
                <a:gd name="T18" fmla="*/ 2147483647 w 122"/>
                <a:gd name="T19" fmla="*/ 2147483647 h 113"/>
                <a:gd name="T20" fmla="*/ 2147483647 w 122"/>
                <a:gd name="T21" fmla="*/ 2147483647 h 113"/>
                <a:gd name="T22" fmla="*/ 2147483647 w 122"/>
                <a:gd name="T23" fmla="*/ 2147483647 h 113"/>
                <a:gd name="T24" fmla="*/ 2147483647 w 122"/>
                <a:gd name="T25" fmla="*/ 2147483647 h 113"/>
                <a:gd name="T26" fmla="*/ 2147483647 w 122"/>
                <a:gd name="T27" fmla="*/ 2147483647 h 113"/>
                <a:gd name="T28" fmla="*/ 2147483647 w 122"/>
                <a:gd name="T29" fmla="*/ 2147483647 h 113"/>
                <a:gd name="T30" fmla="*/ 2147483647 w 122"/>
                <a:gd name="T31" fmla="*/ 2147483647 h 113"/>
                <a:gd name="T32" fmla="*/ 2147483647 w 122"/>
                <a:gd name="T33" fmla="*/ 2147483647 h 113"/>
                <a:gd name="T34" fmla="*/ 2147483647 w 122"/>
                <a:gd name="T35" fmla="*/ 2147483647 h 113"/>
                <a:gd name="T36" fmla="*/ 2147483647 w 122"/>
                <a:gd name="T37" fmla="*/ 2147483647 h 113"/>
                <a:gd name="T38" fmla="*/ 2147483647 w 122"/>
                <a:gd name="T39" fmla="*/ 2147483647 h 113"/>
                <a:gd name="T40" fmla="*/ 2147483647 w 122"/>
                <a:gd name="T41" fmla="*/ 2147483647 h 113"/>
                <a:gd name="T42" fmla="*/ 2147483647 w 122"/>
                <a:gd name="T43" fmla="*/ 2147483647 h 113"/>
                <a:gd name="T44" fmla="*/ 2147483647 w 122"/>
                <a:gd name="T45" fmla="*/ 2147483647 h 113"/>
                <a:gd name="T46" fmla="*/ 2147483647 w 122"/>
                <a:gd name="T47" fmla="*/ 2147483647 h 113"/>
                <a:gd name="T48" fmla="*/ 2147483647 w 122"/>
                <a:gd name="T49" fmla="*/ 2147483647 h 113"/>
                <a:gd name="T50" fmla="*/ 2147483647 w 122"/>
                <a:gd name="T51" fmla="*/ 2147483647 h 113"/>
                <a:gd name="T52" fmla="*/ 2147483647 w 122"/>
                <a:gd name="T53" fmla="*/ 2147483647 h 113"/>
                <a:gd name="T54" fmla="*/ 2147483647 w 122"/>
                <a:gd name="T55" fmla="*/ 2147483647 h 113"/>
                <a:gd name="T56" fmla="*/ 2147483647 w 122"/>
                <a:gd name="T57" fmla="*/ 2147483647 h 113"/>
                <a:gd name="T58" fmla="*/ 2147483647 w 122"/>
                <a:gd name="T59" fmla="*/ 2147483647 h 113"/>
                <a:gd name="T60" fmla="*/ 2147483647 w 122"/>
                <a:gd name="T61" fmla="*/ 2147483647 h 113"/>
                <a:gd name="T62" fmla="*/ 2147483647 w 122"/>
                <a:gd name="T63" fmla="*/ 2147483647 h 113"/>
                <a:gd name="T64" fmla="*/ 2147483647 w 122"/>
                <a:gd name="T65" fmla="*/ 2147483647 h 113"/>
                <a:gd name="T66" fmla="*/ 2147483647 w 122"/>
                <a:gd name="T67" fmla="*/ 2147483647 h 113"/>
                <a:gd name="T68" fmla="*/ 2147483647 w 122"/>
                <a:gd name="T69" fmla="*/ 2147483647 h 113"/>
                <a:gd name="T70" fmla="*/ 2147483647 w 122"/>
                <a:gd name="T71" fmla="*/ 2147483647 h 113"/>
                <a:gd name="T72" fmla="*/ 2147483647 w 122"/>
                <a:gd name="T73" fmla="*/ 2147483647 h 113"/>
                <a:gd name="T74" fmla="*/ 2147483647 w 122"/>
                <a:gd name="T75" fmla="*/ 2147483647 h 113"/>
                <a:gd name="T76" fmla="*/ 2147483647 w 122"/>
                <a:gd name="T77" fmla="*/ 2147483647 h 113"/>
                <a:gd name="T78" fmla="*/ 2147483647 w 122"/>
                <a:gd name="T79" fmla="*/ 2147483647 h 113"/>
                <a:gd name="T80" fmla="*/ 2147483647 w 122"/>
                <a:gd name="T81" fmla="*/ 2147483647 h 113"/>
                <a:gd name="T82" fmla="*/ 2147483647 w 122"/>
                <a:gd name="T83" fmla="*/ 2147483647 h 113"/>
                <a:gd name="T84" fmla="*/ 2147483647 w 122"/>
                <a:gd name="T85" fmla="*/ 2147483647 h 113"/>
                <a:gd name="T86" fmla="*/ 2147483647 w 122"/>
                <a:gd name="T87" fmla="*/ 2147483647 h 113"/>
                <a:gd name="T88" fmla="*/ 2147483647 w 122"/>
                <a:gd name="T89" fmla="*/ 2147483647 h 113"/>
                <a:gd name="T90" fmla="*/ 2147483647 w 122"/>
                <a:gd name="T91" fmla="*/ 2147483647 h 113"/>
                <a:gd name="T92" fmla="*/ 2147483647 w 122"/>
                <a:gd name="T93" fmla="*/ 2147483647 h 113"/>
                <a:gd name="T94" fmla="*/ 2147483647 w 122"/>
                <a:gd name="T95" fmla="*/ 2147483647 h 113"/>
                <a:gd name="T96" fmla="*/ 2147483647 w 122"/>
                <a:gd name="T97" fmla="*/ 2147483647 h 113"/>
                <a:gd name="T98" fmla="*/ 2147483647 w 122"/>
                <a:gd name="T99" fmla="*/ 2147483647 h 113"/>
                <a:gd name="T100" fmla="*/ 2147483647 w 122"/>
                <a:gd name="T101" fmla="*/ 2147483647 h 113"/>
                <a:gd name="T102" fmla="*/ 2147483647 w 122"/>
                <a:gd name="T103" fmla="*/ 2147483647 h 113"/>
                <a:gd name="T104" fmla="*/ 2147483647 w 122"/>
                <a:gd name="T105" fmla="*/ 2147483647 h 113"/>
                <a:gd name="T106" fmla="*/ 2147483647 w 122"/>
                <a:gd name="T107" fmla="*/ 2147483647 h 113"/>
                <a:gd name="T108" fmla="*/ 2147483647 w 122"/>
                <a:gd name="T109" fmla="*/ 2147483647 h 113"/>
                <a:gd name="T110" fmla="*/ 2147483647 w 122"/>
                <a:gd name="T111" fmla="*/ 2147483647 h 113"/>
                <a:gd name="T112" fmla="*/ 2147483647 w 122"/>
                <a:gd name="T113" fmla="*/ 2147483647 h 113"/>
                <a:gd name="T114" fmla="*/ 2147483647 w 122"/>
                <a:gd name="T115" fmla="*/ 2147483647 h 113"/>
                <a:gd name="T116" fmla="*/ 2147483647 w 122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3"/>
                <a:gd name="T179" fmla="*/ 122 w 122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9" name="Freeform 28"/>
            <p:cNvSpPr>
              <a:spLocks noEditPoints="1" noChangeArrowheads="1"/>
            </p:cNvSpPr>
            <p:nvPr/>
          </p:nvSpPr>
          <p:spPr bwMode="auto">
            <a:xfrm>
              <a:off x="1133475" y="2894013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2147483647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0" name="Freeform 29"/>
            <p:cNvSpPr>
              <a:spLocks noEditPoints="1" noChangeArrowheads="1"/>
            </p:cNvSpPr>
            <p:nvPr/>
          </p:nvSpPr>
          <p:spPr bwMode="auto">
            <a:xfrm>
              <a:off x="3098800" y="468630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1" name="Freeform 30"/>
            <p:cNvSpPr>
              <a:spLocks noEditPoints="1" noChangeArrowheads="1"/>
            </p:cNvSpPr>
            <p:nvPr/>
          </p:nvSpPr>
          <p:spPr bwMode="auto">
            <a:xfrm>
              <a:off x="6484938" y="3028950"/>
              <a:ext cx="315913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2" name="Freeform 31"/>
            <p:cNvSpPr>
              <a:spLocks noEditPoints="1" noChangeArrowheads="1"/>
            </p:cNvSpPr>
            <p:nvPr/>
          </p:nvSpPr>
          <p:spPr bwMode="auto">
            <a:xfrm>
              <a:off x="1841500" y="2690813"/>
              <a:ext cx="266700" cy="40640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2147483647 w 71"/>
                <a:gd name="T23" fmla="*/ 2147483647 h 108"/>
                <a:gd name="T24" fmla="*/ 2147483647 w 71"/>
                <a:gd name="T25" fmla="*/ 2147483647 h 108"/>
                <a:gd name="T26" fmla="*/ 2147483647 w 71"/>
                <a:gd name="T27" fmla="*/ 2147483647 h 108"/>
                <a:gd name="T28" fmla="*/ 2147483647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2147483647 h 108"/>
                <a:gd name="T72" fmla="*/ 2147483647 w 71"/>
                <a:gd name="T73" fmla="*/ 2147483647 h 108"/>
                <a:gd name="T74" fmla="*/ 2147483647 w 71"/>
                <a:gd name="T75" fmla="*/ 2147483647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2147483647 w 71"/>
                <a:gd name="T81" fmla="*/ 2147483647 h 108"/>
                <a:gd name="T82" fmla="*/ 2147483647 w 71"/>
                <a:gd name="T83" fmla="*/ 2147483647 h 108"/>
                <a:gd name="T84" fmla="*/ 2147483647 w 71"/>
                <a:gd name="T85" fmla="*/ 2147483647 h 108"/>
                <a:gd name="T86" fmla="*/ 2147483647 w 71"/>
                <a:gd name="T87" fmla="*/ 2147483647 h 108"/>
                <a:gd name="T88" fmla="*/ 2147483647 w 71"/>
                <a:gd name="T89" fmla="*/ 2147483647 h 108"/>
                <a:gd name="T90" fmla="*/ 2147483647 w 71"/>
                <a:gd name="T91" fmla="*/ 2147483647 h 108"/>
                <a:gd name="T92" fmla="*/ 2147483647 w 71"/>
                <a:gd name="T93" fmla="*/ 2147483647 h 108"/>
                <a:gd name="T94" fmla="*/ 2147483647 w 71"/>
                <a:gd name="T95" fmla="*/ 2147483647 h 108"/>
                <a:gd name="T96" fmla="*/ 2147483647 w 71"/>
                <a:gd name="T97" fmla="*/ 2147483647 h 108"/>
                <a:gd name="T98" fmla="*/ 2147483647 w 71"/>
                <a:gd name="T99" fmla="*/ 2147483647 h 108"/>
                <a:gd name="T100" fmla="*/ 2147483647 w 71"/>
                <a:gd name="T101" fmla="*/ 2147483647 h 108"/>
                <a:gd name="T102" fmla="*/ 2147483647 w 71"/>
                <a:gd name="T103" fmla="*/ 2147483647 h 108"/>
                <a:gd name="T104" fmla="*/ 2147483647 w 71"/>
                <a:gd name="T105" fmla="*/ 2147483647 h 108"/>
                <a:gd name="T106" fmla="*/ 2147483647 w 71"/>
                <a:gd name="T107" fmla="*/ 2147483647 h 108"/>
                <a:gd name="T108" fmla="*/ 2147483647 w 71"/>
                <a:gd name="T109" fmla="*/ 2147483647 h 108"/>
                <a:gd name="T110" fmla="*/ 2147483647 w 71"/>
                <a:gd name="T111" fmla="*/ 2147483647 h 108"/>
                <a:gd name="T112" fmla="*/ 2147483647 w 71"/>
                <a:gd name="T113" fmla="*/ 2147483647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8"/>
                <a:gd name="T173" fmla="*/ 71 w 71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3" name="Freeform 32"/>
            <p:cNvSpPr>
              <a:spLocks noEditPoints="1" noChangeArrowheads="1"/>
            </p:cNvSpPr>
            <p:nvPr/>
          </p:nvSpPr>
          <p:spPr bwMode="auto">
            <a:xfrm>
              <a:off x="776288" y="2562225"/>
              <a:ext cx="225425" cy="808038"/>
            </a:xfrm>
            <a:custGeom>
              <a:avLst/>
              <a:gdLst>
                <a:gd name="T0" fmla="*/ 2147483647 w 60"/>
                <a:gd name="T1" fmla="*/ 2147483647 h 215"/>
                <a:gd name="T2" fmla="*/ 2147483647 w 60"/>
                <a:gd name="T3" fmla="*/ 2147483647 h 215"/>
                <a:gd name="T4" fmla="*/ 2147483647 w 60"/>
                <a:gd name="T5" fmla="*/ 2147483647 h 215"/>
                <a:gd name="T6" fmla="*/ 2147483647 w 60"/>
                <a:gd name="T7" fmla="*/ 2147483647 h 215"/>
                <a:gd name="T8" fmla="*/ 2147483647 w 60"/>
                <a:gd name="T9" fmla="*/ 2147483647 h 215"/>
                <a:gd name="T10" fmla="*/ 2147483647 w 60"/>
                <a:gd name="T11" fmla="*/ 2147483647 h 215"/>
                <a:gd name="T12" fmla="*/ 2147483647 w 60"/>
                <a:gd name="T13" fmla="*/ 2147483647 h 215"/>
                <a:gd name="T14" fmla="*/ 2147483647 w 60"/>
                <a:gd name="T15" fmla="*/ 2147483647 h 215"/>
                <a:gd name="T16" fmla="*/ 2147483647 w 60"/>
                <a:gd name="T17" fmla="*/ 2147483647 h 215"/>
                <a:gd name="T18" fmla="*/ 2147483647 w 60"/>
                <a:gd name="T19" fmla="*/ 2147483647 h 215"/>
                <a:gd name="T20" fmla="*/ 2147483647 w 60"/>
                <a:gd name="T21" fmla="*/ 2147483647 h 215"/>
                <a:gd name="T22" fmla="*/ 2147483647 w 60"/>
                <a:gd name="T23" fmla="*/ 2147483647 h 215"/>
                <a:gd name="T24" fmla="*/ 2147483647 w 60"/>
                <a:gd name="T25" fmla="*/ 2147483647 h 215"/>
                <a:gd name="T26" fmla="*/ 2147483647 w 60"/>
                <a:gd name="T27" fmla="*/ 2147483647 h 215"/>
                <a:gd name="T28" fmla="*/ 2147483647 w 60"/>
                <a:gd name="T29" fmla="*/ 2147483647 h 215"/>
                <a:gd name="T30" fmla="*/ 2147483647 w 60"/>
                <a:gd name="T31" fmla="*/ 2147483647 h 215"/>
                <a:gd name="T32" fmla="*/ 2147483647 w 60"/>
                <a:gd name="T33" fmla="*/ 2147483647 h 215"/>
                <a:gd name="T34" fmla="*/ 2147483647 w 60"/>
                <a:gd name="T35" fmla="*/ 2147483647 h 215"/>
                <a:gd name="T36" fmla="*/ 2147483647 w 60"/>
                <a:gd name="T37" fmla="*/ 2147483647 h 215"/>
                <a:gd name="T38" fmla="*/ 2147483647 w 60"/>
                <a:gd name="T39" fmla="*/ 2147483647 h 215"/>
                <a:gd name="T40" fmla="*/ 2147483647 w 60"/>
                <a:gd name="T41" fmla="*/ 2147483647 h 215"/>
                <a:gd name="T42" fmla="*/ 2147483647 w 60"/>
                <a:gd name="T43" fmla="*/ 2147483647 h 215"/>
                <a:gd name="T44" fmla="*/ 2147483647 w 60"/>
                <a:gd name="T45" fmla="*/ 2147483647 h 215"/>
                <a:gd name="T46" fmla="*/ 2147483647 w 60"/>
                <a:gd name="T47" fmla="*/ 2147483647 h 215"/>
                <a:gd name="T48" fmla="*/ 2147483647 w 60"/>
                <a:gd name="T49" fmla="*/ 2147483647 h 215"/>
                <a:gd name="T50" fmla="*/ 2147483647 w 60"/>
                <a:gd name="T51" fmla="*/ 2147483647 h 215"/>
                <a:gd name="T52" fmla="*/ 2147483647 w 60"/>
                <a:gd name="T53" fmla="*/ 2147483647 h 215"/>
                <a:gd name="T54" fmla="*/ 2147483647 w 60"/>
                <a:gd name="T55" fmla="*/ 2147483647 h 215"/>
                <a:gd name="T56" fmla="*/ 2147483647 w 60"/>
                <a:gd name="T57" fmla="*/ 2147483647 h 215"/>
                <a:gd name="T58" fmla="*/ 2147483647 w 60"/>
                <a:gd name="T59" fmla="*/ 2147483647 h 215"/>
                <a:gd name="T60" fmla="*/ 2147483647 w 60"/>
                <a:gd name="T61" fmla="*/ 2147483647 h 215"/>
                <a:gd name="T62" fmla="*/ 2147483647 w 60"/>
                <a:gd name="T63" fmla="*/ 2147483647 h 215"/>
                <a:gd name="T64" fmla="*/ 2147483647 w 60"/>
                <a:gd name="T65" fmla="*/ 2147483647 h 215"/>
                <a:gd name="T66" fmla="*/ 2147483647 w 60"/>
                <a:gd name="T67" fmla="*/ 2147483647 h 215"/>
                <a:gd name="T68" fmla="*/ 2147483647 w 60"/>
                <a:gd name="T69" fmla="*/ 2147483647 h 215"/>
                <a:gd name="T70" fmla="*/ 2147483647 w 60"/>
                <a:gd name="T71" fmla="*/ 2147483647 h 215"/>
                <a:gd name="T72" fmla="*/ 2147483647 w 60"/>
                <a:gd name="T73" fmla="*/ 2147483647 h 215"/>
                <a:gd name="T74" fmla="*/ 2147483647 w 60"/>
                <a:gd name="T75" fmla="*/ 2147483647 h 215"/>
                <a:gd name="T76" fmla="*/ 2147483647 w 60"/>
                <a:gd name="T77" fmla="*/ 2147483647 h 215"/>
                <a:gd name="T78" fmla="*/ 2147483647 w 60"/>
                <a:gd name="T79" fmla="*/ 2147483647 h 215"/>
                <a:gd name="T80" fmla="*/ 2147483647 w 60"/>
                <a:gd name="T81" fmla="*/ 2147483647 h 215"/>
                <a:gd name="T82" fmla="*/ 2147483647 w 60"/>
                <a:gd name="T83" fmla="*/ 2147483647 h 215"/>
                <a:gd name="T84" fmla="*/ 2147483647 w 60"/>
                <a:gd name="T85" fmla="*/ 2147483647 h 215"/>
                <a:gd name="T86" fmla="*/ 2147483647 w 60"/>
                <a:gd name="T87" fmla="*/ 2147483647 h 215"/>
                <a:gd name="T88" fmla="*/ 2147483647 w 60"/>
                <a:gd name="T89" fmla="*/ 2147483647 h 215"/>
                <a:gd name="T90" fmla="*/ 2147483647 w 60"/>
                <a:gd name="T91" fmla="*/ 2147483647 h 215"/>
                <a:gd name="T92" fmla="*/ 2147483647 w 60"/>
                <a:gd name="T93" fmla="*/ 2147483647 h 215"/>
                <a:gd name="T94" fmla="*/ 2147483647 w 60"/>
                <a:gd name="T95" fmla="*/ 2147483647 h 215"/>
                <a:gd name="T96" fmla="*/ 2147483647 w 60"/>
                <a:gd name="T97" fmla="*/ 2147483647 h 215"/>
                <a:gd name="T98" fmla="*/ 2147483647 w 60"/>
                <a:gd name="T99" fmla="*/ 2147483647 h 215"/>
                <a:gd name="T100" fmla="*/ 2147483647 w 60"/>
                <a:gd name="T101" fmla="*/ 2147483647 h 215"/>
                <a:gd name="T102" fmla="*/ 2147483647 w 60"/>
                <a:gd name="T103" fmla="*/ 2147483647 h 215"/>
                <a:gd name="T104" fmla="*/ 2147483647 w 60"/>
                <a:gd name="T105" fmla="*/ 2147483647 h 215"/>
                <a:gd name="T106" fmla="*/ 2147483647 w 60"/>
                <a:gd name="T107" fmla="*/ 2147483647 h 215"/>
                <a:gd name="T108" fmla="*/ 2147483647 w 60"/>
                <a:gd name="T109" fmla="*/ 2147483647 h 215"/>
                <a:gd name="T110" fmla="*/ 2147483647 w 60"/>
                <a:gd name="T111" fmla="*/ 2147483647 h 215"/>
                <a:gd name="T112" fmla="*/ 2147483647 w 60"/>
                <a:gd name="T113" fmla="*/ 2147483647 h 215"/>
                <a:gd name="T114" fmla="*/ 2147483647 w 60"/>
                <a:gd name="T115" fmla="*/ 2147483647 h 2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"/>
                <a:gd name="T175" fmla="*/ 0 h 215"/>
                <a:gd name="T176" fmla="*/ 60 w 60"/>
                <a:gd name="T177" fmla="*/ 215 h 21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4" name="Freeform 33"/>
            <p:cNvSpPr>
              <a:spLocks noChangeArrowheads="1"/>
            </p:cNvSpPr>
            <p:nvPr/>
          </p:nvSpPr>
          <p:spPr bwMode="auto">
            <a:xfrm>
              <a:off x="938213" y="3265488"/>
              <a:ext cx="22225" cy="41275"/>
            </a:xfrm>
            <a:custGeom>
              <a:avLst/>
              <a:gdLst>
                <a:gd name="T0" fmla="*/ 2147483647 w 6"/>
                <a:gd name="T1" fmla="*/ 2147483647 h 11"/>
                <a:gd name="T2" fmla="*/ 0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1"/>
                <a:gd name="T17" fmla="*/ 6 w 6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5" name="Freeform 34"/>
            <p:cNvSpPr>
              <a:spLocks noEditPoints="1" noChangeArrowheads="1"/>
            </p:cNvSpPr>
            <p:nvPr/>
          </p:nvSpPr>
          <p:spPr bwMode="auto">
            <a:xfrm>
              <a:off x="10256838" y="1866900"/>
              <a:ext cx="811213" cy="207963"/>
            </a:xfrm>
            <a:custGeom>
              <a:avLst/>
              <a:gdLst>
                <a:gd name="T0" fmla="*/ 2147483647 w 216"/>
                <a:gd name="T1" fmla="*/ 2147483647 h 55"/>
                <a:gd name="T2" fmla="*/ 2147483647 w 216"/>
                <a:gd name="T3" fmla="*/ 2147483647 h 55"/>
                <a:gd name="T4" fmla="*/ 2147483647 w 216"/>
                <a:gd name="T5" fmla="*/ 2147483647 h 55"/>
                <a:gd name="T6" fmla="*/ 2147483647 w 216"/>
                <a:gd name="T7" fmla="*/ 2147483647 h 55"/>
                <a:gd name="T8" fmla="*/ 2147483647 w 216"/>
                <a:gd name="T9" fmla="*/ 2147483647 h 55"/>
                <a:gd name="T10" fmla="*/ 2147483647 w 216"/>
                <a:gd name="T11" fmla="*/ 2147483647 h 55"/>
                <a:gd name="T12" fmla="*/ 2147483647 w 216"/>
                <a:gd name="T13" fmla="*/ 2147483647 h 55"/>
                <a:gd name="T14" fmla="*/ 2147483647 w 216"/>
                <a:gd name="T15" fmla="*/ 2147483647 h 55"/>
                <a:gd name="T16" fmla="*/ 2147483647 w 216"/>
                <a:gd name="T17" fmla="*/ 2147483647 h 55"/>
                <a:gd name="T18" fmla="*/ 2147483647 w 216"/>
                <a:gd name="T19" fmla="*/ 2147483647 h 55"/>
                <a:gd name="T20" fmla="*/ 2147483647 w 216"/>
                <a:gd name="T21" fmla="*/ 2147483647 h 55"/>
                <a:gd name="T22" fmla="*/ 2147483647 w 216"/>
                <a:gd name="T23" fmla="*/ 2147483647 h 55"/>
                <a:gd name="T24" fmla="*/ 2147483647 w 216"/>
                <a:gd name="T25" fmla="*/ 2147483647 h 55"/>
                <a:gd name="T26" fmla="*/ 2147483647 w 216"/>
                <a:gd name="T27" fmla="*/ 2147483647 h 55"/>
                <a:gd name="T28" fmla="*/ 2147483647 w 216"/>
                <a:gd name="T29" fmla="*/ 2147483647 h 55"/>
                <a:gd name="T30" fmla="*/ 2147483647 w 216"/>
                <a:gd name="T31" fmla="*/ 2147483647 h 55"/>
                <a:gd name="T32" fmla="*/ 2147483647 w 216"/>
                <a:gd name="T33" fmla="*/ 2147483647 h 55"/>
                <a:gd name="T34" fmla="*/ 2147483647 w 216"/>
                <a:gd name="T35" fmla="*/ 2147483647 h 55"/>
                <a:gd name="T36" fmla="*/ 2147483647 w 216"/>
                <a:gd name="T37" fmla="*/ 2147483647 h 55"/>
                <a:gd name="T38" fmla="*/ 2147483647 w 216"/>
                <a:gd name="T39" fmla="*/ 2147483647 h 55"/>
                <a:gd name="T40" fmla="*/ 2147483647 w 216"/>
                <a:gd name="T41" fmla="*/ 2147483647 h 55"/>
                <a:gd name="T42" fmla="*/ 2147483647 w 216"/>
                <a:gd name="T43" fmla="*/ 2147483647 h 55"/>
                <a:gd name="T44" fmla="*/ 2147483647 w 216"/>
                <a:gd name="T45" fmla="*/ 2147483647 h 55"/>
                <a:gd name="T46" fmla="*/ 2147483647 w 216"/>
                <a:gd name="T47" fmla="*/ 2147483647 h 55"/>
                <a:gd name="T48" fmla="*/ 2147483647 w 216"/>
                <a:gd name="T49" fmla="*/ 2147483647 h 55"/>
                <a:gd name="T50" fmla="*/ 2147483647 w 216"/>
                <a:gd name="T51" fmla="*/ 2147483647 h 55"/>
                <a:gd name="T52" fmla="*/ 2147483647 w 216"/>
                <a:gd name="T53" fmla="*/ 2147483647 h 55"/>
                <a:gd name="T54" fmla="*/ 2147483647 w 216"/>
                <a:gd name="T55" fmla="*/ 2147483647 h 55"/>
                <a:gd name="T56" fmla="*/ 2147483647 w 216"/>
                <a:gd name="T57" fmla="*/ 2147483647 h 55"/>
                <a:gd name="T58" fmla="*/ 2147483647 w 216"/>
                <a:gd name="T59" fmla="*/ 2147483647 h 55"/>
                <a:gd name="T60" fmla="*/ 2147483647 w 216"/>
                <a:gd name="T61" fmla="*/ 2147483647 h 55"/>
                <a:gd name="T62" fmla="*/ 2147483647 w 216"/>
                <a:gd name="T63" fmla="*/ 2147483647 h 55"/>
                <a:gd name="T64" fmla="*/ 2147483647 w 216"/>
                <a:gd name="T65" fmla="*/ 2147483647 h 55"/>
                <a:gd name="T66" fmla="*/ 2147483647 w 216"/>
                <a:gd name="T67" fmla="*/ 2147483647 h 55"/>
                <a:gd name="T68" fmla="*/ 2147483647 w 216"/>
                <a:gd name="T69" fmla="*/ 2147483647 h 55"/>
                <a:gd name="T70" fmla="*/ 2147483647 w 216"/>
                <a:gd name="T71" fmla="*/ 2147483647 h 55"/>
                <a:gd name="T72" fmla="*/ 2147483647 w 216"/>
                <a:gd name="T73" fmla="*/ 2147483647 h 55"/>
                <a:gd name="T74" fmla="*/ 2147483647 w 216"/>
                <a:gd name="T75" fmla="*/ 2147483647 h 55"/>
                <a:gd name="T76" fmla="*/ 2147483647 w 216"/>
                <a:gd name="T77" fmla="*/ 2147483647 h 55"/>
                <a:gd name="T78" fmla="*/ 2147483647 w 216"/>
                <a:gd name="T79" fmla="*/ 2147483647 h 55"/>
                <a:gd name="T80" fmla="*/ 2147483647 w 216"/>
                <a:gd name="T81" fmla="*/ 2147483647 h 55"/>
                <a:gd name="T82" fmla="*/ 2147483647 w 216"/>
                <a:gd name="T83" fmla="*/ 2147483647 h 55"/>
                <a:gd name="T84" fmla="*/ 2147483647 w 216"/>
                <a:gd name="T85" fmla="*/ 2147483647 h 55"/>
                <a:gd name="T86" fmla="*/ 2147483647 w 216"/>
                <a:gd name="T87" fmla="*/ 2147483647 h 55"/>
                <a:gd name="T88" fmla="*/ 2147483647 w 216"/>
                <a:gd name="T89" fmla="*/ 2147483647 h 55"/>
                <a:gd name="T90" fmla="*/ 2147483647 w 216"/>
                <a:gd name="T91" fmla="*/ 2147483647 h 55"/>
                <a:gd name="T92" fmla="*/ 2147483647 w 216"/>
                <a:gd name="T93" fmla="*/ 2147483647 h 55"/>
                <a:gd name="T94" fmla="*/ 2147483647 w 216"/>
                <a:gd name="T95" fmla="*/ 2147483647 h 55"/>
                <a:gd name="T96" fmla="*/ 2147483647 w 216"/>
                <a:gd name="T97" fmla="*/ 2147483647 h 55"/>
                <a:gd name="T98" fmla="*/ 2147483647 w 216"/>
                <a:gd name="T99" fmla="*/ 2147483647 h 55"/>
                <a:gd name="T100" fmla="*/ 2147483647 w 216"/>
                <a:gd name="T101" fmla="*/ 2147483647 h 55"/>
                <a:gd name="T102" fmla="*/ 2147483647 w 216"/>
                <a:gd name="T103" fmla="*/ 2147483647 h 55"/>
                <a:gd name="T104" fmla="*/ 2147483647 w 216"/>
                <a:gd name="T105" fmla="*/ 2147483647 h 55"/>
                <a:gd name="T106" fmla="*/ 2147483647 w 216"/>
                <a:gd name="T107" fmla="*/ 2147483647 h 55"/>
                <a:gd name="T108" fmla="*/ 2147483647 w 216"/>
                <a:gd name="T109" fmla="*/ 2147483647 h 55"/>
                <a:gd name="T110" fmla="*/ 2147483647 w 216"/>
                <a:gd name="T111" fmla="*/ 2147483647 h 55"/>
                <a:gd name="T112" fmla="*/ 2147483647 w 216"/>
                <a:gd name="T113" fmla="*/ 2147483647 h 55"/>
                <a:gd name="T114" fmla="*/ 2147483647 w 216"/>
                <a:gd name="T115" fmla="*/ 2147483647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16"/>
                <a:gd name="T175" fmla="*/ 0 h 55"/>
                <a:gd name="T176" fmla="*/ 216 w 216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6" name="Freeform 35"/>
            <p:cNvSpPr>
              <a:spLocks noChangeArrowheads="1"/>
            </p:cNvSpPr>
            <p:nvPr/>
          </p:nvSpPr>
          <p:spPr bwMode="auto">
            <a:xfrm>
              <a:off x="10320338" y="2014538"/>
              <a:ext cx="41275" cy="22225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7" name="Freeform 36"/>
            <p:cNvSpPr>
              <a:spLocks noChangeArrowheads="1"/>
            </p:cNvSpPr>
            <p:nvPr/>
          </p:nvSpPr>
          <p:spPr bwMode="auto">
            <a:xfrm>
              <a:off x="1073150" y="3067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8" name="Freeform 37"/>
            <p:cNvSpPr>
              <a:spLocks noEditPoints="1" noChangeArrowheads="1"/>
            </p:cNvSpPr>
            <p:nvPr/>
          </p:nvSpPr>
          <p:spPr bwMode="auto">
            <a:xfrm>
              <a:off x="3629025" y="3205163"/>
              <a:ext cx="209550" cy="236538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2147483647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2147483647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2147483647 w 56"/>
                <a:gd name="T47" fmla="*/ 2147483647 h 63"/>
                <a:gd name="T48" fmla="*/ 2147483647 w 56"/>
                <a:gd name="T49" fmla="*/ 2147483647 h 63"/>
                <a:gd name="T50" fmla="*/ 2147483647 w 56"/>
                <a:gd name="T51" fmla="*/ 2147483647 h 63"/>
                <a:gd name="T52" fmla="*/ 2147483647 w 56"/>
                <a:gd name="T53" fmla="*/ 2147483647 h 63"/>
                <a:gd name="T54" fmla="*/ 2147483647 w 56"/>
                <a:gd name="T55" fmla="*/ 2147483647 h 63"/>
                <a:gd name="T56" fmla="*/ 2147483647 w 56"/>
                <a:gd name="T57" fmla="*/ 2147483647 h 63"/>
                <a:gd name="T58" fmla="*/ 2147483647 w 56"/>
                <a:gd name="T59" fmla="*/ 2147483647 h 63"/>
                <a:gd name="T60" fmla="*/ 2147483647 w 56"/>
                <a:gd name="T61" fmla="*/ 2147483647 h 63"/>
                <a:gd name="T62" fmla="*/ 2147483647 w 56"/>
                <a:gd name="T63" fmla="*/ 2147483647 h 63"/>
                <a:gd name="T64" fmla="*/ 2147483647 w 56"/>
                <a:gd name="T65" fmla="*/ 2147483647 h 63"/>
                <a:gd name="T66" fmla="*/ 2147483647 w 56"/>
                <a:gd name="T67" fmla="*/ 2147483647 h 63"/>
                <a:gd name="T68" fmla="*/ 2147483647 w 56"/>
                <a:gd name="T69" fmla="*/ 2147483647 h 63"/>
                <a:gd name="T70" fmla="*/ 2147483647 w 56"/>
                <a:gd name="T71" fmla="*/ 2147483647 h 63"/>
                <a:gd name="T72" fmla="*/ 2147483647 w 56"/>
                <a:gd name="T73" fmla="*/ 2147483647 h 63"/>
                <a:gd name="T74" fmla="*/ 2147483647 w 56"/>
                <a:gd name="T75" fmla="*/ 2147483647 h 63"/>
                <a:gd name="T76" fmla="*/ 2147483647 w 56"/>
                <a:gd name="T77" fmla="*/ 2147483647 h 63"/>
                <a:gd name="T78" fmla="*/ 2147483647 w 56"/>
                <a:gd name="T79" fmla="*/ 2147483647 h 63"/>
                <a:gd name="T80" fmla="*/ 2147483647 w 56"/>
                <a:gd name="T81" fmla="*/ 2147483647 h 63"/>
                <a:gd name="T82" fmla="*/ 2147483647 w 56"/>
                <a:gd name="T83" fmla="*/ 2147483647 h 63"/>
                <a:gd name="T84" fmla="*/ 2147483647 w 56"/>
                <a:gd name="T85" fmla="*/ 2147483647 h 63"/>
                <a:gd name="T86" fmla="*/ 2147483647 w 56"/>
                <a:gd name="T87" fmla="*/ 2147483647 h 63"/>
                <a:gd name="T88" fmla="*/ 2147483647 w 56"/>
                <a:gd name="T89" fmla="*/ 2147483647 h 63"/>
                <a:gd name="T90" fmla="*/ 2147483647 w 56"/>
                <a:gd name="T91" fmla="*/ 2147483647 h 63"/>
                <a:gd name="T92" fmla="*/ 2147483647 w 56"/>
                <a:gd name="T93" fmla="*/ 2147483647 h 63"/>
                <a:gd name="T94" fmla="*/ 2147483647 w 56"/>
                <a:gd name="T95" fmla="*/ 2147483647 h 63"/>
                <a:gd name="T96" fmla="*/ 2147483647 w 56"/>
                <a:gd name="T97" fmla="*/ 2147483647 h 63"/>
                <a:gd name="T98" fmla="*/ 2147483647 w 56"/>
                <a:gd name="T99" fmla="*/ 2147483647 h 63"/>
                <a:gd name="T100" fmla="*/ 2147483647 w 56"/>
                <a:gd name="T101" fmla="*/ 2147483647 h 63"/>
                <a:gd name="T102" fmla="*/ 2147483647 w 56"/>
                <a:gd name="T103" fmla="*/ 2147483647 h 63"/>
                <a:gd name="T104" fmla="*/ 2147483647 w 56"/>
                <a:gd name="T105" fmla="*/ 2147483647 h 63"/>
                <a:gd name="T106" fmla="*/ 2147483647 w 56"/>
                <a:gd name="T107" fmla="*/ 2147483647 h 63"/>
                <a:gd name="T108" fmla="*/ 2147483647 w 56"/>
                <a:gd name="T109" fmla="*/ 2147483647 h 63"/>
                <a:gd name="T110" fmla="*/ 2147483647 w 56"/>
                <a:gd name="T111" fmla="*/ 2147483647 h 63"/>
                <a:gd name="T112" fmla="*/ 2147483647 w 56"/>
                <a:gd name="T113" fmla="*/ 2147483647 h 63"/>
                <a:gd name="T114" fmla="*/ 2147483647 w 56"/>
                <a:gd name="T115" fmla="*/ 2147483647 h 63"/>
                <a:gd name="T116" fmla="*/ 2147483647 w 56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3"/>
                <a:gd name="T179" fmla="*/ 56 w 56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9" name="Freeform 38"/>
            <p:cNvSpPr>
              <a:spLocks noEditPoints="1" noChangeArrowheads="1"/>
            </p:cNvSpPr>
            <p:nvPr/>
          </p:nvSpPr>
          <p:spPr bwMode="auto">
            <a:xfrm>
              <a:off x="10650538" y="4081463"/>
              <a:ext cx="211138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0" name="Freeform 39"/>
            <p:cNvSpPr>
              <a:spLocks noEditPoints="1" noChangeArrowheads="1"/>
            </p:cNvSpPr>
            <p:nvPr/>
          </p:nvSpPr>
          <p:spPr bwMode="auto">
            <a:xfrm>
              <a:off x="11098213" y="442913"/>
              <a:ext cx="209550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1" name="Freeform 40"/>
            <p:cNvSpPr>
              <a:spLocks noEditPoints="1" noChangeArrowheads="1"/>
            </p:cNvSpPr>
            <p:nvPr/>
          </p:nvSpPr>
          <p:spPr bwMode="auto">
            <a:xfrm>
              <a:off x="1590675" y="3257550"/>
              <a:ext cx="420688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2" name="Freeform 41"/>
            <p:cNvSpPr>
              <a:spLocks noEditPoints="1" noChangeArrowheads="1"/>
            </p:cNvSpPr>
            <p:nvPr/>
          </p:nvSpPr>
          <p:spPr bwMode="auto">
            <a:xfrm>
              <a:off x="476250" y="3348038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3" name="Freeform 42"/>
            <p:cNvSpPr>
              <a:spLocks noEditPoints="1" noChangeArrowheads="1"/>
            </p:cNvSpPr>
            <p:nvPr/>
          </p:nvSpPr>
          <p:spPr bwMode="auto">
            <a:xfrm>
              <a:off x="704850" y="211613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4" name="Freeform 43"/>
            <p:cNvSpPr>
              <a:spLocks noEditPoints="1" noChangeArrowheads="1"/>
            </p:cNvSpPr>
            <p:nvPr/>
          </p:nvSpPr>
          <p:spPr bwMode="auto">
            <a:xfrm>
              <a:off x="630238" y="22129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5" name="Freeform 44"/>
            <p:cNvSpPr>
              <a:spLocks noEditPoints="1" noChangeArrowheads="1"/>
            </p:cNvSpPr>
            <p:nvPr/>
          </p:nvSpPr>
          <p:spPr bwMode="auto">
            <a:xfrm>
              <a:off x="715963" y="230346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6" name="Freeform 45"/>
            <p:cNvSpPr>
              <a:spLocks noEditPoints="1" noChangeArrowheads="1"/>
            </p:cNvSpPr>
            <p:nvPr/>
          </p:nvSpPr>
          <p:spPr bwMode="auto">
            <a:xfrm>
              <a:off x="5873750" y="3825875"/>
              <a:ext cx="93663" cy="77788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7" name="Freeform 46"/>
            <p:cNvSpPr>
              <a:spLocks noEditPoints="1" noChangeArrowheads="1"/>
            </p:cNvSpPr>
            <p:nvPr/>
          </p:nvSpPr>
          <p:spPr bwMode="auto">
            <a:xfrm>
              <a:off x="5797550" y="3919538"/>
              <a:ext cx="263525" cy="71438"/>
            </a:xfrm>
            <a:custGeom>
              <a:avLst/>
              <a:gdLst>
                <a:gd name="T0" fmla="*/ 2147483647 w 70"/>
                <a:gd name="T1" fmla="*/ 2147483647 h 19"/>
                <a:gd name="T2" fmla="*/ 2147483647 w 70"/>
                <a:gd name="T3" fmla="*/ 2147483647 h 19"/>
                <a:gd name="T4" fmla="*/ 2147483647 w 70"/>
                <a:gd name="T5" fmla="*/ 2147483647 h 19"/>
                <a:gd name="T6" fmla="*/ 2147483647 w 70"/>
                <a:gd name="T7" fmla="*/ 2147483647 h 19"/>
                <a:gd name="T8" fmla="*/ 2147483647 w 70"/>
                <a:gd name="T9" fmla="*/ 2147483647 h 19"/>
                <a:gd name="T10" fmla="*/ 2147483647 w 70"/>
                <a:gd name="T11" fmla="*/ 2147483647 h 19"/>
                <a:gd name="T12" fmla="*/ 2147483647 w 70"/>
                <a:gd name="T13" fmla="*/ 2147483647 h 19"/>
                <a:gd name="T14" fmla="*/ 2147483647 w 70"/>
                <a:gd name="T15" fmla="*/ 2147483647 h 19"/>
                <a:gd name="T16" fmla="*/ 2147483647 w 70"/>
                <a:gd name="T17" fmla="*/ 2147483647 h 19"/>
                <a:gd name="T18" fmla="*/ 2147483647 w 70"/>
                <a:gd name="T19" fmla="*/ 2147483647 h 19"/>
                <a:gd name="T20" fmla="*/ 2147483647 w 70"/>
                <a:gd name="T21" fmla="*/ 2147483647 h 19"/>
                <a:gd name="T22" fmla="*/ 2147483647 w 70"/>
                <a:gd name="T23" fmla="*/ 2147483647 h 19"/>
                <a:gd name="T24" fmla="*/ 2147483647 w 70"/>
                <a:gd name="T25" fmla="*/ 2147483647 h 19"/>
                <a:gd name="T26" fmla="*/ 2147483647 w 70"/>
                <a:gd name="T27" fmla="*/ 2147483647 h 19"/>
                <a:gd name="T28" fmla="*/ 2147483647 w 70"/>
                <a:gd name="T29" fmla="*/ 2147483647 h 19"/>
                <a:gd name="T30" fmla="*/ 2147483647 w 70"/>
                <a:gd name="T31" fmla="*/ 2147483647 h 19"/>
                <a:gd name="T32" fmla="*/ 2147483647 w 70"/>
                <a:gd name="T33" fmla="*/ 2147483647 h 19"/>
                <a:gd name="T34" fmla="*/ 2147483647 w 70"/>
                <a:gd name="T35" fmla="*/ 2147483647 h 19"/>
                <a:gd name="T36" fmla="*/ 2147483647 w 70"/>
                <a:gd name="T37" fmla="*/ 2147483647 h 19"/>
                <a:gd name="T38" fmla="*/ 2147483647 w 70"/>
                <a:gd name="T39" fmla="*/ 2147483647 h 19"/>
                <a:gd name="T40" fmla="*/ 2147483647 w 70"/>
                <a:gd name="T41" fmla="*/ 2147483647 h 19"/>
                <a:gd name="T42" fmla="*/ 2147483647 w 70"/>
                <a:gd name="T43" fmla="*/ 2147483647 h 19"/>
                <a:gd name="T44" fmla="*/ 2147483647 w 70"/>
                <a:gd name="T45" fmla="*/ 2147483647 h 19"/>
                <a:gd name="T46" fmla="*/ 2147483647 w 70"/>
                <a:gd name="T47" fmla="*/ 2147483647 h 19"/>
                <a:gd name="T48" fmla="*/ 2147483647 w 70"/>
                <a:gd name="T49" fmla="*/ 2147483647 h 19"/>
                <a:gd name="T50" fmla="*/ 2147483647 w 70"/>
                <a:gd name="T51" fmla="*/ 2147483647 h 19"/>
                <a:gd name="T52" fmla="*/ 2147483647 w 70"/>
                <a:gd name="T53" fmla="*/ 2147483647 h 19"/>
                <a:gd name="T54" fmla="*/ 2147483647 w 70"/>
                <a:gd name="T55" fmla="*/ 2147483647 h 19"/>
                <a:gd name="T56" fmla="*/ 2147483647 w 70"/>
                <a:gd name="T57" fmla="*/ 2147483647 h 19"/>
                <a:gd name="T58" fmla="*/ 2147483647 w 70"/>
                <a:gd name="T59" fmla="*/ 2147483647 h 19"/>
                <a:gd name="T60" fmla="*/ 2147483647 w 70"/>
                <a:gd name="T61" fmla="*/ 2147483647 h 19"/>
                <a:gd name="T62" fmla="*/ 2147483647 w 70"/>
                <a:gd name="T63" fmla="*/ 2147483647 h 19"/>
                <a:gd name="T64" fmla="*/ 2147483647 w 70"/>
                <a:gd name="T65" fmla="*/ 2147483647 h 19"/>
                <a:gd name="T66" fmla="*/ 2147483647 w 70"/>
                <a:gd name="T67" fmla="*/ 2147483647 h 19"/>
                <a:gd name="T68" fmla="*/ 2147483647 w 70"/>
                <a:gd name="T69" fmla="*/ 2147483647 h 19"/>
                <a:gd name="T70" fmla="*/ 2147483647 w 70"/>
                <a:gd name="T71" fmla="*/ 2147483647 h 19"/>
                <a:gd name="T72" fmla="*/ 2147483647 w 70"/>
                <a:gd name="T73" fmla="*/ 2147483647 h 19"/>
                <a:gd name="T74" fmla="*/ 2147483647 w 70"/>
                <a:gd name="T75" fmla="*/ 2147483647 h 19"/>
                <a:gd name="T76" fmla="*/ 2147483647 w 70"/>
                <a:gd name="T77" fmla="*/ 2147483647 h 19"/>
                <a:gd name="T78" fmla="*/ 2147483647 w 70"/>
                <a:gd name="T79" fmla="*/ 2147483647 h 19"/>
                <a:gd name="T80" fmla="*/ 2147483647 w 70"/>
                <a:gd name="T81" fmla="*/ 2147483647 h 19"/>
                <a:gd name="T82" fmla="*/ 2147483647 w 70"/>
                <a:gd name="T83" fmla="*/ 2147483647 h 19"/>
                <a:gd name="T84" fmla="*/ 2147483647 w 70"/>
                <a:gd name="T85" fmla="*/ 2147483647 h 19"/>
                <a:gd name="T86" fmla="*/ 2147483647 w 70"/>
                <a:gd name="T87" fmla="*/ 2147483647 h 19"/>
                <a:gd name="T88" fmla="*/ 2147483647 w 70"/>
                <a:gd name="T89" fmla="*/ 2147483647 h 19"/>
                <a:gd name="T90" fmla="*/ 2147483647 w 70"/>
                <a:gd name="T91" fmla="*/ 2147483647 h 19"/>
                <a:gd name="T92" fmla="*/ 2147483647 w 70"/>
                <a:gd name="T93" fmla="*/ 2147483647 h 19"/>
                <a:gd name="T94" fmla="*/ 2147483647 w 70"/>
                <a:gd name="T95" fmla="*/ 2147483647 h 19"/>
                <a:gd name="T96" fmla="*/ 2147483647 w 70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19"/>
                <a:gd name="T149" fmla="*/ 70 w 70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8" name="Freeform 47"/>
            <p:cNvSpPr>
              <a:spLocks noEditPoints="1" noChangeArrowheads="1"/>
            </p:cNvSpPr>
            <p:nvPr/>
          </p:nvSpPr>
          <p:spPr bwMode="auto">
            <a:xfrm>
              <a:off x="5888038" y="4010025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0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9" name="Freeform 48"/>
            <p:cNvSpPr>
              <a:spLocks noEditPoints="1" noChangeArrowheads="1"/>
            </p:cNvSpPr>
            <p:nvPr/>
          </p:nvSpPr>
          <p:spPr bwMode="auto">
            <a:xfrm>
              <a:off x="963613" y="1852613"/>
              <a:ext cx="200025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0" name="Freeform 49"/>
            <p:cNvSpPr>
              <a:spLocks noEditPoints="1" noChangeArrowheads="1"/>
            </p:cNvSpPr>
            <p:nvPr/>
          </p:nvSpPr>
          <p:spPr bwMode="auto">
            <a:xfrm>
              <a:off x="6429375" y="4414838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1" name="Freeform 50"/>
            <p:cNvSpPr>
              <a:spLocks noEditPoints="1" noChangeArrowheads="1"/>
            </p:cNvSpPr>
            <p:nvPr/>
          </p:nvSpPr>
          <p:spPr bwMode="auto">
            <a:xfrm>
              <a:off x="1489075" y="46069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2" name="Freeform 51"/>
            <p:cNvSpPr>
              <a:spLocks noEditPoints="1" noChangeArrowheads="1"/>
            </p:cNvSpPr>
            <p:nvPr/>
          </p:nvSpPr>
          <p:spPr bwMode="auto">
            <a:xfrm>
              <a:off x="2840038" y="4024313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3" name="Freeform 52"/>
            <p:cNvSpPr>
              <a:spLocks noEditPoints="1" noChangeArrowheads="1"/>
            </p:cNvSpPr>
            <p:nvPr/>
          </p:nvSpPr>
          <p:spPr bwMode="auto">
            <a:xfrm>
              <a:off x="66675" y="1879600"/>
              <a:ext cx="165100" cy="179388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4" name="Freeform 53"/>
            <p:cNvSpPr>
              <a:spLocks noEditPoints="1" noChangeArrowheads="1"/>
            </p:cNvSpPr>
            <p:nvPr/>
          </p:nvSpPr>
          <p:spPr bwMode="auto">
            <a:xfrm>
              <a:off x="2784475" y="4895850"/>
              <a:ext cx="165100" cy="180975"/>
            </a:xfrm>
            <a:custGeom>
              <a:avLst/>
              <a:gdLst>
                <a:gd name="T0" fmla="*/ 2147483647 w 44"/>
                <a:gd name="T1" fmla="*/ 2147483647 h 48"/>
                <a:gd name="T2" fmla="*/ 2147483647 w 44"/>
                <a:gd name="T3" fmla="*/ 2147483647 h 48"/>
                <a:gd name="T4" fmla="*/ 2147483647 w 44"/>
                <a:gd name="T5" fmla="*/ 2147483647 h 48"/>
                <a:gd name="T6" fmla="*/ 2147483647 w 44"/>
                <a:gd name="T7" fmla="*/ 2147483647 h 48"/>
                <a:gd name="T8" fmla="*/ 2147483647 w 44"/>
                <a:gd name="T9" fmla="*/ 2147483647 h 48"/>
                <a:gd name="T10" fmla="*/ 2147483647 w 44"/>
                <a:gd name="T11" fmla="*/ 2147483647 h 48"/>
                <a:gd name="T12" fmla="*/ 2147483647 w 44"/>
                <a:gd name="T13" fmla="*/ 2147483647 h 48"/>
                <a:gd name="T14" fmla="*/ 2147483647 w 44"/>
                <a:gd name="T15" fmla="*/ 2147483647 h 48"/>
                <a:gd name="T16" fmla="*/ 2147483647 w 44"/>
                <a:gd name="T17" fmla="*/ 2147483647 h 48"/>
                <a:gd name="T18" fmla="*/ 2147483647 w 44"/>
                <a:gd name="T19" fmla="*/ 2147483647 h 48"/>
                <a:gd name="T20" fmla="*/ 2147483647 w 44"/>
                <a:gd name="T21" fmla="*/ 2147483647 h 48"/>
                <a:gd name="T22" fmla="*/ 2147483647 w 44"/>
                <a:gd name="T23" fmla="*/ 2147483647 h 48"/>
                <a:gd name="T24" fmla="*/ 2147483647 w 44"/>
                <a:gd name="T25" fmla="*/ 2147483647 h 48"/>
                <a:gd name="T26" fmla="*/ 2147483647 w 44"/>
                <a:gd name="T27" fmla="*/ 2147483647 h 48"/>
                <a:gd name="T28" fmla="*/ 2147483647 w 44"/>
                <a:gd name="T29" fmla="*/ 2147483647 h 48"/>
                <a:gd name="T30" fmla="*/ 2147483647 w 44"/>
                <a:gd name="T31" fmla="*/ 2147483647 h 48"/>
                <a:gd name="T32" fmla="*/ 2147483647 w 44"/>
                <a:gd name="T33" fmla="*/ 2147483647 h 48"/>
                <a:gd name="T34" fmla="*/ 2147483647 w 44"/>
                <a:gd name="T35" fmla="*/ 2147483647 h 48"/>
                <a:gd name="T36" fmla="*/ 2147483647 w 44"/>
                <a:gd name="T37" fmla="*/ 2147483647 h 48"/>
                <a:gd name="T38" fmla="*/ 2147483647 w 44"/>
                <a:gd name="T39" fmla="*/ 2147483647 h 48"/>
                <a:gd name="T40" fmla="*/ 2147483647 w 44"/>
                <a:gd name="T41" fmla="*/ 2147483647 h 48"/>
                <a:gd name="T42" fmla="*/ 2147483647 w 44"/>
                <a:gd name="T43" fmla="*/ 2147483647 h 48"/>
                <a:gd name="T44" fmla="*/ 2147483647 w 44"/>
                <a:gd name="T45" fmla="*/ 2147483647 h 48"/>
                <a:gd name="T46" fmla="*/ 2147483647 w 44"/>
                <a:gd name="T47" fmla="*/ 2147483647 h 48"/>
                <a:gd name="T48" fmla="*/ 2147483647 w 44"/>
                <a:gd name="T49" fmla="*/ 2147483647 h 48"/>
                <a:gd name="T50" fmla="*/ 2147483647 w 44"/>
                <a:gd name="T51" fmla="*/ 2147483647 h 48"/>
                <a:gd name="T52" fmla="*/ 2147483647 w 44"/>
                <a:gd name="T53" fmla="*/ 2147483647 h 48"/>
                <a:gd name="T54" fmla="*/ 2147483647 w 44"/>
                <a:gd name="T55" fmla="*/ 2147483647 h 48"/>
                <a:gd name="T56" fmla="*/ 2147483647 w 44"/>
                <a:gd name="T57" fmla="*/ 2147483647 h 48"/>
                <a:gd name="T58" fmla="*/ 2147483647 w 44"/>
                <a:gd name="T59" fmla="*/ 2147483647 h 48"/>
                <a:gd name="T60" fmla="*/ 2147483647 w 44"/>
                <a:gd name="T61" fmla="*/ 2147483647 h 48"/>
                <a:gd name="T62" fmla="*/ 2147483647 w 44"/>
                <a:gd name="T63" fmla="*/ 2147483647 h 48"/>
                <a:gd name="T64" fmla="*/ 2147483647 w 44"/>
                <a:gd name="T65" fmla="*/ 2147483647 h 48"/>
                <a:gd name="T66" fmla="*/ 2147483647 w 44"/>
                <a:gd name="T67" fmla="*/ 2147483647 h 48"/>
                <a:gd name="T68" fmla="*/ 2147483647 w 44"/>
                <a:gd name="T69" fmla="*/ 2147483647 h 48"/>
                <a:gd name="T70" fmla="*/ 2147483647 w 44"/>
                <a:gd name="T71" fmla="*/ 2147483647 h 48"/>
                <a:gd name="T72" fmla="*/ 2147483647 w 44"/>
                <a:gd name="T73" fmla="*/ 2147483647 h 48"/>
                <a:gd name="T74" fmla="*/ 2147483647 w 44"/>
                <a:gd name="T75" fmla="*/ 2147483647 h 48"/>
                <a:gd name="T76" fmla="*/ 2147483647 w 44"/>
                <a:gd name="T77" fmla="*/ 2147483647 h 48"/>
                <a:gd name="T78" fmla="*/ 2147483647 w 44"/>
                <a:gd name="T79" fmla="*/ 2147483647 h 48"/>
                <a:gd name="T80" fmla="*/ 2147483647 w 44"/>
                <a:gd name="T81" fmla="*/ 2147483647 h 48"/>
                <a:gd name="T82" fmla="*/ 2147483647 w 44"/>
                <a:gd name="T83" fmla="*/ 2147483647 h 48"/>
                <a:gd name="T84" fmla="*/ 2147483647 w 44"/>
                <a:gd name="T85" fmla="*/ 2147483647 h 48"/>
                <a:gd name="T86" fmla="*/ 2147483647 w 44"/>
                <a:gd name="T87" fmla="*/ 2147483647 h 48"/>
                <a:gd name="T88" fmla="*/ 2147483647 w 44"/>
                <a:gd name="T89" fmla="*/ 2147483647 h 48"/>
                <a:gd name="T90" fmla="*/ 2147483647 w 44"/>
                <a:gd name="T91" fmla="*/ 2147483647 h 48"/>
                <a:gd name="T92" fmla="*/ 2147483647 w 44"/>
                <a:gd name="T93" fmla="*/ 2147483647 h 48"/>
                <a:gd name="T94" fmla="*/ 2147483647 w 44"/>
                <a:gd name="T95" fmla="*/ 2147483647 h 48"/>
                <a:gd name="T96" fmla="*/ 2147483647 w 44"/>
                <a:gd name="T97" fmla="*/ 2147483647 h 48"/>
                <a:gd name="T98" fmla="*/ 2147483647 w 44"/>
                <a:gd name="T99" fmla="*/ 2147483647 h 48"/>
                <a:gd name="T100" fmla="*/ 2147483647 w 44"/>
                <a:gd name="T101" fmla="*/ 2147483647 h 48"/>
                <a:gd name="T102" fmla="*/ 2147483647 w 44"/>
                <a:gd name="T103" fmla="*/ 2147483647 h 48"/>
                <a:gd name="T104" fmla="*/ 2147483647 w 44"/>
                <a:gd name="T105" fmla="*/ 2147483647 h 48"/>
                <a:gd name="T106" fmla="*/ 2147483647 w 44"/>
                <a:gd name="T107" fmla="*/ 2147483647 h 48"/>
                <a:gd name="T108" fmla="*/ 2147483647 w 44"/>
                <a:gd name="T109" fmla="*/ 2147483647 h 48"/>
                <a:gd name="T110" fmla="*/ 2147483647 w 44"/>
                <a:gd name="T111" fmla="*/ 2147483647 h 48"/>
                <a:gd name="T112" fmla="*/ 2147483647 w 44"/>
                <a:gd name="T113" fmla="*/ 2147483647 h 48"/>
                <a:gd name="T114" fmla="*/ 2147483647 w 44"/>
                <a:gd name="T115" fmla="*/ 2147483647 h 48"/>
                <a:gd name="T116" fmla="*/ 2147483647 w 44"/>
                <a:gd name="T117" fmla="*/ 2147483647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8"/>
                <a:gd name="T179" fmla="*/ 44 w 44"/>
                <a:gd name="T180" fmla="*/ 48 h 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5" name="Freeform 54"/>
            <p:cNvSpPr>
              <a:spLocks noEditPoints="1" noChangeArrowheads="1"/>
            </p:cNvSpPr>
            <p:nvPr/>
          </p:nvSpPr>
          <p:spPr bwMode="auto">
            <a:xfrm>
              <a:off x="8399463" y="2540000"/>
              <a:ext cx="77788" cy="71438"/>
            </a:xfrm>
            <a:custGeom>
              <a:avLst/>
              <a:gdLst>
                <a:gd name="T0" fmla="*/ 2147483647 w 21"/>
                <a:gd name="T1" fmla="*/ 2147483647 h 19"/>
                <a:gd name="T2" fmla="*/ 2147483647 w 21"/>
                <a:gd name="T3" fmla="*/ 2147483647 h 19"/>
                <a:gd name="T4" fmla="*/ 2147483647 w 21"/>
                <a:gd name="T5" fmla="*/ 2147483647 h 19"/>
                <a:gd name="T6" fmla="*/ 2147483647 w 21"/>
                <a:gd name="T7" fmla="*/ 0 h 19"/>
                <a:gd name="T8" fmla="*/ 2147483647 w 21"/>
                <a:gd name="T9" fmla="*/ 0 h 19"/>
                <a:gd name="T10" fmla="*/ 2147483647 w 21"/>
                <a:gd name="T11" fmla="*/ 2147483647 h 19"/>
                <a:gd name="T12" fmla="*/ 2147483647 w 21"/>
                <a:gd name="T13" fmla="*/ 2147483647 h 19"/>
                <a:gd name="T14" fmla="*/ 2147483647 w 21"/>
                <a:gd name="T15" fmla="*/ 2147483647 h 19"/>
                <a:gd name="T16" fmla="*/ 2147483647 w 21"/>
                <a:gd name="T17" fmla="*/ 2147483647 h 19"/>
                <a:gd name="T18" fmla="*/ 2147483647 w 21"/>
                <a:gd name="T19" fmla="*/ 2147483647 h 19"/>
                <a:gd name="T20" fmla="*/ 2147483647 w 21"/>
                <a:gd name="T21" fmla="*/ 2147483647 h 19"/>
                <a:gd name="T22" fmla="*/ 2147483647 w 21"/>
                <a:gd name="T23" fmla="*/ 2147483647 h 19"/>
                <a:gd name="T24" fmla="*/ 2147483647 w 21"/>
                <a:gd name="T25" fmla="*/ 2147483647 h 19"/>
                <a:gd name="T26" fmla="*/ 2147483647 w 21"/>
                <a:gd name="T27" fmla="*/ 2147483647 h 19"/>
                <a:gd name="T28" fmla="*/ 2147483647 w 21"/>
                <a:gd name="T29" fmla="*/ 2147483647 h 19"/>
                <a:gd name="T30" fmla="*/ 2147483647 w 21"/>
                <a:gd name="T31" fmla="*/ 2147483647 h 19"/>
                <a:gd name="T32" fmla="*/ 2147483647 w 21"/>
                <a:gd name="T33" fmla="*/ 2147483647 h 19"/>
                <a:gd name="T34" fmla="*/ 2147483647 w 21"/>
                <a:gd name="T35" fmla="*/ 2147483647 h 19"/>
                <a:gd name="T36" fmla="*/ 2147483647 w 21"/>
                <a:gd name="T37" fmla="*/ 2147483647 h 19"/>
                <a:gd name="T38" fmla="*/ 2147483647 w 21"/>
                <a:gd name="T39" fmla="*/ 2147483647 h 19"/>
                <a:gd name="T40" fmla="*/ 2147483647 w 21"/>
                <a:gd name="T41" fmla="*/ 2147483647 h 19"/>
                <a:gd name="T42" fmla="*/ 2147483647 w 21"/>
                <a:gd name="T43" fmla="*/ 2147483647 h 19"/>
                <a:gd name="T44" fmla="*/ 2147483647 w 21"/>
                <a:gd name="T45" fmla="*/ 2147483647 h 19"/>
                <a:gd name="T46" fmla="*/ 2147483647 w 21"/>
                <a:gd name="T47" fmla="*/ 2147483647 h 19"/>
                <a:gd name="T48" fmla="*/ 2147483647 w 21"/>
                <a:gd name="T49" fmla="*/ 2147483647 h 19"/>
                <a:gd name="T50" fmla="*/ 2147483647 w 21"/>
                <a:gd name="T51" fmla="*/ 2147483647 h 19"/>
                <a:gd name="T52" fmla="*/ 2147483647 w 21"/>
                <a:gd name="T53" fmla="*/ 2147483647 h 19"/>
                <a:gd name="T54" fmla="*/ 2147483647 w 21"/>
                <a:gd name="T55" fmla="*/ 2147483647 h 19"/>
                <a:gd name="T56" fmla="*/ 2147483647 w 21"/>
                <a:gd name="T57" fmla="*/ 2147483647 h 19"/>
                <a:gd name="T58" fmla="*/ 2147483647 w 21"/>
                <a:gd name="T59" fmla="*/ 2147483647 h 19"/>
                <a:gd name="T60" fmla="*/ 2147483647 w 21"/>
                <a:gd name="T61" fmla="*/ 2147483647 h 19"/>
                <a:gd name="T62" fmla="*/ 2147483647 w 21"/>
                <a:gd name="T63" fmla="*/ 2147483647 h 19"/>
                <a:gd name="T64" fmla="*/ 2147483647 w 21"/>
                <a:gd name="T65" fmla="*/ 2147483647 h 19"/>
                <a:gd name="T66" fmla="*/ 2147483647 w 21"/>
                <a:gd name="T67" fmla="*/ 2147483647 h 19"/>
                <a:gd name="T68" fmla="*/ 2147483647 w 21"/>
                <a:gd name="T69" fmla="*/ 2147483647 h 19"/>
                <a:gd name="T70" fmla="*/ 2147483647 w 21"/>
                <a:gd name="T71" fmla="*/ 2147483647 h 19"/>
                <a:gd name="T72" fmla="*/ 2147483647 w 21"/>
                <a:gd name="T73" fmla="*/ 2147483647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19"/>
                <a:gd name="T113" fmla="*/ 21 w 21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6" name="Freeform 55"/>
            <p:cNvSpPr>
              <a:spLocks noEditPoints="1" noChangeArrowheads="1"/>
            </p:cNvSpPr>
            <p:nvPr/>
          </p:nvSpPr>
          <p:spPr bwMode="auto">
            <a:xfrm>
              <a:off x="7881938" y="1920875"/>
              <a:ext cx="877888" cy="1050925"/>
            </a:xfrm>
            <a:custGeom>
              <a:avLst/>
              <a:gdLst>
                <a:gd name="T0" fmla="*/ 2147483647 w 234"/>
                <a:gd name="T1" fmla="*/ 2147483647 h 280"/>
                <a:gd name="T2" fmla="*/ 2147483647 w 234"/>
                <a:gd name="T3" fmla="*/ 2147483647 h 280"/>
                <a:gd name="T4" fmla="*/ 2147483647 w 234"/>
                <a:gd name="T5" fmla="*/ 2147483647 h 280"/>
                <a:gd name="T6" fmla="*/ 2147483647 w 234"/>
                <a:gd name="T7" fmla="*/ 2147483647 h 280"/>
                <a:gd name="T8" fmla="*/ 2147483647 w 234"/>
                <a:gd name="T9" fmla="*/ 2147483647 h 280"/>
                <a:gd name="T10" fmla="*/ 2147483647 w 234"/>
                <a:gd name="T11" fmla="*/ 2147483647 h 280"/>
                <a:gd name="T12" fmla="*/ 2147483647 w 234"/>
                <a:gd name="T13" fmla="*/ 2147483647 h 280"/>
                <a:gd name="T14" fmla="*/ 2147483647 w 234"/>
                <a:gd name="T15" fmla="*/ 2147483647 h 280"/>
                <a:gd name="T16" fmla="*/ 2147483647 w 234"/>
                <a:gd name="T17" fmla="*/ 2147483647 h 280"/>
                <a:gd name="T18" fmla="*/ 2147483647 w 234"/>
                <a:gd name="T19" fmla="*/ 2147483647 h 280"/>
                <a:gd name="T20" fmla="*/ 2147483647 w 234"/>
                <a:gd name="T21" fmla="*/ 2147483647 h 280"/>
                <a:gd name="T22" fmla="*/ 2147483647 w 234"/>
                <a:gd name="T23" fmla="*/ 2147483647 h 280"/>
                <a:gd name="T24" fmla="*/ 2147483647 w 234"/>
                <a:gd name="T25" fmla="*/ 2147483647 h 280"/>
                <a:gd name="T26" fmla="*/ 2147483647 w 234"/>
                <a:gd name="T27" fmla="*/ 2147483647 h 280"/>
                <a:gd name="T28" fmla="*/ 2147483647 w 234"/>
                <a:gd name="T29" fmla="*/ 2147483647 h 280"/>
                <a:gd name="T30" fmla="*/ 2147483647 w 234"/>
                <a:gd name="T31" fmla="*/ 2147483647 h 280"/>
                <a:gd name="T32" fmla="*/ 2147483647 w 234"/>
                <a:gd name="T33" fmla="*/ 2147483647 h 280"/>
                <a:gd name="T34" fmla="*/ 2147483647 w 234"/>
                <a:gd name="T35" fmla="*/ 2147483647 h 280"/>
                <a:gd name="T36" fmla="*/ 2147483647 w 234"/>
                <a:gd name="T37" fmla="*/ 2147483647 h 280"/>
                <a:gd name="T38" fmla="*/ 2147483647 w 234"/>
                <a:gd name="T39" fmla="*/ 2147483647 h 280"/>
                <a:gd name="T40" fmla="*/ 2147483647 w 234"/>
                <a:gd name="T41" fmla="*/ 2147483647 h 280"/>
                <a:gd name="T42" fmla="*/ 2147483647 w 234"/>
                <a:gd name="T43" fmla="*/ 2147483647 h 280"/>
                <a:gd name="T44" fmla="*/ 2147483647 w 234"/>
                <a:gd name="T45" fmla="*/ 2147483647 h 280"/>
                <a:gd name="T46" fmla="*/ 2147483647 w 234"/>
                <a:gd name="T47" fmla="*/ 2147483647 h 280"/>
                <a:gd name="T48" fmla="*/ 2147483647 w 234"/>
                <a:gd name="T49" fmla="*/ 2147483647 h 280"/>
                <a:gd name="T50" fmla="*/ 2147483647 w 234"/>
                <a:gd name="T51" fmla="*/ 2147483647 h 280"/>
                <a:gd name="T52" fmla="*/ 2147483647 w 234"/>
                <a:gd name="T53" fmla="*/ 2147483647 h 280"/>
                <a:gd name="T54" fmla="*/ 2147483647 w 234"/>
                <a:gd name="T55" fmla="*/ 2147483647 h 280"/>
                <a:gd name="T56" fmla="*/ 2147483647 w 234"/>
                <a:gd name="T57" fmla="*/ 2147483647 h 280"/>
                <a:gd name="T58" fmla="*/ 2147483647 w 234"/>
                <a:gd name="T59" fmla="*/ 2147483647 h 280"/>
                <a:gd name="T60" fmla="*/ 2147483647 w 234"/>
                <a:gd name="T61" fmla="*/ 2147483647 h 280"/>
                <a:gd name="T62" fmla="*/ 2147483647 w 234"/>
                <a:gd name="T63" fmla="*/ 2147483647 h 280"/>
                <a:gd name="T64" fmla="*/ 2147483647 w 234"/>
                <a:gd name="T65" fmla="*/ 2147483647 h 280"/>
                <a:gd name="T66" fmla="*/ 2147483647 w 234"/>
                <a:gd name="T67" fmla="*/ 2147483647 h 280"/>
                <a:gd name="T68" fmla="*/ 2147483647 w 234"/>
                <a:gd name="T69" fmla="*/ 2147483647 h 280"/>
                <a:gd name="T70" fmla="*/ 2147483647 w 234"/>
                <a:gd name="T71" fmla="*/ 2147483647 h 280"/>
                <a:gd name="T72" fmla="*/ 2147483647 w 234"/>
                <a:gd name="T73" fmla="*/ 2147483647 h 280"/>
                <a:gd name="T74" fmla="*/ 2147483647 w 234"/>
                <a:gd name="T75" fmla="*/ 2147483647 h 280"/>
                <a:gd name="T76" fmla="*/ 2147483647 w 234"/>
                <a:gd name="T77" fmla="*/ 2147483647 h 280"/>
                <a:gd name="T78" fmla="*/ 2147483647 w 234"/>
                <a:gd name="T79" fmla="*/ 2147483647 h 280"/>
                <a:gd name="T80" fmla="*/ 2147483647 w 234"/>
                <a:gd name="T81" fmla="*/ 2147483647 h 280"/>
                <a:gd name="T82" fmla="*/ 2147483647 w 234"/>
                <a:gd name="T83" fmla="*/ 2147483647 h 280"/>
                <a:gd name="T84" fmla="*/ 2147483647 w 234"/>
                <a:gd name="T85" fmla="*/ 2147483647 h 280"/>
                <a:gd name="T86" fmla="*/ 2147483647 w 234"/>
                <a:gd name="T87" fmla="*/ 2147483647 h 280"/>
                <a:gd name="T88" fmla="*/ 2147483647 w 234"/>
                <a:gd name="T89" fmla="*/ 2147483647 h 280"/>
                <a:gd name="T90" fmla="*/ 2147483647 w 234"/>
                <a:gd name="T91" fmla="*/ 2147483647 h 280"/>
                <a:gd name="T92" fmla="*/ 2147483647 w 234"/>
                <a:gd name="T93" fmla="*/ 2147483647 h 280"/>
                <a:gd name="T94" fmla="*/ 2147483647 w 234"/>
                <a:gd name="T95" fmla="*/ 2147483647 h 280"/>
                <a:gd name="T96" fmla="*/ 2147483647 w 234"/>
                <a:gd name="T97" fmla="*/ 2147483647 h 280"/>
                <a:gd name="T98" fmla="*/ 2147483647 w 234"/>
                <a:gd name="T99" fmla="*/ 2147483647 h 280"/>
                <a:gd name="T100" fmla="*/ 2147483647 w 234"/>
                <a:gd name="T101" fmla="*/ 2147483647 h 280"/>
                <a:gd name="T102" fmla="*/ 2147483647 w 234"/>
                <a:gd name="T103" fmla="*/ 2147483647 h 280"/>
                <a:gd name="T104" fmla="*/ 2147483647 w 234"/>
                <a:gd name="T105" fmla="*/ 2147483647 h 280"/>
                <a:gd name="T106" fmla="*/ 2147483647 w 234"/>
                <a:gd name="T107" fmla="*/ 2147483647 h 280"/>
                <a:gd name="T108" fmla="*/ 2147483647 w 234"/>
                <a:gd name="T109" fmla="*/ 2147483647 h 280"/>
                <a:gd name="T110" fmla="*/ 2147483647 w 234"/>
                <a:gd name="T111" fmla="*/ 2147483647 h 280"/>
                <a:gd name="T112" fmla="*/ 2147483647 w 234"/>
                <a:gd name="T113" fmla="*/ 2147483647 h 280"/>
                <a:gd name="T114" fmla="*/ 2147483647 w 234"/>
                <a:gd name="T115" fmla="*/ 2147483647 h 280"/>
                <a:gd name="T116" fmla="*/ 2147483647 w 234"/>
                <a:gd name="T117" fmla="*/ 2147483647 h 280"/>
                <a:gd name="T118" fmla="*/ 2147483647 w 234"/>
                <a:gd name="T119" fmla="*/ 2147483647 h 280"/>
                <a:gd name="T120" fmla="*/ 2147483647 w 234"/>
                <a:gd name="T121" fmla="*/ 2147483647 h 280"/>
                <a:gd name="T122" fmla="*/ 2147483647 w 234"/>
                <a:gd name="T123" fmla="*/ 2147483647 h 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80"/>
                <a:gd name="T188" fmla="*/ 234 w 234"/>
                <a:gd name="T189" fmla="*/ 280 h 2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7" name="Freeform 56"/>
            <p:cNvSpPr>
              <a:spLocks noEditPoints="1" noChangeArrowheads="1"/>
            </p:cNvSpPr>
            <p:nvPr/>
          </p:nvSpPr>
          <p:spPr bwMode="auto">
            <a:xfrm>
              <a:off x="11210925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8" name="Freeform 57"/>
            <p:cNvSpPr>
              <a:spLocks noEditPoints="1" noChangeArrowheads="1"/>
            </p:cNvSpPr>
            <p:nvPr/>
          </p:nvSpPr>
          <p:spPr bwMode="auto">
            <a:xfrm>
              <a:off x="10928350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9" name="Freeform 58"/>
            <p:cNvSpPr>
              <a:spLocks noEditPoints="1" noChangeArrowheads="1"/>
            </p:cNvSpPr>
            <p:nvPr/>
          </p:nvSpPr>
          <p:spPr bwMode="auto">
            <a:xfrm>
              <a:off x="7326313" y="4554538"/>
              <a:ext cx="77788" cy="74613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0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2147483647 w 21"/>
                <a:gd name="T17" fmla="*/ 2147483647 h 20"/>
                <a:gd name="T18" fmla="*/ 2147483647 w 21"/>
                <a:gd name="T19" fmla="*/ 2147483647 h 20"/>
                <a:gd name="T20" fmla="*/ 2147483647 w 21"/>
                <a:gd name="T21" fmla="*/ 2147483647 h 20"/>
                <a:gd name="T22" fmla="*/ 2147483647 w 21"/>
                <a:gd name="T23" fmla="*/ 2147483647 h 20"/>
                <a:gd name="T24" fmla="*/ 2147483647 w 21"/>
                <a:gd name="T25" fmla="*/ 2147483647 h 20"/>
                <a:gd name="T26" fmla="*/ 2147483647 w 21"/>
                <a:gd name="T27" fmla="*/ 2147483647 h 20"/>
                <a:gd name="T28" fmla="*/ 2147483647 w 21"/>
                <a:gd name="T29" fmla="*/ 2147483647 h 20"/>
                <a:gd name="T30" fmla="*/ 2147483647 w 21"/>
                <a:gd name="T31" fmla="*/ 2147483647 h 20"/>
                <a:gd name="T32" fmla="*/ 2147483647 w 21"/>
                <a:gd name="T33" fmla="*/ 2147483647 h 20"/>
                <a:gd name="T34" fmla="*/ 2147483647 w 21"/>
                <a:gd name="T35" fmla="*/ 2147483647 h 20"/>
                <a:gd name="T36" fmla="*/ 2147483647 w 21"/>
                <a:gd name="T37" fmla="*/ 2147483647 h 20"/>
                <a:gd name="T38" fmla="*/ 2147483647 w 21"/>
                <a:gd name="T39" fmla="*/ 2147483647 h 20"/>
                <a:gd name="T40" fmla="*/ 2147483647 w 21"/>
                <a:gd name="T41" fmla="*/ 2147483647 h 20"/>
                <a:gd name="T42" fmla="*/ 2147483647 w 21"/>
                <a:gd name="T43" fmla="*/ 2147483647 h 20"/>
                <a:gd name="T44" fmla="*/ 2147483647 w 21"/>
                <a:gd name="T45" fmla="*/ 2147483647 h 20"/>
                <a:gd name="T46" fmla="*/ 2147483647 w 21"/>
                <a:gd name="T47" fmla="*/ 2147483647 h 20"/>
                <a:gd name="T48" fmla="*/ 2147483647 w 21"/>
                <a:gd name="T49" fmla="*/ 2147483647 h 20"/>
                <a:gd name="T50" fmla="*/ 2147483647 w 21"/>
                <a:gd name="T51" fmla="*/ 2147483647 h 20"/>
                <a:gd name="T52" fmla="*/ 2147483647 w 21"/>
                <a:gd name="T53" fmla="*/ 2147483647 h 20"/>
                <a:gd name="T54" fmla="*/ 2147483647 w 21"/>
                <a:gd name="T55" fmla="*/ 2147483647 h 20"/>
                <a:gd name="T56" fmla="*/ 2147483647 w 21"/>
                <a:gd name="T57" fmla="*/ 2147483647 h 20"/>
                <a:gd name="T58" fmla="*/ 2147483647 w 21"/>
                <a:gd name="T59" fmla="*/ 2147483647 h 20"/>
                <a:gd name="T60" fmla="*/ 2147483647 w 21"/>
                <a:gd name="T61" fmla="*/ 2147483647 h 20"/>
                <a:gd name="T62" fmla="*/ 2147483647 w 21"/>
                <a:gd name="T63" fmla="*/ 2147483647 h 20"/>
                <a:gd name="T64" fmla="*/ 2147483647 w 21"/>
                <a:gd name="T65" fmla="*/ 2147483647 h 20"/>
                <a:gd name="T66" fmla="*/ 2147483647 w 21"/>
                <a:gd name="T67" fmla="*/ 2147483647 h 20"/>
                <a:gd name="T68" fmla="*/ 2147483647 w 21"/>
                <a:gd name="T69" fmla="*/ 2147483647 h 20"/>
                <a:gd name="T70" fmla="*/ 2147483647 w 21"/>
                <a:gd name="T71" fmla="*/ 2147483647 h 20"/>
                <a:gd name="T72" fmla="*/ 2147483647 w 21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0"/>
                <a:gd name="T113" fmla="*/ 21 w 21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0" name="Freeform 59"/>
            <p:cNvSpPr>
              <a:spLocks noEditPoints="1" noChangeArrowheads="1"/>
            </p:cNvSpPr>
            <p:nvPr/>
          </p:nvSpPr>
          <p:spPr bwMode="auto">
            <a:xfrm>
              <a:off x="7043738" y="3938588"/>
              <a:ext cx="879475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1" name="Freeform 60"/>
            <p:cNvSpPr>
              <a:spLocks noEditPoints="1" noChangeArrowheads="1"/>
            </p:cNvSpPr>
            <p:nvPr/>
          </p:nvSpPr>
          <p:spPr bwMode="auto">
            <a:xfrm>
              <a:off x="2297113" y="3776663"/>
              <a:ext cx="82550" cy="74613"/>
            </a:xfrm>
            <a:custGeom>
              <a:avLst/>
              <a:gdLst>
                <a:gd name="T0" fmla="*/ 2147483647 w 22"/>
                <a:gd name="T1" fmla="*/ 2147483647 h 20"/>
                <a:gd name="T2" fmla="*/ 2147483647 w 22"/>
                <a:gd name="T3" fmla="*/ 2147483647 h 20"/>
                <a:gd name="T4" fmla="*/ 2147483647 w 22"/>
                <a:gd name="T5" fmla="*/ 2147483647 h 20"/>
                <a:gd name="T6" fmla="*/ 2147483647 w 22"/>
                <a:gd name="T7" fmla="*/ 2147483647 h 20"/>
                <a:gd name="T8" fmla="*/ 0 w 22"/>
                <a:gd name="T9" fmla="*/ 2147483647 h 20"/>
                <a:gd name="T10" fmla="*/ 2147483647 w 22"/>
                <a:gd name="T11" fmla="*/ 2147483647 h 20"/>
                <a:gd name="T12" fmla="*/ 2147483647 w 22"/>
                <a:gd name="T13" fmla="*/ 2147483647 h 20"/>
                <a:gd name="T14" fmla="*/ 2147483647 w 22"/>
                <a:gd name="T15" fmla="*/ 2147483647 h 20"/>
                <a:gd name="T16" fmla="*/ 2147483647 w 22"/>
                <a:gd name="T17" fmla="*/ 2147483647 h 20"/>
                <a:gd name="T18" fmla="*/ 2147483647 w 22"/>
                <a:gd name="T19" fmla="*/ 2147483647 h 20"/>
                <a:gd name="T20" fmla="*/ 2147483647 w 22"/>
                <a:gd name="T21" fmla="*/ 2147483647 h 20"/>
                <a:gd name="T22" fmla="*/ 2147483647 w 22"/>
                <a:gd name="T23" fmla="*/ 2147483647 h 20"/>
                <a:gd name="T24" fmla="*/ 2147483647 w 22"/>
                <a:gd name="T25" fmla="*/ 2147483647 h 20"/>
                <a:gd name="T26" fmla="*/ 2147483647 w 22"/>
                <a:gd name="T27" fmla="*/ 2147483647 h 20"/>
                <a:gd name="T28" fmla="*/ 2147483647 w 22"/>
                <a:gd name="T29" fmla="*/ 2147483647 h 20"/>
                <a:gd name="T30" fmla="*/ 2147483647 w 22"/>
                <a:gd name="T31" fmla="*/ 2147483647 h 20"/>
                <a:gd name="T32" fmla="*/ 2147483647 w 22"/>
                <a:gd name="T33" fmla="*/ 2147483647 h 20"/>
                <a:gd name="T34" fmla="*/ 2147483647 w 22"/>
                <a:gd name="T35" fmla="*/ 2147483647 h 20"/>
                <a:gd name="T36" fmla="*/ 2147483647 w 22"/>
                <a:gd name="T37" fmla="*/ 2147483647 h 20"/>
                <a:gd name="T38" fmla="*/ 2147483647 w 22"/>
                <a:gd name="T39" fmla="*/ 2147483647 h 20"/>
                <a:gd name="T40" fmla="*/ 2147483647 w 22"/>
                <a:gd name="T41" fmla="*/ 2147483647 h 20"/>
                <a:gd name="T42" fmla="*/ 2147483647 w 22"/>
                <a:gd name="T43" fmla="*/ 2147483647 h 20"/>
                <a:gd name="T44" fmla="*/ 2147483647 w 22"/>
                <a:gd name="T45" fmla="*/ 2147483647 h 20"/>
                <a:gd name="T46" fmla="*/ 2147483647 w 22"/>
                <a:gd name="T47" fmla="*/ 2147483647 h 20"/>
                <a:gd name="T48" fmla="*/ 2147483647 w 22"/>
                <a:gd name="T49" fmla="*/ 2147483647 h 20"/>
                <a:gd name="T50" fmla="*/ 2147483647 w 22"/>
                <a:gd name="T51" fmla="*/ 2147483647 h 20"/>
                <a:gd name="T52" fmla="*/ 2147483647 w 22"/>
                <a:gd name="T53" fmla="*/ 2147483647 h 20"/>
                <a:gd name="T54" fmla="*/ 2147483647 w 22"/>
                <a:gd name="T55" fmla="*/ 2147483647 h 20"/>
                <a:gd name="T56" fmla="*/ 2147483647 w 22"/>
                <a:gd name="T57" fmla="*/ 2147483647 h 20"/>
                <a:gd name="T58" fmla="*/ 2147483647 w 22"/>
                <a:gd name="T59" fmla="*/ 2147483647 h 20"/>
                <a:gd name="T60" fmla="*/ 2147483647 w 22"/>
                <a:gd name="T61" fmla="*/ 2147483647 h 20"/>
                <a:gd name="T62" fmla="*/ 2147483647 w 22"/>
                <a:gd name="T63" fmla="*/ 2147483647 h 20"/>
                <a:gd name="T64" fmla="*/ 2147483647 w 22"/>
                <a:gd name="T65" fmla="*/ 2147483647 h 20"/>
                <a:gd name="T66" fmla="*/ 2147483647 w 22"/>
                <a:gd name="T67" fmla="*/ 2147483647 h 20"/>
                <a:gd name="T68" fmla="*/ 2147483647 w 22"/>
                <a:gd name="T69" fmla="*/ 2147483647 h 20"/>
                <a:gd name="T70" fmla="*/ 2147483647 w 22"/>
                <a:gd name="T71" fmla="*/ 2147483647 h 20"/>
                <a:gd name="T72" fmla="*/ 2147483647 w 22"/>
                <a:gd name="T73" fmla="*/ 2147483647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0"/>
                <a:gd name="T113" fmla="*/ 22 w 22"/>
                <a:gd name="T114" fmla="*/ 20 h 2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2" name="Freeform 61"/>
            <p:cNvSpPr>
              <a:spLocks noEditPoints="1" noChangeArrowheads="1"/>
            </p:cNvSpPr>
            <p:nvPr/>
          </p:nvSpPr>
          <p:spPr bwMode="auto">
            <a:xfrm>
              <a:off x="2019300" y="3160713"/>
              <a:ext cx="877888" cy="1047750"/>
            </a:xfrm>
            <a:custGeom>
              <a:avLst/>
              <a:gdLst>
                <a:gd name="T0" fmla="*/ 2147483647 w 234"/>
                <a:gd name="T1" fmla="*/ 2147483647 h 279"/>
                <a:gd name="T2" fmla="*/ 2147483647 w 234"/>
                <a:gd name="T3" fmla="*/ 2147483647 h 279"/>
                <a:gd name="T4" fmla="*/ 2147483647 w 234"/>
                <a:gd name="T5" fmla="*/ 2147483647 h 279"/>
                <a:gd name="T6" fmla="*/ 2147483647 w 234"/>
                <a:gd name="T7" fmla="*/ 2147483647 h 279"/>
                <a:gd name="T8" fmla="*/ 2147483647 w 234"/>
                <a:gd name="T9" fmla="*/ 2147483647 h 279"/>
                <a:gd name="T10" fmla="*/ 2147483647 w 234"/>
                <a:gd name="T11" fmla="*/ 2147483647 h 279"/>
                <a:gd name="T12" fmla="*/ 2147483647 w 234"/>
                <a:gd name="T13" fmla="*/ 2147483647 h 279"/>
                <a:gd name="T14" fmla="*/ 2147483647 w 234"/>
                <a:gd name="T15" fmla="*/ 2147483647 h 279"/>
                <a:gd name="T16" fmla="*/ 2147483647 w 234"/>
                <a:gd name="T17" fmla="*/ 2147483647 h 279"/>
                <a:gd name="T18" fmla="*/ 2147483647 w 234"/>
                <a:gd name="T19" fmla="*/ 2147483647 h 279"/>
                <a:gd name="T20" fmla="*/ 2147483647 w 234"/>
                <a:gd name="T21" fmla="*/ 2147483647 h 279"/>
                <a:gd name="T22" fmla="*/ 2147483647 w 234"/>
                <a:gd name="T23" fmla="*/ 2147483647 h 279"/>
                <a:gd name="T24" fmla="*/ 2147483647 w 234"/>
                <a:gd name="T25" fmla="*/ 2147483647 h 279"/>
                <a:gd name="T26" fmla="*/ 2147483647 w 234"/>
                <a:gd name="T27" fmla="*/ 2147483647 h 279"/>
                <a:gd name="T28" fmla="*/ 2147483647 w 234"/>
                <a:gd name="T29" fmla="*/ 2147483647 h 279"/>
                <a:gd name="T30" fmla="*/ 2147483647 w 234"/>
                <a:gd name="T31" fmla="*/ 2147483647 h 279"/>
                <a:gd name="T32" fmla="*/ 2147483647 w 234"/>
                <a:gd name="T33" fmla="*/ 2147483647 h 279"/>
                <a:gd name="T34" fmla="*/ 2147483647 w 234"/>
                <a:gd name="T35" fmla="*/ 2147483647 h 279"/>
                <a:gd name="T36" fmla="*/ 2147483647 w 234"/>
                <a:gd name="T37" fmla="*/ 2147483647 h 279"/>
                <a:gd name="T38" fmla="*/ 2147483647 w 234"/>
                <a:gd name="T39" fmla="*/ 2147483647 h 279"/>
                <a:gd name="T40" fmla="*/ 2147483647 w 234"/>
                <a:gd name="T41" fmla="*/ 2147483647 h 279"/>
                <a:gd name="T42" fmla="*/ 2147483647 w 234"/>
                <a:gd name="T43" fmla="*/ 2147483647 h 279"/>
                <a:gd name="T44" fmla="*/ 2147483647 w 234"/>
                <a:gd name="T45" fmla="*/ 2147483647 h 279"/>
                <a:gd name="T46" fmla="*/ 2147483647 w 234"/>
                <a:gd name="T47" fmla="*/ 2147483647 h 279"/>
                <a:gd name="T48" fmla="*/ 2147483647 w 234"/>
                <a:gd name="T49" fmla="*/ 2147483647 h 279"/>
                <a:gd name="T50" fmla="*/ 2147483647 w 234"/>
                <a:gd name="T51" fmla="*/ 2147483647 h 279"/>
                <a:gd name="T52" fmla="*/ 2147483647 w 234"/>
                <a:gd name="T53" fmla="*/ 2147483647 h 279"/>
                <a:gd name="T54" fmla="*/ 2147483647 w 234"/>
                <a:gd name="T55" fmla="*/ 2147483647 h 279"/>
                <a:gd name="T56" fmla="*/ 2147483647 w 234"/>
                <a:gd name="T57" fmla="*/ 2147483647 h 279"/>
                <a:gd name="T58" fmla="*/ 2147483647 w 234"/>
                <a:gd name="T59" fmla="*/ 2147483647 h 279"/>
                <a:gd name="T60" fmla="*/ 2147483647 w 234"/>
                <a:gd name="T61" fmla="*/ 2147483647 h 279"/>
                <a:gd name="T62" fmla="*/ 2147483647 w 234"/>
                <a:gd name="T63" fmla="*/ 2147483647 h 279"/>
                <a:gd name="T64" fmla="*/ 2147483647 w 234"/>
                <a:gd name="T65" fmla="*/ 2147483647 h 279"/>
                <a:gd name="T66" fmla="*/ 2147483647 w 234"/>
                <a:gd name="T67" fmla="*/ 2147483647 h 279"/>
                <a:gd name="T68" fmla="*/ 2147483647 w 234"/>
                <a:gd name="T69" fmla="*/ 2147483647 h 279"/>
                <a:gd name="T70" fmla="*/ 2147483647 w 234"/>
                <a:gd name="T71" fmla="*/ 2147483647 h 279"/>
                <a:gd name="T72" fmla="*/ 2147483647 w 234"/>
                <a:gd name="T73" fmla="*/ 2147483647 h 279"/>
                <a:gd name="T74" fmla="*/ 2147483647 w 234"/>
                <a:gd name="T75" fmla="*/ 2147483647 h 279"/>
                <a:gd name="T76" fmla="*/ 2147483647 w 234"/>
                <a:gd name="T77" fmla="*/ 2147483647 h 279"/>
                <a:gd name="T78" fmla="*/ 2147483647 w 234"/>
                <a:gd name="T79" fmla="*/ 2147483647 h 279"/>
                <a:gd name="T80" fmla="*/ 2147483647 w 234"/>
                <a:gd name="T81" fmla="*/ 2147483647 h 279"/>
                <a:gd name="T82" fmla="*/ 2147483647 w 234"/>
                <a:gd name="T83" fmla="*/ 2147483647 h 279"/>
                <a:gd name="T84" fmla="*/ 2147483647 w 234"/>
                <a:gd name="T85" fmla="*/ 2147483647 h 279"/>
                <a:gd name="T86" fmla="*/ 2147483647 w 234"/>
                <a:gd name="T87" fmla="*/ 2147483647 h 279"/>
                <a:gd name="T88" fmla="*/ 2147483647 w 234"/>
                <a:gd name="T89" fmla="*/ 2147483647 h 279"/>
                <a:gd name="T90" fmla="*/ 2147483647 w 234"/>
                <a:gd name="T91" fmla="*/ 2147483647 h 279"/>
                <a:gd name="T92" fmla="*/ 2147483647 w 234"/>
                <a:gd name="T93" fmla="*/ 2147483647 h 279"/>
                <a:gd name="T94" fmla="*/ 2147483647 w 234"/>
                <a:gd name="T95" fmla="*/ 2147483647 h 279"/>
                <a:gd name="T96" fmla="*/ 2147483647 w 234"/>
                <a:gd name="T97" fmla="*/ 2147483647 h 279"/>
                <a:gd name="T98" fmla="*/ 2147483647 w 234"/>
                <a:gd name="T99" fmla="*/ 2147483647 h 279"/>
                <a:gd name="T100" fmla="*/ 2147483647 w 234"/>
                <a:gd name="T101" fmla="*/ 2147483647 h 279"/>
                <a:gd name="T102" fmla="*/ 2147483647 w 234"/>
                <a:gd name="T103" fmla="*/ 2147483647 h 279"/>
                <a:gd name="T104" fmla="*/ 2147483647 w 234"/>
                <a:gd name="T105" fmla="*/ 2147483647 h 279"/>
                <a:gd name="T106" fmla="*/ 2147483647 w 234"/>
                <a:gd name="T107" fmla="*/ 2147483647 h 279"/>
                <a:gd name="T108" fmla="*/ 2147483647 w 234"/>
                <a:gd name="T109" fmla="*/ 2147483647 h 279"/>
                <a:gd name="T110" fmla="*/ 2147483647 w 234"/>
                <a:gd name="T111" fmla="*/ 2147483647 h 279"/>
                <a:gd name="T112" fmla="*/ 2147483647 w 234"/>
                <a:gd name="T113" fmla="*/ 2147483647 h 279"/>
                <a:gd name="T114" fmla="*/ 2147483647 w 234"/>
                <a:gd name="T115" fmla="*/ 2147483647 h 279"/>
                <a:gd name="T116" fmla="*/ 2147483647 w 234"/>
                <a:gd name="T117" fmla="*/ 2147483647 h 279"/>
                <a:gd name="T118" fmla="*/ 2147483647 w 234"/>
                <a:gd name="T119" fmla="*/ 2147483647 h 279"/>
                <a:gd name="T120" fmla="*/ 2147483647 w 234"/>
                <a:gd name="T121" fmla="*/ 2147483647 h 279"/>
                <a:gd name="T122" fmla="*/ 2147483647 w 234"/>
                <a:gd name="T123" fmla="*/ 2147483647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4"/>
                <a:gd name="T187" fmla="*/ 0 h 279"/>
                <a:gd name="T188" fmla="*/ 234 w 234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3" name="Freeform 62"/>
            <p:cNvSpPr>
              <a:spLocks noEditPoints="1" noChangeArrowheads="1"/>
            </p:cNvSpPr>
            <p:nvPr/>
          </p:nvSpPr>
          <p:spPr bwMode="auto">
            <a:xfrm>
              <a:off x="1054100" y="2201863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4" name="Freeform 63"/>
            <p:cNvSpPr>
              <a:spLocks noEditPoints="1" noChangeArrowheads="1"/>
            </p:cNvSpPr>
            <p:nvPr/>
          </p:nvSpPr>
          <p:spPr bwMode="auto">
            <a:xfrm>
              <a:off x="239713" y="4598988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5" name="Freeform 64"/>
            <p:cNvSpPr>
              <a:spLocks noEditPoints="1" noChangeArrowheads="1"/>
            </p:cNvSpPr>
            <p:nvPr/>
          </p:nvSpPr>
          <p:spPr bwMode="auto">
            <a:xfrm>
              <a:off x="3181350" y="4021138"/>
              <a:ext cx="469900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6" name="Freeform 65"/>
            <p:cNvSpPr>
              <a:spLocks noEditPoints="1" noChangeArrowheads="1"/>
            </p:cNvSpPr>
            <p:nvPr/>
          </p:nvSpPr>
          <p:spPr bwMode="auto">
            <a:xfrm>
              <a:off x="8636000" y="3625850"/>
              <a:ext cx="468313" cy="496888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7" name="Freeform 66"/>
            <p:cNvSpPr>
              <a:spLocks noEditPoints="1" noChangeArrowheads="1"/>
            </p:cNvSpPr>
            <p:nvPr/>
          </p:nvSpPr>
          <p:spPr bwMode="auto">
            <a:xfrm>
              <a:off x="47625" y="2886075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8" name="Freeform 67"/>
            <p:cNvSpPr>
              <a:spLocks noEditPoints="1" noChangeArrowheads="1"/>
            </p:cNvSpPr>
            <p:nvPr/>
          </p:nvSpPr>
          <p:spPr bwMode="auto">
            <a:xfrm>
              <a:off x="6034088" y="4694238"/>
              <a:ext cx="506413" cy="355600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9" name="Freeform 68"/>
            <p:cNvSpPr>
              <a:spLocks noEditPoints="1" noChangeArrowheads="1"/>
            </p:cNvSpPr>
            <p:nvPr/>
          </p:nvSpPr>
          <p:spPr bwMode="auto">
            <a:xfrm>
              <a:off x="6996113" y="225425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0" name="Freeform 69"/>
            <p:cNvSpPr>
              <a:spLocks noEditPoints="1" noChangeArrowheads="1"/>
            </p:cNvSpPr>
            <p:nvPr/>
          </p:nvSpPr>
          <p:spPr bwMode="auto">
            <a:xfrm>
              <a:off x="3733800" y="3224213"/>
              <a:ext cx="1006475" cy="1250950"/>
            </a:xfrm>
            <a:custGeom>
              <a:avLst/>
              <a:gdLst>
                <a:gd name="T0" fmla="*/ 2147483647 w 268"/>
                <a:gd name="T1" fmla="*/ 2147483647 h 333"/>
                <a:gd name="T2" fmla="*/ 2147483647 w 268"/>
                <a:gd name="T3" fmla="*/ 2147483647 h 333"/>
                <a:gd name="T4" fmla="*/ 2147483647 w 268"/>
                <a:gd name="T5" fmla="*/ 2147483647 h 333"/>
                <a:gd name="T6" fmla="*/ 2147483647 w 268"/>
                <a:gd name="T7" fmla="*/ 2147483647 h 333"/>
                <a:gd name="T8" fmla="*/ 2147483647 w 268"/>
                <a:gd name="T9" fmla="*/ 2147483647 h 333"/>
                <a:gd name="T10" fmla="*/ 2147483647 w 268"/>
                <a:gd name="T11" fmla="*/ 2147483647 h 333"/>
                <a:gd name="T12" fmla="*/ 2147483647 w 268"/>
                <a:gd name="T13" fmla="*/ 2147483647 h 333"/>
                <a:gd name="T14" fmla="*/ 2147483647 w 268"/>
                <a:gd name="T15" fmla="*/ 2147483647 h 333"/>
                <a:gd name="T16" fmla="*/ 2147483647 w 268"/>
                <a:gd name="T17" fmla="*/ 2147483647 h 333"/>
                <a:gd name="T18" fmla="*/ 2147483647 w 268"/>
                <a:gd name="T19" fmla="*/ 2147483647 h 333"/>
                <a:gd name="T20" fmla="*/ 2147483647 w 268"/>
                <a:gd name="T21" fmla="*/ 2147483647 h 333"/>
                <a:gd name="T22" fmla="*/ 2147483647 w 268"/>
                <a:gd name="T23" fmla="*/ 2147483647 h 333"/>
                <a:gd name="T24" fmla="*/ 2147483647 w 268"/>
                <a:gd name="T25" fmla="*/ 2147483647 h 333"/>
                <a:gd name="T26" fmla="*/ 2147483647 w 268"/>
                <a:gd name="T27" fmla="*/ 2147483647 h 333"/>
                <a:gd name="T28" fmla="*/ 2147483647 w 268"/>
                <a:gd name="T29" fmla="*/ 2147483647 h 333"/>
                <a:gd name="T30" fmla="*/ 2147483647 w 268"/>
                <a:gd name="T31" fmla="*/ 2147483647 h 333"/>
                <a:gd name="T32" fmla="*/ 2147483647 w 268"/>
                <a:gd name="T33" fmla="*/ 2147483647 h 333"/>
                <a:gd name="T34" fmla="*/ 2147483647 w 268"/>
                <a:gd name="T35" fmla="*/ 2147483647 h 333"/>
                <a:gd name="T36" fmla="*/ 2147483647 w 268"/>
                <a:gd name="T37" fmla="*/ 2147483647 h 333"/>
                <a:gd name="T38" fmla="*/ 2147483647 w 268"/>
                <a:gd name="T39" fmla="*/ 2147483647 h 333"/>
                <a:gd name="T40" fmla="*/ 2147483647 w 268"/>
                <a:gd name="T41" fmla="*/ 2147483647 h 333"/>
                <a:gd name="T42" fmla="*/ 2147483647 w 268"/>
                <a:gd name="T43" fmla="*/ 2147483647 h 333"/>
                <a:gd name="T44" fmla="*/ 2147483647 w 268"/>
                <a:gd name="T45" fmla="*/ 2147483647 h 333"/>
                <a:gd name="T46" fmla="*/ 2147483647 w 268"/>
                <a:gd name="T47" fmla="*/ 2147483647 h 333"/>
                <a:gd name="T48" fmla="*/ 2147483647 w 268"/>
                <a:gd name="T49" fmla="*/ 2147483647 h 333"/>
                <a:gd name="T50" fmla="*/ 2147483647 w 268"/>
                <a:gd name="T51" fmla="*/ 2147483647 h 333"/>
                <a:gd name="T52" fmla="*/ 2147483647 w 268"/>
                <a:gd name="T53" fmla="*/ 2147483647 h 333"/>
                <a:gd name="T54" fmla="*/ 2147483647 w 268"/>
                <a:gd name="T55" fmla="*/ 2147483647 h 333"/>
                <a:gd name="T56" fmla="*/ 2147483647 w 268"/>
                <a:gd name="T57" fmla="*/ 2147483647 h 333"/>
                <a:gd name="T58" fmla="*/ 2147483647 w 268"/>
                <a:gd name="T59" fmla="*/ 2147483647 h 333"/>
                <a:gd name="T60" fmla="*/ 2147483647 w 268"/>
                <a:gd name="T61" fmla="*/ 2147483647 h 333"/>
                <a:gd name="T62" fmla="*/ 2147483647 w 268"/>
                <a:gd name="T63" fmla="*/ 2147483647 h 333"/>
                <a:gd name="T64" fmla="*/ 2147483647 w 268"/>
                <a:gd name="T65" fmla="*/ 2147483647 h 333"/>
                <a:gd name="T66" fmla="*/ 2147483647 w 268"/>
                <a:gd name="T67" fmla="*/ 2147483647 h 333"/>
                <a:gd name="T68" fmla="*/ 2147483647 w 268"/>
                <a:gd name="T69" fmla="*/ 2147483647 h 333"/>
                <a:gd name="T70" fmla="*/ 2147483647 w 268"/>
                <a:gd name="T71" fmla="*/ 2147483647 h 333"/>
                <a:gd name="T72" fmla="*/ 2147483647 w 268"/>
                <a:gd name="T73" fmla="*/ 2147483647 h 333"/>
                <a:gd name="T74" fmla="*/ 2147483647 w 268"/>
                <a:gd name="T75" fmla="*/ 2147483647 h 333"/>
                <a:gd name="T76" fmla="*/ 2147483647 w 268"/>
                <a:gd name="T77" fmla="*/ 2147483647 h 333"/>
                <a:gd name="T78" fmla="*/ 2147483647 w 268"/>
                <a:gd name="T79" fmla="*/ 2147483647 h 333"/>
                <a:gd name="T80" fmla="*/ 2147483647 w 268"/>
                <a:gd name="T81" fmla="*/ 2147483647 h 333"/>
                <a:gd name="T82" fmla="*/ 2147483647 w 268"/>
                <a:gd name="T83" fmla="*/ 2147483647 h 333"/>
                <a:gd name="T84" fmla="*/ 2147483647 w 268"/>
                <a:gd name="T85" fmla="*/ 2147483647 h 333"/>
                <a:gd name="T86" fmla="*/ 2147483647 w 268"/>
                <a:gd name="T87" fmla="*/ 2147483647 h 333"/>
                <a:gd name="T88" fmla="*/ 2147483647 w 268"/>
                <a:gd name="T89" fmla="*/ 2147483647 h 333"/>
                <a:gd name="T90" fmla="*/ 2147483647 w 268"/>
                <a:gd name="T91" fmla="*/ 2147483647 h 333"/>
                <a:gd name="T92" fmla="*/ 2147483647 w 268"/>
                <a:gd name="T93" fmla="*/ 2147483647 h 333"/>
                <a:gd name="T94" fmla="*/ 2147483647 w 268"/>
                <a:gd name="T95" fmla="*/ 2147483647 h 333"/>
                <a:gd name="T96" fmla="*/ 2147483647 w 268"/>
                <a:gd name="T97" fmla="*/ 2147483647 h 333"/>
                <a:gd name="T98" fmla="*/ 2147483647 w 268"/>
                <a:gd name="T99" fmla="*/ 2147483647 h 333"/>
                <a:gd name="T100" fmla="*/ 2147483647 w 268"/>
                <a:gd name="T101" fmla="*/ 2147483647 h 333"/>
                <a:gd name="T102" fmla="*/ 2147483647 w 268"/>
                <a:gd name="T103" fmla="*/ 2147483647 h 333"/>
                <a:gd name="T104" fmla="*/ 2147483647 w 268"/>
                <a:gd name="T105" fmla="*/ 2147483647 h 333"/>
                <a:gd name="T106" fmla="*/ 2147483647 w 268"/>
                <a:gd name="T107" fmla="*/ 2147483647 h 333"/>
                <a:gd name="T108" fmla="*/ 2147483647 w 268"/>
                <a:gd name="T109" fmla="*/ 2147483647 h 333"/>
                <a:gd name="T110" fmla="*/ 2147483647 w 268"/>
                <a:gd name="T111" fmla="*/ 2147483647 h 333"/>
                <a:gd name="T112" fmla="*/ 2147483647 w 268"/>
                <a:gd name="T113" fmla="*/ 2147483647 h 333"/>
                <a:gd name="T114" fmla="*/ 2147483647 w 268"/>
                <a:gd name="T115" fmla="*/ 2147483647 h 333"/>
                <a:gd name="T116" fmla="*/ 2147483647 w 268"/>
                <a:gd name="T117" fmla="*/ 2147483647 h 333"/>
                <a:gd name="T118" fmla="*/ 2147483647 w 268"/>
                <a:gd name="T119" fmla="*/ 2147483647 h 333"/>
                <a:gd name="T120" fmla="*/ 2147483647 w 268"/>
                <a:gd name="T121" fmla="*/ 2147483647 h 333"/>
                <a:gd name="T122" fmla="*/ 2147483647 w 268"/>
                <a:gd name="T123" fmla="*/ 2147483647 h 333"/>
                <a:gd name="T124" fmla="*/ 2147483647 w 268"/>
                <a:gd name="T125" fmla="*/ 2147483647 h 3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3"/>
                <a:gd name="T191" fmla="*/ 268 w 268"/>
                <a:gd name="T192" fmla="*/ 333 h 3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1" name="Freeform 70"/>
            <p:cNvSpPr>
              <a:spLocks noEditPoints="1" noChangeArrowheads="1"/>
            </p:cNvSpPr>
            <p:nvPr/>
          </p:nvSpPr>
          <p:spPr bwMode="auto">
            <a:xfrm>
              <a:off x="10287000" y="2671763"/>
              <a:ext cx="1006475" cy="1255713"/>
            </a:xfrm>
            <a:custGeom>
              <a:avLst/>
              <a:gdLst>
                <a:gd name="T0" fmla="*/ 2147483647 w 268"/>
                <a:gd name="T1" fmla="*/ 2147483647 h 334"/>
                <a:gd name="T2" fmla="*/ 2147483647 w 268"/>
                <a:gd name="T3" fmla="*/ 2147483647 h 334"/>
                <a:gd name="T4" fmla="*/ 2147483647 w 268"/>
                <a:gd name="T5" fmla="*/ 2147483647 h 334"/>
                <a:gd name="T6" fmla="*/ 2147483647 w 268"/>
                <a:gd name="T7" fmla="*/ 2147483647 h 334"/>
                <a:gd name="T8" fmla="*/ 2147483647 w 268"/>
                <a:gd name="T9" fmla="*/ 2147483647 h 334"/>
                <a:gd name="T10" fmla="*/ 2147483647 w 268"/>
                <a:gd name="T11" fmla="*/ 2147483647 h 334"/>
                <a:gd name="T12" fmla="*/ 2147483647 w 268"/>
                <a:gd name="T13" fmla="*/ 2147483647 h 334"/>
                <a:gd name="T14" fmla="*/ 2147483647 w 268"/>
                <a:gd name="T15" fmla="*/ 2147483647 h 334"/>
                <a:gd name="T16" fmla="*/ 2147483647 w 268"/>
                <a:gd name="T17" fmla="*/ 2147483647 h 334"/>
                <a:gd name="T18" fmla="*/ 2147483647 w 268"/>
                <a:gd name="T19" fmla="*/ 2147483647 h 334"/>
                <a:gd name="T20" fmla="*/ 2147483647 w 268"/>
                <a:gd name="T21" fmla="*/ 2147483647 h 334"/>
                <a:gd name="T22" fmla="*/ 2147483647 w 268"/>
                <a:gd name="T23" fmla="*/ 2147483647 h 334"/>
                <a:gd name="T24" fmla="*/ 2147483647 w 268"/>
                <a:gd name="T25" fmla="*/ 2147483647 h 334"/>
                <a:gd name="T26" fmla="*/ 2147483647 w 268"/>
                <a:gd name="T27" fmla="*/ 2147483647 h 334"/>
                <a:gd name="T28" fmla="*/ 2147483647 w 268"/>
                <a:gd name="T29" fmla="*/ 2147483647 h 334"/>
                <a:gd name="T30" fmla="*/ 2147483647 w 268"/>
                <a:gd name="T31" fmla="*/ 2147483647 h 334"/>
                <a:gd name="T32" fmla="*/ 2147483647 w 268"/>
                <a:gd name="T33" fmla="*/ 2147483647 h 334"/>
                <a:gd name="T34" fmla="*/ 2147483647 w 268"/>
                <a:gd name="T35" fmla="*/ 2147483647 h 334"/>
                <a:gd name="T36" fmla="*/ 2147483647 w 268"/>
                <a:gd name="T37" fmla="*/ 2147483647 h 334"/>
                <a:gd name="T38" fmla="*/ 2147483647 w 268"/>
                <a:gd name="T39" fmla="*/ 2147483647 h 334"/>
                <a:gd name="T40" fmla="*/ 2147483647 w 268"/>
                <a:gd name="T41" fmla="*/ 2147483647 h 334"/>
                <a:gd name="T42" fmla="*/ 2147483647 w 268"/>
                <a:gd name="T43" fmla="*/ 2147483647 h 334"/>
                <a:gd name="T44" fmla="*/ 2147483647 w 268"/>
                <a:gd name="T45" fmla="*/ 2147483647 h 334"/>
                <a:gd name="T46" fmla="*/ 2147483647 w 268"/>
                <a:gd name="T47" fmla="*/ 2147483647 h 334"/>
                <a:gd name="T48" fmla="*/ 2147483647 w 268"/>
                <a:gd name="T49" fmla="*/ 2147483647 h 334"/>
                <a:gd name="T50" fmla="*/ 2147483647 w 268"/>
                <a:gd name="T51" fmla="*/ 2147483647 h 334"/>
                <a:gd name="T52" fmla="*/ 2147483647 w 268"/>
                <a:gd name="T53" fmla="*/ 2147483647 h 334"/>
                <a:gd name="T54" fmla="*/ 2147483647 w 268"/>
                <a:gd name="T55" fmla="*/ 2147483647 h 334"/>
                <a:gd name="T56" fmla="*/ 2147483647 w 268"/>
                <a:gd name="T57" fmla="*/ 2147483647 h 334"/>
                <a:gd name="T58" fmla="*/ 2147483647 w 268"/>
                <a:gd name="T59" fmla="*/ 2147483647 h 334"/>
                <a:gd name="T60" fmla="*/ 2147483647 w 268"/>
                <a:gd name="T61" fmla="*/ 2147483647 h 334"/>
                <a:gd name="T62" fmla="*/ 2147483647 w 268"/>
                <a:gd name="T63" fmla="*/ 2147483647 h 334"/>
                <a:gd name="T64" fmla="*/ 2147483647 w 268"/>
                <a:gd name="T65" fmla="*/ 2147483647 h 334"/>
                <a:gd name="T66" fmla="*/ 2147483647 w 268"/>
                <a:gd name="T67" fmla="*/ 2147483647 h 334"/>
                <a:gd name="T68" fmla="*/ 2147483647 w 268"/>
                <a:gd name="T69" fmla="*/ 2147483647 h 334"/>
                <a:gd name="T70" fmla="*/ 2147483647 w 268"/>
                <a:gd name="T71" fmla="*/ 2147483647 h 334"/>
                <a:gd name="T72" fmla="*/ 2147483647 w 268"/>
                <a:gd name="T73" fmla="*/ 2147483647 h 334"/>
                <a:gd name="T74" fmla="*/ 2147483647 w 268"/>
                <a:gd name="T75" fmla="*/ 2147483647 h 334"/>
                <a:gd name="T76" fmla="*/ 2147483647 w 268"/>
                <a:gd name="T77" fmla="*/ 2147483647 h 334"/>
                <a:gd name="T78" fmla="*/ 2147483647 w 268"/>
                <a:gd name="T79" fmla="*/ 2147483647 h 334"/>
                <a:gd name="T80" fmla="*/ 2147483647 w 268"/>
                <a:gd name="T81" fmla="*/ 2147483647 h 334"/>
                <a:gd name="T82" fmla="*/ 2147483647 w 268"/>
                <a:gd name="T83" fmla="*/ 2147483647 h 334"/>
                <a:gd name="T84" fmla="*/ 2147483647 w 268"/>
                <a:gd name="T85" fmla="*/ 2147483647 h 334"/>
                <a:gd name="T86" fmla="*/ 2147483647 w 268"/>
                <a:gd name="T87" fmla="*/ 2147483647 h 334"/>
                <a:gd name="T88" fmla="*/ 2147483647 w 268"/>
                <a:gd name="T89" fmla="*/ 2147483647 h 334"/>
                <a:gd name="T90" fmla="*/ 2147483647 w 268"/>
                <a:gd name="T91" fmla="*/ 2147483647 h 334"/>
                <a:gd name="T92" fmla="*/ 2147483647 w 268"/>
                <a:gd name="T93" fmla="*/ 2147483647 h 334"/>
                <a:gd name="T94" fmla="*/ 2147483647 w 268"/>
                <a:gd name="T95" fmla="*/ 2147483647 h 334"/>
                <a:gd name="T96" fmla="*/ 2147483647 w 268"/>
                <a:gd name="T97" fmla="*/ 2147483647 h 334"/>
                <a:gd name="T98" fmla="*/ 2147483647 w 268"/>
                <a:gd name="T99" fmla="*/ 2147483647 h 334"/>
                <a:gd name="T100" fmla="*/ 2147483647 w 268"/>
                <a:gd name="T101" fmla="*/ 2147483647 h 334"/>
                <a:gd name="T102" fmla="*/ 2147483647 w 268"/>
                <a:gd name="T103" fmla="*/ 2147483647 h 334"/>
                <a:gd name="T104" fmla="*/ 2147483647 w 268"/>
                <a:gd name="T105" fmla="*/ 2147483647 h 334"/>
                <a:gd name="T106" fmla="*/ 2147483647 w 268"/>
                <a:gd name="T107" fmla="*/ 2147483647 h 334"/>
                <a:gd name="T108" fmla="*/ 2147483647 w 268"/>
                <a:gd name="T109" fmla="*/ 2147483647 h 334"/>
                <a:gd name="T110" fmla="*/ 2147483647 w 268"/>
                <a:gd name="T111" fmla="*/ 2147483647 h 334"/>
                <a:gd name="T112" fmla="*/ 2147483647 w 268"/>
                <a:gd name="T113" fmla="*/ 2147483647 h 334"/>
                <a:gd name="T114" fmla="*/ 2147483647 w 268"/>
                <a:gd name="T115" fmla="*/ 2147483647 h 334"/>
                <a:gd name="T116" fmla="*/ 2147483647 w 268"/>
                <a:gd name="T117" fmla="*/ 2147483647 h 334"/>
                <a:gd name="T118" fmla="*/ 2147483647 w 268"/>
                <a:gd name="T119" fmla="*/ 2147483647 h 334"/>
                <a:gd name="T120" fmla="*/ 2147483647 w 268"/>
                <a:gd name="T121" fmla="*/ 2147483647 h 334"/>
                <a:gd name="T122" fmla="*/ 2147483647 w 268"/>
                <a:gd name="T123" fmla="*/ 2147483647 h 334"/>
                <a:gd name="T124" fmla="*/ 2147483647 w 268"/>
                <a:gd name="T125" fmla="*/ 2147483647 h 3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34"/>
                <a:gd name="T191" fmla="*/ 268 w 268"/>
                <a:gd name="T192" fmla="*/ 334 h 3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2" name="Freeform 71"/>
            <p:cNvSpPr>
              <a:spLocks noEditPoints="1" noChangeArrowheads="1"/>
            </p:cNvSpPr>
            <p:nvPr/>
          </p:nvSpPr>
          <p:spPr bwMode="auto">
            <a:xfrm>
              <a:off x="9288463" y="1022350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3" name="Freeform 72"/>
            <p:cNvSpPr>
              <a:spLocks noEditPoints="1" noChangeArrowheads="1"/>
            </p:cNvSpPr>
            <p:nvPr/>
          </p:nvSpPr>
          <p:spPr bwMode="auto">
            <a:xfrm>
              <a:off x="9209088" y="2773363"/>
              <a:ext cx="541338" cy="601663"/>
            </a:xfrm>
            <a:custGeom>
              <a:avLst/>
              <a:gdLst>
                <a:gd name="T0" fmla="*/ 2147483647 w 144"/>
                <a:gd name="T1" fmla="*/ 2147483647 h 160"/>
                <a:gd name="T2" fmla="*/ 2147483647 w 144"/>
                <a:gd name="T3" fmla="*/ 2147483647 h 160"/>
                <a:gd name="T4" fmla="*/ 2147483647 w 144"/>
                <a:gd name="T5" fmla="*/ 2147483647 h 160"/>
                <a:gd name="T6" fmla="*/ 2147483647 w 144"/>
                <a:gd name="T7" fmla="*/ 2147483647 h 160"/>
                <a:gd name="T8" fmla="*/ 2147483647 w 144"/>
                <a:gd name="T9" fmla="*/ 2147483647 h 160"/>
                <a:gd name="T10" fmla="*/ 2147483647 w 144"/>
                <a:gd name="T11" fmla="*/ 2147483647 h 160"/>
                <a:gd name="T12" fmla="*/ 2147483647 w 144"/>
                <a:gd name="T13" fmla="*/ 2147483647 h 160"/>
                <a:gd name="T14" fmla="*/ 2147483647 w 144"/>
                <a:gd name="T15" fmla="*/ 2147483647 h 160"/>
                <a:gd name="T16" fmla="*/ 2147483647 w 144"/>
                <a:gd name="T17" fmla="*/ 2147483647 h 160"/>
                <a:gd name="T18" fmla="*/ 2147483647 w 144"/>
                <a:gd name="T19" fmla="*/ 2147483647 h 160"/>
                <a:gd name="T20" fmla="*/ 2147483647 w 144"/>
                <a:gd name="T21" fmla="*/ 2147483647 h 160"/>
                <a:gd name="T22" fmla="*/ 2147483647 w 144"/>
                <a:gd name="T23" fmla="*/ 2147483647 h 160"/>
                <a:gd name="T24" fmla="*/ 2147483647 w 144"/>
                <a:gd name="T25" fmla="*/ 2147483647 h 160"/>
                <a:gd name="T26" fmla="*/ 2147483647 w 144"/>
                <a:gd name="T27" fmla="*/ 2147483647 h 160"/>
                <a:gd name="T28" fmla="*/ 2147483647 w 144"/>
                <a:gd name="T29" fmla="*/ 2147483647 h 160"/>
                <a:gd name="T30" fmla="*/ 2147483647 w 144"/>
                <a:gd name="T31" fmla="*/ 2147483647 h 160"/>
                <a:gd name="T32" fmla="*/ 2147483647 w 144"/>
                <a:gd name="T33" fmla="*/ 2147483647 h 160"/>
                <a:gd name="T34" fmla="*/ 2147483647 w 144"/>
                <a:gd name="T35" fmla="*/ 2147483647 h 160"/>
                <a:gd name="T36" fmla="*/ 2147483647 w 144"/>
                <a:gd name="T37" fmla="*/ 2147483647 h 160"/>
                <a:gd name="T38" fmla="*/ 2147483647 w 144"/>
                <a:gd name="T39" fmla="*/ 2147483647 h 160"/>
                <a:gd name="T40" fmla="*/ 2147483647 w 144"/>
                <a:gd name="T41" fmla="*/ 2147483647 h 160"/>
                <a:gd name="T42" fmla="*/ 2147483647 w 144"/>
                <a:gd name="T43" fmla="*/ 2147483647 h 160"/>
                <a:gd name="T44" fmla="*/ 2147483647 w 144"/>
                <a:gd name="T45" fmla="*/ 2147483647 h 160"/>
                <a:gd name="T46" fmla="*/ 2147483647 w 144"/>
                <a:gd name="T47" fmla="*/ 2147483647 h 160"/>
                <a:gd name="T48" fmla="*/ 2147483647 w 144"/>
                <a:gd name="T49" fmla="*/ 2147483647 h 160"/>
                <a:gd name="T50" fmla="*/ 2147483647 w 144"/>
                <a:gd name="T51" fmla="*/ 2147483647 h 160"/>
                <a:gd name="T52" fmla="*/ 2147483647 w 144"/>
                <a:gd name="T53" fmla="*/ 2147483647 h 160"/>
                <a:gd name="T54" fmla="*/ 2147483647 w 144"/>
                <a:gd name="T55" fmla="*/ 2147483647 h 160"/>
                <a:gd name="T56" fmla="*/ 2147483647 w 144"/>
                <a:gd name="T57" fmla="*/ 2147483647 h 160"/>
                <a:gd name="T58" fmla="*/ 2147483647 w 144"/>
                <a:gd name="T59" fmla="*/ 2147483647 h 160"/>
                <a:gd name="T60" fmla="*/ 2147483647 w 144"/>
                <a:gd name="T61" fmla="*/ 2147483647 h 160"/>
                <a:gd name="T62" fmla="*/ 2147483647 w 144"/>
                <a:gd name="T63" fmla="*/ 2147483647 h 160"/>
                <a:gd name="T64" fmla="*/ 2147483647 w 144"/>
                <a:gd name="T65" fmla="*/ 2147483647 h 160"/>
                <a:gd name="T66" fmla="*/ 2147483647 w 144"/>
                <a:gd name="T67" fmla="*/ 2147483647 h 160"/>
                <a:gd name="T68" fmla="*/ 2147483647 w 144"/>
                <a:gd name="T69" fmla="*/ 2147483647 h 160"/>
                <a:gd name="T70" fmla="*/ 2147483647 w 144"/>
                <a:gd name="T71" fmla="*/ 2147483647 h 160"/>
                <a:gd name="T72" fmla="*/ 2147483647 w 144"/>
                <a:gd name="T73" fmla="*/ 2147483647 h 160"/>
                <a:gd name="T74" fmla="*/ 2147483647 w 144"/>
                <a:gd name="T75" fmla="*/ 2147483647 h 160"/>
                <a:gd name="T76" fmla="*/ 2147483647 w 144"/>
                <a:gd name="T77" fmla="*/ 2147483647 h 160"/>
                <a:gd name="T78" fmla="*/ 2147483647 w 144"/>
                <a:gd name="T79" fmla="*/ 2147483647 h 160"/>
                <a:gd name="T80" fmla="*/ 2147483647 w 144"/>
                <a:gd name="T81" fmla="*/ 2147483647 h 160"/>
                <a:gd name="T82" fmla="*/ 2147483647 w 144"/>
                <a:gd name="T83" fmla="*/ 2147483647 h 160"/>
                <a:gd name="T84" fmla="*/ 2147483647 w 144"/>
                <a:gd name="T85" fmla="*/ 2147483647 h 160"/>
                <a:gd name="T86" fmla="*/ 2147483647 w 144"/>
                <a:gd name="T87" fmla="*/ 2147483647 h 160"/>
                <a:gd name="T88" fmla="*/ 2147483647 w 144"/>
                <a:gd name="T89" fmla="*/ 2147483647 h 160"/>
                <a:gd name="T90" fmla="*/ 2147483647 w 144"/>
                <a:gd name="T91" fmla="*/ 2147483647 h 160"/>
                <a:gd name="T92" fmla="*/ 2147483647 w 144"/>
                <a:gd name="T93" fmla="*/ 2147483647 h 160"/>
                <a:gd name="T94" fmla="*/ 2147483647 w 144"/>
                <a:gd name="T95" fmla="*/ 2147483647 h 160"/>
                <a:gd name="T96" fmla="*/ 2147483647 w 144"/>
                <a:gd name="T97" fmla="*/ 2147483647 h 160"/>
                <a:gd name="T98" fmla="*/ 2147483647 w 144"/>
                <a:gd name="T99" fmla="*/ 2147483647 h 160"/>
                <a:gd name="T100" fmla="*/ 2147483647 w 144"/>
                <a:gd name="T101" fmla="*/ 2147483647 h 160"/>
                <a:gd name="T102" fmla="*/ 2147483647 w 144"/>
                <a:gd name="T103" fmla="*/ 2147483647 h 160"/>
                <a:gd name="T104" fmla="*/ 2147483647 w 144"/>
                <a:gd name="T105" fmla="*/ 2147483647 h 160"/>
                <a:gd name="T106" fmla="*/ 2147483647 w 144"/>
                <a:gd name="T107" fmla="*/ 2147483647 h 160"/>
                <a:gd name="T108" fmla="*/ 2147483647 w 144"/>
                <a:gd name="T109" fmla="*/ 2147483647 h 160"/>
                <a:gd name="T110" fmla="*/ 2147483647 w 144"/>
                <a:gd name="T111" fmla="*/ 2147483647 h 1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0"/>
                <a:gd name="T170" fmla="*/ 144 w 144"/>
                <a:gd name="T171" fmla="*/ 160 h 1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4" name="Freeform 73"/>
            <p:cNvSpPr>
              <a:spLocks noEditPoints="1" noChangeArrowheads="1"/>
            </p:cNvSpPr>
            <p:nvPr/>
          </p:nvSpPr>
          <p:spPr bwMode="auto">
            <a:xfrm>
              <a:off x="9037638" y="4043363"/>
              <a:ext cx="539750" cy="604838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2147483647 w 144"/>
                <a:gd name="T111" fmla="*/ 2147483647 h 1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"/>
                <a:gd name="T169" fmla="*/ 0 h 161"/>
                <a:gd name="T170" fmla="*/ 144 w 144"/>
                <a:gd name="T171" fmla="*/ 161 h 1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5" name="Freeform 74"/>
            <p:cNvSpPr>
              <a:spLocks noChangeArrowheads="1"/>
            </p:cNvSpPr>
            <p:nvPr/>
          </p:nvSpPr>
          <p:spPr bwMode="auto">
            <a:xfrm>
              <a:off x="6759575" y="2578100"/>
              <a:ext cx="130175" cy="360363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6" name="Freeform 75"/>
            <p:cNvSpPr>
              <a:spLocks noChangeArrowheads="1"/>
            </p:cNvSpPr>
            <p:nvPr/>
          </p:nvSpPr>
          <p:spPr bwMode="auto">
            <a:xfrm>
              <a:off x="1782763" y="3630613"/>
              <a:ext cx="134938" cy="363538"/>
            </a:xfrm>
            <a:custGeom>
              <a:avLst/>
              <a:gdLst>
                <a:gd name="T0" fmla="*/ 2147483647 w 36"/>
                <a:gd name="T1" fmla="*/ 2147483647 h 97"/>
                <a:gd name="T2" fmla="*/ 2147483647 w 36"/>
                <a:gd name="T3" fmla="*/ 2147483647 h 97"/>
                <a:gd name="T4" fmla="*/ 2147483647 w 36"/>
                <a:gd name="T5" fmla="*/ 2147483647 h 97"/>
                <a:gd name="T6" fmla="*/ 2147483647 w 36"/>
                <a:gd name="T7" fmla="*/ 2147483647 h 97"/>
                <a:gd name="T8" fmla="*/ 2147483647 w 36"/>
                <a:gd name="T9" fmla="*/ 2147483647 h 97"/>
                <a:gd name="T10" fmla="*/ 2147483647 w 36"/>
                <a:gd name="T11" fmla="*/ 2147483647 h 97"/>
                <a:gd name="T12" fmla="*/ 2147483647 w 36"/>
                <a:gd name="T13" fmla="*/ 2147483647 h 97"/>
                <a:gd name="T14" fmla="*/ 2147483647 w 36"/>
                <a:gd name="T15" fmla="*/ 2147483647 h 97"/>
                <a:gd name="T16" fmla="*/ 2147483647 w 36"/>
                <a:gd name="T17" fmla="*/ 2147483647 h 97"/>
                <a:gd name="T18" fmla="*/ 2147483647 w 36"/>
                <a:gd name="T19" fmla="*/ 2147483647 h 97"/>
                <a:gd name="T20" fmla="*/ 2147483647 w 36"/>
                <a:gd name="T21" fmla="*/ 2147483647 h 97"/>
                <a:gd name="T22" fmla="*/ 2147483647 w 36"/>
                <a:gd name="T23" fmla="*/ 2147483647 h 97"/>
                <a:gd name="T24" fmla="*/ 2147483647 w 36"/>
                <a:gd name="T25" fmla="*/ 2147483647 h 97"/>
                <a:gd name="T26" fmla="*/ 2147483647 w 36"/>
                <a:gd name="T27" fmla="*/ 2147483647 h 97"/>
                <a:gd name="T28" fmla="*/ 2147483647 w 36"/>
                <a:gd name="T29" fmla="*/ 2147483647 h 97"/>
                <a:gd name="T30" fmla="*/ 2147483647 w 36"/>
                <a:gd name="T31" fmla="*/ 2147483647 h 97"/>
                <a:gd name="T32" fmla="*/ 2147483647 w 36"/>
                <a:gd name="T33" fmla="*/ 2147483647 h 97"/>
                <a:gd name="T34" fmla="*/ 2147483647 w 36"/>
                <a:gd name="T35" fmla="*/ 2147483647 h 97"/>
                <a:gd name="T36" fmla="*/ 2147483647 w 36"/>
                <a:gd name="T37" fmla="*/ 2147483647 h 97"/>
                <a:gd name="T38" fmla="*/ 2147483647 w 36"/>
                <a:gd name="T39" fmla="*/ 2147483647 h 97"/>
                <a:gd name="T40" fmla="*/ 2147483647 w 36"/>
                <a:gd name="T41" fmla="*/ 2147483647 h 97"/>
                <a:gd name="T42" fmla="*/ 2147483647 w 36"/>
                <a:gd name="T43" fmla="*/ 2147483647 h 97"/>
                <a:gd name="T44" fmla="*/ 2147483647 w 36"/>
                <a:gd name="T45" fmla="*/ 2147483647 h 97"/>
                <a:gd name="T46" fmla="*/ 2147483647 w 36"/>
                <a:gd name="T47" fmla="*/ 2147483647 h 97"/>
                <a:gd name="T48" fmla="*/ 2147483647 w 36"/>
                <a:gd name="T49" fmla="*/ 2147483647 h 97"/>
                <a:gd name="T50" fmla="*/ 0 w 36"/>
                <a:gd name="T51" fmla="*/ 2147483647 h 97"/>
                <a:gd name="T52" fmla="*/ 2147483647 w 36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97"/>
                <a:gd name="T83" fmla="*/ 36 w 36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7" name="Freeform 76"/>
            <p:cNvSpPr>
              <a:spLocks noChangeArrowheads="1"/>
            </p:cNvSpPr>
            <p:nvPr/>
          </p:nvSpPr>
          <p:spPr bwMode="auto">
            <a:xfrm>
              <a:off x="3175" y="4681538"/>
              <a:ext cx="131763" cy="361950"/>
            </a:xfrm>
            <a:custGeom>
              <a:avLst/>
              <a:gdLst>
                <a:gd name="T0" fmla="*/ 2147483647 w 35"/>
                <a:gd name="T1" fmla="*/ 2147483647 h 96"/>
                <a:gd name="T2" fmla="*/ 2147483647 w 35"/>
                <a:gd name="T3" fmla="*/ 2147483647 h 96"/>
                <a:gd name="T4" fmla="*/ 2147483647 w 35"/>
                <a:gd name="T5" fmla="*/ 2147483647 h 96"/>
                <a:gd name="T6" fmla="*/ 2147483647 w 35"/>
                <a:gd name="T7" fmla="*/ 2147483647 h 96"/>
                <a:gd name="T8" fmla="*/ 2147483647 w 35"/>
                <a:gd name="T9" fmla="*/ 2147483647 h 96"/>
                <a:gd name="T10" fmla="*/ 2147483647 w 35"/>
                <a:gd name="T11" fmla="*/ 2147483647 h 96"/>
                <a:gd name="T12" fmla="*/ 2147483647 w 35"/>
                <a:gd name="T13" fmla="*/ 2147483647 h 96"/>
                <a:gd name="T14" fmla="*/ 2147483647 w 35"/>
                <a:gd name="T15" fmla="*/ 2147483647 h 96"/>
                <a:gd name="T16" fmla="*/ 2147483647 w 35"/>
                <a:gd name="T17" fmla="*/ 2147483647 h 96"/>
                <a:gd name="T18" fmla="*/ 2147483647 w 35"/>
                <a:gd name="T19" fmla="*/ 2147483647 h 96"/>
                <a:gd name="T20" fmla="*/ 2147483647 w 35"/>
                <a:gd name="T21" fmla="*/ 2147483647 h 96"/>
                <a:gd name="T22" fmla="*/ 2147483647 w 35"/>
                <a:gd name="T23" fmla="*/ 2147483647 h 96"/>
                <a:gd name="T24" fmla="*/ 2147483647 w 35"/>
                <a:gd name="T25" fmla="*/ 2147483647 h 96"/>
                <a:gd name="T26" fmla="*/ 2147483647 w 35"/>
                <a:gd name="T27" fmla="*/ 2147483647 h 96"/>
                <a:gd name="T28" fmla="*/ 2147483647 w 35"/>
                <a:gd name="T29" fmla="*/ 2147483647 h 96"/>
                <a:gd name="T30" fmla="*/ 2147483647 w 35"/>
                <a:gd name="T31" fmla="*/ 2147483647 h 96"/>
                <a:gd name="T32" fmla="*/ 2147483647 w 35"/>
                <a:gd name="T33" fmla="*/ 2147483647 h 96"/>
                <a:gd name="T34" fmla="*/ 2147483647 w 35"/>
                <a:gd name="T35" fmla="*/ 2147483647 h 96"/>
                <a:gd name="T36" fmla="*/ 2147483647 w 35"/>
                <a:gd name="T37" fmla="*/ 2147483647 h 96"/>
                <a:gd name="T38" fmla="*/ 2147483647 w 35"/>
                <a:gd name="T39" fmla="*/ 2147483647 h 96"/>
                <a:gd name="T40" fmla="*/ 2147483647 w 35"/>
                <a:gd name="T41" fmla="*/ 2147483647 h 96"/>
                <a:gd name="T42" fmla="*/ 2147483647 w 35"/>
                <a:gd name="T43" fmla="*/ 2147483647 h 96"/>
                <a:gd name="T44" fmla="*/ 2147483647 w 35"/>
                <a:gd name="T45" fmla="*/ 2147483647 h 96"/>
                <a:gd name="T46" fmla="*/ 2147483647 w 35"/>
                <a:gd name="T47" fmla="*/ 2147483647 h 96"/>
                <a:gd name="T48" fmla="*/ 2147483647 w 35"/>
                <a:gd name="T49" fmla="*/ 2147483647 h 96"/>
                <a:gd name="T50" fmla="*/ 0 w 35"/>
                <a:gd name="T51" fmla="*/ 2147483647 h 96"/>
                <a:gd name="T52" fmla="*/ 2147483647 w 35"/>
                <a:gd name="T53" fmla="*/ 2147483647 h 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6"/>
                <a:gd name="T83" fmla="*/ 35 w 35"/>
                <a:gd name="T84" fmla="*/ 96 h 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8" name="Freeform 77"/>
            <p:cNvSpPr>
              <a:spLocks noChangeArrowheads="1"/>
            </p:cNvSpPr>
            <p:nvPr/>
          </p:nvSpPr>
          <p:spPr bwMode="auto">
            <a:xfrm>
              <a:off x="5508625" y="3986213"/>
              <a:ext cx="131763" cy="365125"/>
            </a:xfrm>
            <a:custGeom>
              <a:avLst/>
              <a:gdLst>
                <a:gd name="T0" fmla="*/ 2147483647 w 35"/>
                <a:gd name="T1" fmla="*/ 2147483647 h 97"/>
                <a:gd name="T2" fmla="*/ 2147483647 w 35"/>
                <a:gd name="T3" fmla="*/ 2147483647 h 97"/>
                <a:gd name="T4" fmla="*/ 2147483647 w 35"/>
                <a:gd name="T5" fmla="*/ 2147483647 h 97"/>
                <a:gd name="T6" fmla="*/ 2147483647 w 35"/>
                <a:gd name="T7" fmla="*/ 2147483647 h 97"/>
                <a:gd name="T8" fmla="*/ 2147483647 w 35"/>
                <a:gd name="T9" fmla="*/ 2147483647 h 97"/>
                <a:gd name="T10" fmla="*/ 2147483647 w 35"/>
                <a:gd name="T11" fmla="*/ 2147483647 h 97"/>
                <a:gd name="T12" fmla="*/ 2147483647 w 35"/>
                <a:gd name="T13" fmla="*/ 2147483647 h 97"/>
                <a:gd name="T14" fmla="*/ 2147483647 w 35"/>
                <a:gd name="T15" fmla="*/ 2147483647 h 97"/>
                <a:gd name="T16" fmla="*/ 2147483647 w 35"/>
                <a:gd name="T17" fmla="*/ 2147483647 h 97"/>
                <a:gd name="T18" fmla="*/ 2147483647 w 35"/>
                <a:gd name="T19" fmla="*/ 2147483647 h 97"/>
                <a:gd name="T20" fmla="*/ 2147483647 w 35"/>
                <a:gd name="T21" fmla="*/ 2147483647 h 97"/>
                <a:gd name="T22" fmla="*/ 2147483647 w 35"/>
                <a:gd name="T23" fmla="*/ 2147483647 h 97"/>
                <a:gd name="T24" fmla="*/ 2147483647 w 35"/>
                <a:gd name="T25" fmla="*/ 2147483647 h 97"/>
                <a:gd name="T26" fmla="*/ 2147483647 w 35"/>
                <a:gd name="T27" fmla="*/ 2147483647 h 97"/>
                <a:gd name="T28" fmla="*/ 2147483647 w 35"/>
                <a:gd name="T29" fmla="*/ 2147483647 h 97"/>
                <a:gd name="T30" fmla="*/ 2147483647 w 35"/>
                <a:gd name="T31" fmla="*/ 2147483647 h 97"/>
                <a:gd name="T32" fmla="*/ 2147483647 w 35"/>
                <a:gd name="T33" fmla="*/ 2147483647 h 97"/>
                <a:gd name="T34" fmla="*/ 2147483647 w 35"/>
                <a:gd name="T35" fmla="*/ 2147483647 h 97"/>
                <a:gd name="T36" fmla="*/ 2147483647 w 35"/>
                <a:gd name="T37" fmla="*/ 2147483647 h 97"/>
                <a:gd name="T38" fmla="*/ 2147483647 w 35"/>
                <a:gd name="T39" fmla="*/ 2147483647 h 97"/>
                <a:gd name="T40" fmla="*/ 2147483647 w 35"/>
                <a:gd name="T41" fmla="*/ 2147483647 h 97"/>
                <a:gd name="T42" fmla="*/ 2147483647 w 35"/>
                <a:gd name="T43" fmla="*/ 2147483647 h 97"/>
                <a:gd name="T44" fmla="*/ 2147483647 w 35"/>
                <a:gd name="T45" fmla="*/ 2147483647 h 97"/>
                <a:gd name="T46" fmla="*/ 2147483647 w 35"/>
                <a:gd name="T47" fmla="*/ 2147483647 h 97"/>
                <a:gd name="T48" fmla="*/ 2147483647 w 35"/>
                <a:gd name="T49" fmla="*/ 2147483647 h 97"/>
                <a:gd name="T50" fmla="*/ 0 w 35"/>
                <a:gd name="T51" fmla="*/ 2147483647 h 97"/>
                <a:gd name="T52" fmla="*/ 2147483647 w 35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97"/>
                <a:gd name="T83" fmla="*/ 35 w 35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9" name="Freeform 78"/>
            <p:cNvSpPr>
              <a:spLocks noChangeArrowheads="1"/>
            </p:cNvSpPr>
            <p:nvPr/>
          </p:nvSpPr>
          <p:spPr bwMode="auto">
            <a:xfrm>
              <a:off x="4319588" y="3100388"/>
              <a:ext cx="338138" cy="222250"/>
            </a:xfrm>
            <a:custGeom>
              <a:avLst/>
              <a:gdLst>
                <a:gd name="T0" fmla="*/ 2147483647 w 90"/>
                <a:gd name="T1" fmla="*/ 2147483647 h 59"/>
                <a:gd name="T2" fmla="*/ 2147483647 w 90"/>
                <a:gd name="T3" fmla="*/ 2147483647 h 59"/>
                <a:gd name="T4" fmla="*/ 2147483647 w 90"/>
                <a:gd name="T5" fmla="*/ 2147483647 h 59"/>
                <a:gd name="T6" fmla="*/ 2147483647 w 90"/>
                <a:gd name="T7" fmla="*/ 2147483647 h 59"/>
                <a:gd name="T8" fmla="*/ 2147483647 w 90"/>
                <a:gd name="T9" fmla="*/ 2147483647 h 59"/>
                <a:gd name="T10" fmla="*/ 2147483647 w 90"/>
                <a:gd name="T11" fmla="*/ 2147483647 h 59"/>
                <a:gd name="T12" fmla="*/ 2147483647 w 90"/>
                <a:gd name="T13" fmla="*/ 2147483647 h 59"/>
                <a:gd name="T14" fmla="*/ 2147483647 w 90"/>
                <a:gd name="T15" fmla="*/ 2147483647 h 59"/>
                <a:gd name="T16" fmla="*/ 2147483647 w 90"/>
                <a:gd name="T17" fmla="*/ 2147483647 h 59"/>
                <a:gd name="T18" fmla="*/ 2147483647 w 90"/>
                <a:gd name="T19" fmla="*/ 2147483647 h 59"/>
                <a:gd name="T20" fmla="*/ 2147483647 w 90"/>
                <a:gd name="T21" fmla="*/ 2147483647 h 59"/>
                <a:gd name="T22" fmla="*/ 2147483647 w 90"/>
                <a:gd name="T23" fmla="*/ 2147483647 h 59"/>
                <a:gd name="T24" fmla="*/ 2147483647 w 90"/>
                <a:gd name="T25" fmla="*/ 2147483647 h 59"/>
                <a:gd name="T26" fmla="*/ 2147483647 w 90"/>
                <a:gd name="T27" fmla="*/ 2147483647 h 59"/>
                <a:gd name="T28" fmla="*/ 2147483647 w 90"/>
                <a:gd name="T29" fmla="*/ 2147483647 h 59"/>
                <a:gd name="T30" fmla="*/ 2147483647 w 90"/>
                <a:gd name="T31" fmla="*/ 2147483647 h 59"/>
                <a:gd name="T32" fmla="*/ 2147483647 w 90"/>
                <a:gd name="T33" fmla="*/ 2147483647 h 59"/>
                <a:gd name="T34" fmla="*/ 2147483647 w 90"/>
                <a:gd name="T35" fmla="*/ 2147483647 h 59"/>
                <a:gd name="T36" fmla="*/ 2147483647 w 90"/>
                <a:gd name="T37" fmla="*/ 2147483647 h 59"/>
                <a:gd name="T38" fmla="*/ 2147483647 w 90"/>
                <a:gd name="T39" fmla="*/ 2147483647 h 59"/>
                <a:gd name="T40" fmla="*/ 2147483647 w 90"/>
                <a:gd name="T41" fmla="*/ 2147483647 h 59"/>
                <a:gd name="T42" fmla="*/ 2147483647 w 90"/>
                <a:gd name="T43" fmla="*/ 2147483647 h 59"/>
                <a:gd name="T44" fmla="*/ 2147483647 w 90"/>
                <a:gd name="T45" fmla="*/ 2147483647 h 59"/>
                <a:gd name="T46" fmla="*/ 2147483647 w 90"/>
                <a:gd name="T47" fmla="*/ 2147483647 h 59"/>
                <a:gd name="T48" fmla="*/ 2147483647 w 90"/>
                <a:gd name="T49" fmla="*/ 2147483647 h 59"/>
                <a:gd name="T50" fmla="*/ 2147483647 w 90"/>
                <a:gd name="T51" fmla="*/ 2147483647 h 59"/>
                <a:gd name="T52" fmla="*/ 2147483647 w 9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59"/>
                <a:gd name="T83" fmla="*/ 90 w 9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0" name="Freeform 79"/>
            <p:cNvSpPr>
              <a:spLocks noChangeArrowheads="1"/>
            </p:cNvSpPr>
            <p:nvPr/>
          </p:nvSpPr>
          <p:spPr bwMode="auto">
            <a:xfrm>
              <a:off x="7329488" y="316706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1" name="Freeform 80"/>
            <p:cNvSpPr>
              <a:spLocks noChangeArrowheads="1"/>
            </p:cNvSpPr>
            <p:nvPr/>
          </p:nvSpPr>
          <p:spPr bwMode="auto">
            <a:xfrm>
              <a:off x="3714750" y="4824413"/>
              <a:ext cx="288925" cy="282575"/>
            </a:xfrm>
            <a:custGeom>
              <a:avLst/>
              <a:gdLst>
                <a:gd name="T0" fmla="*/ 2147483647 w 77"/>
                <a:gd name="T1" fmla="*/ 2147483647 h 75"/>
                <a:gd name="T2" fmla="*/ 2147483647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2147483647 h 75"/>
                <a:gd name="T8" fmla="*/ 2147483647 w 77"/>
                <a:gd name="T9" fmla="*/ 2147483647 h 75"/>
                <a:gd name="T10" fmla="*/ 2147483647 w 77"/>
                <a:gd name="T11" fmla="*/ 2147483647 h 75"/>
                <a:gd name="T12" fmla="*/ 2147483647 w 77"/>
                <a:gd name="T13" fmla="*/ 2147483647 h 75"/>
                <a:gd name="T14" fmla="*/ 2147483647 w 77"/>
                <a:gd name="T15" fmla="*/ 2147483647 h 75"/>
                <a:gd name="T16" fmla="*/ 2147483647 w 77"/>
                <a:gd name="T17" fmla="*/ 2147483647 h 75"/>
                <a:gd name="T18" fmla="*/ 2147483647 w 77"/>
                <a:gd name="T19" fmla="*/ 2147483647 h 75"/>
                <a:gd name="T20" fmla="*/ 2147483647 w 77"/>
                <a:gd name="T21" fmla="*/ 2147483647 h 75"/>
                <a:gd name="T22" fmla="*/ 2147483647 w 77"/>
                <a:gd name="T23" fmla="*/ 2147483647 h 75"/>
                <a:gd name="T24" fmla="*/ 2147483647 w 77"/>
                <a:gd name="T25" fmla="*/ 2147483647 h 75"/>
                <a:gd name="T26" fmla="*/ 2147483647 w 77"/>
                <a:gd name="T27" fmla="*/ 2147483647 h 75"/>
                <a:gd name="T28" fmla="*/ 2147483647 w 77"/>
                <a:gd name="T29" fmla="*/ 2147483647 h 75"/>
                <a:gd name="T30" fmla="*/ 2147483647 w 77"/>
                <a:gd name="T31" fmla="*/ 2147483647 h 75"/>
                <a:gd name="T32" fmla="*/ 2147483647 w 77"/>
                <a:gd name="T33" fmla="*/ 2147483647 h 75"/>
                <a:gd name="T34" fmla="*/ 2147483647 w 77"/>
                <a:gd name="T35" fmla="*/ 2147483647 h 75"/>
                <a:gd name="T36" fmla="*/ 2147483647 w 77"/>
                <a:gd name="T37" fmla="*/ 2147483647 h 75"/>
                <a:gd name="T38" fmla="*/ 2147483647 w 77"/>
                <a:gd name="T39" fmla="*/ 2147483647 h 75"/>
                <a:gd name="T40" fmla="*/ 2147483647 w 77"/>
                <a:gd name="T41" fmla="*/ 2147483647 h 75"/>
                <a:gd name="T42" fmla="*/ 2147483647 w 77"/>
                <a:gd name="T43" fmla="*/ 2147483647 h 75"/>
                <a:gd name="T44" fmla="*/ 2147483647 w 77"/>
                <a:gd name="T45" fmla="*/ 2147483647 h 75"/>
                <a:gd name="T46" fmla="*/ 2147483647 w 77"/>
                <a:gd name="T47" fmla="*/ 2147483647 h 75"/>
                <a:gd name="T48" fmla="*/ 2147483647 w 77"/>
                <a:gd name="T49" fmla="*/ 2147483647 h 75"/>
                <a:gd name="T50" fmla="*/ 2147483647 w 77"/>
                <a:gd name="T51" fmla="*/ 2147483647 h 75"/>
                <a:gd name="T52" fmla="*/ 2147483647 w 77"/>
                <a:gd name="T53" fmla="*/ 2147483647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7"/>
                <a:gd name="T82" fmla="*/ 0 h 75"/>
                <a:gd name="T83" fmla="*/ 77 w 77"/>
                <a:gd name="T84" fmla="*/ 75 h 7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2" name="Freeform 81"/>
            <p:cNvSpPr>
              <a:spLocks noEditPoints="1" noChangeArrowheads="1"/>
            </p:cNvSpPr>
            <p:nvPr/>
          </p:nvSpPr>
          <p:spPr bwMode="auto">
            <a:xfrm>
              <a:off x="9926638" y="1077913"/>
              <a:ext cx="574675" cy="785813"/>
            </a:xfrm>
            <a:custGeom>
              <a:avLst/>
              <a:gdLst>
                <a:gd name="T0" fmla="*/ 2147483647 w 153"/>
                <a:gd name="T1" fmla="*/ 2147483647 h 209"/>
                <a:gd name="T2" fmla="*/ 2147483647 w 153"/>
                <a:gd name="T3" fmla="*/ 2147483647 h 209"/>
                <a:gd name="T4" fmla="*/ 2147483647 w 153"/>
                <a:gd name="T5" fmla="*/ 2147483647 h 209"/>
                <a:gd name="T6" fmla="*/ 2147483647 w 153"/>
                <a:gd name="T7" fmla="*/ 2147483647 h 209"/>
                <a:gd name="T8" fmla="*/ 0 w 153"/>
                <a:gd name="T9" fmla="*/ 2147483647 h 209"/>
                <a:gd name="T10" fmla="*/ 2147483647 w 153"/>
                <a:gd name="T11" fmla="*/ 2147483647 h 209"/>
                <a:gd name="T12" fmla="*/ 2147483647 w 153"/>
                <a:gd name="T13" fmla="*/ 2147483647 h 209"/>
                <a:gd name="T14" fmla="*/ 2147483647 w 153"/>
                <a:gd name="T15" fmla="*/ 2147483647 h 209"/>
                <a:gd name="T16" fmla="*/ 2147483647 w 153"/>
                <a:gd name="T17" fmla="*/ 2147483647 h 209"/>
                <a:gd name="T18" fmla="*/ 2147483647 w 153"/>
                <a:gd name="T19" fmla="*/ 2147483647 h 209"/>
                <a:gd name="T20" fmla="*/ 2147483647 w 153"/>
                <a:gd name="T21" fmla="*/ 2147483647 h 209"/>
                <a:gd name="T22" fmla="*/ 2147483647 w 153"/>
                <a:gd name="T23" fmla="*/ 2147483647 h 209"/>
                <a:gd name="T24" fmla="*/ 2147483647 w 153"/>
                <a:gd name="T25" fmla="*/ 2147483647 h 209"/>
                <a:gd name="T26" fmla="*/ 2147483647 w 153"/>
                <a:gd name="T27" fmla="*/ 2147483647 h 209"/>
                <a:gd name="T28" fmla="*/ 2147483647 w 153"/>
                <a:gd name="T29" fmla="*/ 2147483647 h 209"/>
                <a:gd name="T30" fmla="*/ 2147483647 w 153"/>
                <a:gd name="T31" fmla="*/ 2147483647 h 209"/>
                <a:gd name="T32" fmla="*/ 2147483647 w 153"/>
                <a:gd name="T33" fmla="*/ 2147483647 h 209"/>
                <a:gd name="T34" fmla="*/ 2147483647 w 153"/>
                <a:gd name="T35" fmla="*/ 2147483647 h 209"/>
                <a:gd name="T36" fmla="*/ 2147483647 w 153"/>
                <a:gd name="T37" fmla="*/ 2147483647 h 209"/>
                <a:gd name="T38" fmla="*/ 2147483647 w 153"/>
                <a:gd name="T39" fmla="*/ 2147483647 h 209"/>
                <a:gd name="T40" fmla="*/ 2147483647 w 153"/>
                <a:gd name="T41" fmla="*/ 2147483647 h 209"/>
                <a:gd name="T42" fmla="*/ 2147483647 w 153"/>
                <a:gd name="T43" fmla="*/ 2147483647 h 209"/>
                <a:gd name="T44" fmla="*/ 2147483647 w 153"/>
                <a:gd name="T45" fmla="*/ 2147483647 h 209"/>
                <a:gd name="T46" fmla="*/ 2147483647 w 153"/>
                <a:gd name="T47" fmla="*/ 2147483647 h 209"/>
                <a:gd name="T48" fmla="*/ 2147483647 w 153"/>
                <a:gd name="T49" fmla="*/ 2147483647 h 209"/>
                <a:gd name="T50" fmla="*/ 2147483647 w 153"/>
                <a:gd name="T51" fmla="*/ 2147483647 h 209"/>
                <a:gd name="T52" fmla="*/ 2147483647 w 153"/>
                <a:gd name="T53" fmla="*/ 2147483647 h 209"/>
                <a:gd name="T54" fmla="*/ 2147483647 w 153"/>
                <a:gd name="T55" fmla="*/ 2147483647 h 209"/>
                <a:gd name="T56" fmla="*/ 2147483647 w 153"/>
                <a:gd name="T57" fmla="*/ 2147483647 h 209"/>
                <a:gd name="T58" fmla="*/ 2147483647 w 153"/>
                <a:gd name="T59" fmla="*/ 2147483647 h 209"/>
                <a:gd name="T60" fmla="*/ 2147483647 w 153"/>
                <a:gd name="T61" fmla="*/ 2147483647 h 209"/>
                <a:gd name="T62" fmla="*/ 2147483647 w 153"/>
                <a:gd name="T63" fmla="*/ 2147483647 h 209"/>
                <a:gd name="T64" fmla="*/ 2147483647 w 153"/>
                <a:gd name="T65" fmla="*/ 2147483647 h 209"/>
                <a:gd name="T66" fmla="*/ 2147483647 w 153"/>
                <a:gd name="T67" fmla="*/ 2147483647 h 209"/>
                <a:gd name="T68" fmla="*/ 2147483647 w 153"/>
                <a:gd name="T69" fmla="*/ 2147483647 h 209"/>
                <a:gd name="T70" fmla="*/ 2147483647 w 153"/>
                <a:gd name="T71" fmla="*/ 2147483647 h 209"/>
                <a:gd name="T72" fmla="*/ 2147483647 w 153"/>
                <a:gd name="T73" fmla="*/ 2147483647 h 209"/>
                <a:gd name="T74" fmla="*/ 2147483647 w 153"/>
                <a:gd name="T75" fmla="*/ 2147483647 h 209"/>
                <a:gd name="T76" fmla="*/ 2147483647 w 153"/>
                <a:gd name="T77" fmla="*/ 2147483647 h 209"/>
                <a:gd name="T78" fmla="*/ 2147483647 w 153"/>
                <a:gd name="T79" fmla="*/ 2147483647 h 209"/>
                <a:gd name="T80" fmla="*/ 2147483647 w 153"/>
                <a:gd name="T81" fmla="*/ 2147483647 h 209"/>
                <a:gd name="T82" fmla="*/ 2147483647 w 153"/>
                <a:gd name="T83" fmla="*/ 2147483647 h 209"/>
                <a:gd name="T84" fmla="*/ 2147483647 w 153"/>
                <a:gd name="T85" fmla="*/ 2147483647 h 209"/>
                <a:gd name="T86" fmla="*/ 2147483647 w 153"/>
                <a:gd name="T87" fmla="*/ 2147483647 h 209"/>
                <a:gd name="T88" fmla="*/ 2147483647 w 153"/>
                <a:gd name="T89" fmla="*/ 2147483647 h 209"/>
                <a:gd name="T90" fmla="*/ 2147483647 w 153"/>
                <a:gd name="T91" fmla="*/ 2147483647 h 209"/>
                <a:gd name="T92" fmla="*/ 2147483647 w 153"/>
                <a:gd name="T93" fmla="*/ 2147483647 h 209"/>
                <a:gd name="T94" fmla="*/ 2147483647 w 153"/>
                <a:gd name="T95" fmla="*/ 2147483647 h 209"/>
                <a:gd name="T96" fmla="*/ 2147483647 w 153"/>
                <a:gd name="T97" fmla="*/ 2147483647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"/>
                <a:gd name="T148" fmla="*/ 0 h 209"/>
                <a:gd name="T149" fmla="*/ 153 w 153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3" name="Freeform 82"/>
            <p:cNvSpPr>
              <a:spLocks noChangeArrowheads="1"/>
            </p:cNvSpPr>
            <p:nvPr/>
          </p:nvSpPr>
          <p:spPr bwMode="auto">
            <a:xfrm>
              <a:off x="10355263" y="1255713"/>
              <a:ext cx="63500" cy="47625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3"/>
                <a:gd name="T17" fmla="*/ 17 w 17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4" name="Freeform 83"/>
            <p:cNvSpPr>
              <a:spLocks noEditPoints="1" noChangeArrowheads="1"/>
            </p:cNvSpPr>
            <p:nvPr/>
          </p:nvSpPr>
          <p:spPr bwMode="auto">
            <a:xfrm>
              <a:off x="6237288" y="3817938"/>
              <a:ext cx="803275" cy="541338"/>
            </a:xfrm>
            <a:custGeom>
              <a:avLst/>
              <a:gdLst>
                <a:gd name="T0" fmla="*/ 2147483647 w 214"/>
                <a:gd name="T1" fmla="*/ 2147483647 h 144"/>
                <a:gd name="T2" fmla="*/ 2147483647 w 214"/>
                <a:gd name="T3" fmla="*/ 2147483647 h 144"/>
                <a:gd name="T4" fmla="*/ 2147483647 w 214"/>
                <a:gd name="T5" fmla="*/ 2147483647 h 144"/>
                <a:gd name="T6" fmla="*/ 2147483647 w 214"/>
                <a:gd name="T7" fmla="*/ 2147483647 h 144"/>
                <a:gd name="T8" fmla="*/ 2147483647 w 214"/>
                <a:gd name="T9" fmla="*/ 2147483647 h 144"/>
                <a:gd name="T10" fmla="*/ 2147483647 w 214"/>
                <a:gd name="T11" fmla="*/ 0 h 144"/>
                <a:gd name="T12" fmla="*/ 2147483647 w 214"/>
                <a:gd name="T13" fmla="*/ 2147483647 h 144"/>
                <a:gd name="T14" fmla="*/ 2147483647 w 214"/>
                <a:gd name="T15" fmla="*/ 2147483647 h 144"/>
                <a:gd name="T16" fmla="*/ 2147483647 w 214"/>
                <a:gd name="T17" fmla="*/ 2147483647 h 144"/>
                <a:gd name="T18" fmla="*/ 2147483647 w 214"/>
                <a:gd name="T19" fmla="*/ 2147483647 h 144"/>
                <a:gd name="T20" fmla="*/ 2147483647 w 214"/>
                <a:gd name="T21" fmla="*/ 2147483647 h 144"/>
                <a:gd name="T22" fmla="*/ 2147483647 w 214"/>
                <a:gd name="T23" fmla="*/ 2147483647 h 144"/>
                <a:gd name="T24" fmla="*/ 2147483647 w 214"/>
                <a:gd name="T25" fmla="*/ 2147483647 h 144"/>
                <a:gd name="T26" fmla="*/ 2147483647 w 214"/>
                <a:gd name="T27" fmla="*/ 2147483647 h 144"/>
                <a:gd name="T28" fmla="*/ 2147483647 w 214"/>
                <a:gd name="T29" fmla="*/ 2147483647 h 144"/>
                <a:gd name="T30" fmla="*/ 2147483647 w 214"/>
                <a:gd name="T31" fmla="*/ 2147483647 h 144"/>
                <a:gd name="T32" fmla="*/ 2147483647 w 214"/>
                <a:gd name="T33" fmla="*/ 2147483647 h 144"/>
                <a:gd name="T34" fmla="*/ 2147483647 w 214"/>
                <a:gd name="T35" fmla="*/ 2147483647 h 144"/>
                <a:gd name="T36" fmla="*/ 2147483647 w 214"/>
                <a:gd name="T37" fmla="*/ 2147483647 h 144"/>
                <a:gd name="T38" fmla="*/ 2147483647 w 214"/>
                <a:gd name="T39" fmla="*/ 2147483647 h 144"/>
                <a:gd name="T40" fmla="*/ 2147483647 w 214"/>
                <a:gd name="T41" fmla="*/ 2147483647 h 144"/>
                <a:gd name="T42" fmla="*/ 2147483647 w 214"/>
                <a:gd name="T43" fmla="*/ 2147483647 h 144"/>
                <a:gd name="T44" fmla="*/ 2147483647 w 214"/>
                <a:gd name="T45" fmla="*/ 2147483647 h 144"/>
                <a:gd name="T46" fmla="*/ 2147483647 w 214"/>
                <a:gd name="T47" fmla="*/ 2147483647 h 144"/>
                <a:gd name="T48" fmla="*/ 2147483647 w 214"/>
                <a:gd name="T49" fmla="*/ 2147483647 h 144"/>
                <a:gd name="T50" fmla="*/ 2147483647 w 214"/>
                <a:gd name="T51" fmla="*/ 2147483647 h 144"/>
                <a:gd name="T52" fmla="*/ 2147483647 w 214"/>
                <a:gd name="T53" fmla="*/ 2147483647 h 144"/>
                <a:gd name="T54" fmla="*/ 2147483647 w 214"/>
                <a:gd name="T55" fmla="*/ 2147483647 h 144"/>
                <a:gd name="T56" fmla="*/ 2147483647 w 214"/>
                <a:gd name="T57" fmla="*/ 2147483647 h 144"/>
                <a:gd name="T58" fmla="*/ 2147483647 w 214"/>
                <a:gd name="T59" fmla="*/ 2147483647 h 144"/>
                <a:gd name="T60" fmla="*/ 2147483647 w 214"/>
                <a:gd name="T61" fmla="*/ 2147483647 h 144"/>
                <a:gd name="T62" fmla="*/ 2147483647 w 214"/>
                <a:gd name="T63" fmla="*/ 2147483647 h 144"/>
                <a:gd name="T64" fmla="*/ 2147483647 w 214"/>
                <a:gd name="T65" fmla="*/ 2147483647 h 144"/>
                <a:gd name="T66" fmla="*/ 2147483647 w 214"/>
                <a:gd name="T67" fmla="*/ 2147483647 h 144"/>
                <a:gd name="T68" fmla="*/ 2147483647 w 214"/>
                <a:gd name="T69" fmla="*/ 2147483647 h 144"/>
                <a:gd name="T70" fmla="*/ 2147483647 w 214"/>
                <a:gd name="T71" fmla="*/ 2147483647 h 144"/>
                <a:gd name="T72" fmla="*/ 2147483647 w 214"/>
                <a:gd name="T73" fmla="*/ 2147483647 h 144"/>
                <a:gd name="T74" fmla="*/ 2147483647 w 214"/>
                <a:gd name="T75" fmla="*/ 2147483647 h 144"/>
                <a:gd name="T76" fmla="*/ 2147483647 w 214"/>
                <a:gd name="T77" fmla="*/ 2147483647 h 144"/>
                <a:gd name="T78" fmla="*/ 2147483647 w 214"/>
                <a:gd name="T79" fmla="*/ 2147483647 h 144"/>
                <a:gd name="T80" fmla="*/ 2147483647 w 214"/>
                <a:gd name="T81" fmla="*/ 2147483647 h 144"/>
                <a:gd name="T82" fmla="*/ 2147483647 w 214"/>
                <a:gd name="T83" fmla="*/ 2147483647 h 144"/>
                <a:gd name="T84" fmla="*/ 2147483647 w 214"/>
                <a:gd name="T85" fmla="*/ 2147483647 h 144"/>
                <a:gd name="T86" fmla="*/ 2147483647 w 214"/>
                <a:gd name="T87" fmla="*/ 2147483647 h 144"/>
                <a:gd name="T88" fmla="*/ 2147483647 w 214"/>
                <a:gd name="T89" fmla="*/ 2147483647 h 144"/>
                <a:gd name="T90" fmla="*/ 2147483647 w 214"/>
                <a:gd name="T91" fmla="*/ 2147483647 h 144"/>
                <a:gd name="T92" fmla="*/ 2147483647 w 214"/>
                <a:gd name="T93" fmla="*/ 2147483647 h 144"/>
                <a:gd name="T94" fmla="*/ 2147483647 w 214"/>
                <a:gd name="T95" fmla="*/ 2147483647 h 144"/>
                <a:gd name="T96" fmla="*/ 2147483647 w 214"/>
                <a:gd name="T97" fmla="*/ 2147483647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44"/>
                <a:gd name="T149" fmla="*/ 214 w 214"/>
                <a:gd name="T150" fmla="*/ 144 h 14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5" name="Freeform 84"/>
            <p:cNvSpPr>
              <a:spLocks noChangeArrowheads="1"/>
            </p:cNvSpPr>
            <p:nvPr/>
          </p:nvSpPr>
          <p:spPr bwMode="auto">
            <a:xfrm>
              <a:off x="6372225" y="4141788"/>
              <a:ext cx="41275" cy="66675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6" name="Freeform 85"/>
            <p:cNvSpPr>
              <a:spLocks noEditPoints="1" noChangeArrowheads="1"/>
            </p:cNvSpPr>
            <p:nvPr/>
          </p:nvSpPr>
          <p:spPr bwMode="auto">
            <a:xfrm>
              <a:off x="6027738" y="3422650"/>
              <a:ext cx="501650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7" name="Freeform 86"/>
            <p:cNvSpPr>
              <a:spLocks noEditPoints="1" noChangeArrowheads="1"/>
            </p:cNvSpPr>
            <p:nvPr/>
          </p:nvSpPr>
          <p:spPr bwMode="auto">
            <a:xfrm>
              <a:off x="4484688" y="4648200"/>
              <a:ext cx="503238" cy="342900"/>
            </a:xfrm>
            <a:custGeom>
              <a:avLst/>
              <a:gdLst>
                <a:gd name="T0" fmla="*/ 2147483647 w 134"/>
                <a:gd name="T1" fmla="*/ 2147483647 h 91"/>
                <a:gd name="T2" fmla="*/ 2147483647 w 134"/>
                <a:gd name="T3" fmla="*/ 2147483647 h 91"/>
                <a:gd name="T4" fmla="*/ 2147483647 w 134"/>
                <a:gd name="T5" fmla="*/ 2147483647 h 91"/>
                <a:gd name="T6" fmla="*/ 2147483647 w 134"/>
                <a:gd name="T7" fmla="*/ 2147483647 h 91"/>
                <a:gd name="T8" fmla="*/ 2147483647 w 134"/>
                <a:gd name="T9" fmla="*/ 2147483647 h 91"/>
                <a:gd name="T10" fmla="*/ 2147483647 w 134"/>
                <a:gd name="T11" fmla="*/ 2147483647 h 91"/>
                <a:gd name="T12" fmla="*/ 2147483647 w 134"/>
                <a:gd name="T13" fmla="*/ 0 h 91"/>
                <a:gd name="T14" fmla="*/ 2147483647 w 134"/>
                <a:gd name="T15" fmla="*/ 2147483647 h 91"/>
                <a:gd name="T16" fmla="*/ 2147483647 w 134"/>
                <a:gd name="T17" fmla="*/ 2147483647 h 91"/>
                <a:gd name="T18" fmla="*/ 2147483647 w 134"/>
                <a:gd name="T19" fmla="*/ 2147483647 h 91"/>
                <a:gd name="T20" fmla="*/ 2147483647 w 134"/>
                <a:gd name="T21" fmla="*/ 2147483647 h 91"/>
                <a:gd name="T22" fmla="*/ 2147483647 w 134"/>
                <a:gd name="T23" fmla="*/ 2147483647 h 91"/>
                <a:gd name="T24" fmla="*/ 2147483647 w 134"/>
                <a:gd name="T25" fmla="*/ 2147483647 h 91"/>
                <a:gd name="T26" fmla="*/ 2147483647 w 134"/>
                <a:gd name="T27" fmla="*/ 2147483647 h 91"/>
                <a:gd name="T28" fmla="*/ 2147483647 w 134"/>
                <a:gd name="T29" fmla="*/ 2147483647 h 91"/>
                <a:gd name="T30" fmla="*/ 2147483647 w 134"/>
                <a:gd name="T31" fmla="*/ 2147483647 h 91"/>
                <a:gd name="T32" fmla="*/ 2147483647 w 134"/>
                <a:gd name="T33" fmla="*/ 2147483647 h 91"/>
                <a:gd name="T34" fmla="*/ 2147483647 w 134"/>
                <a:gd name="T35" fmla="*/ 2147483647 h 91"/>
                <a:gd name="T36" fmla="*/ 2147483647 w 134"/>
                <a:gd name="T37" fmla="*/ 2147483647 h 91"/>
                <a:gd name="T38" fmla="*/ 2147483647 w 134"/>
                <a:gd name="T39" fmla="*/ 2147483647 h 91"/>
                <a:gd name="T40" fmla="*/ 2147483647 w 134"/>
                <a:gd name="T41" fmla="*/ 2147483647 h 91"/>
                <a:gd name="T42" fmla="*/ 2147483647 w 134"/>
                <a:gd name="T43" fmla="*/ 2147483647 h 91"/>
                <a:gd name="T44" fmla="*/ 2147483647 w 134"/>
                <a:gd name="T45" fmla="*/ 2147483647 h 91"/>
                <a:gd name="T46" fmla="*/ 2147483647 w 134"/>
                <a:gd name="T47" fmla="*/ 2147483647 h 91"/>
                <a:gd name="T48" fmla="*/ 2147483647 w 134"/>
                <a:gd name="T49" fmla="*/ 2147483647 h 91"/>
                <a:gd name="T50" fmla="*/ 2147483647 w 134"/>
                <a:gd name="T51" fmla="*/ 2147483647 h 91"/>
                <a:gd name="T52" fmla="*/ 2147483647 w 134"/>
                <a:gd name="T53" fmla="*/ 2147483647 h 91"/>
                <a:gd name="T54" fmla="*/ 2147483647 w 134"/>
                <a:gd name="T55" fmla="*/ 2147483647 h 91"/>
                <a:gd name="T56" fmla="*/ 2147483647 w 134"/>
                <a:gd name="T57" fmla="*/ 2147483647 h 91"/>
                <a:gd name="T58" fmla="*/ 2147483647 w 134"/>
                <a:gd name="T59" fmla="*/ 2147483647 h 91"/>
                <a:gd name="T60" fmla="*/ 2147483647 w 134"/>
                <a:gd name="T61" fmla="*/ 2147483647 h 91"/>
                <a:gd name="T62" fmla="*/ 2147483647 w 134"/>
                <a:gd name="T63" fmla="*/ 2147483647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91"/>
                <a:gd name="T98" fmla="*/ 134 w 134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8" name="Freeform 87"/>
            <p:cNvSpPr>
              <a:spLocks noEditPoints="1" noChangeArrowheads="1"/>
            </p:cNvSpPr>
            <p:nvPr/>
          </p:nvSpPr>
          <p:spPr bwMode="auto">
            <a:xfrm>
              <a:off x="11406188" y="412750"/>
              <a:ext cx="442913" cy="365125"/>
            </a:xfrm>
            <a:custGeom>
              <a:avLst/>
              <a:gdLst>
                <a:gd name="T0" fmla="*/ 2147483647 w 118"/>
                <a:gd name="T1" fmla="*/ 2147483647 h 97"/>
                <a:gd name="T2" fmla="*/ 2147483647 w 118"/>
                <a:gd name="T3" fmla="*/ 2147483647 h 97"/>
                <a:gd name="T4" fmla="*/ 2147483647 w 118"/>
                <a:gd name="T5" fmla="*/ 2147483647 h 97"/>
                <a:gd name="T6" fmla="*/ 2147483647 w 118"/>
                <a:gd name="T7" fmla="*/ 2147483647 h 97"/>
                <a:gd name="T8" fmla="*/ 2147483647 w 118"/>
                <a:gd name="T9" fmla="*/ 2147483647 h 97"/>
                <a:gd name="T10" fmla="*/ 2147483647 w 118"/>
                <a:gd name="T11" fmla="*/ 2147483647 h 97"/>
                <a:gd name="T12" fmla="*/ 2147483647 w 118"/>
                <a:gd name="T13" fmla="*/ 2147483647 h 97"/>
                <a:gd name="T14" fmla="*/ 2147483647 w 118"/>
                <a:gd name="T15" fmla="*/ 2147483647 h 97"/>
                <a:gd name="T16" fmla="*/ 2147483647 w 118"/>
                <a:gd name="T17" fmla="*/ 2147483647 h 97"/>
                <a:gd name="T18" fmla="*/ 2147483647 w 118"/>
                <a:gd name="T19" fmla="*/ 2147483647 h 97"/>
                <a:gd name="T20" fmla="*/ 2147483647 w 118"/>
                <a:gd name="T21" fmla="*/ 2147483647 h 97"/>
                <a:gd name="T22" fmla="*/ 2147483647 w 118"/>
                <a:gd name="T23" fmla="*/ 2147483647 h 97"/>
                <a:gd name="T24" fmla="*/ 2147483647 w 118"/>
                <a:gd name="T25" fmla="*/ 2147483647 h 97"/>
                <a:gd name="T26" fmla="*/ 2147483647 w 118"/>
                <a:gd name="T27" fmla="*/ 2147483647 h 97"/>
                <a:gd name="T28" fmla="*/ 2147483647 w 118"/>
                <a:gd name="T29" fmla="*/ 2147483647 h 97"/>
                <a:gd name="T30" fmla="*/ 2147483647 w 118"/>
                <a:gd name="T31" fmla="*/ 2147483647 h 97"/>
                <a:gd name="T32" fmla="*/ 2147483647 w 118"/>
                <a:gd name="T33" fmla="*/ 2147483647 h 97"/>
                <a:gd name="T34" fmla="*/ 2147483647 w 118"/>
                <a:gd name="T35" fmla="*/ 2147483647 h 97"/>
                <a:gd name="T36" fmla="*/ 2147483647 w 118"/>
                <a:gd name="T37" fmla="*/ 2147483647 h 97"/>
                <a:gd name="T38" fmla="*/ 2147483647 w 118"/>
                <a:gd name="T39" fmla="*/ 2147483647 h 97"/>
                <a:gd name="T40" fmla="*/ 2147483647 w 118"/>
                <a:gd name="T41" fmla="*/ 2147483647 h 97"/>
                <a:gd name="T42" fmla="*/ 2147483647 w 118"/>
                <a:gd name="T43" fmla="*/ 2147483647 h 97"/>
                <a:gd name="T44" fmla="*/ 2147483647 w 118"/>
                <a:gd name="T45" fmla="*/ 2147483647 h 97"/>
                <a:gd name="T46" fmla="*/ 2147483647 w 118"/>
                <a:gd name="T47" fmla="*/ 2147483647 h 97"/>
                <a:gd name="T48" fmla="*/ 2147483647 w 118"/>
                <a:gd name="T49" fmla="*/ 2147483647 h 97"/>
                <a:gd name="T50" fmla="*/ 2147483647 w 118"/>
                <a:gd name="T51" fmla="*/ 2147483647 h 97"/>
                <a:gd name="T52" fmla="*/ 2147483647 w 118"/>
                <a:gd name="T53" fmla="*/ 2147483647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7"/>
                <a:gd name="T83" fmla="*/ 118 w 118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9" name="Freeform 88"/>
            <p:cNvSpPr>
              <a:spLocks noEditPoints="1" noChangeArrowheads="1"/>
            </p:cNvSpPr>
            <p:nvPr/>
          </p:nvSpPr>
          <p:spPr bwMode="auto">
            <a:xfrm>
              <a:off x="11263313" y="2674938"/>
              <a:ext cx="442913" cy="368300"/>
            </a:xfrm>
            <a:custGeom>
              <a:avLst/>
              <a:gdLst>
                <a:gd name="T0" fmla="*/ 2147483647 w 118"/>
                <a:gd name="T1" fmla="*/ 2147483647 h 98"/>
                <a:gd name="T2" fmla="*/ 2147483647 w 118"/>
                <a:gd name="T3" fmla="*/ 2147483647 h 98"/>
                <a:gd name="T4" fmla="*/ 2147483647 w 118"/>
                <a:gd name="T5" fmla="*/ 2147483647 h 98"/>
                <a:gd name="T6" fmla="*/ 2147483647 w 118"/>
                <a:gd name="T7" fmla="*/ 2147483647 h 98"/>
                <a:gd name="T8" fmla="*/ 2147483647 w 118"/>
                <a:gd name="T9" fmla="*/ 2147483647 h 98"/>
                <a:gd name="T10" fmla="*/ 2147483647 w 118"/>
                <a:gd name="T11" fmla="*/ 2147483647 h 98"/>
                <a:gd name="T12" fmla="*/ 2147483647 w 118"/>
                <a:gd name="T13" fmla="*/ 2147483647 h 98"/>
                <a:gd name="T14" fmla="*/ 2147483647 w 118"/>
                <a:gd name="T15" fmla="*/ 2147483647 h 98"/>
                <a:gd name="T16" fmla="*/ 2147483647 w 118"/>
                <a:gd name="T17" fmla="*/ 2147483647 h 98"/>
                <a:gd name="T18" fmla="*/ 2147483647 w 118"/>
                <a:gd name="T19" fmla="*/ 2147483647 h 98"/>
                <a:gd name="T20" fmla="*/ 2147483647 w 118"/>
                <a:gd name="T21" fmla="*/ 2147483647 h 98"/>
                <a:gd name="T22" fmla="*/ 2147483647 w 118"/>
                <a:gd name="T23" fmla="*/ 2147483647 h 98"/>
                <a:gd name="T24" fmla="*/ 2147483647 w 118"/>
                <a:gd name="T25" fmla="*/ 2147483647 h 98"/>
                <a:gd name="T26" fmla="*/ 2147483647 w 118"/>
                <a:gd name="T27" fmla="*/ 2147483647 h 98"/>
                <a:gd name="T28" fmla="*/ 2147483647 w 118"/>
                <a:gd name="T29" fmla="*/ 2147483647 h 98"/>
                <a:gd name="T30" fmla="*/ 2147483647 w 118"/>
                <a:gd name="T31" fmla="*/ 2147483647 h 98"/>
                <a:gd name="T32" fmla="*/ 2147483647 w 118"/>
                <a:gd name="T33" fmla="*/ 2147483647 h 98"/>
                <a:gd name="T34" fmla="*/ 2147483647 w 118"/>
                <a:gd name="T35" fmla="*/ 2147483647 h 98"/>
                <a:gd name="T36" fmla="*/ 2147483647 w 118"/>
                <a:gd name="T37" fmla="*/ 2147483647 h 98"/>
                <a:gd name="T38" fmla="*/ 2147483647 w 118"/>
                <a:gd name="T39" fmla="*/ 2147483647 h 98"/>
                <a:gd name="T40" fmla="*/ 2147483647 w 118"/>
                <a:gd name="T41" fmla="*/ 2147483647 h 98"/>
                <a:gd name="T42" fmla="*/ 2147483647 w 118"/>
                <a:gd name="T43" fmla="*/ 2147483647 h 98"/>
                <a:gd name="T44" fmla="*/ 2147483647 w 118"/>
                <a:gd name="T45" fmla="*/ 2147483647 h 98"/>
                <a:gd name="T46" fmla="*/ 2147483647 w 118"/>
                <a:gd name="T47" fmla="*/ 2147483647 h 98"/>
                <a:gd name="T48" fmla="*/ 2147483647 w 118"/>
                <a:gd name="T49" fmla="*/ 2147483647 h 98"/>
                <a:gd name="T50" fmla="*/ 2147483647 w 118"/>
                <a:gd name="T51" fmla="*/ 2147483647 h 98"/>
                <a:gd name="T52" fmla="*/ 2147483647 w 118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"/>
                <a:gd name="T82" fmla="*/ 0 h 98"/>
                <a:gd name="T83" fmla="*/ 118 w 118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0" name="Freeform 89"/>
            <p:cNvSpPr>
              <a:spLocks noEditPoints="1" noChangeArrowheads="1"/>
            </p:cNvSpPr>
            <p:nvPr/>
          </p:nvSpPr>
          <p:spPr bwMode="auto">
            <a:xfrm>
              <a:off x="9723438" y="4227513"/>
              <a:ext cx="439738" cy="368300"/>
            </a:xfrm>
            <a:custGeom>
              <a:avLst/>
              <a:gdLst>
                <a:gd name="T0" fmla="*/ 2147483647 w 117"/>
                <a:gd name="T1" fmla="*/ 2147483647 h 98"/>
                <a:gd name="T2" fmla="*/ 2147483647 w 117"/>
                <a:gd name="T3" fmla="*/ 2147483647 h 98"/>
                <a:gd name="T4" fmla="*/ 2147483647 w 117"/>
                <a:gd name="T5" fmla="*/ 2147483647 h 98"/>
                <a:gd name="T6" fmla="*/ 2147483647 w 117"/>
                <a:gd name="T7" fmla="*/ 2147483647 h 98"/>
                <a:gd name="T8" fmla="*/ 2147483647 w 117"/>
                <a:gd name="T9" fmla="*/ 2147483647 h 98"/>
                <a:gd name="T10" fmla="*/ 2147483647 w 117"/>
                <a:gd name="T11" fmla="*/ 2147483647 h 98"/>
                <a:gd name="T12" fmla="*/ 2147483647 w 117"/>
                <a:gd name="T13" fmla="*/ 2147483647 h 98"/>
                <a:gd name="T14" fmla="*/ 2147483647 w 117"/>
                <a:gd name="T15" fmla="*/ 2147483647 h 98"/>
                <a:gd name="T16" fmla="*/ 2147483647 w 117"/>
                <a:gd name="T17" fmla="*/ 2147483647 h 98"/>
                <a:gd name="T18" fmla="*/ 2147483647 w 117"/>
                <a:gd name="T19" fmla="*/ 2147483647 h 98"/>
                <a:gd name="T20" fmla="*/ 2147483647 w 117"/>
                <a:gd name="T21" fmla="*/ 2147483647 h 98"/>
                <a:gd name="T22" fmla="*/ 2147483647 w 117"/>
                <a:gd name="T23" fmla="*/ 2147483647 h 98"/>
                <a:gd name="T24" fmla="*/ 2147483647 w 117"/>
                <a:gd name="T25" fmla="*/ 2147483647 h 98"/>
                <a:gd name="T26" fmla="*/ 2147483647 w 117"/>
                <a:gd name="T27" fmla="*/ 2147483647 h 98"/>
                <a:gd name="T28" fmla="*/ 2147483647 w 117"/>
                <a:gd name="T29" fmla="*/ 2147483647 h 98"/>
                <a:gd name="T30" fmla="*/ 2147483647 w 117"/>
                <a:gd name="T31" fmla="*/ 2147483647 h 98"/>
                <a:gd name="T32" fmla="*/ 2147483647 w 117"/>
                <a:gd name="T33" fmla="*/ 2147483647 h 98"/>
                <a:gd name="T34" fmla="*/ 2147483647 w 117"/>
                <a:gd name="T35" fmla="*/ 2147483647 h 98"/>
                <a:gd name="T36" fmla="*/ 2147483647 w 117"/>
                <a:gd name="T37" fmla="*/ 2147483647 h 98"/>
                <a:gd name="T38" fmla="*/ 2147483647 w 117"/>
                <a:gd name="T39" fmla="*/ 2147483647 h 98"/>
                <a:gd name="T40" fmla="*/ 2147483647 w 117"/>
                <a:gd name="T41" fmla="*/ 2147483647 h 98"/>
                <a:gd name="T42" fmla="*/ 2147483647 w 117"/>
                <a:gd name="T43" fmla="*/ 2147483647 h 98"/>
                <a:gd name="T44" fmla="*/ 2147483647 w 117"/>
                <a:gd name="T45" fmla="*/ 2147483647 h 98"/>
                <a:gd name="T46" fmla="*/ 2147483647 w 117"/>
                <a:gd name="T47" fmla="*/ 2147483647 h 98"/>
                <a:gd name="T48" fmla="*/ 2147483647 w 117"/>
                <a:gd name="T49" fmla="*/ 2147483647 h 98"/>
                <a:gd name="T50" fmla="*/ 2147483647 w 117"/>
                <a:gd name="T51" fmla="*/ 2147483647 h 98"/>
                <a:gd name="T52" fmla="*/ 2147483647 w 117"/>
                <a:gd name="T53" fmla="*/ 2147483647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7"/>
                <a:gd name="T82" fmla="*/ 0 h 98"/>
                <a:gd name="T83" fmla="*/ 117 w 117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1" name="Freeform 90"/>
            <p:cNvSpPr>
              <a:spLocks noEditPoints="1" noChangeArrowheads="1"/>
            </p:cNvSpPr>
            <p:nvPr/>
          </p:nvSpPr>
          <p:spPr bwMode="auto">
            <a:xfrm>
              <a:off x="11341100" y="1055688"/>
              <a:ext cx="563563" cy="574675"/>
            </a:xfrm>
            <a:custGeom>
              <a:avLst/>
              <a:gdLst>
                <a:gd name="T0" fmla="*/ 2147483647 w 150"/>
                <a:gd name="T1" fmla="*/ 2147483647 h 153"/>
                <a:gd name="T2" fmla="*/ 2147483647 w 150"/>
                <a:gd name="T3" fmla="*/ 2147483647 h 153"/>
                <a:gd name="T4" fmla="*/ 2147483647 w 150"/>
                <a:gd name="T5" fmla="*/ 2147483647 h 153"/>
                <a:gd name="T6" fmla="*/ 2147483647 w 150"/>
                <a:gd name="T7" fmla="*/ 2147483647 h 153"/>
                <a:gd name="T8" fmla="*/ 2147483647 w 150"/>
                <a:gd name="T9" fmla="*/ 2147483647 h 153"/>
                <a:gd name="T10" fmla="*/ 2147483647 w 150"/>
                <a:gd name="T11" fmla="*/ 2147483647 h 153"/>
                <a:gd name="T12" fmla="*/ 2147483647 w 150"/>
                <a:gd name="T13" fmla="*/ 2147483647 h 153"/>
                <a:gd name="T14" fmla="*/ 2147483647 w 150"/>
                <a:gd name="T15" fmla="*/ 2147483647 h 153"/>
                <a:gd name="T16" fmla="*/ 2147483647 w 150"/>
                <a:gd name="T17" fmla="*/ 2147483647 h 153"/>
                <a:gd name="T18" fmla="*/ 2147483647 w 150"/>
                <a:gd name="T19" fmla="*/ 2147483647 h 153"/>
                <a:gd name="T20" fmla="*/ 2147483647 w 150"/>
                <a:gd name="T21" fmla="*/ 2147483647 h 153"/>
                <a:gd name="T22" fmla="*/ 2147483647 w 150"/>
                <a:gd name="T23" fmla="*/ 2147483647 h 153"/>
                <a:gd name="T24" fmla="*/ 2147483647 w 150"/>
                <a:gd name="T25" fmla="*/ 2147483647 h 153"/>
                <a:gd name="T26" fmla="*/ 2147483647 w 150"/>
                <a:gd name="T27" fmla="*/ 2147483647 h 153"/>
                <a:gd name="T28" fmla="*/ 2147483647 w 150"/>
                <a:gd name="T29" fmla="*/ 2147483647 h 153"/>
                <a:gd name="T30" fmla="*/ 2147483647 w 150"/>
                <a:gd name="T31" fmla="*/ 2147483647 h 153"/>
                <a:gd name="T32" fmla="*/ 2147483647 w 150"/>
                <a:gd name="T33" fmla="*/ 2147483647 h 153"/>
                <a:gd name="T34" fmla="*/ 2147483647 w 150"/>
                <a:gd name="T35" fmla="*/ 2147483647 h 153"/>
                <a:gd name="T36" fmla="*/ 2147483647 w 150"/>
                <a:gd name="T37" fmla="*/ 2147483647 h 153"/>
                <a:gd name="T38" fmla="*/ 2147483647 w 150"/>
                <a:gd name="T39" fmla="*/ 2147483647 h 153"/>
                <a:gd name="T40" fmla="*/ 2147483647 w 150"/>
                <a:gd name="T41" fmla="*/ 2147483647 h 153"/>
                <a:gd name="T42" fmla="*/ 2147483647 w 150"/>
                <a:gd name="T43" fmla="*/ 2147483647 h 153"/>
                <a:gd name="T44" fmla="*/ 2147483647 w 150"/>
                <a:gd name="T45" fmla="*/ 2147483647 h 153"/>
                <a:gd name="T46" fmla="*/ 2147483647 w 150"/>
                <a:gd name="T47" fmla="*/ 2147483647 h 153"/>
                <a:gd name="T48" fmla="*/ 2147483647 w 150"/>
                <a:gd name="T49" fmla="*/ 2147483647 h 153"/>
                <a:gd name="T50" fmla="*/ 2147483647 w 150"/>
                <a:gd name="T51" fmla="*/ 2147483647 h 153"/>
                <a:gd name="T52" fmla="*/ 2147483647 w 150"/>
                <a:gd name="T53" fmla="*/ 2147483647 h 153"/>
                <a:gd name="T54" fmla="*/ 2147483647 w 150"/>
                <a:gd name="T55" fmla="*/ 2147483647 h 153"/>
                <a:gd name="T56" fmla="*/ 2147483647 w 150"/>
                <a:gd name="T57" fmla="*/ 2147483647 h 153"/>
                <a:gd name="T58" fmla="*/ 2147483647 w 150"/>
                <a:gd name="T59" fmla="*/ 2147483647 h 153"/>
                <a:gd name="T60" fmla="*/ 2147483647 w 150"/>
                <a:gd name="T61" fmla="*/ 2147483647 h 153"/>
                <a:gd name="T62" fmla="*/ 2147483647 w 150"/>
                <a:gd name="T63" fmla="*/ 2147483647 h 153"/>
                <a:gd name="T64" fmla="*/ 2147483647 w 150"/>
                <a:gd name="T65" fmla="*/ 2147483647 h 153"/>
                <a:gd name="T66" fmla="*/ 2147483647 w 150"/>
                <a:gd name="T67" fmla="*/ 2147483647 h 153"/>
                <a:gd name="T68" fmla="*/ 2147483647 w 150"/>
                <a:gd name="T69" fmla="*/ 2147483647 h 153"/>
                <a:gd name="T70" fmla="*/ 2147483647 w 150"/>
                <a:gd name="T71" fmla="*/ 2147483647 h 153"/>
                <a:gd name="T72" fmla="*/ 2147483647 w 150"/>
                <a:gd name="T73" fmla="*/ 2147483647 h 153"/>
                <a:gd name="T74" fmla="*/ 2147483647 w 150"/>
                <a:gd name="T75" fmla="*/ 2147483647 h 153"/>
                <a:gd name="T76" fmla="*/ 2147483647 w 150"/>
                <a:gd name="T77" fmla="*/ 2147483647 h 153"/>
                <a:gd name="T78" fmla="*/ 2147483647 w 150"/>
                <a:gd name="T79" fmla="*/ 2147483647 h 153"/>
                <a:gd name="T80" fmla="*/ 2147483647 w 150"/>
                <a:gd name="T81" fmla="*/ 2147483647 h 153"/>
                <a:gd name="T82" fmla="*/ 2147483647 w 150"/>
                <a:gd name="T83" fmla="*/ 2147483647 h 153"/>
                <a:gd name="T84" fmla="*/ 2147483647 w 150"/>
                <a:gd name="T85" fmla="*/ 2147483647 h 153"/>
                <a:gd name="T86" fmla="*/ 2147483647 w 150"/>
                <a:gd name="T87" fmla="*/ 2147483647 h 153"/>
                <a:gd name="T88" fmla="*/ 2147483647 w 150"/>
                <a:gd name="T89" fmla="*/ 2147483647 h 153"/>
                <a:gd name="T90" fmla="*/ 2147483647 w 150"/>
                <a:gd name="T91" fmla="*/ 2147483647 h 153"/>
                <a:gd name="T92" fmla="*/ 2147483647 w 150"/>
                <a:gd name="T93" fmla="*/ 2147483647 h 153"/>
                <a:gd name="T94" fmla="*/ 2147483647 w 150"/>
                <a:gd name="T95" fmla="*/ 2147483647 h 153"/>
                <a:gd name="T96" fmla="*/ 2147483647 w 150"/>
                <a:gd name="T97" fmla="*/ 2147483647 h 153"/>
                <a:gd name="T98" fmla="*/ 2147483647 w 150"/>
                <a:gd name="T99" fmla="*/ 2147483647 h 153"/>
                <a:gd name="T100" fmla="*/ 2147483647 w 150"/>
                <a:gd name="T101" fmla="*/ 2147483647 h 153"/>
                <a:gd name="T102" fmla="*/ 2147483647 w 150"/>
                <a:gd name="T103" fmla="*/ 2147483647 h 153"/>
                <a:gd name="T104" fmla="*/ 2147483647 w 150"/>
                <a:gd name="T105" fmla="*/ 2147483647 h 153"/>
                <a:gd name="T106" fmla="*/ 2147483647 w 150"/>
                <a:gd name="T107" fmla="*/ 2147483647 h 153"/>
                <a:gd name="T108" fmla="*/ 2147483647 w 150"/>
                <a:gd name="T109" fmla="*/ 2147483647 h 153"/>
                <a:gd name="T110" fmla="*/ 2147483647 w 150"/>
                <a:gd name="T111" fmla="*/ 2147483647 h 153"/>
                <a:gd name="T112" fmla="*/ 2147483647 w 150"/>
                <a:gd name="T113" fmla="*/ 2147483647 h 1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53"/>
                <a:gd name="T173" fmla="*/ 150 w 150"/>
                <a:gd name="T174" fmla="*/ 153 h 1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2" name="Freeform 91"/>
            <p:cNvSpPr>
              <a:spLocks noEditPoints="1" noChangeArrowheads="1"/>
            </p:cNvSpPr>
            <p:nvPr/>
          </p:nvSpPr>
          <p:spPr bwMode="auto">
            <a:xfrm>
              <a:off x="10448925" y="496888"/>
              <a:ext cx="927100" cy="976313"/>
            </a:xfrm>
            <a:custGeom>
              <a:avLst/>
              <a:gdLst>
                <a:gd name="T0" fmla="*/ 2147483647 w 247"/>
                <a:gd name="T1" fmla="*/ 2147483647 h 260"/>
                <a:gd name="T2" fmla="*/ 2147483647 w 247"/>
                <a:gd name="T3" fmla="*/ 2147483647 h 260"/>
                <a:gd name="T4" fmla="*/ 2147483647 w 247"/>
                <a:gd name="T5" fmla="*/ 2147483647 h 260"/>
                <a:gd name="T6" fmla="*/ 2147483647 w 247"/>
                <a:gd name="T7" fmla="*/ 2147483647 h 260"/>
                <a:gd name="T8" fmla="*/ 2147483647 w 247"/>
                <a:gd name="T9" fmla="*/ 2147483647 h 260"/>
                <a:gd name="T10" fmla="*/ 2147483647 w 247"/>
                <a:gd name="T11" fmla="*/ 2147483647 h 260"/>
                <a:gd name="T12" fmla="*/ 2147483647 w 247"/>
                <a:gd name="T13" fmla="*/ 2147483647 h 260"/>
                <a:gd name="T14" fmla="*/ 2147483647 w 247"/>
                <a:gd name="T15" fmla="*/ 2147483647 h 260"/>
                <a:gd name="T16" fmla="*/ 2147483647 w 247"/>
                <a:gd name="T17" fmla="*/ 2147483647 h 260"/>
                <a:gd name="T18" fmla="*/ 2147483647 w 247"/>
                <a:gd name="T19" fmla="*/ 2147483647 h 260"/>
                <a:gd name="T20" fmla="*/ 2147483647 w 247"/>
                <a:gd name="T21" fmla="*/ 2147483647 h 260"/>
                <a:gd name="T22" fmla="*/ 2147483647 w 247"/>
                <a:gd name="T23" fmla="*/ 2147483647 h 260"/>
                <a:gd name="T24" fmla="*/ 2147483647 w 247"/>
                <a:gd name="T25" fmla="*/ 2147483647 h 260"/>
                <a:gd name="T26" fmla="*/ 2147483647 w 247"/>
                <a:gd name="T27" fmla="*/ 2147483647 h 260"/>
                <a:gd name="T28" fmla="*/ 2147483647 w 247"/>
                <a:gd name="T29" fmla="*/ 2147483647 h 260"/>
                <a:gd name="T30" fmla="*/ 2147483647 w 247"/>
                <a:gd name="T31" fmla="*/ 2147483647 h 260"/>
                <a:gd name="T32" fmla="*/ 2147483647 w 247"/>
                <a:gd name="T33" fmla="*/ 2147483647 h 260"/>
                <a:gd name="T34" fmla="*/ 2147483647 w 247"/>
                <a:gd name="T35" fmla="*/ 2147483647 h 260"/>
                <a:gd name="T36" fmla="*/ 2147483647 w 247"/>
                <a:gd name="T37" fmla="*/ 2147483647 h 260"/>
                <a:gd name="T38" fmla="*/ 2147483647 w 247"/>
                <a:gd name="T39" fmla="*/ 2147483647 h 260"/>
                <a:gd name="T40" fmla="*/ 2147483647 w 247"/>
                <a:gd name="T41" fmla="*/ 2147483647 h 260"/>
                <a:gd name="T42" fmla="*/ 2147483647 w 247"/>
                <a:gd name="T43" fmla="*/ 2147483647 h 260"/>
                <a:gd name="T44" fmla="*/ 2147483647 w 247"/>
                <a:gd name="T45" fmla="*/ 2147483647 h 260"/>
                <a:gd name="T46" fmla="*/ 2147483647 w 247"/>
                <a:gd name="T47" fmla="*/ 2147483647 h 260"/>
                <a:gd name="T48" fmla="*/ 2147483647 w 247"/>
                <a:gd name="T49" fmla="*/ 2147483647 h 260"/>
                <a:gd name="T50" fmla="*/ 2147483647 w 247"/>
                <a:gd name="T51" fmla="*/ 2147483647 h 260"/>
                <a:gd name="T52" fmla="*/ 2147483647 w 247"/>
                <a:gd name="T53" fmla="*/ 2147483647 h 260"/>
                <a:gd name="T54" fmla="*/ 2147483647 w 247"/>
                <a:gd name="T55" fmla="*/ 2147483647 h 260"/>
                <a:gd name="T56" fmla="*/ 2147483647 w 247"/>
                <a:gd name="T57" fmla="*/ 2147483647 h 260"/>
                <a:gd name="T58" fmla="*/ 2147483647 w 247"/>
                <a:gd name="T59" fmla="*/ 2147483647 h 260"/>
                <a:gd name="T60" fmla="*/ 2147483647 w 247"/>
                <a:gd name="T61" fmla="*/ 2147483647 h 260"/>
                <a:gd name="T62" fmla="*/ 2147483647 w 247"/>
                <a:gd name="T63" fmla="*/ 2147483647 h 260"/>
                <a:gd name="T64" fmla="*/ 2147483647 w 247"/>
                <a:gd name="T65" fmla="*/ 2147483647 h 260"/>
                <a:gd name="T66" fmla="*/ 2147483647 w 247"/>
                <a:gd name="T67" fmla="*/ 2147483647 h 260"/>
                <a:gd name="T68" fmla="*/ 2147483647 w 247"/>
                <a:gd name="T69" fmla="*/ 2147483647 h 260"/>
                <a:gd name="T70" fmla="*/ 2147483647 w 247"/>
                <a:gd name="T71" fmla="*/ 2147483647 h 260"/>
                <a:gd name="T72" fmla="*/ 2147483647 w 247"/>
                <a:gd name="T73" fmla="*/ 2147483647 h 260"/>
                <a:gd name="T74" fmla="*/ 2147483647 w 247"/>
                <a:gd name="T75" fmla="*/ 2147483647 h 260"/>
                <a:gd name="T76" fmla="*/ 2147483647 w 247"/>
                <a:gd name="T77" fmla="*/ 2147483647 h 260"/>
                <a:gd name="T78" fmla="*/ 2147483647 w 247"/>
                <a:gd name="T79" fmla="*/ 2147483647 h 260"/>
                <a:gd name="T80" fmla="*/ 2147483647 w 247"/>
                <a:gd name="T81" fmla="*/ 2147483647 h 260"/>
                <a:gd name="T82" fmla="*/ 2147483647 w 247"/>
                <a:gd name="T83" fmla="*/ 2147483647 h 260"/>
                <a:gd name="T84" fmla="*/ 2147483647 w 247"/>
                <a:gd name="T85" fmla="*/ 2147483647 h 260"/>
                <a:gd name="T86" fmla="*/ 2147483647 w 247"/>
                <a:gd name="T87" fmla="*/ 2147483647 h 260"/>
                <a:gd name="T88" fmla="*/ 2147483647 w 247"/>
                <a:gd name="T89" fmla="*/ 2147483647 h 260"/>
                <a:gd name="T90" fmla="*/ 2147483647 w 247"/>
                <a:gd name="T91" fmla="*/ 2147483647 h 260"/>
                <a:gd name="T92" fmla="*/ 2147483647 w 247"/>
                <a:gd name="T93" fmla="*/ 2147483647 h 260"/>
                <a:gd name="T94" fmla="*/ 2147483647 w 247"/>
                <a:gd name="T95" fmla="*/ 2147483647 h 260"/>
                <a:gd name="T96" fmla="*/ 2147483647 w 247"/>
                <a:gd name="T97" fmla="*/ 2147483647 h 260"/>
                <a:gd name="T98" fmla="*/ 2147483647 w 247"/>
                <a:gd name="T99" fmla="*/ 2147483647 h 260"/>
                <a:gd name="T100" fmla="*/ 2147483647 w 247"/>
                <a:gd name="T101" fmla="*/ 2147483647 h 260"/>
                <a:gd name="T102" fmla="*/ 2147483647 w 247"/>
                <a:gd name="T103" fmla="*/ 2147483647 h 260"/>
                <a:gd name="T104" fmla="*/ 2147483647 w 247"/>
                <a:gd name="T105" fmla="*/ 2147483647 h 260"/>
                <a:gd name="T106" fmla="*/ 2147483647 w 247"/>
                <a:gd name="T107" fmla="*/ 2147483647 h 260"/>
                <a:gd name="T108" fmla="*/ 2147483647 w 247"/>
                <a:gd name="T109" fmla="*/ 2147483647 h 260"/>
                <a:gd name="T110" fmla="*/ 2147483647 w 247"/>
                <a:gd name="T111" fmla="*/ 2147483647 h 260"/>
                <a:gd name="T112" fmla="*/ 2147483647 w 247"/>
                <a:gd name="T113" fmla="*/ 2147483647 h 260"/>
                <a:gd name="T114" fmla="*/ 2147483647 w 247"/>
                <a:gd name="T115" fmla="*/ 2147483647 h 260"/>
                <a:gd name="T116" fmla="*/ 2147483647 w 247"/>
                <a:gd name="T117" fmla="*/ 2147483647 h 260"/>
                <a:gd name="T118" fmla="*/ 2147483647 w 247"/>
                <a:gd name="T119" fmla="*/ 2147483647 h 260"/>
                <a:gd name="T120" fmla="*/ 2147483647 w 247"/>
                <a:gd name="T121" fmla="*/ 2147483647 h 260"/>
                <a:gd name="T122" fmla="*/ 2147483647 w 247"/>
                <a:gd name="T123" fmla="*/ 2147483647 h 260"/>
                <a:gd name="T124" fmla="*/ 2147483647 w 247"/>
                <a:gd name="T125" fmla="*/ 2147483647 h 2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260"/>
                <a:gd name="T191" fmla="*/ 247 w 247"/>
                <a:gd name="T192" fmla="*/ 260 h 2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3" name="Freeform 92"/>
            <p:cNvSpPr>
              <a:spLocks noEditPoints="1" noChangeArrowheads="1"/>
            </p:cNvSpPr>
            <p:nvPr/>
          </p:nvSpPr>
          <p:spPr bwMode="auto">
            <a:xfrm>
              <a:off x="10655300" y="714375"/>
              <a:ext cx="292100" cy="228600"/>
            </a:xfrm>
            <a:custGeom>
              <a:avLst/>
              <a:gdLst>
                <a:gd name="T0" fmla="*/ 2147483647 w 78"/>
                <a:gd name="T1" fmla="*/ 2147483647 h 61"/>
                <a:gd name="T2" fmla="*/ 2147483647 w 78"/>
                <a:gd name="T3" fmla="*/ 2147483647 h 61"/>
                <a:gd name="T4" fmla="*/ 2147483647 w 78"/>
                <a:gd name="T5" fmla="*/ 2147483647 h 61"/>
                <a:gd name="T6" fmla="*/ 2147483647 w 78"/>
                <a:gd name="T7" fmla="*/ 2147483647 h 61"/>
                <a:gd name="T8" fmla="*/ 2147483647 w 78"/>
                <a:gd name="T9" fmla="*/ 2147483647 h 61"/>
                <a:gd name="T10" fmla="*/ 2147483647 w 78"/>
                <a:gd name="T11" fmla="*/ 2147483647 h 61"/>
                <a:gd name="T12" fmla="*/ 2147483647 w 78"/>
                <a:gd name="T13" fmla="*/ 2147483647 h 61"/>
                <a:gd name="T14" fmla="*/ 2147483647 w 78"/>
                <a:gd name="T15" fmla="*/ 2147483647 h 61"/>
                <a:gd name="T16" fmla="*/ 2147483647 w 78"/>
                <a:gd name="T17" fmla="*/ 2147483647 h 61"/>
                <a:gd name="T18" fmla="*/ 2147483647 w 78"/>
                <a:gd name="T19" fmla="*/ 2147483647 h 61"/>
                <a:gd name="T20" fmla="*/ 2147483647 w 78"/>
                <a:gd name="T21" fmla="*/ 2147483647 h 61"/>
                <a:gd name="T22" fmla="*/ 2147483647 w 78"/>
                <a:gd name="T23" fmla="*/ 2147483647 h 61"/>
                <a:gd name="T24" fmla="*/ 2147483647 w 78"/>
                <a:gd name="T25" fmla="*/ 2147483647 h 61"/>
                <a:gd name="T26" fmla="*/ 2147483647 w 78"/>
                <a:gd name="T27" fmla="*/ 2147483647 h 61"/>
                <a:gd name="T28" fmla="*/ 2147483647 w 78"/>
                <a:gd name="T29" fmla="*/ 2147483647 h 61"/>
                <a:gd name="T30" fmla="*/ 2147483647 w 78"/>
                <a:gd name="T31" fmla="*/ 2147483647 h 61"/>
                <a:gd name="T32" fmla="*/ 2147483647 w 78"/>
                <a:gd name="T33" fmla="*/ 2147483647 h 61"/>
                <a:gd name="T34" fmla="*/ 2147483647 w 78"/>
                <a:gd name="T35" fmla="*/ 2147483647 h 61"/>
                <a:gd name="T36" fmla="*/ 2147483647 w 78"/>
                <a:gd name="T37" fmla="*/ 2147483647 h 61"/>
                <a:gd name="T38" fmla="*/ 2147483647 w 78"/>
                <a:gd name="T39" fmla="*/ 2147483647 h 61"/>
                <a:gd name="T40" fmla="*/ 2147483647 w 78"/>
                <a:gd name="T41" fmla="*/ 2147483647 h 61"/>
                <a:gd name="T42" fmla="*/ 2147483647 w 78"/>
                <a:gd name="T43" fmla="*/ 2147483647 h 61"/>
                <a:gd name="T44" fmla="*/ 2147483647 w 78"/>
                <a:gd name="T45" fmla="*/ 2147483647 h 61"/>
                <a:gd name="T46" fmla="*/ 2147483647 w 78"/>
                <a:gd name="T47" fmla="*/ 2147483647 h 61"/>
                <a:gd name="T48" fmla="*/ 2147483647 w 78"/>
                <a:gd name="T49" fmla="*/ 2147483647 h 61"/>
                <a:gd name="T50" fmla="*/ 2147483647 w 78"/>
                <a:gd name="T51" fmla="*/ 2147483647 h 61"/>
                <a:gd name="T52" fmla="*/ 2147483647 w 78"/>
                <a:gd name="T53" fmla="*/ 2147483647 h 61"/>
                <a:gd name="T54" fmla="*/ 2147483647 w 78"/>
                <a:gd name="T55" fmla="*/ 2147483647 h 61"/>
                <a:gd name="T56" fmla="*/ 2147483647 w 78"/>
                <a:gd name="T57" fmla="*/ 2147483647 h 61"/>
                <a:gd name="T58" fmla="*/ 2147483647 w 78"/>
                <a:gd name="T59" fmla="*/ 2147483647 h 61"/>
                <a:gd name="T60" fmla="*/ 2147483647 w 78"/>
                <a:gd name="T61" fmla="*/ 2147483647 h 61"/>
                <a:gd name="T62" fmla="*/ 2147483647 w 78"/>
                <a:gd name="T63" fmla="*/ 2147483647 h 61"/>
                <a:gd name="T64" fmla="*/ 2147483647 w 78"/>
                <a:gd name="T65" fmla="*/ 2147483647 h 61"/>
                <a:gd name="T66" fmla="*/ 2147483647 w 78"/>
                <a:gd name="T67" fmla="*/ 2147483647 h 61"/>
                <a:gd name="T68" fmla="*/ 2147483647 w 78"/>
                <a:gd name="T69" fmla="*/ 2147483647 h 61"/>
                <a:gd name="T70" fmla="*/ 2147483647 w 78"/>
                <a:gd name="T71" fmla="*/ 2147483647 h 61"/>
                <a:gd name="T72" fmla="*/ 2147483647 w 78"/>
                <a:gd name="T73" fmla="*/ 2147483647 h 61"/>
                <a:gd name="T74" fmla="*/ 2147483647 w 78"/>
                <a:gd name="T75" fmla="*/ 2147483647 h 61"/>
                <a:gd name="T76" fmla="*/ 2147483647 w 78"/>
                <a:gd name="T77" fmla="*/ 2147483647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8"/>
                <a:gd name="T118" fmla="*/ 0 h 61"/>
                <a:gd name="T119" fmla="*/ 78 w 78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4" name="Freeform 93"/>
            <p:cNvSpPr>
              <a:spLocks noEditPoints="1" noChangeArrowheads="1"/>
            </p:cNvSpPr>
            <p:nvPr/>
          </p:nvSpPr>
          <p:spPr bwMode="auto">
            <a:xfrm>
              <a:off x="5246688" y="3584575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5" name="Freeform 94"/>
            <p:cNvSpPr>
              <a:spLocks noEditPoints="1" noChangeArrowheads="1"/>
            </p:cNvSpPr>
            <p:nvPr/>
          </p:nvSpPr>
          <p:spPr bwMode="auto">
            <a:xfrm>
              <a:off x="9120188" y="2413000"/>
              <a:ext cx="652463" cy="319088"/>
            </a:xfrm>
            <a:custGeom>
              <a:avLst/>
              <a:gdLst>
                <a:gd name="T0" fmla="*/ 2147483647 w 174"/>
                <a:gd name="T1" fmla="*/ 2147483647 h 85"/>
                <a:gd name="T2" fmla="*/ 2147483647 w 174"/>
                <a:gd name="T3" fmla="*/ 2147483647 h 85"/>
                <a:gd name="T4" fmla="*/ 2147483647 w 174"/>
                <a:gd name="T5" fmla="*/ 2147483647 h 85"/>
                <a:gd name="T6" fmla="*/ 2147483647 w 174"/>
                <a:gd name="T7" fmla="*/ 2147483647 h 85"/>
                <a:gd name="T8" fmla="*/ 2147483647 w 174"/>
                <a:gd name="T9" fmla="*/ 2147483647 h 85"/>
                <a:gd name="T10" fmla="*/ 2147483647 w 174"/>
                <a:gd name="T11" fmla="*/ 2147483647 h 85"/>
                <a:gd name="T12" fmla="*/ 2147483647 w 174"/>
                <a:gd name="T13" fmla="*/ 2147483647 h 85"/>
                <a:gd name="T14" fmla="*/ 2147483647 w 174"/>
                <a:gd name="T15" fmla="*/ 2147483647 h 85"/>
                <a:gd name="T16" fmla="*/ 2147483647 w 174"/>
                <a:gd name="T17" fmla="*/ 2147483647 h 85"/>
                <a:gd name="T18" fmla="*/ 2147483647 w 174"/>
                <a:gd name="T19" fmla="*/ 2147483647 h 85"/>
                <a:gd name="T20" fmla="*/ 2147483647 w 174"/>
                <a:gd name="T21" fmla="*/ 2147483647 h 85"/>
                <a:gd name="T22" fmla="*/ 2147483647 w 174"/>
                <a:gd name="T23" fmla="*/ 2147483647 h 85"/>
                <a:gd name="T24" fmla="*/ 2147483647 w 174"/>
                <a:gd name="T25" fmla="*/ 2147483647 h 85"/>
                <a:gd name="T26" fmla="*/ 2147483647 w 174"/>
                <a:gd name="T27" fmla="*/ 2147483647 h 85"/>
                <a:gd name="T28" fmla="*/ 2147483647 w 174"/>
                <a:gd name="T29" fmla="*/ 2147483647 h 85"/>
                <a:gd name="T30" fmla="*/ 2147483647 w 174"/>
                <a:gd name="T31" fmla="*/ 2147483647 h 85"/>
                <a:gd name="T32" fmla="*/ 2147483647 w 174"/>
                <a:gd name="T33" fmla="*/ 2147483647 h 85"/>
                <a:gd name="T34" fmla="*/ 2147483647 w 174"/>
                <a:gd name="T35" fmla="*/ 2147483647 h 85"/>
                <a:gd name="T36" fmla="*/ 2147483647 w 174"/>
                <a:gd name="T37" fmla="*/ 2147483647 h 85"/>
                <a:gd name="T38" fmla="*/ 2147483647 w 174"/>
                <a:gd name="T39" fmla="*/ 2147483647 h 85"/>
                <a:gd name="T40" fmla="*/ 2147483647 w 174"/>
                <a:gd name="T41" fmla="*/ 2147483647 h 85"/>
                <a:gd name="T42" fmla="*/ 2147483647 w 174"/>
                <a:gd name="T43" fmla="*/ 2147483647 h 85"/>
                <a:gd name="T44" fmla="*/ 2147483647 w 174"/>
                <a:gd name="T45" fmla="*/ 2147483647 h 85"/>
                <a:gd name="T46" fmla="*/ 2147483647 w 174"/>
                <a:gd name="T47" fmla="*/ 2147483647 h 85"/>
                <a:gd name="T48" fmla="*/ 2147483647 w 174"/>
                <a:gd name="T49" fmla="*/ 2147483647 h 85"/>
                <a:gd name="T50" fmla="*/ 2147483647 w 174"/>
                <a:gd name="T51" fmla="*/ 2147483647 h 85"/>
                <a:gd name="T52" fmla="*/ 2147483647 w 174"/>
                <a:gd name="T53" fmla="*/ 2147483647 h 85"/>
                <a:gd name="T54" fmla="*/ 2147483647 w 174"/>
                <a:gd name="T55" fmla="*/ 2147483647 h 85"/>
                <a:gd name="T56" fmla="*/ 2147483647 w 174"/>
                <a:gd name="T57" fmla="*/ 2147483647 h 85"/>
                <a:gd name="T58" fmla="*/ 2147483647 w 174"/>
                <a:gd name="T59" fmla="*/ 2147483647 h 85"/>
                <a:gd name="T60" fmla="*/ 2147483647 w 174"/>
                <a:gd name="T61" fmla="*/ 2147483647 h 85"/>
                <a:gd name="T62" fmla="*/ 2147483647 w 174"/>
                <a:gd name="T63" fmla="*/ 2147483647 h 85"/>
                <a:gd name="T64" fmla="*/ 2147483647 w 174"/>
                <a:gd name="T65" fmla="*/ 2147483647 h 85"/>
                <a:gd name="T66" fmla="*/ 2147483647 w 174"/>
                <a:gd name="T67" fmla="*/ 2147483647 h 85"/>
                <a:gd name="T68" fmla="*/ 2147483647 w 174"/>
                <a:gd name="T69" fmla="*/ 2147483647 h 85"/>
                <a:gd name="T70" fmla="*/ 2147483647 w 174"/>
                <a:gd name="T71" fmla="*/ 2147483647 h 85"/>
                <a:gd name="T72" fmla="*/ 2147483647 w 174"/>
                <a:gd name="T73" fmla="*/ 2147483647 h 85"/>
                <a:gd name="T74" fmla="*/ 2147483647 w 174"/>
                <a:gd name="T75" fmla="*/ 2147483647 h 85"/>
                <a:gd name="T76" fmla="*/ 2147483647 w 174"/>
                <a:gd name="T77" fmla="*/ 2147483647 h 85"/>
                <a:gd name="T78" fmla="*/ 2147483647 w 174"/>
                <a:gd name="T79" fmla="*/ 2147483647 h 85"/>
                <a:gd name="T80" fmla="*/ 2147483647 w 174"/>
                <a:gd name="T81" fmla="*/ 2147483647 h 85"/>
                <a:gd name="T82" fmla="*/ 2147483647 w 174"/>
                <a:gd name="T83" fmla="*/ 2147483647 h 85"/>
                <a:gd name="T84" fmla="*/ 2147483647 w 174"/>
                <a:gd name="T85" fmla="*/ 2147483647 h 85"/>
                <a:gd name="T86" fmla="*/ 2147483647 w 174"/>
                <a:gd name="T87" fmla="*/ 2147483647 h 85"/>
                <a:gd name="T88" fmla="*/ 2147483647 w 174"/>
                <a:gd name="T89" fmla="*/ 2147483647 h 85"/>
                <a:gd name="T90" fmla="*/ 2147483647 w 174"/>
                <a:gd name="T91" fmla="*/ 2147483647 h 85"/>
                <a:gd name="T92" fmla="*/ 2147483647 w 174"/>
                <a:gd name="T93" fmla="*/ 2147483647 h 85"/>
                <a:gd name="T94" fmla="*/ 2147483647 w 174"/>
                <a:gd name="T95" fmla="*/ 2147483647 h 85"/>
                <a:gd name="T96" fmla="*/ 2147483647 w 174"/>
                <a:gd name="T97" fmla="*/ 2147483647 h 85"/>
                <a:gd name="T98" fmla="*/ 2147483647 w 174"/>
                <a:gd name="T99" fmla="*/ 2147483647 h 85"/>
                <a:gd name="T100" fmla="*/ 2147483647 w 174"/>
                <a:gd name="T101" fmla="*/ 2147483647 h 85"/>
                <a:gd name="T102" fmla="*/ 2147483647 w 174"/>
                <a:gd name="T103" fmla="*/ 2147483647 h 85"/>
                <a:gd name="T104" fmla="*/ 2147483647 w 174"/>
                <a:gd name="T105" fmla="*/ 2147483647 h 85"/>
                <a:gd name="T106" fmla="*/ 2147483647 w 174"/>
                <a:gd name="T107" fmla="*/ 2147483647 h 85"/>
                <a:gd name="T108" fmla="*/ 2147483647 w 174"/>
                <a:gd name="T109" fmla="*/ 2147483647 h 85"/>
                <a:gd name="T110" fmla="*/ 2147483647 w 174"/>
                <a:gd name="T111" fmla="*/ 2147483647 h 85"/>
                <a:gd name="T112" fmla="*/ 2147483647 w 174"/>
                <a:gd name="T113" fmla="*/ 2147483647 h 85"/>
                <a:gd name="T114" fmla="*/ 2147483647 w 174"/>
                <a:gd name="T115" fmla="*/ 2147483647 h 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4"/>
                <a:gd name="T175" fmla="*/ 0 h 85"/>
                <a:gd name="T176" fmla="*/ 174 w 174"/>
                <a:gd name="T177" fmla="*/ 85 h 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6" name="Freeform 95"/>
            <p:cNvSpPr>
              <a:spLocks noEditPoints="1" noChangeArrowheads="1"/>
            </p:cNvSpPr>
            <p:nvPr/>
          </p:nvSpPr>
          <p:spPr bwMode="auto">
            <a:xfrm>
              <a:off x="11041063" y="2352675"/>
              <a:ext cx="728663" cy="192088"/>
            </a:xfrm>
            <a:custGeom>
              <a:avLst/>
              <a:gdLst>
                <a:gd name="T0" fmla="*/ 2147483647 w 194"/>
                <a:gd name="T1" fmla="*/ 2147483647 h 51"/>
                <a:gd name="T2" fmla="*/ 2147483647 w 194"/>
                <a:gd name="T3" fmla="*/ 2147483647 h 51"/>
                <a:gd name="T4" fmla="*/ 2147483647 w 194"/>
                <a:gd name="T5" fmla="*/ 2147483647 h 51"/>
                <a:gd name="T6" fmla="*/ 2147483647 w 194"/>
                <a:gd name="T7" fmla="*/ 2147483647 h 51"/>
                <a:gd name="T8" fmla="*/ 2147483647 w 194"/>
                <a:gd name="T9" fmla="*/ 2147483647 h 51"/>
                <a:gd name="T10" fmla="*/ 2147483647 w 194"/>
                <a:gd name="T11" fmla="*/ 2147483647 h 51"/>
                <a:gd name="T12" fmla="*/ 2147483647 w 194"/>
                <a:gd name="T13" fmla="*/ 2147483647 h 51"/>
                <a:gd name="T14" fmla="*/ 2147483647 w 194"/>
                <a:gd name="T15" fmla="*/ 2147483647 h 51"/>
                <a:gd name="T16" fmla="*/ 2147483647 w 194"/>
                <a:gd name="T17" fmla="*/ 2147483647 h 51"/>
                <a:gd name="T18" fmla="*/ 2147483647 w 194"/>
                <a:gd name="T19" fmla="*/ 2147483647 h 51"/>
                <a:gd name="T20" fmla="*/ 2147483647 w 194"/>
                <a:gd name="T21" fmla="*/ 2147483647 h 51"/>
                <a:gd name="T22" fmla="*/ 2147483647 w 194"/>
                <a:gd name="T23" fmla="*/ 2147483647 h 51"/>
                <a:gd name="T24" fmla="*/ 2147483647 w 194"/>
                <a:gd name="T25" fmla="*/ 2147483647 h 51"/>
                <a:gd name="T26" fmla="*/ 2147483647 w 194"/>
                <a:gd name="T27" fmla="*/ 2147483647 h 51"/>
                <a:gd name="T28" fmla="*/ 2147483647 w 194"/>
                <a:gd name="T29" fmla="*/ 2147483647 h 51"/>
                <a:gd name="T30" fmla="*/ 2147483647 w 194"/>
                <a:gd name="T31" fmla="*/ 2147483647 h 51"/>
                <a:gd name="T32" fmla="*/ 2147483647 w 194"/>
                <a:gd name="T33" fmla="*/ 2147483647 h 51"/>
                <a:gd name="T34" fmla="*/ 2147483647 w 194"/>
                <a:gd name="T35" fmla="*/ 2147483647 h 51"/>
                <a:gd name="T36" fmla="*/ 2147483647 w 194"/>
                <a:gd name="T37" fmla="*/ 2147483647 h 51"/>
                <a:gd name="T38" fmla="*/ 2147483647 w 194"/>
                <a:gd name="T39" fmla="*/ 2147483647 h 51"/>
                <a:gd name="T40" fmla="*/ 2147483647 w 194"/>
                <a:gd name="T41" fmla="*/ 2147483647 h 51"/>
                <a:gd name="T42" fmla="*/ 2147483647 w 194"/>
                <a:gd name="T43" fmla="*/ 2147483647 h 51"/>
                <a:gd name="T44" fmla="*/ 2147483647 w 194"/>
                <a:gd name="T45" fmla="*/ 2147483647 h 51"/>
                <a:gd name="T46" fmla="*/ 2147483647 w 194"/>
                <a:gd name="T47" fmla="*/ 2147483647 h 51"/>
                <a:gd name="T48" fmla="*/ 2147483647 w 194"/>
                <a:gd name="T49" fmla="*/ 2147483647 h 51"/>
                <a:gd name="T50" fmla="*/ 2147483647 w 194"/>
                <a:gd name="T51" fmla="*/ 2147483647 h 51"/>
                <a:gd name="T52" fmla="*/ 2147483647 w 194"/>
                <a:gd name="T53" fmla="*/ 2147483647 h 51"/>
                <a:gd name="T54" fmla="*/ 2147483647 w 194"/>
                <a:gd name="T55" fmla="*/ 2147483647 h 51"/>
                <a:gd name="T56" fmla="*/ 2147483647 w 194"/>
                <a:gd name="T57" fmla="*/ 2147483647 h 51"/>
                <a:gd name="T58" fmla="*/ 2147483647 w 194"/>
                <a:gd name="T59" fmla="*/ 2147483647 h 51"/>
                <a:gd name="T60" fmla="*/ 2147483647 w 194"/>
                <a:gd name="T61" fmla="*/ 2147483647 h 51"/>
                <a:gd name="T62" fmla="*/ 2147483647 w 194"/>
                <a:gd name="T63" fmla="*/ 2147483647 h 51"/>
                <a:gd name="T64" fmla="*/ 2147483647 w 194"/>
                <a:gd name="T65" fmla="*/ 2147483647 h 51"/>
                <a:gd name="T66" fmla="*/ 2147483647 w 194"/>
                <a:gd name="T67" fmla="*/ 2147483647 h 51"/>
                <a:gd name="T68" fmla="*/ 2147483647 w 194"/>
                <a:gd name="T69" fmla="*/ 2147483647 h 51"/>
                <a:gd name="T70" fmla="*/ 2147483647 w 194"/>
                <a:gd name="T71" fmla="*/ 2147483647 h 51"/>
                <a:gd name="T72" fmla="*/ 2147483647 w 194"/>
                <a:gd name="T73" fmla="*/ 2147483647 h 51"/>
                <a:gd name="T74" fmla="*/ 2147483647 w 194"/>
                <a:gd name="T75" fmla="*/ 2147483647 h 51"/>
                <a:gd name="T76" fmla="*/ 2147483647 w 194"/>
                <a:gd name="T77" fmla="*/ 2147483647 h 51"/>
                <a:gd name="T78" fmla="*/ 2147483647 w 194"/>
                <a:gd name="T79" fmla="*/ 2147483647 h 51"/>
                <a:gd name="T80" fmla="*/ 2147483647 w 194"/>
                <a:gd name="T81" fmla="*/ 2147483647 h 51"/>
                <a:gd name="T82" fmla="*/ 2147483647 w 194"/>
                <a:gd name="T83" fmla="*/ 2147483647 h 51"/>
                <a:gd name="T84" fmla="*/ 2147483647 w 194"/>
                <a:gd name="T85" fmla="*/ 2147483647 h 51"/>
                <a:gd name="T86" fmla="*/ 2147483647 w 194"/>
                <a:gd name="T87" fmla="*/ 2147483647 h 51"/>
                <a:gd name="T88" fmla="*/ 2147483647 w 194"/>
                <a:gd name="T89" fmla="*/ 2147483647 h 51"/>
                <a:gd name="T90" fmla="*/ 2147483647 w 194"/>
                <a:gd name="T91" fmla="*/ 2147483647 h 51"/>
                <a:gd name="T92" fmla="*/ 2147483647 w 194"/>
                <a:gd name="T93" fmla="*/ 2147483647 h 51"/>
                <a:gd name="T94" fmla="*/ 2147483647 w 194"/>
                <a:gd name="T95" fmla="*/ 2147483647 h 51"/>
                <a:gd name="T96" fmla="*/ 2147483647 w 194"/>
                <a:gd name="T97" fmla="*/ 2147483647 h 51"/>
                <a:gd name="T98" fmla="*/ 2147483647 w 194"/>
                <a:gd name="T99" fmla="*/ 2147483647 h 51"/>
                <a:gd name="T100" fmla="*/ 2147483647 w 194"/>
                <a:gd name="T101" fmla="*/ 2147483647 h 51"/>
                <a:gd name="T102" fmla="*/ 2147483647 w 194"/>
                <a:gd name="T103" fmla="*/ 2147483647 h 51"/>
                <a:gd name="T104" fmla="*/ 2147483647 w 194"/>
                <a:gd name="T105" fmla="*/ 2147483647 h 51"/>
                <a:gd name="T106" fmla="*/ 2147483647 w 194"/>
                <a:gd name="T107" fmla="*/ 2147483647 h 51"/>
                <a:gd name="T108" fmla="*/ 2147483647 w 194"/>
                <a:gd name="T109" fmla="*/ 2147483647 h 51"/>
                <a:gd name="T110" fmla="*/ 2147483647 w 194"/>
                <a:gd name="T111" fmla="*/ 2147483647 h 51"/>
                <a:gd name="T112" fmla="*/ 2147483647 w 194"/>
                <a:gd name="T113" fmla="*/ 2147483647 h 51"/>
                <a:gd name="T114" fmla="*/ 2147483647 w 194"/>
                <a:gd name="T115" fmla="*/ 2147483647 h 51"/>
                <a:gd name="T116" fmla="*/ 2147483647 w 194"/>
                <a:gd name="T117" fmla="*/ 2147483647 h 51"/>
                <a:gd name="T118" fmla="*/ 2147483647 w 194"/>
                <a:gd name="T119" fmla="*/ 2147483647 h 51"/>
                <a:gd name="T120" fmla="*/ 2147483647 w 194"/>
                <a:gd name="T121" fmla="*/ 2147483647 h 51"/>
                <a:gd name="T122" fmla="*/ 2147483647 w 194"/>
                <a:gd name="T123" fmla="*/ 2147483647 h 51"/>
                <a:gd name="T124" fmla="*/ 2147483647 w 194"/>
                <a:gd name="T125" fmla="*/ 21474836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4"/>
                <a:gd name="T190" fmla="*/ 0 h 51"/>
                <a:gd name="T191" fmla="*/ 194 w 194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7" name="Freeform 96"/>
            <p:cNvSpPr>
              <a:spLocks noEditPoints="1" noChangeArrowheads="1"/>
            </p:cNvSpPr>
            <p:nvPr/>
          </p:nvSpPr>
          <p:spPr bwMode="auto">
            <a:xfrm>
              <a:off x="11393488" y="1758950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8" name="Freeform 97"/>
            <p:cNvSpPr>
              <a:spLocks noEditPoints="1" noChangeArrowheads="1"/>
            </p:cNvSpPr>
            <p:nvPr/>
          </p:nvSpPr>
          <p:spPr bwMode="auto">
            <a:xfrm>
              <a:off x="9491663" y="1825625"/>
              <a:ext cx="461963" cy="428625"/>
            </a:xfrm>
            <a:custGeom>
              <a:avLst/>
              <a:gdLst>
                <a:gd name="T0" fmla="*/ 2147483647 w 123"/>
                <a:gd name="T1" fmla="*/ 2147483647 h 114"/>
                <a:gd name="T2" fmla="*/ 2147483647 w 123"/>
                <a:gd name="T3" fmla="*/ 2147483647 h 114"/>
                <a:gd name="T4" fmla="*/ 2147483647 w 123"/>
                <a:gd name="T5" fmla="*/ 2147483647 h 114"/>
                <a:gd name="T6" fmla="*/ 2147483647 w 123"/>
                <a:gd name="T7" fmla="*/ 2147483647 h 114"/>
                <a:gd name="T8" fmla="*/ 2147483647 w 123"/>
                <a:gd name="T9" fmla="*/ 2147483647 h 114"/>
                <a:gd name="T10" fmla="*/ 2147483647 w 123"/>
                <a:gd name="T11" fmla="*/ 2147483647 h 114"/>
                <a:gd name="T12" fmla="*/ 2147483647 w 123"/>
                <a:gd name="T13" fmla="*/ 2147483647 h 114"/>
                <a:gd name="T14" fmla="*/ 2147483647 w 123"/>
                <a:gd name="T15" fmla="*/ 2147483647 h 114"/>
                <a:gd name="T16" fmla="*/ 2147483647 w 123"/>
                <a:gd name="T17" fmla="*/ 2147483647 h 114"/>
                <a:gd name="T18" fmla="*/ 2147483647 w 123"/>
                <a:gd name="T19" fmla="*/ 2147483647 h 114"/>
                <a:gd name="T20" fmla="*/ 2147483647 w 123"/>
                <a:gd name="T21" fmla="*/ 2147483647 h 114"/>
                <a:gd name="T22" fmla="*/ 2147483647 w 123"/>
                <a:gd name="T23" fmla="*/ 2147483647 h 114"/>
                <a:gd name="T24" fmla="*/ 2147483647 w 123"/>
                <a:gd name="T25" fmla="*/ 2147483647 h 114"/>
                <a:gd name="T26" fmla="*/ 2147483647 w 123"/>
                <a:gd name="T27" fmla="*/ 2147483647 h 114"/>
                <a:gd name="T28" fmla="*/ 2147483647 w 123"/>
                <a:gd name="T29" fmla="*/ 2147483647 h 114"/>
                <a:gd name="T30" fmla="*/ 2147483647 w 123"/>
                <a:gd name="T31" fmla="*/ 2147483647 h 114"/>
                <a:gd name="T32" fmla="*/ 2147483647 w 123"/>
                <a:gd name="T33" fmla="*/ 2147483647 h 114"/>
                <a:gd name="T34" fmla="*/ 2147483647 w 123"/>
                <a:gd name="T35" fmla="*/ 2147483647 h 114"/>
                <a:gd name="T36" fmla="*/ 2147483647 w 123"/>
                <a:gd name="T37" fmla="*/ 2147483647 h 114"/>
                <a:gd name="T38" fmla="*/ 2147483647 w 123"/>
                <a:gd name="T39" fmla="*/ 2147483647 h 114"/>
                <a:gd name="T40" fmla="*/ 2147483647 w 123"/>
                <a:gd name="T41" fmla="*/ 2147483647 h 114"/>
                <a:gd name="T42" fmla="*/ 2147483647 w 123"/>
                <a:gd name="T43" fmla="*/ 2147483647 h 114"/>
                <a:gd name="T44" fmla="*/ 2147483647 w 123"/>
                <a:gd name="T45" fmla="*/ 2147483647 h 114"/>
                <a:gd name="T46" fmla="*/ 2147483647 w 123"/>
                <a:gd name="T47" fmla="*/ 2147483647 h 114"/>
                <a:gd name="T48" fmla="*/ 2147483647 w 123"/>
                <a:gd name="T49" fmla="*/ 2147483647 h 114"/>
                <a:gd name="T50" fmla="*/ 2147483647 w 123"/>
                <a:gd name="T51" fmla="*/ 2147483647 h 114"/>
                <a:gd name="T52" fmla="*/ 2147483647 w 123"/>
                <a:gd name="T53" fmla="*/ 2147483647 h 114"/>
                <a:gd name="T54" fmla="*/ 2147483647 w 123"/>
                <a:gd name="T55" fmla="*/ 2147483647 h 114"/>
                <a:gd name="T56" fmla="*/ 2147483647 w 123"/>
                <a:gd name="T57" fmla="*/ 2147483647 h 114"/>
                <a:gd name="T58" fmla="*/ 2147483647 w 123"/>
                <a:gd name="T59" fmla="*/ 2147483647 h 114"/>
                <a:gd name="T60" fmla="*/ 2147483647 w 123"/>
                <a:gd name="T61" fmla="*/ 2147483647 h 114"/>
                <a:gd name="T62" fmla="*/ 2147483647 w 123"/>
                <a:gd name="T63" fmla="*/ 2147483647 h 114"/>
                <a:gd name="T64" fmla="*/ 2147483647 w 123"/>
                <a:gd name="T65" fmla="*/ 2147483647 h 114"/>
                <a:gd name="T66" fmla="*/ 2147483647 w 123"/>
                <a:gd name="T67" fmla="*/ 2147483647 h 114"/>
                <a:gd name="T68" fmla="*/ 2147483647 w 123"/>
                <a:gd name="T69" fmla="*/ 2147483647 h 114"/>
                <a:gd name="T70" fmla="*/ 2147483647 w 123"/>
                <a:gd name="T71" fmla="*/ 2147483647 h 114"/>
                <a:gd name="T72" fmla="*/ 2147483647 w 123"/>
                <a:gd name="T73" fmla="*/ 2147483647 h 114"/>
                <a:gd name="T74" fmla="*/ 2147483647 w 123"/>
                <a:gd name="T75" fmla="*/ 2147483647 h 114"/>
                <a:gd name="T76" fmla="*/ 2147483647 w 123"/>
                <a:gd name="T77" fmla="*/ 2147483647 h 114"/>
                <a:gd name="T78" fmla="*/ 2147483647 w 123"/>
                <a:gd name="T79" fmla="*/ 2147483647 h 114"/>
                <a:gd name="T80" fmla="*/ 2147483647 w 123"/>
                <a:gd name="T81" fmla="*/ 2147483647 h 114"/>
                <a:gd name="T82" fmla="*/ 2147483647 w 123"/>
                <a:gd name="T83" fmla="*/ 2147483647 h 114"/>
                <a:gd name="T84" fmla="*/ 2147483647 w 123"/>
                <a:gd name="T85" fmla="*/ 2147483647 h 114"/>
                <a:gd name="T86" fmla="*/ 2147483647 w 123"/>
                <a:gd name="T87" fmla="*/ 2147483647 h 114"/>
                <a:gd name="T88" fmla="*/ 2147483647 w 123"/>
                <a:gd name="T89" fmla="*/ 2147483647 h 114"/>
                <a:gd name="T90" fmla="*/ 2147483647 w 123"/>
                <a:gd name="T91" fmla="*/ 2147483647 h 114"/>
                <a:gd name="T92" fmla="*/ 2147483647 w 123"/>
                <a:gd name="T93" fmla="*/ 2147483647 h 114"/>
                <a:gd name="T94" fmla="*/ 2147483647 w 123"/>
                <a:gd name="T95" fmla="*/ 2147483647 h 114"/>
                <a:gd name="T96" fmla="*/ 2147483647 w 123"/>
                <a:gd name="T97" fmla="*/ 2147483647 h 114"/>
                <a:gd name="T98" fmla="*/ 2147483647 w 123"/>
                <a:gd name="T99" fmla="*/ 2147483647 h 114"/>
                <a:gd name="T100" fmla="*/ 2147483647 w 123"/>
                <a:gd name="T101" fmla="*/ 2147483647 h 114"/>
                <a:gd name="T102" fmla="*/ 2147483647 w 123"/>
                <a:gd name="T103" fmla="*/ 2147483647 h 114"/>
                <a:gd name="T104" fmla="*/ 2147483647 w 123"/>
                <a:gd name="T105" fmla="*/ 2147483647 h 114"/>
                <a:gd name="T106" fmla="*/ 2147483647 w 123"/>
                <a:gd name="T107" fmla="*/ 2147483647 h 114"/>
                <a:gd name="T108" fmla="*/ 2147483647 w 123"/>
                <a:gd name="T109" fmla="*/ 2147483647 h 114"/>
                <a:gd name="T110" fmla="*/ 2147483647 w 123"/>
                <a:gd name="T111" fmla="*/ 2147483647 h 114"/>
                <a:gd name="T112" fmla="*/ 2147483647 w 123"/>
                <a:gd name="T113" fmla="*/ 2147483647 h 114"/>
                <a:gd name="T114" fmla="*/ 2147483647 w 123"/>
                <a:gd name="T115" fmla="*/ 2147483647 h 114"/>
                <a:gd name="T116" fmla="*/ 2147483647 w 123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4"/>
                <a:gd name="T179" fmla="*/ 123 w 123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9" name="Freeform 98"/>
            <p:cNvSpPr>
              <a:spLocks noEditPoints="1" noChangeArrowheads="1"/>
            </p:cNvSpPr>
            <p:nvPr/>
          </p:nvSpPr>
          <p:spPr bwMode="auto">
            <a:xfrm>
              <a:off x="8091488" y="3738563"/>
              <a:ext cx="461963" cy="425450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0" name="Freeform 99"/>
            <p:cNvSpPr>
              <a:spLocks noEditPoints="1" noChangeArrowheads="1"/>
            </p:cNvSpPr>
            <p:nvPr/>
          </p:nvSpPr>
          <p:spPr bwMode="auto">
            <a:xfrm>
              <a:off x="6807200" y="3268663"/>
              <a:ext cx="458788" cy="428625"/>
            </a:xfrm>
            <a:custGeom>
              <a:avLst/>
              <a:gdLst>
                <a:gd name="T0" fmla="*/ 2147483647 w 122"/>
                <a:gd name="T1" fmla="*/ 2147483647 h 114"/>
                <a:gd name="T2" fmla="*/ 2147483647 w 122"/>
                <a:gd name="T3" fmla="*/ 2147483647 h 114"/>
                <a:gd name="T4" fmla="*/ 2147483647 w 122"/>
                <a:gd name="T5" fmla="*/ 2147483647 h 114"/>
                <a:gd name="T6" fmla="*/ 2147483647 w 122"/>
                <a:gd name="T7" fmla="*/ 2147483647 h 114"/>
                <a:gd name="T8" fmla="*/ 2147483647 w 122"/>
                <a:gd name="T9" fmla="*/ 2147483647 h 114"/>
                <a:gd name="T10" fmla="*/ 2147483647 w 122"/>
                <a:gd name="T11" fmla="*/ 2147483647 h 114"/>
                <a:gd name="T12" fmla="*/ 2147483647 w 122"/>
                <a:gd name="T13" fmla="*/ 2147483647 h 114"/>
                <a:gd name="T14" fmla="*/ 2147483647 w 122"/>
                <a:gd name="T15" fmla="*/ 2147483647 h 114"/>
                <a:gd name="T16" fmla="*/ 2147483647 w 122"/>
                <a:gd name="T17" fmla="*/ 2147483647 h 114"/>
                <a:gd name="T18" fmla="*/ 2147483647 w 122"/>
                <a:gd name="T19" fmla="*/ 2147483647 h 114"/>
                <a:gd name="T20" fmla="*/ 2147483647 w 122"/>
                <a:gd name="T21" fmla="*/ 2147483647 h 114"/>
                <a:gd name="T22" fmla="*/ 2147483647 w 122"/>
                <a:gd name="T23" fmla="*/ 2147483647 h 114"/>
                <a:gd name="T24" fmla="*/ 2147483647 w 122"/>
                <a:gd name="T25" fmla="*/ 2147483647 h 114"/>
                <a:gd name="T26" fmla="*/ 2147483647 w 122"/>
                <a:gd name="T27" fmla="*/ 2147483647 h 114"/>
                <a:gd name="T28" fmla="*/ 2147483647 w 122"/>
                <a:gd name="T29" fmla="*/ 2147483647 h 114"/>
                <a:gd name="T30" fmla="*/ 2147483647 w 122"/>
                <a:gd name="T31" fmla="*/ 2147483647 h 114"/>
                <a:gd name="T32" fmla="*/ 2147483647 w 122"/>
                <a:gd name="T33" fmla="*/ 2147483647 h 114"/>
                <a:gd name="T34" fmla="*/ 2147483647 w 122"/>
                <a:gd name="T35" fmla="*/ 2147483647 h 114"/>
                <a:gd name="T36" fmla="*/ 2147483647 w 122"/>
                <a:gd name="T37" fmla="*/ 2147483647 h 114"/>
                <a:gd name="T38" fmla="*/ 2147483647 w 122"/>
                <a:gd name="T39" fmla="*/ 2147483647 h 114"/>
                <a:gd name="T40" fmla="*/ 2147483647 w 122"/>
                <a:gd name="T41" fmla="*/ 2147483647 h 114"/>
                <a:gd name="T42" fmla="*/ 2147483647 w 122"/>
                <a:gd name="T43" fmla="*/ 2147483647 h 114"/>
                <a:gd name="T44" fmla="*/ 2147483647 w 122"/>
                <a:gd name="T45" fmla="*/ 2147483647 h 114"/>
                <a:gd name="T46" fmla="*/ 2147483647 w 122"/>
                <a:gd name="T47" fmla="*/ 2147483647 h 114"/>
                <a:gd name="T48" fmla="*/ 2147483647 w 122"/>
                <a:gd name="T49" fmla="*/ 2147483647 h 114"/>
                <a:gd name="T50" fmla="*/ 2147483647 w 122"/>
                <a:gd name="T51" fmla="*/ 2147483647 h 114"/>
                <a:gd name="T52" fmla="*/ 2147483647 w 122"/>
                <a:gd name="T53" fmla="*/ 2147483647 h 114"/>
                <a:gd name="T54" fmla="*/ 2147483647 w 122"/>
                <a:gd name="T55" fmla="*/ 2147483647 h 114"/>
                <a:gd name="T56" fmla="*/ 2147483647 w 122"/>
                <a:gd name="T57" fmla="*/ 2147483647 h 114"/>
                <a:gd name="T58" fmla="*/ 2147483647 w 122"/>
                <a:gd name="T59" fmla="*/ 2147483647 h 114"/>
                <a:gd name="T60" fmla="*/ 2147483647 w 122"/>
                <a:gd name="T61" fmla="*/ 2147483647 h 114"/>
                <a:gd name="T62" fmla="*/ 2147483647 w 122"/>
                <a:gd name="T63" fmla="*/ 2147483647 h 114"/>
                <a:gd name="T64" fmla="*/ 2147483647 w 122"/>
                <a:gd name="T65" fmla="*/ 2147483647 h 114"/>
                <a:gd name="T66" fmla="*/ 2147483647 w 122"/>
                <a:gd name="T67" fmla="*/ 2147483647 h 114"/>
                <a:gd name="T68" fmla="*/ 2147483647 w 122"/>
                <a:gd name="T69" fmla="*/ 2147483647 h 114"/>
                <a:gd name="T70" fmla="*/ 2147483647 w 122"/>
                <a:gd name="T71" fmla="*/ 2147483647 h 114"/>
                <a:gd name="T72" fmla="*/ 2147483647 w 122"/>
                <a:gd name="T73" fmla="*/ 2147483647 h 114"/>
                <a:gd name="T74" fmla="*/ 2147483647 w 122"/>
                <a:gd name="T75" fmla="*/ 2147483647 h 114"/>
                <a:gd name="T76" fmla="*/ 2147483647 w 122"/>
                <a:gd name="T77" fmla="*/ 2147483647 h 114"/>
                <a:gd name="T78" fmla="*/ 2147483647 w 122"/>
                <a:gd name="T79" fmla="*/ 2147483647 h 114"/>
                <a:gd name="T80" fmla="*/ 2147483647 w 122"/>
                <a:gd name="T81" fmla="*/ 2147483647 h 114"/>
                <a:gd name="T82" fmla="*/ 2147483647 w 122"/>
                <a:gd name="T83" fmla="*/ 2147483647 h 114"/>
                <a:gd name="T84" fmla="*/ 2147483647 w 122"/>
                <a:gd name="T85" fmla="*/ 2147483647 h 114"/>
                <a:gd name="T86" fmla="*/ 2147483647 w 122"/>
                <a:gd name="T87" fmla="*/ 2147483647 h 114"/>
                <a:gd name="T88" fmla="*/ 2147483647 w 122"/>
                <a:gd name="T89" fmla="*/ 2147483647 h 114"/>
                <a:gd name="T90" fmla="*/ 2147483647 w 122"/>
                <a:gd name="T91" fmla="*/ 2147483647 h 114"/>
                <a:gd name="T92" fmla="*/ 2147483647 w 122"/>
                <a:gd name="T93" fmla="*/ 2147483647 h 114"/>
                <a:gd name="T94" fmla="*/ 2147483647 w 122"/>
                <a:gd name="T95" fmla="*/ 2147483647 h 114"/>
                <a:gd name="T96" fmla="*/ 2147483647 w 122"/>
                <a:gd name="T97" fmla="*/ 2147483647 h 114"/>
                <a:gd name="T98" fmla="*/ 2147483647 w 122"/>
                <a:gd name="T99" fmla="*/ 2147483647 h 114"/>
                <a:gd name="T100" fmla="*/ 2147483647 w 122"/>
                <a:gd name="T101" fmla="*/ 2147483647 h 114"/>
                <a:gd name="T102" fmla="*/ 2147483647 w 122"/>
                <a:gd name="T103" fmla="*/ 2147483647 h 114"/>
                <a:gd name="T104" fmla="*/ 2147483647 w 122"/>
                <a:gd name="T105" fmla="*/ 2147483647 h 114"/>
                <a:gd name="T106" fmla="*/ 2147483647 w 122"/>
                <a:gd name="T107" fmla="*/ 2147483647 h 114"/>
                <a:gd name="T108" fmla="*/ 2147483647 w 122"/>
                <a:gd name="T109" fmla="*/ 2147483647 h 114"/>
                <a:gd name="T110" fmla="*/ 2147483647 w 122"/>
                <a:gd name="T111" fmla="*/ 2147483647 h 114"/>
                <a:gd name="T112" fmla="*/ 2147483647 w 122"/>
                <a:gd name="T113" fmla="*/ 2147483647 h 114"/>
                <a:gd name="T114" fmla="*/ 2147483647 w 122"/>
                <a:gd name="T115" fmla="*/ 2147483647 h 114"/>
                <a:gd name="T116" fmla="*/ 2147483647 w 122"/>
                <a:gd name="T117" fmla="*/ 2147483647 h 1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2"/>
                <a:gd name="T178" fmla="*/ 0 h 114"/>
                <a:gd name="T179" fmla="*/ 122 w 122"/>
                <a:gd name="T180" fmla="*/ 114 h 1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1" name="Freeform 100"/>
            <p:cNvSpPr>
              <a:spLocks noEditPoints="1" noChangeArrowheads="1"/>
            </p:cNvSpPr>
            <p:nvPr/>
          </p:nvSpPr>
          <p:spPr bwMode="auto">
            <a:xfrm>
              <a:off x="9610725" y="4664075"/>
              <a:ext cx="461963" cy="423863"/>
            </a:xfrm>
            <a:custGeom>
              <a:avLst/>
              <a:gdLst>
                <a:gd name="T0" fmla="*/ 2147483647 w 123"/>
                <a:gd name="T1" fmla="*/ 2147483647 h 113"/>
                <a:gd name="T2" fmla="*/ 2147483647 w 123"/>
                <a:gd name="T3" fmla="*/ 2147483647 h 113"/>
                <a:gd name="T4" fmla="*/ 2147483647 w 123"/>
                <a:gd name="T5" fmla="*/ 2147483647 h 113"/>
                <a:gd name="T6" fmla="*/ 2147483647 w 123"/>
                <a:gd name="T7" fmla="*/ 2147483647 h 113"/>
                <a:gd name="T8" fmla="*/ 2147483647 w 123"/>
                <a:gd name="T9" fmla="*/ 2147483647 h 113"/>
                <a:gd name="T10" fmla="*/ 2147483647 w 123"/>
                <a:gd name="T11" fmla="*/ 2147483647 h 113"/>
                <a:gd name="T12" fmla="*/ 2147483647 w 123"/>
                <a:gd name="T13" fmla="*/ 2147483647 h 113"/>
                <a:gd name="T14" fmla="*/ 2147483647 w 123"/>
                <a:gd name="T15" fmla="*/ 2147483647 h 113"/>
                <a:gd name="T16" fmla="*/ 2147483647 w 123"/>
                <a:gd name="T17" fmla="*/ 2147483647 h 113"/>
                <a:gd name="T18" fmla="*/ 2147483647 w 123"/>
                <a:gd name="T19" fmla="*/ 2147483647 h 113"/>
                <a:gd name="T20" fmla="*/ 2147483647 w 123"/>
                <a:gd name="T21" fmla="*/ 2147483647 h 113"/>
                <a:gd name="T22" fmla="*/ 2147483647 w 123"/>
                <a:gd name="T23" fmla="*/ 2147483647 h 113"/>
                <a:gd name="T24" fmla="*/ 2147483647 w 123"/>
                <a:gd name="T25" fmla="*/ 2147483647 h 113"/>
                <a:gd name="T26" fmla="*/ 2147483647 w 123"/>
                <a:gd name="T27" fmla="*/ 2147483647 h 113"/>
                <a:gd name="T28" fmla="*/ 2147483647 w 123"/>
                <a:gd name="T29" fmla="*/ 2147483647 h 113"/>
                <a:gd name="T30" fmla="*/ 2147483647 w 123"/>
                <a:gd name="T31" fmla="*/ 2147483647 h 113"/>
                <a:gd name="T32" fmla="*/ 2147483647 w 123"/>
                <a:gd name="T33" fmla="*/ 2147483647 h 113"/>
                <a:gd name="T34" fmla="*/ 2147483647 w 123"/>
                <a:gd name="T35" fmla="*/ 2147483647 h 113"/>
                <a:gd name="T36" fmla="*/ 2147483647 w 123"/>
                <a:gd name="T37" fmla="*/ 2147483647 h 113"/>
                <a:gd name="T38" fmla="*/ 2147483647 w 123"/>
                <a:gd name="T39" fmla="*/ 2147483647 h 113"/>
                <a:gd name="T40" fmla="*/ 2147483647 w 123"/>
                <a:gd name="T41" fmla="*/ 2147483647 h 113"/>
                <a:gd name="T42" fmla="*/ 2147483647 w 123"/>
                <a:gd name="T43" fmla="*/ 2147483647 h 113"/>
                <a:gd name="T44" fmla="*/ 2147483647 w 123"/>
                <a:gd name="T45" fmla="*/ 2147483647 h 113"/>
                <a:gd name="T46" fmla="*/ 2147483647 w 123"/>
                <a:gd name="T47" fmla="*/ 2147483647 h 113"/>
                <a:gd name="T48" fmla="*/ 2147483647 w 123"/>
                <a:gd name="T49" fmla="*/ 2147483647 h 113"/>
                <a:gd name="T50" fmla="*/ 2147483647 w 123"/>
                <a:gd name="T51" fmla="*/ 2147483647 h 113"/>
                <a:gd name="T52" fmla="*/ 2147483647 w 123"/>
                <a:gd name="T53" fmla="*/ 2147483647 h 113"/>
                <a:gd name="T54" fmla="*/ 2147483647 w 123"/>
                <a:gd name="T55" fmla="*/ 2147483647 h 113"/>
                <a:gd name="T56" fmla="*/ 2147483647 w 123"/>
                <a:gd name="T57" fmla="*/ 2147483647 h 113"/>
                <a:gd name="T58" fmla="*/ 2147483647 w 123"/>
                <a:gd name="T59" fmla="*/ 2147483647 h 113"/>
                <a:gd name="T60" fmla="*/ 2147483647 w 123"/>
                <a:gd name="T61" fmla="*/ 2147483647 h 113"/>
                <a:gd name="T62" fmla="*/ 2147483647 w 123"/>
                <a:gd name="T63" fmla="*/ 2147483647 h 113"/>
                <a:gd name="T64" fmla="*/ 2147483647 w 123"/>
                <a:gd name="T65" fmla="*/ 2147483647 h 113"/>
                <a:gd name="T66" fmla="*/ 2147483647 w 123"/>
                <a:gd name="T67" fmla="*/ 2147483647 h 113"/>
                <a:gd name="T68" fmla="*/ 2147483647 w 123"/>
                <a:gd name="T69" fmla="*/ 2147483647 h 113"/>
                <a:gd name="T70" fmla="*/ 2147483647 w 123"/>
                <a:gd name="T71" fmla="*/ 2147483647 h 113"/>
                <a:gd name="T72" fmla="*/ 2147483647 w 123"/>
                <a:gd name="T73" fmla="*/ 2147483647 h 113"/>
                <a:gd name="T74" fmla="*/ 2147483647 w 123"/>
                <a:gd name="T75" fmla="*/ 2147483647 h 113"/>
                <a:gd name="T76" fmla="*/ 2147483647 w 123"/>
                <a:gd name="T77" fmla="*/ 2147483647 h 113"/>
                <a:gd name="T78" fmla="*/ 2147483647 w 123"/>
                <a:gd name="T79" fmla="*/ 2147483647 h 113"/>
                <a:gd name="T80" fmla="*/ 2147483647 w 123"/>
                <a:gd name="T81" fmla="*/ 2147483647 h 113"/>
                <a:gd name="T82" fmla="*/ 2147483647 w 123"/>
                <a:gd name="T83" fmla="*/ 2147483647 h 113"/>
                <a:gd name="T84" fmla="*/ 2147483647 w 123"/>
                <a:gd name="T85" fmla="*/ 2147483647 h 113"/>
                <a:gd name="T86" fmla="*/ 2147483647 w 123"/>
                <a:gd name="T87" fmla="*/ 2147483647 h 113"/>
                <a:gd name="T88" fmla="*/ 2147483647 w 123"/>
                <a:gd name="T89" fmla="*/ 2147483647 h 113"/>
                <a:gd name="T90" fmla="*/ 2147483647 w 123"/>
                <a:gd name="T91" fmla="*/ 2147483647 h 113"/>
                <a:gd name="T92" fmla="*/ 2147483647 w 123"/>
                <a:gd name="T93" fmla="*/ 2147483647 h 113"/>
                <a:gd name="T94" fmla="*/ 2147483647 w 123"/>
                <a:gd name="T95" fmla="*/ 2147483647 h 113"/>
                <a:gd name="T96" fmla="*/ 2147483647 w 123"/>
                <a:gd name="T97" fmla="*/ 2147483647 h 113"/>
                <a:gd name="T98" fmla="*/ 2147483647 w 123"/>
                <a:gd name="T99" fmla="*/ 2147483647 h 113"/>
                <a:gd name="T100" fmla="*/ 2147483647 w 123"/>
                <a:gd name="T101" fmla="*/ 2147483647 h 113"/>
                <a:gd name="T102" fmla="*/ 2147483647 w 123"/>
                <a:gd name="T103" fmla="*/ 2147483647 h 113"/>
                <a:gd name="T104" fmla="*/ 2147483647 w 123"/>
                <a:gd name="T105" fmla="*/ 2147483647 h 113"/>
                <a:gd name="T106" fmla="*/ 2147483647 w 123"/>
                <a:gd name="T107" fmla="*/ 2147483647 h 113"/>
                <a:gd name="T108" fmla="*/ 2147483647 w 123"/>
                <a:gd name="T109" fmla="*/ 2147483647 h 113"/>
                <a:gd name="T110" fmla="*/ 2147483647 w 123"/>
                <a:gd name="T111" fmla="*/ 2147483647 h 113"/>
                <a:gd name="T112" fmla="*/ 2147483647 w 123"/>
                <a:gd name="T113" fmla="*/ 2147483647 h 113"/>
                <a:gd name="T114" fmla="*/ 2147483647 w 123"/>
                <a:gd name="T115" fmla="*/ 2147483647 h 113"/>
                <a:gd name="T116" fmla="*/ 2147483647 w 123"/>
                <a:gd name="T117" fmla="*/ 2147483647 h 1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"/>
                <a:gd name="T178" fmla="*/ 0 h 113"/>
                <a:gd name="T179" fmla="*/ 123 w 123"/>
                <a:gd name="T180" fmla="*/ 113 h 1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2" name="Freeform 101"/>
            <p:cNvSpPr>
              <a:spLocks noEditPoints="1" noChangeArrowheads="1"/>
            </p:cNvSpPr>
            <p:nvPr/>
          </p:nvSpPr>
          <p:spPr bwMode="auto">
            <a:xfrm>
              <a:off x="4949825" y="4021138"/>
              <a:ext cx="315913" cy="363538"/>
            </a:xfrm>
            <a:custGeom>
              <a:avLst/>
              <a:gdLst>
                <a:gd name="T0" fmla="*/ 2147483647 w 84"/>
                <a:gd name="T1" fmla="*/ 2147483647 h 97"/>
                <a:gd name="T2" fmla="*/ 2147483647 w 84"/>
                <a:gd name="T3" fmla="*/ 0 h 97"/>
                <a:gd name="T4" fmla="*/ 2147483647 w 84"/>
                <a:gd name="T5" fmla="*/ 2147483647 h 97"/>
                <a:gd name="T6" fmla="*/ 2147483647 w 84"/>
                <a:gd name="T7" fmla="*/ 2147483647 h 97"/>
                <a:gd name="T8" fmla="*/ 2147483647 w 84"/>
                <a:gd name="T9" fmla="*/ 2147483647 h 97"/>
                <a:gd name="T10" fmla="*/ 2147483647 w 84"/>
                <a:gd name="T11" fmla="*/ 2147483647 h 97"/>
                <a:gd name="T12" fmla="*/ 2147483647 w 84"/>
                <a:gd name="T13" fmla="*/ 2147483647 h 97"/>
                <a:gd name="T14" fmla="*/ 2147483647 w 84"/>
                <a:gd name="T15" fmla="*/ 2147483647 h 97"/>
                <a:gd name="T16" fmla="*/ 2147483647 w 84"/>
                <a:gd name="T17" fmla="*/ 2147483647 h 97"/>
                <a:gd name="T18" fmla="*/ 2147483647 w 84"/>
                <a:gd name="T19" fmla="*/ 2147483647 h 97"/>
                <a:gd name="T20" fmla="*/ 2147483647 w 84"/>
                <a:gd name="T21" fmla="*/ 2147483647 h 97"/>
                <a:gd name="T22" fmla="*/ 2147483647 w 84"/>
                <a:gd name="T23" fmla="*/ 2147483647 h 97"/>
                <a:gd name="T24" fmla="*/ 2147483647 w 84"/>
                <a:gd name="T25" fmla="*/ 2147483647 h 97"/>
                <a:gd name="T26" fmla="*/ 2147483647 w 84"/>
                <a:gd name="T27" fmla="*/ 2147483647 h 97"/>
                <a:gd name="T28" fmla="*/ 2147483647 w 84"/>
                <a:gd name="T29" fmla="*/ 2147483647 h 97"/>
                <a:gd name="T30" fmla="*/ 2147483647 w 84"/>
                <a:gd name="T31" fmla="*/ 2147483647 h 97"/>
                <a:gd name="T32" fmla="*/ 2147483647 w 84"/>
                <a:gd name="T33" fmla="*/ 2147483647 h 97"/>
                <a:gd name="T34" fmla="*/ 2147483647 w 84"/>
                <a:gd name="T35" fmla="*/ 2147483647 h 97"/>
                <a:gd name="T36" fmla="*/ 2147483647 w 84"/>
                <a:gd name="T37" fmla="*/ 2147483647 h 97"/>
                <a:gd name="T38" fmla="*/ 2147483647 w 84"/>
                <a:gd name="T39" fmla="*/ 2147483647 h 97"/>
                <a:gd name="T40" fmla="*/ 2147483647 w 84"/>
                <a:gd name="T41" fmla="*/ 2147483647 h 97"/>
                <a:gd name="T42" fmla="*/ 2147483647 w 84"/>
                <a:gd name="T43" fmla="*/ 2147483647 h 97"/>
                <a:gd name="T44" fmla="*/ 2147483647 w 84"/>
                <a:gd name="T45" fmla="*/ 2147483647 h 97"/>
                <a:gd name="T46" fmla="*/ 2147483647 w 84"/>
                <a:gd name="T47" fmla="*/ 2147483647 h 97"/>
                <a:gd name="T48" fmla="*/ 2147483647 w 84"/>
                <a:gd name="T49" fmla="*/ 2147483647 h 97"/>
                <a:gd name="T50" fmla="*/ 2147483647 w 84"/>
                <a:gd name="T51" fmla="*/ 2147483647 h 97"/>
                <a:gd name="T52" fmla="*/ 2147483647 w 84"/>
                <a:gd name="T53" fmla="*/ 2147483647 h 97"/>
                <a:gd name="T54" fmla="*/ 2147483647 w 84"/>
                <a:gd name="T55" fmla="*/ 2147483647 h 97"/>
                <a:gd name="T56" fmla="*/ 2147483647 w 84"/>
                <a:gd name="T57" fmla="*/ 2147483647 h 97"/>
                <a:gd name="T58" fmla="*/ 2147483647 w 84"/>
                <a:gd name="T59" fmla="*/ 2147483647 h 97"/>
                <a:gd name="T60" fmla="*/ 2147483647 w 84"/>
                <a:gd name="T61" fmla="*/ 2147483647 h 97"/>
                <a:gd name="T62" fmla="*/ 2147483647 w 84"/>
                <a:gd name="T63" fmla="*/ 2147483647 h 97"/>
                <a:gd name="T64" fmla="*/ 2147483647 w 84"/>
                <a:gd name="T65" fmla="*/ 2147483647 h 97"/>
                <a:gd name="T66" fmla="*/ 2147483647 w 84"/>
                <a:gd name="T67" fmla="*/ 2147483647 h 97"/>
                <a:gd name="T68" fmla="*/ 2147483647 w 84"/>
                <a:gd name="T69" fmla="*/ 2147483647 h 97"/>
                <a:gd name="T70" fmla="*/ 2147483647 w 84"/>
                <a:gd name="T71" fmla="*/ 2147483647 h 97"/>
                <a:gd name="T72" fmla="*/ 2147483647 w 84"/>
                <a:gd name="T73" fmla="*/ 2147483647 h 97"/>
                <a:gd name="T74" fmla="*/ 2147483647 w 84"/>
                <a:gd name="T75" fmla="*/ 2147483647 h 97"/>
                <a:gd name="T76" fmla="*/ 2147483647 w 84"/>
                <a:gd name="T77" fmla="*/ 2147483647 h 97"/>
                <a:gd name="T78" fmla="*/ 2147483647 w 84"/>
                <a:gd name="T79" fmla="*/ 2147483647 h 97"/>
                <a:gd name="T80" fmla="*/ 2147483647 w 84"/>
                <a:gd name="T81" fmla="*/ 2147483647 h 97"/>
                <a:gd name="T82" fmla="*/ 2147483647 w 84"/>
                <a:gd name="T83" fmla="*/ 2147483647 h 97"/>
                <a:gd name="T84" fmla="*/ 2147483647 w 84"/>
                <a:gd name="T85" fmla="*/ 2147483647 h 97"/>
                <a:gd name="T86" fmla="*/ 2147483647 w 84"/>
                <a:gd name="T87" fmla="*/ 2147483647 h 97"/>
                <a:gd name="T88" fmla="*/ 2147483647 w 84"/>
                <a:gd name="T89" fmla="*/ 2147483647 h 97"/>
                <a:gd name="T90" fmla="*/ 2147483647 w 84"/>
                <a:gd name="T91" fmla="*/ 2147483647 h 97"/>
                <a:gd name="T92" fmla="*/ 2147483647 w 84"/>
                <a:gd name="T93" fmla="*/ 2147483647 h 97"/>
                <a:gd name="T94" fmla="*/ 2147483647 w 84"/>
                <a:gd name="T95" fmla="*/ 2147483647 h 97"/>
                <a:gd name="T96" fmla="*/ 2147483647 w 84"/>
                <a:gd name="T97" fmla="*/ 2147483647 h 97"/>
                <a:gd name="T98" fmla="*/ 2147483647 w 84"/>
                <a:gd name="T99" fmla="*/ 2147483647 h 97"/>
                <a:gd name="T100" fmla="*/ 2147483647 w 84"/>
                <a:gd name="T101" fmla="*/ 2147483647 h 97"/>
                <a:gd name="T102" fmla="*/ 2147483647 w 84"/>
                <a:gd name="T103" fmla="*/ 2147483647 h 97"/>
                <a:gd name="T104" fmla="*/ 2147483647 w 84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7"/>
                <a:gd name="T161" fmla="*/ 84 w 84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3" name="Freeform 102"/>
            <p:cNvSpPr>
              <a:spLocks noEditPoints="1" noChangeArrowheads="1"/>
            </p:cNvSpPr>
            <p:nvPr/>
          </p:nvSpPr>
          <p:spPr bwMode="auto">
            <a:xfrm>
              <a:off x="1009650" y="4351338"/>
              <a:ext cx="314325" cy="360363"/>
            </a:xfrm>
            <a:custGeom>
              <a:avLst/>
              <a:gdLst>
                <a:gd name="T0" fmla="*/ 2147483647 w 84"/>
                <a:gd name="T1" fmla="*/ 2147483647 h 96"/>
                <a:gd name="T2" fmla="*/ 2147483647 w 84"/>
                <a:gd name="T3" fmla="*/ 0 h 96"/>
                <a:gd name="T4" fmla="*/ 0 w 84"/>
                <a:gd name="T5" fmla="*/ 2147483647 h 96"/>
                <a:gd name="T6" fmla="*/ 2147483647 w 84"/>
                <a:gd name="T7" fmla="*/ 2147483647 h 96"/>
                <a:gd name="T8" fmla="*/ 2147483647 w 84"/>
                <a:gd name="T9" fmla="*/ 2147483647 h 96"/>
                <a:gd name="T10" fmla="*/ 2147483647 w 84"/>
                <a:gd name="T11" fmla="*/ 2147483647 h 96"/>
                <a:gd name="T12" fmla="*/ 2147483647 w 84"/>
                <a:gd name="T13" fmla="*/ 2147483647 h 96"/>
                <a:gd name="T14" fmla="*/ 2147483647 w 84"/>
                <a:gd name="T15" fmla="*/ 2147483647 h 96"/>
                <a:gd name="T16" fmla="*/ 2147483647 w 84"/>
                <a:gd name="T17" fmla="*/ 2147483647 h 96"/>
                <a:gd name="T18" fmla="*/ 2147483647 w 84"/>
                <a:gd name="T19" fmla="*/ 2147483647 h 96"/>
                <a:gd name="T20" fmla="*/ 2147483647 w 84"/>
                <a:gd name="T21" fmla="*/ 2147483647 h 96"/>
                <a:gd name="T22" fmla="*/ 2147483647 w 84"/>
                <a:gd name="T23" fmla="*/ 2147483647 h 96"/>
                <a:gd name="T24" fmla="*/ 2147483647 w 84"/>
                <a:gd name="T25" fmla="*/ 2147483647 h 96"/>
                <a:gd name="T26" fmla="*/ 2147483647 w 84"/>
                <a:gd name="T27" fmla="*/ 2147483647 h 96"/>
                <a:gd name="T28" fmla="*/ 2147483647 w 84"/>
                <a:gd name="T29" fmla="*/ 2147483647 h 96"/>
                <a:gd name="T30" fmla="*/ 2147483647 w 84"/>
                <a:gd name="T31" fmla="*/ 2147483647 h 96"/>
                <a:gd name="T32" fmla="*/ 2147483647 w 84"/>
                <a:gd name="T33" fmla="*/ 2147483647 h 96"/>
                <a:gd name="T34" fmla="*/ 2147483647 w 84"/>
                <a:gd name="T35" fmla="*/ 2147483647 h 96"/>
                <a:gd name="T36" fmla="*/ 2147483647 w 84"/>
                <a:gd name="T37" fmla="*/ 2147483647 h 96"/>
                <a:gd name="T38" fmla="*/ 2147483647 w 84"/>
                <a:gd name="T39" fmla="*/ 2147483647 h 96"/>
                <a:gd name="T40" fmla="*/ 2147483647 w 84"/>
                <a:gd name="T41" fmla="*/ 2147483647 h 96"/>
                <a:gd name="T42" fmla="*/ 2147483647 w 84"/>
                <a:gd name="T43" fmla="*/ 2147483647 h 96"/>
                <a:gd name="T44" fmla="*/ 2147483647 w 84"/>
                <a:gd name="T45" fmla="*/ 2147483647 h 96"/>
                <a:gd name="T46" fmla="*/ 2147483647 w 84"/>
                <a:gd name="T47" fmla="*/ 2147483647 h 96"/>
                <a:gd name="T48" fmla="*/ 2147483647 w 84"/>
                <a:gd name="T49" fmla="*/ 2147483647 h 96"/>
                <a:gd name="T50" fmla="*/ 2147483647 w 84"/>
                <a:gd name="T51" fmla="*/ 2147483647 h 96"/>
                <a:gd name="T52" fmla="*/ 2147483647 w 84"/>
                <a:gd name="T53" fmla="*/ 2147483647 h 96"/>
                <a:gd name="T54" fmla="*/ 2147483647 w 84"/>
                <a:gd name="T55" fmla="*/ 2147483647 h 96"/>
                <a:gd name="T56" fmla="*/ 2147483647 w 84"/>
                <a:gd name="T57" fmla="*/ 2147483647 h 96"/>
                <a:gd name="T58" fmla="*/ 2147483647 w 84"/>
                <a:gd name="T59" fmla="*/ 2147483647 h 96"/>
                <a:gd name="T60" fmla="*/ 2147483647 w 84"/>
                <a:gd name="T61" fmla="*/ 2147483647 h 96"/>
                <a:gd name="T62" fmla="*/ 2147483647 w 84"/>
                <a:gd name="T63" fmla="*/ 2147483647 h 96"/>
                <a:gd name="T64" fmla="*/ 2147483647 w 84"/>
                <a:gd name="T65" fmla="*/ 2147483647 h 96"/>
                <a:gd name="T66" fmla="*/ 2147483647 w 84"/>
                <a:gd name="T67" fmla="*/ 2147483647 h 96"/>
                <a:gd name="T68" fmla="*/ 2147483647 w 84"/>
                <a:gd name="T69" fmla="*/ 2147483647 h 96"/>
                <a:gd name="T70" fmla="*/ 2147483647 w 84"/>
                <a:gd name="T71" fmla="*/ 2147483647 h 96"/>
                <a:gd name="T72" fmla="*/ 2147483647 w 84"/>
                <a:gd name="T73" fmla="*/ 2147483647 h 96"/>
                <a:gd name="T74" fmla="*/ 2147483647 w 84"/>
                <a:gd name="T75" fmla="*/ 2147483647 h 96"/>
                <a:gd name="T76" fmla="*/ 2147483647 w 84"/>
                <a:gd name="T77" fmla="*/ 2147483647 h 96"/>
                <a:gd name="T78" fmla="*/ 2147483647 w 84"/>
                <a:gd name="T79" fmla="*/ 2147483647 h 96"/>
                <a:gd name="T80" fmla="*/ 2147483647 w 84"/>
                <a:gd name="T81" fmla="*/ 2147483647 h 96"/>
                <a:gd name="T82" fmla="*/ 2147483647 w 84"/>
                <a:gd name="T83" fmla="*/ 2147483647 h 96"/>
                <a:gd name="T84" fmla="*/ 2147483647 w 84"/>
                <a:gd name="T85" fmla="*/ 2147483647 h 96"/>
                <a:gd name="T86" fmla="*/ 2147483647 w 84"/>
                <a:gd name="T87" fmla="*/ 2147483647 h 96"/>
                <a:gd name="T88" fmla="*/ 2147483647 w 84"/>
                <a:gd name="T89" fmla="*/ 2147483647 h 96"/>
                <a:gd name="T90" fmla="*/ 2147483647 w 84"/>
                <a:gd name="T91" fmla="*/ 2147483647 h 96"/>
                <a:gd name="T92" fmla="*/ 2147483647 w 84"/>
                <a:gd name="T93" fmla="*/ 2147483647 h 96"/>
                <a:gd name="T94" fmla="*/ 2147483647 w 84"/>
                <a:gd name="T95" fmla="*/ 2147483647 h 96"/>
                <a:gd name="T96" fmla="*/ 2147483647 w 84"/>
                <a:gd name="T97" fmla="*/ 2147483647 h 96"/>
                <a:gd name="T98" fmla="*/ 2147483647 w 84"/>
                <a:gd name="T99" fmla="*/ 2147483647 h 96"/>
                <a:gd name="T100" fmla="*/ 2147483647 w 84"/>
                <a:gd name="T101" fmla="*/ 2147483647 h 96"/>
                <a:gd name="T102" fmla="*/ 2147483647 w 84"/>
                <a:gd name="T103" fmla="*/ 2147483647 h 96"/>
                <a:gd name="T104" fmla="*/ 2147483647 w 84"/>
                <a:gd name="T105" fmla="*/ 2147483647 h 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96"/>
                <a:gd name="T161" fmla="*/ 84 w 84"/>
                <a:gd name="T162" fmla="*/ 96 h 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4" name="Freeform 103"/>
            <p:cNvSpPr>
              <a:spLocks noEditPoints="1" noChangeArrowheads="1"/>
            </p:cNvSpPr>
            <p:nvPr/>
          </p:nvSpPr>
          <p:spPr bwMode="auto">
            <a:xfrm>
              <a:off x="10077450" y="579438"/>
              <a:ext cx="265113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5" name="Freeform 104"/>
            <p:cNvSpPr>
              <a:spLocks noEditPoints="1" noChangeArrowheads="1"/>
            </p:cNvSpPr>
            <p:nvPr/>
          </p:nvSpPr>
          <p:spPr bwMode="auto">
            <a:xfrm>
              <a:off x="9310688" y="4670425"/>
              <a:ext cx="266700" cy="403225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6" name="Freeform 105"/>
            <p:cNvSpPr>
              <a:spLocks noEditPoints="1" noChangeArrowheads="1"/>
            </p:cNvSpPr>
            <p:nvPr/>
          </p:nvSpPr>
          <p:spPr bwMode="auto">
            <a:xfrm>
              <a:off x="3598863" y="4449763"/>
              <a:ext cx="266700" cy="401638"/>
            </a:xfrm>
            <a:custGeom>
              <a:avLst/>
              <a:gdLst>
                <a:gd name="T0" fmla="*/ 2147483647 w 71"/>
                <a:gd name="T1" fmla="*/ 2147483647 h 107"/>
                <a:gd name="T2" fmla="*/ 2147483647 w 71"/>
                <a:gd name="T3" fmla="*/ 2147483647 h 107"/>
                <a:gd name="T4" fmla="*/ 2147483647 w 71"/>
                <a:gd name="T5" fmla="*/ 2147483647 h 107"/>
                <a:gd name="T6" fmla="*/ 2147483647 w 71"/>
                <a:gd name="T7" fmla="*/ 2147483647 h 107"/>
                <a:gd name="T8" fmla="*/ 2147483647 w 71"/>
                <a:gd name="T9" fmla="*/ 2147483647 h 107"/>
                <a:gd name="T10" fmla="*/ 2147483647 w 71"/>
                <a:gd name="T11" fmla="*/ 2147483647 h 107"/>
                <a:gd name="T12" fmla="*/ 2147483647 w 71"/>
                <a:gd name="T13" fmla="*/ 2147483647 h 107"/>
                <a:gd name="T14" fmla="*/ 2147483647 w 71"/>
                <a:gd name="T15" fmla="*/ 2147483647 h 107"/>
                <a:gd name="T16" fmla="*/ 2147483647 w 71"/>
                <a:gd name="T17" fmla="*/ 2147483647 h 107"/>
                <a:gd name="T18" fmla="*/ 2147483647 w 71"/>
                <a:gd name="T19" fmla="*/ 2147483647 h 107"/>
                <a:gd name="T20" fmla="*/ 2147483647 w 71"/>
                <a:gd name="T21" fmla="*/ 2147483647 h 107"/>
                <a:gd name="T22" fmla="*/ 2147483647 w 71"/>
                <a:gd name="T23" fmla="*/ 2147483647 h 107"/>
                <a:gd name="T24" fmla="*/ 2147483647 w 71"/>
                <a:gd name="T25" fmla="*/ 2147483647 h 107"/>
                <a:gd name="T26" fmla="*/ 2147483647 w 71"/>
                <a:gd name="T27" fmla="*/ 2147483647 h 107"/>
                <a:gd name="T28" fmla="*/ 2147483647 w 71"/>
                <a:gd name="T29" fmla="*/ 2147483647 h 107"/>
                <a:gd name="T30" fmla="*/ 2147483647 w 71"/>
                <a:gd name="T31" fmla="*/ 2147483647 h 107"/>
                <a:gd name="T32" fmla="*/ 2147483647 w 71"/>
                <a:gd name="T33" fmla="*/ 2147483647 h 107"/>
                <a:gd name="T34" fmla="*/ 2147483647 w 71"/>
                <a:gd name="T35" fmla="*/ 2147483647 h 107"/>
                <a:gd name="T36" fmla="*/ 2147483647 w 71"/>
                <a:gd name="T37" fmla="*/ 2147483647 h 107"/>
                <a:gd name="T38" fmla="*/ 2147483647 w 71"/>
                <a:gd name="T39" fmla="*/ 2147483647 h 107"/>
                <a:gd name="T40" fmla="*/ 2147483647 w 71"/>
                <a:gd name="T41" fmla="*/ 2147483647 h 107"/>
                <a:gd name="T42" fmla="*/ 2147483647 w 71"/>
                <a:gd name="T43" fmla="*/ 2147483647 h 107"/>
                <a:gd name="T44" fmla="*/ 2147483647 w 71"/>
                <a:gd name="T45" fmla="*/ 2147483647 h 107"/>
                <a:gd name="T46" fmla="*/ 2147483647 w 71"/>
                <a:gd name="T47" fmla="*/ 2147483647 h 107"/>
                <a:gd name="T48" fmla="*/ 2147483647 w 71"/>
                <a:gd name="T49" fmla="*/ 2147483647 h 107"/>
                <a:gd name="T50" fmla="*/ 2147483647 w 71"/>
                <a:gd name="T51" fmla="*/ 2147483647 h 107"/>
                <a:gd name="T52" fmla="*/ 2147483647 w 71"/>
                <a:gd name="T53" fmla="*/ 2147483647 h 107"/>
                <a:gd name="T54" fmla="*/ 2147483647 w 71"/>
                <a:gd name="T55" fmla="*/ 2147483647 h 107"/>
                <a:gd name="T56" fmla="*/ 2147483647 w 71"/>
                <a:gd name="T57" fmla="*/ 2147483647 h 107"/>
                <a:gd name="T58" fmla="*/ 2147483647 w 71"/>
                <a:gd name="T59" fmla="*/ 2147483647 h 107"/>
                <a:gd name="T60" fmla="*/ 2147483647 w 71"/>
                <a:gd name="T61" fmla="*/ 2147483647 h 107"/>
                <a:gd name="T62" fmla="*/ 2147483647 w 71"/>
                <a:gd name="T63" fmla="*/ 2147483647 h 107"/>
                <a:gd name="T64" fmla="*/ 2147483647 w 71"/>
                <a:gd name="T65" fmla="*/ 2147483647 h 107"/>
                <a:gd name="T66" fmla="*/ 2147483647 w 71"/>
                <a:gd name="T67" fmla="*/ 2147483647 h 107"/>
                <a:gd name="T68" fmla="*/ 2147483647 w 71"/>
                <a:gd name="T69" fmla="*/ 2147483647 h 107"/>
                <a:gd name="T70" fmla="*/ 2147483647 w 71"/>
                <a:gd name="T71" fmla="*/ 2147483647 h 107"/>
                <a:gd name="T72" fmla="*/ 2147483647 w 71"/>
                <a:gd name="T73" fmla="*/ 2147483647 h 107"/>
                <a:gd name="T74" fmla="*/ 2147483647 w 71"/>
                <a:gd name="T75" fmla="*/ 2147483647 h 107"/>
                <a:gd name="T76" fmla="*/ 2147483647 w 71"/>
                <a:gd name="T77" fmla="*/ 2147483647 h 107"/>
                <a:gd name="T78" fmla="*/ 2147483647 w 71"/>
                <a:gd name="T79" fmla="*/ 2147483647 h 107"/>
                <a:gd name="T80" fmla="*/ 2147483647 w 71"/>
                <a:gd name="T81" fmla="*/ 2147483647 h 107"/>
                <a:gd name="T82" fmla="*/ 2147483647 w 71"/>
                <a:gd name="T83" fmla="*/ 2147483647 h 107"/>
                <a:gd name="T84" fmla="*/ 2147483647 w 71"/>
                <a:gd name="T85" fmla="*/ 2147483647 h 107"/>
                <a:gd name="T86" fmla="*/ 2147483647 w 71"/>
                <a:gd name="T87" fmla="*/ 2147483647 h 107"/>
                <a:gd name="T88" fmla="*/ 2147483647 w 71"/>
                <a:gd name="T89" fmla="*/ 2147483647 h 107"/>
                <a:gd name="T90" fmla="*/ 2147483647 w 71"/>
                <a:gd name="T91" fmla="*/ 2147483647 h 107"/>
                <a:gd name="T92" fmla="*/ 2147483647 w 71"/>
                <a:gd name="T93" fmla="*/ 2147483647 h 107"/>
                <a:gd name="T94" fmla="*/ 2147483647 w 71"/>
                <a:gd name="T95" fmla="*/ 2147483647 h 107"/>
                <a:gd name="T96" fmla="*/ 2147483647 w 71"/>
                <a:gd name="T97" fmla="*/ 2147483647 h 107"/>
                <a:gd name="T98" fmla="*/ 2147483647 w 71"/>
                <a:gd name="T99" fmla="*/ 2147483647 h 107"/>
                <a:gd name="T100" fmla="*/ 2147483647 w 71"/>
                <a:gd name="T101" fmla="*/ 2147483647 h 107"/>
                <a:gd name="T102" fmla="*/ 2147483647 w 71"/>
                <a:gd name="T103" fmla="*/ 2147483647 h 107"/>
                <a:gd name="T104" fmla="*/ 2147483647 w 71"/>
                <a:gd name="T105" fmla="*/ 2147483647 h 107"/>
                <a:gd name="T106" fmla="*/ 2147483647 w 71"/>
                <a:gd name="T107" fmla="*/ 2147483647 h 107"/>
                <a:gd name="T108" fmla="*/ 2147483647 w 71"/>
                <a:gd name="T109" fmla="*/ 2147483647 h 107"/>
                <a:gd name="T110" fmla="*/ 2147483647 w 71"/>
                <a:gd name="T111" fmla="*/ 2147483647 h 107"/>
                <a:gd name="T112" fmla="*/ 2147483647 w 71"/>
                <a:gd name="T113" fmla="*/ 2147483647 h 1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"/>
                <a:gd name="T172" fmla="*/ 0 h 107"/>
                <a:gd name="T173" fmla="*/ 71 w 71"/>
                <a:gd name="T174" fmla="*/ 107 h 10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7" name="Freeform 106"/>
            <p:cNvSpPr>
              <a:spLocks noEditPoints="1" noChangeArrowheads="1"/>
            </p:cNvSpPr>
            <p:nvPr/>
          </p:nvSpPr>
          <p:spPr bwMode="auto">
            <a:xfrm>
              <a:off x="7615238" y="2987675"/>
              <a:ext cx="588963" cy="596900"/>
            </a:xfrm>
            <a:custGeom>
              <a:avLst/>
              <a:gdLst>
                <a:gd name="T0" fmla="*/ 2147483647 w 157"/>
                <a:gd name="T1" fmla="*/ 2147483647 h 159"/>
                <a:gd name="T2" fmla="*/ 2147483647 w 157"/>
                <a:gd name="T3" fmla="*/ 2147483647 h 159"/>
                <a:gd name="T4" fmla="*/ 2147483647 w 157"/>
                <a:gd name="T5" fmla="*/ 2147483647 h 159"/>
                <a:gd name="T6" fmla="*/ 2147483647 w 157"/>
                <a:gd name="T7" fmla="*/ 2147483647 h 159"/>
                <a:gd name="T8" fmla="*/ 2147483647 w 157"/>
                <a:gd name="T9" fmla="*/ 2147483647 h 159"/>
                <a:gd name="T10" fmla="*/ 2147483647 w 157"/>
                <a:gd name="T11" fmla="*/ 2147483647 h 159"/>
                <a:gd name="T12" fmla="*/ 2147483647 w 157"/>
                <a:gd name="T13" fmla="*/ 2147483647 h 159"/>
                <a:gd name="T14" fmla="*/ 2147483647 w 157"/>
                <a:gd name="T15" fmla="*/ 2147483647 h 159"/>
                <a:gd name="T16" fmla="*/ 2147483647 w 157"/>
                <a:gd name="T17" fmla="*/ 2147483647 h 159"/>
                <a:gd name="T18" fmla="*/ 2147483647 w 157"/>
                <a:gd name="T19" fmla="*/ 2147483647 h 159"/>
                <a:gd name="T20" fmla="*/ 2147483647 w 157"/>
                <a:gd name="T21" fmla="*/ 2147483647 h 159"/>
                <a:gd name="T22" fmla="*/ 2147483647 w 157"/>
                <a:gd name="T23" fmla="*/ 2147483647 h 159"/>
                <a:gd name="T24" fmla="*/ 2147483647 w 157"/>
                <a:gd name="T25" fmla="*/ 2147483647 h 159"/>
                <a:gd name="T26" fmla="*/ 2147483647 w 157"/>
                <a:gd name="T27" fmla="*/ 2147483647 h 159"/>
                <a:gd name="T28" fmla="*/ 2147483647 w 157"/>
                <a:gd name="T29" fmla="*/ 2147483647 h 159"/>
                <a:gd name="T30" fmla="*/ 2147483647 w 157"/>
                <a:gd name="T31" fmla="*/ 2147483647 h 159"/>
                <a:gd name="T32" fmla="*/ 2147483647 w 157"/>
                <a:gd name="T33" fmla="*/ 2147483647 h 159"/>
                <a:gd name="T34" fmla="*/ 2147483647 w 157"/>
                <a:gd name="T35" fmla="*/ 2147483647 h 159"/>
                <a:gd name="T36" fmla="*/ 2147483647 w 157"/>
                <a:gd name="T37" fmla="*/ 2147483647 h 159"/>
                <a:gd name="T38" fmla="*/ 2147483647 w 157"/>
                <a:gd name="T39" fmla="*/ 2147483647 h 159"/>
                <a:gd name="T40" fmla="*/ 2147483647 w 157"/>
                <a:gd name="T41" fmla="*/ 2147483647 h 159"/>
                <a:gd name="T42" fmla="*/ 2147483647 w 157"/>
                <a:gd name="T43" fmla="*/ 2147483647 h 159"/>
                <a:gd name="T44" fmla="*/ 2147483647 w 157"/>
                <a:gd name="T45" fmla="*/ 2147483647 h 159"/>
                <a:gd name="T46" fmla="*/ 2147483647 w 157"/>
                <a:gd name="T47" fmla="*/ 2147483647 h 159"/>
                <a:gd name="T48" fmla="*/ 2147483647 w 157"/>
                <a:gd name="T49" fmla="*/ 2147483647 h 159"/>
                <a:gd name="T50" fmla="*/ 2147483647 w 157"/>
                <a:gd name="T51" fmla="*/ 2147483647 h 159"/>
                <a:gd name="T52" fmla="*/ 2147483647 w 157"/>
                <a:gd name="T53" fmla="*/ 2147483647 h 159"/>
                <a:gd name="T54" fmla="*/ 2147483647 w 157"/>
                <a:gd name="T55" fmla="*/ 2147483647 h 159"/>
                <a:gd name="T56" fmla="*/ 2147483647 w 157"/>
                <a:gd name="T57" fmla="*/ 2147483647 h 159"/>
                <a:gd name="T58" fmla="*/ 2147483647 w 157"/>
                <a:gd name="T59" fmla="*/ 2147483647 h 159"/>
                <a:gd name="T60" fmla="*/ 2147483647 w 157"/>
                <a:gd name="T61" fmla="*/ 2147483647 h 159"/>
                <a:gd name="T62" fmla="*/ 2147483647 w 157"/>
                <a:gd name="T63" fmla="*/ 2147483647 h 159"/>
                <a:gd name="T64" fmla="*/ 2147483647 w 157"/>
                <a:gd name="T65" fmla="*/ 2147483647 h 159"/>
                <a:gd name="T66" fmla="*/ 2147483647 w 157"/>
                <a:gd name="T67" fmla="*/ 2147483647 h 159"/>
                <a:gd name="T68" fmla="*/ 2147483647 w 157"/>
                <a:gd name="T69" fmla="*/ 2147483647 h 159"/>
                <a:gd name="T70" fmla="*/ 2147483647 w 157"/>
                <a:gd name="T71" fmla="*/ 2147483647 h 159"/>
                <a:gd name="T72" fmla="*/ 2147483647 w 157"/>
                <a:gd name="T73" fmla="*/ 2147483647 h 159"/>
                <a:gd name="T74" fmla="*/ 2147483647 w 157"/>
                <a:gd name="T75" fmla="*/ 2147483647 h 159"/>
                <a:gd name="T76" fmla="*/ 2147483647 w 157"/>
                <a:gd name="T77" fmla="*/ 2147483647 h 159"/>
                <a:gd name="T78" fmla="*/ 2147483647 w 157"/>
                <a:gd name="T79" fmla="*/ 2147483647 h 159"/>
                <a:gd name="T80" fmla="*/ 2147483647 w 157"/>
                <a:gd name="T81" fmla="*/ 2147483647 h 159"/>
                <a:gd name="T82" fmla="*/ 2147483647 w 157"/>
                <a:gd name="T83" fmla="*/ 2147483647 h 159"/>
                <a:gd name="T84" fmla="*/ 2147483647 w 157"/>
                <a:gd name="T85" fmla="*/ 2147483647 h 159"/>
                <a:gd name="T86" fmla="*/ 2147483647 w 157"/>
                <a:gd name="T87" fmla="*/ 2147483647 h 159"/>
                <a:gd name="T88" fmla="*/ 2147483647 w 157"/>
                <a:gd name="T89" fmla="*/ 2147483647 h 159"/>
                <a:gd name="T90" fmla="*/ 2147483647 w 157"/>
                <a:gd name="T91" fmla="*/ 2147483647 h 159"/>
                <a:gd name="T92" fmla="*/ 2147483647 w 157"/>
                <a:gd name="T93" fmla="*/ 2147483647 h 159"/>
                <a:gd name="T94" fmla="*/ 2147483647 w 157"/>
                <a:gd name="T95" fmla="*/ 2147483647 h 159"/>
                <a:gd name="T96" fmla="*/ 2147483647 w 157"/>
                <a:gd name="T97" fmla="*/ 2147483647 h 159"/>
                <a:gd name="T98" fmla="*/ 2147483647 w 157"/>
                <a:gd name="T99" fmla="*/ 2147483647 h 159"/>
                <a:gd name="T100" fmla="*/ 2147483647 w 157"/>
                <a:gd name="T101" fmla="*/ 2147483647 h 159"/>
                <a:gd name="T102" fmla="*/ 2147483647 w 157"/>
                <a:gd name="T103" fmla="*/ 2147483647 h 159"/>
                <a:gd name="T104" fmla="*/ 2147483647 w 157"/>
                <a:gd name="T105" fmla="*/ 2147483647 h 159"/>
                <a:gd name="T106" fmla="*/ 2147483647 w 157"/>
                <a:gd name="T107" fmla="*/ 2147483647 h 159"/>
                <a:gd name="T108" fmla="*/ 2147483647 w 157"/>
                <a:gd name="T109" fmla="*/ 2147483647 h 159"/>
                <a:gd name="T110" fmla="*/ 2147483647 w 157"/>
                <a:gd name="T111" fmla="*/ 2147483647 h 159"/>
                <a:gd name="T112" fmla="*/ 2147483647 w 157"/>
                <a:gd name="T113" fmla="*/ 2147483647 h 159"/>
                <a:gd name="T114" fmla="*/ 2147483647 w 157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7"/>
                <a:gd name="T175" fmla="*/ 0 h 159"/>
                <a:gd name="T176" fmla="*/ 157 w 157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8" name="Freeform 107"/>
            <p:cNvSpPr>
              <a:spLocks noChangeArrowheads="1"/>
            </p:cNvSpPr>
            <p:nvPr/>
          </p:nvSpPr>
          <p:spPr bwMode="auto">
            <a:xfrm>
              <a:off x="7667625" y="3028950"/>
              <a:ext cx="36513" cy="33338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9" name="Freeform 108"/>
            <p:cNvSpPr>
              <a:spLocks noEditPoints="1" noChangeArrowheads="1"/>
            </p:cNvSpPr>
            <p:nvPr/>
          </p:nvSpPr>
          <p:spPr bwMode="auto">
            <a:xfrm>
              <a:off x="9739313" y="857250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0" name="Freeform 109"/>
            <p:cNvSpPr>
              <a:spLocks noEditPoints="1" noChangeArrowheads="1"/>
            </p:cNvSpPr>
            <p:nvPr/>
          </p:nvSpPr>
          <p:spPr bwMode="auto">
            <a:xfrm>
              <a:off x="11004550" y="1541463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1" name="Freeform 110"/>
            <p:cNvSpPr>
              <a:spLocks noEditPoints="1" noChangeArrowheads="1"/>
            </p:cNvSpPr>
            <p:nvPr/>
          </p:nvSpPr>
          <p:spPr bwMode="auto">
            <a:xfrm>
              <a:off x="7156450" y="3001963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2" name="Freeform 111"/>
            <p:cNvSpPr>
              <a:spLocks noEditPoints="1" noChangeArrowheads="1"/>
            </p:cNvSpPr>
            <p:nvPr/>
          </p:nvSpPr>
          <p:spPr bwMode="auto">
            <a:xfrm>
              <a:off x="2000250" y="4389438"/>
              <a:ext cx="209550" cy="239713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3" name="Freeform 112"/>
            <p:cNvSpPr>
              <a:spLocks noEditPoints="1" noChangeArrowheads="1"/>
            </p:cNvSpPr>
            <p:nvPr/>
          </p:nvSpPr>
          <p:spPr bwMode="auto">
            <a:xfrm>
              <a:off x="4225925" y="4865688"/>
              <a:ext cx="206375" cy="241300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4" name="Freeform 113"/>
            <p:cNvSpPr>
              <a:spLocks noEditPoints="1" noChangeArrowheads="1"/>
            </p:cNvSpPr>
            <p:nvPr/>
          </p:nvSpPr>
          <p:spPr bwMode="auto">
            <a:xfrm>
              <a:off x="10155238" y="4865688"/>
              <a:ext cx="211138" cy="241300"/>
            </a:xfrm>
            <a:custGeom>
              <a:avLst/>
              <a:gdLst>
                <a:gd name="T0" fmla="*/ 2147483647 w 56"/>
                <a:gd name="T1" fmla="*/ 2147483647 h 64"/>
                <a:gd name="T2" fmla="*/ 2147483647 w 56"/>
                <a:gd name="T3" fmla="*/ 2147483647 h 64"/>
                <a:gd name="T4" fmla="*/ 2147483647 w 56"/>
                <a:gd name="T5" fmla="*/ 2147483647 h 64"/>
                <a:gd name="T6" fmla="*/ 2147483647 w 56"/>
                <a:gd name="T7" fmla="*/ 2147483647 h 64"/>
                <a:gd name="T8" fmla="*/ 2147483647 w 56"/>
                <a:gd name="T9" fmla="*/ 2147483647 h 64"/>
                <a:gd name="T10" fmla="*/ 2147483647 w 56"/>
                <a:gd name="T11" fmla="*/ 2147483647 h 64"/>
                <a:gd name="T12" fmla="*/ 2147483647 w 56"/>
                <a:gd name="T13" fmla="*/ 2147483647 h 64"/>
                <a:gd name="T14" fmla="*/ 2147483647 w 56"/>
                <a:gd name="T15" fmla="*/ 2147483647 h 64"/>
                <a:gd name="T16" fmla="*/ 2147483647 w 56"/>
                <a:gd name="T17" fmla="*/ 2147483647 h 64"/>
                <a:gd name="T18" fmla="*/ 2147483647 w 56"/>
                <a:gd name="T19" fmla="*/ 2147483647 h 64"/>
                <a:gd name="T20" fmla="*/ 2147483647 w 56"/>
                <a:gd name="T21" fmla="*/ 2147483647 h 64"/>
                <a:gd name="T22" fmla="*/ 2147483647 w 56"/>
                <a:gd name="T23" fmla="*/ 2147483647 h 64"/>
                <a:gd name="T24" fmla="*/ 2147483647 w 56"/>
                <a:gd name="T25" fmla="*/ 2147483647 h 64"/>
                <a:gd name="T26" fmla="*/ 2147483647 w 56"/>
                <a:gd name="T27" fmla="*/ 2147483647 h 64"/>
                <a:gd name="T28" fmla="*/ 2147483647 w 56"/>
                <a:gd name="T29" fmla="*/ 2147483647 h 64"/>
                <a:gd name="T30" fmla="*/ 2147483647 w 56"/>
                <a:gd name="T31" fmla="*/ 2147483647 h 64"/>
                <a:gd name="T32" fmla="*/ 2147483647 w 56"/>
                <a:gd name="T33" fmla="*/ 2147483647 h 64"/>
                <a:gd name="T34" fmla="*/ 2147483647 w 56"/>
                <a:gd name="T35" fmla="*/ 2147483647 h 64"/>
                <a:gd name="T36" fmla="*/ 2147483647 w 56"/>
                <a:gd name="T37" fmla="*/ 2147483647 h 64"/>
                <a:gd name="T38" fmla="*/ 2147483647 w 56"/>
                <a:gd name="T39" fmla="*/ 2147483647 h 64"/>
                <a:gd name="T40" fmla="*/ 2147483647 w 56"/>
                <a:gd name="T41" fmla="*/ 2147483647 h 64"/>
                <a:gd name="T42" fmla="*/ 2147483647 w 56"/>
                <a:gd name="T43" fmla="*/ 2147483647 h 64"/>
                <a:gd name="T44" fmla="*/ 2147483647 w 56"/>
                <a:gd name="T45" fmla="*/ 2147483647 h 64"/>
                <a:gd name="T46" fmla="*/ 2147483647 w 56"/>
                <a:gd name="T47" fmla="*/ 2147483647 h 64"/>
                <a:gd name="T48" fmla="*/ 2147483647 w 56"/>
                <a:gd name="T49" fmla="*/ 2147483647 h 64"/>
                <a:gd name="T50" fmla="*/ 2147483647 w 56"/>
                <a:gd name="T51" fmla="*/ 2147483647 h 64"/>
                <a:gd name="T52" fmla="*/ 2147483647 w 56"/>
                <a:gd name="T53" fmla="*/ 2147483647 h 64"/>
                <a:gd name="T54" fmla="*/ 2147483647 w 56"/>
                <a:gd name="T55" fmla="*/ 2147483647 h 64"/>
                <a:gd name="T56" fmla="*/ 2147483647 w 56"/>
                <a:gd name="T57" fmla="*/ 2147483647 h 64"/>
                <a:gd name="T58" fmla="*/ 2147483647 w 56"/>
                <a:gd name="T59" fmla="*/ 2147483647 h 64"/>
                <a:gd name="T60" fmla="*/ 2147483647 w 56"/>
                <a:gd name="T61" fmla="*/ 2147483647 h 64"/>
                <a:gd name="T62" fmla="*/ 2147483647 w 56"/>
                <a:gd name="T63" fmla="*/ 2147483647 h 64"/>
                <a:gd name="T64" fmla="*/ 2147483647 w 56"/>
                <a:gd name="T65" fmla="*/ 2147483647 h 64"/>
                <a:gd name="T66" fmla="*/ 2147483647 w 56"/>
                <a:gd name="T67" fmla="*/ 2147483647 h 64"/>
                <a:gd name="T68" fmla="*/ 2147483647 w 56"/>
                <a:gd name="T69" fmla="*/ 2147483647 h 64"/>
                <a:gd name="T70" fmla="*/ 2147483647 w 56"/>
                <a:gd name="T71" fmla="*/ 2147483647 h 64"/>
                <a:gd name="T72" fmla="*/ 2147483647 w 56"/>
                <a:gd name="T73" fmla="*/ 2147483647 h 64"/>
                <a:gd name="T74" fmla="*/ 2147483647 w 56"/>
                <a:gd name="T75" fmla="*/ 2147483647 h 64"/>
                <a:gd name="T76" fmla="*/ 2147483647 w 56"/>
                <a:gd name="T77" fmla="*/ 2147483647 h 64"/>
                <a:gd name="T78" fmla="*/ 2147483647 w 56"/>
                <a:gd name="T79" fmla="*/ 2147483647 h 64"/>
                <a:gd name="T80" fmla="*/ 2147483647 w 56"/>
                <a:gd name="T81" fmla="*/ 2147483647 h 64"/>
                <a:gd name="T82" fmla="*/ 2147483647 w 56"/>
                <a:gd name="T83" fmla="*/ 2147483647 h 64"/>
                <a:gd name="T84" fmla="*/ 2147483647 w 56"/>
                <a:gd name="T85" fmla="*/ 2147483647 h 64"/>
                <a:gd name="T86" fmla="*/ 2147483647 w 56"/>
                <a:gd name="T87" fmla="*/ 2147483647 h 64"/>
                <a:gd name="T88" fmla="*/ 2147483647 w 56"/>
                <a:gd name="T89" fmla="*/ 2147483647 h 64"/>
                <a:gd name="T90" fmla="*/ 2147483647 w 56"/>
                <a:gd name="T91" fmla="*/ 2147483647 h 64"/>
                <a:gd name="T92" fmla="*/ 2147483647 w 56"/>
                <a:gd name="T93" fmla="*/ 2147483647 h 64"/>
                <a:gd name="T94" fmla="*/ 2147483647 w 56"/>
                <a:gd name="T95" fmla="*/ 2147483647 h 64"/>
                <a:gd name="T96" fmla="*/ 2147483647 w 56"/>
                <a:gd name="T97" fmla="*/ 2147483647 h 64"/>
                <a:gd name="T98" fmla="*/ 2147483647 w 56"/>
                <a:gd name="T99" fmla="*/ 2147483647 h 64"/>
                <a:gd name="T100" fmla="*/ 2147483647 w 56"/>
                <a:gd name="T101" fmla="*/ 2147483647 h 64"/>
                <a:gd name="T102" fmla="*/ 2147483647 w 56"/>
                <a:gd name="T103" fmla="*/ 2147483647 h 64"/>
                <a:gd name="T104" fmla="*/ 2147483647 w 56"/>
                <a:gd name="T105" fmla="*/ 2147483647 h 64"/>
                <a:gd name="T106" fmla="*/ 2147483647 w 56"/>
                <a:gd name="T107" fmla="*/ 2147483647 h 64"/>
                <a:gd name="T108" fmla="*/ 2147483647 w 56"/>
                <a:gd name="T109" fmla="*/ 2147483647 h 64"/>
                <a:gd name="T110" fmla="*/ 2147483647 w 56"/>
                <a:gd name="T111" fmla="*/ 2147483647 h 64"/>
                <a:gd name="T112" fmla="*/ 2147483647 w 56"/>
                <a:gd name="T113" fmla="*/ 2147483647 h 64"/>
                <a:gd name="T114" fmla="*/ 2147483647 w 56"/>
                <a:gd name="T115" fmla="*/ 2147483647 h 64"/>
                <a:gd name="T116" fmla="*/ 2147483647 w 56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64"/>
                <a:gd name="T179" fmla="*/ 56 w 56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5" name="Freeform 114"/>
            <p:cNvSpPr>
              <a:spLocks noEditPoints="1" noChangeArrowheads="1"/>
            </p:cNvSpPr>
            <p:nvPr/>
          </p:nvSpPr>
          <p:spPr bwMode="auto">
            <a:xfrm>
              <a:off x="4030663" y="4524375"/>
              <a:ext cx="206375" cy="239713"/>
            </a:xfrm>
            <a:custGeom>
              <a:avLst/>
              <a:gdLst>
                <a:gd name="T0" fmla="*/ 2147483647 w 55"/>
                <a:gd name="T1" fmla="*/ 2147483647 h 64"/>
                <a:gd name="T2" fmla="*/ 2147483647 w 55"/>
                <a:gd name="T3" fmla="*/ 2147483647 h 64"/>
                <a:gd name="T4" fmla="*/ 2147483647 w 55"/>
                <a:gd name="T5" fmla="*/ 2147483647 h 64"/>
                <a:gd name="T6" fmla="*/ 2147483647 w 55"/>
                <a:gd name="T7" fmla="*/ 2147483647 h 64"/>
                <a:gd name="T8" fmla="*/ 2147483647 w 55"/>
                <a:gd name="T9" fmla="*/ 2147483647 h 64"/>
                <a:gd name="T10" fmla="*/ 2147483647 w 55"/>
                <a:gd name="T11" fmla="*/ 2147483647 h 64"/>
                <a:gd name="T12" fmla="*/ 2147483647 w 55"/>
                <a:gd name="T13" fmla="*/ 2147483647 h 64"/>
                <a:gd name="T14" fmla="*/ 2147483647 w 55"/>
                <a:gd name="T15" fmla="*/ 2147483647 h 64"/>
                <a:gd name="T16" fmla="*/ 2147483647 w 55"/>
                <a:gd name="T17" fmla="*/ 2147483647 h 64"/>
                <a:gd name="T18" fmla="*/ 2147483647 w 55"/>
                <a:gd name="T19" fmla="*/ 2147483647 h 64"/>
                <a:gd name="T20" fmla="*/ 2147483647 w 55"/>
                <a:gd name="T21" fmla="*/ 2147483647 h 64"/>
                <a:gd name="T22" fmla="*/ 2147483647 w 55"/>
                <a:gd name="T23" fmla="*/ 2147483647 h 64"/>
                <a:gd name="T24" fmla="*/ 2147483647 w 55"/>
                <a:gd name="T25" fmla="*/ 2147483647 h 64"/>
                <a:gd name="T26" fmla="*/ 2147483647 w 55"/>
                <a:gd name="T27" fmla="*/ 2147483647 h 64"/>
                <a:gd name="T28" fmla="*/ 2147483647 w 55"/>
                <a:gd name="T29" fmla="*/ 2147483647 h 64"/>
                <a:gd name="T30" fmla="*/ 2147483647 w 55"/>
                <a:gd name="T31" fmla="*/ 2147483647 h 64"/>
                <a:gd name="T32" fmla="*/ 2147483647 w 55"/>
                <a:gd name="T33" fmla="*/ 2147483647 h 64"/>
                <a:gd name="T34" fmla="*/ 2147483647 w 55"/>
                <a:gd name="T35" fmla="*/ 2147483647 h 64"/>
                <a:gd name="T36" fmla="*/ 2147483647 w 55"/>
                <a:gd name="T37" fmla="*/ 2147483647 h 64"/>
                <a:gd name="T38" fmla="*/ 2147483647 w 55"/>
                <a:gd name="T39" fmla="*/ 2147483647 h 64"/>
                <a:gd name="T40" fmla="*/ 2147483647 w 55"/>
                <a:gd name="T41" fmla="*/ 2147483647 h 64"/>
                <a:gd name="T42" fmla="*/ 2147483647 w 55"/>
                <a:gd name="T43" fmla="*/ 2147483647 h 64"/>
                <a:gd name="T44" fmla="*/ 2147483647 w 55"/>
                <a:gd name="T45" fmla="*/ 2147483647 h 64"/>
                <a:gd name="T46" fmla="*/ 2147483647 w 55"/>
                <a:gd name="T47" fmla="*/ 2147483647 h 64"/>
                <a:gd name="T48" fmla="*/ 2147483647 w 55"/>
                <a:gd name="T49" fmla="*/ 2147483647 h 64"/>
                <a:gd name="T50" fmla="*/ 2147483647 w 55"/>
                <a:gd name="T51" fmla="*/ 2147483647 h 64"/>
                <a:gd name="T52" fmla="*/ 2147483647 w 55"/>
                <a:gd name="T53" fmla="*/ 2147483647 h 64"/>
                <a:gd name="T54" fmla="*/ 2147483647 w 55"/>
                <a:gd name="T55" fmla="*/ 2147483647 h 64"/>
                <a:gd name="T56" fmla="*/ 2147483647 w 55"/>
                <a:gd name="T57" fmla="*/ 2147483647 h 64"/>
                <a:gd name="T58" fmla="*/ 2147483647 w 55"/>
                <a:gd name="T59" fmla="*/ 2147483647 h 64"/>
                <a:gd name="T60" fmla="*/ 2147483647 w 55"/>
                <a:gd name="T61" fmla="*/ 2147483647 h 64"/>
                <a:gd name="T62" fmla="*/ 2147483647 w 55"/>
                <a:gd name="T63" fmla="*/ 2147483647 h 64"/>
                <a:gd name="T64" fmla="*/ 2147483647 w 55"/>
                <a:gd name="T65" fmla="*/ 2147483647 h 64"/>
                <a:gd name="T66" fmla="*/ 2147483647 w 55"/>
                <a:gd name="T67" fmla="*/ 2147483647 h 64"/>
                <a:gd name="T68" fmla="*/ 2147483647 w 55"/>
                <a:gd name="T69" fmla="*/ 2147483647 h 64"/>
                <a:gd name="T70" fmla="*/ 2147483647 w 55"/>
                <a:gd name="T71" fmla="*/ 2147483647 h 64"/>
                <a:gd name="T72" fmla="*/ 2147483647 w 55"/>
                <a:gd name="T73" fmla="*/ 2147483647 h 64"/>
                <a:gd name="T74" fmla="*/ 2147483647 w 55"/>
                <a:gd name="T75" fmla="*/ 2147483647 h 64"/>
                <a:gd name="T76" fmla="*/ 2147483647 w 55"/>
                <a:gd name="T77" fmla="*/ 2147483647 h 64"/>
                <a:gd name="T78" fmla="*/ 2147483647 w 55"/>
                <a:gd name="T79" fmla="*/ 2147483647 h 64"/>
                <a:gd name="T80" fmla="*/ 2147483647 w 55"/>
                <a:gd name="T81" fmla="*/ 2147483647 h 64"/>
                <a:gd name="T82" fmla="*/ 2147483647 w 55"/>
                <a:gd name="T83" fmla="*/ 2147483647 h 64"/>
                <a:gd name="T84" fmla="*/ 2147483647 w 55"/>
                <a:gd name="T85" fmla="*/ 2147483647 h 64"/>
                <a:gd name="T86" fmla="*/ 2147483647 w 55"/>
                <a:gd name="T87" fmla="*/ 2147483647 h 64"/>
                <a:gd name="T88" fmla="*/ 2147483647 w 55"/>
                <a:gd name="T89" fmla="*/ 2147483647 h 64"/>
                <a:gd name="T90" fmla="*/ 2147483647 w 55"/>
                <a:gd name="T91" fmla="*/ 2147483647 h 64"/>
                <a:gd name="T92" fmla="*/ 2147483647 w 55"/>
                <a:gd name="T93" fmla="*/ 2147483647 h 64"/>
                <a:gd name="T94" fmla="*/ 2147483647 w 55"/>
                <a:gd name="T95" fmla="*/ 2147483647 h 64"/>
                <a:gd name="T96" fmla="*/ 2147483647 w 55"/>
                <a:gd name="T97" fmla="*/ 2147483647 h 64"/>
                <a:gd name="T98" fmla="*/ 2147483647 w 55"/>
                <a:gd name="T99" fmla="*/ 2147483647 h 64"/>
                <a:gd name="T100" fmla="*/ 2147483647 w 55"/>
                <a:gd name="T101" fmla="*/ 2147483647 h 64"/>
                <a:gd name="T102" fmla="*/ 2147483647 w 55"/>
                <a:gd name="T103" fmla="*/ 2147483647 h 64"/>
                <a:gd name="T104" fmla="*/ 2147483647 w 55"/>
                <a:gd name="T105" fmla="*/ 2147483647 h 64"/>
                <a:gd name="T106" fmla="*/ 2147483647 w 55"/>
                <a:gd name="T107" fmla="*/ 2147483647 h 64"/>
                <a:gd name="T108" fmla="*/ 2147483647 w 55"/>
                <a:gd name="T109" fmla="*/ 2147483647 h 64"/>
                <a:gd name="T110" fmla="*/ 2147483647 w 55"/>
                <a:gd name="T111" fmla="*/ 2147483647 h 64"/>
                <a:gd name="T112" fmla="*/ 2147483647 w 55"/>
                <a:gd name="T113" fmla="*/ 2147483647 h 64"/>
                <a:gd name="T114" fmla="*/ 2147483647 w 55"/>
                <a:gd name="T115" fmla="*/ 2147483647 h 64"/>
                <a:gd name="T116" fmla="*/ 2147483647 w 55"/>
                <a:gd name="T117" fmla="*/ 2147483647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64"/>
                <a:gd name="T179" fmla="*/ 55 w 55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6" name="Freeform 115"/>
            <p:cNvSpPr>
              <a:spLocks noEditPoints="1" noChangeArrowheads="1"/>
            </p:cNvSpPr>
            <p:nvPr/>
          </p:nvSpPr>
          <p:spPr bwMode="auto">
            <a:xfrm>
              <a:off x="9145588" y="1743075"/>
              <a:ext cx="346075" cy="323850"/>
            </a:xfrm>
            <a:custGeom>
              <a:avLst/>
              <a:gdLst>
                <a:gd name="T0" fmla="*/ 2147483647 w 92"/>
                <a:gd name="T1" fmla="*/ 2147483647 h 86"/>
                <a:gd name="T2" fmla="*/ 2147483647 w 92"/>
                <a:gd name="T3" fmla="*/ 2147483647 h 86"/>
                <a:gd name="T4" fmla="*/ 2147483647 w 92"/>
                <a:gd name="T5" fmla="*/ 2147483647 h 86"/>
                <a:gd name="T6" fmla="*/ 2147483647 w 92"/>
                <a:gd name="T7" fmla="*/ 2147483647 h 86"/>
                <a:gd name="T8" fmla="*/ 2147483647 w 92"/>
                <a:gd name="T9" fmla="*/ 2147483647 h 86"/>
                <a:gd name="T10" fmla="*/ 2147483647 w 92"/>
                <a:gd name="T11" fmla="*/ 2147483647 h 86"/>
                <a:gd name="T12" fmla="*/ 2147483647 w 92"/>
                <a:gd name="T13" fmla="*/ 2147483647 h 86"/>
                <a:gd name="T14" fmla="*/ 2147483647 w 92"/>
                <a:gd name="T15" fmla="*/ 2147483647 h 86"/>
                <a:gd name="T16" fmla="*/ 2147483647 w 92"/>
                <a:gd name="T17" fmla="*/ 2147483647 h 86"/>
                <a:gd name="T18" fmla="*/ 2147483647 w 92"/>
                <a:gd name="T19" fmla="*/ 2147483647 h 86"/>
                <a:gd name="T20" fmla="*/ 2147483647 w 92"/>
                <a:gd name="T21" fmla="*/ 2147483647 h 86"/>
                <a:gd name="T22" fmla="*/ 2147483647 w 92"/>
                <a:gd name="T23" fmla="*/ 2147483647 h 86"/>
                <a:gd name="T24" fmla="*/ 2147483647 w 92"/>
                <a:gd name="T25" fmla="*/ 2147483647 h 86"/>
                <a:gd name="T26" fmla="*/ 2147483647 w 92"/>
                <a:gd name="T27" fmla="*/ 2147483647 h 86"/>
                <a:gd name="T28" fmla="*/ 2147483647 w 92"/>
                <a:gd name="T29" fmla="*/ 2147483647 h 86"/>
                <a:gd name="T30" fmla="*/ 2147483647 w 92"/>
                <a:gd name="T31" fmla="*/ 2147483647 h 86"/>
                <a:gd name="T32" fmla="*/ 2147483647 w 92"/>
                <a:gd name="T33" fmla="*/ 2147483647 h 86"/>
                <a:gd name="T34" fmla="*/ 2147483647 w 92"/>
                <a:gd name="T35" fmla="*/ 2147483647 h 86"/>
                <a:gd name="T36" fmla="*/ 2147483647 w 92"/>
                <a:gd name="T37" fmla="*/ 2147483647 h 86"/>
                <a:gd name="T38" fmla="*/ 2147483647 w 92"/>
                <a:gd name="T39" fmla="*/ 2147483647 h 86"/>
                <a:gd name="T40" fmla="*/ 2147483647 w 92"/>
                <a:gd name="T41" fmla="*/ 2147483647 h 86"/>
                <a:gd name="T42" fmla="*/ 2147483647 w 92"/>
                <a:gd name="T43" fmla="*/ 2147483647 h 86"/>
                <a:gd name="T44" fmla="*/ 2147483647 w 92"/>
                <a:gd name="T45" fmla="*/ 2147483647 h 86"/>
                <a:gd name="T46" fmla="*/ 2147483647 w 92"/>
                <a:gd name="T47" fmla="*/ 2147483647 h 86"/>
                <a:gd name="T48" fmla="*/ 2147483647 w 92"/>
                <a:gd name="T49" fmla="*/ 2147483647 h 86"/>
                <a:gd name="T50" fmla="*/ 2147483647 w 92"/>
                <a:gd name="T51" fmla="*/ 2147483647 h 86"/>
                <a:gd name="T52" fmla="*/ 2147483647 w 92"/>
                <a:gd name="T53" fmla="*/ 2147483647 h 86"/>
                <a:gd name="T54" fmla="*/ 2147483647 w 92"/>
                <a:gd name="T55" fmla="*/ 2147483647 h 86"/>
                <a:gd name="T56" fmla="*/ 2147483647 w 92"/>
                <a:gd name="T57" fmla="*/ 2147483647 h 86"/>
                <a:gd name="T58" fmla="*/ 2147483647 w 92"/>
                <a:gd name="T59" fmla="*/ 2147483647 h 86"/>
                <a:gd name="T60" fmla="*/ 2147483647 w 92"/>
                <a:gd name="T61" fmla="*/ 2147483647 h 86"/>
                <a:gd name="T62" fmla="*/ 2147483647 w 92"/>
                <a:gd name="T63" fmla="*/ 2147483647 h 86"/>
                <a:gd name="T64" fmla="*/ 2147483647 w 92"/>
                <a:gd name="T65" fmla="*/ 2147483647 h 86"/>
                <a:gd name="T66" fmla="*/ 2147483647 w 92"/>
                <a:gd name="T67" fmla="*/ 2147483647 h 86"/>
                <a:gd name="T68" fmla="*/ 2147483647 w 92"/>
                <a:gd name="T69" fmla="*/ 2147483647 h 86"/>
                <a:gd name="T70" fmla="*/ 2147483647 w 92"/>
                <a:gd name="T71" fmla="*/ 2147483647 h 86"/>
                <a:gd name="T72" fmla="*/ 2147483647 w 92"/>
                <a:gd name="T73" fmla="*/ 2147483647 h 86"/>
                <a:gd name="T74" fmla="*/ 2147483647 w 92"/>
                <a:gd name="T75" fmla="*/ 2147483647 h 86"/>
                <a:gd name="T76" fmla="*/ 2147483647 w 92"/>
                <a:gd name="T77" fmla="*/ 2147483647 h 86"/>
                <a:gd name="T78" fmla="*/ 2147483647 w 92"/>
                <a:gd name="T79" fmla="*/ 2147483647 h 86"/>
                <a:gd name="T80" fmla="*/ 2147483647 w 92"/>
                <a:gd name="T81" fmla="*/ 2147483647 h 86"/>
                <a:gd name="T82" fmla="*/ 2147483647 w 92"/>
                <a:gd name="T83" fmla="*/ 2147483647 h 86"/>
                <a:gd name="T84" fmla="*/ 2147483647 w 92"/>
                <a:gd name="T85" fmla="*/ 2147483647 h 86"/>
                <a:gd name="T86" fmla="*/ 2147483647 w 92"/>
                <a:gd name="T87" fmla="*/ 2147483647 h 86"/>
                <a:gd name="T88" fmla="*/ 2147483647 w 92"/>
                <a:gd name="T89" fmla="*/ 2147483647 h 86"/>
                <a:gd name="T90" fmla="*/ 2147483647 w 92"/>
                <a:gd name="T91" fmla="*/ 2147483647 h 86"/>
                <a:gd name="T92" fmla="*/ 2147483647 w 92"/>
                <a:gd name="T93" fmla="*/ 2147483647 h 86"/>
                <a:gd name="T94" fmla="*/ 2147483647 w 92"/>
                <a:gd name="T95" fmla="*/ 2147483647 h 86"/>
                <a:gd name="T96" fmla="*/ 2147483647 w 92"/>
                <a:gd name="T97" fmla="*/ 2147483647 h 86"/>
                <a:gd name="T98" fmla="*/ 2147483647 w 92"/>
                <a:gd name="T99" fmla="*/ 2147483647 h 86"/>
                <a:gd name="T100" fmla="*/ 2147483647 w 92"/>
                <a:gd name="T101" fmla="*/ 2147483647 h 86"/>
                <a:gd name="T102" fmla="*/ 2147483647 w 92"/>
                <a:gd name="T103" fmla="*/ 2147483647 h 86"/>
                <a:gd name="T104" fmla="*/ 2147483647 w 92"/>
                <a:gd name="T105" fmla="*/ 2147483647 h 86"/>
                <a:gd name="T106" fmla="*/ 2147483647 w 92"/>
                <a:gd name="T107" fmla="*/ 2147483647 h 86"/>
                <a:gd name="T108" fmla="*/ 2147483647 w 92"/>
                <a:gd name="T109" fmla="*/ 2147483647 h 86"/>
                <a:gd name="T110" fmla="*/ 2147483647 w 92"/>
                <a:gd name="T111" fmla="*/ 2147483647 h 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6"/>
                <a:gd name="T170" fmla="*/ 92 w 92"/>
                <a:gd name="T171" fmla="*/ 86 h 8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7" name="Freeform 116"/>
            <p:cNvSpPr>
              <a:spLocks noEditPoints="1" noChangeArrowheads="1"/>
            </p:cNvSpPr>
            <p:nvPr/>
          </p:nvSpPr>
          <p:spPr bwMode="auto">
            <a:xfrm>
              <a:off x="1582738" y="4776788"/>
              <a:ext cx="346075" cy="327025"/>
            </a:xfrm>
            <a:custGeom>
              <a:avLst/>
              <a:gdLst>
                <a:gd name="T0" fmla="*/ 2147483647 w 92"/>
                <a:gd name="T1" fmla="*/ 2147483647 h 87"/>
                <a:gd name="T2" fmla="*/ 2147483647 w 92"/>
                <a:gd name="T3" fmla="*/ 2147483647 h 87"/>
                <a:gd name="T4" fmla="*/ 2147483647 w 92"/>
                <a:gd name="T5" fmla="*/ 2147483647 h 87"/>
                <a:gd name="T6" fmla="*/ 2147483647 w 92"/>
                <a:gd name="T7" fmla="*/ 2147483647 h 87"/>
                <a:gd name="T8" fmla="*/ 2147483647 w 92"/>
                <a:gd name="T9" fmla="*/ 2147483647 h 87"/>
                <a:gd name="T10" fmla="*/ 2147483647 w 92"/>
                <a:gd name="T11" fmla="*/ 2147483647 h 87"/>
                <a:gd name="T12" fmla="*/ 2147483647 w 92"/>
                <a:gd name="T13" fmla="*/ 2147483647 h 87"/>
                <a:gd name="T14" fmla="*/ 2147483647 w 92"/>
                <a:gd name="T15" fmla="*/ 2147483647 h 87"/>
                <a:gd name="T16" fmla="*/ 2147483647 w 92"/>
                <a:gd name="T17" fmla="*/ 2147483647 h 87"/>
                <a:gd name="T18" fmla="*/ 2147483647 w 92"/>
                <a:gd name="T19" fmla="*/ 2147483647 h 87"/>
                <a:gd name="T20" fmla="*/ 2147483647 w 92"/>
                <a:gd name="T21" fmla="*/ 2147483647 h 87"/>
                <a:gd name="T22" fmla="*/ 2147483647 w 92"/>
                <a:gd name="T23" fmla="*/ 2147483647 h 87"/>
                <a:gd name="T24" fmla="*/ 2147483647 w 92"/>
                <a:gd name="T25" fmla="*/ 2147483647 h 87"/>
                <a:gd name="T26" fmla="*/ 2147483647 w 92"/>
                <a:gd name="T27" fmla="*/ 2147483647 h 87"/>
                <a:gd name="T28" fmla="*/ 2147483647 w 92"/>
                <a:gd name="T29" fmla="*/ 2147483647 h 87"/>
                <a:gd name="T30" fmla="*/ 2147483647 w 92"/>
                <a:gd name="T31" fmla="*/ 2147483647 h 87"/>
                <a:gd name="T32" fmla="*/ 2147483647 w 92"/>
                <a:gd name="T33" fmla="*/ 2147483647 h 87"/>
                <a:gd name="T34" fmla="*/ 2147483647 w 92"/>
                <a:gd name="T35" fmla="*/ 2147483647 h 87"/>
                <a:gd name="T36" fmla="*/ 2147483647 w 92"/>
                <a:gd name="T37" fmla="*/ 2147483647 h 87"/>
                <a:gd name="T38" fmla="*/ 2147483647 w 92"/>
                <a:gd name="T39" fmla="*/ 2147483647 h 87"/>
                <a:gd name="T40" fmla="*/ 2147483647 w 92"/>
                <a:gd name="T41" fmla="*/ 2147483647 h 87"/>
                <a:gd name="T42" fmla="*/ 2147483647 w 92"/>
                <a:gd name="T43" fmla="*/ 2147483647 h 87"/>
                <a:gd name="T44" fmla="*/ 2147483647 w 92"/>
                <a:gd name="T45" fmla="*/ 2147483647 h 87"/>
                <a:gd name="T46" fmla="*/ 2147483647 w 92"/>
                <a:gd name="T47" fmla="*/ 2147483647 h 87"/>
                <a:gd name="T48" fmla="*/ 2147483647 w 92"/>
                <a:gd name="T49" fmla="*/ 2147483647 h 87"/>
                <a:gd name="T50" fmla="*/ 2147483647 w 92"/>
                <a:gd name="T51" fmla="*/ 2147483647 h 87"/>
                <a:gd name="T52" fmla="*/ 2147483647 w 92"/>
                <a:gd name="T53" fmla="*/ 2147483647 h 87"/>
                <a:gd name="T54" fmla="*/ 2147483647 w 92"/>
                <a:gd name="T55" fmla="*/ 2147483647 h 87"/>
                <a:gd name="T56" fmla="*/ 2147483647 w 92"/>
                <a:gd name="T57" fmla="*/ 2147483647 h 87"/>
                <a:gd name="T58" fmla="*/ 2147483647 w 92"/>
                <a:gd name="T59" fmla="*/ 2147483647 h 87"/>
                <a:gd name="T60" fmla="*/ 2147483647 w 92"/>
                <a:gd name="T61" fmla="*/ 2147483647 h 87"/>
                <a:gd name="T62" fmla="*/ 2147483647 w 92"/>
                <a:gd name="T63" fmla="*/ 2147483647 h 87"/>
                <a:gd name="T64" fmla="*/ 2147483647 w 92"/>
                <a:gd name="T65" fmla="*/ 2147483647 h 87"/>
                <a:gd name="T66" fmla="*/ 2147483647 w 92"/>
                <a:gd name="T67" fmla="*/ 2147483647 h 87"/>
                <a:gd name="T68" fmla="*/ 2147483647 w 92"/>
                <a:gd name="T69" fmla="*/ 2147483647 h 87"/>
                <a:gd name="T70" fmla="*/ 2147483647 w 92"/>
                <a:gd name="T71" fmla="*/ 2147483647 h 87"/>
                <a:gd name="T72" fmla="*/ 2147483647 w 92"/>
                <a:gd name="T73" fmla="*/ 2147483647 h 87"/>
                <a:gd name="T74" fmla="*/ 2147483647 w 92"/>
                <a:gd name="T75" fmla="*/ 2147483647 h 87"/>
                <a:gd name="T76" fmla="*/ 2147483647 w 92"/>
                <a:gd name="T77" fmla="*/ 2147483647 h 87"/>
                <a:gd name="T78" fmla="*/ 2147483647 w 92"/>
                <a:gd name="T79" fmla="*/ 2147483647 h 87"/>
                <a:gd name="T80" fmla="*/ 2147483647 w 92"/>
                <a:gd name="T81" fmla="*/ 2147483647 h 87"/>
                <a:gd name="T82" fmla="*/ 2147483647 w 92"/>
                <a:gd name="T83" fmla="*/ 2147483647 h 87"/>
                <a:gd name="T84" fmla="*/ 2147483647 w 92"/>
                <a:gd name="T85" fmla="*/ 2147483647 h 87"/>
                <a:gd name="T86" fmla="*/ 2147483647 w 92"/>
                <a:gd name="T87" fmla="*/ 2147483647 h 87"/>
                <a:gd name="T88" fmla="*/ 2147483647 w 92"/>
                <a:gd name="T89" fmla="*/ 2147483647 h 87"/>
                <a:gd name="T90" fmla="*/ 2147483647 w 92"/>
                <a:gd name="T91" fmla="*/ 2147483647 h 87"/>
                <a:gd name="T92" fmla="*/ 2147483647 w 92"/>
                <a:gd name="T93" fmla="*/ 2147483647 h 87"/>
                <a:gd name="T94" fmla="*/ 2147483647 w 92"/>
                <a:gd name="T95" fmla="*/ 2147483647 h 87"/>
                <a:gd name="T96" fmla="*/ 2147483647 w 92"/>
                <a:gd name="T97" fmla="*/ 2147483647 h 87"/>
                <a:gd name="T98" fmla="*/ 2147483647 w 92"/>
                <a:gd name="T99" fmla="*/ 2147483647 h 87"/>
                <a:gd name="T100" fmla="*/ 2147483647 w 92"/>
                <a:gd name="T101" fmla="*/ 2147483647 h 87"/>
                <a:gd name="T102" fmla="*/ 2147483647 w 92"/>
                <a:gd name="T103" fmla="*/ 2147483647 h 87"/>
                <a:gd name="T104" fmla="*/ 2147483647 w 92"/>
                <a:gd name="T105" fmla="*/ 2147483647 h 87"/>
                <a:gd name="T106" fmla="*/ 2147483647 w 92"/>
                <a:gd name="T107" fmla="*/ 2147483647 h 87"/>
                <a:gd name="T108" fmla="*/ 2147483647 w 92"/>
                <a:gd name="T109" fmla="*/ 2147483647 h 87"/>
                <a:gd name="T110" fmla="*/ 2147483647 w 92"/>
                <a:gd name="T111" fmla="*/ 2147483647 h 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"/>
                <a:gd name="T169" fmla="*/ 0 h 87"/>
                <a:gd name="T170" fmla="*/ 92 w 92"/>
                <a:gd name="T171" fmla="*/ 87 h 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8" name="Freeform 117"/>
            <p:cNvSpPr>
              <a:spLocks noEditPoints="1" noChangeArrowheads="1"/>
            </p:cNvSpPr>
            <p:nvPr/>
          </p:nvSpPr>
          <p:spPr bwMode="auto">
            <a:xfrm>
              <a:off x="11657013" y="2935288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9" name="Freeform 118"/>
            <p:cNvSpPr>
              <a:spLocks noEditPoints="1" noChangeArrowheads="1"/>
            </p:cNvSpPr>
            <p:nvPr/>
          </p:nvSpPr>
          <p:spPr bwMode="auto">
            <a:xfrm>
              <a:off x="10534650" y="2157413"/>
              <a:ext cx="247650" cy="415925"/>
            </a:xfrm>
            <a:custGeom>
              <a:avLst/>
              <a:gdLst>
                <a:gd name="T0" fmla="*/ 0 w 66"/>
                <a:gd name="T1" fmla="*/ 2147483647 h 111"/>
                <a:gd name="T2" fmla="*/ 2147483647 w 66"/>
                <a:gd name="T3" fmla="*/ 2147483647 h 111"/>
                <a:gd name="T4" fmla="*/ 2147483647 w 66"/>
                <a:gd name="T5" fmla="*/ 2147483647 h 111"/>
                <a:gd name="T6" fmla="*/ 2147483647 w 66"/>
                <a:gd name="T7" fmla="*/ 2147483647 h 111"/>
                <a:gd name="T8" fmla="*/ 2147483647 w 66"/>
                <a:gd name="T9" fmla="*/ 2147483647 h 111"/>
                <a:gd name="T10" fmla="*/ 2147483647 w 66"/>
                <a:gd name="T11" fmla="*/ 2147483647 h 111"/>
                <a:gd name="T12" fmla="*/ 2147483647 w 66"/>
                <a:gd name="T13" fmla="*/ 2147483647 h 111"/>
                <a:gd name="T14" fmla="*/ 2147483647 w 66"/>
                <a:gd name="T15" fmla="*/ 2147483647 h 111"/>
                <a:gd name="T16" fmla="*/ 2147483647 w 66"/>
                <a:gd name="T17" fmla="*/ 2147483647 h 111"/>
                <a:gd name="T18" fmla="*/ 2147483647 w 66"/>
                <a:gd name="T19" fmla="*/ 2147483647 h 111"/>
                <a:gd name="T20" fmla="*/ 2147483647 w 66"/>
                <a:gd name="T21" fmla="*/ 2147483647 h 111"/>
                <a:gd name="T22" fmla="*/ 2147483647 w 66"/>
                <a:gd name="T23" fmla="*/ 2147483647 h 111"/>
                <a:gd name="T24" fmla="*/ 2147483647 w 66"/>
                <a:gd name="T25" fmla="*/ 2147483647 h 111"/>
                <a:gd name="T26" fmla="*/ 2147483647 w 66"/>
                <a:gd name="T27" fmla="*/ 2147483647 h 111"/>
                <a:gd name="T28" fmla="*/ 2147483647 w 66"/>
                <a:gd name="T29" fmla="*/ 2147483647 h 111"/>
                <a:gd name="T30" fmla="*/ 2147483647 w 66"/>
                <a:gd name="T31" fmla="*/ 2147483647 h 111"/>
                <a:gd name="T32" fmla="*/ 2147483647 w 66"/>
                <a:gd name="T33" fmla="*/ 2147483647 h 111"/>
                <a:gd name="T34" fmla="*/ 2147483647 w 66"/>
                <a:gd name="T35" fmla="*/ 2147483647 h 111"/>
                <a:gd name="T36" fmla="*/ 2147483647 w 66"/>
                <a:gd name="T37" fmla="*/ 2147483647 h 111"/>
                <a:gd name="T38" fmla="*/ 2147483647 w 66"/>
                <a:gd name="T39" fmla="*/ 2147483647 h 111"/>
                <a:gd name="T40" fmla="*/ 2147483647 w 66"/>
                <a:gd name="T41" fmla="*/ 2147483647 h 111"/>
                <a:gd name="T42" fmla="*/ 2147483647 w 66"/>
                <a:gd name="T43" fmla="*/ 2147483647 h 111"/>
                <a:gd name="T44" fmla="*/ 2147483647 w 66"/>
                <a:gd name="T45" fmla="*/ 2147483647 h 111"/>
                <a:gd name="T46" fmla="*/ 2147483647 w 66"/>
                <a:gd name="T47" fmla="*/ 2147483647 h 111"/>
                <a:gd name="T48" fmla="*/ 2147483647 w 66"/>
                <a:gd name="T49" fmla="*/ 2147483647 h 111"/>
                <a:gd name="T50" fmla="*/ 2147483647 w 66"/>
                <a:gd name="T51" fmla="*/ 2147483647 h 111"/>
                <a:gd name="T52" fmla="*/ 2147483647 w 66"/>
                <a:gd name="T53" fmla="*/ 2147483647 h 111"/>
                <a:gd name="T54" fmla="*/ 2147483647 w 66"/>
                <a:gd name="T55" fmla="*/ 2147483647 h 111"/>
                <a:gd name="T56" fmla="*/ 2147483647 w 66"/>
                <a:gd name="T57" fmla="*/ 2147483647 h 111"/>
                <a:gd name="T58" fmla="*/ 2147483647 w 66"/>
                <a:gd name="T59" fmla="*/ 2147483647 h 111"/>
                <a:gd name="T60" fmla="*/ 2147483647 w 66"/>
                <a:gd name="T61" fmla="*/ 2147483647 h 111"/>
                <a:gd name="T62" fmla="*/ 2147483647 w 66"/>
                <a:gd name="T63" fmla="*/ 2147483647 h 111"/>
                <a:gd name="T64" fmla="*/ 2147483647 w 66"/>
                <a:gd name="T65" fmla="*/ 2147483647 h 111"/>
                <a:gd name="T66" fmla="*/ 2147483647 w 66"/>
                <a:gd name="T67" fmla="*/ 2147483647 h 111"/>
                <a:gd name="T68" fmla="*/ 2147483647 w 66"/>
                <a:gd name="T69" fmla="*/ 2147483647 h 111"/>
                <a:gd name="T70" fmla="*/ 2147483647 w 66"/>
                <a:gd name="T71" fmla="*/ 2147483647 h 111"/>
                <a:gd name="T72" fmla="*/ 2147483647 w 66"/>
                <a:gd name="T73" fmla="*/ 2147483647 h 111"/>
                <a:gd name="T74" fmla="*/ 2147483647 w 66"/>
                <a:gd name="T75" fmla="*/ 2147483647 h 111"/>
                <a:gd name="T76" fmla="*/ 2147483647 w 66"/>
                <a:gd name="T77" fmla="*/ 2147483647 h 111"/>
                <a:gd name="T78" fmla="*/ 2147483647 w 66"/>
                <a:gd name="T79" fmla="*/ 2147483647 h 111"/>
                <a:gd name="T80" fmla="*/ 2147483647 w 66"/>
                <a:gd name="T81" fmla="*/ 2147483647 h 111"/>
                <a:gd name="T82" fmla="*/ 2147483647 w 66"/>
                <a:gd name="T83" fmla="*/ 2147483647 h 111"/>
                <a:gd name="T84" fmla="*/ 2147483647 w 66"/>
                <a:gd name="T85" fmla="*/ 2147483647 h 111"/>
                <a:gd name="T86" fmla="*/ 2147483647 w 66"/>
                <a:gd name="T87" fmla="*/ 2147483647 h 111"/>
                <a:gd name="T88" fmla="*/ 2147483647 w 66"/>
                <a:gd name="T89" fmla="*/ 2147483647 h 111"/>
                <a:gd name="T90" fmla="*/ 2147483647 w 66"/>
                <a:gd name="T91" fmla="*/ 2147483647 h 111"/>
                <a:gd name="T92" fmla="*/ 2147483647 w 66"/>
                <a:gd name="T93" fmla="*/ 2147483647 h 111"/>
                <a:gd name="T94" fmla="*/ 2147483647 w 66"/>
                <a:gd name="T95" fmla="*/ 2147483647 h 111"/>
                <a:gd name="T96" fmla="*/ 2147483647 w 66"/>
                <a:gd name="T97" fmla="*/ 2147483647 h 111"/>
                <a:gd name="T98" fmla="*/ 2147483647 w 66"/>
                <a:gd name="T99" fmla="*/ 2147483647 h 111"/>
                <a:gd name="T100" fmla="*/ 2147483647 w 66"/>
                <a:gd name="T101" fmla="*/ 2147483647 h 111"/>
                <a:gd name="T102" fmla="*/ 2147483647 w 66"/>
                <a:gd name="T103" fmla="*/ 2147483647 h 111"/>
                <a:gd name="T104" fmla="*/ 2147483647 w 66"/>
                <a:gd name="T105" fmla="*/ 2147483647 h 111"/>
                <a:gd name="T106" fmla="*/ 2147483647 w 66"/>
                <a:gd name="T107" fmla="*/ 2147483647 h 111"/>
                <a:gd name="T108" fmla="*/ 2147483647 w 66"/>
                <a:gd name="T109" fmla="*/ 2147483647 h 111"/>
                <a:gd name="T110" fmla="*/ 2147483647 w 66"/>
                <a:gd name="T111" fmla="*/ 2147483647 h 1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1"/>
                <a:gd name="T170" fmla="*/ 66 w 66"/>
                <a:gd name="T171" fmla="*/ 111 h 1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0" name="Freeform 119"/>
            <p:cNvSpPr>
              <a:spLocks noEditPoints="1" noChangeArrowheads="1"/>
            </p:cNvSpPr>
            <p:nvPr/>
          </p:nvSpPr>
          <p:spPr bwMode="auto">
            <a:xfrm>
              <a:off x="8943975" y="3130550"/>
              <a:ext cx="247650" cy="420688"/>
            </a:xfrm>
            <a:custGeom>
              <a:avLst/>
              <a:gdLst>
                <a:gd name="T0" fmla="*/ 0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2147483647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2147483647 w 66"/>
                <a:gd name="T39" fmla="*/ 2147483647 h 112"/>
                <a:gd name="T40" fmla="*/ 2147483647 w 66"/>
                <a:gd name="T41" fmla="*/ 2147483647 h 112"/>
                <a:gd name="T42" fmla="*/ 2147483647 w 66"/>
                <a:gd name="T43" fmla="*/ 2147483647 h 112"/>
                <a:gd name="T44" fmla="*/ 2147483647 w 66"/>
                <a:gd name="T45" fmla="*/ 2147483647 h 112"/>
                <a:gd name="T46" fmla="*/ 2147483647 w 66"/>
                <a:gd name="T47" fmla="*/ 2147483647 h 112"/>
                <a:gd name="T48" fmla="*/ 2147483647 w 66"/>
                <a:gd name="T49" fmla="*/ 2147483647 h 112"/>
                <a:gd name="T50" fmla="*/ 2147483647 w 66"/>
                <a:gd name="T51" fmla="*/ 2147483647 h 112"/>
                <a:gd name="T52" fmla="*/ 2147483647 w 66"/>
                <a:gd name="T53" fmla="*/ 2147483647 h 112"/>
                <a:gd name="T54" fmla="*/ 2147483647 w 66"/>
                <a:gd name="T55" fmla="*/ 2147483647 h 112"/>
                <a:gd name="T56" fmla="*/ 2147483647 w 66"/>
                <a:gd name="T57" fmla="*/ 2147483647 h 112"/>
                <a:gd name="T58" fmla="*/ 2147483647 w 66"/>
                <a:gd name="T59" fmla="*/ 2147483647 h 112"/>
                <a:gd name="T60" fmla="*/ 2147483647 w 66"/>
                <a:gd name="T61" fmla="*/ 2147483647 h 112"/>
                <a:gd name="T62" fmla="*/ 2147483647 w 66"/>
                <a:gd name="T63" fmla="*/ 2147483647 h 112"/>
                <a:gd name="T64" fmla="*/ 2147483647 w 66"/>
                <a:gd name="T65" fmla="*/ 2147483647 h 112"/>
                <a:gd name="T66" fmla="*/ 2147483647 w 66"/>
                <a:gd name="T67" fmla="*/ 2147483647 h 112"/>
                <a:gd name="T68" fmla="*/ 2147483647 w 66"/>
                <a:gd name="T69" fmla="*/ 2147483647 h 112"/>
                <a:gd name="T70" fmla="*/ 2147483647 w 66"/>
                <a:gd name="T71" fmla="*/ 2147483647 h 112"/>
                <a:gd name="T72" fmla="*/ 2147483647 w 66"/>
                <a:gd name="T73" fmla="*/ 2147483647 h 112"/>
                <a:gd name="T74" fmla="*/ 2147483647 w 66"/>
                <a:gd name="T75" fmla="*/ 2147483647 h 112"/>
                <a:gd name="T76" fmla="*/ 2147483647 w 66"/>
                <a:gd name="T77" fmla="*/ 2147483647 h 112"/>
                <a:gd name="T78" fmla="*/ 2147483647 w 66"/>
                <a:gd name="T79" fmla="*/ 2147483647 h 112"/>
                <a:gd name="T80" fmla="*/ 2147483647 w 66"/>
                <a:gd name="T81" fmla="*/ 2147483647 h 112"/>
                <a:gd name="T82" fmla="*/ 2147483647 w 66"/>
                <a:gd name="T83" fmla="*/ 2147483647 h 112"/>
                <a:gd name="T84" fmla="*/ 2147483647 w 66"/>
                <a:gd name="T85" fmla="*/ 2147483647 h 112"/>
                <a:gd name="T86" fmla="*/ 2147483647 w 66"/>
                <a:gd name="T87" fmla="*/ 2147483647 h 112"/>
                <a:gd name="T88" fmla="*/ 2147483647 w 66"/>
                <a:gd name="T89" fmla="*/ 2147483647 h 112"/>
                <a:gd name="T90" fmla="*/ 2147483647 w 66"/>
                <a:gd name="T91" fmla="*/ 2147483647 h 112"/>
                <a:gd name="T92" fmla="*/ 2147483647 w 66"/>
                <a:gd name="T93" fmla="*/ 2147483647 h 112"/>
                <a:gd name="T94" fmla="*/ 2147483647 w 66"/>
                <a:gd name="T95" fmla="*/ 2147483647 h 112"/>
                <a:gd name="T96" fmla="*/ 2147483647 w 66"/>
                <a:gd name="T97" fmla="*/ 2147483647 h 112"/>
                <a:gd name="T98" fmla="*/ 2147483647 w 66"/>
                <a:gd name="T99" fmla="*/ 2147483647 h 112"/>
                <a:gd name="T100" fmla="*/ 2147483647 w 66"/>
                <a:gd name="T101" fmla="*/ 2147483647 h 112"/>
                <a:gd name="T102" fmla="*/ 2147483647 w 66"/>
                <a:gd name="T103" fmla="*/ 2147483647 h 112"/>
                <a:gd name="T104" fmla="*/ 2147483647 w 66"/>
                <a:gd name="T105" fmla="*/ 2147483647 h 112"/>
                <a:gd name="T106" fmla="*/ 2147483647 w 66"/>
                <a:gd name="T107" fmla="*/ 2147483647 h 112"/>
                <a:gd name="T108" fmla="*/ 2147483647 w 66"/>
                <a:gd name="T109" fmla="*/ 2147483647 h 112"/>
                <a:gd name="T110" fmla="*/ 2147483647 w 66"/>
                <a:gd name="T111" fmla="*/ 2147483647 h 1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"/>
                <a:gd name="T169" fmla="*/ 0 h 112"/>
                <a:gd name="T170" fmla="*/ 66 w 66"/>
                <a:gd name="T171" fmla="*/ 112 h 1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1" name="Freeform 120"/>
            <p:cNvSpPr>
              <a:spLocks noEditPoints="1" noChangeArrowheads="1"/>
            </p:cNvSpPr>
            <p:nvPr/>
          </p:nvSpPr>
          <p:spPr bwMode="auto">
            <a:xfrm>
              <a:off x="11417300" y="0"/>
              <a:ext cx="419100" cy="225425"/>
            </a:xfrm>
            <a:custGeom>
              <a:avLst/>
              <a:gdLst>
                <a:gd name="T0" fmla="*/ 2147483647 w 112"/>
                <a:gd name="T1" fmla="*/ 0 h 60"/>
                <a:gd name="T2" fmla="*/ 2147483647 w 112"/>
                <a:gd name="T3" fmla="*/ 2147483647 h 60"/>
                <a:gd name="T4" fmla="*/ 2147483647 w 112"/>
                <a:gd name="T5" fmla="*/ 2147483647 h 60"/>
                <a:gd name="T6" fmla="*/ 2147483647 w 112"/>
                <a:gd name="T7" fmla="*/ 2147483647 h 60"/>
                <a:gd name="T8" fmla="*/ 2147483647 w 112"/>
                <a:gd name="T9" fmla="*/ 2147483647 h 60"/>
                <a:gd name="T10" fmla="*/ 2147483647 w 112"/>
                <a:gd name="T11" fmla="*/ 2147483647 h 60"/>
                <a:gd name="T12" fmla="*/ 2147483647 w 112"/>
                <a:gd name="T13" fmla="*/ 2147483647 h 60"/>
                <a:gd name="T14" fmla="*/ 2147483647 w 112"/>
                <a:gd name="T15" fmla="*/ 2147483647 h 60"/>
                <a:gd name="T16" fmla="*/ 2147483647 w 112"/>
                <a:gd name="T17" fmla="*/ 2147483647 h 60"/>
                <a:gd name="T18" fmla="*/ 2147483647 w 112"/>
                <a:gd name="T19" fmla="*/ 2147483647 h 60"/>
                <a:gd name="T20" fmla="*/ 2147483647 w 112"/>
                <a:gd name="T21" fmla="*/ 2147483647 h 60"/>
                <a:gd name="T22" fmla="*/ 2147483647 w 112"/>
                <a:gd name="T23" fmla="*/ 2147483647 h 60"/>
                <a:gd name="T24" fmla="*/ 2147483647 w 112"/>
                <a:gd name="T25" fmla="*/ 2147483647 h 60"/>
                <a:gd name="T26" fmla="*/ 2147483647 w 112"/>
                <a:gd name="T27" fmla="*/ 2147483647 h 60"/>
                <a:gd name="T28" fmla="*/ 2147483647 w 112"/>
                <a:gd name="T29" fmla="*/ 2147483647 h 60"/>
                <a:gd name="T30" fmla="*/ 2147483647 w 112"/>
                <a:gd name="T31" fmla="*/ 2147483647 h 60"/>
                <a:gd name="T32" fmla="*/ 2147483647 w 112"/>
                <a:gd name="T33" fmla="*/ 2147483647 h 60"/>
                <a:gd name="T34" fmla="*/ 2147483647 w 112"/>
                <a:gd name="T35" fmla="*/ 2147483647 h 60"/>
                <a:gd name="T36" fmla="*/ 2147483647 w 112"/>
                <a:gd name="T37" fmla="*/ 2147483647 h 60"/>
                <a:gd name="T38" fmla="*/ 2147483647 w 112"/>
                <a:gd name="T39" fmla="*/ 2147483647 h 60"/>
                <a:gd name="T40" fmla="*/ 2147483647 w 112"/>
                <a:gd name="T41" fmla="*/ 2147483647 h 60"/>
                <a:gd name="T42" fmla="*/ 2147483647 w 112"/>
                <a:gd name="T43" fmla="*/ 2147483647 h 60"/>
                <a:gd name="T44" fmla="*/ 2147483647 w 112"/>
                <a:gd name="T45" fmla="*/ 2147483647 h 60"/>
                <a:gd name="T46" fmla="*/ 2147483647 w 112"/>
                <a:gd name="T47" fmla="*/ 2147483647 h 60"/>
                <a:gd name="T48" fmla="*/ 2147483647 w 112"/>
                <a:gd name="T49" fmla="*/ 2147483647 h 60"/>
                <a:gd name="T50" fmla="*/ 2147483647 w 112"/>
                <a:gd name="T51" fmla="*/ 2147483647 h 60"/>
                <a:gd name="T52" fmla="*/ 2147483647 w 112"/>
                <a:gd name="T53" fmla="*/ 2147483647 h 60"/>
                <a:gd name="T54" fmla="*/ 2147483647 w 112"/>
                <a:gd name="T55" fmla="*/ 2147483647 h 60"/>
                <a:gd name="T56" fmla="*/ 2147483647 w 112"/>
                <a:gd name="T57" fmla="*/ 2147483647 h 60"/>
                <a:gd name="T58" fmla="*/ 2147483647 w 112"/>
                <a:gd name="T59" fmla="*/ 2147483647 h 60"/>
                <a:gd name="T60" fmla="*/ 2147483647 w 112"/>
                <a:gd name="T61" fmla="*/ 2147483647 h 60"/>
                <a:gd name="T62" fmla="*/ 2147483647 w 112"/>
                <a:gd name="T63" fmla="*/ 2147483647 h 60"/>
                <a:gd name="T64" fmla="*/ 2147483647 w 112"/>
                <a:gd name="T65" fmla="*/ 2147483647 h 60"/>
                <a:gd name="T66" fmla="*/ 2147483647 w 112"/>
                <a:gd name="T67" fmla="*/ 2147483647 h 60"/>
                <a:gd name="T68" fmla="*/ 2147483647 w 112"/>
                <a:gd name="T69" fmla="*/ 2147483647 h 60"/>
                <a:gd name="T70" fmla="*/ 2147483647 w 112"/>
                <a:gd name="T71" fmla="*/ 2147483647 h 60"/>
                <a:gd name="T72" fmla="*/ 2147483647 w 112"/>
                <a:gd name="T73" fmla="*/ 2147483647 h 60"/>
                <a:gd name="T74" fmla="*/ 2147483647 w 112"/>
                <a:gd name="T75" fmla="*/ 2147483647 h 60"/>
                <a:gd name="T76" fmla="*/ 2147483647 w 112"/>
                <a:gd name="T77" fmla="*/ 2147483647 h 60"/>
                <a:gd name="T78" fmla="*/ 2147483647 w 112"/>
                <a:gd name="T79" fmla="*/ 2147483647 h 60"/>
                <a:gd name="T80" fmla="*/ 2147483647 w 112"/>
                <a:gd name="T81" fmla="*/ 2147483647 h 60"/>
                <a:gd name="T82" fmla="*/ 2147483647 w 112"/>
                <a:gd name="T83" fmla="*/ 2147483647 h 60"/>
                <a:gd name="T84" fmla="*/ 2147483647 w 112"/>
                <a:gd name="T85" fmla="*/ 2147483647 h 60"/>
                <a:gd name="T86" fmla="*/ 2147483647 w 112"/>
                <a:gd name="T87" fmla="*/ 2147483647 h 60"/>
                <a:gd name="T88" fmla="*/ 2147483647 w 112"/>
                <a:gd name="T89" fmla="*/ 2147483647 h 60"/>
                <a:gd name="T90" fmla="*/ 2147483647 w 112"/>
                <a:gd name="T91" fmla="*/ 2147483647 h 60"/>
                <a:gd name="T92" fmla="*/ 2147483647 w 112"/>
                <a:gd name="T93" fmla="*/ 2147483647 h 60"/>
                <a:gd name="T94" fmla="*/ 2147483647 w 112"/>
                <a:gd name="T95" fmla="*/ 2147483647 h 60"/>
                <a:gd name="T96" fmla="*/ 2147483647 w 112"/>
                <a:gd name="T97" fmla="*/ 2147483647 h 60"/>
                <a:gd name="T98" fmla="*/ 2147483647 w 112"/>
                <a:gd name="T99" fmla="*/ 2147483647 h 60"/>
                <a:gd name="T100" fmla="*/ 2147483647 w 112"/>
                <a:gd name="T101" fmla="*/ 2147483647 h 60"/>
                <a:gd name="T102" fmla="*/ 2147483647 w 112"/>
                <a:gd name="T103" fmla="*/ 2147483647 h 60"/>
                <a:gd name="T104" fmla="*/ 2147483647 w 112"/>
                <a:gd name="T105" fmla="*/ 2147483647 h 60"/>
                <a:gd name="T106" fmla="*/ 2147483647 w 112"/>
                <a:gd name="T107" fmla="*/ 2147483647 h 60"/>
                <a:gd name="T108" fmla="*/ 2147483647 w 112"/>
                <a:gd name="T109" fmla="*/ 2147483647 h 60"/>
                <a:gd name="T110" fmla="*/ 2147483647 w 112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"/>
                <a:gd name="T169" fmla="*/ 0 h 60"/>
                <a:gd name="T170" fmla="*/ 112 w 112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2" name="Freeform 121"/>
            <p:cNvSpPr>
              <a:spLocks noEditPoints="1" noChangeArrowheads="1"/>
            </p:cNvSpPr>
            <p:nvPr/>
          </p:nvSpPr>
          <p:spPr bwMode="auto">
            <a:xfrm>
              <a:off x="9942513" y="2306638"/>
              <a:ext cx="423863" cy="225425"/>
            </a:xfrm>
            <a:custGeom>
              <a:avLst/>
              <a:gdLst>
                <a:gd name="T0" fmla="*/ 2147483647 w 113"/>
                <a:gd name="T1" fmla="*/ 0 h 60"/>
                <a:gd name="T2" fmla="*/ 2147483647 w 113"/>
                <a:gd name="T3" fmla="*/ 2147483647 h 60"/>
                <a:gd name="T4" fmla="*/ 2147483647 w 113"/>
                <a:gd name="T5" fmla="*/ 2147483647 h 60"/>
                <a:gd name="T6" fmla="*/ 2147483647 w 113"/>
                <a:gd name="T7" fmla="*/ 2147483647 h 60"/>
                <a:gd name="T8" fmla="*/ 2147483647 w 113"/>
                <a:gd name="T9" fmla="*/ 2147483647 h 60"/>
                <a:gd name="T10" fmla="*/ 2147483647 w 113"/>
                <a:gd name="T11" fmla="*/ 2147483647 h 60"/>
                <a:gd name="T12" fmla="*/ 2147483647 w 113"/>
                <a:gd name="T13" fmla="*/ 2147483647 h 60"/>
                <a:gd name="T14" fmla="*/ 2147483647 w 113"/>
                <a:gd name="T15" fmla="*/ 2147483647 h 60"/>
                <a:gd name="T16" fmla="*/ 2147483647 w 113"/>
                <a:gd name="T17" fmla="*/ 2147483647 h 60"/>
                <a:gd name="T18" fmla="*/ 2147483647 w 113"/>
                <a:gd name="T19" fmla="*/ 2147483647 h 60"/>
                <a:gd name="T20" fmla="*/ 2147483647 w 113"/>
                <a:gd name="T21" fmla="*/ 2147483647 h 60"/>
                <a:gd name="T22" fmla="*/ 2147483647 w 113"/>
                <a:gd name="T23" fmla="*/ 2147483647 h 60"/>
                <a:gd name="T24" fmla="*/ 2147483647 w 113"/>
                <a:gd name="T25" fmla="*/ 2147483647 h 60"/>
                <a:gd name="T26" fmla="*/ 2147483647 w 113"/>
                <a:gd name="T27" fmla="*/ 2147483647 h 60"/>
                <a:gd name="T28" fmla="*/ 2147483647 w 113"/>
                <a:gd name="T29" fmla="*/ 2147483647 h 60"/>
                <a:gd name="T30" fmla="*/ 2147483647 w 113"/>
                <a:gd name="T31" fmla="*/ 2147483647 h 60"/>
                <a:gd name="T32" fmla="*/ 2147483647 w 113"/>
                <a:gd name="T33" fmla="*/ 2147483647 h 60"/>
                <a:gd name="T34" fmla="*/ 2147483647 w 113"/>
                <a:gd name="T35" fmla="*/ 2147483647 h 60"/>
                <a:gd name="T36" fmla="*/ 2147483647 w 113"/>
                <a:gd name="T37" fmla="*/ 2147483647 h 60"/>
                <a:gd name="T38" fmla="*/ 2147483647 w 113"/>
                <a:gd name="T39" fmla="*/ 2147483647 h 60"/>
                <a:gd name="T40" fmla="*/ 2147483647 w 113"/>
                <a:gd name="T41" fmla="*/ 2147483647 h 60"/>
                <a:gd name="T42" fmla="*/ 2147483647 w 113"/>
                <a:gd name="T43" fmla="*/ 2147483647 h 60"/>
                <a:gd name="T44" fmla="*/ 2147483647 w 113"/>
                <a:gd name="T45" fmla="*/ 2147483647 h 60"/>
                <a:gd name="T46" fmla="*/ 2147483647 w 113"/>
                <a:gd name="T47" fmla="*/ 2147483647 h 60"/>
                <a:gd name="T48" fmla="*/ 2147483647 w 113"/>
                <a:gd name="T49" fmla="*/ 2147483647 h 60"/>
                <a:gd name="T50" fmla="*/ 2147483647 w 113"/>
                <a:gd name="T51" fmla="*/ 2147483647 h 60"/>
                <a:gd name="T52" fmla="*/ 2147483647 w 113"/>
                <a:gd name="T53" fmla="*/ 2147483647 h 60"/>
                <a:gd name="T54" fmla="*/ 2147483647 w 113"/>
                <a:gd name="T55" fmla="*/ 2147483647 h 60"/>
                <a:gd name="T56" fmla="*/ 2147483647 w 113"/>
                <a:gd name="T57" fmla="*/ 2147483647 h 60"/>
                <a:gd name="T58" fmla="*/ 2147483647 w 113"/>
                <a:gd name="T59" fmla="*/ 2147483647 h 60"/>
                <a:gd name="T60" fmla="*/ 2147483647 w 113"/>
                <a:gd name="T61" fmla="*/ 2147483647 h 60"/>
                <a:gd name="T62" fmla="*/ 2147483647 w 113"/>
                <a:gd name="T63" fmla="*/ 2147483647 h 60"/>
                <a:gd name="T64" fmla="*/ 2147483647 w 113"/>
                <a:gd name="T65" fmla="*/ 2147483647 h 60"/>
                <a:gd name="T66" fmla="*/ 2147483647 w 113"/>
                <a:gd name="T67" fmla="*/ 2147483647 h 60"/>
                <a:gd name="T68" fmla="*/ 2147483647 w 113"/>
                <a:gd name="T69" fmla="*/ 2147483647 h 60"/>
                <a:gd name="T70" fmla="*/ 2147483647 w 113"/>
                <a:gd name="T71" fmla="*/ 2147483647 h 60"/>
                <a:gd name="T72" fmla="*/ 2147483647 w 113"/>
                <a:gd name="T73" fmla="*/ 2147483647 h 60"/>
                <a:gd name="T74" fmla="*/ 2147483647 w 113"/>
                <a:gd name="T75" fmla="*/ 2147483647 h 60"/>
                <a:gd name="T76" fmla="*/ 2147483647 w 113"/>
                <a:gd name="T77" fmla="*/ 2147483647 h 60"/>
                <a:gd name="T78" fmla="*/ 2147483647 w 113"/>
                <a:gd name="T79" fmla="*/ 2147483647 h 60"/>
                <a:gd name="T80" fmla="*/ 2147483647 w 113"/>
                <a:gd name="T81" fmla="*/ 2147483647 h 60"/>
                <a:gd name="T82" fmla="*/ 2147483647 w 113"/>
                <a:gd name="T83" fmla="*/ 2147483647 h 60"/>
                <a:gd name="T84" fmla="*/ 2147483647 w 113"/>
                <a:gd name="T85" fmla="*/ 2147483647 h 60"/>
                <a:gd name="T86" fmla="*/ 2147483647 w 113"/>
                <a:gd name="T87" fmla="*/ 2147483647 h 60"/>
                <a:gd name="T88" fmla="*/ 2147483647 w 113"/>
                <a:gd name="T89" fmla="*/ 2147483647 h 60"/>
                <a:gd name="T90" fmla="*/ 2147483647 w 113"/>
                <a:gd name="T91" fmla="*/ 2147483647 h 60"/>
                <a:gd name="T92" fmla="*/ 2147483647 w 113"/>
                <a:gd name="T93" fmla="*/ 2147483647 h 60"/>
                <a:gd name="T94" fmla="*/ 2147483647 w 113"/>
                <a:gd name="T95" fmla="*/ 2147483647 h 60"/>
                <a:gd name="T96" fmla="*/ 2147483647 w 113"/>
                <a:gd name="T97" fmla="*/ 2147483647 h 60"/>
                <a:gd name="T98" fmla="*/ 2147483647 w 113"/>
                <a:gd name="T99" fmla="*/ 2147483647 h 60"/>
                <a:gd name="T100" fmla="*/ 2147483647 w 113"/>
                <a:gd name="T101" fmla="*/ 2147483647 h 60"/>
                <a:gd name="T102" fmla="*/ 2147483647 w 113"/>
                <a:gd name="T103" fmla="*/ 2147483647 h 60"/>
                <a:gd name="T104" fmla="*/ 2147483647 w 113"/>
                <a:gd name="T105" fmla="*/ 2147483647 h 60"/>
                <a:gd name="T106" fmla="*/ 2147483647 w 113"/>
                <a:gd name="T107" fmla="*/ 2147483647 h 60"/>
                <a:gd name="T108" fmla="*/ 2147483647 w 113"/>
                <a:gd name="T109" fmla="*/ 2147483647 h 60"/>
                <a:gd name="T110" fmla="*/ 2147483647 w 113"/>
                <a:gd name="T111" fmla="*/ 2147483647 h 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"/>
                <a:gd name="T169" fmla="*/ 0 h 60"/>
                <a:gd name="T170" fmla="*/ 113 w 113"/>
                <a:gd name="T171" fmla="*/ 60 h 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3" name="Freeform 122"/>
            <p:cNvSpPr>
              <a:spLocks noEditPoints="1" noChangeArrowheads="1"/>
            </p:cNvSpPr>
            <p:nvPr/>
          </p:nvSpPr>
          <p:spPr bwMode="auto">
            <a:xfrm>
              <a:off x="6416675" y="2762250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4" name="Freeform 123"/>
            <p:cNvSpPr>
              <a:spLocks noEditPoints="1" noChangeArrowheads="1"/>
            </p:cNvSpPr>
            <p:nvPr/>
          </p:nvSpPr>
          <p:spPr bwMode="auto">
            <a:xfrm>
              <a:off x="7250113" y="3743325"/>
              <a:ext cx="222250" cy="66675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2147483647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5" name="Freeform 124"/>
            <p:cNvSpPr>
              <a:spLocks noEditPoints="1" noChangeArrowheads="1"/>
            </p:cNvSpPr>
            <p:nvPr/>
          </p:nvSpPr>
          <p:spPr bwMode="auto">
            <a:xfrm>
              <a:off x="8759825" y="2025650"/>
              <a:ext cx="220663" cy="68263"/>
            </a:xfrm>
            <a:custGeom>
              <a:avLst/>
              <a:gdLst>
                <a:gd name="T0" fmla="*/ 2147483647 w 59"/>
                <a:gd name="T1" fmla="*/ 2147483647 h 18"/>
                <a:gd name="T2" fmla="*/ 2147483647 w 59"/>
                <a:gd name="T3" fmla="*/ 2147483647 h 18"/>
                <a:gd name="T4" fmla="*/ 2147483647 w 59"/>
                <a:gd name="T5" fmla="*/ 2147483647 h 18"/>
                <a:gd name="T6" fmla="*/ 2147483647 w 59"/>
                <a:gd name="T7" fmla="*/ 2147483647 h 18"/>
                <a:gd name="T8" fmla="*/ 2147483647 w 59"/>
                <a:gd name="T9" fmla="*/ 0 h 18"/>
                <a:gd name="T10" fmla="*/ 0 w 59"/>
                <a:gd name="T11" fmla="*/ 2147483647 h 18"/>
                <a:gd name="T12" fmla="*/ 2147483647 w 59"/>
                <a:gd name="T13" fmla="*/ 2147483647 h 18"/>
                <a:gd name="T14" fmla="*/ 2147483647 w 59"/>
                <a:gd name="T15" fmla="*/ 2147483647 h 18"/>
                <a:gd name="T16" fmla="*/ 2147483647 w 59"/>
                <a:gd name="T17" fmla="*/ 2147483647 h 18"/>
                <a:gd name="T18" fmla="*/ 2147483647 w 59"/>
                <a:gd name="T19" fmla="*/ 2147483647 h 18"/>
                <a:gd name="T20" fmla="*/ 2147483647 w 59"/>
                <a:gd name="T21" fmla="*/ 2147483647 h 18"/>
                <a:gd name="T22" fmla="*/ 2147483647 w 59"/>
                <a:gd name="T23" fmla="*/ 2147483647 h 18"/>
                <a:gd name="T24" fmla="*/ 2147483647 w 59"/>
                <a:gd name="T25" fmla="*/ 2147483647 h 18"/>
                <a:gd name="T26" fmla="*/ 2147483647 w 59"/>
                <a:gd name="T27" fmla="*/ 2147483647 h 18"/>
                <a:gd name="T28" fmla="*/ 2147483647 w 59"/>
                <a:gd name="T29" fmla="*/ 2147483647 h 18"/>
                <a:gd name="T30" fmla="*/ 2147483647 w 59"/>
                <a:gd name="T31" fmla="*/ 2147483647 h 18"/>
                <a:gd name="T32" fmla="*/ 2147483647 w 59"/>
                <a:gd name="T33" fmla="*/ 2147483647 h 18"/>
                <a:gd name="T34" fmla="*/ 2147483647 w 59"/>
                <a:gd name="T35" fmla="*/ 2147483647 h 18"/>
                <a:gd name="T36" fmla="*/ 2147483647 w 59"/>
                <a:gd name="T37" fmla="*/ 2147483647 h 18"/>
                <a:gd name="T38" fmla="*/ 2147483647 w 59"/>
                <a:gd name="T39" fmla="*/ 2147483647 h 18"/>
                <a:gd name="T40" fmla="*/ 2147483647 w 59"/>
                <a:gd name="T41" fmla="*/ 2147483647 h 18"/>
                <a:gd name="T42" fmla="*/ 2147483647 w 59"/>
                <a:gd name="T43" fmla="*/ 2147483647 h 18"/>
                <a:gd name="T44" fmla="*/ 2147483647 w 59"/>
                <a:gd name="T45" fmla="*/ 2147483647 h 18"/>
                <a:gd name="T46" fmla="*/ 2147483647 w 59"/>
                <a:gd name="T47" fmla="*/ 2147483647 h 18"/>
                <a:gd name="T48" fmla="*/ 2147483647 w 59"/>
                <a:gd name="T49" fmla="*/ 2147483647 h 18"/>
                <a:gd name="T50" fmla="*/ 2147483647 w 59"/>
                <a:gd name="T51" fmla="*/ 2147483647 h 18"/>
                <a:gd name="T52" fmla="*/ 2147483647 w 59"/>
                <a:gd name="T53" fmla="*/ 2147483647 h 18"/>
                <a:gd name="T54" fmla="*/ 2147483647 w 59"/>
                <a:gd name="T55" fmla="*/ 2147483647 h 18"/>
                <a:gd name="T56" fmla="*/ 2147483647 w 59"/>
                <a:gd name="T57" fmla="*/ 2147483647 h 18"/>
                <a:gd name="T58" fmla="*/ 2147483647 w 59"/>
                <a:gd name="T59" fmla="*/ 2147483647 h 18"/>
                <a:gd name="T60" fmla="*/ 2147483647 w 59"/>
                <a:gd name="T61" fmla="*/ 2147483647 h 18"/>
                <a:gd name="T62" fmla="*/ 2147483647 w 59"/>
                <a:gd name="T63" fmla="*/ 2147483647 h 18"/>
                <a:gd name="T64" fmla="*/ 2147483647 w 59"/>
                <a:gd name="T65" fmla="*/ 2147483647 h 18"/>
                <a:gd name="T66" fmla="*/ 2147483647 w 59"/>
                <a:gd name="T67" fmla="*/ 2147483647 h 18"/>
                <a:gd name="T68" fmla="*/ 2147483647 w 59"/>
                <a:gd name="T69" fmla="*/ 2147483647 h 18"/>
                <a:gd name="T70" fmla="*/ 2147483647 w 59"/>
                <a:gd name="T71" fmla="*/ 2147483647 h 18"/>
                <a:gd name="T72" fmla="*/ 2147483647 w 59"/>
                <a:gd name="T73" fmla="*/ 2147483647 h 18"/>
                <a:gd name="T74" fmla="*/ 2147483647 w 59"/>
                <a:gd name="T75" fmla="*/ 2147483647 h 18"/>
                <a:gd name="T76" fmla="*/ 2147483647 w 59"/>
                <a:gd name="T77" fmla="*/ 2147483647 h 18"/>
                <a:gd name="T78" fmla="*/ 2147483647 w 59"/>
                <a:gd name="T79" fmla="*/ 2147483647 h 18"/>
                <a:gd name="T80" fmla="*/ 2147483647 w 59"/>
                <a:gd name="T81" fmla="*/ 2147483647 h 18"/>
                <a:gd name="T82" fmla="*/ 2147483647 w 59"/>
                <a:gd name="T83" fmla="*/ 2147483647 h 18"/>
                <a:gd name="T84" fmla="*/ 2147483647 w 59"/>
                <a:gd name="T85" fmla="*/ 2147483647 h 18"/>
                <a:gd name="T86" fmla="*/ 2147483647 w 59"/>
                <a:gd name="T87" fmla="*/ 2147483647 h 18"/>
                <a:gd name="T88" fmla="*/ 2147483647 w 59"/>
                <a:gd name="T89" fmla="*/ 2147483647 h 18"/>
                <a:gd name="T90" fmla="*/ 2147483647 w 59"/>
                <a:gd name="T91" fmla="*/ 2147483647 h 18"/>
                <a:gd name="T92" fmla="*/ 2147483647 w 59"/>
                <a:gd name="T93" fmla="*/ 2147483647 h 18"/>
                <a:gd name="T94" fmla="*/ 2147483647 w 59"/>
                <a:gd name="T95" fmla="*/ 2147483647 h 18"/>
                <a:gd name="T96" fmla="*/ 2147483647 w 59"/>
                <a:gd name="T97" fmla="*/ 2147483647 h 18"/>
                <a:gd name="T98" fmla="*/ 2147483647 w 59"/>
                <a:gd name="T99" fmla="*/ 2147483647 h 18"/>
                <a:gd name="T100" fmla="*/ 2147483647 w 59"/>
                <a:gd name="T101" fmla="*/ 2147483647 h 18"/>
                <a:gd name="T102" fmla="*/ 2147483647 w 59"/>
                <a:gd name="T103" fmla="*/ 2147483647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8"/>
                <a:gd name="T158" fmla="*/ 59 w 5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6" name="Freeform 125"/>
            <p:cNvSpPr>
              <a:spLocks noEditPoints="1" noChangeArrowheads="1"/>
            </p:cNvSpPr>
            <p:nvPr/>
          </p:nvSpPr>
          <p:spPr bwMode="auto">
            <a:xfrm>
              <a:off x="10550525" y="431800"/>
              <a:ext cx="217488" cy="150813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2147483647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2147483647 w 58"/>
                <a:gd name="T23" fmla="*/ 2147483647 h 40"/>
                <a:gd name="T24" fmla="*/ 2147483647 w 58"/>
                <a:gd name="T25" fmla="*/ 2147483647 h 40"/>
                <a:gd name="T26" fmla="*/ 2147483647 w 58"/>
                <a:gd name="T27" fmla="*/ 2147483647 h 40"/>
                <a:gd name="T28" fmla="*/ 2147483647 w 58"/>
                <a:gd name="T29" fmla="*/ 2147483647 h 40"/>
                <a:gd name="T30" fmla="*/ 2147483647 w 58"/>
                <a:gd name="T31" fmla="*/ 2147483647 h 40"/>
                <a:gd name="T32" fmla="*/ 2147483647 w 58"/>
                <a:gd name="T33" fmla="*/ 2147483647 h 40"/>
                <a:gd name="T34" fmla="*/ 2147483647 w 58"/>
                <a:gd name="T35" fmla="*/ 2147483647 h 40"/>
                <a:gd name="T36" fmla="*/ 2147483647 w 58"/>
                <a:gd name="T37" fmla="*/ 2147483647 h 40"/>
                <a:gd name="T38" fmla="*/ 2147483647 w 58"/>
                <a:gd name="T39" fmla="*/ 2147483647 h 40"/>
                <a:gd name="T40" fmla="*/ 2147483647 w 58"/>
                <a:gd name="T41" fmla="*/ 2147483647 h 40"/>
                <a:gd name="T42" fmla="*/ 2147483647 w 58"/>
                <a:gd name="T43" fmla="*/ 2147483647 h 40"/>
                <a:gd name="T44" fmla="*/ 2147483647 w 58"/>
                <a:gd name="T45" fmla="*/ 2147483647 h 40"/>
                <a:gd name="T46" fmla="*/ 2147483647 w 58"/>
                <a:gd name="T47" fmla="*/ 2147483647 h 40"/>
                <a:gd name="T48" fmla="*/ 2147483647 w 58"/>
                <a:gd name="T49" fmla="*/ 2147483647 h 40"/>
                <a:gd name="T50" fmla="*/ 2147483647 w 58"/>
                <a:gd name="T51" fmla="*/ 2147483647 h 40"/>
                <a:gd name="T52" fmla="*/ 2147483647 w 58"/>
                <a:gd name="T53" fmla="*/ 2147483647 h 40"/>
                <a:gd name="T54" fmla="*/ 2147483647 w 58"/>
                <a:gd name="T55" fmla="*/ 2147483647 h 40"/>
                <a:gd name="T56" fmla="*/ 2147483647 w 58"/>
                <a:gd name="T57" fmla="*/ 2147483647 h 40"/>
                <a:gd name="T58" fmla="*/ 2147483647 w 58"/>
                <a:gd name="T59" fmla="*/ 2147483647 h 40"/>
                <a:gd name="T60" fmla="*/ 2147483647 w 58"/>
                <a:gd name="T61" fmla="*/ 2147483647 h 40"/>
                <a:gd name="T62" fmla="*/ 2147483647 w 58"/>
                <a:gd name="T63" fmla="*/ 2147483647 h 40"/>
                <a:gd name="T64" fmla="*/ 2147483647 w 58"/>
                <a:gd name="T65" fmla="*/ 2147483647 h 40"/>
                <a:gd name="T66" fmla="*/ 2147483647 w 58"/>
                <a:gd name="T67" fmla="*/ 2147483647 h 40"/>
                <a:gd name="T68" fmla="*/ 2147483647 w 58"/>
                <a:gd name="T69" fmla="*/ 2147483647 h 40"/>
                <a:gd name="T70" fmla="*/ 2147483647 w 58"/>
                <a:gd name="T71" fmla="*/ 2147483647 h 40"/>
                <a:gd name="T72" fmla="*/ 2147483647 w 58"/>
                <a:gd name="T73" fmla="*/ 2147483647 h 40"/>
                <a:gd name="T74" fmla="*/ 2147483647 w 58"/>
                <a:gd name="T75" fmla="*/ 2147483647 h 40"/>
                <a:gd name="T76" fmla="*/ 2147483647 w 58"/>
                <a:gd name="T77" fmla="*/ 2147483647 h 40"/>
                <a:gd name="T78" fmla="*/ 2147483647 w 58"/>
                <a:gd name="T79" fmla="*/ 2147483647 h 40"/>
                <a:gd name="T80" fmla="*/ 2147483647 w 58"/>
                <a:gd name="T81" fmla="*/ 2147483647 h 40"/>
                <a:gd name="T82" fmla="*/ 2147483647 w 58"/>
                <a:gd name="T83" fmla="*/ 2147483647 h 40"/>
                <a:gd name="T84" fmla="*/ 2147483647 w 58"/>
                <a:gd name="T85" fmla="*/ 2147483647 h 40"/>
                <a:gd name="T86" fmla="*/ 2147483647 w 58"/>
                <a:gd name="T87" fmla="*/ 2147483647 h 40"/>
                <a:gd name="T88" fmla="*/ 2147483647 w 58"/>
                <a:gd name="T89" fmla="*/ 2147483647 h 40"/>
                <a:gd name="T90" fmla="*/ 2147483647 w 58"/>
                <a:gd name="T91" fmla="*/ 2147483647 h 40"/>
                <a:gd name="T92" fmla="*/ 2147483647 w 58"/>
                <a:gd name="T93" fmla="*/ 2147483647 h 40"/>
                <a:gd name="T94" fmla="*/ 2147483647 w 58"/>
                <a:gd name="T95" fmla="*/ 2147483647 h 40"/>
                <a:gd name="T96" fmla="*/ 2147483647 w 58"/>
                <a:gd name="T97" fmla="*/ 2147483647 h 40"/>
                <a:gd name="T98" fmla="*/ 2147483647 w 58"/>
                <a:gd name="T99" fmla="*/ 2147483647 h 40"/>
                <a:gd name="T100" fmla="*/ 2147483647 w 58"/>
                <a:gd name="T101" fmla="*/ 2147483647 h 40"/>
                <a:gd name="T102" fmla="*/ 2147483647 w 58"/>
                <a:gd name="T103" fmla="*/ 2147483647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40"/>
                <a:gd name="T158" fmla="*/ 58 w 5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7" name="Freeform 126"/>
            <p:cNvSpPr>
              <a:spLocks noEditPoints="1" noChangeArrowheads="1"/>
            </p:cNvSpPr>
            <p:nvPr/>
          </p:nvSpPr>
          <p:spPr bwMode="auto">
            <a:xfrm>
              <a:off x="8424863" y="1563688"/>
              <a:ext cx="93663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8" name="Freeform 127"/>
            <p:cNvSpPr>
              <a:spLocks noEditPoints="1" noChangeArrowheads="1"/>
            </p:cNvSpPr>
            <p:nvPr/>
          </p:nvSpPr>
          <p:spPr bwMode="auto">
            <a:xfrm>
              <a:off x="8350250" y="166052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9" name="Freeform 128"/>
            <p:cNvSpPr>
              <a:spLocks noEditPoints="1" noChangeArrowheads="1"/>
            </p:cNvSpPr>
            <p:nvPr/>
          </p:nvSpPr>
          <p:spPr bwMode="auto">
            <a:xfrm>
              <a:off x="8435975" y="1751013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0" name="Freeform 129"/>
            <p:cNvSpPr>
              <a:spLocks noEditPoints="1" noChangeArrowheads="1"/>
            </p:cNvSpPr>
            <p:nvPr/>
          </p:nvSpPr>
          <p:spPr bwMode="auto">
            <a:xfrm>
              <a:off x="1081088" y="4813300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1" name="Freeform 130"/>
            <p:cNvSpPr>
              <a:spLocks noEditPoints="1" noChangeArrowheads="1"/>
            </p:cNvSpPr>
            <p:nvPr/>
          </p:nvSpPr>
          <p:spPr bwMode="auto">
            <a:xfrm>
              <a:off x="1004888" y="4906963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2" name="Freeform 131"/>
            <p:cNvSpPr>
              <a:spLocks noEditPoints="1" noChangeArrowheads="1"/>
            </p:cNvSpPr>
            <p:nvPr/>
          </p:nvSpPr>
          <p:spPr bwMode="auto">
            <a:xfrm>
              <a:off x="1092200" y="4997450"/>
              <a:ext cx="66675" cy="6826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2147483647 h 18"/>
                <a:gd name="T30" fmla="*/ 2147483647 w 18"/>
                <a:gd name="T31" fmla="*/ 2147483647 h 18"/>
                <a:gd name="T32" fmla="*/ 2147483647 w 18"/>
                <a:gd name="T33" fmla="*/ 2147483647 h 18"/>
                <a:gd name="T34" fmla="*/ 2147483647 w 18"/>
                <a:gd name="T35" fmla="*/ 2147483647 h 18"/>
                <a:gd name="T36" fmla="*/ 2147483647 w 18"/>
                <a:gd name="T37" fmla="*/ 2147483647 h 18"/>
                <a:gd name="T38" fmla="*/ 2147483647 w 18"/>
                <a:gd name="T39" fmla="*/ 2147483647 h 18"/>
                <a:gd name="T40" fmla="*/ 2147483647 w 18"/>
                <a:gd name="T41" fmla="*/ 2147483647 h 18"/>
                <a:gd name="T42" fmla="*/ 2147483647 w 18"/>
                <a:gd name="T43" fmla="*/ 2147483647 h 18"/>
                <a:gd name="T44" fmla="*/ 2147483647 w 18"/>
                <a:gd name="T45" fmla="*/ 2147483647 h 18"/>
                <a:gd name="T46" fmla="*/ 2147483647 w 18"/>
                <a:gd name="T47" fmla="*/ 2147483647 h 18"/>
                <a:gd name="T48" fmla="*/ 2147483647 w 18"/>
                <a:gd name="T49" fmla="*/ 2147483647 h 18"/>
                <a:gd name="T50" fmla="*/ 2147483647 w 18"/>
                <a:gd name="T51" fmla="*/ 2147483647 h 18"/>
                <a:gd name="T52" fmla="*/ 2147483647 w 18"/>
                <a:gd name="T53" fmla="*/ 2147483647 h 18"/>
                <a:gd name="T54" fmla="*/ 2147483647 w 18"/>
                <a:gd name="T55" fmla="*/ 2147483647 h 18"/>
                <a:gd name="T56" fmla="*/ 2147483647 w 18"/>
                <a:gd name="T57" fmla="*/ 2147483647 h 18"/>
                <a:gd name="T58" fmla="*/ 2147483647 w 18"/>
                <a:gd name="T59" fmla="*/ 2147483647 h 18"/>
                <a:gd name="T60" fmla="*/ 2147483647 w 18"/>
                <a:gd name="T61" fmla="*/ 2147483647 h 18"/>
                <a:gd name="T62" fmla="*/ 2147483647 w 18"/>
                <a:gd name="T63" fmla="*/ 2147483647 h 18"/>
                <a:gd name="T64" fmla="*/ 2147483647 w 18"/>
                <a:gd name="T65" fmla="*/ 2147483647 h 18"/>
                <a:gd name="T66" fmla="*/ 2147483647 w 18"/>
                <a:gd name="T67" fmla="*/ 2147483647 h 18"/>
                <a:gd name="T68" fmla="*/ 2147483647 w 18"/>
                <a:gd name="T69" fmla="*/ 2147483647 h 18"/>
                <a:gd name="T70" fmla="*/ 2147483647 w 18"/>
                <a:gd name="T71" fmla="*/ 2147483647 h 18"/>
                <a:gd name="T72" fmla="*/ 2147483647 w 18"/>
                <a:gd name="T73" fmla="*/ 2147483647 h 18"/>
                <a:gd name="T74" fmla="*/ 2147483647 w 18"/>
                <a:gd name="T75" fmla="*/ 2147483647 h 18"/>
                <a:gd name="T76" fmla="*/ 2147483647 w 18"/>
                <a:gd name="T77" fmla="*/ 2147483647 h 18"/>
                <a:gd name="T78" fmla="*/ 2147483647 w 18"/>
                <a:gd name="T79" fmla="*/ 2147483647 h 1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8"/>
                <a:gd name="T122" fmla="*/ 18 w 18"/>
                <a:gd name="T123" fmla="*/ 18 h 1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3" name="Freeform 132"/>
            <p:cNvSpPr>
              <a:spLocks noEditPoints="1" noChangeArrowheads="1"/>
            </p:cNvSpPr>
            <p:nvPr/>
          </p:nvSpPr>
          <p:spPr bwMode="auto">
            <a:xfrm>
              <a:off x="8815388" y="2765425"/>
              <a:ext cx="93663" cy="79375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2147483647 w 25"/>
                <a:gd name="T15" fmla="*/ 2147483647 h 21"/>
                <a:gd name="T16" fmla="*/ 2147483647 w 25"/>
                <a:gd name="T17" fmla="*/ 2147483647 h 21"/>
                <a:gd name="T18" fmla="*/ 2147483647 w 25"/>
                <a:gd name="T19" fmla="*/ 2147483647 h 21"/>
                <a:gd name="T20" fmla="*/ 2147483647 w 25"/>
                <a:gd name="T21" fmla="*/ 2147483647 h 21"/>
                <a:gd name="T22" fmla="*/ 2147483647 w 25"/>
                <a:gd name="T23" fmla="*/ 2147483647 h 21"/>
                <a:gd name="T24" fmla="*/ 2147483647 w 25"/>
                <a:gd name="T25" fmla="*/ 2147483647 h 21"/>
                <a:gd name="T26" fmla="*/ 2147483647 w 25"/>
                <a:gd name="T27" fmla="*/ 2147483647 h 21"/>
                <a:gd name="T28" fmla="*/ 2147483647 w 25"/>
                <a:gd name="T29" fmla="*/ 2147483647 h 21"/>
                <a:gd name="T30" fmla="*/ 2147483647 w 25"/>
                <a:gd name="T31" fmla="*/ 2147483647 h 21"/>
                <a:gd name="T32" fmla="*/ 2147483647 w 25"/>
                <a:gd name="T33" fmla="*/ 2147483647 h 21"/>
                <a:gd name="T34" fmla="*/ 2147483647 w 25"/>
                <a:gd name="T35" fmla="*/ 2147483647 h 21"/>
                <a:gd name="T36" fmla="*/ 2147483647 w 25"/>
                <a:gd name="T37" fmla="*/ 2147483647 h 21"/>
                <a:gd name="T38" fmla="*/ 2147483647 w 25"/>
                <a:gd name="T39" fmla="*/ 2147483647 h 21"/>
                <a:gd name="T40" fmla="*/ 2147483647 w 25"/>
                <a:gd name="T41" fmla="*/ 2147483647 h 21"/>
                <a:gd name="T42" fmla="*/ 2147483647 w 25"/>
                <a:gd name="T43" fmla="*/ 2147483647 h 21"/>
                <a:gd name="T44" fmla="*/ 2147483647 w 25"/>
                <a:gd name="T45" fmla="*/ 2147483647 h 21"/>
                <a:gd name="T46" fmla="*/ 2147483647 w 25"/>
                <a:gd name="T47" fmla="*/ 2147483647 h 21"/>
                <a:gd name="T48" fmla="*/ 2147483647 w 25"/>
                <a:gd name="T49" fmla="*/ 2147483647 h 21"/>
                <a:gd name="T50" fmla="*/ 2147483647 w 25"/>
                <a:gd name="T51" fmla="*/ 2147483647 h 21"/>
                <a:gd name="T52" fmla="*/ 2147483647 w 25"/>
                <a:gd name="T53" fmla="*/ 2147483647 h 21"/>
                <a:gd name="T54" fmla="*/ 2147483647 w 25"/>
                <a:gd name="T55" fmla="*/ 2147483647 h 21"/>
                <a:gd name="T56" fmla="*/ 2147483647 w 25"/>
                <a:gd name="T57" fmla="*/ 2147483647 h 21"/>
                <a:gd name="T58" fmla="*/ 2147483647 w 25"/>
                <a:gd name="T59" fmla="*/ 2147483647 h 21"/>
                <a:gd name="T60" fmla="*/ 2147483647 w 25"/>
                <a:gd name="T61" fmla="*/ 2147483647 h 21"/>
                <a:gd name="T62" fmla="*/ 2147483647 w 25"/>
                <a:gd name="T63" fmla="*/ 2147483647 h 21"/>
                <a:gd name="T64" fmla="*/ 2147483647 w 25"/>
                <a:gd name="T65" fmla="*/ 2147483647 h 21"/>
                <a:gd name="T66" fmla="*/ 2147483647 w 25"/>
                <a:gd name="T67" fmla="*/ 2147483647 h 21"/>
                <a:gd name="T68" fmla="*/ 2147483647 w 25"/>
                <a:gd name="T69" fmla="*/ 2147483647 h 21"/>
                <a:gd name="T70" fmla="*/ 2147483647 w 25"/>
                <a:gd name="T71" fmla="*/ 2147483647 h 21"/>
                <a:gd name="T72" fmla="*/ 2147483647 w 25"/>
                <a:gd name="T73" fmla="*/ 2147483647 h 21"/>
                <a:gd name="T74" fmla="*/ 2147483647 w 25"/>
                <a:gd name="T75" fmla="*/ 2147483647 h 21"/>
                <a:gd name="T76" fmla="*/ 2147483647 w 25"/>
                <a:gd name="T77" fmla="*/ 2147483647 h 21"/>
                <a:gd name="T78" fmla="*/ 2147483647 w 25"/>
                <a:gd name="T79" fmla="*/ 2147483647 h 21"/>
                <a:gd name="T80" fmla="*/ 2147483647 w 25"/>
                <a:gd name="T81" fmla="*/ 2147483647 h 21"/>
                <a:gd name="T82" fmla="*/ 2147483647 w 25"/>
                <a:gd name="T83" fmla="*/ 2147483647 h 21"/>
                <a:gd name="T84" fmla="*/ 2147483647 w 25"/>
                <a:gd name="T85" fmla="*/ 2147483647 h 21"/>
                <a:gd name="T86" fmla="*/ 2147483647 w 25"/>
                <a:gd name="T87" fmla="*/ 2147483647 h 21"/>
                <a:gd name="T88" fmla="*/ 2147483647 w 25"/>
                <a:gd name="T89" fmla="*/ 2147483647 h 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1"/>
                <a:gd name="T137" fmla="*/ 25 w 25"/>
                <a:gd name="T138" fmla="*/ 21 h 2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4" name="Freeform 133"/>
            <p:cNvSpPr>
              <a:spLocks noEditPoints="1" noChangeArrowheads="1"/>
            </p:cNvSpPr>
            <p:nvPr/>
          </p:nvSpPr>
          <p:spPr bwMode="auto">
            <a:xfrm>
              <a:off x="8740775" y="2859088"/>
              <a:ext cx="258763" cy="76200"/>
            </a:xfrm>
            <a:custGeom>
              <a:avLst/>
              <a:gdLst>
                <a:gd name="T0" fmla="*/ 2147483647 w 69"/>
                <a:gd name="T1" fmla="*/ 2147483647 h 20"/>
                <a:gd name="T2" fmla="*/ 0 w 69"/>
                <a:gd name="T3" fmla="*/ 2147483647 h 20"/>
                <a:gd name="T4" fmla="*/ 2147483647 w 69"/>
                <a:gd name="T5" fmla="*/ 2147483647 h 20"/>
                <a:gd name="T6" fmla="*/ 2147483647 w 69"/>
                <a:gd name="T7" fmla="*/ 2147483647 h 20"/>
                <a:gd name="T8" fmla="*/ 2147483647 w 69"/>
                <a:gd name="T9" fmla="*/ 2147483647 h 20"/>
                <a:gd name="T10" fmla="*/ 2147483647 w 69"/>
                <a:gd name="T11" fmla="*/ 2147483647 h 20"/>
                <a:gd name="T12" fmla="*/ 2147483647 w 69"/>
                <a:gd name="T13" fmla="*/ 2147483647 h 20"/>
                <a:gd name="T14" fmla="*/ 2147483647 w 69"/>
                <a:gd name="T15" fmla="*/ 2147483647 h 20"/>
                <a:gd name="T16" fmla="*/ 2147483647 w 69"/>
                <a:gd name="T17" fmla="*/ 2147483647 h 20"/>
                <a:gd name="T18" fmla="*/ 2147483647 w 69"/>
                <a:gd name="T19" fmla="*/ 2147483647 h 20"/>
                <a:gd name="T20" fmla="*/ 2147483647 w 69"/>
                <a:gd name="T21" fmla="*/ 2147483647 h 20"/>
                <a:gd name="T22" fmla="*/ 2147483647 w 69"/>
                <a:gd name="T23" fmla="*/ 2147483647 h 20"/>
                <a:gd name="T24" fmla="*/ 2147483647 w 69"/>
                <a:gd name="T25" fmla="*/ 2147483647 h 20"/>
                <a:gd name="T26" fmla="*/ 2147483647 w 69"/>
                <a:gd name="T27" fmla="*/ 2147483647 h 20"/>
                <a:gd name="T28" fmla="*/ 2147483647 w 69"/>
                <a:gd name="T29" fmla="*/ 2147483647 h 20"/>
                <a:gd name="T30" fmla="*/ 2147483647 w 69"/>
                <a:gd name="T31" fmla="*/ 2147483647 h 20"/>
                <a:gd name="T32" fmla="*/ 2147483647 w 69"/>
                <a:gd name="T33" fmla="*/ 2147483647 h 20"/>
                <a:gd name="T34" fmla="*/ 2147483647 w 69"/>
                <a:gd name="T35" fmla="*/ 2147483647 h 20"/>
                <a:gd name="T36" fmla="*/ 2147483647 w 69"/>
                <a:gd name="T37" fmla="*/ 2147483647 h 20"/>
                <a:gd name="T38" fmla="*/ 2147483647 w 69"/>
                <a:gd name="T39" fmla="*/ 2147483647 h 20"/>
                <a:gd name="T40" fmla="*/ 2147483647 w 69"/>
                <a:gd name="T41" fmla="*/ 2147483647 h 20"/>
                <a:gd name="T42" fmla="*/ 2147483647 w 69"/>
                <a:gd name="T43" fmla="*/ 2147483647 h 20"/>
                <a:gd name="T44" fmla="*/ 2147483647 w 69"/>
                <a:gd name="T45" fmla="*/ 2147483647 h 20"/>
                <a:gd name="T46" fmla="*/ 2147483647 w 69"/>
                <a:gd name="T47" fmla="*/ 2147483647 h 20"/>
                <a:gd name="T48" fmla="*/ 2147483647 w 69"/>
                <a:gd name="T49" fmla="*/ 2147483647 h 20"/>
                <a:gd name="T50" fmla="*/ 2147483647 w 69"/>
                <a:gd name="T51" fmla="*/ 2147483647 h 20"/>
                <a:gd name="T52" fmla="*/ 2147483647 w 69"/>
                <a:gd name="T53" fmla="*/ 2147483647 h 20"/>
                <a:gd name="T54" fmla="*/ 2147483647 w 69"/>
                <a:gd name="T55" fmla="*/ 2147483647 h 20"/>
                <a:gd name="T56" fmla="*/ 2147483647 w 69"/>
                <a:gd name="T57" fmla="*/ 2147483647 h 20"/>
                <a:gd name="T58" fmla="*/ 2147483647 w 69"/>
                <a:gd name="T59" fmla="*/ 2147483647 h 20"/>
                <a:gd name="T60" fmla="*/ 2147483647 w 69"/>
                <a:gd name="T61" fmla="*/ 2147483647 h 20"/>
                <a:gd name="T62" fmla="*/ 2147483647 w 69"/>
                <a:gd name="T63" fmla="*/ 2147483647 h 20"/>
                <a:gd name="T64" fmla="*/ 2147483647 w 69"/>
                <a:gd name="T65" fmla="*/ 2147483647 h 20"/>
                <a:gd name="T66" fmla="*/ 2147483647 w 69"/>
                <a:gd name="T67" fmla="*/ 2147483647 h 20"/>
                <a:gd name="T68" fmla="*/ 2147483647 w 69"/>
                <a:gd name="T69" fmla="*/ 2147483647 h 20"/>
                <a:gd name="T70" fmla="*/ 2147483647 w 69"/>
                <a:gd name="T71" fmla="*/ 2147483647 h 20"/>
                <a:gd name="T72" fmla="*/ 2147483647 w 69"/>
                <a:gd name="T73" fmla="*/ 2147483647 h 20"/>
                <a:gd name="T74" fmla="*/ 2147483647 w 69"/>
                <a:gd name="T75" fmla="*/ 2147483647 h 20"/>
                <a:gd name="T76" fmla="*/ 2147483647 w 69"/>
                <a:gd name="T77" fmla="*/ 2147483647 h 20"/>
                <a:gd name="T78" fmla="*/ 2147483647 w 69"/>
                <a:gd name="T79" fmla="*/ 2147483647 h 20"/>
                <a:gd name="T80" fmla="*/ 2147483647 w 69"/>
                <a:gd name="T81" fmla="*/ 2147483647 h 20"/>
                <a:gd name="T82" fmla="*/ 2147483647 w 69"/>
                <a:gd name="T83" fmla="*/ 2147483647 h 20"/>
                <a:gd name="T84" fmla="*/ 2147483647 w 69"/>
                <a:gd name="T85" fmla="*/ 2147483647 h 20"/>
                <a:gd name="T86" fmla="*/ 2147483647 w 69"/>
                <a:gd name="T87" fmla="*/ 2147483647 h 20"/>
                <a:gd name="T88" fmla="*/ 2147483647 w 69"/>
                <a:gd name="T89" fmla="*/ 2147483647 h 20"/>
                <a:gd name="T90" fmla="*/ 2147483647 w 69"/>
                <a:gd name="T91" fmla="*/ 2147483647 h 20"/>
                <a:gd name="T92" fmla="*/ 2147483647 w 69"/>
                <a:gd name="T93" fmla="*/ 2147483647 h 20"/>
                <a:gd name="T94" fmla="*/ 2147483647 w 69"/>
                <a:gd name="T95" fmla="*/ 2147483647 h 20"/>
                <a:gd name="T96" fmla="*/ 2147483647 w 69"/>
                <a:gd name="T97" fmla="*/ 2147483647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20"/>
                <a:gd name="T149" fmla="*/ 69 w 69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5" name="Freeform 134"/>
            <p:cNvSpPr>
              <a:spLocks noEditPoints="1" noChangeArrowheads="1"/>
            </p:cNvSpPr>
            <p:nvPr/>
          </p:nvSpPr>
          <p:spPr bwMode="auto">
            <a:xfrm>
              <a:off x="8826500" y="2954338"/>
              <a:ext cx="68263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0 h 17"/>
                <a:gd name="T6" fmla="*/ 2147483647 w 18"/>
                <a:gd name="T7" fmla="*/ 0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6" name="Freeform 135"/>
            <p:cNvSpPr>
              <a:spLocks noEditPoints="1" noChangeArrowheads="1"/>
            </p:cNvSpPr>
            <p:nvPr/>
          </p:nvSpPr>
          <p:spPr bwMode="auto">
            <a:xfrm>
              <a:off x="5519738" y="4859338"/>
              <a:ext cx="95250" cy="8255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22"/>
                <a:gd name="T137" fmla="*/ 25 w 25"/>
                <a:gd name="T138" fmla="*/ 22 h 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7" name="Freeform 136"/>
            <p:cNvSpPr>
              <a:spLocks noEditPoints="1" noChangeArrowheads="1"/>
            </p:cNvSpPr>
            <p:nvPr/>
          </p:nvSpPr>
          <p:spPr bwMode="auto">
            <a:xfrm>
              <a:off x="5445125" y="4956175"/>
              <a:ext cx="258763" cy="71438"/>
            </a:xfrm>
            <a:custGeom>
              <a:avLst/>
              <a:gdLst>
                <a:gd name="T0" fmla="*/ 2147483647 w 69"/>
                <a:gd name="T1" fmla="*/ 2147483647 h 19"/>
                <a:gd name="T2" fmla="*/ 0 w 69"/>
                <a:gd name="T3" fmla="*/ 2147483647 h 19"/>
                <a:gd name="T4" fmla="*/ 2147483647 w 69"/>
                <a:gd name="T5" fmla="*/ 2147483647 h 19"/>
                <a:gd name="T6" fmla="*/ 2147483647 w 69"/>
                <a:gd name="T7" fmla="*/ 2147483647 h 19"/>
                <a:gd name="T8" fmla="*/ 2147483647 w 69"/>
                <a:gd name="T9" fmla="*/ 2147483647 h 19"/>
                <a:gd name="T10" fmla="*/ 2147483647 w 69"/>
                <a:gd name="T11" fmla="*/ 2147483647 h 19"/>
                <a:gd name="T12" fmla="*/ 2147483647 w 69"/>
                <a:gd name="T13" fmla="*/ 2147483647 h 19"/>
                <a:gd name="T14" fmla="*/ 2147483647 w 69"/>
                <a:gd name="T15" fmla="*/ 2147483647 h 19"/>
                <a:gd name="T16" fmla="*/ 2147483647 w 69"/>
                <a:gd name="T17" fmla="*/ 2147483647 h 19"/>
                <a:gd name="T18" fmla="*/ 2147483647 w 69"/>
                <a:gd name="T19" fmla="*/ 2147483647 h 19"/>
                <a:gd name="T20" fmla="*/ 2147483647 w 69"/>
                <a:gd name="T21" fmla="*/ 2147483647 h 19"/>
                <a:gd name="T22" fmla="*/ 2147483647 w 69"/>
                <a:gd name="T23" fmla="*/ 2147483647 h 19"/>
                <a:gd name="T24" fmla="*/ 2147483647 w 69"/>
                <a:gd name="T25" fmla="*/ 2147483647 h 19"/>
                <a:gd name="T26" fmla="*/ 2147483647 w 69"/>
                <a:gd name="T27" fmla="*/ 2147483647 h 19"/>
                <a:gd name="T28" fmla="*/ 2147483647 w 69"/>
                <a:gd name="T29" fmla="*/ 2147483647 h 19"/>
                <a:gd name="T30" fmla="*/ 2147483647 w 69"/>
                <a:gd name="T31" fmla="*/ 2147483647 h 19"/>
                <a:gd name="T32" fmla="*/ 2147483647 w 69"/>
                <a:gd name="T33" fmla="*/ 2147483647 h 19"/>
                <a:gd name="T34" fmla="*/ 2147483647 w 69"/>
                <a:gd name="T35" fmla="*/ 2147483647 h 19"/>
                <a:gd name="T36" fmla="*/ 2147483647 w 69"/>
                <a:gd name="T37" fmla="*/ 2147483647 h 19"/>
                <a:gd name="T38" fmla="*/ 2147483647 w 69"/>
                <a:gd name="T39" fmla="*/ 2147483647 h 19"/>
                <a:gd name="T40" fmla="*/ 2147483647 w 69"/>
                <a:gd name="T41" fmla="*/ 2147483647 h 19"/>
                <a:gd name="T42" fmla="*/ 2147483647 w 69"/>
                <a:gd name="T43" fmla="*/ 2147483647 h 19"/>
                <a:gd name="T44" fmla="*/ 2147483647 w 69"/>
                <a:gd name="T45" fmla="*/ 2147483647 h 19"/>
                <a:gd name="T46" fmla="*/ 2147483647 w 69"/>
                <a:gd name="T47" fmla="*/ 2147483647 h 19"/>
                <a:gd name="T48" fmla="*/ 2147483647 w 69"/>
                <a:gd name="T49" fmla="*/ 2147483647 h 19"/>
                <a:gd name="T50" fmla="*/ 2147483647 w 69"/>
                <a:gd name="T51" fmla="*/ 2147483647 h 19"/>
                <a:gd name="T52" fmla="*/ 2147483647 w 69"/>
                <a:gd name="T53" fmla="*/ 2147483647 h 19"/>
                <a:gd name="T54" fmla="*/ 2147483647 w 69"/>
                <a:gd name="T55" fmla="*/ 2147483647 h 19"/>
                <a:gd name="T56" fmla="*/ 2147483647 w 69"/>
                <a:gd name="T57" fmla="*/ 2147483647 h 19"/>
                <a:gd name="T58" fmla="*/ 2147483647 w 69"/>
                <a:gd name="T59" fmla="*/ 2147483647 h 19"/>
                <a:gd name="T60" fmla="*/ 2147483647 w 69"/>
                <a:gd name="T61" fmla="*/ 2147483647 h 19"/>
                <a:gd name="T62" fmla="*/ 2147483647 w 69"/>
                <a:gd name="T63" fmla="*/ 2147483647 h 19"/>
                <a:gd name="T64" fmla="*/ 2147483647 w 69"/>
                <a:gd name="T65" fmla="*/ 2147483647 h 19"/>
                <a:gd name="T66" fmla="*/ 2147483647 w 69"/>
                <a:gd name="T67" fmla="*/ 2147483647 h 19"/>
                <a:gd name="T68" fmla="*/ 2147483647 w 69"/>
                <a:gd name="T69" fmla="*/ 2147483647 h 19"/>
                <a:gd name="T70" fmla="*/ 2147483647 w 69"/>
                <a:gd name="T71" fmla="*/ 2147483647 h 19"/>
                <a:gd name="T72" fmla="*/ 2147483647 w 69"/>
                <a:gd name="T73" fmla="*/ 2147483647 h 19"/>
                <a:gd name="T74" fmla="*/ 2147483647 w 69"/>
                <a:gd name="T75" fmla="*/ 2147483647 h 19"/>
                <a:gd name="T76" fmla="*/ 2147483647 w 69"/>
                <a:gd name="T77" fmla="*/ 2147483647 h 19"/>
                <a:gd name="T78" fmla="*/ 2147483647 w 69"/>
                <a:gd name="T79" fmla="*/ 2147483647 h 19"/>
                <a:gd name="T80" fmla="*/ 2147483647 w 69"/>
                <a:gd name="T81" fmla="*/ 2147483647 h 19"/>
                <a:gd name="T82" fmla="*/ 2147483647 w 69"/>
                <a:gd name="T83" fmla="*/ 2147483647 h 19"/>
                <a:gd name="T84" fmla="*/ 2147483647 w 69"/>
                <a:gd name="T85" fmla="*/ 2147483647 h 19"/>
                <a:gd name="T86" fmla="*/ 2147483647 w 69"/>
                <a:gd name="T87" fmla="*/ 2147483647 h 19"/>
                <a:gd name="T88" fmla="*/ 2147483647 w 69"/>
                <a:gd name="T89" fmla="*/ 2147483647 h 19"/>
                <a:gd name="T90" fmla="*/ 2147483647 w 69"/>
                <a:gd name="T91" fmla="*/ 2147483647 h 19"/>
                <a:gd name="T92" fmla="*/ 2147483647 w 69"/>
                <a:gd name="T93" fmla="*/ 2147483647 h 19"/>
                <a:gd name="T94" fmla="*/ 2147483647 w 69"/>
                <a:gd name="T95" fmla="*/ 2147483647 h 19"/>
                <a:gd name="T96" fmla="*/ 2147483647 w 69"/>
                <a:gd name="T97" fmla="*/ 2147483647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19"/>
                <a:gd name="T149" fmla="*/ 69 w 69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8" name="Freeform 137"/>
            <p:cNvSpPr>
              <a:spLocks noEditPoints="1" noChangeArrowheads="1"/>
            </p:cNvSpPr>
            <p:nvPr/>
          </p:nvSpPr>
          <p:spPr bwMode="auto">
            <a:xfrm>
              <a:off x="5532438" y="5046663"/>
              <a:ext cx="66675" cy="63500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2147483647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2147483647 w 18"/>
                <a:gd name="T15" fmla="*/ 2147483647 h 17"/>
                <a:gd name="T16" fmla="*/ 2147483647 w 18"/>
                <a:gd name="T17" fmla="*/ 2147483647 h 17"/>
                <a:gd name="T18" fmla="*/ 2147483647 w 18"/>
                <a:gd name="T19" fmla="*/ 2147483647 h 17"/>
                <a:gd name="T20" fmla="*/ 2147483647 w 18"/>
                <a:gd name="T21" fmla="*/ 2147483647 h 17"/>
                <a:gd name="T22" fmla="*/ 2147483647 w 18"/>
                <a:gd name="T23" fmla="*/ 2147483647 h 17"/>
                <a:gd name="T24" fmla="*/ 2147483647 w 18"/>
                <a:gd name="T25" fmla="*/ 2147483647 h 17"/>
                <a:gd name="T26" fmla="*/ 2147483647 w 18"/>
                <a:gd name="T27" fmla="*/ 2147483647 h 17"/>
                <a:gd name="T28" fmla="*/ 2147483647 w 18"/>
                <a:gd name="T29" fmla="*/ 2147483647 h 17"/>
                <a:gd name="T30" fmla="*/ 2147483647 w 18"/>
                <a:gd name="T31" fmla="*/ 2147483647 h 17"/>
                <a:gd name="T32" fmla="*/ 2147483647 w 18"/>
                <a:gd name="T33" fmla="*/ 2147483647 h 17"/>
                <a:gd name="T34" fmla="*/ 2147483647 w 18"/>
                <a:gd name="T35" fmla="*/ 2147483647 h 17"/>
                <a:gd name="T36" fmla="*/ 2147483647 w 18"/>
                <a:gd name="T37" fmla="*/ 2147483647 h 17"/>
                <a:gd name="T38" fmla="*/ 2147483647 w 18"/>
                <a:gd name="T39" fmla="*/ 2147483647 h 17"/>
                <a:gd name="T40" fmla="*/ 2147483647 w 18"/>
                <a:gd name="T41" fmla="*/ 2147483647 h 17"/>
                <a:gd name="T42" fmla="*/ 2147483647 w 18"/>
                <a:gd name="T43" fmla="*/ 2147483647 h 17"/>
                <a:gd name="T44" fmla="*/ 2147483647 w 18"/>
                <a:gd name="T45" fmla="*/ 2147483647 h 17"/>
                <a:gd name="T46" fmla="*/ 2147483647 w 18"/>
                <a:gd name="T47" fmla="*/ 2147483647 h 17"/>
                <a:gd name="T48" fmla="*/ 2147483647 w 18"/>
                <a:gd name="T49" fmla="*/ 2147483647 h 17"/>
                <a:gd name="T50" fmla="*/ 2147483647 w 18"/>
                <a:gd name="T51" fmla="*/ 2147483647 h 17"/>
                <a:gd name="T52" fmla="*/ 2147483647 w 18"/>
                <a:gd name="T53" fmla="*/ 2147483647 h 17"/>
                <a:gd name="T54" fmla="*/ 2147483647 w 18"/>
                <a:gd name="T55" fmla="*/ 2147483647 h 17"/>
                <a:gd name="T56" fmla="*/ 2147483647 w 18"/>
                <a:gd name="T57" fmla="*/ 2147483647 h 17"/>
                <a:gd name="T58" fmla="*/ 2147483647 w 18"/>
                <a:gd name="T59" fmla="*/ 2147483647 h 17"/>
                <a:gd name="T60" fmla="*/ 2147483647 w 18"/>
                <a:gd name="T61" fmla="*/ 2147483647 h 17"/>
                <a:gd name="T62" fmla="*/ 2147483647 w 18"/>
                <a:gd name="T63" fmla="*/ 2147483647 h 17"/>
                <a:gd name="T64" fmla="*/ 2147483647 w 18"/>
                <a:gd name="T65" fmla="*/ 2147483647 h 17"/>
                <a:gd name="T66" fmla="*/ 2147483647 w 18"/>
                <a:gd name="T67" fmla="*/ 2147483647 h 17"/>
                <a:gd name="T68" fmla="*/ 2147483647 w 18"/>
                <a:gd name="T69" fmla="*/ 2147483647 h 17"/>
                <a:gd name="T70" fmla="*/ 2147483647 w 18"/>
                <a:gd name="T71" fmla="*/ 2147483647 h 17"/>
                <a:gd name="T72" fmla="*/ 2147483647 w 18"/>
                <a:gd name="T73" fmla="*/ 2147483647 h 17"/>
                <a:gd name="T74" fmla="*/ 2147483647 w 18"/>
                <a:gd name="T75" fmla="*/ 2147483647 h 17"/>
                <a:gd name="T76" fmla="*/ 2147483647 w 18"/>
                <a:gd name="T77" fmla="*/ 2147483647 h 17"/>
                <a:gd name="T78" fmla="*/ 2147483647 w 18"/>
                <a:gd name="T79" fmla="*/ 2147483647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17"/>
                <a:gd name="T122" fmla="*/ 18 w 18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9" name="Freeform 138"/>
            <p:cNvSpPr>
              <a:spLocks noEditPoints="1" noChangeArrowheads="1"/>
            </p:cNvSpPr>
            <p:nvPr/>
          </p:nvSpPr>
          <p:spPr bwMode="auto">
            <a:xfrm>
              <a:off x="10556875" y="1476375"/>
              <a:ext cx="203200" cy="188913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0" name="Freeform 139"/>
            <p:cNvSpPr>
              <a:spLocks noEditPoints="1" noChangeArrowheads="1"/>
            </p:cNvSpPr>
            <p:nvPr/>
          </p:nvSpPr>
          <p:spPr bwMode="auto">
            <a:xfrm>
              <a:off x="7926388" y="4848225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0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1" name="Freeform 140"/>
            <p:cNvSpPr>
              <a:spLocks noEditPoints="1" noChangeArrowheads="1"/>
            </p:cNvSpPr>
            <p:nvPr/>
          </p:nvSpPr>
          <p:spPr bwMode="auto">
            <a:xfrm>
              <a:off x="11109325" y="131763"/>
              <a:ext cx="198438" cy="18732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2147483647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2" name="Freeform 141"/>
            <p:cNvSpPr>
              <a:spLocks noEditPoints="1" noChangeArrowheads="1"/>
            </p:cNvSpPr>
            <p:nvPr/>
          </p:nvSpPr>
          <p:spPr bwMode="auto">
            <a:xfrm>
              <a:off x="11382375" y="3141663"/>
              <a:ext cx="203200" cy="187325"/>
            </a:xfrm>
            <a:custGeom>
              <a:avLst/>
              <a:gdLst>
                <a:gd name="T0" fmla="*/ 2147483647 w 54"/>
                <a:gd name="T1" fmla="*/ 0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3" name="Freeform 142"/>
            <p:cNvSpPr>
              <a:spLocks noEditPoints="1" noChangeArrowheads="1"/>
            </p:cNvSpPr>
            <p:nvPr/>
          </p:nvSpPr>
          <p:spPr bwMode="auto">
            <a:xfrm>
              <a:off x="9048750" y="4752975"/>
              <a:ext cx="198438" cy="188913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2147483647 w 53"/>
                <a:gd name="T5" fmla="*/ 0 h 50"/>
                <a:gd name="T6" fmla="*/ 2147483647 w 53"/>
                <a:gd name="T7" fmla="*/ 2147483647 h 50"/>
                <a:gd name="T8" fmla="*/ 2147483647 w 53"/>
                <a:gd name="T9" fmla="*/ 2147483647 h 50"/>
                <a:gd name="T10" fmla="*/ 2147483647 w 53"/>
                <a:gd name="T11" fmla="*/ 2147483647 h 50"/>
                <a:gd name="T12" fmla="*/ 2147483647 w 53"/>
                <a:gd name="T13" fmla="*/ 2147483647 h 50"/>
                <a:gd name="T14" fmla="*/ 2147483647 w 53"/>
                <a:gd name="T15" fmla="*/ 2147483647 h 50"/>
                <a:gd name="T16" fmla="*/ 2147483647 w 53"/>
                <a:gd name="T17" fmla="*/ 2147483647 h 50"/>
                <a:gd name="T18" fmla="*/ 2147483647 w 53"/>
                <a:gd name="T19" fmla="*/ 2147483647 h 50"/>
                <a:gd name="T20" fmla="*/ 2147483647 w 53"/>
                <a:gd name="T21" fmla="*/ 2147483647 h 50"/>
                <a:gd name="T22" fmla="*/ 2147483647 w 53"/>
                <a:gd name="T23" fmla="*/ 2147483647 h 50"/>
                <a:gd name="T24" fmla="*/ 2147483647 w 53"/>
                <a:gd name="T25" fmla="*/ 2147483647 h 50"/>
                <a:gd name="T26" fmla="*/ 2147483647 w 53"/>
                <a:gd name="T27" fmla="*/ 2147483647 h 50"/>
                <a:gd name="T28" fmla="*/ 2147483647 w 53"/>
                <a:gd name="T29" fmla="*/ 2147483647 h 50"/>
                <a:gd name="T30" fmla="*/ 2147483647 w 53"/>
                <a:gd name="T31" fmla="*/ 2147483647 h 50"/>
                <a:gd name="T32" fmla="*/ 2147483647 w 53"/>
                <a:gd name="T33" fmla="*/ 2147483647 h 50"/>
                <a:gd name="T34" fmla="*/ 2147483647 w 53"/>
                <a:gd name="T35" fmla="*/ 2147483647 h 50"/>
                <a:gd name="T36" fmla="*/ 2147483647 w 53"/>
                <a:gd name="T37" fmla="*/ 2147483647 h 50"/>
                <a:gd name="T38" fmla="*/ 2147483647 w 53"/>
                <a:gd name="T39" fmla="*/ 2147483647 h 50"/>
                <a:gd name="T40" fmla="*/ 2147483647 w 53"/>
                <a:gd name="T41" fmla="*/ 2147483647 h 50"/>
                <a:gd name="T42" fmla="*/ 2147483647 w 53"/>
                <a:gd name="T43" fmla="*/ 2147483647 h 50"/>
                <a:gd name="T44" fmla="*/ 2147483647 w 53"/>
                <a:gd name="T45" fmla="*/ 2147483647 h 50"/>
                <a:gd name="T46" fmla="*/ 2147483647 w 53"/>
                <a:gd name="T47" fmla="*/ 2147483647 h 50"/>
                <a:gd name="T48" fmla="*/ 2147483647 w 53"/>
                <a:gd name="T49" fmla="*/ 2147483647 h 50"/>
                <a:gd name="T50" fmla="*/ 2147483647 w 53"/>
                <a:gd name="T51" fmla="*/ 2147483647 h 50"/>
                <a:gd name="T52" fmla="*/ 2147483647 w 53"/>
                <a:gd name="T53" fmla="*/ 2147483647 h 50"/>
                <a:gd name="T54" fmla="*/ 2147483647 w 53"/>
                <a:gd name="T55" fmla="*/ 2147483647 h 50"/>
                <a:gd name="T56" fmla="*/ 2147483647 w 53"/>
                <a:gd name="T57" fmla="*/ 2147483647 h 50"/>
                <a:gd name="T58" fmla="*/ 2147483647 w 53"/>
                <a:gd name="T59" fmla="*/ 2147483647 h 50"/>
                <a:gd name="T60" fmla="*/ 2147483647 w 53"/>
                <a:gd name="T61" fmla="*/ 2147483647 h 50"/>
                <a:gd name="T62" fmla="*/ 2147483647 w 53"/>
                <a:gd name="T63" fmla="*/ 2147483647 h 50"/>
                <a:gd name="T64" fmla="*/ 2147483647 w 53"/>
                <a:gd name="T65" fmla="*/ 2147483647 h 50"/>
                <a:gd name="T66" fmla="*/ 2147483647 w 53"/>
                <a:gd name="T67" fmla="*/ 2147483647 h 50"/>
                <a:gd name="T68" fmla="*/ 2147483647 w 53"/>
                <a:gd name="T69" fmla="*/ 2147483647 h 50"/>
                <a:gd name="T70" fmla="*/ 2147483647 w 53"/>
                <a:gd name="T71" fmla="*/ 2147483647 h 50"/>
                <a:gd name="T72" fmla="*/ 2147483647 w 53"/>
                <a:gd name="T73" fmla="*/ 2147483647 h 50"/>
                <a:gd name="T74" fmla="*/ 2147483647 w 53"/>
                <a:gd name="T75" fmla="*/ 2147483647 h 50"/>
                <a:gd name="T76" fmla="*/ 2147483647 w 53"/>
                <a:gd name="T77" fmla="*/ 2147483647 h 50"/>
                <a:gd name="T78" fmla="*/ 2147483647 w 53"/>
                <a:gd name="T79" fmla="*/ 2147483647 h 50"/>
                <a:gd name="T80" fmla="*/ 2147483647 w 53"/>
                <a:gd name="T81" fmla="*/ 2147483647 h 50"/>
                <a:gd name="T82" fmla="*/ 2147483647 w 53"/>
                <a:gd name="T83" fmla="*/ 2147483647 h 50"/>
                <a:gd name="T84" fmla="*/ 2147483647 w 53"/>
                <a:gd name="T85" fmla="*/ 2147483647 h 50"/>
                <a:gd name="T86" fmla="*/ 2147483647 w 53"/>
                <a:gd name="T87" fmla="*/ 2147483647 h 50"/>
                <a:gd name="T88" fmla="*/ 2147483647 w 53"/>
                <a:gd name="T89" fmla="*/ 2147483647 h 50"/>
                <a:gd name="T90" fmla="*/ 2147483647 w 53"/>
                <a:gd name="T91" fmla="*/ 2147483647 h 50"/>
                <a:gd name="T92" fmla="*/ 2147483647 w 53"/>
                <a:gd name="T93" fmla="*/ 2147483647 h 50"/>
                <a:gd name="T94" fmla="*/ 2147483647 w 53"/>
                <a:gd name="T95" fmla="*/ 2147483647 h 50"/>
                <a:gd name="T96" fmla="*/ 2147483647 w 53"/>
                <a:gd name="T97" fmla="*/ 2147483647 h 50"/>
                <a:gd name="T98" fmla="*/ 2147483647 w 53"/>
                <a:gd name="T99" fmla="*/ 2147483647 h 50"/>
                <a:gd name="T100" fmla="*/ 2147483647 w 53"/>
                <a:gd name="T101" fmla="*/ 2147483647 h 50"/>
                <a:gd name="T102" fmla="*/ 2147483647 w 53"/>
                <a:gd name="T103" fmla="*/ 2147483647 h 50"/>
                <a:gd name="T104" fmla="*/ 2147483647 w 53"/>
                <a:gd name="T105" fmla="*/ 2147483647 h 50"/>
                <a:gd name="T106" fmla="*/ 2147483647 w 53"/>
                <a:gd name="T107" fmla="*/ 2147483647 h 50"/>
                <a:gd name="T108" fmla="*/ 2147483647 w 53"/>
                <a:gd name="T109" fmla="*/ 2147483647 h 50"/>
                <a:gd name="T110" fmla="*/ 2147483647 w 53"/>
                <a:gd name="T111" fmla="*/ 2147483647 h 50"/>
                <a:gd name="T112" fmla="*/ 2147483647 w 53"/>
                <a:gd name="T113" fmla="*/ 2147483647 h 50"/>
                <a:gd name="T114" fmla="*/ 2147483647 w 53"/>
                <a:gd name="T115" fmla="*/ 2147483647 h 50"/>
                <a:gd name="T116" fmla="*/ 2147483647 w 53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"/>
                <a:gd name="T178" fmla="*/ 0 h 50"/>
                <a:gd name="T179" fmla="*/ 53 w 53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4" name="Freeform 143"/>
            <p:cNvSpPr>
              <a:spLocks noEditPoints="1" noChangeArrowheads="1"/>
            </p:cNvSpPr>
            <p:nvPr/>
          </p:nvSpPr>
          <p:spPr bwMode="auto">
            <a:xfrm>
              <a:off x="10283825" y="4057650"/>
              <a:ext cx="201613" cy="188913"/>
            </a:xfrm>
            <a:custGeom>
              <a:avLst/>
              <a:gdLst>
                <a:gd name="T0" fmla="*/ 2147483647 w 54"/>
                <a:gd name="T1" fmla="*/ 2147483647 h 50"/>
                <a:gd name="T2" fmla="*/ 2147483647 w 54"/>
                <a:gd name="T3" fmla="*/ 2147483647 h 50"/>
                <a:gd name="T4" fmla="*/ 2147483647 w 54"/>
                <a:gd name="T5" fmla="*/ 2147483647 h 50"/>
                <a:gd name="T6" fmla="*/ 2147483647 w 54"/>
                <a:gd name="T7" fmla="*/ 2147483647 h 50"/>
                <a:gd name="T8" fmla="*/ 2147483647 w 54"/>
                <a:gd name="T9" fmla="*/ 2147483647 h 50"/>
                <a:gd name="T10" fmla="*/ 2147483647 w 54"/>
                <a:gd name="T11" fmla="*/ 2147483647 h 50"/>
                <a:gd name="T12" fmla="*/ 2147483647 w 54"/>
                <a:gd name="T13" fmla="*/ 2147483647 h 50"/>
                <a:gd name="T14" fmla="*/ 2147483647 w 54"/>
                <a:gd name="T15" fmla="*/ 2147483647 h 50"/>
                <a:gd name="T16" fmla="*/ 2147483647 w 54"/>
                <a:gd name="T17" fmla="*/ 2147483647 h 50"/>
                <a:gd name="T18" fmla="*/ 2147483647 w 54"/>
                <a:gd name="T19" fmla="*/ 2147483647 h 50"/>
                <a:gd name="T20" fmla="*/ 2147483647 w 54"/>
                <a:gd name="T21" fmla="*/ 2147483647 h 50"/>
                <a:gd name="T22" fmla="*/ 2147483647 w 54"/>
                <a:gd name="T23" fmla="*/ 2147483647 h 50"/>
                <a:gd name="T24" fmla="*/ 2147483647 w 54"/>
                <a:gd name="T25" fmla="*/ 2147483647 h 50"/>
                <a:gd name="T26" fmla="*/ 2147483647 w 54"/>
                <a:gd name="T27" fmla="*/ 2147483647 h 50"/>
                <a:gd name="T28" fmla="*/ 2147483647 w 54"/>
                <a:gd name="T29" fmla="*/ 2147483647 h 50"/>
                <a:gd name="T30" fmla="*/ 2147483647 w 54"/>
                <a:gd name="T31" fmla="*/ 2147483647 h 50"/>
                <a:gd name="T32" fmla="*/ 2147483647 w 54"/>
                <a:gd name="T33" fmla="*/ 2147483647 h 50"/>
                <a:gd name="T34" fmla="*/ 2147483647 w 54"/>
                <a:gd name="T35" fmla="*/ 2147483647 h 50"/>
                <a:gd name="T36" fmla="*/ 2147483647 w 54"/>
                <a:gd name="T37" fmla="*/ 2147483647 h 50"/>
                <a:gd name="T38" fmla="*/ 2147483647 w 54"/>
                <a:gd name="T39" fmla="*/ 2147483647 h 50"/>
                <a:gd name="T40" fmla="*/ 2147483647 w 54"/>
                <a:gd name="T41" fmla="*/ 2147483647 h 50"/>
                <a:gd name="T42" fmla="*/ 2147483647 w 54"/>
                <a:gd name="T43" fmla="*/ 2147483647 h 50"/>
                <a:gd name="T44" fmla="*/ 2147483647 w 54"/>
                <a:gd name="T45" fmla="*/ 2147483647 h 50"/>
                <a:gd name="T46" fmla="*/ 2147483647 w 54"/>
                <a:gd name="T47" fmla="*/ 2147483647 h 50"/>
                <a:gd name="T48" fmla="*/ 2147483647 w 54"/>
                <a:gd name="T49" fmla="*/ 2147483647 h 50"/>
                <a:gd name="T50" fmla="*/ 2147483647 w 54"/>
                <a:gd name="T51" fmla="*/ 2147483647 h 50"/>
                <a:gd name="T52" fmla="*/ 2147483647 w 54"/>
                <a:gd name="T53" fmla="*/ 2147483647 h 50"/>
                <a:gd name="T54" fmla="*/ 2147483647 w 54"/>
                <a:gd name="T55" fmla="*/ 2147483647 h 50"/>
                <a:gd name="T56" fmla="*/ 2147483647 w 54"/>
                <a:gd name="T57" fmla="*/ 2147483647 h 50"/>
                <a:gd name="T58" fmla="*/ 2147483647 w 54"/>
                <a:gd name="T59" fmla="*/ 2147483647 h 50"/>
                <a:gd name="T60" fmla="*/ 2147483647 w 54"/>
                <a:gd name="T61" fmla="*/ 2147483647 h 50"/>
                <a:gd name="T62" fmla="*/ 2147483647 w 54"/>
                <a:gd name="T63" fmla="*/ 2147483647 h 50"/>
                <a:gd name="T64" fmla="*/ 2147483647 w 54"/>
                <a:gd name="T65" fmla="*/ 2147483647 h 50"/>
                <a:gd name="T66" fmla="*/ 2147483647 w 54"/>
                <a:gd name="T67" fmla="*/ 2147483647 h 50"/>
                <a:gd name="T68" fmla="*/ 2147483647 w 54"/>
                <a:gd name="T69" fmla="*/ 2147483647 h 50"/>
                <a:gd name="T70" fmla="*/ 2147483647 w 54"/>
                <a:gd name="T71" fmla="*/ 2147483647 h 50"/>
                <a:gd name="T72" fmla="*/ 2147483647 w 54"/>
                <a:gd name="T73" fmla="*/ 2147483647 h 50"/>
                <a:gd name="T74" fmla="*/ 2147483647 w 54"/>
                <a:gd name="T75" fmla="*/ 2147483647 h 50"/>
                <a:gd name="T76" fmla="*/ 2147483647 w 54"/>
                <a:gd name="T77" fmla="*/ 2147483647 h 50"/>
                <a:gd name="T78" fmla="*/ 2147483647 w 54"/>
                <a:gd name="T79" fmla="*/ 2147483647 h 50"/>
                <a:gd name="T80" fmla="*/ 2147483647 w 54"/>
                <a:gd name="T81" fmla="*/ 2147483647 h 50"/>
                <a:gd name="T82" fmla="*/ 2147483647 w 54"/>
                <a:gd name="T83" fmla="*/ 2147483647 h 50"/>
                <a:gd name="T84" fmla="*/ 2147483647 w 54"/>
                <a:gd name="T85" fmla="*/ 2147483647 h 50"/>
                <a:gd name="T86" fmla="*/ 2147483647 w 54"/>
                <a:gd name="T87" fmla="*/ 2147483647 h 50"/>
                <a:gd name="T88" fmla="*/ 2147483647 w 54"/>
                <a:gd name="T89" fmla="*/ 2147483647 h 50"/>
                <a:gd name="T90" fmla="*/ 2147483647 w 54"/>
                <a:gd name="T91" fmla="*/ 2147483647 h 50"/>
                <a:gd name="T92" fmla="*/ 2147483647 w 54"/>
                <a:gd name="T93" fmla="*/ 2147483647 h 50"/>
                <a:gd name="T94" fmla="*/ 2147483647 w 54"/>
                <a:gd name="T95" fmla="*/ 2147483647 h 50"/>
                <a:gd name="T96" fmla="*/ 2147483647 w 54"/>
                <a:gd name="T97" fmla="*/ 2147483647 h 50"/>
                <a:gd name="T98" fmla="*/ 2147483647 w 54"/>
                <a:gd name="T99" fmla="*/ 2147483647 h 50"/>
                <a:gd name="T100" fmla="*/ 2147483647 w 54"/>
                <a:gd name="T101" fmla="*/ 2147483647 h 50"/>
                <a:gd name="T102" fmla="*/ 2147483647 w 54"/>
                <a:gd name="T103" fmla="*/ 2147483647 h 50"/>
                <a:gd name="T104" fmla="*/ 2147483647 w 54"/>
                <a:gd name="T105" fmla="*/ 2147483647 h 50"/>
                <a:gd name="T106" fmla="*/ 2147483647 w 54"/>
                <a:gd name="T107" fmla="*/ 2147483647 h 50"/>
                <a:gd name="T108" fmla="*/ 2147483647 w 54"/>
                <a:gd name="T109" fmla="*/ 2147483647 h 50"/>
                <a:gd name="T110" fmla="*/ 2147483647 w 54"/>
                <a:gd name="T111" fmla="*/ 2147483647 h 50"/>
                <a:gd name="T112" fmla="*/ 2147483647 w 54"/>
                <a:gd name="T113" fmla="*/ 2147483647 h 50"/>
                <a:gd name="T114" fmla="*/ 2147483647 w 54"/>
                <a:gd name="T115" fmla="*/ 2147483647 h 50"/>
                <a:gd name="T116" fmla="*/ 2147483647 w 54"/>
                <a:gd name="T117" fmla="*/ 2147483647 h 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"/>
                <a:gd name="T178" fmla="*/ 0 h 50"/>
                <a:gd name="T179" fmla="*/ 54 w 54"/>
                <a:gd name="T180" fmla="*/ 50 h 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5" name="Freeform 144"/>
            <p:cNvSpPr>
              <a:spLocks noEditPoints="1" noChangeArrowheads="1"/>
            </p:cNvSpPr>
            <p:nvPr/>
          </p:nvSpPr>
          <p:spPr bwMode="auto">
            <a:xfrm>
              <a:off x="10001250" y="386715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6" name="Freeform 145"/>
            <p:cNvSpPr>
              <a:spLocks noEditPoints="1" noChangeArrowheads="1"/>
            </p:cNvSpPr>
            <p:nvPr/>
          </p:nvSpPr>
          <p:spPr bwMode="auto">
            <a:xfrm>
              <a:off x="7945438" y="4329113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7" name="Freeform 146"/>
            <p:cNvSpPr>
              <a:spLocks noEditPoints="1" noChangeArrowheads="1"/>
            </p:cNvSpPr>
            <p:nvPr/>
          </p:nvSpPr>
          <p:spPr bwMode="auto">
            <a:xfrm>
              <a:off x="6740525" y="4178300"/>
              <a:ext cx="165100" cy="176213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0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2147483647 w 44"/>
                <a:gd name="T15" fmla="*/ 2147483647 h 47"/>
                <a:gd name="T16" fmla="*/ 2147483647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2147483647 h 47"/>
                <a:gd name="T52" fmla="*/ 2147483647 w 44"/>
                <a:gd name="T53" fmla="*/ 2147483647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2147483647 w 44"/>
                <a:gd name="T59" fmla="*/ 2147483647 h 47"/>
                <a:gd name="T60" fmla="*/ 2147483647 w 44"/>
                <a:gd name="T61" fmla="*/ 2147483647 h 47"/>
                <a:gd name="T62" fmla="*/ 2147483647 w 44"/>
                <a:gd name="T63" fmla="*/ 2147483647 h 47"/>
                <a:gd name="T64" fmla="*/ 2147483647 w 44"/>
                <a:gd name="T65" fmla="*/ 2147483647 h 47"/>
                <a:gd name="T66" fmla="*/ 2147483647 w 44"/>
                <a:gd name="T67" fmla="*/ 2147483647 h 47"/>
                <a:gd name="T68" fmla="*/ 2147483647 w 44"/>
                <a:gd name="T69" fmla="*/ 2147483647 h 47"/>
                <a:gd name="T70" fmla="*/ 2147483647 w 44"/>
                <a:gd name="T71" fmla="*/ 2147483647 h 47"/>
                <a:gd name="T72" fmla="*/ 2147483647 w 44"/>
                <a:gd name="T73" fmla="*/ 2147483647 h 47"/>
                <a:gd name="T74" fmla="*/ 2147483647 w 44"/>
                <a:gd name="T75" fmla="*/ 2147483647 h 47"/>
                <a:gd name="T76" fmla="*/ 2147483647 w 44"/>
                <a:gd name="T77" fmla="*/ 2147483647 h 47"/>
                <a:gd name="T78" fmla="*/ 2147483647 w 44"/>
                <a:gd name="T79" fmla="*/ 2147483647 h 47"/>
                <a:gd name="T80" fmla="*/ 2147483647 w 44"/>
                <a:gd name="T81" fmla="*/ 2147483647 h 47"/>
                <a:gd name="T82" fmla="*/ 2147483647 w 44"/>
                <a:gd name="T83" fmla="*/ 2147483647 h 47"/>
                <a:gd name="T84" fmla="*/ 2147483647 w 44"/>
                <a:gd name="T85" fmla="*/ 2147483647 h 47"/>
                <a:gd name="T86" fmla="*/ 2147483647 w 44"/>
                <a:gd name="T87" fmla="*/ 2147483647 h 47"/>
                <a:gd name="T88" fmla="*/ 2147483647 w 44"/>
                <a:gd name="T89" fmla="*/ 2147483647 h 47"/>
                <a:gd name="T90" fmla="*/ 2147483647 w 44"/>
                <a:gd name="T91" fmla="*/ 2147483647 h 47"/>
                <a:gd name="T92" fmla="*/ 2147483647 w 44"/>
                <a:gd name="T93" fmla="*/ 2147483647 h 47"/>
                <a:gd name="T94" fmla="*/ 2147483647 w 44"/>
                <a:gd name="T95" fmla="*/ 2147483647 h 47"/>
                <a:gd name="T96" fmla="*/ 2147483647 w 44"/>
                <a:gd name="T97" fmla="*/ 2147483647 h 47"/>
                <a:gd name="T98" fmla="*/ 2147483647 w 44"/>
                <a:gd name="T99" fmla="*/ 2147483647 h 47"/>
                <a:gd name="T100" fmla="*/ 2147483647 w 44"/>
                <a:gd name="T101" fmla="*/ 2147483647 h 47"/>
                <a:gd name="T102" fmla="*/ 2147483647 w 44"/>
                <a:gd name="T103" fmla="*/ 2147483647 h 47"/>
                <a:gd name="T104" fmla="*/ 2147483647 w 44"/>
                <a:gd name="T105" fmla="*/ 2147483647 h 47"/>
                <a:gd name="T106" fmla="*/ 2147483647 w 44"/>
                <a:gd name="T107" fmla="*/ 2147483647 h 47"/>
                <a:gd name="T108" fmla="*/ 2147483647 w 44"/>
                <a:gd name="T109" fmla="*/ 2147483647 h 47"/>
                <a:gd name="T110" fmla="*/ 2147483647 w 44"/>
                <a:gd name="T111" fmla="*/ 2147483647 h 47"/>
                <a:gd name="T112" fmla="*/ 2147483647 w 44"/>
                <a:gd name="T113" fmla="*/ 2147483647 h 47"/>
                <a:gd name="T114" fmla="*/ 2147483647 w 44"/>
                <a:gd name="T115" fmla="*/ 2147483647 h 47"/>
                <a:gd name="T116" fmla="*/ 2147483647 w 44"/>
                <a:gd name="T117" fmla="*/ 2147483647 h 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47"/>
                <a:gd name="T179" fmla="*/ 44 w 44"/>
                <a:gd name="T180" fmla="*/ 47 h 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8" name="Freeform 147"/>
            <p:cNvSpPr>
              <a:spLocks noEditPoints="1" noChangeArrowheads="1"/>
            </p:cNvSpPr>
            <p:nvPr/>
          </p:nvSpPr>
          <p:spPr bwMode="auto">
            <a:xfrm>
              <a:off x="8729663" y="1360488"/>
              <a:ext cx="468313" cy="495300"/>
            </a:xfrm>
            <a:custGeom>
              <a:avLst/>
              <a:gdLst>
                <a:gd name="T0" fmla="*/ 2147483647 w 125"/>
                <a:gd name="T1" fmla="*/ 2147483647 h 132"/>
                <a:gd name="T2" fmla="*/ 2147483647 w 125"/>
                <a:gd name="T3" fmla="*/ 2147483647 h 132"/>
                <a:gd name="T4" fmla="*/ 2147483647 w 125"/>
                <a:gd name="T5" fmla="*/ 2147483647 h 132"/>
                <a:gd name="T6" fmla="*/ 2147483647 w 125"/>
                <a:gd name="T7" fmla="*/ 2147483647 h 132"/>
                <a:gd name="T8" fmla="*/ 2147483647 w 125"/>
                <a:gd name="T9" fmla="*/ 2147483647 h 132"/>
                <a:gd name="T10" fmla="*/ 2147483647 w 125"/>
                <a:gd name="T11" fmla="*/ 2147483647 h 132"/>
                <a:gd name="T12" fmla="*/ 2147483647 w 125"/>
                <a:gd name="T13" fmla="*/ 2147483647 h 132"/>
                <a:gd name="T14" fmla="*/ 2147483647 w 125"/>
                <a:gd name="T15" fmla="*/ 2147483647 h 132"/>
                <a:gd name="T16" fmla="*/ 2147483647 w 125"/>
                <a:gd name="T17" fmla="*/ 2147483647 h 132"/>
                <a:gd name="T18" fmla="*/ 2147483647 w 125"/>
                <a:gd name="T19" fmla="*/ 2147483647 h 132"/>
                <a:gd name="T20" fmla="*/ 2147483647 w 125"/>
                <a:gd name="T21" fmla="*/ 2147483647 h 132"/>
                <a:gd name="T22" fmla="*/ 2147483647 w 125"/>
                <a:gd name="T23" fmla="*/ 2147483647 h 132"/>
                <a:gd name="T24" fmla="*/ 2147483647 w 125"/>
                <a:gd name="T25" fmla="*/ 2147483647 h 132"/>
                <a:gd name="T26" fmla="*/ 2147483647 w 125"/>
                <a:gd name="T27" fmla="*/ 2147483647 h 132"/>
                <a:gd name="T28" fmla="*/ 2147483647 w 125"/>
                <a:gd name="T29" fmla="*/ 2147483647 h 132"/>
                <a:gd name="T30" fmla="*/ 2147483647 w 125"/>
                <a:gd name="T31" fmla="*/ 2147483647 h 132"/>
                <a:gd name="T32" fmla="*/ 2147483647 w 125"/>
                <a:gd name="T33" fmla="*/ 2147483647 h 132"/>
                <a:gd name="T34" fmla="*/ 2147483647 w 125"/>
                <a:gd name="T35" fmla="*/ 2147483647 h 132"/>
                <a:gd name="T36" fmla="*/ 2147483647 w 125"/>
                <a:gd name="T37" fmla="*/ 2147483647 h 132"/>
                <a:gd name="T38" fmla="*/ 2147483647 w 125"/>
                <a:gd name="T39" fmla="*/ 2147483647 h 132"/>
                <a:gd name="T40" fmla="*/ 2147483647 w 125"/>
                <a:gd name="T41" fmla="*/ 2147483647 h 132"/>
                <a:gd name="T42" fmla="*/ 2147483647 w 125"/>
                <a:gd name="T43" fmla="*/ 2147483647 h 132"/>
                <a:gd name="T44" fmla="*/ 2147483647 w 125"/>
                <a:gd name="T45" fmla="*/ 2147483647 h 132"/>
                <a:gd name="T46" fmla="*/ 2147483647 w 125"/>
                <a:gd name="T47" fmla="*/ 2147483647 h 132"/>
                <a:gd name="T48" fmla="*/ 2147483647 w 125"/>
                <a:gd name="T49" fmla="*/ 2147483647 h 132"/>
                <a:gd name="T50" fmla="*/ 2147483647 w 125"/>
                <a:gd name="T51" fmla="*/ 2147483647 h 132"/>
                <a:gd name="T52" fmla="*/ 2147483647 w 125"/>
                <a:gd name="T53" fmla="*/ 2147483647 h 132"/>
                <a:gd name="T54" fmla="*/ 2147483647 w 125"/>
                <a:gd name="T55" fmla="*/ 2147483647 h 132"/>
                <a:gd name="T56" fmla="*/ 2147483647 w 125"/>
                <a:gd name="T57" fmla="*/ 2147483647 h 132"/>
                <a:gd name="T58" fmla="*/ 2147483647 w 125"/>
                <a:gd name="T59" fmla="*/ 2147483647 h 132"/>
                <a:gd name="T60" fmla="*/ 2147483647 w 125"/>
                <a:gd name="T61" fmla="*/ 2147483647 h 132"/>
                <a:gd name="T62" fmla="*/ 2147483647 w 125"/>
                <a:gd name="T63" fmla="*/ 2147483647 h 132"/>
                <a:gd name="T64" fmla="*/ 2147483647 w 125"/>
                <a:gd name="T65" fmla="*/ 2147483647 h 132"/>
                <a:gd name="T66" fmla="*/ 2147483647 w 125"/>
                <a:gd name="T67" fmla="*/ 2147483647 h 132"/>
                <a:gd name="T68" fmla="*/ 2147483647 w 125"/>
                <a:gd name="T69" fmla="*/ 2147483647 h 132"/>
                <a:gd name="T70" fmla="*/ 2147483647 w 125"/>
                <a:gd name="T71" fmla="*/ 2147483647 h 132"/>
                <a:gd name="T72" fmla="*/ 2147483647 w 125"/>
                <a:gd name="T73" fmla="*/ 2147483647 h 132"/>
                <a:gd name="T74" fmla="*/ 2147483647 w 125"/>
                <a:gd name="T75" fmla="*/ 2147483647 h 132"/>
                <a:gd name="T76" fmla="*/ 2147483647 w 125"/>
                <a:gd name="T77" fmla="*/ 2147483647 h 132"/>
                <a:gd name="T78" fmla="*/ 2147483647 w 125"/>
                <a:gd name="T79" fmla="*/ 2147483647 h 132"/>
                <a:gd name="T80" fmla="*/ 2147483647 w 125"/>
                <a:gd name="T81" fmla="*/ 2147483647 h 132"/>
                <a:gd name="T82" fmla="*/ 2147483647 w 125"/>
                <a:gd name="T83" fmla="*/ 2147483647 h 132"/>
                <a:gd name="T84" fmla="*/ 2147483647 w 125"/>
                <a:gd name="T85" fmla="*/ 2147483647 h 132"/>
                <a:gd name="T86" fmla="*/ 2147483647 w 125"/>
                <a:gd name="T87" fmla="*/ 2147483647 h 132"/>
                <a:gd name="T88" fmla="*/ 2147483647 w 125"/>
                <a:gd name="T89" fmla="*/ 2147483647 h 132"/>
                <a:gd name="T90" fmla="*/ 2147483647 w 125"/>
                <a:gd name="T91" fmla="*/ 2147483647 h 132"/>
                <a:gd name="T92" fmla="*/ 2147483647 w 125"/>
                <a:gd name="T93" fmla="*/ 2147483647 h 132"/>
                <a:gd name="T94" fmla="*/ 2147483647 w 125"/>
                <a:gd name="T95" fmla="*/ 2147483647 h 132"/>
                <a:gd name="T96" fmla="*/ 2147483647 w 125"/>
                <a:gd name="T97" fmla="*/ 2147483647 h 132"/>
                <a:gd name="T98" fmla="*/ 2147483647 w 125"/>
                <a:gd name="T99" fmla="*/ 2147483647 h 132"/>
                <a:gd name="T100" fmla="*/ 2147483647 w 125"/>
                <a:gd name="T101" fmla="*/ 2147483647 h 132"/>
                <a:gd name="T102" fmla="*/ 2147483647 w 125"/>
                <a:gd name="T103" fmla="*/ 2147483647 h 132"/>
                <a:gd name="T104" fmla="*/ 2147483647 w 125"/>
                <a:gd name="T105" fmla="*/ 2147483647 h 132"/>
                <a:gd name="T106" fmla="*/ 2147483647 w 125"/>
                <a:gd name="T107" fmla="*/ 2147483647 h 132"/>
                <a:gd name="T108" fmla="*/ 2147483647 w 125"/>
                <a:gd name="T109" fmla="*/ 2147483647 h 132"/>
                <a:gd name="T110" fmla="*/ 2147483647 w 125"/>
                <a:gd name="T111" fmla="*/ 2147483647 h 132"/>
                <a:gd name="T112" fmla="*/ 2147483647 w 125"/>
                <a:gd name="T113" fmla="*/ 2147483647 h 132"/>
                <a:gd name="T114" fmla="*/ 2147483647 w 125"/>
                <a:gd name="T115" fmla="*/ 2147483647 h 132"/>
                <a:gd name="T116" fmla="*/ 2147483647 w 125"/>
                <a:gd name="T117" fmla="*/ 2147483647 h 132"/>
                <a:gd name="T118" fmla="*/ 2147483647 w 125"/>
                <a:gd name="T119" fmla="*/ 2147483647 h 132"/>
                <a:gd name="T120" fmla="*/ 2147483647 w 125"/>
                <a:gd name="T121" fmla="*/ 2147483647 h 132"/>
                <a:gd name="T122" fmla="*/ 2147483647 w 125"/>
                <a:gd name="T123" fmla="*/ 2147483647 h 132"/>
                <a:gd name="T124" fmla="*/ 2147483647 w 125"/>
                <a:gd name="T125" fmla="*/ 2147483647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2"/>
                <a:gd name="T191" fmla="*/ 125 w 125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9" name="Freeform 148"/>
            <p:cNvSpPr>
              <a:spLocks noEditPoints="1" noChangeArrowheads="1"/>
            </p:cNvSpPr>
            <p:nvPr/>
          </p:nvSpPr>
          <p:spPr bwMode="auto">
            <a:xfrm>
              <a:off x="9832975" y="2701925"/>
              <a:ext cx="468313" cy="500063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2147483647 w 125"/>
                <a:gd name="T5" fmla="*/ 2147483647 h 133"/>
                <a:gd name="T6" fmla="*/ 2147483647 w 125"/>
                <a:gd name="T7" fmla="*/ 2147483647 h 133"/>
                <a:gd name="T8" fmla="*/ 2147483647 w 125"/>
                <a:gd name="T9" fmla="*/ 2147483647 h 133"/>
                <a:gd name="T10" fmla="*/ 2147483647 w 125"/>
                <a:gd name="T11" fmla="*/ 2147483647 h 133"/>
                <a:gd name="T12" fmla="*/ 2147483647 w 125"/>
                <a:gd name="T13" fmla="*/ 2147483647 h 133"/>
                <a:gd name="T14" fmla="*/ 2147483647 w 125"/>
                <a:gd name="T15" fmla="*/ 2147483647 h 133"/>
                <a:gd name="T16" fmla="*/ 2147483647 w 125"/>
                <a:gd name="T17" fmla="*/ 2147483647 h 133"/>
                <a:gd name="T18" fmla="*/ 2147483647 w 125"/>
                <a:gd name="T19" fmla="*/ 2147483647 h 133"/>
                <a:gd name="T20" fmla="*/ 2147483647 w 125"/>
                <a:gd name="T21" fmla="*/ 2147483647 h 133"/>
                <a:gd name="T22" fmla="*/ 2147483647 w 125"/>
                <a:gd name="T23" fmla="*/ 2147483647 h 133"/>
                <a:gd name="T24" fmla="*/ 2147483647 w 125"/>
                <a:gd name="T25" fmla="*/ 2147483647 h 133"/>
                <a:gd name="T26" fmla="*/ 2147483647 w 125"/>
                <a:gd name="T27" fmla="*/ 2147483647 h 133"/>
                <a:gd name="T28" fmla="*/ 2147483647 w 125"/>
                <a:gd name="T29" fmla="*/ 2147483647 h 133"/>
                <a:gd name="T30" fmla="*/ 2147483647 w 125"/>
                <a:gd name="T31" fmla="*/ 2147483647 h 133"/>
                <a:gd name="T32" fmla="*/ 2147483647 w 125"/>
                <a:gd name="T33" fmla="*/ 2147483647 h 133"/>
                <a:gd name="T34" fmla="*/ 2147483647 w 125"/>
                <a:gd name="T35" fmla="*/ 2147483647 h 133"/>
                <a:gd name="T36" fmla="*/ 2147483647 w 125"/>
                <a:gd name="T37" fmla="*/ 2147483647 h 133"/>
                <a:gd name="T38" fmla="*/ 2147483647 w 125"/>
                <a:gd name="T39" fmla="*/ 2147483647 h 133"/>
                <a:gd name="T40" fmla="*/ 2147483647 w 125"/>
                <a:gd name="T41" fmla="*/ 2147483647 h 133"/>
                <a:gd name="T42" fmla="*/ 2147483647 w 125"/>
                <a:gd name="T43" fmla="*/ 2147483647 h 133"/>
                <a:gd name="T44" fmla="*/ 2147483647 w 125"/>
                <a:gd name="T45" fmla="*/ 2147483647 h 133"/>
                <a:gd name="T46" fmla="*/ 2147483647 w 125"/>
                <a:gd name="T47" fmla="*/ 2147483647 h 133"/>
                <a:gd name="T48" fmla="*/ 2147483647 w 125"/>
                <a:gd name="T49" fmla="*/ 2147483647 h 133"/>
                <a:gd name="T50" fmla="*/ 2147483647 w 125"/>
                <a:gd name="T51" fmla="*/ 2147483647 h 133"/>
                <a:gd name="T52" fmla="*/ 2147483647 w 125"/>
                <a:gd name="T53" fmla="*/ 2147483647 h 133"/>
                <a:gd name="T54" fmla="*/ 2147483647 w 125"/>
                <a:gd name="T55" fmla="*/ 2147483647 h 133"/>
                <a:gd name="T56" fmla="*/ 2147483647 w 125"/>
                <a:gd name="T57" fmla="*/ 2147483647 h 133"/>
                <a:gd name="T58" fmla="*/ 2147483647 w 125"/>
                <a:gd name="T59" fmla="*/ 2147483647 h 133"/>
                <a:gd name="T60" fmla="*/ 2147483647 w 125"/>
                <a:gd name="T61" fmla="*/ 2147483647 h 133"/>
                <a:gd name="T62" fmla="*/ 2147483647 w 125"/>
                <a:gd name="T63" fmla="*/ 2147483647 h 133"/>
                <a:gd name="T64" fmla="*/ 2147483647 w 125"/>
                <a:gd name="T65" fmla="*/ 2147483647 h 133"/>
                <a:gd name="T66" fmla="*/ 2147483647 w 125"/>
                <a:gd name="T67" fmla="*/ 2147483647 h 133"/>
                <a:gd name="T68" fmla="*/ 2147483647 w 125"/>
                <a:gd name="T69" fmla="*/ 2147483647 h 133"/>
                <a:gd name="T70" fmla="*/ 2147483647 w 125"/>
                <a:gd name="T71" fmla="*/ 2147483647 h 133"/>
                <a:gd name="T72" fmla="*/ 2147483647 w 125"/>
                <a:gd name="T73" fmla="*/ 2147483647 h 133"/>
                <a:gd name="T74" fmla="*/ 2147483647 w 125"/>
                <a:gd name="T75" fmla="*/ 2147483647 h 133"/>
                <a:gd name="T76" fmla="*/ 2147483647 w 125"/>
                <a:gd name="T77" fmla="*/ 2147483647 h 133"/>
                <a:gd name="T78" fmla="*/ 2147483647 w 125"/>
                <a:gd name="T79" fmla="*/ 2147483647 h 133"/>
                <a:gd name="T80" fmla="*/ 2147483647 w 125"/>
                <a:gd name="T81" fmla="*/ 2147483647 h 133"/>
                <a:gd name="T82" fmla="*/ 2147483647 w 125"/>
                <a:gd name="T83" fmla="*/ 2147483647 h 133"/>
                <a:gd name="T84" fmla="*/ 2147483647 w 125"/>
                <a:gd name="T85" fmla="*/ 2147483647 h 133"/>
                <a:gd name="T86" fmla="*/ 2147483647 w 125"/>
                <a:gd name="T87" fmla="*/ 2147483647 h 133"/>
                <a:gd name="T88" fmla="*/ 2147483647 w 125"/>
                <a:gd name="T89" fmla="*/ 2147483647 h 133"/>
                <a:gd name="T90" fmla="*/ 2147483647 w 125"/>
                <a:gd name="T91" fmla="*/ 2147483647 h 133"/>
                <a:gd name="T92" fmla="*/ 2147483647 w 125"/>
                <a:gd name="T93" fmla="*/ 2147483647 h 133"/>
                <a:gd name="T94" fmla="*/ 2147483647 w 125"/>
                <a:gd name="T95" fmla="*/ 2147483647 h 133"/>
                <a:gd name="T96" fmla="*/ 2147483647 w 125"/>
                <a:gd name="T97" fmla="*/ 2147483647 h 133"/>
                <a:gd name="T98" fmla="*/ 2147483647 w 125"/>
                <a:gd name="T99" fmla="*/ 2147483647 h 133"/>
                <a:gd name="T100" fmla="*/ 2147483647 w 125"/>
                <a:gd name="T101" fmla="*/ 2147483647 h 133"/>
                <a:gd name="T102" fmla="*/ 2147483647 w 125"/>
                <a:gd name="T103" fmla="*/ 2147483647 h 133"/>
                <a:gd name="T104" fmla="*/ 2147483647 w 125"/>
                <a:gd name="T105" fmla="*/ 2147483647 h 133"/>
                <a:gd name="T106" fmla="*/ 2147483647 w 125"/>
                <a:gd name="T107" fmla="*/ 2147483647 h 133"/>
                <a:gd name="T108" fmla="*/ 2147483647 w 125"/>
                <a:gd name="T109" fmla="*/ 2147483647 h 133"/>
                <a:gd name="T110" fmla="*/ 2147483647 w 125"/>
                <a:gd name="T111" fmla="*/ 2147483647 h 133"/>
                <a:gd name="T112" fmla="*/ 2147483647 w 125"/>
                <a:gd name="T113" fmla="*/ 2147483647 h 133"/>
                <a:gd name="T114" fmla="*/ 2147483647 w 125"/>
                <a:gd name="T115" fmla="*/ 2147483647 h 133"/>
                <a:gd name="T116" fmla="*/ 2147483647 w 125"/>
                <a:gd name="T117" fmla="*/ 2147483647 h 133"/>
                <a:gd name="T118" fmla="*/ 2147483647 w 125"/>
                <a:gd name="T119" fmla="*/ 2147483647 h 133"/>
                <a:gd name="T120" fmla="*/ 2147483647 w 125"/>
                <a:gd name="T121" fmla="*/ 2147483647 h 133"/>
                <a:gd name="T122" fmla="*/ 2147483647 w 125"/>
                <a:gd name="T123" fmla="*/ 2147483647 h 133"/>
                <a:gd name="T124" fmla="*/ 2147483647 w 125"/>
                <a:gd name="T125" fmla="*/ 2147483647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133"/>
                <a:gd name="T191" fmla="*/ 125 w 125"/>
                <a:gd name="T192" fmla="*/ 133 h 1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0" name="Freeform 149"/>
            <p:cNvSpPr>
              <a:spLocks noEditPoints="1" noChangeArrowheads="1"/>
            </p:cNvSpPr>
            <p:nvPr/>
          </p:nvSpPr>
          <p:spPr bwMode="auto">
            <a:xfrm>
              <a:off x="5929313" y="2946400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1" name="Freeform 150"/>
            <p:cNvSpPr>
              <a:spLocks noEditPoints="1" noChangeArrowheads="1"/>
            </p:cNvSpPr>
            <p:nvPr/>
          </p:nvSpPr>
          <p:spPr bwMode="auto">
            <a:xfrm>
              <a:off x="11382375" y="3411538"/>
              <a:ext cx="508000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2" name="Freeform 151"/>
            <p:cNvSpPr>
              <a:spLocks noEditPoints="1" noChangeArrowheads="1"/>
            </p:cNvSpPr>
            <p:nvPr/>
          </p:nvSpPr>
          <p:spPr bwMode="auto">
            <a:xfrm>
              <a:off x="8850313" y="2182813"/>
              <a:ext cx="506413" cy="357188"/>
            </a:xfrm>
            <a:custGeom>
              <a:avLst/>
              <a:gdLst>
                <a:gd name="T0" fmla="*/ 2147483647 w 135"/>
                <a:gd name="T1" fmla="*/ 2147483647 h 95"/>
                <a:gd name="T2" fmla="*/ 2147483647 w 135"/>
                <a:gd name="T3" fmla="*/ 2147483647 h 95"/>
                <a:gd name="T4" fmla="*/ 2147483647 w 135"/>
                <a:gd name="T5" fmla="*/ 2147483647 h 95"/>
                <a:gd name="T6" fmla="*/ 2147483647 w 135"/>
                <a:gd name="T7" fmla="*/ 2147483647 h 95"/>
                <a:gd name="T8" fmla="*/ 2147483647 w 135"/>
                <a:gd name="T9" fmla="*/ 2147483647 h 95"/>
                <a:gd name="T10" fmla="*/ 2147483647 w 135"/>
                <a:gd name="T11" fmla="*/ 2147483647 h 95"/>
                <a:gd name="T12" fmla="*/ 2147483647 w 135"/>
                <a:gd name="T13" fmla="*/ 2147483647 h 95"/>
                <a:gd name="T14" fmla="*/ 2147483647 w 135"/>
                <a:gd name="T15" fmla="*/ 2147483647 h 95"/>
                <a:gd name="T16" fmla="*/ 2147483647 w 135"/>
                <a:gd name="T17" fmla="*/ 2147483647 h 95"/>
                <a:gd name="T18" fmla="*/ 2147483647 w 135"/>
                <a:gd name="T19" fmla="*/ 2147483647 h 95"/>
                <a:gd name="T20" fmla="*/ 2147483647 w 135"/>
                <a:gd name="T21" fmla="*/ 2147483647 h 95"/>
                <a:gd name="T22" fmla="*/ 2147483647 w 135"/>
                <a:gd name="T23" fmla="*/ 2147483647 h 95"/>
                <a:gd name="T24" fmla="*/ 2147483647 w 135"/>
                <a:gd name="T25" fmla="*/ 2147483647 h 95"/>
                <a:gd name="T26" fmla="*/ 2147483647 w 135"/>
                <a:gd name="T27" fmla="*/ 2147483647 h 95"/>
                <a:gd name="T28" fmla="*/ 2147483647 w 135"/>
                <a:gd name="T29" fmla="*/ 2147483647 h 95"/>
                <a:gd name="T30" fmla="*/ 2147483647 w 135"/>
                <a:gd name="T31" fmla="*/ 2147483647 h 95"/>
                <a:gd name="T32" fmla="*/ 2147483647 w 135"/>
                <a:gd name="T33" fmla="*/ 2147483647 h 95"/>
                <a:gd name="T34" fmla="*/ 2147483647 w 135"/>
                <a:gd name="T35" fmla="*/ 2147483647 h 95"/>
                <a:gd name="T36" fmla="*/ 2147483647 w 135"/>
                <a:gd name="T37" fmla="*/ 2147483647 h 95"/>
                <a:gd name="T38" fmla="*/ 2147483647 w 135"/>
                <a:gd name="T39" fmla="*/ 2147483647 h 95"/>
                <a:gd name="T40" fmla="*/ 2147483647 w 135"/>
                <a:gd name="T41" fmla="*/ 2147483647 h 95"/>
                <a:gd name="T42" fmla="*/ 2147483647 w 135"/>
                <a:gd name="T43" fmla="*/ 2147483647 h 95"/>
                <a:gd name="T44" fmla="*/ 2147483647 w 135"/>
                <a:gd name="T45" fmla="*/ 2147483647 h 95"/>
                <a:gd name="T46" fmla="*/ 2147483647 w 135"/>
                <a:gd name="T47" fmla="*/ 2147483647 h 95"/>
                <a:gd name="T48" fmla="*/ 2147483647 w 135"/>
                <a:gd name="T49" fmla="*/ 2147483647 h 95"/>
                <a:gd name="T50" fmla="*/ 2147483647 w 135"/>
                <a:gd name="T51" fmla="*/ 2147483647 h 95"/>
                <a:gd name="T52" fmla="*/ 2147483647 w 135"/>
                <a:gd name="T53" fmla="*/ 2147483647 h 95"/>
                <a:gd name="T54" fmla="*/ 2147483647 w 135"/>
                <a:gd name="T55" fmla="*/ 2147483647 h 95"/>
                <a:gd name="T56" fmla="*/ 2147483647 w 135"/>
                <a:gd name="T57" fmla="*/ 2147483647 h 95"/>
                <a:gd name="T58" fmla="*/ 2147483647 w 135"/>
                <a:gd name="T59" fmla="*/ 2147483647 h 95"/>
                <a:gd name="T60" fmla="*/ 2147483647 w 135"/>
                <a:gd name="T61" fmla="*/ 2147483647 h 95"/>
                <a:gd name="T62" fmla="*/ 2147483647 w 135"/>
                <a:gd name="T63" fmla="*/ 2147483647 h 95"/>
                <a:gd name="T64" fmla="*/ 2147483647 w 135"/>
                <a:gd name="T65" fmla="*/ 2147483647 h 95"/>
                <a:gd name="T66" fmla="*/ 2147483647 w 135"/>
                <a:gd name="T67" fmla="*/ 2147483647 h 95"/>
                <a:gd name="T68" fmla="*/ 2147483647 w 135"/>
                <a:gd name="T69" fmla="*/ 2147483647 h 95"/>
                <a:gd name="T70" fmla="*/ 2147483647 w 135"/>
                <a:gd name="T71" fmla="*/ 2147483647 h 95"/>
                <a:gd name="T72" fmla="*/ 2147483647 w 135"/>
                <a:gd name="T73" fmla="*/ 2147483647 h 95"/>
                <a:gd name="T74" fmla="*/ 2147483647 w 135"/>
                <a:gd name="T75" fmla="*/ 2147483647 h 95"/>
                <a:gd name="T76" fmla="*/ 2147483647 w 135"/>
                <a:gd name="T77" fmla="*/ 2147483647 h 95"/>
                <a:gd name="T78" fmla="*/ 2147483647 w 135"/>
                <a:gd name="T79" fmla="*/ 2147483647 h 95"/>
                <a:gd name="T80" fmla="*/ 2147483647 w 135"/>
                <a:gd name="T81" fmla="*/ 2147483647 h 95"/>
                <a:gd name="T82" fmla="*/ 2147483647 w 135"/>
                <a:gd name="T83" fmla="*/ 2147483647 h 95"/>
                <a:gd name="T84" fmla="*/ 2147483647 w 135"/>
                <a:gd name="T85" fmla="*/ 2147483647 h 95"/>
                <a:gd name="T86" fmla="*/ 2147483647 w 135"/>
                <a:gd name="T87" fmla="*/ 2147483647 h 95"/>
                <a:gd name="T88" fmla="*/ 2147483647 w 135"/>
                <a:gd name="T89" fmla="*/ 2147483647 h 95"/>
                <a:gd name="T90" fmla="*/ 2147483647 w 135"/>
                <a:gd name="T91" fmla="*/ 2147483647 h 95"/>
                <a:gd name="T92" fmla="*/ 2147483647 w 135"/>
                <a:gd name="T93" fmla="*/ 2147483647 h 95"/>
                <a:gd name="T94" fmla="*/ 2147483647 w 135"/>
                <a:gd name="T95" fmla="*/ 2147483647 h 95"/>
                <a:gd name="T96" fmla="*/ 2147483647 w 135"/>
                <a:gd name="T97" fmla="*/ 2147483647 h 95"/>
                <a:gd name="T98" fmla="*/ 2147483647 w 135"/>
                <a:gd name="T99" fmla="*/ 2147483647 h 95"/>
                <a:gd name="T100" fmla="*/ 2147483647 w 135"/>
                <a:gd name="T101" fmla="*/ 2147483647 h 95"/>
                <a:gd name="T102" fmla="*/ 2147483647 w 135"/>
                <a:gd name="T103" fmla="*/ 2147483647 h 95"/>
                <a:gd name="T104" fmla="*/ 2147483647 w 135"/>
                <a:gd name="T105" fmla="*/ 2147483647 h 95"/>
                <a:gd name="T106" fmla="*/ 2147483647 w 135"/>
                <a:gd name="T107" fmla="*/ 2147483647 h 95"/>
                <a:gd name="T108" fmla="*/ 2147483647 w 135"/>
                <a:gd name="T109" fmla="*/ 2147483647 h 95"/>
                <a:gd name="T110" fmla="*/ 2147483647 w 135"/>
                <a:gd name="T111" fmla="*/ 2147483647 h 95"/>
                <a:gd name="T112" fmla="*/ 2147483647 w 135"/>
                <a:gd name="T113" fmla="*/ 2147483647 h 95"/>
                <a:gd name="T114" fmla="*/ 2147483647 w 135"/>
                <a:gd name="T115" fmla="*/ 2147483647 h 95"/>
                <a:gd name="T116" fmla="*/ 2147483647 w 135"/>
                <a:gd name="T117" fmla="*/ 2147483647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"/>
                <a:gd name="T178" fmla="*/ 0 h 95"/>
                <a:gd name="T179" fmla="*/ 135 w 135"/>
                <a:gd name="T180" fmla="*/ 95 h 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3" name="Freeform 152"/>
            <p:cNvSpPr>
              <a:spLocks noEditPoints="1" noChangeArrowheads="1"/>
            </p:cNvSpPr>
            <p:nvPr/>
          </p:nvSpPr>
          <p:spPr bwMode="auto">
            <a:xfrm>
              <a:off x="765175" y="3502025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4" name="Freeform 153"/>
            <p:cNvSpPr>
              <a:spLocks noEditPoints="1" noChangeArrowheads="1"/>
            </p:cNvSpPr>
            <p:nvPr/>
          </p:nvSpPr>
          <p:spPr bwMode="auto">
            <a:xfrm>
              <a:off x="9326563" y="3340100"/>
              <a:ext cx="828675" cy="703263"/>
            </a:xfrm>
            <a:custGeom>
              <a:avLst/>
              <a:gdLst>
                <a:gd name="T0" fmla="*/ 2147483647 w 221"/>
                <a:gd name="T1" fmla="*/ 2147483647 h 187"/>
                <a:gd name="T2" fmla="*/ 2147483647 w 221"/>
                <a:gd name="T3" fmla="*/ 2147483647 h 187"/>
                <a:gd name="T4" fmla="*/ 2147483647 w 221"/>
                <a:gd name="T5" fmla="*/ 2147483647 h 187"/>
                <a:gd name="T6" fmla="*/ 2147483647 w 221"/>
                <a:gd name="T7" fmla="*/ 2147483647 h 187"/>
                <a:gd name="T8" fmla="*/ 2147483647 w 221"/>
                <a:gd name="T9" fmla="*/ 2147483647 h 187"/>
                <a:gd name="T10" fmla="*/ 2147483647 w 221"/>
                <a:gd name="T11" fmla="*/ 2147483647 h 187"/>
                <a:gd name="T12" fmla="*/ 2147483647 w 221"/>
                <a:gd name="T13" fmla="*/ 2147483647 h 187"/>
                <a:gd name="T14" fmla="*/ 2147483647 w 221"/>
                <a:gd name="T15" fmla="*/ 2147483647 h 187"/>
                <a:gd name="T16" fmla="*/ 2147483647 w 221"/>
                <a:gd name="T17" fmla="*/ 2147483647 h 187"/>
                <a:gd name="T18" fmla="*/ 2147483647 w 221"/>
                <a:gd name="T19" fmla="*/ 2147483647 h 187"/>
                <a:gd name="T20" fmla="*/ 2147483647 w 221"/>
                <a:gd name="T21" fmla="*/ 2147483647 h 187"/>
                <a:gd name="T22" fmla="*/ 2147483647 w 221"/>
                <a:gd name="T23" fmla="*/ 2147483647 h 187"/>
                <a:gd name="T24" fmla="*/ 2147483647 w 221"/>
                <a:gd name="T25" fmla="*/ 2147483647 h 187"/>
                <a:gd name="T26" fmla="*/ 2147483647 w 221"/>
                <a:gd name="T27" fmla="*/ 2147483647 h 187"/>
                <a:gd name="T28" fmla="*/ 2147483647 w 221"/>
                <a:gd name="T29" fmla="*/ 2147483647 h 187"/>
                <a:gd name="T30" fmla="*/ 2147483647 w 221"/>
                <a:gd name="T31" fmla="*/ 2147483647 h 187"/>
                <a:gd name="T32" fmla="*/ 2147483647 w 221"/>
                <a:gd name="T33" fmla="*/ 2147483647 h 187"/>
                <a:gd name="T34" fmla="*/ 2147483647 w 221"/>
                <a:gd name="T35" fmla="*/ 2147483647 h 187"/>
                <a:gd name="T36" fmla="*/ 2147483647 w 221"/>
                <a:gd name="T37" fmla="*/ 2147483647 h 187"/>
                <a:gd name="T38" fmla="*/ 2147483647 w 221"/>
                <a:gd name="T39" fmla="*/ 2147483647 h 187"/>
                <a:gd name="T40" fmla="*/ 2147483647 w 221"/>
                <a:gd name="T41" fmla="*/ 2147483647 h 187"/>
                <a:gd name="T42" fmla="*/ 2147483647 w 221"/>
                <a:gd name="T43" fmla="*/ 2147483647 h 187"/>
                <a:gd name="T44" fmla="*/ 2147483647 w 221"/>
                <a:gd name="T45" fmla="*/ 2147483647 h 187"/>
                <a:gd name="T46" fmla="*/ 2147483647 w 221"/>
                <a:gd name="T47" fmla="*/ 2147483647 h 187"/>
                <a:gd name="T48" fmla="*/ 2147483647 w 221"/>
                <a:gd name="T49" fmla="*/ 2147483647 h 187"/>
                <a:gd name="T50" fmla="*/ 2147483647 w 221"/>
                <a:gd name="T51" fmla="*/ 2147483647 h 187"/>
                <a:gd name="T52" fmla="*/ 2147483647 w 221"/>
                <a:gd name="T53" fmla="*/ 2147483647 h 187"/>
                <a:gd name="T54" fmla="*/ 2147483647 w 221"/>
                <a:gd name="T55" fmla="*/ 2147483647 h 187"/>
                <a:gd name="T56" fmla="*/ 2147483647 w 221"/>
                <a:gd name="T57" fmla="*/ 2147483647 h 187"/>
                <a:gd name="T58" fmla="*/ 2147483647 w 221"/>
                <a:gd name="T59" fmla="*/ 2147483647 h 187"/>
                <a:gd name="T60" fmla="*/ 2147483647 w 221"/>
                <a:gd name="T61" fmla="*/ 2147483647 h 187"/>
                <a:gd name="T62" fmla="*/ 2147483647 w 221"/>
                <a:gd name="T63" fmla="*/ 2147483647 h 187"/>
                <a:gd name="T64" fmla="*/ 2147483647 w 221"/>
                <a:gd name="T65" fmla="*/ 2147483647 h 187"/>
                <a:gd name="T66" fmla="*/ 2147483647 w 221"/>
                <a:gd name="T67" fmla="*/ 2147483647 h 187"/>
                <a:gd name="T68" fmla="*/ 2147483647 w 221"/>
                <a:gd name="T69" fmla="*/ 2147483647 h 187"/>
                <a:gd name="T70" fmla="*/ 2147483647 w 221"/>
                <a:gd name="T71" fmla="*/ 2147483647 h 187"/>
                <a:gd name="T72" fmla="*/ 2147483647 w 221"/>
                <a:gd name="T73" fmla="*/ 2147483647 h 187"/>
                <a:gd name="T74" fmla="*/ 2147483647 w 221"/>
                <a:gd name="T75" fmla="*/ 2147483647 h 187"/>
                <a:gd name="T76" fmla="*/ 2147483647 w 221"/>
                <a:gd name="T77" fmla="*/ 2147483647 h 187"/>
                <a:gd name="T78" fmla="*/ 2147483647 w 221"/>
                <a:gd name="T79" fmla="*/ 2147483647 h 187"/>
                <a:gd name="T80" fmla="*/ 2147483647 w 221"/>
                <a:gd name="T81" fmla="*/ 2147483647 h 187"/>
                <a:gd name="T82" fmla="*/ 2147483647 w 221"/>
                <a:gd name="T83" fmla="*/ 2147483647 h 187"/>
                <a:gd name="T84" fmla="*/ 2147483647 w 221"/>
                <a:gd name="T85" fmla="*/ 2147483647 h 187"/>
                <a:gd name="T86" fmla="*/ 2147483647 w 221"/>
                <a:gd name="T87" fmla="*/ 2147483647 h 187"/>
                <a:gd name="T88" fmla="*/ 2147483647 w 221"/>
                <a:gd name="T89" fmla="*/ 2147483647 h 187"/>
                <a:gd name="T90" fmla="*/ 2147483647 w 221"/>
                <a:gd name="T91" fmla="*/ 2147483647 h 187"/>
                <a:gd name="T92" fmla="*/ 2147483647 w 221"/>
                <a:gd name="T93" fmla="*/ 2147483647 h 187"/>
                <a:gd name="T94" fmla="*/ 2147483647 w 221"/>
                <a:gd name="T95" fmla="*/ 2147483647 h 187"/>
                <a:gd name="T96" fmla="*/ 2147483647 w 221"/>
                <a:gd name="T97" fmla="*/ 2147483647 h 187"/>
                <a:gd name="T98" fmla="*/ 2147483647 w 221"/>
                <a:gd name="T99" fmla="*/ 2147483647 h 187"/>
                <a:gd name="T100" fmla="*/ 2147483647 w 221"/>
                <a:gd name="T101" fmla="*/ 2147483647 h 187"/>
                <a:gd name="T102" fmla="*/ 2147483647 w 221"/>
                <a:gd name="T103" fmla="*/ 2147483647 h 187"/>
                <a:gd name="T104" fmla="*/ 2147483647 w 221"/>
                <a:gd name="T105" fmla="*/ 2147483647 h 187"/>
                <a:gd name="T106" fmla="*/ 2147483647 w 221"/>
                <a:gd name="T107" fmla="*/ 2147483647 h 187"/>
                <a:gd name="T108" fmla="*/ 2147483647 w 221"/>
                <a:gd name="T109" fmla="*/ 2147483647 h 187"/>
                <a:gd name="T110" fmla="*/ 2147483647 w 221"/>
                <a:gd name="T111" fmla="*/ 2147483647 h 187"/>
                <a:gd name="T112" fmla="*/ 2147483647 w 221"/>
                <a:gd name="T113" fmla="*/ 2147483647 h 187"/>
                <a:gd name="T114" fmla="*/ 2147483647 w 221"/>
                <a:gd name="T115" fmla="*/ 2147483647 h 187"/>
                <a:gd name="T116" fmla="*/ 2147483647 w 221"/>
                <a:gd name="T117" fmla="*/ 2147483647 h 1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1"/>
                <a:gd name="T178" fmla="*/ 0 h 187"/>
                <a:gd name="T179" fmla="*/ 221 w 221"/>
                <a:gd name="T180" fmla="*/ 187 h 1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9461" name="矩形 3"/>
          <p:cNvSpPr>
            <a:spLocks noChangeArrowheads="1"/>
          </p:cNvSpPr>
          <p:nvPr/>
        </p:nvSpPr>
        <p:spPr bwMode="auto">
          <a:xfrm>
            <a:off x="4976813" y="1057275"/>
            <a:ext cx="22367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研究目的</a:t>
            </a:r>
          </a:p>
        </p:txBody>
      </p:sp>
      <p:sp>
        <p:nvSpPr>
          <p:cNvPr id="19462" name="矩形 163"/>
          <p:cNvSpPr>
            <a:spLocks noChangeArrowheads="1"/>
          </p:cNvSpPr>
          <p:nvPr/>
        </p:nvSpPr>
        <p:spPr bwMode="auto">
          <a:xfrm>
            <a:off x="5100638" y="1724025"/>
            <a:ext cx="1966912" cy="4445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9463" name="矩形 22"/>
          <p:cNvSpPr>
            <a:spLocks noChangeArrowheads="1"/>
          </p:cNvSpPr>
          <p:nvPr/>
        </p:nvSpPr>
        <p:spPr bwMode="auto">
          <a:xfrm>
            <a:off x="5121275" y="1776413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1.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选题整体分析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9464" name="矩形 24"/>
          <p:cNvSpPr>
            <a:spLocks noChangeArrowheads="1"/>
          </p:cNvSpPr>
          <p:nvPr/>
        </p:nvSpPr>
        <p:spPr bwMode="auto">
          <a:xfrm>
            <a:off x="5121275" y="2166938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选题现状描述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19465" name="矩形 25"/>
          <p:cNvSpPr>
            <a:spLocks noChangeArrowheads="1"/>
          </p:cNvSpPr>
          <p:nvPr/>
        </p:nvSpPr>
        <p:spPr bwMode="auto">
          <a:xfrm>
            <a:off x="5108575" y="2600325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3.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选题目标概括</a:t>
            </a:r>
            <a:endParaRPr lang="zh-CN" altLang="en-US" sz="1800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组合 316"/>
          <p:cNvGrpSpPr>
            <a:grpSpLocks/>
          </p:cNvGrpSpPr>
          <p:nvPr/>
        </p:nvGrpSpPr>
        <p:grpSpPr bwMode="auto">
          <a:xfrm>
            <a:off x="9097963" y="5221288"/>
            <a:ext cx="461962" cy="490537"/>
            <a:chOff x="0" y="0"/>
            <a:chExt cx="461963" cy="490538"/>
          </a:xfrm>
        </p:grpSpPr>
        <p:sp>
          <p:nvSpPr>
            <p:cNvPr id="20509" name="Freeform 8"/>
            <p:cNvSpPr>
              <a:spLocks noChangeArrowheads="1"/>
            </p:cNvSpPr>
            <p:nvPr/>
          </p:nvSpPr>
          <p:spPr bwMode="auto">
            <a:xfrm>
              <a:off x="133350" y="0"/>
              <a:ext cx="201613" cy="104775"/>
            </a:xfrm>
            <a:custGeom>
              <a:avLst/>
              <a:gdLst>
                <a:gd name="T0" fmla="*/ 2147483647 w 27"/>
                <a:gd name="T1" fmla="*/ 2147483647 h 14"/>
                <a:gd name="T2" fmla="*/ 2147483647 w 27"/>
                <a:gd name="T3" fmla="*/ 2147483647 h 14"/>
                <a:gd name="T4" fmla="*/ 2147483647 w 27"/>
                <a:gd name="T5" fmla="*/ 2147483647 h 14"/>
                <a:gd name="T6" fmla="*/ 2147483647 w 27"/>
                <a:gd name="T7" fmla="*/ 0 h 14"/>
                <a:gd name="T8" fmla="*/ 0 w 27"/>
                <a:gd name="T9" fmla="*/ 2147483647 h 14"/>
                <a:gd name="T10" fmla="*/ 2147483647 w 27"/>
                <a:gd name="T11" fmla="*/ 2147483647 h 14"/>
                <a:gd name="T12" fmla="*/ 2147483647 w 2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4"/>
                <a:gd name="T23" fmla="*/ 27 w 2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4">
                  <a:moveTo>
                    <a:pt x="13" y="4"/>
                  </a:moveTo>
                  <a:cubicBezTo>
                    <a:pt x="19" y="4"/>
                    <a:pt x="23" y="8"/>
                    <a:pt x="23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8" y="4"/>
                    <a:pt x="13" y="4"/>
                  </a:cubicBezTo>
                  <a:close/>
                </a:path>
              </a:pathLst>
            </a:cu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0" name="Rectangle 9"/>
            <p:cNvSpPr>
              <a:spLocks noChangeArrowheads="1"/>
            </p:cNvSpPr>
            <p:nvPr/>
          </p:nvSpPr>
          <p:spPr bwMode="auto">
            <a:xfrm>
              <a:off x="0" y="133350"/>
              <a:ext cx="461963" cy="141288"/>
            </a:xfrm>
            <a:prstGeom prst="rect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20511" name="Rectangle 10"/>
            <p:cNvSpPr>
              <a:spLocks noChangeArrowheads="1"/>
            </p:cNvSpPr>
            <p:nvPr/>
          </p:nvSpPr>
          <p:spPr bwMode="auto">
            <a:xfrm>
              <a:off x="0" y="290513"/>
              <a:ext cx="461963" cy="200025"/>
            </a:xfrm>
            <a:prstGeom prst="rect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</p:grpSp>
      <p:sp>
        <p:nvSpPr>
          <p:cNvPr id="20483" name="Freeform 136"/>
          <p:cNvSpPr>
            <a:spLocks noChangeArrowheads="1"/>
          </p:cNvSpPr>
          <p:nvPr/>
        </p:nvSpPr>
        <p:spPr bwMode="auto">
          <a:xfrm>
            <a:off x="8777288" y="3976688"/>
            <a:ext cx="320675" cy="528637"/>
          </a:xfrm>
          <a:custGeom>
            <a:avLst/>
            <a:gdLst>
              <a:gd name="T0" fmla="*/ 2147483647 w 43"/>
              <a:gd name="T1" fmla="*/ 2147483647 h 71"/>
              <a:gd name="T2" fmla="*/ 2147483647 w 43"/>
              <a:gd name="T3" fmla="*/ 2147483647 h 71"/>
              <a:gd name="T4" fmla="*/ 2147483647 w 43"/>
              <a:gd name="T5" fmla="*/ 2147483647 h 71"/>
              <a:gd name="T6" fmla="*/ 2147483647 w 43"/>
              <a:gd name="T7" fmla="*/ 2147483647 h 71"/>
              <a:gd name="T8" fmla="*/ 2147483647 w 43"/>
              <a:gd name="T9" fmla="*/ 2147483647 h 71"/>
              <a:gd name="T10" fmla="*/ 2147483647 w 43"/>
              <a:gd name="T11" fmla="*/ 2147483647 h 71"/>
              <a:gd name="T12" fmla="*/ 2147483647 w 43"/>
              <a:gd name="T13" fmla="*/ 2147483647 h 71"/>
              <a:gd name="T14" fmla="*/ 2147483647 w 43"/>
              <a:gd name="T15" fmla="*/ 2147483647 h 71"/>
              <a:gd name="T16" fmla="*/ 2147483647 w 43"/>
              <a:gd name="T17" fmla="*/ 2147483647 h 71"/>
              <a:gd name="T18" fmla="*/ 2147483647 w 43"/>
              <a:gd name="T19" fmla="*/ 2147483647 h 71"/>
              <a:gd name="T20" fmla="*/ 2147483647 w 43"/>
              <a:gd name="T21" fmla="*/ 2147483647 h 71"/>
              <a:gd name="T22" fmla="*/ 2147483647 w 43"/>
              <a:gd name="T23" fmla="*/ 2147483647 h 71"/>
              <a:gd name="T24" fmla="*/ 2147483647 w 43"/>
              <a:gd name="T25" fmla="*/ 2147483647 h 71"/>
              <a:gd name="T26" fmla="*/ 2147483647 w 43"/>
              <a:gd name="T27" fmla="*/ 0 h 71"/>
              <a:gd name="T28" fmla="*/ 2147483647 w 43"/>
              <a:gd name="T29" fmla="*/ 0 h 71"/>
              <a:gd name="T30" fmla="*/ 2147483647 w 43"/>
              <a:gd name="T31" fmla="*/ 2147483647 h 71"/>
              <a:gd name="T32" fmla="*/ 2147483647 w 43"/>
              <a:gd name="T33" fmla="*/ 2147483647 h 71"/>
              <a:gd name="T34" fmla="*/ 2147483647 w 43"/>
              <a:gd name="T35" fmla="*/ 2147483647 h 71"/>
              <a:gd name="T36" fmla="*/ 2147483647 w 43"/>
              <a:gd name="T37" fmla="*/ 2147483647 h 71"/>
              <a:gd name="T38" fmla="*/ 2147483647 w 43"/>
              <a:gd name="T39" fmla="*/ 2147483647 h 71"/>
              <a:gd name="T40" fmla="*/ 2147483647 w 43"/>
              <a:gd name="T41" fmla="*/ 2147483647 h 71"/>
              <a:gd name="T42" fmla="*/ 2147483647 w 43"/>
              <a:gd name="T43" fmla="*/ 2147483647 h 71"/>
              <a:gd name="T44" fmla="*/ 2147483647 w 43"/>
              <a:gd name="T45" fmla="*/ 2147483647 h 71"/>
              <a:gd name="T46" fmla="*/ 2147483647 w 43"/>
              <a:gd name="T47" fmla="*/ 2147483647 h 71"/>
              <a:gd name="T48" fmla="*/ 2147483647 w 43"/>
              <a:gd name="T49" fmla="*/ 2147483647 h 71"/>
              <a:gd name="T50" fmla="*/ 2147483647 w 43"/>
              <a:gd name="T51" fmla="*/ 2147483647 h 71"/>
              <a:gd name="T52" fmla="*/ 2147483647 w 43"/>
              <a:gd name="T53" fmla="*/ 2147483647 h 71"/>
              <a:gd name="T54" fmla="*/ 2147483647 w 43"/>
              <a:gd name="T55" fmla="*/ 2147483647 h 71"/>
              <a:gd name="T56" fmla="*/ 2147483647 w 43"/>
              <a:gd name="T57" fmla="*/ 2147483647 h 71"/>
              <a:gd name="T58" fmla="*/ 2147483647 w 43"/>
              <a:gd name="T59" fmla="*/ 2147483647 h 71"/>
              <a:gd name="T60" fmla="*/ 2147483647 w 43"/>
              <a:gd name="T61" fmla="*/ 2147483647 h 71"/>
              <a:gd name="T62" fmla="*/ 0 w 43"/>
              <a:gd name="T63" fmla="*/ 2147483647 h 71"/>
              <a:gd name="T64" fmla="*/ 2147483647 w 43"/>
              <a:gd name="T65" fmla="*/ 2147483647 h 71"/>
              <a:gd name="T66" fmla="*/ 2147483647 w 43"/>
              <a:gd name="T67" fmla="*/ 2147483647 h 71"/>
              <a:gd name="T68" fmla="*/ 2147483647 w 43"/>
              <a:gd name="T69" fmla="*/ 2147483647 h 71"/>
              <a:gd name="T70" fmla="*/ 2147483647 w 43"/>
              <a:gd name="T71" fmla="*/ 2147483647 h 71"/>
              <a:gd name="T72" fmla="*/ 2147483647 w 43"/>
              <a:gd name="T73" fmla="*/ 2147483647 h 71"/>
              <a:gd name="T74" fmla="*/ 2147483647 w 43"/>
              <a:gd name="T75" fmla="*/ 2147483647 h 71"/>
              <a:gd name="T76" fmla="*/ 2147483647 w 43"/>
              <a:gd name="T77" fmla="*/ 2147483647 h 71"/>
              <a:gd name="T78" fmla="*/ 2147483647 w 43"/>
              <a:gd name="T79" fmla="*/ 2147483647 h 71"/>
              <a:gd name="T80" fmla="*/ 2147483647 w 43"/>
              <a:gd name="T81" fmla="*/ 2147483647 h 71"/>
              <a:gd name="T82" fmla="*/ 2147483647 w 43"/>
              <a:gd name="T83" fmla="*/ 2147483647 h 7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71"/>
              <a:gd name="T128" fmla="*/ 43 w 43"/>
              <a:gd name="T129" fmla="*/ 71 h 7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71">
                <a:moveTo>
                  <a:pt x="41" y="40"/>
                </a:moveTo>
                <a:cubicBezTo>
                  <a:pt x="39" y="38"/>
                  <a:pt x="37" y="36"/>
                  <a:pt x="34" y="35"/>
                </a:cubicBezTo>
                <a:cubicBezTo>
                  <a:pt x="32" y="34"/>
                  <a:pt x="28" y="32"/>
                  <a:pt x="22" y="31"/>
                </a:cubicBezTo>
                <a:cubicBezTo>
                  <a:pt x="16" y="30"/>
                  <a:pt x="12" y="28"/>
                  <a:pt x="11" y="27"/>
                </a:cubicBezTo>
                <a:cubicBezTo>
                  <a:pt x="10" y="26"/>
                  <a:pt x="9" y="24"/>
                  <a:pt x="9" y="22"/>
                </a:cubicBezTo>
                <a:cubicBezTo>
                  <a:pt x="9" y="20"/>
                  <a:pt x="10" y="18"/>
                  <a:pt x="12" y="17"/>
                </a:cubicBezTo>
                <a:cubicBezTo>
                  <a:pt x="14" y="15"/>
                  <a:pt x="17" y="14"/>
                  <a:pt x="21" y="14"/>
                </a:cubicBezTo>
                <a:cubicBezTo>
                  <a:pt x="26" y="14"/>
                  <a:pt x="29" y="15"/>
                  <a:pt x="31" y="17"/>
                </a:cubicBezTo>
                <a:cubicBezTo>
                  <a:pt x="33" y="19"/>
                  <a:pt x="34" y="21"/>
                  <a:pt x="34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1"/>
                  <a:pt x="40" y="18"/>
                  <a:pt x="39" y="16"/>
                </a:cubicBezTo>
                <a:cubicBezTo>
                  <a:pt x="37" y="13"/>
                  <a:pt x="35" y="11"/>
                  <a:pt x="32" y="10"/>
                </a:cubicBezTo>
                <a:cubicBezTo>
                  <a:pt x="30" y="9"/>
                  <a:pt x="29" y="9"/>
                  <a:pt x="27" y="9"/>
                </a:cubicBezTo>
                <a:cubicBezTo>
                  <a:pt x="27" y="0"/>
                  <a:pt x="27" y="0"/>
                  <a:pt x="2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9"/>
                  <a:pt x="16" y="9"/>
                  <a:pt x="16" y="9"/>
                </a:cubicBezTo>
                <a:cubicBezTo>
                  <a:pt x="14" y="9"/>
                  <a:pt x="13" y="9"/>
                  <a:pt x="11" y="10"/>
                </a:cubicBezTo>
                <a:cubicBezTo>
                  <a:pt x="8" y="11"/>
                  <a:pt x="6" y="13"/>
                  <a:pt x="4" y="15"/>
                </a:cubicBezTo>
                <a:cubicBezTo>
                  <a:pt x="3" y="18"/>
                  <a:pt x="2" y="20"/>
                  <a:pt x="2" y="23"/>
                </a:cubicBezTo>
                <a:cubicBezTo>
                  <a:pt x="2" y="25"/>
                  <a:pt x="3" y="28"/>
                  <a:pt x="4" y="30"/>
                </a:cubicBezTo>
                <a:cubicBezTo>
                  <a:pt x="5" y="32"/>
                  <a:pt x="7" y="33"/>
                  <a:pt x="10" y="35"/>
                </a:cubicBezTo>
                <a:cubicBezTo>
                  <a:pt x="12" y="36"/>
                  <a:pt x="15" y="37"/>
                  <a:pt x="20" y="38"/>
                </a:cubicBezTo>
                <a:cubicBezTo>
                  <a:pt x="25" y="39"/>
                  <a:pt x="28" y="40"/>
                  <a:pt x="30" y="41"/>
                </a:cubicBezTo>
                <a:cubicBezTo>
                  <a:pt x="32" y="41"/>
                  <a:pt x="34" y="43"/>
                  <a:pt x="35" y="44"/>
                </a:cubicBezTo>
                <a:cubicBezTo>
                  <a:pt x="36" y="45"/>
                  <a:pt x="36" y="47"/>
                  <a:pt x="36" y="48"/>
                </a:cubicBezTo>
                <a:cubicBezTo>
                  <a:pt x="36" y="50"/>
                  <a:pt x="36" y="51"/>
                  <a:pt x="35" y="53"/>
                </a:cubicBezTo>
                <a:cubicBezTo>
                  <a:pt x="34" y="54"/>
                  <a:pt x="32" y="55"/>
                  <a:pt x="30" y="56"/>
                </a:cubicBezTo>
                <a:cubicBezTo>
                  <a:pt x="28" y="57"/>
                  <a:pt x="25" y="57"/>
                  <a:pt x="23" y="57"/>
                </a:cubicBezTo>
                <a:cubicBezTo>
                  <a:pt x="20" y="57"/>
                  <a:pt x="17" y="57"/>
                  <a:pt x="14" y="56"/>
                </a:cubicBezTo>
                <a:cubicBezTo>
                  <a:pt x="12" y="55"/>
                  <a:pt x="10" y="53"/>
                  <a:pt x="9" y="52"/>
                </a:cubicBezTo>
                <a:cubicBezTo>
                  <a:pt x="8" y="50"/>
                  <a:pt x="7" y="48"/>
                  <a:pt x="7" y="45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9"/>
                  <a:pt x="1" y="52"/>
                  <a:pt x="3" y="55"/>
                </a:cubicBezTo>
                <a:cubicBezTo>
                  <a:pt x="5" y="58"/>
                  <a:pt x="7" y="60"/>
                  <a:pt x="11" y="62"/>
                </a:cubicBezTo>
                <a:cubicBezTo>
                  <a:pt x="12" y="62"/>
                  <a:pt x="14" y="63"/>
                  <a:pt x="16" y="63"/>
                </a:cubicBezTo>
                <a:cubicBezTo>
                  <a:pt x="16" y="71"/>
                  <a:pt x="16" y="71"/>
                  <a:pt x="16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63"/>
                  <a:pt x="27" y="63"/>
                  <a:pt x="27" y="63"/>
                </a:cubicBezTo>
                <a:cubicBezTo>
                  <a:pt x="29" y="63"/>
                  <a:pt x="32" y="63"/>
                  <a:pt x="33" y="62"/>
                </a:cubicBezTo>
                <a:cubicBezTo>
                  <a:pt x="36" y="60"/>
                  <a:pt x="39" y="58"/>
                  <a:pt x="40" y="56"/>
                </a:cubicBezTo>
                <a:cubicBezTo>
                  <a:pt x="42" y="53"/>
                  <a:pt x="43" y="51"/>
                  <a:pt x="43" y="48"/>
                </a:cubicBezTo>
                <a:cubicBezTo>
                  <a:pt x="43" y="45"/>
                  <a:pt x="42" y="42"/>
                  <a:pt x="41" y="4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0484" name="组合 313"/>
          <p:cNvGrpSpPr>
            <a:grpSpLocks/>
          </p:cNvGrpSpPr>
          <p:nvPr/>
        </p:nvGrpSpPr>
        <p:grpSpPr bwMode="auto">
          <a:xfrm>
            <a:off x="7894638" y="1419225"/>
            <a:ext cx="403225" cy="514350"/>
            <a:chOff x="0" y="0"/>
            <a:chExt cx="403225" cy="512763"/>
          </a:xfrm>
        </p:grpSpPr>
        <p:sp>
          <p:nvSpPr>
            <p:cNvPr id="20506" name="Freeform 142"/>
            <p:cNvSpPr>
              <a:spLocks noChangeArrowheads="1"/>
            </p:cNvSpPr>
            <p:nvPr/>
          </p:nvSpPr>
          <p:spPr bwMode="auto">
            <a:xfrm>
              <a:off x="149225" y="0"/>
              <a:ext cx="104775" cy="512763"/>
            </a:xfrm>
            <a:custGeom>
              <a:avLst/>
              <a:gdLst>
                <a:gd name="T0" fmla="*/ 2147483647 w 14"/>
                <a:gd name="T1" fmla="*/ 2147483647 h 69"/>
                <a:gd name="T2" fmla="*/ 2147483647 w 14"/>
                <a:gd name="T3" fmla="*/ 2147483647 h 69"/>
                <a:gd name="T4" fmla="*/ 0 w 14"/>
                <a:gd name="T5" fmla="*/ 2147483647 h 69"/>
                <a:gd name="T6" fmla="*/ 0 w 14"/>
                <a:gd name="T7" fmla="*/ 2147483647 h 69"/>
                <a:gd name="T8" fmla="*/ 2147483647 w 14"/>
                <a:gd name="T9" fmla="*/ 0 h 69"/>
                <a:gd name="T10" fmla="*/ 2147483647 w 14"/>
                <a:gd name="T11" fmla="*/ 2147483647 h 69"/>
                <a:gd name="T12" fmla="*/ 2147483647 w 14"/>
                <a:gd name="T13" fmla="*/ 214748364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69"/>
                <a:gd name="T23" fmla="*/ 14 w 14"/>
                <a:gd name="T24" fmla="*/ 69 h 6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69">
                  <a:moveTo>
                    <a:pt x="14" y="62"/>
                  </a:moveTo>
                  <a:cubicBezTo>
                    <a:pt x="14" y="66"/>
                    <a:pt x="11" y="69"/>
                    <a:pt x="7" y="69"/>
                  </a:cubicBezTo>
                  <a:cubicBezTo>
                    <a:pt x="3" y="69"/>
                    <a:pt x="0" y="66"/>
                    <a:pt x="0" y="6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62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7" name="Freeform 143"/>
            <p:cNvSpPr>
              <a:spLocks noChangeArrowheads="1"/>
            </p:cNvSpPr>
            <p:nvPr/>
          </p:nvSpPr>
          <p:spPr bwMode="auto">
            <a:xfrm>
              <a:off x="0" y="312738"/>
              <a:ext cx="104775" cy="200025"/>
            </a:xfrm>
            <a:custGeom>
              <a:avLst/>
              <a:gdLst>
                <a:gd name="T0" fmla="*/ 2147483647 w 14"/>
                <a:gd name="T1" fmla="*/ 2147483647 h 27"/>
                <a:gd name="T2" fmla="*/ 2147483647 w 14"/>
                <a:gd name="T3" fmla="*/ 2147483647 h 27"/>
                <a:gd name="T4" fmla="*/ 0 w 14"/>
                <a:gd name="T5" fmla="*/ 2147483647 h 27"/>
                <a:gd name="T6" fmla="*/ 0 w 14"/>
                <a:gd name="T7" fmla="*/ 2147483647 h 27"/>
                <a:gd name="T8" fmla="*/ 2147483647 w 14"/>
                <a:gd name="T9" fmla="*/ 0 h 27"/>
                <a:gd name="T10" fmla="*/ 2147483647 w 14"/>
                <a:gd name="T11" fmla="*/ 2147483647 h 27"/>
                <a:gd name="T12" fmla="*/ 2147483647 w 14"/>
                <a:gd name="T13" fmla="*/ 214748364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7"/>
                <a:gd name="T23" fmla="*/ 14 w 14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7">
                  <a:moveTo>
                    <a:pt x="14" y="20"/>
                  </a:moveTo>
                  <a:cubicBezTo>
                    <a:pt x="14" y="24"/>
                    <a:pt x="11" y="27"/>
                    <a:pt x="7" y="27"/>
                  </a:cubicBezTo>
                  <a:cubicBezTo>
                    <a:pt x="3" y="27"/>
                    <a:pt x="0" y="24"/>
                    <a:pt x="0" y="2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2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8" name="Freeform 144"/>
            <p:cNvSpPr>
              <a:spLocks noChangeArrowheads="1"/>
            </p:cNvSpPr>
            <p:nvPr/>
          </p:nvSpPr>
          <p:spPr bwMode="auto">
            <a:xfrm>
              <a:off x="298450" y="163513"/>
              <a:ext cx="104775" cy="349250"/>
            </a:xfrm>
            <a:custGeom>
              <a:avLst/>
              <a:gdLst>
                <a:gd name="T0" fmla="*/ 2147483647 w 14"/>
                <a:gd name="T1" fmla="*/ 2147483647 h 47"/>
                <a:gd name="T2" fmla="*/ 2147483647 w 14"/>
                <a:gd name="T3" fmla="*/ 2147483647 h 47"/>
                <a:gd name="T4" fmla="*/ 0 w 14"/>
                <a:gd name="T5" fmla="*/ 2147483647 h 47"/>
                <a:gd name="T6" fmla="*/ 0 w 14"/>
                <a:gd name="T7" fmla="*/ 2147483647 h 47"/>
                <a:gd name="T8" fmla="*/ 2147483647 w 14"/>
                <a:gd name="T9" fmla="*/ 0 h 47"/>
                <a:gd name="T10" fmla="*/ 2147483647 w 14"/>
                <a:gd name="T11" fmla="*/ 2147483647 h 47"/>
                <a:gd name="T12" fmla="*/ 2147483647 w 14"/>
                <a:gd name="T13" fmla="*/ 214748364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47"/>
                <a:gd name="T23" fmla="*/ 14 w 14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47">
                  <a:moveTo>
                    <a:pt x="14" y="40"/>
                  </a:moveTo>
                  <a:cubicBezTo>
                    <a:pt x="14" y="44"/>
                    <a:pt x="11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4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485" name="Freeform 271"/>
          <p:cNvSpPr>
            <a:spLocks noEditPoints="1" noChangeArrowheads="1"/>
          </p:cNvSpPr>
          <p:nvPr/>
        </p:nvSpPr>
        <p:spPr bwMode="auto">
          <a:xfrm>
            <a:off x="8312150" y="2679700"/>
            <a:ext cx="449263" cy="447675"/>
          </a:xfrm>
          <a:custGeom>
            <a:avLst/>
            <a:gdLst>
              <a:gd name="T0" fmla="*/ 2147483647 w 60"/>
              <a:gd name="T1" fmla="*/ 2147483647 h 60"/>
              <a:gd name="T2" fmla="*/ 2147483647 w 60"/>
              <a:gd name="T3" fmla="*/ 2147483647 h 60"/>
              <a:gd name="T4" fmla="*/ 2147483647 w 60"/>
              <a:gd name="T5" fmla="*/ 2147483647 h 60"/>
              <a:gd name="T6" fmla="*/ 2147483647 w 60"/>
              <a:gd name="T7" fmla="*/ 2147483647 h 60"/>
              <a:gd name="T8" fmla="*/ 2147483647 w 60"/>
              <a:gd name="T9" fmla="*/ 2147483647 h 60"/>
              <a:gd name="T10" fmla="*/ 2147483647 w 60"/>
              <a:gd name="T11" fmla="*/ 2147483647 h 60"/>
              <a:gd name="T12" fmla="*/ 2147483647 w 60"/>
              <a:gd name="T13" fmla="*/ 2147483647 h 60"/>
              <a:gd name="T14" fmla="*/ 2147483647 w 60"/>
              <a:gd name="T15" fmla="*/ 2147483647 h 60"/>
              <a:gd name="T16" fmla="*/ 2147483647 w 60"/>
              <a:gd name="T17" fmla="*/ 0 h 60"/>
              <a:gd name="T18" fmla="*/ 2147483647 w 60"/>
              <a:gd name="T19" fmla="*/ 0 h 60"/>
              <a:gd name="T20" fmla="*/ 2147483647 w 60"/>
              <a:gd name="T21" fmla="*/ 0 h 60"/>
              <a:gd name="T22" fmla="*/ 2147483647 w 60"/>
              <a:gd name="T23" fmla="*/ 2147483647 h 60"/>
              <a:gd name="T24" fmla="*/ 2147483647 w 60"/>
              <a:gd name="T25" fmla="*/ 2147483647 h 60"/>
              <a:gd name="T26" fmla="*/ 2147483647 w 60"/>
              <a:gd name="T27" fmla="*/ 2147483647 h 60"/>
              <a:gd name="T28" fmla="*/ 2147483647 w 60"/>
              <a:gd name="T29" fmla="*/ 2147483647 h 60"/>
              <a:gd name="T30" fmla="*/ 2147483647 w 60"/>
              <a:gd name="T31" fmla="*/ 2147483647 h 60"/>
              <a:gd name="T32" fmla="*/ 2147483647 w 60"/>
              <a:gd name="T33" fmla="*/ 2147483647 h 60"/>
              <a:gd name="T34" fmla="*/ 0 w 60"/>
              <a:gd name="T35" fmla="*/ 2147483647 h 60"/>
              <a:gd name="T36" fmla="*/ 0 w 60"/>
              <a:gd name="T37" fmla="*/ 2147483647 h 60"/>
              <a:gd name="T38" fmla="*/ 2147483647 w 60"/>
              <a:gd name="T39" fmla="*/ 2147483647 h 60"/>
              <a:gd name="T40" fmla="*/ 2147483647 w 60"/>
              <a:gd name="T41" fmla="*/ 2147483647 h 60"/>
              <a:gd name="T42" fmla="*/ 2147483647 w 60"/>
              <a:gd name="T43" fmla="*/ 2147483647 h 60"/>
              <a:gd name="T44" fmla="*/ 2147483647 w 60"/>
              <a:gd name="T45" fmla="*/ 2147483647 h 60"/>
              <a:gd name="T46" fmla="*/ 2147483647 w 60"/>
              <a:gd name="T47" fmla="*/ 2147483647 h 60"/>
              <a:gd name="T48" fmla="*/ 2147483647 w 60"/>
              <a:gd name="T49" fmla="*/ 2147483647 h 60"/>
              <a:gd name="T50" fmla="*/ 2147483647 w 60"/>
              <a:gd name="T51" fmla="*/ 2147483647 h 60"/>
              <a:gd name="T52" fmla="*/ 2147483647 w 60"/>
              <a:gd name="T53" fmla="*/ 2147483647 h 60"/>
              <a:gd name="T54" fmla="*/ 2147483647 w 60"/>
              <a:gd name="T55" fmla="*/ 2147483647 h 60"/>
              <a:gd name="T56" fmla="*/ 2147483647 w 60"/>
              <a:gd name="T57" fmla="*/ 2147483647 h 60"/>
              <a:gd name="T58" fmla="*/ 2147483647 w 60"/>
              <a:gd name="T59" fmla="*/ 2147483647 h 60"/>
              <a:gd name="T60" fmla="*/ 2147483647 w 60"/>
              <a:gd name="T61" fmla="*/ 2147483647 h 60"/>
              <a:gd name="T62" fmla="*/ 2147483647 w 60"/>
              <a:gd name="T63" fmla="*/ 2147483647 h 60"/>
              <a:gd name="T64" fmla="*/ 2147483647 w 60"/>
              <a:gd name="T65" fmla="*/ 2147483647 h 60"/>
              <a:gd name="T66" fmla="*/ 2147483647 w 60"/>
              <a:gd name="T67" fmla="*/ 2147483647 h 60"/>
              <a:gd name="T68" fmla="*/ 2147483647 w 60"/>
              <a:gd name="T69" fmla="*/ 2147483647 h 60"/>
              <a:gd name="T70" fmla="*/ 2147483647 w 60"/>
              <a:gd name="T71" fmla="*/ 2147483647 h 60"/>
              <a:gd name="T72" fmla="*/ 2147483647 w 60"/>
              <a:gd name="T73" fmla="*/ 2147483647 h 60"/>
              <a:gd name="T74" fmla="*/ 2147483647 w 60"/>
              <a:gd name="T75" fmla="*/ 2147483647 h 60"/>
              <a:gd name="T76" fmla="*/ 2147483647 w 60"/>
              <a:gd name="T77" fmla="*/ 2147483647 h 60"/>
              <a:gd name="T78" fmla="*/ 2147483647 w 60"/>
              <a:gd name="T79" fmla="*/ 2147483647 h 60"/>
              <a:gd name="T80" fmla="*/ 2147483647 w 60"/>
              <a:gd name="T81" fmla="*/ 2147483647 h 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0"/>
              <a:gd name="T124" fmla="*/ 0 h 60"/>
              <a:gd name="T125" fmla="*/ 60 w 60"/>
              <a:gd name="T126" fmla="*/ 60 h 6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0" h="60">
                <a:moveTo>
                  <a:pt x="60" y="37"/>
                </a:moveTo>
                <a:cubicBezTo>
                  <a:pt x="60" y="23"/>
                  <a:pt x="60" y="23"/>
                  <a:pt x="6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2"/>
                  <a:pt x="51" y="20"/>
                  <a:pt x="50" y="19"/>
                </a:cubicBezTo>
                <a:cubicBezTo>
                  <a:pt x="56" y="13"/>
                  <a:pt x="56" y="13"/>
                  <a:pt x="56" y="13"/>
                </a:cubicBezTo>
                <a:cubicBezTo>
                  <a:pt x="46" y="4"/>
                  <a:pt x="46" y="4"/>
                  <a:pt x="46" y="4"/>
                </a:cubicBezTo>
                <a:cubicBezTo>
                  <a:pt x="41" y="10"/>
                  <a:pt x="41" y="10"/>
                  <a:pt x="41" y="10"/>
                </a:cubicBezTo>
                <a:cubicBezTo>
                  <a:pt x="39" y="9"/>
                  <a:pt x="38" y="9"/>
                  <a:pt x="36" y="9"/>
                </a:cubicBezTo>
                <a:cubicBezTo>
                  <a:pt x="36" y="0"/>
                  <a:pt x="36" y="0"/>
                  <a:pt x="3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10"/>
                  <a:pt x="21" y="10"/>
                  <a:pt x="20" y="11"/>
                </a:cubicBezTo>
                <a:cubicBezTo>
                  <a:pt x="13" y="4"/>
                  <a:pt x="13" y="4"/>
                  <a:pt x="13" y="4"/>
                </a:cubicBezTo>
                <a:cubicBezTo>
                  <a:pt x="4" y="13"/>
                  <a:pt x="4" y="13"/>
                  <a:pt x="4" y="13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2"/>
                  <a:pt x="1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37"/>
                  <a:pt x="0" y="37"/>
                  <a:pt x="0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11" y="38"/>
                  <a:pt x="11" y="39"/>
                </a:cubicBezTo>
                <a:cubicBezTo>
                  <a:pt x="4" y="46"/>
                  <a:pt x="4" y="46"/>
                  <a:pt x="4" y="46"/>
                </a:cubicBezTo>
                <a:cubicBezTo>
                  <a:pt x="13" y="56"/>
                  <a:pt x="13" y="56"/>
                  <a:pt x="13" y="56"/>
                </a:cubicBezTo>
                <a:cubicBezTo>
                  <a:pt x="20" y="49"/>
                  <a:pt x="20" y="49"/>
                  <a:pt x="20" y="49"/>
                </a:cubicBezTo>
                <a:cubicBezTo>
                  <a:pt x="21" y="50"/>
                  <a:pt x="22" y="50"/>
                  <a:pt x="23" y="51"/>
                </a:cubicBezTo>
                <a:cubicBezTo>
                  <a:pt x="23" y="60"/>
                  <a:pt x="23" y="60"/>
                  <a:pt x="23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1"/>
                  <a:pt x="36" y="51"/>
                  <a:pt x="36" y="51"/>
                </a:cubicBezTo>
                <a:cubicBezTo>
                  <a:pt x="38" y="51"/>
                  <a:pt x="39" y="51"/>
                  <a:pt x="41" y="50"/>
                </a:cubicBezTo>
                <a:cubicBezTo>
                  <a:pt x="46" y="56"/>
                  <a:pt x="46" y="56"/>
                  <a:pt x="46" y="56"/>
                </a:cubicBezTo>
                <a:cubicBezTo>
                  <a:pt x="56" y="46"/>
                  <a:pt x="56" y="46"/>
                  <a:pt x="56" y="46"/>
                </a:cubicBezTo>
                <a:cubicBezTo>
                  <a:pt x="50" y="41"/>
                  <a:pt x="50" y="41"/>
                  <a:pt x="50" y="41"/>
                </a:cubicBezTo>
                <a:cubicBezTo>
                  <a:pt x="51" y="40"/>
                  <a:pt x="52" y="38"/>
                  <a:pt x="52" y="37"/>
                </a:cubicBezTo>
                <a:lnTo>
                  <a:pt x="60" y="37"/>
                </a:lnTo>
                <a:close/>
                <a:moveTo>
                  <a:pt x="30" y="42"/>
                </a:moveTo>
                <a:cubicBezTo>
                  <a:pt x="30" y="42"/>
                  <a:pt x="30" y="42"/>
                  <a:pt x="30" y="42"/>
                </a:cubicBezTo>
                <a:cubicBezTo>
                  <a:pt x="23" y="42"/>
                  <a:pt x="17" y="37"/>
                  <a:pt x="17" y="30"/>
                </a:cubicBezTo>
                <a:cubicBezTo>
                  <a:pt x="17" y="23"/>
                  <a:pt x="23" y="18"/>
                  <a:pt x="30" y="18"/>
                </a:cubicBezTo>
                <a:cubicBezTo>
                  <a:pt x="37" y="18"/>
                  <a:pt x="42" y="23"/>
                  <a:pt x="42" y="30"/>
                </a:cubicBezTo>
                <a:cubicBezTo>
                  <a:pt x="42" y="37"/>
                  <a:pt x="37" y="42"/>
                  <a:pt x="30" y="42"/>
                </a:cubicBezTo>
                <a:close/>
              </a:path>
            </a:pathLst>
          </a:cu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6" name="五边形 25"/>
          <p:cNvSpPr>
            <a:spLocks noChangeArrowheads="1"/>
          </p:cNvSpPr>
          <p:nvPr/>
        </p:nvSpPr>
        <p:spPr bwMode="auto">
          <a:xfrm>
            <a:off x="703263" y="1419225"/>
            <a:ext cx="6111875" cy="755650"/>
          </a:xfrm>
          <a:prstGeom prst="homePlate">
            <a:avLst>
              <a:gd name="adj" fmla="val 64444"/>
            </a:avLst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0487" name="五边形 26"/>
          <p:cNvSpPr>
            <a:spLocks noChangeArrowheads="1"/>
          </p:cNvSpPr>
          <p:nvPr/>
        </p:nvSpPr>
        <p:spPr bwMode="auto">
          <a:xfrm>
            <a:off x="703263" y="2646363"/>
            <a:ext cx="6565900" cy="754062"/>
          </a:xfrm>
          <a:prstGeom prst="homePlate">
            <a:avLst>
              <a:gd name="adj" fmla="val 64539"/>
            </a:avLst>
          </a:pr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0488" name="五边形 27"/>
          <p:cNvSpPr>
            <a:spLocks noChangeArrowheads="1"/>
          </p:cNvSpPr>
          <p:nvPr/>
        </p:nvSpPr>
        <p:spPr bwMode="auto">
          <a:xfrm>
            <a:off x="687388" y="3875088"/>
            <a:ext cx="7186612" cy="754062"/>
          </a:xfrm>
          <a:prstGeom prst="homePlate">
            <a:avLst>
              <a:gd name="adj" fmla="val 64552"/>
            </a:avLst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0489" name="五边形 28"/>
          <p:cNvSpPr>
            <a:spLocks noChangeArrowheads="1"/>
          </p:cNvSpPr>
          <p:nvPr/>
        </p:nvSpPr>
        <p:spPr bwMode="auto">
          <a:xfrm>
            <a:off x="703263" y="5102225"/>
            <a:ext cx="7656512" cy="755650"/>
          </a:xfrm>
          <a:prstGeom prst="homePlate">
            <a:avLst>
              <a:gd name="adj" fmla="val 64453"/>
            </a:avLst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0490" name="矩形 322"/>
          <p:cNvSpPr>
            <a:spLocks noChangeArrowheads="1"/>
          </p:cNvSpPr>
          <p:nvPr/>
        </p:nvSpPr>
        <p:spPr bwMode="auto">
          <a:xfrm>
            <a:off x="8510588" y="1438275"/>
            <a:ext cx="1416050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491" name="矩形 323"/>
          <p:cNvSpPr>
            <a:spLocks noChangeArrowheads="1"/>
          </p:cNvSpPr>
          <p:nvPr/>
        </p:nvSpPr>
        <p:spPr bwMode="auto">
          <a:xfrm>
            <a:off x="1154113" y="1492250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492" name="矩形 324"/>
          <p:cNvSpPr>
            <a:spLocks noChangeArrowheads="1"/>
          </p:cNvSpPr>
          <p:nvPr/>
        </p:nvSpPr>
        <p:spPr bwMode="auto">
          <a:xfrm>
            <a:off x="1154113" y="2751138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493" name="矩形 325"/>
          <p:cNvSpPr>
            <a:spLocks noChangeArrowheads="1"/>
          </p:cNvSpPr>
          <p:nvPr/>
        </p:nvSpPr>
        <p:spPr bwMode="auto">
          <a:xfrm>
            <a:off x="1154113" y="3968750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494" name="矩形 326"/>
          <p:cNvSpPr>
            <a:spLocks noChangeArrowheads="1"/>
          </p:cNvSpPr>
          <p:nvPr/>
        </p:nvSpPr>
        <p:spPr bwMode="auto">
          <a:xfrm>
            <a:off x="1154113" y="5197475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495" name="矩形 327"/>
          <p:cNvSpPr>
            <a:spLocks noChangeArrowheads="1"/>
          </p:cNvSpPr>
          <p:nvPr/>
        </p:nvSpPr>
        <p:spPr bwMode="auto">
          <a:xfrm>
            <a:off x="8975725" y="2686050"/>
            <a:ext cx="1416050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496" name="矩形 328"/>
          <p:cNvSpPr>
            <a:spLocks noChangeArrowheads="1"/>
          </p:cNvSpPr>
          <p:nvPr/>
        </p:nvSpPr>
        <p:spPr bwMode="auto">
          <a:xfrm>
            <a:off x="9380538" y="402113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497" name="矩形 329"/>
          <p:cNvSpPr>
            <a:spLocks noChangeArrowheads="1"/>
          </p:cNvSpPr>
          <p:nvPr/>
        </p:nvSpPr>
        <p:spPr bwMode="auto">
          <a:xfrm>
            <a:off x="9888538" y="5257800"/>
            <a:ext cx="1416050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498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0499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0500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72A050E5-563B-4C9A-B355-F253D845D47B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7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501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02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0502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0503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0504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0505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灯片编号占位符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EEC5D1BA-DC08-45A8-BF8E-EF79C8DC4D4C}" type="slidenum">
              <a:rPr lang="zh-CN" altLang="en-US" sz="1200">
                <a:solidFill>
                  <a:srgbClr val="898989"/>
                </a:solidFill>
                <a:latin typeface="Arial" panose="020B0604020202020204" pitchFamily="34" charset="0"/>
              </a:rPr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8</a:t>
            </a:fld>
            <a:endParaRPr lang="zh-CN" altLang="en-US" sz="1800">
              <a:latin typeface="Arial" panose="020B0604020202020204" pitchFamily="34" charset="0"/>
            </a:endParaRPr>
          </a:p>
        </p:txBody>
      </p:sp>
      <p:pic>
        <p:nvPicPr>
          <p:cNvPr id="21507" name="图表 98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688" y="1223963"/>
            <a:ext cx="4508500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8" name="图表 96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2363" y="1514475"/>
            <a:ext cx="3867150" cy="352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9" name="图表 99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250" y="2081213"/>
            <a:ext cx="2619375" cy="238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0" name="图表 97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2400" y="1787525"/>
            <a:ext cx="3267075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11" name="直接连接符 100"/>
          <p:cNvSpPr>
            <a:spLocks noChangeShapeType="1"/>
          </p:cNvSpPr>
          <p:nvPr/>
        </p:nvSpPr>
        <p:spPr bwMode="auto">
          <a:xfrm flipH="1">
            <a:off x="3079750" y="2397125"/>
            <a:ext cx="1147763" cy="0"/>
          </a:xfrm>
          <a:prstGeom prst="line">
            <a:avLst/>
          </a:prstGeom>
          <a:noFill/>
          <a:ln w="28575">
            <a:solidFill>
              <a:srgbClr val="2A3D52"/>
            </a:solidFill>
            <a:prstDash val="sys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2" name="任意多边形 101"/>
          <p:cNvSpPr>
            <a:spLocks noChangeArrowheads="1"/>
          </p:cNvSpPr>
          <p:nvPr/>
        </p:nvSpPr>
        <p:spPr bwMode="auto">
          <a:xfrm rot="15832319" flipV="1">
            <a:off x="4229894" y="2337594"/>
            <a:ext cx="120650" cy="119062"/>
          </a:xfrm>
          <a:custGeom>
            <a:avLst/>
            <a:gdLst>
              <a:gd name="T0" fmla="*/ 19581162 w 69866"/>
              <a:gd name="T1" fmla="*/ 18428303 h 69866"/>
              <a:gd name="T2" fmla="*/ 14227401 w 69866"/>
              <a:gd name="T3" fmla="*/ 20345441 h 69866"/>
              <a:gd name="T4" fmla="*/ 10434179 w 69866"/>
              <a:gd name="T5" fmla="*/ 18987170 h 69866"/>
              <a:gd name="T6" fmla="*/ 7393616 w 69866"/>
              <a:gd name="T7" fmla="*/ 22148252 h 69866"/>
              <a:gd name="T8" fmla="*/ 14226966 w 69866"/>
              <a:gd name="T9" fmla="*/ 24594916 h 69866"/>
              <a:gd name="T10" fmla="*/ 23528446 w 69866"/>
              <a:gd name="T11" fmla="*/ 21264891 h 69866"/>
              <a:gd name="T12" fmla="*/ 19581162 w 69866"/>
              <a:gd name="T13" fmla="*/ 18428303 h 69866"/>
              <a:gd name="T14" fmla="*/ 2830528 w 69866"/>
              <a:gd name="T15" fmla="*/ 6390664 h 69866"/>
              <a:gd name="T16" fmla="*/ 0 w 69866"/>
              <a:gd name="T17" fmla="*/ 12297515 h 69866"/>
              <a:gd name="T18" fmla="*/ 3852620 w 69866"/>
              <a:gd name="T19" fmla="*/ 20337559 h 69866"/>
              <a:gd name="T20" fmla="*/ 7134785 w 69866"/>
              <a:gd name="T21" fmla="*/ 16925393 h 69866"/>
              <a:gd name="T22" fmla="*/ 4917151 w 69866"/>
              <a:gd name="T23" fmla="*/ 12297921 h 69866"/>
              <a:gd name="T24" fmla="*/ 6488655 w 69866"/>
              <a:gd name="T25" fmla="*/ 9019491 h 69866"/>
              <a:gd name="T26" fmla="*/ 2830528 w 69866"/>
              <a:gd name="T27" fmla="*/ 6390664 h 69866"/>
              <a:gd name="T28" fmla="*/ 24601159 w 69866"/>
              <a:gd name="T29" fmla="*/ 4257391 h 69866"/>
              <a:gd name="T30" fmla="*/ 21319535 w 69866"/>
              <a:gd name="T31" fmla="*/ 7669395 h 69866"/>
              <a:gd name="T32" fmla="*/ 23537458 w 69866"/>
              <a:gd name="T33" fmla="*/ 12297921 h 69866"/>
              <a:gd name="T34" fmla="*/ 21966187 w 69866"/>
              <a:gd name="T35" fmla="*/ 15576606 h 69866"/>
              <a:gd name="T36" fmla="*/ 25623386 w 69866"/>
              <a:gd name="T37" fmla="*/ 18204596 h 69866"/>
              <a:gd name="T38" fmla="*/ 28453926 w 69866"/>
              <a:gd name="T39" fmla="*/ 12297515 h 69866"/>
              <a:gd name="T40" fmla="*/ 24601159 w 69866"/>
              <a:gd name="T41" fmla="*/ 4257391 h 69866"/>
              <a:gd name="T42" fmla="*/ 14226966 w 69866"/>
              <a:gd name="T43" fmla="*/ 0 h 69866"/>
              <a:gd name="T44" fmla="*/ 4924969 w 69866"/>
              <a:gd name="T45" fmla="*/ 3330544 h 69866"/>
              <a:gd name="T46" fmla="*/ 8872880 w 69866"/>
              <a:gd name="T47" fmla="*/ 6167690 h 69866"/>
              <a:gd name="T48" fmla="*/ 14227401 w 69866"/>
              <a:gd name="T49" fmla="*/ 4250474 h 69866"/>
              <a:gd name="T50" fmla="*/ 18019818 w 69866"/>
              <a:gd name="T51" fmla="*/ 5608261 h 69866"/>
              <a:gd name="T52" fmla="*/ 21060388 w 69866"/>
              <a:gd name="T53" fmla="*/ 2446713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13" name="矩形 102"/>
          <p:cNvSpPr>
            <a:spLocks noChangeArrowheads="1"/>
          </p:cNvSpPr>
          <p:nvPr/>
        </p:nvSpPr>
        <p:spPr bwMode="auto">
          <a:xfrm>
            <a:off x="4329113" y="2212975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14" name="直接连接符 103"/>
          <p:cNvSpPr>
            <a:spLocks noChangeShapeType="1"/>
          </p:cNvSpPr>
          <p:nvPr/>
        </p:nvSpPr>
        <p:spPr bwMode="auto">
          <a:xfrm flipH="1">
            <a:off x="3079750" y="2097088"/>
            <a:ext cx="1147763" cy="1587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5" name="任意多边形 104"/>
          <p:cNvSpPr>
            <a:spLocks noChangeArrowheads="1"/>
          </p:cNvSpPr>
          <p:nvPr/>
        </p:nvSpPr>
        <p:spPr bwMode="auto">
          <a:xfrm rot="15832319" flipV="1">
            <a:off x="4229894" y="2037557"/>
            <a:ext cx="120650" cy="119062"/>
          </a:xfrm>
          <a:custGeom>
            <a:avLst/>
            <a:gdLst>
              <a:gd name="T0" fmla="*/ 19581162 w 69866"/>
              <a:gd name="T1" fmla="*/ 18428303 h 69866"/>
              <a:gd name="T2" fmla="*/ 14227401 w 69866"/>
              <a:gd name="T3" fmla="*/ 20345441 h 69866"/>
              <a:gd name="T4" fmla="*/ 10434179 w 69866"/>
              <a:gd name="T5" fmla="*/ 18987170 h 69866"/>
              <a:gd name="T6" fmla="*/ 7393616 w 69866"/>
              <a:gd name="T7" fmla="*/ 22148252 h 69866"/>
              <a:gd name="T8" fmla="*/ 14226966 w 69866"/>
              <a:gd name="T9" fmla="*/ 24594916 h 69866"/>
              <a:gd name="T10" fmla="*/ 23528446 w 69866"/>
              <a:gd name="T11" fmla="*/ 21264891 h 69866"/>
              <a:gd name="T12" fmla="*/ 19581162 w 69866"/>
              <a:gd name="T13" fmla="*/ 18428303 h 69866"/>
              <a:gd name="T14" fmla="*/ 2830528 w 69866"/>
              <a:gd name="T15" fmla="*/ 6390664 h 69866"/>
              <a:gd name="T16" fmla="*/ 0 w 69866"/>
              <a:gd name="T17" fmla="*/ 12297515 h 69866"/>
              <a:gd name="T18" fmla="*/ 3852620 w 69866"/>
              <a:gd name="T19" fmla="*/ 20337559 h 69866"/>
              <a:gd name="T20" fmla="*/ 7134785 w 69866"/>
              <a:gd name="T21" fmla="*/ 16925393 h 69866"/>
              <a:gd name="T22" fmla="*/ 4917151 w 69866"/>
              <a:gd name="T23" fmla="*/ 12297921 h 69866"/>
              <a:gd name="T24" fmla="*/ 6488655 w 69866"/>
              <a:gd name="T25" fmla="*/ 9019491 h 69866"/>
              <a:gd name="T26" fmla="*/ 2830528 w 69866"/>
              <a:gd name="T27" fmla="*/ 6390664 h 69866"/>
              <a:gd name="T28" fmla="*/ 24601159 w 69866"/>
              <a:gd name="T29" fmla="*/ 4257391 h 69866"/>
              <a:gd name="T30" fmla="*/ 21319535 w 69866"/>
              <a:gd name="T31" fmla="*/ 7669395 h 69866"/>
              <a:gd name="T32" fmla="*/ 23537458 w 69866"/>
              <a:gd name="T33" fmla="*/ 12297921 h 69866"/>
              <a:gd name="T34" fmla="*/ 21966187 w 69866"/>
              <a:gd name="T35" fmla="*/ 15576606 h 69866"/>
              <a:gd name="T36" fmla="*/ 25623386 w 69866"/>
              <a:gd name="T37" fmla="*/ 18204596 h 69866"/>
              <a:gd name="T38" fmla="*/ 28453926 w 69866"/>
              <a:gd name="T39" fmla="*/ 12297515 h 69866"/>
              <a:gd name="T40" fmla="*/ 24601159 w 69866"/>
              <a:gd name="T41" fmla="*/ 4257391 h 69866"/>
              <a:gd name="T42" fmla="*/ 14226966 w 69866"/>
              <a:gd name="T43" fmla="*/ 0 h 69866"/>
              <a:gd name="T44" fmla="*/ 4924969 w 69866"/>
              <a:gd name="T45" fmla="*/ 3330544 h 69866"/>
              <a:gd name="T46" fmla="*/ 8872880 w 69866"/>
              <a:gd name="T47" fmla="*/ 6167690 h 69866"/>
              <a:gd name="T48" fmla="*/ 14227401 w 69866"/>
              <a:gd name="T49" fmla="*/ 4250474 h 69866"/>
              <a:gd name="T50" fmla="*/ 18019818 w 69866"/>
              <a:gd name="T51" fmla="*/ 5608261 h 69866"/>
              <a:gd name="T52" fmla="*/ 21060388 w 69866"/>
              <a:gd name="T53" fmla="*/ 2446713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16" name="矩形 105"/>
          <p:cNvSpPr>
            <a:spLocks noChangeArrowheads="1"/>
          </p:cNvSpPr>
          <p:nvPr/>
        </p:nvSpPr>
        <p:spPr bwMode="auto">
          <a:xfrm>
            <a:off x="4329113" y="1912938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8526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17" name="直接连接符 106"/>
          <p:cNvSpPr>
            <a:spLocks noChangeShapeType="1"/>
          </p:cNvSpPr>
          <p:nvPr/>
        </p:nvSpPr>
        <p:spPr bwMode="auto">
          <a:xfrm flipH="1">
            <a:off x="3079750" y="1804988"/>
            <a:ext cx="1147763" cy="1587"/>
          </a:xfrm>
          <a:prstGeom prst="line">
            <a:avLst/>
          </a:prstGeom>
          <a:noFill/>
          <a:ln w="28575">
            <a:solidFill>
              <a:srgbClr val="5B6C83"/>
            </a:solidFill>
            <a:prstDash val="sys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8" name="任意多边形 107"/>
          <p:cNvSpPr>
            <a:spLocks noChangeArrowheads="1"/>
          </p:cNvSpPr>
          <p:nvPr/>
        </p:nvSpPr>
        <p:spPr bwMode="auto">
          <a:xfrm rot="15832319" flipV="1">
            <a:off x="4229894" y="1745457"/>
            <a:ext cx="120650" cy="119062"/>
          </a:xfrm>
          <a:custGeom>
            <a:avLst/>
            <a:gdLst>
              <a:gd name="T0" fmla="*/ 19581162 w 69866"/>
              <a:gd name="T1" fmla="*/ 18428303 h 69866"/>
              <a:gd name="T2" fmla="*/ 14227401 w 69866"/>
              <a:gd name="T3" fmla="*/ 20345441 h 69866"/>
              <a:gd name="T4" fmla="*/ 10434179 w 69866"/>
              <a:gd name="T5" fmla="*/ 18987170 h 69866"/>
              <a:gd name="T6" fmla="*/ 7393616 w 69866"/>
              <a:gd name="T7" fmla="*/ 22148252 h 69866"/>
              <a:gd name="T8" fmla="*/ 14226966 w 69866"/>
              <a:gd name="T9" fmla="*/ 24594916 h 69866"/>
              <a:gd name="T10" fmla="*/ 23528446 w 69866"/>
              <a:gd name="T11" fmla="*/ 21264891 h 69866"/>
              <a:gd name="T12" fmla="*/ 19581162 w 69866"/>
              <a:gd name="T13" fmla="*/ 18428303 h 69866"/>
              <a:gd name="T14" fmla="*/ 2830528 w 69866"/>
              <a:gd name="T15" fmla="*/ 6390664 h 69866"/>
              <a:gd name="T16" fmla="*/ 0 w 69866"/>
              <a:gd name="T17" fmla="*/ 12297515 h 69866"/>
              <a:gd name="T18" fmla="*/ 3852620 w 69866"/>
              <a:gd name="T19" fmla="*/ 20337559 h 69866"/>
              <a:gd name="T20" fmla="*/ 7134785 w 69866"/>
              <a:gd name="T21" fmla="*/ 16925393 h 69866"/>
              <a:gd name="T22" fmla="*/ 4917151 w 69866"/>
              <a:gd name="T23" fmla="*/ 12297921 h 69866"/>
              <a:gd name="T24" fmla="*/ 6488655 w 69866"/>
              <a:gd name="T25" fmla="*/ 9019491 h 69866"/>
              <a:gd name="T26" fmla="*/ 2830528 w 69866"/>
              <a:gd name="T27" fmla="*/ 6390664 h 69866"/>
              <a:gd name="T28" fmla="*/ 24601159 w 69866"/>
              <a:gd name="T29" fmla="*/ 4257391 h 69866"/>
              <a:gd name="T30" fmla="*/ 21319535 w 69866"/>
              <a:gd name="T31" fmla="*/ 7669395 h 69866"/>
              <a:gd name="T32" fmla="*/ 23537458 w 69866"/>
              <a:gd name="T33" fmla="*/ 12297921 h 69866"/>
              <a:gd name="T34" fmla="*/ 21966187 w 69866"/>
              <a:gd name="T35" fmla="*/ 15576606 h 69866"/>
              <a:gd name="T36" fmla="*/ 25623386 w 69866"/>
              <a:gd name="T37" fmla="*/ 18204596 h 69866"/>
              <a:gd name="T38" fmla="*/ 28453926 w 69866"/>
              <a:gd name="T39" fmla="*/ 12297515 h 69866"/>
              <a:gd name="T40" fmla="*/ 24601159 w 69866"/>
              <a:gd name="T41" fmla="*/ 4257391 h 69866"/>
              <a:gd name="T42" fmla="*/ 14226966 w 69866"/>
              <a:gd name="T43" fmla="*/ 0 h 69866"/>
              <a:gd name="T44" fmla="*/ 4924969 w 69866"/>
              <a:gd name="T45" fmla="*/ 3330544 h 69866"/>
              <a:gd name="T46" fmla="*/ 8872880 w 69866"/>
              <a:gd name="T47" fmla="*/ 6167690 h 69866"/>
              <a:gd name="T48" fmla="*/ 14227401 w 69866"/>
              <a:gd name="T49" fmla="*/ 4250474 h 69866"/>
              <a:gd name="T50" fmla="*/ 18019818 w 69866"/>
              <a:gd name="T51" fmla="*/ 5608261 h 69866"/>
              <a:gd name="T52" fmla="*/ 21060388 w 69866"/>
              <a:gd name="T53" fmla="*/ 2446713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19" name="矩形 108"/>
          <p:cNvSpPr>
            <a:spLocks noChangeArrowheads="1"/>
          </p:cNvSpPr>
          <p:nvPr/>
        </p:nvSpPr>
        <p:spPr bwMode="auto">
          <a:xfrm>
            <a:off x="4329113" y="1620838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5B6C8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20" name="任意多边形 110"/>
          <p:cNvSpPr>
            <a:spLocks noChangeArrowheads="1"/>
          </p:cNvSpPr>
          <p:nvPr/>
        </p:nvSpPr>
        <p:spPr bwMode="auto">
          <a:xfrm rot="15832319" flipV="1">
            <a:off x="4229894" y="1469232"/>
            <a:ext cx="120650" cy="119062"/>
          </a:xfrm>
          <a:custGeom>
            <a:avLst/>
            <a:gdLst>
              <a:gd name="T0" fmla="*/ 19581162 w 69866"/>
              <a:gd name="T1" fmla="*/ 18428303 h 69866"/>
              <a:gd name="T2" fmla="*/ 14227401 w 69866"/>
              <a:gd name="T3" fmla="*/ 20345441 h 69866"/>
              <a:gd name="T4" fmla="*/ 10434179 w 69866"/>
              <a:gd name="T5" fmla="*/ 18987170 h 69866"/>
              <a:gd name="T6" fmla="*/ 7393616 w 69866"/>
              <a:gd name="T7" fmla="*/ 22148252 h 69866"/>
              <a:gd name="T8" fmla="*/ 14226966 w 69866"/>
              <a:gd name="T9" fmla="*/ 24594916 h 69866"/>
              <a:gd name="T10" fmla="*/ 23528446 w 69866"/>
              <a:gd name="T11" fmla="*/ 21264891 h 69866"/>
              <a:gd name="T12" fmla="*/ 19581162 w 69866"/>
              <a:gd name="T13" fmla="*/ 18428303 h 69866"/>
              <a:gd name="T14" fmla="*/ 2830528 w 69866"/>
              <a:gd name="T15" fmla="*/ 6390664 h 69866"/>
              <a:gd name="T16" fmla="*/ 0 w 69866"/>
              <a:gd name="T17" fmla="*/ 12297515 h 69866"/>
              <a:gd name="T18" fmla="*/ 3852620 w 69866"/>
              <a:gd name="T19" fmla="*/ 20337559 h 69866"/>
              <a:gd name="T20" fmla="*/ 7134785 w 69866"/>
              <a:gd name="T21" fmla="*/ 16925393 h 69866"/>
              <a:gd name="T22" fmla="*/ 4917151 w 69866"/>
              <a:gd name="T23" fmla="*/ 12297921 h 69866"/>
              <a:gd name="T24" fmla="*/ 6488655 w 69866"/>
              <a:gd name="T25" fmla="*/ 9019491 h 69866"/>
              <a:gd name="T26" fmla="*/ 2830528 w 69866"/>
              <a:gd name="T27" fmla="*/ 6390664 h 69866"/>
              <a:gd name="T28" fmla="*/ 24601159 w 69866"/>
              <a:gd name="T29" fmla="*/ 4257391 h 69866"/>
              <a:gd name="T30" fmla="*/ 21319535 w 69866"/>
              <a:gd name="T31" fmla="*/ 7669395 h 69866"/>
              <a:gd name="T32" fmla="*/ 23537458 w 69866"/>
              <a:gd name="T33" fmla="*/ 12297921 h 69866"/>
              <a:gd name="T34" fmla="*/ 21966187 w 69866"/>
              <a:gd name="T35" fmla="*/ 15576606 h 69866"/>
              <a:gd name="T36" fmla="*/ 25623386 w 69866"/>
              <a:gd name="T37" fmla="*/ 18204596 h 69866"/>
              <a:gd name="T38" fmla="*/ 28453926 w 69866"/>
              <a:gd name="T39" fmla="*/ 12297515 h 69866"/>
              <a:gd name="T40" fmla="*/ 24601159 w 69866"/>
              <a:gd name="T41" fmla="*/ 4257391 h 69866"/>
              <a:gd name="T42" fmla="*/ 14226966 w 69866"/>
              <a:gd name="T43" fmla="*/ 0 h 69866"/>
              <a:gd name="T44" fmla="*/ 4924969 w 69866"/>
              <a:gd name="T45" fmla="*/ 3330544 h 69866"/>
              <a:gd name="T46" fmla="*/ 8872880 w 69866"/>
              <a:gd name="T47" fmla="*/ 6167690 h 69866"/>
              <a:gd name="T48" fmla="*/ 14227401 w 69866"/>
              <a:gd name="T49" fmla="*/ 4250474 h 69866"/>
              <a:gd name="T50" fmla="*/ 18019818 w 69866"/>
              <a:gd name="T51" fmla="*/ 5608261 h 69866"/>
              <a:gd name="T52" fmla="*/ 21060388 w 69866"/>
              <a:gd name="T53" fmla="*/ 2446713 h 69866"/>
              <a:gd name="T54" fmla="*/ 14226966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866"/>
              <a:gd name="T85" fmla="*/ 0 h 69866"/>
              <a:gd name="T86" fmla="*/ 69866 w 69866"/>
              <a:gd name="T87" fmla="*/ 69866 h 6986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21" name="矩形 111"/>
          <p:cNvSpPr>
            <a:spLocks noChangeArrowheads="1"/>
          </p:cNvSpPr>
          <p:nvPr/>
        </p:nvSpPr>
        <p:spPr bwMode="auto">
          <a:xfrm>
            <a:off x="4329113" y="1343025"/>
            <a:ext cx="1149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22" name="Freeform 5"/>
          <p:cNvSpPr>
            <a:spLocks noChangeArrowheads="1"/>
          </p:cNvSpPr>
          <p:nvPr/>
        </p:nvSpPr>
        <p:spPr bwMode="auto">
          <a:xfrm>
            <a:off x="7626350" y="1804988"/>
            <a:ext cx="315913" cy="327025"/>
          </a:xfrm>
          <a:custGeom>
            <a:avLst/>
            <a:gdLst>
              <a:gd name="T0" fmla="*/ 0 w 199"/>
              <a:gd name="T1" fmla="*/ 2147483647 h 206"/>
              <a:gd name="T2" fmla="*/ 2147483647 w 199"/>
              <a:gd name="T3" fmla="*/ 0 h 206"/>
              <a:gd name="T4" fmla="*/ 2147483647 w 199"/>
              <a:gd name="T5" fmla="*/ 2147483647 h 206"/>
              <a:gd name="T6" fmla="*/ 2147483647 w 199"/>
              <a:gd name="T7" fmla="*/ 2147483647 h 206"/>
              <a:gd name="T8" fmla="*/ 0 w 199"/>
              <a:gd name="T9" fmla="*/ 2147483647 h 2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9"/>
              <a:gd name="T16" fmla="*/ 0 h 206"/>
              <a:gd name="T17" fmla="*/ 199 w 199"/>
              <a:gd name="T18" fmla="*/ 206 h 2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9" h="206">
                <a:moveTo>
                  <a:pt x="0" y="33"/>
                </a:moveTo>
                <a:lnTo>
                  <a:pt x="33" y="0"/>
                </a:lnTo>
                <a:lnTo>
                  <a:pt x="199" y="172"/>
                </a:lnTo>
                <a:lnTo>
                  <a:pt x="166" y="206"/>
                </a:lnTo>
                <a:lnTo>
                  <a:pt x="0" y="33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3" name="Freeform 6"/>
          <p:cNvSpPr>
            <a:spLocks noChangeArrowheads="1"/>
          </p:cNvSpPr>
          <p:nvPr/>
        </p:nvSpPr>
        <p:spPr bwMode="auto">
          <a:xfrm>
            <a:off x="8901113" y="2019300"/>
            <a:ext cx="393700" cy="247650"/>
          </a:xfrm>
          <a:custGeom>
            <a:avLst/>
            <a:gdLst>
              <a:gd name="T0" fmla="*/ 0 w 248"/>
              <a:gd name="T1" fmla="*/ 2147483647 h 156"/>
              <a:gd name="T2" fmla="*/ 2147483647 w 248"/>
              <a:gd name="T3" fmla="*/ 0 h 156"/>
              <a:gd name="T4" fmla="*/ 2147483647 w 248"/>
              <a:gd name="T5" fmla="*/ 2147483647 h 156"/>
              <a:gd name="T6" fmla="*/ 2147483647 w 248"/>
              <a:gd name="T7" fmla="*/ 2147483647 h 156"/>
              <a:gd name="T8" fmla="*/ 0 w 248"/>
              <a:gd name="T9" fmla="*/ 2147483647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8"/>
              <a:gd name="T16" fmla="*/ 0 h 156"/>
              <a:gd name="T17" fmla="*/ 248 w 248"/>
              <a:gd name="T18" fmla="*/ 156 h 1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8" h="156">
                <a:moveTo>
                  <a:pt x="0" y="113"/>
                </a:moveTo>
                <a:lnTo>
                  <a:pt x="227" y="0"/>
                </a:lnTo>
                <a:lnTo>
                  <a:pt x="248" y="42"/>
                </a:lnTo>
                <a:lnTo>
                  <a:pt x="21" y="156"/>
                </a:lnTo>
                <a:lnTo>
                  <a:pt x="0" y="11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4" name="Freeform 7"/>
          <p:cNvSpPr>
            <a:spLocks noChangeArrowheads="1"/>
          </p:cNvSpPr>
          <p:nvPr/>
        </p:nvSpPr>
        <p:spPr bwMode="auto">
          <a:xfrm>
            <a:off x="8758238" y="2906713"/>
            <a:ext cx="781050" cy="758825"/>
          </a:xfrm>
          <a:custGeom>
            <a:avLst/>
            <a:gdLst>
              <a:gd name="T0" fmla="*/ 0 w 492"/>
              <a:gd name="T1" fmla="*/ 2147483647 h 478"/>
              <a:gd name="T2" fmla="*/ 2147483647 w 492"/>
              <a:gd name="T3" fmla="*/ 0 h 478"/>
              <a:gd name="T4" fmla="*/ 2147483647 w 492"/>
              <a:gd name="T5" fmla="*/ 2147483647 h 478"/>
              <a:gd name="T6" fmla="*/ 2147483647 w 492"/>
              <a:gd name="T7" fmla="*/ 2147483647 h 478"/>
              <a:gd name="T8" fmla="*/ 0 w 492"/>
              <a:gd name="T9" fmla="*/ 2147483647 h 4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2"/>
              <a:gd name="T16" fmla="*/ 0 h 478"/>
              <a:gd name="T17" fmla="*/ 492 w 492"/>
              <a:gd name="T18" fmla="*/ 478 h 4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2" h="478">
                <a:moveTo>
                  <a:pt x="0" y="33"/>
                </a:moveTo>
                <a:lnTo>
                  <a:pt x="33" y="0"/>
                </a:lnTo>
                <a:lnTo>
                  <a:pt x="492" y="445"/>
                </a:lnTo>
                <a:lnTo>
                  <a:pt x="459" y="478"/>
                </a:lnTo>
                <a:lnTo>
                  <a:pt x="0" y="33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5" name="Freeform 8"/>
          <p:cNvSpPr>
            <a:spLocks noChangeArrowheads="1"/>
          </p:cNvSpPr>
          <p:nvPr/>
        </p:nvSpPr>
        <p:spPr bwMode="auto">
          <a:xfrm>
            <a:off x="8091488" y="3105150"/>
            <a:ext cx="173037" cy="373063"/>
          </a:xfrm>
          <a:custGeom>
            <a:avLst/>
            <a:gdLst>
              <a:gd name="T0" fmla="*/ 0 w 109"/>
              <a:gd name="T1" fmla="*/ 2147483647 h 235"/>
              <a:gd name="T2" fmla="*/ 2147483647 w 109"/>
              <a:gd name="T3" fmla="*/ 0 h 235"/>
              <a:gd name="T4" fmla="*/ 2147483647 w 109"/>
              <a:gd name="T5" fmla="*/ 2147483647 h 235"/>
              <a:gd name="T6" fmla="*/ 2147483647 w 109"/>
              <a:gd name="T7" fmla="*/ 2147483647 h 235"/>
              <a:gd name="T8" fmla="*/ 0 w 109"/>
              <a:gd name="T9" fmla="*/ 2147483647 h 2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9"/>
              <a:gd name="T16" fmla="*/ 0 h 235"/>
              <a:gd name="T17" fmla="*/ 109 w 109"/>
              <a:gd name="T18" fmla="*/ 235 h 2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9" h="235">
                <a:moveTo>
                  <a:pt x="0" y="223"/>
                </a:moveTo>
                <a:lnTo>
                  <a:pt x="64" y="0"/>
                </a:lnTo>
                <a:lnTo>
                  <a:pt x="109" y="12"/>
                </a:lnTo>
                <a:lnTo>
                  <a:pt x="45" y="235"/>
                </a:lnTo>
                <a:lnTo>
                  <a:pt x="0" y="22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6" name="Freeform 9"/>
          <p:cNvSpPr>
            <a:spLocks noChangeArrowheads="1"/>
          </p:cNvSpPr>
          <p:nvPr/>
        </p:nvSpPr>
        <p:spPr bwMode="auto">
          <a:xfrm>
            <a:off x="9167813" y="4327525"/>
            <a:ext cx="292100" cy="227013"/>
          </a:xfrm>
          <a:custGeom>
            <a:avLst/>
            <a:gdLst>
              <a:gd name="T0" fmla="*/ 0 w 184"/>
              <a:gd name="T1" fmla="*/ 2147483647 h 143"/>
              <a:gd name="T2" fmla="*/ 2147483647 w 184"/>
              <a:gd name="T3" fmla="*/ 0 h 143"/>
              <a:gd name="T4" fmla="*/ 2147483647 w 184"/>
              <a:gd name="T5" fmla="*/ 2147483647 h 143"/>
              <a:gd name="T6" fmla="*/ 2147483647 w 184"/>
              <a:gd name="T7" fmla="*/ 2147483647 h 143"/>
              <a:gd name="T8" fmla="*/ 0 w 184"/>
              <a:gd name="T9" fmla="*/ 2147483647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4"/>
              <a:gd name="T16" fmla="*/ 0 h 143"/>
              <a:gd name="T17" fmla="*/ 184 w 184"/>
              <a:gd name="T18" fmla="*/ 143 h 1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4" h="143">
                <a:moveTo>
                  <a:pt x="0" y="102"/>
                </a:moveTo>
                <a:lnTo>
                  <a:pt x="158" y="0"/>
                </a:lnTo>
                <a:lnTo>
                  <a:pt x="184" y="38"/>
                </a:lnTo>
                <a:lnTo>
                  <a:pt x="26" y="143"/>
                </a:lnTo>
                <a:lnTo>
                  <a:pt x="0" y="102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7" name="Freeform 14"/>
          <p:cNvSpPr>
            <a:spLocks noEditPoints="1" noChangeArrowheads="1"/>
          </p:cNvSpPr>
          <p:nvPr/>
        </p:nvSpPr>
        <p:spPr bwMode="auto">
          <a:xfrm>
            <a:off x="6859588" y="1055688"/>
            <a:ext cx="969962" cy="966787"/>
          </a:xfrm>
          <a:custGeom>
            <a:avLst/>
            <a:gdLst>
              <a:gd name="T0" fmla="*/ 2147483647 w 258"/>
              <a:gd name="T1" fmla="*/ 0 h 257"/>
              <a:gd name="T2" fmla="*/ 0 w 258"/>
              <a:gd name="T3" fmla="*/ 2147483647 h 257"/>
              <a:gd name="T4" fmla="*/ 2147483647 w 258"/>
              <a:gd name="T5" fmla="*/ 2147483647 h 257"/>
              <a:gd name="T6" fmla="*/ 2147483647 w 258"/>
              <a:gd name="T7" fmla="*/ 2147483647 h 257"/>
              <a:gd name="T8" fmla="*/ 2147483647 w 258"/>
              <a:gd name="T9" fmla="*/ 0 h 257"/>
              <a:gd name="T10" fmla="*/ 2147483647 w 258"/>
              <a:gd name="T11" fmla="*/ 2147483647 h 257"/>
              <a:gd name="T12" fmla="*/ 2147483647 w 258"/>
              <a:gd name="T13" fmla="*/ 2147483647 h 257"/>
              <a:gd name="T14" fmla="*/ 2147483647 w 258"/>
              <a:gd name="T15" fmla="*/ 2147483647 h 257"/>
              <a:gd name="T16" fmla="*/ 2147483647 w 258"/>
              <a:gd name="T17" fmla="*/ 2147483647 h 257"/>
              <a:gd name="T18" fmla="*/ 2147483647 w 258"/>
              <a:gd name="T19" fmla="*/ 2147483647 h 2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58"/>
              <a:gd name="T31" fmla="*/ 0 h 257"/>
              <a:gd name="T32" fmla="*/ 258 w 258"/>
              <a:gd name="T33" fmla="*/ 257 h 25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58" h="257">
                <a:moveTo>
                  <a:pt x="129" y="0"/>
                </a:moveTo>
                <a:cubicBezTo>
                  <a:pt x="58" y="0"/>
                  <a:pt x="0" y="57"/>
                  <a:pt x="0" y="129"/>
                </a:cubicBezTo>
                <a:cubicBezTo>
                  <a:pt x="0" y="200"/>
                  <a:pt x="58" y="257"/>
                  <a:pt x="129" y="257"/>
                </a:cubicBezTo>
                <a:cubicBezTo>
                  <a:pt x="200" y="257"/>
                  <a:pt x="258" y="200"/>
                  <a:pt x="258" y="129"/>
                </a:cubicBezTo>
                <a:cubicBezTo>
                  <a:pt x="258" y="57"/>
                  <a:pt x="200" y="0"/>
                  <a:pt x="129" y="0"/>
                </a:cubicBezTo>
                <a:close/>
                <a:moveTo>
                  <a:pt x="129" y="220"/>
                </a:moveTo>
                <a:cubicBezTo>
                  <a:pt x="78" y="220"/>
                  <a:pt x="37" y="179"/>
                  <a:pt x="37" y="129"/>
                </a:cubicBezTo>
                <a:cubicBezTo>
                  <a:pt x="37" y="78"/>
                  <a:pt x="78" y="37"/>
                  <a:pt x="129" y="37"/>
                </a:cubicBezTo>
                <a:cubicBezTo>
                  <a:pt x="180" y="37"/>
                  <a:pt x="221" y="78"/>
                  <a:pt x="221" y="129"/>
                </a:cubicBezTo>
                <a:cubicBezTo>
                  <a:pt x="221" y="179"/>
                  <a:pt x="180" y="220"/>
                  <a:pt x="129" y="22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8" name="Freeform 15"/>
          <p:cNvSpPr>
            <a:spLocks noChangeArrowheads="1"/>
          </p:cNvSpPr>
          <p:nvPr/>
        </p:nvSpPr>
        <p:spPr bwMode="auto">
          <a:xfrm>
            <a:off x="8351838" y="4843463"/>
            <a:ext cx="327025" cy="360362"/>
          </a:xfrm>
          <a:custGeom>
            <a:avLst/>
            <a:gdLst>
              <a:gd name="T0" fmla="*/ 2147483647 w 87"/>
              <a:gd name="T1" fmla="*/ 0 h 96"/>
              <a:gd name="T2" fmla="*/ 0 w 87"/>
              <a:gd name="T3" fmla="*/ 2147483647 h 96"/>
              <a:gd name="T4" fmla="*/ 2147483647 w 87"/>
              <a:gd name="T5" fmla="*/ 2147483647 h 96"/>
              <a:gd name="T6" fmla="*/ 2147483647 w 87"/>
              <a:gd name="T7" fmla="*/ 2147483647 h 96"/>
              <a:gd name="T8" fmla="*/ 2147483647 w 87"/>
              <a:gd name="T9" fmla="*/ 0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7"/>
              <a:gd name="T16" fmla="*/ 0 h 96"/>
              <a:gd name="T17" fmla="*/ 87 w 87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7" h="96">
                <a:moveTo>
                  <a:pt x="36" y="0"/>
                </a:moveTo>
                <a:cubicBezTo>
                  <a:pt x="0" y="6"/>
                  <a:pt x="0" y="6"/>
                  <a:pt x="0" y="6"/>
                </a:cubicBezTo>
                <a:cubicBezTo>
                  <a:pt x="9" y="46"/>
                  <a:pt x="36" y="80"/>
                  <a:pt x="74" y="96"/>
                </a:cubicBezTo>
                <a:cubicBezTo>
                  <a:pt x="87" y="61"/>
                  <a:pt x="87" y="61"/>
                  <a:pt x="87" y="61"/>
                </a:cubicBezTo>
                <a:cubicBezTo>
                  <a:pt x="62" y="49"/>
                  <a:pt x="43" y="27"/>
                  <a:pt x="36" y="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9" name="Freeform 16"/>
          <p:cNvSpPr>
            <a:spLocks noChangeArrowheads="1"/>
          </p:cNvSpPr>
          <p:nvPr/>
        </p:nvSpPr>
        <p:spPr bwMode="auto">
          <a:xfrm>
            <a:off x="8335963" y="4241800"/>
            <a:ext cx="1004887" cy="1033463"/>
          </a:xfrm>
          <a:custGeom>
            <a:avLst/>
            <a:gdLst>
              <a:gd name="T0" fmla="*/ 2147483647 w 267"/>
              <a:gd name="T1" fmla="*/ 2147483647 h 275"/>
              <a:gd name="T2" fmla="*/ 2147483647 w 267"/>
              <a:gd name="T3" fmla="*/ 2147483647 h 275"/>
              <a:gd name="T4" fmla="*/ 2147483647 w 267"/>
              <a:gd name="T5" fmla="*/ 2147483647 h 275"/>
              <a:gd name="T6" fmla="*/ 2147483647 w 267"/>
              <a:gd name="T7" fmla="*/ 2147483647 h 275"/>
              <a:gd name="T8" fmla="*/ 2147483647 w 267"/>
              <a:gd name="T9" fmla="*/ 2147483647 h 275"/>
              <a:gd name="T10" fmla="*/ 2147483647 w 267"/>
              <a:gd name="T11" fmla="*/ 2147483647 h 275"/>
              <a:gd name="T12" fmla="*/ 2147483647 w 267"/>
              <a:gd name="T13" fmla="*/ 2147483647 h 275"/>
              <a:gd name="T14" fmla="*/ 2147483647 w 267"/>
              <a:gd name="T15" fmla="*/ 2147483647 h 275"/>
              <a:gd name="T16" fmla="*/ 2147483647 w 267"/>
              <a:gd name="T17" fmla="*/ 2147483647 h 275"/>
              <a:gd name="T18" fmla="*/ 2147483647 w 267"/>
              <a:gd name="T19" fmla="*/ 2147483647 h 275"/>
              <a:gd name="T20" fmla="*/ 2147483647 w 267"/>
              <a:gd name="T21" fmla="*/ 2147483647 h 275"/>
              <a:gd name="T22" fmla="*/ 2147483647 w 267"/>
              <a:gd name="T23" fmla="*/ 2147483647 h 275"/>
              <a:gd name="T24" fmla="*/ 2147483647 w 267"/>
              <a:gd name="T25" fmla="*/ 2147483647 h 27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7"/>
              <a:gd name="T40" fmla="*/ 0 h 275"/>
              <a:gd name="T41" fmla="*/ 267 w 267"/>
              <a:gd name="T42" fmla="*/ 275 h 27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7" h="275">
                <a:moveTo>
                  <a:pt x="1" y="152"/>
                </a:moveTo>
                <a:cubicBezTo>
                  <a:pt x="38" y="146"/>
                  <a:pt x="38" y="146"/>
                  <a:pt x="38" y="146"/>
                </a:cubicBezTo>
                <a:cubicBezTo>
                  <a:pt x="37" y="139"/>
                  <a:pt x="38" y="132"/>
                  <a:pt x="39" y="125"/>
                </a:cubicBezTo>
                <a:cubicBezTo>
                  <a:pt x="46" y="75"/>
                  <a:pt x="92" y="40"/>
                  <a:pt x="142" y="47"/>
                </a:cubicBezTo>
                <a:cubicBezTo>
                  <a:pt x="192" y="54"/>
                  <a:pt x="227" y="101"/>
                  <a:pt x="220" y="151"/>
                </a:cubicBezTo>
                <a:cubicBezTo>
                  <a:pt x="213" y="201"/>
                  <a:pt x="167" y="236"/>
                  <a:pt x="117" y="229"/>
                </a:cubicBezTo>
                <a:cubicBezTo>
                  <a:pt x="112" y="228"/>
                  <a:pt x="108" y="227"/>
                  <a:pt x="105" y="226"/>
                </a:cubicBezTo>
                <a:cubicBezTo>
                  <a:pt x="92" y="261"/>
                  <a:pt x="92" y="261"/>
                  <a:pt x="92" y="261"/>
                </a:cubicBezTo>
                <a:cubicBezTo>
                  <a:pt x="98" y="263"/>
                  <a:pt x="105" y="264"/>
                  <a:pt x="111" y="265"/>
                </a:cubicBezTo>
                <a:cubicBezTo>
                  <a:pt x="182" y="275"/>
                  <a:pt x="247" y="226"/>
                  <a:pt x="257" y="156"/>
                </a:cubicBezTo>
                <a:cubicBezTo>
                  <a:pt x="267" y="85"/>
                  <a:pt x="218" y="20"/>
                  <a:pt x="147" y="10"/>
                </a:cubicBezTo>
                <a:cubicBezTo>
                  <a:pt x="77" y="0"/>
                  <a:pt x="12" y="49"/>
                  <a:pt x="2" y="120"/>
                </a:cubicBezTo>
                <a:cubicBezTo>
                  <a:pt x="0" y="131"/>
                  <a:pt x="0" y="141"/>
                  <a:pt x="1" y="152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0" name="Freeform 17"/>
          <p:cNvSpPr>
            <a:spLocks noChangeArrowheads="1"/>
          </p:cNvSpPr>
          <p:nvPr/>
        </p:nvSpPr>
        <p:spPr bwMode="auto">
          <a:xfrm>
            <a:off x="7599363" y="1800225"/>
            <a:ext cx="868362" cy="1309688"/>
          </a:xfrm>
          <a:custGeom>
            <a:avLst/>
            <a:gdLst>
              <a:gd name="T0" fmla="*/ 2147483647 w 231"/>
              <a:gd name="T1" fmla="*/ 2147483647 h 348"/>
              <a:gd name="T2" fmla="*/ 2147483647 w 231"/>
              <a:gd name="T3" fmla="*/ 2147483647 h 348"/>
              <a:gd name="T4" fmla="*/ 2147483647 w 231"/>
              <a:gd name="T5" fmla="*/ 2147483647 h 348"/>
              <a:gd name="T6" fmla="*/ 2147483647 w 231"/>
              <a:gd name="T7" fmla="*/ 2147483647 h 348"/>
              <a:gd name="T8" fmla="*/ 2147483647 w 231"/>
              <a:gd name="T9" fmla="*/ 2147483647 h 348"/>
              <a:gd name="T10" fmla="*/ 2147483647 w 231"/>
              <a:gd name="T11" fmla="*/ 2147483647 h 348"/>
              <a:gd name="T12" fmla="*/ 2147483647 w 231"/>
              <a:gd name="T13" fmla="*/ 2147483647 h 348"/>
              <a:gd name="T14" fmla="*/ 2147483647 w 231"/>
              <a:gd name="T15" fmla="*/ 2147483647 h 348"/>
              <a:gd name="T16" fmla="*/ 2147483647 w 231"/>
              <a:gd name="T17" fmla="*/ 2147483647 h 3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1"/>
              <a:gd name="T28" fmla="*/ 0 h 348"/>
              <a:gd name="T29" fmla="*/ 231 w 231"/>
              <a:gd name="T30" fmla="*/ 348 h 3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1" h="348">
                <a:moveTo>
                  <a:pt x="64" y="200"/>
                </a:moveTo>
                <a:cubicBezTo>
                  <a:pt x="57" y="127"/>
                  <a:pt x="111" y="62"/>
                  <a:pt x="184" y="55"/>
                </a:cubicBezTo>
                <a:cubicBezTo>
                  <a:pt x="196" y="54"/>
                  <a:pt x="207" y="55"/>
                  <a:pt x="218" y="56"/>
                </a:cubicBezTo>
                <a:cubicBezTo>
                  <a:pt x="231" y="4"/>
                  <a:pt x="231" y="4"/>
                  <a:pt x="231" y="4"/>
                </a:cubicBezTo>
                <a:cubicBezTo>
                  <a:pt x="214" y="1"/>
                  <a:pt x="197" y="0"/>
                  <a:pt x="179" y="1"/>
                </a:cubicBezTo>
                <a:cubicBezTo>
                  <a:pt x="76" y="11"/>
                  <a:pt x="0" y="102"/>
                  <a:pt x="10" y="205"/>
                </a:cubicBezTo>
                <a:cubicBezTo>
                  <a:pt x="16" y="266"/>
                  <a:pt x="50" y="318"/>
                  <a:pt x="98" y="348"/>
                </a:cubicBezTo>
                <a:cubicBezTo>
                  <a:pt x="124" y="300"/>
                  <a:pt x="124" y="300"/>
                  <a:pt x="124" y="300"/>
                </a:cubicBezTo>
                <a:cubicBezTo>
                  <a:pt x="91" y="278"/>
                  <a:pt x="68" y="243"/>
                  <a:pt x="64" y="20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1" name="Freeform 18"/>
          <p:cNvSpPr>
            <a:spLocks noChangeArrowheads="1"/>
          </p:cNvSpPr>
          <p:nvPr/>
        </p:nvSpPr>
        <p:spPr bwMode="auto">
          <a:xfrm>
            <a:off x="8494713" y="1833563"/>
            <a:ext cx="560387" cy="1001712"/>
          </a:xfrm>
          <a:custGeom>
            <a:avLst/>
            <a:gdLst>
              <a:gd name="T0" fmla="*/ 2147483647 w 149"/>
              <a:gd name="T1" fmla="*/ 0 h 266"/>
              <a:gd name="T2" fmla="*/ 0 w 149"/>
              <a:gd name="T3" fmla="*/ 2147483647 h 266"/>
              <a:gd name="T4" fmla="*/ 2147483647 w 149"/>
              <a:gd name="T5" fmla="*/ 2147483647 h 266"/>
              <a:gd name="T6" fmla="*/ 2147483647 w 149"/>
              <a:gd name="T7" fmla="*/ 2147483647 h 266"/>
              <a:gd name="T8" fmla="*/ 2147483647 w 149"/>
              <a:gd name="T9" fmla="*/ 2147483647 h 266"/>
              <a:gd name="T10" fmla="*/ 2147483647 w 149"/>
              <a:gd name="T11" fmla="*/ 2147483647 h 266"/>
              <a:gd name="T12" fmla="*/ 2147483647 w 149"/>
              <a:gd name="T13" fmla="*/ 0 h 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9"/>
              <a:gd name="T22" fmla="*/ 0 h 266"/>
              <a:gd name="T23" fmla="*/ 149 w 149"/>
              <a:gd name="T24" fmla="*/ 266 h 2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9" h="266">
                <a:moveTo>
                  <a:pt x="13" y="0"/>
                </a:moveTo>
                <a:cubicBezTo>
                  <a:pt x="0" y="52"/>
                  <a:pt x="0" y="52"/>
                  <a:pt x="0" y="52"/>
                </a:cubicBezTo>
                <a:cubicBezTo>
                  <a:pt x="49" y="69"/>
                  <a:pt x="86" y="112"/>
                  <a:pt x="91" y="167"/>
                </a:cubicBezTo>
                <a:cubicBezTo>
                  <a:pt x="94" y="192"/>
                  <a:pt x="88" y="217"/>
                  <a:pt x="78" y="238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141" y="235"/>
                  <a:pt x="149" y="199"/>
                  <a:pt x="145" y="162"/>
                </a:cubicBezTo>
                <a:cubicBezTo>
                  <a:pt x="138" y="84"/>
                  <a:pt x="84" y="21"/>
                  <a:pt x="13" y="0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2" name="Freeform 19"/>
          <p:cNvSpPr>
            <a:spLocks noChangeArrowheads="1"/>
          </p:cNvSpPr>
          <p:nvPr/>
        </p:nvSpPr>
        <p:spPr bwMode="auto">
          <a:xfrm>
            <a:off x="8039100" y="2967038"/>
            <a:ext cx="571500" cy="255587"/>
          </a:xfrm>
          <a:custGeom>
            <a:avLst/>
            <a:gdLst>
              <a:gd name="T0" fmla="*/ 2147483647 w 152"/>
              <a:gd name="T1" fmla="*/ 2147483647 h 68"/>
              <a:gd name="T2" fmla="*/ 2147483647 w 152"/>
              <a:gd name="T3" fmla="*/ 0 h 68"/>
              <a:gd name="T4" fmla="*/ 0 w 152"/>
              <a:gd name="T5" fmla="*/ 2147483647 h 68"/>
              <a:gd name="T6" fmla="*/ 2147483647 w 152"/>
              <a:gd name="T7" fmla="*/ 2147483647 h 68"/>
              <a:gd name="T8" fmla="*/ 2147483647 w 152"/>
              <a:gd name="T9" fmla="*/ 2147483647 h 68"/>
              <a:gd name="T10" fmla="*/ 2147483647 w 152"/>
              <a:gd name="T11" fmla="*/ 2147483647 h 68"/>
              <a:gd name="T12" fmla="*/ 2147483647 w 152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2"/>
              <a:gd name="T22" fmla="*/ 0 h 68"/>
              <a:gd name="T23" fmla="*/ 152 w 152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2" h="68">
                <a:moveTo>
                  <a:pt x="92" y="11"/>
                </a:moveTo>
                <a:cubicBezTo>
                  <a:pt x="68" y="13"/>
                  <a:pt x="46" y="9"/>
                  <a:pt x="26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29" y="61"/>
                  <a:pt x="62" y="68"/>
                  <a:pt x="97" y="65"/>
                </a:cubicBezTo>
                <a:cubicBezTo>
                  <a:pt x="116" y="63"/>
                  <a:pt x="135" y="58"/>
                  <a:pt x="152" y="51"/>
                </a:cubicBezTo>
                <a:cubicBezTo>
                  <a:pt x="128" y="2"/>
                  <a:pt x="128" y="2"/>
                  <a:pt x="128" y="2"/>
                </a:cubicBezTo>
                <a:cubicBezTo>
                  <a:pt x="117" y="6"/>
                  <a:pt x="105" y="9"/>
                  <a:pt x="92" y="11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3" name="Freeform 20"/>
          <p:cNvSpPr>
            <a:spLocks noChangeArrowheads="1"/>
          </p:cNvSpPr>
          <p:nvPr/>
        </p:nvSpPr>
        <p:spPr bwMode="auto">
          <a:xfrm>
            <a:off x="8591550" y="2797175"/>
            <a:ext cx="331788" cy="323850"/>
          </a:xfrm>
          <a:custGeom>
            <a:avLst/>
            <a:gdLst>
              <a:gd name="T0" fmla="*/ 0 w 88"/>
              <a:gd name="T1" fmla="*/ 2147483647 h 86"/>
              <a:gd name="T2" fmla="*/ 2147483647 w 88"/>
              <a:gd name="T3" fmla="*/ 2147483647 h 86"/>
              <a:gd name="T4" fmla="*/ 2147483647 w 88"/>
              <a:gd name="T5" fmla="*/ 2147483647 h 86"/>
              <a:gd name="T6" fmla="*/ 2147483647 w 88"/>
              <a:gd name="T7" fmla="*/ 0 h 86"/>
              <a:gd name="T8" fmla="*/ 0 w 88"/>
              <a:gd name="T9" fmla="*/ 2147483647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8"/>
              <a:gd name="T16" fmla="*/ 0 h 86"/>
              <a:gd name="T17" fmla="*/ 88 w 88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8" h="86">
                <a:moveTo>
                  <a:pt x="0" y="38"/>
                </a:moveTo>
                <a:cubicBezTo>
                  <a:pt x="24" y="86"/>
                  <a:pt x="24" y="86"/>
                  <a:pt x="24" y="86"/>
                </a:cubicBezTo>
                <a:cubicBezTo>
                  <a:pt x="50" y="72"/>
                  <a:pt x="71" y="52"/>
                  <a:pt x="88" y="28"/>
                </a:cubicBezTo>
                <a:cubicBezTo>
                  <a:pt x="41" y="0"/>
                  <a:pt x="41" y="0"/>
                  <a:pt x="41" y="0"/>
                </a:cubicBezTo>
                <a:cubicBezTo>
                  <a:pt x="30" y="15"/>
                  <a:pt x="16" y="28"/>
                  <a:pt x="0" y="38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4" name="Freeform 21"/>
          <p:cNvSpPr>
            <a:spLocks noChangeArrowheads="1"/>
          </p:cNvSpPr>
          <p:nvPr/>
        </p:nvSpPr>
        <p:spPr bwMode="auto">
          <a:xfrm>
            <a:off x="9645650" y="3302000"/>
            <a:ext cx="954088" cy="469900"/>
          </a:xfrm>
          <a:custGeom>
            <a:avLst/>
            <a:gdLst>
              <a:gd name="T0" fmla="*/ 2147483647 w 254"/>
              <a:gd name="T1" fmla="*/ 2147483647 h 125"/>
              <a:gd name="T2" fmla="*/ 2147483647 w 254"/>
              <a:gd name="T3" fmla="*/ 2147483647 h 125"/>
              <a:gd name="T4" fmla="*/ 2147483647 w 254"/>
              <a:gd name="T5" fmla="*/ 2147483647 h 125"/>
              <a:gd name="T6" fmla="*/ 2147483647 w 254"/>
              <a:gd name="T7" fmla="*/ 2147483647 h 125"/>
              <a:gd name="T8" fmla="*/ 0 w 254"/>
              <a:gd name="T9" fmla="*/ 2147483647 h 125"/>
              <a:gd name="T10" fmla="*/ 2147483647 w 254"/>
              <a:gd name="T11" fmla="*/ 2147483647 h 125"/>
              <a:gd name="T12" fmla="*/ 2147483647 w 254"/>
              <a:gd name="T13" fmla="*/ 2147483647 h 1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4"/>
              <a:gd name="T22" fmla="*/ 0 h 125"/>
              <a:gd name="T23" fmla="*/ 254 w 254"/>
              <a:gd name="T24" fmla="*/ 125 h 1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4" h="125">
                <a:moveTo>
                  <a:pt x="141" y="71"/>
                </a:moveTo>
                <a:cubicBezTo>
                  <a:pt x="169" y="82"/>
                  <a:pt x="191" y="101"/>
                  <a:pt x="206" y="125"/>
                </a:cubicBezTo>
                <a:cubicBezTo>
                  <a:pt x="254" y="99"/>
                  <a:pt x="254" y="99"/>
                  <a:pt x="254" y="99"/>
                </a:cubicBezTo>
                <a:cubicBezTo>
                  <a:pt x="233" y="64"/>
                  <a:pt x="201" y="36"/>
                  <a:pt x="160" y="21"/>
                </a:cubicBezTo>
                <a:cubicBezTo>
                  <a:pt x="105" y="0"/>
                  <a:pt x="47" y="7"/>
                  <a:pt x="0" y="34"/>
                </a:cubicBezTo>
                <a:cubicBezTo>
                  <a:pt x="30" y="79"/>
                  <a:pt x="30" y="79"/>
                  <a:pt x="30" y="79"/>
                </a:cubicBezTo>
                <a:cubicBezTo>
                  <a:pt x="63" y="61"/>
                  <a:pt x="103" y="57"/>
                  <a:pt x="141" y="71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5" name="Freeform 22"/>
          <p:cNvSpPr>
            <a:spLocks noChangeArrowheads="1"/>
          </p:cNvSpPr>
          <p:nvPr/>
        </p:nvSpPr>
        <p:spPr bwMode="auto">
          <a:xfrm>
            <a:off x="10456863" y="3744913"/>
            <a:ext cx="241300" cy="222250"/>
          </a:xfrm>
          <a:custGeom>
            <a:avLst/>
            <a:gdLst>
              <a:gd name="T0" fmla="*/ 2147483647 w 64"/>
              <a:gd name="T1" fmla="*/ 2147483647 h 59"/>
              <a:gd name="T2" fmla="*/ 2147483647 w 64"/>
              <a:gd name="T3" fmla="*/ 2147483647 h 59"/>
              <a:gd name="T4" fmla="*/ 2147483647 w 64"/>
              <a:gd name="T5" fmla="*/ 0 h 59"/>
              <a:gd name="T6" fmla="*/ 0 w 64"/>
              <a:gd name="T7" fmla="*/ 2147483647 h 59"/>
              <a:gd name="T8" fmla="*/ 2147483647 w 64"/>
              <a:gd name="T9" fmla="*/ 2147483647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9"/>
              <a:gd name="T17" fmla="*/ 64 w 64"/>
              <a:gd name="T18" fmla="*/ 59 h 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9">
                <a:moveTo>
                  <a:pt x="10" y="59"/>
                </a:moveTo>
                <a:cubicBezTo>
                  <a:pt x="64" y="55"/>
                  <a:pt x="64" y="55"/>
                  <a:pt x="64" y="55"/>
                </a:cubicBezTo>
                <a:cubicBezTo>
                  <a:pt x="62" y="36"/>
                  <a:pt x="56" y="17"/>
                  <a:pt x="48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6"/>
                  <a:pt x="8" y="47"/>
                  <a:pt x="10" y="5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6" name="Freeform 23"/>
          <p:cNvSpPr>
            <a:spLocks noChangeArrowheads="1"/>
          </p:cNvSpPr>
          <p:nvPr/>
        </p:nvSpPr>
        <p:spPr bwMode="auto">
          <a:xfrm>
            <a:off x="10360025" y="4030663"/>
            <a:ext cx="344488" cy="508000"/>
          </a:xfrm>
          <a:custGeom>
            <a:avLst/>
            <a:gdLst>
              <a:gd name="T0" fmla="*/ 2147483647 w 92"/>
              <a:gd name="T1" fmla="*/ 0 h 135"/>
              <a:gd name="T2" fmla="*/ 2147483647 w 92"/>
              <a:gd name="T3" fmla="*/ 2147483647 h 135"/>
              <a:gd name="T4" fmla="*/ 2147483647 w 92"/>
              <a:gd name="T5" fmla="*/ 2147483647 h 135"/>
              <a:gd name="T6" fmla="*/ 0 w 92"/>
              <a:gd name="T7" fmla="*/ 2147483647 h 135"/>
              <a:gd name="T8" fmla="*/ 2147483647 w 92"/>
              <a:gd name="T9" fmla="*/ 2147483647 h 135"/>
              <a:gd name="T10" fmla="*/ 2147483647 w 92"/>
              <a:gd name="T11" fmla="*/ 2147483647 h 135"/>
              <a:gd name="T12" fmla="*/ 2147483647 w 92"/>
              <a:gd name="T13" fmla="*/ 0 h 1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2"/>
              <a:gd name="T22" fmla="*/ 0 h 135"/>
              <a:gd name="T23" fmla="*/ 92 w 92"/>
              <a:gd name="T24" fmla="*/ 135 h 1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2" h="135">
                <a:moveTo>
                  <a:pt x="91" y="0"/>
                </a:moveTo>
                <a:cubicBezTo>
                  <a:pt x="37" y="4"/>
                  <a:pt x="37" y="4"/>
                  <a:pt x="37" y="4"/>
                </a:cubicBezTo>
                <a:cubicBezTo>
                  <a:pt x="37" y="19"/>
                  <a:pt x="34" y="34"/>
                  <a:pt x="29" y="49"/>
                </a:cubicBezTo>
                <a:cubicBezTo>
                  <a:pt x="22" y="66"/>
                  <a:pt x="12" y="82"/>
                  <a:pt x="0" y="94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54" y="117"/>
                  <a:pt x="70" y="94"/>
                  <a:pt x="79" y="68"/>
                </a:cubicBezTo>
                <a:cubicBezTo>
                  <a:pt x="88" y="46"/>
                  <a:pt x="92" y="23"/>
                  <a:pt x="91" y="0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7" name="Freeform 24"/>
          <p:cNvSpPr>
            <a:spLocks noChangeArrowheads="1"/>
          </p:cNvSpPr>
          <p:nvPr/>
        </p:nvSpPr>
        <p:spPr bwMode="auto">
          <a:xfrm>
            <a:off x="9250363" y="3475038"/>
            <a:ext cx="439737" cy="995362"/>
          </a:xfrm>
          <a:custGeom>
            <a:avLst/>
            <a:gdLst>
              <a:gd name="T0" fmla="*/ 2147483647 w 117"/>
              <a:gd name="T1" fmla="*/ 2147483647 h 265"/>
              <a:gd name="T2" fmla="*/ 2147483647 w 117"/>
              <a:gd name="T3" fmla="*/ 2147483647 h 265"/>
              <a:gd name="T4" fmla="*/ 2147483647 w 117"/>
              <a:gd name="T5" fmla="*/ 0 h 265"/>
              <a:gd name="T6" fmla="*/ 2147483647 w 117"/>
              <a:gd name="T7" fmla="*/ 2147483647 h 265"/>
              <a:gd name="T8" fmla="*/ 2147483647 w 117"/>
              <a:gd name="T9" fmla="*/ 2147483647 h 265"/>
              <a:gd name="T10" fmla="*/ 2147483647 w 117"/>
              <a:gd name="T11" fmla="*/ 2147483647 h 265"/>
              <a:gd name="T12" fmla="*/ 2147483647 w 117"/>
              <a:gd name="T13" fmla="*/ 2147483647 h 2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265"/>
              <a:gd name="T23" fmla="*/ 117 w 117"/>
              <a:gd name="T24" fmla="*/ 265 h 2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265">
                <a:moveTo>
                  <a:pt x="74" y="103"/>
                </a:moveTo>
                <a:cubicBezTo>
                  <a:pt x="83" y="79"/>
                  <a:pt x="98" y="59"/>
                  <a:pt x="117" y="45"/>
                </a:cubicBezTo>
                <a:cubicBezTo>
                  <a:pt x="87" y="0"/>
                  <a:pt x="87" y="0"/>
                  <a:pt x="87" y="0"/>
                </a:cubicBezTo>
                <a:cubicBezTo>
                  <a:pt x="59" y="20"/>
                  <a:pt x="37" y="49"/>
                  <a:pt x="24" y="84"/>
                </a:cubicBezTo>
                <a:cubicBezTo>
                  <a:pt x="0" y="147"/>
                  <a:pt x="12" y="215"/>
                  <a:pt x="51" y="265"/>
                </a:cubicBezTo>
                <a:cubicBezTo>
                  <a:pt x="92" y="229"/>
                  <a:pt x="92" y="229"/>
                  <a:pt x="92" y="229"/>
                </a:cubicBezTo>
                <a:cubicBezTo>
                  <a:pt x="66" y="194"/>
                  <a:pt x="58" y="147"/>
                  <a:pt x="74" y="103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8" name="Freeform 25"/>
          <p:cNvSpPr>
            <a:spLocks noChangeArrowheads="1"/>
          </p:cNvSpPr>
          <p:nvPr/>
        </p:nvSpPr>
        <p:spPr bwMode="auto">
          <a:xfrm>
            <a:off x="9494838" y="4395788"/>
            <a:ext cx="939800" cy="390525"/>
          </a:xfrm>
          <a:custGeom>
            <a:avLst/>
            <a:gdLst>
              <a:gd name="T0" fmla="*/ 2147483647 w 250"/>
              <a:gd name="T1" fmla="*/ 2147483647 h 104"/>
              <a:gd name="T2" fmla="*/ 2147483647 w 250"/>
              <a:gd name="T3" fmla="*/ 0 h 104"/>
              <a:gd name="T4" fmla="*/ 0 w 250"/>
              <a:gd name="T5" fmla="*/ 2147483647 h 104"/>
              <a:gd name="T6" fmla="*/ 2147483647 w 250"/>
              <a:gd name="T7" fmla="*/ 2147483647 h 104"/>
              <a:gd name="T8" fmla="*/ 2147483647 w 250"/>
              <a:gd name="T9" fmla="*/ 2147483647 h 104"/>
              <a:gd name="T10" fmla="*/ 2147483647 w 250"/>
              <a:gd name="T11" fmla="*/ 2147483647 h 104"/>
              <a:gd name="T12" fmla="*/ 2147483647 w 250"/>
              <a:gd name="T13" fmla="*/ 2147483647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0"/>
              <a:gd name="T22" fmla="*/ 0 h 104"/>
              <a:gd name="T23" fmla="*/ 250 w 250"/>
              <a:gd name="T24" fmla="*/ 104 h 10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0" h="104">
                <a:moveTo>
                  <a:pt x="87" y="30"/>
                </a:moveTo>
                <a:cubicBezTo>
                  <a:pt x="69" y="23"/>
                  <a:pt x="54" y="13"/>
                  <a:pt x="41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8" y="55"/>
                  <a:pt x="41" y="70"/>
                  <a:pt x="68" y="80"/>
                </a:cubicBezTo>
                <a:cubicBezTo>
                  <a:pt x="132" y="104"/>
                  <a:pt x="200" y="91"/>
                  <a:pt x="250" y="52"/>
                </a:cubicBezTo>
                <a:cubicBezTo>
                  <a:pt x="214" y="11"/>
                  <a:pt x="214" y="11"/>
                  <a:pt x="214" y="11"/>
                </a:cubicBezTo>
                <a:cubicBezTo>
                  <a:pt x="179" y="38"/>
                  <a:pt x="131" y="46"/>
                  <a:pt x="87" y="3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9" name="Freeform 26"/>
          <p:cNvSpPr>
            <a:spLocks noChangeArrowheads="1"/>
          </p:cNvSpPr>
          <p:nvPr/>
        </p:nvSpPr>
        <p:spPr bwMode="auto">
          <a:xfrm>
            <a:off x="7937500" y="3373438"/>
            <a:ext cx="463550" cy="285750"/>
          </a:xfrm>
          <a:custGeom>
            <a:avLst/>
            <a:gdLst>
              <a:gd name="T0" fmla="*/ 2147483647 w 123"/>
              <a:gd name="T1" fmla="*/ 2147483647 h 76"/>
              <a:gd name="T2" fmla="*/ 2147483647 w 123"/>
              <a:gd name="T3" fmla="*/ 2147483647 h 76"/>
              <a:gd name="T4" fmla="*/ 2147483647 w 123"/>
              <a:gd name="T5" fmla="*/ 2147483647 h 76"/>
              <a:gd name="T6" fmla="*/ 2147483647 w 123"/>
              <a:gd name="T7" fmla="*/ 2147483647 h 76"/>
              <a:gd name="T8" fmla="*/ 0 w 123"/>
              <a:gd name="T9" fmla="*/ 2147483647 h 76"/>
              <a:gd name="T10" fmla="*/ 2147483647 w 123"/>
              <a:gd name="T11" fmla="*/ 2147483647 h 76"/>
              <a:gd name="T12" fmla="*/ 2147483647 w 123"/>
              <a:gd name="T13" fmla="*/ 214748364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3"/>
              <a:gd name="T22" fmla="*/ 0 h 76"/>
              <a:gd name="T23" fmla="*/ 123 w 123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3" h="76">
                <a:moveTo>
                  <a:pt x="63" y="51"/>
                </a:moveTo>
                <a:cubicBezTo>
                  <a:pt x="75" y="58"/>
                  <a:pt x="84" y="66"/>
                  <a:pt x="91" y="7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12" y="42"/>
                  <a:pt x="99" y="29"/>
                  <a:pt x="82" y="19"/>
                </a:cubicBezTo>
                <a:cubicBezTo>
                  <a:pt x="56" y="4"/>
                  <a:pt x="28" y="0"/>
                  <a:pt x="0" y="3"/>
                </a:cubicBezTo>
                <a:cubicBezTo>
                  <a:pt x="8" y="40"/>
                  <a:pt x="8" y="40"/>
                  <a:pt x="8" y="40"/>
                </a:cubicBezTo>
                <a:cubicBezTo>
                  <a:pt x="26" y="38"/>
                  <a:pt x="46" y="41"/>
                  <a:pt x="63" y="51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0" name="Freeform 27"/>
          <p:cNvSpPr>
            <a:spLocks noChangeArrowheads="1"/>
          </p:cNvSpPr>
          <p:nvPr/>
        </p:nvSpPr>
        <p:spPr bwMode="auto">
          <a:xfrm>
            <a:off x="7467600" y="3395663"/>
            <a:ext cx="444500" cy="835025"/>
          </a:xfrm>
          <a:custGeom>
            <a:avLst/>
            <a:gdLst>
              <a:gd name="T0" fmla="*/ 2147483647 w 118"/>
              <a:gd name="T1" fmla="*/ 2147483647 h 222"/>
              <a:gd name="T2" fmla="*/ 2147483647 w 118"/>
              <a:gd name="T3" fmla="*/ 2147483647 h 222"/>
              <a:gd name="T4" fmla="*/ 2147483647 w 118"/>
              <a:gd name="T5" fmla="*/ 0 h 222"/>
              <a:gd name="T6" fmla="*/ 2147483647 w 118"/>
              <a:gd name="T7" fmla="*/ 2147483647 h 222"/>
              <a:gd name="T8" fmla="*/ 2147483647 w 118"/>
              <a:gd name="T9" fmla="*/ 2147483647 h 222"/>
              <a:gd name="T10" fmla="*/ 2147483647 w 118"/>
              <a:gd name="T11" fmla="*/ 2147483647 h 222"/>
              <a:gd name="T12" fmla="*/ 2147483647 w 118"/>
              <a:gd name="T13" fmla="*/ 2147483647 h 2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8"/>
              <a:gd name="T22" fmla="*/ 0 h 222"/>
              <a:gd name="T23" fmla="*/ 118 w 118"/>
              <a:gd name="T24" fmla="*/ 222 h 2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8" h="222">
                <a:moveTo>
                  <a:pt x="63" y="79"/>
                </a:moveTo>
                <a:cubicBezTo>
                  <a:pt x="76" y="57"/>
                  <a:pt x="96" y="43"/>
                  <a:pt x="118" y="37"/>
                </a:cubicBezTo>
                <a:cubicBezTo>
                  <a:pt x="111" y="0"/>
                  <a:pt x="111" y="0"/>
                  <a:pt x="111" y="0"/>
                </a:cubicBezTo>
                <a:cubicBezTo>
                  <a:pt x="79" y="8"/>
                  <a:pt x="49" y="29"/>
                  <a:pt x="31" y="61"/>
                </a:cubicBezTo>
                <a:cubicBezTo>
                  <a:pt x="0" y="115"/>
                  <a:pt x="12" y="182"/>
                  <a:pt x="58" y="22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50" y="164"/>
                  <a:pt x="41" y="117"/>
                  <a:pt x="63" y="7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1" name="Freeform 28"/>
          <p:cNvSpPr>
            <a:spLocks noChangeArrowheads="1"/>
          </p:cNvSpPr>
          <p:nvPr/>
        </p:nvSpPr>
        <p:spPr bwMode="auto">
          <a:xfrm>
            <a:off x="7727950" y="3632200"/>
            <a:ext cx="785813" cy="785813"/>
          </a:xfrm>
          <a:custGeom>
            <a:avLst/>
            <a:gdLst>
              <a:gd name="T0" fmla="*/ 2147483647 w 209"/>
              <a:gd name="T1" fmla="*/ 0 h 209"/>
              <a:gd name="T2" fmla="*/ 2147483647 w 209"/>
              <a:gd name="T3" fmla="*/ 2147483647 h 209"/>
              <a:gd name="T4" fmla="*/ 2147483647 w 209"/>
              <a:gd name="T5" fmla="*/ 2147483647 h 209"/>
              <a:gd name="T6" fmla="*/ 2147483647 w 209"/>
              <a:gd name="T7" fmla="*/ 2147483647 h 209"/>
              <a:gd name="T8" fmla="*/ 2147483647 w 209"/>
              <a:gd name="T9" fmla="*/ 2147483647 h 209"/>
              <a:gd name="T10" fmla="*/ 0 w 209"/>
              <a:gd name="T11" fmla="*/ 2147483647 h 209"/>
              <a:gd name="T12" fmla="*/ 2147483647 w 209"/>
              <a:gd name="T13" fmla="*/ 2147483647 h 209"/>
              <a:gd name="T14" fmla="*/ 2147483647 w 209"/>
              <a:gd name="T15" fmla="*/ 2147483647 h 209"/>
              <a:gd name="T16" fmla="*/ 2147483647 w 209"/>
              <a:gd name="T17" fmla="*/ 0 h 20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09"/>
              <a:gd name="T28" fmla="*/ 0 h 209"/>
              <a:gd name="T29" fmla="*/ 209 w 209"/>
              <a:gd name="T30" fmla="*/ 209 h 20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09" h="209">
                <a:moveTo>
                  <a:pt x="186" y="0"/>
                </a:moveTo>
                <a:cubicBezTo>
                  <a:pt x="155" y="19"/>
                  <a:pt x="155" y="19"/>
                  <a:pt x="155" y="19"/>
                </a:cubicBezTo>
                <a:cubicBezTo>
                  <a:pt x="169" y="46"/>
                  <a:pt x="169" y="79"/>
                  <a:pt x="153" y="108"/>
                </a:cubicBezTo>
                <a:cubicBezTo>
                  <a:pt x="128" y="151"/>
                  <a:pt x="72" y="167"/>
                  <a:pt x="28" y="141"/>
                </a:cubicBezTo>
                <a:cubicBezTo>
                  <a:pt x="26" y="140"/>
                  <a:pt x="25" y="139"/>
                  <a:pt x="23" y="138"/>
                </a:cubicBezTo>
                <a:cubicBezTo>
                  <a:pt x="0" y="168"/>
                  <a:pt x="0" y="168"/>
                  <a:pt x="0" y="168"/>
                </a:cubicBezTo>
                <a:cubicBezTo>
                  <a:pt x="3" y="170"/>
                  <a:pt x="6" y="172"/>
                  <a:pt x="9" y="174"/>
                </a:cubicBezTo>
                <a:cubicBezTo>
                  <a:pt x="71" y="209"/>
                  <a:pt x="150" y="188"/>
                  <a:pt x="185" y="126"/>
                </a:cubicBezTo>
                <a:cubicBezTo>
                  <a:pt x="209" y="86"/>
                  <a:pt x="207" y="38"/>
                  <a:pt x="186" y="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2" name="Freeform 29"/>
          <p:cNvSpPr>
            <a:spLocks noChangeArrowheads="1"/>
          </p:cNvSpPr>
          <p:nvPr/>
        </p:nvSpPr>
        <p:spPr bwMode="auto">
          <a:xfrm>
            <a:off x="9363075" y="2184400"/>
            <a:ext cx="157163" cy="173038"/>
          </a:xfrm>
          <a:custGeom>
            <a:avLst/>
            <a:gdLst>
              <a:gd name="T0" fmla="*/ 0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0 h 46"/>
              <a:gd name="T8" fmla="*/ 0 w 42"/>
              <a:gd name="T9" fmla="*/ 2147483647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46"/>
              <a:gd name="T17" fmla="*/ 42 w 42"/>
              <a:gd name="T18" fmla="*/ 46 h 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46">
                <a:moveTo>
                  <a:pt x="0" y="30"/>
                </a:moveTo>
                <a:cubicBezTo>
                  <a:pt x="10" y="37"/>
                  <a:pt x="21" y="42"/>
                  <a:pt x="33" y="46"/>
                </a:cubicBezTo>
                <a:cubicBezTo>
                  <a:pt x="42" y="10"/>
                  <a:pt x="42" y="10"/>
                  <a:pt x="42" y="10"/>
                </a:cubicBezTo>
                <a:cubicBezTo>
                  <a:pt x="35" y="7"/>
                  <a:pt x="29" y="4"/>
                  <a:pt x="23" y="0"/>
                </a:cubicBezTo>
                <a:lnTo>
                  <a:pt x="0" y="30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3" name="Freeform 30"/>
          <p:cNvSpPr>
            <a:spLocks noChangeArrowheads="1"/>
          </p:cNvSpPr>
          <p:nvPr/>
        </p:nvSpPr>
        <p:spPr bwMode="auto">
          <a:xfrm>
            <a:off x="9283700" y="2138363"/>
            <a:ext cx="120650" cy="125412"/>
          </a:xfrm>
          <a:custGeom>
            <a:avLst/>
            <a:gdLst>
              <a:gd name="T0" fmla="*/ 2147483647 w 32"/>
              <a:gd name="T1" fmla="*/ 0 h 33"/>
              <a:gd name="T2" fmla="*/ 0 w 32"/>
              <a:gd name="T3" fmla="*/ 2147483647 h 33"/>
              <a:gd name="T4" fmla="*/ 2147483647 w 32"/>
              <a:gd name="T5" fmla="*/ 2147483647 h 33"/>
              <a:gd name="T6" fmla="*/ 2147483647 w 32"/>
              <a:gd name="T7" fmla="*/ 2147483647 h 33"/>
              <a:gd name="T8" fmla="*/ 2147483647 w 32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33"/>
              <a:gd name="T17" fmla="*/ 32 w 32"/>
              <a:gd name="T18" fmla="*/ 33 h 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33">
                <a:moveTo>
                  <a:pt x="28" y="0"/>
                </a:moveTo>
                <a:cubicBezTo>
                  <a:pt x="0" y="24"/>
                  <a:pt x="0" y="24"/>
                  <a:pt x="0" y="24"/>
                </a:cubicBezTo>
                <a:cubicBezTo>
                  <a:pt x="3" y="27"/>
                  <a:pt x="6" y="30"/>
                  <a:pt x="10" y="3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2"/>
                  <a:pt x="30" y="1"/>
                  <a:pt x="28" y="0"/>
                </a:cubicBezTo>
                <a:close/>
              </a:path>
            </a:pathLst>
          </a:custGeom>
          <a:solidFill>
            <a:srgbClr val="3E30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4" name="Freeform 31"/>
          <p:cNvSpPr>
            <a:spLocks noChangeArrowheads="1"/>
          </p:cNvSpPr>
          <p:nvPr/>
        </p:nvSpPr>
        <p:spPr bwMode="auto">
          <a:xfrm>
            <a:off x="9156700" y="1951038"/>
            <a:ext cx="198438" cy="236537"/>
          </a:xfrm>
          <a:custGeom>
            <a:avLst/>
            <a:gdLst>
              <a:gd name="T0" fmla="*/ 2147483647 w 53"/>
              <a:gd name="T1" fmla="*/ 0 h 63"/>
              <a:gd name="T2" fmla="*/ 0 w 53"/>
              <a:gd name="T3" fmla="*/ 2147483647 h 63"/>
              <a:gd name="T4" fmla="*/ 2147483647 w 53"/>
              <a:gd name="T5" fmla="*/ 2147483647 h 63"/>
              <a:gd name="T6" fmla="*/ 2147483647 w 53"/>
              <a:gd name="T7" fmla="*/ 2147483647 h 63"/>
              <a:gd name="T8" fmla="*/ 2147483647 w 53"/>
              <a:gd name="T9" fmla="*/ 0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63"/>
              <a:gd name="T17" fmla="*/ 53 w 53"/>
              <a:gd name="T18" fmla="*/ 63 h 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63">
                <a:moveTo>
                  <a:pt x="37" y="0"/>
                </a:moveTo>
                <a:cubicBezTo>
                  <a:pt x="0" y="4"/>
                  <a:pt x="0" y="4"/>
                  <a:pt x="0" y="4"/>
                </a:cubicBezTo>
                <a:cubicBezTo>
                  <a:pt x="3" y="26"/>
                  <a:pt x="12" y="46"/>
                  <a:pt x="25" y="63"/>
                </a:cubicBezTo>
                <a:cubicBezTo>
                  <a:pt x="53" y="39"/>
                  <a:pt x="53" y="39"/>
                  <a:pt x="53" y="39"/>
                </a:cubicBezTo>
                <a:cubicBezTo>
                  <a:pt x="45" y="28"/>
                  <a:pt x="39" y="15"/>
                  <a:pt x="37" y="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5" name="Freeform 32"/>
          <p:cNvSpPr>
            <a:spLocks noChangeArrowheads="1"/>
          </p:cNvSpPr>
          <p:nvPr/>
        </p:nvSpPr>
        <p:spPr bwMode="auto">
          <a:xfrm>
            <a:off x="9539288" y="2233613"/>
            <a:ext cx="109537" cy="146050"/>
          </a:xfrm>
          <a:custGeom>
            <a:avLst/>
            <a:gdLst>
              <a:gd name="T0" fmla="*/ 0 w 29"/>
              <a:gd name="T1" fmla="*/ 2147483647 h 39"/>
              <a:gd name="T2" fmla="*/ 2147483647 w 29"/>
              <a:gd name="T3" fmla="*/ 2147483647 h 39"/>
              <a:gd name="T4" fmla="*/ 2147483647 w 29"/>
              <a:gd name="T5" fmla="*/ 2147483647 h 39"/>
              <a:gd name="T6" fmla="*/ 2147483647 w 29"/>
              <a:gd name="T7" fmla="*/ 0 h 39"/>
              <a:gd name="T8" fmla="*/ 0 w 29"/>
              <a:gd name="T9" fmla="*/ 214748364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9"/>
              <a:gd name="T17" fmla="*/ 29 w 29"/>
              <a:gd name="T18" fmla="*/ 39 h 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9">
                <a:moveTo>
                  <a:pt x="0" y="36"/>
                </a:moveTo>
                <a:cubicBezTo>
                  <a:pt x="9" y="38"/>
                  <a:pt x="19" y="39"/>
                  <a:pt x="29" y="39"/>
                </a:cubicBezTo>
                <a:cubicBezTo>
                  <a:pt x="26" y="2"/>
                  <a:pt x="26" y="2"/>
                  <a:pt x="26" y="2"/>
                </a:cubicBezTo>
                <a:cubicBezTo>
                  <a:pt x="20" y="2"/>
                  <a:pt x="15" y="1"/>
                  <a:pt x="9" y="0"/>
                </a:cubicBezTo>
                <a:lnTo>
                  <a:pt x="0" y="36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6" name="Freeform 33"/>
          <p:cNvSpPr>
            <a:spLocks noChangeArrowheads="1"/>
          </p:cNvSpPr>
          <p:nvPr/>
        </p:nvSpPr>
        <p:spPr bwMode="auto">
          <a:xfrm>
            <a:off x="9140825" y="1387475"/>
            <a:ext cx="1000125" cy="984250"/>
          </a:xfrm>
          <a:custGeom>
            <a:avLst/>
            <a:gdLst>
              <a:gd name="T0" fmla="*/ 2147483647 w 266"/>
              <a:gd name="T1" fmla="*/ 2147483647 h 262"/>
              <a:gd name="T2" fmla="*/ 2147483647 w 266"/>
              <a:gd name="T3" fmla="*/ 2147483647 h 262"/>
              <a:gd name="T4" fmla="*/ 2147483647 w 266"/>
              <a:gd name="T5" fmla="*/ 2147483647 h 262"/>
              <a:gd name="T6" fmla="*/ 2147483647 w 266"/>
              <a:gd name="T7" fmla="*/ 2147483647 h 262"/>
              <a:gd name="T8" fmla="*/ 2147483647 w 266"/>
              <a:gd name="T9" fmla="*/ 2147483647 h 262"/>
              <a:gd name="T10" fmla="*/ 2147483647 w 266"/>
              <a:gd name="T11" fmla="*/ 2147483647 h 262"/>
              <a:gd name="T12" fmla="*/ 2147483647 w 266"/>
              <a:gd name="T13" fmla="*/ 2147483647 h 262"/>
              <a:gd name="T14" fmla="*/ 2147483647 w 266"/>
              <a:gd name="T15" fmla="*/ 2147483647 h 262"/>
              <a:gd name="T16" fmla="*/ 2147483647 w 266"/>
              <a:gd name="T17" fmla="*/ 2147483647 h 2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66"/>
              <a:gd name="T28" fmla="*/ 0 h 262"/>
              <a:gd name="T29" fmla="*/ 266 w 266"/>
              <a:gd name="T30" fmla="*/ 262 h 26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66" h="262">
                <a:moveTo>
                  <a:pt x="123" y="44"/>
                </a:moveTo>
                <a:cubicBezTo>
                  <a:pt x="173" y="39"/>
                  <a:pt x="218" y="76"/>
                  <a:pt x="222" y="127"/>
                </a:cubicBezTo>
                <a:cubicBezTo>
                  <a:pt x="227" y="175"/>
                  <a:pt x="193" y="217"/>
                  <a:pt x="146" y="225"/>
                </a:cubicBezTo>
                <a:cubicBezTo>
                  <a:pt x="150" y="262"/>
                  <a:pt x="150" y="262"/>
                  <a:pt x="150" y="262"/>
                </a:cubicBezTo>
                <a:cubicBezTo>
                  <a:pt x="217" y="253"/>
                  <a:pt x="266" y="192"/>
                  <a:pt x="259" y="123"/>
                </a:cubicBezTo>
                <a:cubicBezTo>
                  <a:pt x="253" y="52"/>
                  <a:pt x="190" y="0"/>
                  <a:pt x="120" y="7"/>
                </a:cubicBezTo>
                <a:cubicBezTo>
                  <a:pt x="51" y="13"/>
                  <a:pt x="0" y="71"/>
                  <a:pt x="2" y="139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39" y="88"/>
                  <a:pt x="75" y="48"/>
                  <a:pt x="123" y="44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7" name="Freeform 34"/>
          <p:cNvSpPr>
            <a:spLocks noEditPoints="1" noChangeArrowheads="1"/>
          </p:cNvSpPr>
          <p:nvPr/>
        </p:nvSpPr>
        <p:spPr bwMode="auto">
          <a:xfrm>
            <a:off x="7239000" y="1258888"/>
            <a:ext cx="209550" cy="560387"/>
          </a:xfrm>
          <a:custGeom>
            <a:avLst/>
            <a:gdLst>
              <a:gd name="T0" fmla="*/ 2147483647 w 56"/>
              <a:gd name="T1" fmla="*/ 2147483647 h 149"/>
              <a:gd name="T2" fmla="*/ 2147483647 w 56"/>
              <a:gd name="T3" fmla="*/ 2147483647 h 149"/>
              <a:gd name="T4" fmla="*/ 2147483647 w 56"/>
              <a:gd name="T5" fmla="*/ 0 h 149"/>
              <a:gd name="T6" fmla="*/ 2147483647 w 56"/>
              <a:gd name="T7" fmla="*/ 2147483647 h 149"/>
              <a:gd name="T8" fmla="*/ 2147483647 w 56"/>
              <a:gd name="T9" fmla="*/ 2147483647 h 149"/>
              <a:gd name="T10" fmla="*/ 2147483647 w 56"/>
              <a:gd name="T11" fmla="*/ 2147483647 h 149"/>
              <a:gd name="T12" fmla="*/ 2147483647 w 56"/>
              <a:gd name="T13" fmla="*/ 2147483647 h 149"/>
              <a:gd name="T14" fmla="*/ 2147483647 w 56"/>
              <a:gd name="T15" fmla="*/ 2147483647 h 149"/>
              <a:gd name="T16" fmla="*/ 0 w 56"/>
              <a:gd name="T17" fmla="*/ 2147483647 h 149"/>
              <a:gd name="T18" fmla="*/ 0 w 56"/>
              <a:gd name="T19" fmla="*/ 2147483647 h 149"/>
              <a:gd name="T20" fmla="*/ 0 w 56"/>
              <a:gd name="T21" fmla="*/ 2147483647 h 149"/>
              <a:gd name="T22" fmla="*/ 0 w 56"/>
              <a:gd name="T23" fmla="*/ 2147483647 h 149"/>
              <a:gd name="T24" fmla="*/ 2147483647 w 56"/>
              <a:gd name="T25" fmla="*/ 2147483647 h 149"/>
              <a:gd name="T26" fmla="*/ 2147483647 w 56"/>
              <a:gd name="T27" fmla="*/ 2147483647 h 149"/>
              <a:gd name="T28" fmla="*/ 2147483647 w 56"/>
              <a:gd name="T29" fmla="*/ 2147483647 h 149"/>
              <a:gd name="T30" fmla="*/ 2147483647 w 56"/>
              <a:gd name="T31" fmla="*/ 2147483647 h 149"/>
              <a:gd name="T32" fmla="*/ 2147483647 w 56"/>
              <a:gd name="T33" fmla="*/ 2147483647 h 149"/>
              <a:gd name="T34" fmla="*/ 2147483647 w 56"/>
              <a:gd name="T35" fmla="*/ 2147483647 h 149"/>
              <a:gd name="T36" fmla="*/ 2147483647 w 56"/>
              <a:gd name="T37" fmla="*/ 2147483647 h 149"/>
              <a:gd name="T38" fmla="*/ 2147483647 w 56"/>
              <a:gd name="T39" fmla="*/ 2147483647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149"/>
              <a:gd name="T62" fmla="*/ 56 w 56"/>
              <a:gd name="T63" fmla="*/ 149 h 14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8" name="Freeform 35"/>
          <p:cNvSpPr>
            <a:spLocks noEditPoints="1" noChangeArrowheads="1"/>
          </p:cNvSpPr>
          <p:nvPr/>
        </p:nvSpPr>
        <p:spPr bwMode="auto">
          <a:xfrm>
            <a:off x="8723313" y="4478338"/>
            <a:ext cx="211137" cy="560387"/>
          </a:xfrm>
          <a:custGeom>
            <a:avLst/>
            <a:gdLst>
              <a:gd name="T0" fmla="*/ 2147483647 w 56"/>
              <a:gd name="T1" fmla="*/ 2147483647 h 149"/>
              <a:gd name="T2" fmla="*/ 2147483647 w 56"/>
              <a:gd name="T3" fmla="*/ 2147483647 h 149"/>
              <a:gd name="T4" fmla="*/ 2147483647 w 56"/>
              <a:gd name="T5" fmla="*/ 0 h 149"/>
              <a:gd name="T6" fmla="*/ 2147483647 w 56"/>
              <a:gd name="T7" fmla="*/ 2147483647 h 149"/>
              <a:gd name="T8" fmla="*/ 2147483647 w 56"/>
              <a:gd name="T9" fmla="*/ 2147483647 h 149"/>
              <a:gd name="T10" fmla="*/ 2147483647 w 56"/>
              <a:gd name="T11" fmla="*/ 2147483647 h 149"/>
              <a:gd name="T12" fmla="*/ 2147483647 w 56"/>
              <a:gd name="T13" fmla="*/ 2147483647 h 149"/>
              <a:gd name="T14" fmla="*/ 2147483647 w 56"/>
              <a:gd name="T15" fmla="*/ 2147483647 h 149"/>
              <a:gd name="T16" fmla="*/ 0 w 56"/>
              <a:gd name="T17" fmla="*/ 2147483647 h 149"/>
              <a:gd name="T18" fmla="*/ 0 w 56"/>
              <a:gd name="T19" fmla="*/ 2147483647 h 149"/>
              <a:gd name="T20" fmla="*/ 0 w 56"/>
              <a:gd name="T21" fmla="*/ 2147483647 h 149"/>
              <a:gd name="T22" fmla="*/ 0 w 56"/>
              <a:gd name="T23" fmla="*/ 2147483647 h 149"/>
              <a:gd name="T24" fmla="*/ 2147483647 w 56"/>
              <a:gd name="T25" fmla="*/ 2147483647 h 149"/>
              <a:gd name="T26" fmla="*/ 2147483647 w 56"/>
              <a:gd name="T27" fmla="*/ 2147483647 h 149"/>
              <a:gd name="T28" fmla="*/ 2147483647 w 56"/>
              <a:gd name="T29" fmla="*/ 2147483647 h 149"/>
              <a:gd name="T30" fmla="*/ 2147483647 w 56"/>
              <a:gd name="T31" fmla="*/ 2147483647 h 149"/>
              <a:gd name="T32" fmla="*/ 2147483647 w 56"/>
              <a:gd name="T33" fmla="*/ 2147483647 h 149"/>
              <a:gd name="T34" fmla="*/ 2147483647 w 56"/>
              <a:gd name="T35" fmla="*/ 2147483647 h 149"/>
              <a:gd name="T36" fmla="*/ 2147483647 w 56"/>
              <a:gd name="T37" fmla="*/ 2147483647 h 1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149"/>
              <a:gd name="T59" fmla="*/ 56 w 56"/>
              <a:gd name="T60" fmla="*/ 149 h 149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9" name="Freeform 36"/>
          <p:cNvSpPr>
            <a:spLocks noEditPoints="1" noChangeArrowheads="1"/>
          </p:cNvSpPr>
          <p:nvPr/>
        </p:nvSpPr>
        <p:spPr bwMode="auto">
          <a:xfrm>
            <a:off x="8186738" y="2101850"/>
            <a:ext cx="300037" cy="811213"/>
          </a:xfrm>
          <a:custGeom>
            <a:avLst/>
            <a:gdLst>
              <a:gd name="T0" fmla="*/ 2147483647 w 80"/>
              <a:gd name="T1" fmla="*/ 2147483647 h 216"/>
              <a:gd name="T2" fmla="*/ 2147483647 w 80"/>
              <a:gd name="T3" fmla="*/ 2147483647 h 216"/>
              <a:gd name="T4" fmla="*/ 2147483647 w 80"/>
              <a:gd name="T5" fmla="*/ 0 h 216"/>
              <a:gd name="T6" fmla="*/ 2147483647 w 80"/>
              <a:gd name="T7" fmla="*/ 2147483647 h 216"/>
              <a:gd name="T8" fmla="*/ 2147483647 w 80"/>
              <a:gd name="T9" fmla="*/ 2147483647 h 216"/>
              <a:gd name="T10" fmla="*/ 2147483647 w 80"/>
              <a:gd name="T11" fmla="*/ 2147483647 h 216"/>
              <a:gd name="T12" fmla="*/ 2147483647 w 80"/>
              <a:gd name="T13" fmla="*/ 2147483647 h 216"/>
              <a:gd name="T14" fmla="*/ 2147483647 w 80"/>
              <a:gd name="T15" fmla="*/ 2147483647 h 216"/>
              <a:gd name="T16" fmla="*/ 0 w 80"/>
              <a:gd name="T17" fmla="*/ 2147483647 h 216"/>
              <a:gd name="T18" fmla="*/ 0 w 80"/>
              <a:gd name="T19" fmla="*/ 2147483647 h 216"/>
              <a:gd name="T20" fmla="*/ 0 w 80"/>
              <a:gd name="T21" fmla="*/ 2147483647 h 216"/>
              <a:gd name="T22" fmla="*/ 0 w 80"/>
              <a:gd name="T23" fmla="*/ 2147483647 h 216"/>
              <a:gd name="T24" fmla="*/ 2147483647 w 80"/>
              <a:gd name="T25" fmla="*/ 2147483647 h 216"/>
              <a:gd name="T26" fmla="*/ 2147483647 w 80"/>
              <a:gd name="T27" fmla="*/ 2147483647 h 216"/>
              <a:gd name="T28" fmla="*/ 2147483647 w 80"/>
              <a:gd name="T29" fmla="*/ 2147483647 h 216"/>
              <a:gd name="T30" fmla="*/ 2147483647 w 80"/>
              <a:gd name="T31" fmla="*/ 2147483647 h 216"/>
              <a:gd name="T32" fmla="*/ 2147483647 w 80"/>
              <a:gd name="T33" fmla="*/ 2147483647 h 216"/>
              <a:gd name="T34" fmla="*/ 2147483647 w 80"/>
              <a:gd name="T35" fmla="*/ 2147483647 h 216"/>
              <a:gd name="T36" fmla="*/ 2147483647 w 80"/>
              <a:gd name="T37" fmla="*/ 2147483647 h 216"/>
              <a:gd name="T38" fmla="*/ 2147483647 w 80"/>
              <a:gd name="T39" fmla="*/ 2147483647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80"/>
              <a:gd name="T61" fmla="*/ 0 h 216"/>
              <a:gd name="T62" fmla="*/ 80 w 80"/>
              <a:gd name="T63" fmla="*/ 216 h 2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0" name="Freeform 37"/>
          <p:cNvSpPr>
            <a:spLocks noEditPoints="1" noChangeArrowheads="1"/>
          </p:cNvSpPr>
          <p:nvPr/>
        </p:nvSpPr>
        <p:spPr bwMode="auto">
          <a:xfrm>
            <a:off x="9847263" y="3621088"/>
            <a:ext cx="301625" cy="812800"/>
          </a:xfrm>
          <a:custGeom>
            <a:avLst/>
            <a:gdLst>
              <a:gd name="T0" fmla="*/ 2147483647 w 80"/>
              <a:gd name="T1" fmla="*/ 2147483647 h 216"/>
              <a:gd name="T2" fmla="*/ 2147483647 w 80"/>
              <a:gd name="T3" fmla="*/ 2147483647 h 216"/>
              <a:gd name="T4" fmla="*/ 2147483647 w 80"/>
              <a:gd name="T5" fmla="*/ 0 h 216"/>
              <a:gd name="T6" fmla="*/ 2147483647 w 80"/>
              <a:gd name="T7" fmla="*/ 2147483647 h 216"/>
              <a:gd name="T8" fmla="*/ 2147483647 w 80"/>
              <a:gd name="T9" fmla="*/ 2147483647 h 216"/>
              <a:gd name="T10" fmla="*/ 2147483647 w 80"/>
              <a:gd name="T11" fmla="*/ 2147483647 h 216"/>
              <a:gd name="T12" fmla="*/ 2147483647 w 80"/>
              <a:gd name="T13" fmla="*/ 2147483647 h 216"/>
              <a:gd name="T14" fmla="*/ 2147483647 w 80"/>
              <a:gd name="T15" fmla="*/ 2147483647 h 216"/>
              <a:gd name="T16" fmla="*/ 0 w 80"/>
              <a:gd name="T17" fmla="*/ 2147483647 h 216"/>
              <a:gd name="T18" fmla="*/ 0 w 80"/>
              <a:gd name="T19" fmla="*/ 2147483647 h 216"/>
              <a:gd name="T20" fmla="*/ 0 w 80"/>
              <a:gd name="T21" fmla="*/ 2147483647 h 216"/>
              <a:gd name="T22" fmla="*/ 0 w 80"/>
              <a:gd name="T23" fmla="*/ 2147483647 h 216"/>
              <a:gd name="T24" fmla="*/ 2147483647 w 80"/>
              <a:gd name="T25" fmla="*/ 2147483647 h 216"/>
              <a:gd name="T26" fmla="*/ 2147483647 w 80"/>
              <a:gd name="T27" fmla="*/ 2147483647 h 216"/>
              <a:gd name="T28" fmla="*/ 2147483647 w 80"/>
              <a:gd name="T29" fmla="*/ 2147483647 h 216"/>
              <a:gd name="T30" fmla="*/ 2147483647 w 80"/>
              <a:gd name="T31" fmla="*/ 2147483647 h 216"/>
              <a:gd name="T32" fmla="*/ 2147483647 w 80"/>
              <a:gd name="T33" fmla="*/ 2147483647 h 216"/>
              <a:gd name="T34" fmla="*/ 2147483647 w 80"/>
              <a:gd name="T35" fmla="*/ 2147483647 h 216"/>
              <a:gd name="T36" fmla="*/ 2147483647 w 80"/>
              <a:gd name="T37" fmla="*/ 2147483647 h 216"/>
              <a:gd name="T38" fmla="*/ 2147483647 w 80"/>
              <a:gd name="T39" fmla="*/ 2147483647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80"/>
              <a:gd name="T61" fmla="*/ 0 h 216"/>
              <a:gd name="T62" fmla="*/ 80 w 80"/>
              <a:gd name="T63" fmla="*/ 216 h 21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1" name="Freeform 38"/>
          <p:cNvSpPr>
            <a:spLocks noEditPoints="1" noChangeArrowheads="1"/>
          </p:cNvSpPr>
          <p:nvPr/>
        </p:nvSpPr>
        <p:spPr bwMode="auto">
          <a:xfrm>
            <a:off x="7907338" y="3576638"/>
            <a:ext cx="207962" cy="560387"/>
          </a:xfrm>
          <a:custGeom>
            <a:avLst/>
            <a:gdLst>
              <a:gd name="T0" fmla="*/ 2147483647 w 55"/>
              <a:gd name="T1" fmla="*/ 2147483647 h 149"/>
              <a:gd name="T2" fmla="*/ 2147483647 w 55"/>
              <a:gd name="T3" fmla="*/ 2147483647 h 149"/>
              <a:gd name="T4" fmla="*/ 2147483647 w 55"/>
              <a:gd name="T5" fmla="*/ 0 h 149"/>
              <a:gd name="T6" fmla="*/ 2147483647 w 55"/>
              <a:gd name="T7" fmla="*/ 2147483647 h 149"/>
              <a:gd name="T8" fmla="*/ 2147483647 w 55"/>
              <a:gd name="T9" fmla="*/ 2147483647 h 149"/>
              <a:gd name="T10" fmla="*/ 2147483647 w 55"/>
              <a:gd name="T11" fmla="*/ 2147483647 h 149"/>
              <a:gd name="T12" fmla="*/ 2147483647 w 55"/>
              <a:gd name="T13" fmla="*/ 2147483647 h 149"/>
              <a:gd name="T14" fmla="*/ 2147483647 w 55"/>
              <a:gd name="T15" fmla="*/ 2147483647 h 149"/>
              <a:gd name="T16" fmla="*/ 0 w 55"/>
              <a:gd name="T17" fmla="*/ 2147483647 h 149"/>
              <a:gd name="T18" fmla="*/ 0 w 55"/>
              <a:gd name="T19" fmla="*/ 2147483647 h 149"/>
              <a:gd name="T20" fmla="*/ 0 w 55"/>
              <a:gd name="T21" fmla="*/ 2147483647 h 149"/>
              <a:gd name="T22" fmla="*/ 0 w 55"/>
              <a:gd name="T23" fmla="*/ 2147483647 h 149"/>
              <a:gd name="T24" fmla="*/ 2147483647 w 55"/>
              <a:gd name="T25" fmla="*/ 2147483647 h 149"/>
              <a:gd name="T26" fmla="*/ 2147483647 w 55"/>
              <a:gd name="T27" fmla="*/ 2147483647 h 149"/>
              <a:gd name="T28" fmla="*/ 2147483647 w 55"/>
              <a:gd name="T29" fmla="*/ 2147483647 h 149"/>
              <a:gd name="T30" fmla="*/ 2147483647 w 55"/>
              <a:gd name="T31" fmla="*/ 2147483647 h 149"/>
              <a:gd name="T32" fmla="*/ 2147483647 w 55"/>
              <a:gd name="T33" fmla="*/ 2147483647 h 149"/>
              <a:gd name="T34" fmla="*/ 2147483647 w 55"/>
              <a:gd name="T35" fmla="*/ 2147483647 h 149"/>
              <a:gd name="T36" fmla="*/ 2147483647 w 55"/>
              <a:gd name="T37" fmla="*/ 2147483647 h 149"/>
              <a:gd name="T38" fmla="*/ 2147483647 w 55"/>
              <a:gd name="T39" fmla="*/ 2147483647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5"/>
              <a:gd name="T61" fmla="*/ 0 h 149"/>
              <a:gd name="T62" fmla="*/ 55 w 55"/>
              <a:gd name="T63" fmla="*/ 149 h 14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5" h="149">
                <a:moveTo>
                  <a:pt x="27" y="26"/>
                </a:moveTo>
                <a:cubicBezTo>
                  <a:pt x="35" y="26"/>
                  <a:pt x="40" y="20"/>
                  <a:pt x="40" y="13"/>
                </a:cubicBezTo>
                <a:cubicBezTo>
                  <a:pt x="40" y="6"/>
                  <a:pt x="35" y="0"/>
                  <a:pt x="27" y="0"/>
                </a:cubicBezTo>
                <a:cubicBezTo>
                  <a:pt x="20" y="0"/>
                  <a:pt x="15" y="6"/>
                  <a:pt x="15" y="13"/>
                </a:cubicBezTo>
                <a:cubicBezTo>
                  <a:pt x="15" y="20"/>
                  <a:pt x="20" y="26"/>
                  <a:pt x="27" y="26"/>
                </a:cubicBezTo>
                <a:close/>
                <a:moveTo>
                  <a:pt x="55" y="45"/>
                </a:moveTo>
                <a:cubicBezTo>
                  <a:pt x="55" y="37"/>
                  <a:pt x="49" y="30"/>
                  <a:pt x="40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6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2" name="Freeform 39"/>
          <p:cNvSpPr>
            <a:spLocks noEditPoints="1" noChangeArrowheads="1"/>
          </p:cNvSpPr>
          <p:nvPr/>
        </p:nvSpPr>
        <p:spPr bwMode="auto">
          <a:xfrm>
            <a:off x="9528175" y="1604963"/>
            <a:ext cx="211138" cy="560387"/>
          </a:xfrm>
          <a:custGeom>
            <a:avLst/>
            <a:gdLst>
              <a:gd name="T0" fmla="*/ 2147483647 w 56"/>
              <a:gd name="T1" fmla="*/ 2147483647 h 149"/>
              <a:gd name="T2" fmla="*/ 2147483647 w 56"/>
              <a:gd name="T3" fmla="*/ 2147483647 h 149"/>
              <a:gd name="T4" fmla="*/ 2147483647 w 56"/>
              <a:gd name="T5" fmla="*/ 0 h 149"/>
              <a:gd name="T6" fmla="*/ 2147483647 w 56"/>
              <a:gd name="T7" fmla="*/ 2147483647 h 149"/>
              <a:gd name="T8" fmla="*/ 2147483647 w 56"/>
              <a:gd name="T9" fmla="*/ 2147483647 h 149"/>
              <a:gd name="T10" fmla="*/ 2147483647 w 56"/>
              <a:gd name="T11" fmla="*/ 2147483647 h 149"/>
              <a:gd name="T12" fmla="*/ 2147483647 w 56"/>
              <a:gd name="T13" fmla="*/ 2147483647 h 149"/>
              <a:gd name="T14" fmla="*/ 2147483647 w 56"/>
              <a:gd name="T15" fmla="*/ 2147483647 h 149"/>
              <a:gd name="T16" fmla="*/ 0 w 56"/>
              <a:gd name="T17" fmla="*/ 2147483647 h 149"/>
              <a:gd name="T18" fmla="*/ 0 w 56"/>
              <a:gd name="T19" fmla="*/ 2147483647 h 149"/>
              <a:gd name="T20" fmla="*/ 0 w 56"/>
              <a:gd name="T21" fmla="*/ 2147483647 h 149"/>
              <a:gd name="T22" fmla="*/ 0 w 56"/>
              <a:gd name="T23" fmla="*/ 2147483647 h 149"/>
              <a:gd name="T24" fmla="*/ 2147483647 w 56"/>
              <a:gd name="T25" fmla="*/ 2147483647 h 149"/>
              <a:gd name="T26" fmla="*/ 2147483647 w 56"/>
              <a:gd name="T27" fmla="*/ 2147483647 h 149"/>
              <a:gd name="T28" fmla="*/ 2147483647 w 56"/>
              <a:gd name="T29" fmla="*/ 2147483647 h 149"/>
              <a:gd name="T30" fmla="*/ 2147483647 w 56"/>
              <a:gd name="T31" fmla="*/ 2147483647 h 149"/>
              <a:gd name="T32" fmla="*/ 2147483647 w 56"/>
              <a:gd name="T33" fmla="*/ 2147483647 h 149"/>
              <a:gd name="T34" fmla="*/ 2147483647 w 56"/>
              <a:gd name="T35" fmla="*/ 2147483647 h 149"/>
              <a:gd name="T36" fmla="*/ 2147483647 w 56"/>
              <a:gd name="T37" fmla="*/ 2147483647 h 149"/>
              <a:gd name="T38" fmla="*/ 2147483647 w 56"/>
              <a:gd name="T39" fmla="*/ 2147483647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149"/>
              <a:gd name="T62" fmla="*/ 56 w 56"/>
              <a:gd name="T63" fmla="*/ 149 h 14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1553" name="Group 49"/>
          <p:cNvGrpSpPr>
            <a:grpSpLocks/>
          </p:cNvGrpSpPr>
          <p:nvPr/>
        </p:nvGrpSpPr>
        <p:grpSpPr bwMode="auto">
          <a:xfrm>
            <a:off x="8034338" y="1216025"/>
            <a:ext cx="1147762" cy="528638"/>
            <a:chOff x="0" y="0"/>
            <a:chExt cx="1148708" cy="528422"/>
          </a:xfrm>
        </p:grpSpPr>
        <p:sp>
          <p:nvSpPr>
            <p:cNvPr id="21572" name="Freeform 10"/>
            <p:cNvSpPr>
              <a:spLocks noChangeArrowheads="1"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7 w 97"/>
                <a:gd name="T1" fmla="*/ 2147483647 h 197"/>
                <a:gd name="T2" fmla="*/ 0 w 97"/>
                <a:gd name="T3" fmla="*/ 0 h 197"/>
                <a:gd name="T4" fmla="*/ 0 w 97"/>
                <a:gd name="T5" fmla="*/ 2147483647 h 197"/>
                <a:gd name="T6" fmla="*/ 2147483647 w 97"/>
                <a:gd name="T7" fmla="*/ 2147483647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97"/>
                <a:gd name="T14" fmla="*/ 97 w 97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3" name="矩形 192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1554" name="Group 52"/>
          <p:cNvGrpSpPr>
            <a:grpSpLocks/>
          </p:cNvGrpSpPr>
          <p:nvPr/>
        </p:nvGrpSpPr>
        <p:grpSpPr bwMode="auto">
          <a:xfrm>
            <a:off x="9804400" y="2728913"/>
            <a:ext cx="1147763" cy="528637"/>
            <a:chOff x="0" y="0"/>
            <a:chExt cx="1148708" cy="528422"/>
          </a:xfrm>
        </p:grpSpPr>
        <p:sp>
          <p:nvSpPr>
            <p:cNvPr id="21570" name="Freeform 10"/>
            <p:cNvSpPr>
              <a:spLocks noChangeArrowheads="1"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7 w 97"/>
                <a:gd name="T1" fmla="*/ 2147483647 h 197"/>
                <a:gd name="T2" fmla="*/ 0 w 97"/>
                <a:gd name="T3" fmla="*/ 0 h 197"/>
                <a:gd name="T4" fmla="*/ 0 w 97"/>
                <a:gd name="T5" fmla="*/ 2147483647 h 197"/>
                <a:gd name="T6" fmla="*/ 2147483647 w 97"/>
                <a:gd name="T7" fmla="*/ 2147483647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97"/>
                <a:gd name="T14" fmla="*/ 97 w 97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1" name="矩形 19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1555" name="矩形 199"/>
          <p:cNvSpPr>
            <a:spLocks noChangeArrowheads="1"/>
          </p:cNvSpPr>
          <p:nvPr/>
        </p:nvSpPr>
        <p:spPr bwMode="auto">
          <a:xfrm>
            <a:off x="7416800" y="5776913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556" name="矩形 200"/>
          <p:cNvSpPr>
            <a:spLocks noChangeArrowheads="1"/>
          </p:cNvSpPr>
          <p:nvPr/>
        </p:nvSpPr>
        <p:spPr bwMode="auto">
          <a:xfrm>
            <a:off x="74168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57" name="直接连接符 201"/>
          <p:cNvSpPr>
            <a:spLocks noChangeShapeType="1"/>
          </p:cNvSpPr>
          <p:nvPr/>
        </p:nvSpPr>
        <p:spPr bwMode="auto">
          <a:xfrm flipH="1">
            <a:off x="74771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8" name="直接连接符 205"/>
          <p:cNvSpPr>
            <a:spLocks noChangeShapeType="1"/>
          </p:cNvSpPr>
          <p:nvPr/>
        </p:nvSpPr>
        <p:spPr bwMode="auto">
          <a:xfrm>
            <a:off x="6096000" y="1320800"/>
            <a:ext cx="0" cy="4397375"/>
          </a:xfrm>
          <a:prstGeom prst="line">
            <a:avLst/>
          </a:prstGeom>
          <a:noFill/>
          <a:ln w="6350">
            <a:solidFill>
              <a:srgbClr val="20386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9" name="矩形 206"/>
          <p:cNvSpPr>
            <a:spLocks noChangeArrowheads="1"/>
          </p:cNvSpPr>
          <p:nvPr/>
        </p:nvSpPr>
        <p:spPr bwMode="auto">
          <a:xfrm>
            <a:off x="1219200" y="5776913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560" name="矩形 207"/>
          <p:cNvSpPr>
            <a:spLocks noChangeArrowheads="1"/>
          </p:cNvSpPr>
          <p:nvPr/>
        </p:nvSpPr>
        <p:spPr bwMode="auto">
          <a:xfrm>
            <a:off x="12192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61" name="直接连接符 208"/>
          <p:cNvSpPr>
            <a:spLocks noChangeShapeType="1"/>
          </p:cNvSpPr>
          <p:nvPr/>
        </p:nvSpPr>
        <p:spPr bwMode="auto">
          <a:xfrm flipH="1">
            <a:off x="12795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62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1563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1564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0562C7D5-5195-4165-87CA-9022DF6D018A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8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565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02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1566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1567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1568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1569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圆角矩形 14"/>
          <p:cNvSpPr>
            <a:spLocks noChangeArrowheads="1"/>
          </p:cNvSpPr>
          <p:nvPr/>
        </p:nvSpPr>
        <p:spPr bwMode="auto">
          <a:xfrm>
            <a:off x="990600" y="4914900"/>
            <a:ext cx="4760913" cy="831850"/>
          </a:xfrm>
          <a:prstGeom prst="roundRect">
            <a:avLst>
              <a:gd name="adj" fmla="val 18653"/>
            </a:avLst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1" name="矩形 16"/>
          <p:cNvSpPr>
            <a:spLocks noChangeArrowheads="1"/>
          </p:cNvSpPr>
          <p:nvPr/>
        </p:nvSpPr>
        <p:spPr bwMode="auto">
          <a:xfrm>
            <a:off x="1141413" y="4992688"/>
            <a:ext cx="4413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32" name="圆角矩形 17"/>
          <p:cNvSpPr>
            <a:spLocks noChangeArrowheads="1"/>
          </p:cNvSpPr>
          <p:nvPr/>
        </p:nvSpPr>
        <p:spPr bwMode="auto">
          <a:xfrm>
            <a:off x="1000125" y="3625850"/>
            <a:ext cx="4760913" cy="831850"/>
          </a:xfrm>
          <a:prstGeom prst="roundRect">
            <a:avLst>
              <a:gd name="adj" fmla="val 18653"/>
            </a:avLst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3" name="矩形 18"/>
          <p:cNvSpPr>
            <a:spLocks noChangeArrowheads="1"/>
          </p:cNvSpPr>
          <p:nvPr/>
        </p:nvSpPr>
        <p:spPr bwMode="auto">
          <a:xfrm>
            <a:off x="1160463" y="3689350"/>
            <a:ext cx="44148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34" name="圆角矩形 19"/>
          <p:cNvSpPr>
            <a:spLocks noChangeArrowheads="1"/>
          </p:cNvSpPr>
          <p:nvPr/>
        </p:nvSpPr>
        <p:spPr bwMode="auto">
          <a:xfrm>
            <a:off x="1000125" y="2357438"/>
            <a:ext cx="4760913" cy="833437"/>
          </a:xfrm>
          <a:prstGeom prst="roundRect">
            <a:avLst>
              <a:gd name="adj" fmla="val 18653"/>
            </a:avLst>
          </a:pr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5" name="矩形 20"/>
          <p:cNvSpPr>
            <a:spLocks noChangeArrowheads="1"/>
          </p:cNvSpPr>
          <p:nvPr/>
        </p:nvSpPr>
        <p:spPr bwMode="auto">
          <a:xfrm>
            <a:off x="1149350" y="243522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36" name="圆角矩形 21"/>
          <p:cNvSpPr>
            <a:spLocks noChangeArrowheads="1"/>
          </p:cNvSpPr>
          <p:nvPr/>
        </p:nvSpPr>
        <p:spPr bwMode="auto">
          <a:xfrm>
            <a:off x="6423025" y="4914900"/>
            <a:ext cx="4760913" cy="831850"/>
          </a:xfrm>
          <a:prstGeom prst="roundRect">
            <a:avLst>
              <a:gd name="adj" fmla="val 18653"/>
            </a:avLst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7" name="矩形 22"/>
          <p:cNvSpPr>
            <a:spLocks noChangeArrowheads="1"/>
          </p:cNvSpPr>
          <p:nvPr/>
        </p:nvSpPr>
        <p:spPr bwMode="auto">
          <a:xfrm>
            <a:off x="6572250" y="4992688"/>
            <a:ext cx="4414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38" name="圆角矩形 23"/>
          <p:cNvSpPr>
            <a:spLocks noChangeArrowheads="1"/>
          </p:cNvSpPr>
          <p:nvPr/>
        </p:nvSpPr>
        <p:spPr bwMode="auto">
          <a:xfrm>
            <a:off x="6430963" y="3625850"/>
            <a:ext cx="4762500" cy="831850"/>
          </a:xfrm>
          <a:prstGeom prst="roundRect">
            <a:avLst>
              <a:gd name="adj" fmla="val 18653"/>
            </a:avLst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39" name="矩形 24"/>
          <p:cNvSpPr>
            <a:spLocks noChangeArrowheads="1"/>
          </p:cNvSpPr>
          <p:nvPr/>
        </p:nvSpPr>
        <p:spPr bwMode="auto">
          <a:xfrm>
            <a:off x="6592888" y="3689350"/>
            <a:ext cx="44132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2540" name="组合 25"/>
          <p:cNvGrpSpPr>
            <a:grpSpLocks/>
          </p:cNvGrpSpPr>
          <p:nvPr/>
        </p:nvGrpSpPr>
        <p:grpSpPr bwMode="auto">
          <a:xfrm>
            <a:off x="5618163" y="3551238"/>
            <a:ext cx="955675" cy="974725"/>
            <a:chOff x="0" y="0"/>
            <a:chExt cx="954598" cy="974486"/>
          </a:xfrm>
        </p:grpSpPr>
        <p:sp>
          <p:nvSpPr>
            <p:cNvPr id="22561" name="Oval 42"/>
            <p:cNvSpPr>
              <a:spLocks noChangeArrowheads="1"/>
            </p:cNvSpPr>
            <p:nvPr/>
          </p:nvSpPr>
          <p:spPr bwMode="auto">
            <a:xfrm>
              <a:off x="0" y="0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38526E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grpSp>
          <p:nvGrpSpPr>
            <p:cNvPr id="22562" name="组合 27"/>
            <p:cNvGrpSpPr>
              <a:grpSpLocks/>
            </p:cNvGrpSpPr>
            <p:nvPr/>
          </p:nvGrpSpPr>
          <p:grpSpPr bwMode="auto">
            <a:xfrm>
              <a:off x="212187" y="280868"/>
              <a:ext cx="530225" cy="412750"/>
              <a:chOff x="0" y="0"/>
              <a:chExt cx="530225" cy="412750"/>
            </a:xfrm>
          </p:grpSpPr>
          <p:sp>
            <p:nvSpPr>
              <p:cNvPr id="22563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46037"/>
                <a:ext cx="458788" cy="366713"/>
              </a:xfrm>
              <a:custGeom>
                <a:avLst/>
                <a:gdLst>
                  <a:gd name="T0" fmla="*/ 2147483647 w 120"/>
                  <a:gd name="T1" fmla="*/ 2147483647 h 95"/>
                  <a:gd name="T2" fmla="*/ 2147483647 w 120"/>
                  <a:gd name="T3" fmla="*/ 2147483647 h 95"/>
                  <a:gd name="T4" fmla="*/ 2147483647 w 120"/>
                  <a:gd name="T5" fmla="*/ 2147483647 h 95"/>
                  <a:gd name="T6" fmla="*/ 2147483647 w 120"/>
                  <a:gd name="T7" fmla="*/ 2147483647 h 95"/>
                  <a:gd name="T8" fmla="*/ 2147483647 w 120"/>
                  <a:gd name="T9" fmla="*/ 2147483647 h 95"/>
                  <a:gd name="T10" fmla="*/ 2147483647 w 120"/>
                  <a:gd name="T11" fmla="*/ 2147483647 h 95"/>
                  <a:gd name="T12" fmla="*/ 2147483647 w 120"/>
                  <a:gd name="T13" fmla="*/ 2147483647 h 95"/>
                  <a:gd name="T14" fmla="*/ 2147483647 w 120"/>
                  <a:gd name="T15" fmla="*/ 2147483647 h 95"/>
                  <a:gd name="T16" fmla="*/ 2147483647 w 120"/>
                  <a:gd name="T17" fmla="*/ 2147483647 h 95"/>
                  <a:gd name="T18" fmla="*/ 2147483647 w 120"/>
                  <a:gd name="T19" fmla="*/ 2147483647 h 95"/>
                  <a:gd name="T20" fmla="*/ 2147483647 w 120"/>
                  <a:gd name="T21" fmla="*/ 2147483647 h 95"/>
                  <a:gd name="T22" fmla="*/ 2147483647 w 120"/>
                  <a:gd name="T23" fmla="*/ 2147483647 h 95"/>
                  <a:gd name="T24" fmla="*/ 2147483647 w 120"/>
                  <a:gd name="T25" fmla="*/ 2147483647 h 95"/>
                  <a:gd name="T26" fmla="*/ 2147483647 w 120"/>
                  <a:gd name="T27" fmla="*/ 2147483647 h 95"/>
                  <a:gd name="T28" fmla="*/ 2147483647 w 120"/>
                  <a:gd name="T29" fmla="*/ 2147483647 h 95"/>
                  <a:gd name="T30" fmla="*/ 2147483647 w 120"/>
                  <a:gd name="T31" fmla="*/ 2147483647 h 9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"/>
                  <a:gd name="T49" fmla="*/ 0 h 95"/>
                  <a:gd name="T50" fmla="*/ 120 w 120"/>
                  <a:gd name="T51" fmla="*/ 95 h 9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" h="95">
                    <a:moveTo>
                      <a:pt x="99" y="40"/>
                    </a:moveTo>
                    <a:cubicBezTo>
                      <a:pt x="94" y="39"/>
                      <a:pt x="96" y="36"/>
                      <a:pt x="96" y="36"/>
                    </a:cubicBezTo>
                    <a:cubicBezTo>
                      <a:pt x="96" y="36"/>
                      <a:pt x="101" y="28"/>
                      <a:pt x="95" y="22"/>
                    </a:cubicBezTo>
                    <a:cubicBezTo>
                      <a:pt x="88" y="14"/>
                      <a:pt x="70" y="23"/>
                      <a:pt x="70" y="23"/>
                    </a:cubicBezTo>
                    <a:cubicBezTo>
                      <a:pt x="63" y="25"/>
                      <a:pt x="65" y="22"/>
                      <a:pt x="66" y="16"/>
                    </a:cubicBezTo>
                    <a:cubicBezTo>
                      <a:pt x="66" y="10"/>
                      <a:pt x="64" y="0"/>
                      <a:pt x="45" y="6"/>
                    </a:cubicBezTo>
                    <a:cubicBezTo>
                      <a:pt x="27" y="12"/>
                      <a:pt x="11" y="34"/>
                      <a:pt x="11" y="34"/>
                    </a:cubicBezTo>
                    <a:cubicBezTo>
                      <a:pt x="0" y="49"/>
                      <a:pt x="2" y="60"/>
                      <a:pt x="2" y="60"/>
                    </a:cubicBezTo>
                    <a:cubicBezTo>
                      <a:pt x="5" y="85"/>
                      <a:pt x="31" y="91"/>
                      <a:pt x="51" y="93"/>
                    </a:cubicBezTo>
                    <a:cubicBezTo>
                      <a:pt x="73" y="95"/>
                      <a:pt x="102" y="86"/>
                      <a:pt x="111" y="67"/>
                    </a:cubicBezTo>
                    <a:cubicBezTo>
                      <a:pt x="120" y="48"/>
                      <a:pt x="104" y="41"/>
                      <a:pt x="99" y="40"/>
                    </a:cubicBezTo>
                    <a:close/>
                    <a:moveTo>
                      <a:pt x="53" y="86"/>
                    </a:moveTo>
                    <a:cubicBezTo>
                      <a:pt x="32" y="87"/>
                      <a:pt x="14" y="76"/>
                      <a:pt x="14" y="62"/>
                    </a:cubicBezTo>
                    <a:cubicBezTo>
                      <a:pt x="14" y="48"/>
                      <a:pt x="32" y="36"/>
                      <a:pt x="53" y="35"/>
                    </a:cubicBezTo>
                    <a:cubicBezTo>
                      <a:pt x="74" y="34"/>
                      <a:pt x="92" y="43"/>
                      <a:pt x="92" y="57"/>
                    </a:cubicBezTo>
                    <a:cubicBezTo>
                      <a:pt x="92" y="72"/>
                      <a:pt x="74" y="85"/>
                      <a:pt x="53" y="86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4" name="Freeform 6"/>
              <p:cNvSpPr>
                <a:spLocks noEditPoints="1" noChangeArrowheads="1"/>
              </p:cNvSpPr>
              <p:nvPr/>
            </p:nvSpPr>
            <p:spPr bwMode="auto">
              <a:xfrm>
                <a:off x="103188" y="207962"/>
                <a:ext cx="179388" cy="161925"/>
              </a:xfrm>
              <a:custGeom>
                <a:avLst/>
                <a:gdLst>
                  <a:gd name="T0" fmla="*/ 2147483647 w 47"/>
                  <a:gd name="T1" fmla="*/ 2147483647 h 42"/>
                  <a:gd name="T2" fmla="*/ 2147483647 w 47"/>
                  <a:gd name="T3" fmla="*/ 2147483647 h 42"/>
                  <a:gd name="T4" fmla="*/ 2147483647 w 47"/>
                  <a:gd name="T5" fmla="*/ 2147483647 h 42"/>
                  <a:gd name="T6" fmla="*/ 2147483647 w 47"/>
                  <a:gd name="T7" fmla="*/ 2147483647 h 42"/>
                  <a:gd name="T8" fmla="*/ 2147483647 w 47"/>
                  <a:gd name="T9" fmla="*/ 2147483647 h 42"/>
                  <a:gd name="T10" fmla="*/ 2147483647 w 47"/>
                  <a:gd name="T11" fmla="*/ 2147483647 h 42"/>
                  <a:gd name="T12" fmla="*/ 2147483647 w 47"/>
                  <a:gd name="T13" fmla="*/ 2147483647 h 42"/>
                  <a:gd name="T14" fmla="*/ 2147483647 w 47"/>
                  <a:gd name="T15" fmla="*/ 2147483647 h 42"/>
                  <a:gd name="T16" fmla="*/ 2147483647 w 47"/>
                  <a:gd name="T17" fmla="*/ 2147483647 h 42"/>
                  <a:gd name="T18" fmla="*/ 2147483647 w 47"/>
                  <a:gd name="T19" fmla="*/ 2147483647 h 42"/>
                  <a:gd name="T20" fmla="*/ 2147483647 w 47"/>
                  <a:gd name="T21" fmla="*/ 2147483647 h 42"/>
                  <a:gd name="T22" fmla="*/ 2147483647 w 47"/>
                  <a:gd name="T23" fmla="*/ 2147483647 h 42"/>
                  <a:gd name="T24" fmla="*/ 2147483647 w 47"/>
                  <a:gd name="T25" fmla="*/ 2147483647 h 42"/>
                  <a:gd name="T26" fmla="*/ 2147483647 w 47"/>
                  <a:gd name="T27" fmla="*/ 2147483647 h 42"/>
                  <a:gd name="T28" fmla="*/ 2147483647 w 47"/>
                  <a:gd name="T29" fmla="*/ 2147483647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7"/>
                  <a:gd name="T46" fmla="*/ 0 h 42"/>
                  <a:gd name="T47" fmla="*/ 47 w 47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7" h="42">
                    <a:moveTo>
                      <a:pt x="22" y="3"/>
                    </a:moveTo>
                    <a:cubicBezTo>
                      <a:pt x="0" y="5"/>
                      <a:pt x="3" y="25"/>
                      <a:pt x="3" y="25"/>
                    </a:cubicBezTo>
                    <a:cubicBezTo>
                      <a:pt x="3" y="25"/>
                      <a:pt x="3" y="32"/>
                      <a:pt x="9" y="35"/>
                    </a:cubicBezTo>
                    <a:cubicBezTo>
                      <a:pt x="21" y="42"/>
                      <a:pt x="34" y="38"/>
                      <a:pt x="41" y="29"/>
                    </a:cubicBezTo>
                    <a:cubicBezTo>
                      <a:pt x="47" y="21"/>
                      <a:pt x="43" y="0"/>
                      <a:pt x="22" y="3"/>
                    </a:cubicBezTo>
                    <a:close/>
                    <a:moveTo>
                      <a:pt x="16" y="31"/>
                    </a:moveTo>
                    <a:cubicBezTo>
                      <a:pt x="12" y="31"/>
                      <a:pt x="9" y="29"/>
                      <a:pt x="9" y="26"/>
                    </a:cubicBezTo>
                    <a:cubicBezTo>
                      <a:pt x="9" y="22"/>
                      <a:pt x="12" y="19"/>
                      <a:pt x="16" y="19"/>
                    </a:cubicBezTo>
                    <a:cubicBezTo>
                      <a:pt x="21" y="18"/>
                      <a:pt x="24" y="21"/>
                      <a:pt x="24" y="24"/>
                    </a:cubicBezTo>
                    <a:cubicBezTo>
                      <a:pt x="24" y="27"/>
                      <a:pt x="20" y="31"/>
                      <a:pt x="16" y="31"/>
                    </a:cubicBezTo>
                    <a:close/>
                    <a:moveTo>
                      <a:pt x="29" y="20"/>
                    </a:moveTo>
                    <a:cubicBezTo>
                      <a:pt x="28" y="21"/>
                      <a:pt x="26" y="21"/>
                      <a:pt x="25" y="20"/>
                    </a:cubicBezTo>
                    <a:cubicBezTo>
                      <a:pt x="25" y="19"/>
                      <a:pt x="25" y="17"/>
                      <a:pt x="26" y="16"/>
                    </a:cubicBezTo>
                    <a:cubicBezTo>
                      <a:pt x="28" y="15"/>
                      <a:pt x="29" y="15"/>
                      <a:pt x="30" y="16"/>
                    </a:cubicBezTo>
                    <a:cubicBezTo>
                      <a:pt x="31" y="17"/>
                      <a:pt x="30" y="19"/>
                      <a:pt x="29" y="20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5" name="Freeform 7"/>
              <p:cNvSpPr>
                <a:spLocks noChangeArrowheads="1"/>
              </p:cNvSpPr>
              <p:nvPr/>
            </p:nvSpPr>
            <p:spPr bwMode="auto">
              <a:xfrm>
                <a:off x="342900" y="61912"/>
                <a:ext cx="96838" cy="104775"/>
              </a:xfrm>
              <a:custGeom>
                <a:avLst/>
                <a:gdLst>
                  <a:gd name="T0" fmla="*/ 2147483647 w 25"/>
                  <a:gd name="T1" fmla="*/ 2147483647 h 27"/>
                  <a:gd name="T2" fmla="*/ 2147483647 w 25"/>
                  <a:gd name="T3" fmla="*/ 2147483647 h 27"/>
                  <a:gd name="T4" fmla="*/ 2147483647 w 25"/>
                  <a:gd name="T5" fmla="*/ 2147483647 h 27"/>
                  <a:gd name="T6" fmla="*/ 2147483647 w 25"/>
                  <a:gd name="T7" fmla="*/ 2147483647 h 27"/>
                  <a:gd name="T8" fmla="*/ 0 w 25"/>
                  <a:gd name="T9" fmla="*/ 2147483647 h 27"/>
                  <a:gd name="T10" fmla="*/ 2147483647 w 25"/>
                  <a:gd name="T11" fmla="*/ 2147483647 h 27"/>
                  <a:gd name="T12" fmla="*/ 2147483647 w 25"/>
                  <a:gd name="T13" fmla="*/ 2147483647 h 27"/>
                  <a:gd name="T14" fmla="*/ 2147483647 w 25"/>
                  <a:gd name="T15" fmla="*/ 214748364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7"/>
                  <a:gd name="T26" fmla="*/ 25 w 25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7">
                    <a:moveTo>
                      <a:pt x="19" y="27"/>
                    </a:moveTo>
                    <a:cubicBezTo>
                      <a:pt x="21" y="27"/>
                      <a:pt x="22" y="26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0"/>
                      <a:pt x="3" y="4"/>
                      <a:pt x="3" y="4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19" y="8"/>
                      <a:pt x="16" y="23"/>
                      <a:pt x="16" y="23"/>
                    </a:cubicBezTo>
                    <a:cubicBezTo>
                      <a:pt x="16" y="25"/>
                      <a:pt x="17" y="27"/>
                      <a:pt x="19" y="27"/>
                    </a:cubicBezTo>
                    <a:close/>
                  </a:path>
                </a:pathLst>
              </a:custGeom>
              <a:solidFill>
                <a:srgbClr val="5B6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6" name="Freeform 8"/>
              <p:cNvSpPr>
                <a:spLocks noChangeArrowheads="1"/>
              </p:cNvSpPr>
              <p:nvPr/>
            </p:nvSpPr>
            <p:spPr bwMode="auto">
              <a:xfrm>
                <a:off x="323850" y="0"/>
                <a:ext cx="206375" cy="193675"/>
              </a:xfrm>
              <a:custGeom>
                <a:avLst/>
                <a:gdLst>
                  <a:gd name="T0" fmla="*/ 2147483647 w 54"/>
                  <a:gd name="T1" fmla="*/ 2147483647 h 50"/>
                  <a:gd name="T2" fmla="*/ 2147483647 w 54"/>
                  <a:gd name="T3" fmla="*/ 2147483647 h 50"/>
                  <a:gd name="T4" fmla="*/ 2147483647 w 54"/>
                  <a:gd name="T5" fmla="*/ 2147483647 h 50"/>
                  <a:gd name="T6" fmla="*/ 2147483647 w 54"/>
                  <a:gd name="T7" fmla="*/ 2147483647 h 50"/>
                  <a:gd name="T8" fmla="*/ 0 w 54"/>
                  <a:gd name="T9" fmla="*/ 2147483647 h 50"/>
                  <a:gd name="T10" fmla="*/ 2147483647 w 54"/>
                  <a:gd name="T11" fmla="*/ 2147483647 h 50"/>
                  <a:gd name="T12" fmla="*/ 2147483647 w 54"/>
                  <a:gd name="T13" fmla="*/ 2147483647 h 50"/>
                  <a:gd name="T14" fmla="*/ 2147483647 w 54"/>
                  <a:gd name="T15" fmla="*/ 2147483647 h 50"/>
                  <a:gd name="T16" fmla="*/ 2147483647 w 54"/>
                  <a:gd name="T17" fmla="*/ 2147483647 h 50"/>
                  <a:gd name="T18" fmla="*/ 2147483647 w 54"/>
                  <a:gd name="T19" fmla="*/ 2147483647 h 50"/>
                  <a:gd name="T20" fmla="*/ 2147483647 w 54"/>
                  <a:gd name="T21" fmla="*/ 2147483647 h 50"/>
                  <a:gd name="T22" fmla="*/ 2147483647 w 54"/>
                  <a:gd name="T23" fmla="*/ 2147483647 h 50"/>
                  <a:gd name="T24" fmla="*/ 2147483647 w 54"/>
                  <a:gd name="T25" fmla="*/ 2147483647 h 50"/>
                  <a:gd name="T26" fmla="*/ 2147483647 w 54"/>
                  <a:gd name="T27" fmla="*/ 2147483647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4"/>
                  <a:gd name="T43" fmla="*/ 0 h 50"/>
                  <a:gd name="T44" fmla="*/ 54 w 54"/>
                  <a:gd name="T45" fmla="*/ 50 h 5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4" h="50">
                    <a:moveTo>
                      <a:pt x="22" y="2"/>
                    </a:moveTo>
                    <a:cubicBezTo>
                      <a:pt x="14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11" y="10"/>
                      <a:pt x="27" y="11"/>
                      <a:pt x="35" y="24"/>
                    </a:cubicBezTo>
                    <a:cubicBezTo>
                      <a:pt x="39" y="33"/>
                      <a:pt x="37" y="40"/>
                      <a:pt x="36" y="41"/>
                    </a:cubicBezTo>
                    <a:cubicBezTo>
                      <a:pt x="36" y="41"/>
                      <a:pt x="35" y="43"/>
                      <a:pt x="35" y="46"/>
                    </a:cubicBezTo>
                    <a:cubicBezTo>
                      <a:pt x="35" y="49"/>
                      <a:pt x="38" y="50"/>
                      <a:pt x="40" y="50"/>
                    </a:cubicBezTo>
                    <a:cubicBezTo>
                      <a:pt x="43" y="50"/>
                      <a:pt x="45" y="50"/>
                      <a:pt x="45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54" y="18"/>
                      <a:pt x="35" y="5"/>
                      <a:pt x="22" y="2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2541" name="圆角矩形 32"/>
          <p:cNvSpPr>
            <a:spLocks noChangeArrowheads="1"/>
          </p:cNvSpPr>
          <p:nvPr/>
        </p:nvSpPr>
        <p:spPr bwMode="auto">
          <a:xfrm>
            <a:off x="6430963" y="2357438"/>
            <a:ext cx="4762500" cy="833437"/>
          </a:xfrm>
          <a:prstGeom prst="roundRect">
            <a:avLst>
              <a:gd name="adj" fmla="val 18653"/>
            </a:avLst>
          </a:pr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2542" name="矩形 33"/>
          <p:cNvSpPr>
            <a:spLocks noChangeArrowheads="1"/>
          </p:cNvSpPr>
          <p:nvPr/>
        </p:nvSpPr>
        <p:spPr bwMode="auto">
          <a:xfrm>
            <a:off x="6581775" y="243522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2543" name="组合 34"/>
          <p:cNvGrpSpPr>
            <a:grpSpLocks/>
          </p:cNvGrpSpPr>
          <p:nvPr/>
        </p:nvGrpSpPr>
        <p:grpSpPr bwMode="auto">
          <a:xfrm>
            <a:off x="5618163" y="4822825"/>
            <a:ext cx="955675" cy="974725"/>
            <a:chOff x="0" y="0"/>
            <a:chExt cx="954598" cy="974486"/>
          </a:xfrm>
        </p:grpSpPr>
        <p:sp>
          <p:nvSpPr>
            <p:cNvPr id="22557" name="Oval 42"/>
            <p:cNvSpPr>
              <a:spLocks noChangeArrowheads="1"/>
            </p:cNvSpPr>
            <p:nvPr/>
          </p:nvSpPr>
          <p:spPr bwMode="auto">
            <a:xfrm>
              <a:off x="0" y="0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2A3D52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grpSp>
          <p:nvGrpSpPr>
            <p:cNvPr id="22558" name="组合 36"/>
            <p:cNvGrpSpPr>
              <a:grpSpLocks/>
            </p:cNvGrpSpPr>
            <p:nvPr/>
          </p:nvGrpSpPr>
          <p:grpSpPr bwMode="auto">
            <a:xfrm>
              <a:off x="231237" y="286425"/>
              <a:ext cx="492125" cy="401637"/>
              <a:chOff x="0" y="0"/>
              <a:chExt cx="492125" cy="401637"/>
            </a:xfrm>
          </p:grpSpPr>
          <p:sp>
            <p:nvSpPr>
              <p:cNvPr id="22559" name="Freeform 2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49250" cy="320675"/>
              </a:xfrm>
              <a:custGeom>
                <a:avLst/>
                <a:gdLst>
                  <a:gd name="T0" fmla="*/ 2147483647 w 91"/>
                  <a:gd name="T1" fmla="*/ 2147483647 h 83"/>
                  <a:gd name="T2" fmla="*/ 2147483647 w 91"/>
                  <a:gd name="T3" fmla="*/ 2147483647 h 83"/>
                  <a:gd name="T4" fmla="*/ 2147483647 w 91"/>
                  <a:gd name="T5" fmla="*/ 0 h 83"/>
                  <a:gd name="T6" fmla="*/ 0 w 91"/>
                  <a:gd name="T7" fmla="*/ 2147483647 h 83"/>
                  <a:gd name="T8" fmla="*/ 2147483647 w 91"/>
                  <a:gd name="T9" fmla="*/ 2147483647 h 83"/>
                  <a:gd name="T10" fmla="*/ 2147483647 w 91"/>
                  <a:gd name="T11" fmla="*/ 2147483647 h 83"/>
                  <a:gd name="T12" fmla="*/ 2147483647 w 91"/>
                  <a:gd name="T13" fmla="*/ 2147483647 h 83"/>
                  <a:gd name="T14" fmla="*/ 2147483647 w 91"/>
                  <a:gd name="T15" fmla="*/ 2147483647 h 83"/>
                  <a:gd name="T16" fmla="*/ 2147483647 w 91"/>
                  <a:gd name="T17" fmla="*/ 2147483647 h 83"/>
                  <a:gd name="T18" fmla="*/ 2147483647 w 91"/>
                  <a:gd name="T19" fmla="*/ 2147483647 h 83"/>
                  <a:gd name="T20" fmla="*/ 2147483647 w 91"/>
                  <a:gd name="T21" fmla="*/ 2147483647 h 83"/>
                  <a:gd name="T22" fmla="*/ 2147483647 w 91"/>
                  <a:gd name="T23" fmla="*/ 2147483647 h 83"/>
                  <a:gd name="T24" fmla="*/ 2147483647 w 91"/>
                  <a:gd name="T25" fmla="*/ 2147483647 h 83"/>
                  <a:gd name="T26" fmla="*/ 2147483647 w 91"/>
                  <a:gd name="T27" fmla="*/ 2147483647 h 83"/>
                  <a:gd name="T28" fmla="*/ 2147483647 w 91"/>
                  <a:gd name="T29" fmla="*/ 2147483647 h 83"/>
                  <a:gd name="T30" fmla="*/ 2147483647 w 91"/>
                  <a:gd name="T31" fmla="*/ 2147483647 h 83"/>
                  <a:gd name="T32" fmla="*/ 2147483647 w 91"/>
                  <a:gd name="T33" fmla="*/ 2147483647 h 83"/>
                  <a:gd name="T34" fmla="*/ 2147483647 w 91"/>
                  <a:gd name="T35" fmla="*/ 2147483647 h 83"/>
                  <a:gd name="T36" fmla="*/ 2147483647 w 91"/>
                  <a:gd name="T37" fmla="*/ 2147483647 h 83"/>
                  <a:gd name="T38" fmla="*/ 2147483647 w 91"/>
                  <a:gd name="T39" fmla="*/ 2147483647 h 83"/>
                  <a:gd name="T40" fmla="*/ 2147483647 w 91"/>
                  <a:gd name="T41" fmla="*/ 2147483647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1"/>
                  <a:gd name="T64" fmla="*/ 0 h 83"/>
                  <a:gd name="T65" fmla="*/ 91 w 91"/>
                  <a:gd name="T66" fmla="*/ 83 h 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1" h="83">
                    <a:moveTo>
                      <a:pt x="87" y="32"/>
                    </a:moveTo>
                    <a:cubicBezTo>
                      <a:pt x="88" y="32"/>
                      <a:pt x="89" y="32"/>
                      <a:pt x="91" y="32"/>
                    </a:cubicBezTo>
                    <a:cubicBezTo>
                      <a:pt x="87" y="14"/>
                      <a:pt x="68" y="0"/>
                      <a:pt x="45" y="0"/>
                    </a:cubicBezTo>
                    <a:cubicBezTo>
                      <a:pt x="21" y="0"/>
                      <a:pt x="0" y="17"/>
                      <a:pt x="0" y="39"/>
                    </a:cubicBezTo>
                    <a:cubicBezTo>
                      <a:pt x="0" y="51"/>
                      <a:pt x="7" y="61"/>
                      <a:pt x="18" y="69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5" y="76"/>
                      <a:pt x="40" y="77"/>
                      <a:pt x="45" y="77"/>
                    </a:cubicBezTo>
                    <a:cubicBezTo>
                      <a:pt x="47" y="77"/>
                      <a:pt x="48" y="77"/>
                      <a:pt x="50" y="77"/>
                    </a:cubicBezTo>
                    <a:cubicBezTo>
                      <a:pt x="49" y="74"/>
                      <a:pt x="48" y="71"/>
                      <a:pt x="48" y="67"/>
                    </a:cubicBezTo>
                    <a:cubicBezTo>
                      <a:pt x="48" y="48"/>
                      <a:pt x="65" y="32"/>
                      <a:pt x="87" y="32"/>
                    </a:cubicBezTo>
                    <a:close/>
                    <a:moveTo>
                      <a:pt x="62" y="19"/>
                    </a:moveTo>
                    <a:cubicBezTo>
                      <a:pt x="66" y="19"/>
                      <a:pt x="68" y="22"/>
                      <a:pt x="68" y="25"/>
                    </a:cubicBezTo>
                    <a:cubicBezTo>
                      <a:pt x="68" y="29"/>
                      <a:pt x="66" y="31"/>
                      <a:pt x="62" y="31"/>
                    </a:cubicBezTo>
                    <a:cubicBezTo>
                      <a:pt x="59" y="31"/>
                      <a:pt x="56" y="29"/>
                      <a:pt x="56" y="25"/>
                    </a:cubicBezTo>
                    <a:cubicBezTo>
                      <a:pt x="56" y="22"/>
                      <a:pt x="59" y="19"/>
                      <a:pt x="62" y="19"/>
                    </a:cubicBezTo>
                    <a:close/>
                    <a:moveTo>
                      <a:pt x="31" y="31"/>
                    </a:moveTo>
                    <a:cubicBezTo>
                      <a:pt x="27" y="31"/>
                      <a:pt x="24" y="29"/>
                      <a:pt x="24" y="25"/>
                    </a:cubicBezTo>
                    <a:cubicBezTo>
                      <a:pt x="24" y="22"/>
                      <a:pt x="27" y="19"/>
                      <a:pt x="31" y="19"/>
                    </a:cubicBezTo>
                    <a:cubicBezTo>
                      <a:pt x="34" y="19"/>
                      <a:pt x="36" y="22"/>
                      <a:pt x="36" y="25"/>
                    </a:cubicBezTo>
                    <a:cubicBezTo>
                      <a:pt x="36" y="29"/>
                      <a:pt x="34" y="31"/>
                      <a:pt x="31" y="31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0" name="Freeform 25"/>
              <p:cNvSpPr>
                <a:spLocks noEditPoints="1" noChangeArrowheads="1"/>
              </p:cNvSpPr>
              <p:nvPr/>
            </p:nvSpPr>
            <p:spPr bwMode="auto">
              <a:xfrm>
                <a:off x="196850" y="131762"/>
                <a:ext cx="295275" cy="269875"/>
              </a:xfrm>
              <a:custGeom>
                <a:avLst/>
                <a:gdLst>
                  <a:gd name="T0" fmla="*/ 2147483647 w 77"/>
                  <a:gd name="T1" fmla="*/ 2147483647 h 70"/>
                  <a:gd name="T2" fmla="*/ 2147483647 w 77"/>
                  <a:gd name="T3" fmla="*/ 0 h 70"/>
                  <a:gd name="T4" fmla="*/ 0 w 77"/>
                  <a:gd name="T5" fmla="*/ 2147483647 h 70"/>
                  <a:gd name="T6" fmla="*/ 2147483647 w 77"/>
                  <a:gd name="T7" fmla="*/ 2147483647 h 70"/>
                  <a:gd name="T8" fmla="*/ 2147483647 w 77"/>
                  <a:gd name="T9" fmla="*/ 2147483647 h 70"/>
                  <a:gd name="T10" fmla="*/ 2147483647 w 77"/>
                  <a:gd name="T11" fmla="*/ 2147483647 h 70"/>
                  <a:gd name="T12" fmla="*/ 2147483647 w 77"/>
                  <a:gd name="T13" fmla="*/ 2147483647 h 70"/>
                  <a:gd name="T14" fmla="*/ 2147483647 w 77"/>
                  <a:gd name="T15" fmla="*/ 2147483647 h 70"/>
                  <a:gd name="T16" fmla="*/ 2147483647 w 77"/>
                  <a:gd name="T17" fmla="*/ 2147483647 h 70"/>
                  <a:gd name="T18" fmla="*/ 2147483647 w 77"/>
                  <a:gd name="T19" fmla="*/ 2147483647 h 70"/>
                  <a:gd name="T20" fmla="*/ 2147483647 w 77"/>
                  <a:gd name="T21" fmla="*/ 2147483647 h 70"/>
                  <a:gd name="T22" fmla="*/ 2147483647 w 77"/>
                  <a:gd name="T23" fmla="*/ 2147483647 h 70"/>
                  <a:gd name="T24" fmla="*/ 2147483647 w 77"/>
                  <a:gd name="T25" fmla="*/ 2147483647 h 70"/>
                  <a:gd name="T26" fmla="*/ 2147483647 w 77"/>
                  <a:gd name="T27" fmla="*/ 2147483647 h 70"/>
                  <a:gd name="T28" fmla="*/ 2147483647 w 77"/>
                  <a:gd name="T29" fmla="*/ 2147483647 h 70"/>
                  <a:gd name="T30" fmla="*/ 2147483647 w 77"/>
                  <a:gd name="T31" fmla="*/ 2147483647 h 70"/>
                  <a:gd name="T32" fmla="*/ 2147483647 w 77"/>
                  <a:gd name="T33" fmla="*/ 2147483647 h 70"/>
                  <a:gd name="T34" fmla="*/ 2147483647 w 77"/>
                  <a:gd name="T35" fmla="*/ 2147483647 h 7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70"/>
                  <a:gd name="T56" fmla="*/ 77 w 77"/>
                  <a:gd name="T57" fmla="*/ 70 h 7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70">
                    <a:moveTo>
                      <a:pt x="77" y="33"/>
                    </a:moveTo>
                    <a:cubicBezTo>
                      <a:pt x="77" y="15"/>
                      <a:pt x="59" y="0"/>
                      <a:pt x="38" y="0"/>
                    </a:cubicBezTo>
                    <a:cubicBezTo>
                      <a:pt x="17" y="0"/>
                      <a:pt x="0" y="15"/>
                      <a:pt x="0" y="33"/>
                    </a:cubicBezTo>
                    <a:cubicBezTo>
                      <a:pt x="0" y="51"/>
                      <a:pt x="17" y="66"/>
                      <a:pt x="38" y="66"/>
                    </a:cubicBezTo>
                    <a:cubicBezTo>
                      <a:pt x="43" y="66"/>
                      <a:pt x="47" y="65"/>
                      <a:pt x="52" y="63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70" y="52"/>
                      <a:pt x="77" y="43"/>
                      <a:pt x="77" y="33"/>
                    </a:cubicBezTo>
                    <a:close/>
                    <a:moveTo>
                      <a:pt x="26" y="27"/>
                    </a:moveTo>
                    <a:cubicBezTo>
                      <a:pt x="24" y="27"/>
                      <a:pt x="21" y="25"/>
                      <a:pt x="21" y="23"/>
                    </a:cubicBezTo>
                    <a:cubicBezTo>
                      <a:pt x="21" y="21"/>
                      <a:pt x="24" y="18"/>
                      <a:pt x="26" y="18"/>
                    </a:cubicBezTo>
                    <a:cubicBezTo>
                      <a:pt x="29" y="18"/>
                      <a:pt x="32" y="21"/>
                      <a:pt x="32" y="23"/>
                    </a:cubicBezTo>
                    <a:cubicBezTo>
                      <a:pt x="32" y="25"/>
                      <a:pt x="29" y="27"/>
                      <a:pt x="26" y="27"/>
                    </a:cubicBezTo>
                    <a:close/>
                    <a:moveTo>
                      <a:pt x="51" y="27"/>
                    </a:moveTo>
                    <a:cubicBezTo>
                      <a:pt x="49" y="27"/>
                      <a:pt x="46" y="25"/>
                      <a:pt x="46" y="23"/>
                    </a:cubicBezTo>
                    <a:cubicBezTo>
                      <a:pt x="46" y="21"/>
                      <a:pt x="49" y="18"/>
                      <a:pt x="51" y="18"/>
                    </a:cubicBezTo>
                    <a:cubicBezTo>
                      <a:pt x="54" y="18"/>
                      <a:pt x="56" y="21"/>
                      <a:pt x="56" y="23"/>
                    </a:cubicBezTo>
                    <a:cubicBezTo>
                      <a:pt x="56" y="25"/>
                      <a:pt x="54" y="27"/>
                      <a:pt x="51" y="27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2544" name="组合 39"/>
          <p:cNvGrpSpPr>
            <a:grpSpLocks/>
          </p:cNvGrpSpPr>
          <p:nvPr/>
        </p:nvGrpSpPr>
        <p:grpSpPr bwMode="auto">
          <a:xfrm>
            <a:off x="5618163" y="2281238"/>
            <a:ext cx="955675" cy="973137"/>
            <a:chOff x="0" y="0"/>
            <a:chExt cx="954598" cy="974486"/>
          </a:xfrm>
        </p:grpSpPr>
        <p:sp>
          <p:nvSpPr>
            <p:cNvPr id="22555" name="Oval 42"/>
            <p:cNvSpPr>
              <a:spLocks noChangeArrowheads="1"/>
            </p:cNvSpPr>
            <p:nvPr/>
          </p:nvSpPr>
          <p:spPr bwMode="auto">
            <a:xfrm>
              <a:off x="0" y="0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235889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1pPr>
              <a:lvl2pPr marL="742950" indent="-28575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2pPr>
              <a:lvl3pPr marL="11430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3pPr>
              <a:lvl4pPr marL="16002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4pPr>
              <a:lvl5pPr marL="2057400" indent="-228600" eaLnBrk="0" hangingPunct="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sym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/>
            </a:p>
          </p:txBody>
        </p:sp>
        <p:sp>
          <p:nvSpPr>
            <p:cNvPr id="22556" name="Freeform 20"/>
            <p:cNvSpPr>
              <a:spLocks noEditPoints="1" noChangeArrowheads="1"/>
            </p:cNvSpPr>
            <p:nvPr/>
          </p:nvSpPr>
          <p:spPr bwMode="auto">
            <a:xfrm>
              <a:off x="256636" y="290393"/>
              <a:ext cx="441325" cy="393700"/>
            </a:xfrm>
            <a:custGeom>
              <a:avLst/>
              <a:gdLst>
                <a:gd name="T0" fmla="*/ 2147483647 w 115"/>
                <a:gd name="T1" fmla="*/ 2147483647 h 102"/>
                <a:gd name="T2" fmla="*/ 2147483647 w 115"/>
                <a:gd name="T3" fmla="*/ 2147483647 h 102"/>
                <a:gd name="T4" fmla="*/ 2147483647 w 115"/>
                <a:gd name="T5" fmla="*/ 2147483647 h 102"/>
                <a:gd name="T6" fmla="*/ 2147483647 w 115"/>
                <a:gd name="T7" fmla="*/ 2147483647 h 102"/>
                <a:gd name="T8" fmla="*/ 2147483647 w 115"/>
                <a:gd name="T9" fmla="*/ 2147483647 h 102"/>
                <a:gd name="T10" fmla="*/ 2147483647 w 115"/>
                <a:gd name="T11" fmla="*/ 0 h 102"/>
                <a:gd name="T12" fmla="*/ 2147483647 w 115"/>
                <a:gd name="T13" fmla="*/ 0 h 102"/>
                <a:gd name="T14" fmla="*/ 2147483647 w 115"/>
                <a:gd name="T15" fmla="*/ 2147483647 h 102"/>
                <a:gd name="T16" fmla="*/ 2147483647 w 115"/>
                <a:gd name="T17" fmla="*/ 2147483647 h 102"/>
                <a:gd name="T18" fmla="*/ 2147483647 w 115"/>
                <a:gd name="T19" fmla="*/ 2147483647 h 102"/>
                <a:gd name="T20" fmla="*/ 0 w 115"/>
                <a:gd name="T21" fmla="*/ 2147483647 h 102"/>
                <a:gd name="T22" fmla="*/ 0 w 115"/>
                <a:gd name="T23" fmla="*/ 2147483647 h 102"/>
                <a:gd name="T24" fmla="*/ 2147483647 w 115"/>
                <a:gd name="T25" fmla="*/ 2147483647 h 102"/>
                <a:gd name="T26" fmla="*/ 2147483647 w 115"/>
                <a:gd name="T27" fmla="*/ 2147483647 h 102"/>
                <a:gd name="T28" fmla="*/ 2147483647 w 115"/>
                <a:gd name="T29" fmla="*/ 2147483647 h 102"/>
                <a:gd name="T30" fmla="*/ 2147483647 w 115"/>
                <a:gd name="T31" fmla="*/ 2147483647 h 102"/>
                <a:gd name="T32" fmla="*/ 2147483647 w 115"/>
                <a:gd name="T33" fmla="*/ 2147483647 h 102"/>
                <a:gd name="T34" fmla="*/ 2147483647 w 115"/>
                <a:gd name="T35" fmla="*/ 2147483647 h 102"/>
                <a:gd name="T36" fmla="*/ 2147483647 w 115"/>
                <a:gd name="T37" fmla="*/ 2147483647 h 102"/>
                <a:gd name="T38" fmla="*/ 2147483647 w 115"/>
                <a:gd name="T39" fmla="*/ 2147483647 h 102"/>
                <a:gd name="T40" fmla="*/ 2147483647 w 115"/>
                <a:gd name="T41" fmla="*/ 2147483647 h 102"/>
                <a:gd name="T42" fmla="*/ 2147483647 w 115"/>
                <a:gd name="T43" fmla="*/ 2147483647 h 102"/>
                <a:gd name="T44" fmla="*/ 2147483647 w 115"/>
                <a:gd name="T45" fmla="*/ 2147483647 h 102"/>
                <a:gd name="T46" fmla="*/ 2147483647 w 115"/>
                <a:gd name="T47" fmla="*/ 2147483647 h 102"/>
                <a:gd name="T48" fmla="*/ 2147483647 w 115"/>
                <a:gd name="T49" fmla="*/ 2147483647 h 102"/>
                <a:gd name="T50" fmla="*/ 2147483647 w 115"/>
                <a:gd name="T51" fmla="*/ 2147483647 h 102"/>
                <a:gd name="T52" fmla="*/ 2147483647 w 115"/>
                <a:gd name="T53" fmla="*/ 2147483647 h 102"/>
                <a:gd name="T54" fmla="*/ 2147483647 w 115"/>
                <a:gd name="T55" fmla="*/ 2147483647 h 102"/>
                <a:gd name="T56" fmla="*/ 2147483647 w 115"/>
                <a:gd name="T57" fmla="*/ 2147483647 h 10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5"/>
                <a:gd name="T88" fmla="*/ 0 h 102"/>
                <a:gd name="T89" fmla="*/ 115 w 115"/>
                <a:gd name="T90" fmla="*/ 102 h 10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5" h="102">
                  <a:moveTo>
                    <a:pt x="115" y="37"/>
                  </a:moveTo>
                  <a:cubicBezTo>
                    <a:pt x="115" y="36"/>
                    <a:pt x="115" y="36"/>
                    <a:pt x="114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2"/>
                    <a:pt x="23" y="102"/>
                    <a:pt x="26" y="102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3" y="102"/>
                    <a:pt x="93" y="102"/>
                    <a:pt x="95" y="10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07" y="43"/>
                    <a:pt x="107" y="43"/>
                    <a:pt x="107" y="43"/>
                  </a:cubicBezTo>
                  <a:lnTo>
                    <a:pt x="115" y="37"/>
                  </a:lnTo>
                  <a:close/>
                  <a:moveTo>
                    <a:pt x="31" y="76"/>
                  </a:moveTo>
                  <a:cubicBezTo>
                    <a:pt x="68" y="46"/>
                    <a:pt x="68" y="46"/>
                    <a:pt x="68" y="46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87" y="76"/>
                    <a:pt x="87" y="76"/>
                    <a:pt x="87" y="76"/>
                  </a:cubicBezTo>
                  <a:lnTo>
                    <a:pt x="31" y="76"/>
                  </a:lnTo>
                  <a:close/>
                </a:path>
              </a:pathLst>
            </a:cu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2545" name="矩形 42"/>
          <p:cNvSpPr>
            <a:spLocks noChangeArrowheads="1"/>
          </p:cNvSpPr>
          <p:nvPr/>
        </p:nvSpPr>
        <p:spPr bwMode="auto">
          <a:xfrm>
            <a:off x="4313238" y="862013"/>
            <a:ext cx="356552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点击此处</a:t>
            </a:r>
            <a:r>
              <a:rPr lang="en-US" altLang="zh-CN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·</a:t>
            </a: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2546" name="TextBox 15"/>
          <p:cNvSpPr>
            <a:spLocks noChangeArrowheads="1"/>
          </p:cNvSpPr>
          <p:nvPr/>
        </p:nvSpPr>
        <p:spPr bwMode="auto">
          <a:xfrm>
            <a:off x="4217988" y="1425575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此处请输入您的副标题，或者删除此文本框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2547" name="Oval 5"/>
          <p:cNvSpPr>
            <a:spLocks noChangeArrowheads="1"/>
          </p:cNvSpPr>
          <p:nvPr/>
        </p:nvSpPr>
        <p:spPr bwMode="auto">
          <a:xfrm>
            <a:off x="703263" y="34925"/>
            <a:ext cx="11488737" cy="889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2548" name="Oval 5"/>
          <p:cNvSpPr>
            <a:spLocks noChangeArrowheads="1"/>
          </p:cNvSpPr>
          <p:nvPr/>
        </p:nvSpPr>
        <p:spPr bwMode="auto">
          <a:xfrm>
            <a:off x="11744325" y="6432550"/>
            <a:ext cx="406400" cy="406400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2549" name="矩形 4"/>
          <p:cNvSpPr>
            <a:spLocks noChangeArrowheads="1"/>
          </p:cNvSpPr>
          <p:nvPr/>
        </p:nvSpPr>
        <p:spPr bwMode="auto">
          <a:xfrm>
            <a:off x="11779250" y="6434138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fld id="{5EC04AEE-CF37-4913-876A-1F761EF42861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t>9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550" name="MH_Number_1"/>
          <p:cNvSpPr>
            <a:spLocks noChangeArrowheads="1"/>
          </p:cNvSpPr>
          <p:nvPr/>
        </p:nvSpPr>
        <p:spPr bwMode="auto">
          <a:xfrm>
            <a:off x="33338" y="34925"/>
            <a:ext cx="498475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Times New Roman" panose="02020603050405020304" pitchFamily="18" charset="0"/>
              </a:rPr>
              <a:t>02</a:t>
            </a:r>
            <a:endParaRPr lang="zh-CN" altLang="en-US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Times New Roman" panose="02020603050405020304" pitchFamily="18" charset="0"/>
            </a:endParaRPr>
          </a:p>
        </p:txBody>
      </p:sp>
      <p:sp>
        <p:nvSpPr>
          <p:cNvPr id="22551" name="MH_Entry_1"/>
          <p:cNvSpPr>
            <a:spLocks noChangeArrowheads="1"/>
          </p:cNvSpPr>
          <p:nvPr/>
        </p:nvSpPr>
        <p:spPr bwMode="auto">
          <a:xfrm>
            <a:off x="581025" y="34925"/>
            <a:ext cx="4027488" cy="4984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课题研究目的阐述</a:t>
            </a:r>
            <a:endParaRPr lang="zh-CN" altLang="en-US" sz="1800">
              <a:latin typeface="Arial" panose="020B0604020202020204" pitchFamily="34" charset="0"/>
            </a:endParaRPr>
          </a:p>
        </p:txBody>
      </p:sp>
      <p:sp>
        <p:nvSpPr>
          <p:cNvPr id="22552" name="Oval 5"/>
          <p:cNvSpPr>
            <a:spLocks noChangeArrowheads="1"/>
          </p:cNvSpPr>
          <p:nvPr/>
        </p:nvSpPr>
        <p:spPr bwMode="auto">
          <a:xfrm>
            <a:off x="0" y="6742113"/>
            <a:ext cx="11688763" cy="9683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2553" name="Oval 5"/>
          <p:cNvSpPr>
            <a:spLocks noChangeArrowheads="1"/>
          </p:cNvSpPr>
          <p:nvPr/>
        </p:nvSpPr>
        <p:spPr bwMode="auto">
          <a:xfrm rot="5400000">
            <a:off x="8912226" y="3144837"/>
            <a:ext cx="6381750" cy="9207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  <p:sp>
        <p:nvSpPr>
          <p:cNvPr id="22554" name="Oval 5"/>
          <p:cNvSpPr>
            <a:spLocks noChangeArrowheads="1"/>
          </p:cNvSpPr>
          <p:nvPr/>
        </p:nvSpPr>
        <p:spPr bwMode="auto">
          <a:xfrm rot="5400000">
            <a:off x="-3071018" y="3663156"/>
            <a:ext cx="6299200" cy="904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sym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宋体"/>
        <a:cs typeface=""/>
      </a:majorFont>
      <a:minorFont>
        <a:latin typeface="Calibri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宋体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宋体" pitchFamily="2" charset="-122"/>
          </a:defRPr>
        </a:defPPr>
      </a:lst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15</TotalTime>
  <Pages>0</Pages>
  <Words>1991</Words>
  <Characters>0</Characters>
  <Application>Microsoft Office PowerPoint</Application>
  <DocSecurity>0</DocSecurity>
  <PresentationFormat>宽屏</PresentationFormat>
  <Lines>0</Lines>
  <Paragraphs>187</Paragraphs>
  <Slides>19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19</vt:i4>
      </vt:variant>
    </vt:vector>
  </HeadingPairs>
  <TitlesOfParts>
    <vt:vector size="31" baseType="lpstr">
      <vt:lpstr>Meiryo</vt:lpstr>
      <vt:lpstr>黑体</vt:lpstr>
      <vt:lpstr>华文细黑</vt:lpstr>
      <vt:lpstr>宋体</vt:lpstr>
      <vt:lpstr>微软雅黑</vt:lpstr>
      <vt:lpstr>Arial</vt:lpstr>
      <vt:lpstr>Calibri</vt:lpstr>
      <vt:lpstr>Calibri Light</vt:lpstr>
      <vt:lpstr>Impact</vt:lpstr>
      <vt:lpstr>Times New Roman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CharactersWithSpaces>0</CharactersWithSpaces>
  <SharedDoc>false</SharedDoc>
  <HyperlinkBase/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cp:lastModifiedBy>Administrator</cp:lastModifiedBy>
  <cp:revision>18</cp:revision>
  <dcterms:created xsi:type="dcterms:W3CDTF">2015-06-10T14:15:00Z</dcterms:created>
  <dcterms:modified xsi:type="dcterms:W3CDTF">2018-06-01T13:01:03Z</dcterms:modified>
</cp:coreProperties>
</file>