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4025" r:id="rId2"/>
  </p:sldMasterIdLst>
  <p:notesMasterIdLst>
    <p:notesMasterId r:id="rId30"/>
  </p:notesMasterIdLst>
  <p:sldIdLst>
    <p:sldId id="2762" r:id="rId3"/>
    <p:sldId id="2764" r:id="rId4"/>
    <p:sldId id="2788" r:id="rId5"/>
    <p:sldId id="2766" r:id="rId6"/>
    <p:sldId id="2767" r:id="rId7"/>
    <p:sldId id="2783" r:id="rId8"/>
    <p:sldId id="2768" r:id="rId9"/>
    <p:sldId id="2765" r:id="rId10"/>
    <p:sldId id="2789" r:id="rId11"/>
    <p:sldId id="2772" r:id="rId12"/>
    <p:sldId id="2781" r:id="rId13"/>
    <p:sldId id="2769" r:id="rId14"/>
    <p:sldId id="2780" r:id="rId15"/>
    <p:sldId id="2770" r:id="rId16"/>
    <p:sldId id="2790" r:id="rId17"/>
    <p:sldId id="2782" r:id="rId18"/>
    <p:sldId id="2771" r:id="rId19"/>
    <p:sldId id="2785" r:id="rId20"/>
    <p:sldId id="2773" r:id="rId21"/>
    <p:sldId id="2774" r:id="rId22"/>
    <p:sldId id="2791" r:id="rId23"/>
    <p:sldId id="2775" r:id="rId24"/>
    <p:sldId id="2784" r:id="rId25"/>
    <p:sldId id="2777" r:id="rId26"/>
    <p:sldId id="2779" r:id="rId27"/>
    <p:sldId id="2792" r:id="rId28"/>
    <p:sldId id="2793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4CB"/>
    <a:srgbClr val="C3EDFC"/>
    <a:srgbClr val="9ED8FD"/>
    <a:srgbClr val="91D5FE"/>
    <a:srgbClr val="1E6FAD"/>
    <a:srgbClr val="BF0000"/>
    <a:srgbClr val="D9D9D9"/>
    <a:srgbClr val="0237D8"/>
    <a:srgbClr val="662D91"/>
    <a:srgbClr val="FDC8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2986" autoAdjust="0"/>
  </p:normalViewPr>
  <p:slideViewPr>
    <p:cSldViewPr>
      <p:cViewPr varScale="1">
        <p:scale>
          <a:sx n="84" d="100"/>
          <a:sy n="84" d="100"/>
        </p:scale>
        <p:origin x="348" y="90"/>
      </p:cViewPr>
      <p:guideLst>
        <p:guide orient="horz" pos="373"/>
        <p:guide pos="4050"/>
        <p:guide pos="557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44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497"/>
          <c:y val="1.9316848786758798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252-4022-8A90-A1F256C9F42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252-4022-8A90-A1F256C9F426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252-4022-8A90-A1F256C9F4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233-4E5B-981A-B6C195A2E197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233-4E5B-981A-B6C195A2E197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3233-4E5B-981A-B6C195A2E1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69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40-4AD3-9D0A-EEA0F86DBEFA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40-4AD3-9D0A-EEA0F86DBEFA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9440-4AD3-9D0A-EEA0F86DBE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39"/>
          <c:y val="1.9316859890001186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91-48D4-A221-F0284D50689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D91-48D4-A221-F0284D506895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6D91-48D4-A221-F0284D5068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1533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478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118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308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2045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680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41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9563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263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587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29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679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3584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29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0408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8596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6733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1274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654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9470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64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912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253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841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4400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470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32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238" y="1925638"/>
            <a:ext cx="5468937" cy="458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5575" y="1925638"/>
            <a:ext cx="5468938" cy="458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19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49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93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23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81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05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695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18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71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0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46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84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0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7" r:id="rId2"/>
    <p:sldLayoutId id="2147483983" r:id="rId3"/>
    <p:sldLayoutId id="2147484024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2017/11/14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10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8085559" y="2725656"/>
            <a:ext cx="4088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18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适合医疗机构的工作总结报告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5436093" y="1672109"/>
            <a:ext cx="6738063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r">
              <a:buNone/>
            </a:pPr>
            <a:r>
              <a:rPr lang="zh-CN" altLang="en-US" sz="6600" cap="all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医疗报告</a:t>
            </a:r>
            <a:r>
              <a:rPr lang="en-US" altLang="zh-CN" sz="6600" cap="all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6600" cap="all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</a:t>
            </a:r>
            <a:endParaRPr lang="zh-CN" altLang="en-US" sz="6600" cap="all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40513"/>
            <a:ext cx="12858750" cy="592137"/>
          </a:xfrm>
          <a:prstGeom prst="rect">
            <a:avLst/>
          </a:prstGeom>
          <a:solidFill>
            <a:srgbClr val="C3EDFC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523944"/>
            <a:ext cx="12858750" cy="111806"/>
          </a:xfrm>
          <a:prstGeom prst="rect">
            <a:avLst/>
          </a:prstGeom>
          <a:solidFill>
            <a:srgbClr val="00B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805639" y="6752319"/>
            <a:ext cx="3368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医疗机构的名字请在此输入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2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7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22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2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7440"/>
                                </p:stCondLst>
                                <p:childTnLst>
                                  <p:par>
                                    <p:cTn id="2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8540"/>
                                </p:stCondLst>
                                <p:childTnLst>
                                  <p:par>
                                    <p:cTn id="3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040"/>
                                </p:stCondLst>
                                <p:childTnLst>
                                  <p:par>
                                    <p:cTn id="3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90"/>
                                </p:stCondLst>
                                <p:childTnLst>
                                  <p:par>
                                    <p:cTn id="4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16" grpId="0"/>
          <p:bldP spid="16" grpId="1"/>
          <p:bldP spid="17" grpId="0"/>
          <p:bldP spid="6" grpId="0" animBg="1"/>
          <p:bldP spid="10" grpId="0" animBg="1"/>
          <p:bldP spid="11" grpId="0"/>
          <p:bldP spid="11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7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7440"/>
                                </p:stCondLst>
                                <p:childTnLst>
                                  <p:par>
                                    <p:cTn id="2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8540"/>
                                </p:stCondLst>
                                <p:childTnLst>
                                  <p:par>
                                    <p:cTn id="3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040"/>
                                </p:stCondLst>
                                <p:childTnLst>
                                  <p:par>
                                    <p:cTn id="3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90"/>
                                </p:stCondLst>
                                <p:childTnLst>
                                  <p:par>
                                    <p:cTn id="4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16" grpId="0"/>
          <p:bldP spid="16" grpId="1"/>
          <p:bldP spid="17" grpId="0"/>
          <p:bldP spid="6" grpId="0" animBg="1"/>
          <p:bldP spid="10" grpId="0" animBg="1"/>
          <p:bldP spid="11" grpId="0"/>
          <p:bldP spid="11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Rounded Rectangle 122"/>
          <p:cNvSpPr/>
          <p:nvPr/>
        </p:nvSpPr>
        <p:spPr>
          <a:xfrm>
            <a:off x="2207463" y="2469766"/>
            <a:ext cx="4220490" cy="1581148"/>
          </a:xfrm>
          <a:prstGeom prst="roundRect">
            <a:avLst>
              <a:gd name="adj" fmla="val 57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21"/>
          <p:cNvGrpSpPr/>
          <p:nvPr/>
        </p:nvGrpSpPr>
        <p:grpSpPr>
          <a:xfrm>
            <a:off x="2504443" y="2699234"/>
            <a:ext cx="1275242" cy="1122212"/>
            <a:chOff x="3592681" y="1822859"/>
            <a:chExt cx="1440175" cy="1267354"/>
          </a:xfrm>
          <a:solidFill>
            <a:schemeClr val="bg1"/>
          </a:solidFill>
        </p:grpSpPr>
        <p:sp>
          <p:nvSpPr>
            <p:cNvPr id="98" name="Heart 97"/>
            <p:cNvSpPr/>
            <p:nvPr/>
          </p:nvSpPr>
          <p:spPr>
            <a:xfrm>
              <a:off x="3592681" y="1822859"/>
              <a:ext cx="1440175" cy="1267354"/>
            </a:xfrm>
            <a:prstGeom prst="hear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19"/>
            <p:cNvGrpSpPr/>
            <p:nvPr/>
          </p:nvGrpSpPr>
          <p:grpSpPr>
            <a:xfrm>
              <a:off x="3719009" y="2089802"/>
              <a:ext cx="1110985" cy="806498"/>
              <a:chOff x="1403615" y="1822859"/>
              <a:chExt cx="1110985" cy="806498"/>
            </a:xfrm>
            <a:grpFill/>
          </p:grpSpPr>
          <p:cxnSp>
            <p:nvCxnSpPr>
              <p:cNvPr id="101" name="Straight Connector 100"/>
              <p:cNvCxnSpPr/>
              <p:nvPr/>
            </p:nvCxnSpPr>
            <p:spPr>
              <a:xfrm>
                <a:off x="1403615" y="2283715"/>
                <a:ext cx="172821" cy="0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 flipV="1">
                <a:off x="1576436" y="1822859"/>
                <a:ext cx="0" cy="460856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1576436" y="1822859"/>
                <a:ext cx="345642" cy="806498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flipV="1">
                <a:off x="1922078" y="2053287"/>
                <a:ext cx="115214" cy="576070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>
                <a:off x="2037292" y="2053287"/>
                <a:ext cx="115214" cy="345642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 flipV="1">
                <a:off x="2152506" y="2168501"/>
                <a:ext cx="115214" cy="230428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>
                <a:off x="2267720" y="2168501"/>
                <a:ext cx="57607" cy="57607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>
              <a:xfrm>
                <a:off x="2325327" y="2226108"/>
                <a:ext cx="189273" cy="0"/>
              </a:xfrm>
              <a:prstGeom prst="line">
                <a:avLst/>
              </a:prstGeom>
              <a:grpFill/>
              <a:ln w="38100" cap="rnd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 58"/>
          <p:cNvGrpSpPr/>
          <p:nvPr/>
        </p:nvGrpSpPr>
        <p:grpSpPr>
          <a:xfrm>
            <a:off x="3943111" y="2934027"/>
            <a:ext cx="2193223" cy="859841"/>
            <a:chOff x="7174424" y="1352592"/>
            <a:chExt cx="2450853" cy="792349"/>
          </a:xfrm>
        </p:grpSpPr>
        <p:sp>
          <p:nvSpPr>
            <p:cNvPr id="125" name="TextBox 124"/>
            <p:cNvSpPr txBox="1"/>
            <p:nvPr/>
          </p:nvSpPr>
          <p:spPr>
            <a:xfrm>
              <a:off x="7174424" y="1600394"/>
              <a:ext cx="2450853" cy="544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7174424" y="1352592"/>
              <a:ext cx="2006258" cy="2176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TextBox 127"/>
          <p:cNvSpPr txBox="1"/>
          <p:nvPr/>
        </p:nvSpPr>
        <p:spPr>
          <a:xfrm>
            <a:off x="6728099" y="2979630"/>
            <a:ext cx="4071781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点击添加相关标题文字请替换文字内容，点击添加相关标题文字，修改文字内容，也可以直接复制你的内容到此。请替换文字内容，点击添加相关标题文字，修改文字内容，也可以直接复制你的内容到此。点击添加相关标题文字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6728099" y="2684407"/>
            <a:ext cx="1270660" cy="2362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145"/>
          <p:cNvGrpSpPr/>
          <p:nvPr/>
        </p:nvGrpSpPr>
        <p:grpSpPr>
          <a:xfrm>
            <a:off x="4395055" y="4424786"/>
            <a:ext cx="659193" cy="637072"/>
            <a:chOff x="8048625" y="3005138"/>
            <a:chExt cx="473076" cy="457200"/>
          </a:xfrm>
          <a:solidFill>
            <a:schemeClr val="accent2"/>
          </a:solidFill>
        </p:grpSpPr>
        <p:sp>
          <p:nvSpPr>
            <p:cNvPr id="147" name="Freeform 81"/>
            <p:cNvSpPr>
              <a:spLocks noEditPoints="1"/>
            </p:cNvSpPr>
            <p:nvPr/>
          </p:nvSpPr>
          <p:spPr bwMode="auto">
            <a:xfrm>
              <a:off x="8148638" y="3338513"/>
              <a:ext cx="373063" cy="123825"/>
            </a:xfrm>
            <a:custGeom>
              <a:avLst/>
              <a:gdLst/>
              <a:ahLst/>
              <a:cxnLst>
                <a:cxn ang="0">
                  <a:pos x="128" y="2"/>
                </a:cxn>
                <a:cxn ang="0">
                  <a:pos x="65" y="24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6"/>
                </a:cxn>
                <a:cxn ang="0">
                  <a:pos x="65" y="43"/>
                </a:cxn>
                <a:cxn ang="0">
                  <a:pos x="129" y="16"/>
                </a:cxn>
                <a:cxn ang="0">
                  <a:pos x="129" y="2"/>
                </a:cxn>
                <a:cxn ang="0">
                  <a:pos x="128" y="2"/>
                </a:cxn>
                <a:cxn ang="0">
                  <a:pos x="128" y="2"/>
                </a:cxn>
                <a:cxn ang="0">
                  <a:pos x="128" y="2"/>
                </a:cxn>
              </a:cxnLst>
              <a:rect l="0" t="0" r="r" b="b"/>
              <a:pathLst>
                <a:path w="129" h="43">
                  <a:moveTo>
                    <a:pt x="128" y="2"/>
                  </a:moveTo>
                  <a:cubicBezTo>
                    <a:pt x="124" y="15"/>
                    <a:pt x="96" y="24"/>
                    <a:pt x="65" y="24"/>
                  </a:cubicBezTo>
                  <a:cubicBezTo>
                    <a:pt x="34" y="24"/>
                    <a:pt x="6" y="15"/>
                    <a:pt x="1" y="2"/>
                  </a:cubicBezTo>
                  <a:cubicBezTo>
                    <a:pt x="0" y="0"/>
                    <a:pt x="0" y="0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1"/>
                    <a:pt x="31" y="43"/>
                    <a:pt x="65" y="43"/>
                  </a:cubicBezTo>
                  <a:cubicBezTo>
                    <a:pt x="99" y="43"/>
                    <a:pt x="129" y="31"/>
                    <a:pt x="129" y="16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0"/>
                    <a:pt x="129" y="0"/>
                    <a:pt x="128" y="2"/>
                  </a:cubicBezTo>
                  <a:close/>
                  <a:moveTo>
                    <a:pt x="128" y="2"/>
                  </a:moveTo>
                  <a:cubicBezTo>
                    <a:pt x="128" y="2"/>
                    <a:pt x="128" y="2"/>
                    <a:pt x="1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82"/>
            <p:cNvSpPr>
              <a:spLocks noEditPoints="1"/>
            </p:cNvSpPr>
            <p:nvPr/>
          </p:nvSpPr>
          <p:spPr bwMode="auto">
            <a:xfrm>
              <a:off x="8229600" y="3268663"/>
              <a:ext cx="290513" cy="127000"/>
            </a:xfrm>
            <a:custGeom>
              <a:avLst/>
              <a:gdLst/>
              <a:ahLst/>
              <a:cxnLst>
                <a:cxn ang="0">
                  <a:pos x="2" y="40"/>
                </a:cxn>
                <a:cxn ang="0">
                  <a:pos x="37" y="44"/>
                </a:cxn>
                <a:cxn ang="0">
                  <a:pos x="100" y="18"/>
                </a:cxn>
                <a:cxn ang="0">
                  <a:pos x="86" y="1"/>
                </a:cxn>
                <a:cxn ang="0">
                  <a:pos x="79" y="1"/>
                </a:cxn>
                <a:cxn ang="0">
                  <a:pos x="2" y="37"/>
                </a:cxn>
                <a:cxn ang="0">
                  <a:pos x="2" y="40"/>
                </a:cxn>
                <a:cxn ang="0">
                  <a:pos x="2" y="40"/>
                </a:cxn>
                <a:cxn ang="0">
                  <a:pos x="2" y="40"/>
                </a:cxn>
              </a:cxnLst>
              <a:rect l="0" t="0" r="r" b="b"/>
              <a:pathLst>
                <a:path w="100" h="44">
                  <a:moveTo>
                    <a:pt x="2" y="40"/>
                  </a:moveTo>
                  <a:cubicBezTo>
                    <a:pt x="12" y="43"/>
                    <a:pt x="24" y="44"/>
                    <a:pt x="37" y="44"/>
                  </a:cubicBezTo>
                  <a:cubicBezTo>
                    <a:pt x="72" y="44"/>
                    <a:pt x="100" y="32"/>
                    <a:pt x="100" y="18"/>
                  </a:cubicBezTo>
                  <a:cubicBezTo>
                    <a:pt x="100" y="11"/>
                    <a:pt x="95" y="6"/>
                    <a:pt x="86" y="1"/>
                  </a:cubicBezTo>
                  <a:cubicBezTo>
                    <a:pt x="84" y="0"/>
                    <a:pt x="81" y="0"/>
                    <a:pt x="79" y="1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39"/>
                    <a:pt x="2" y="40"/>
                  </a:cubicBezTo>
                  <a:close/>
                  <a:moveTo>
                    <a:pt x="2" y="40"/>
                  </a:moveTo>
                  <a:cubicBezTo>
                    <a:pt x="2" y="40"/>
                    <a:pt x="2" y="40"/>
                    <a:pt x="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83"/>
            <p:cNvSpPr>
              <a:spLocks noEditPoints="1"/>
            </p:cNvSpPr>
            <p:nvPr/>
          </p:nvSpPr>
          <p:spPr bwMode="auto">
            <a:xfrm>
              <a:off x="8151813" y="3241675"/>
              <a:ext cx="284163" cy="125413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2" y="42"/>
                </a:cxn>
                <a:cxn ang="0">
                  <a:pos x="19" y="42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64" y="0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</a:cxnLst>
              <a:rect l="0" t="0" r="r" b="b"/>
              <a:pathLst>
                <a:path w="98" h="43">
                  <a:moveTo>
                    <a:pt x="0" y="27"/>
                  </a:moveTo>
                  <a:cubicBezTo>
                    <a:pt x="0" y="32"/>
                    <a:pt x="5" y="38"/>
                    <a:pt x="12" y="42"/>
                  </a:cubicBezTo>
                  <a:cubicBezTo>
                    <a:pt x="14" y="43"/>
                    <a:pt x="17" y="43"/>
                    <a:pt x="19" y="42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8" y="6"/>
                    <a:pt x="98" y="4"/>
                    <a:pt x="96" y="4"/>
                  </a:cubicBezTo>
                  <a:cubicBezTo>
                    <a:pt x="86" y="2"/>
                    <a:pt x="75" y="0"/>
                    <a:pt x="64" y="0"/>
                  </a:cubicBezTo>
                  <a:cubicBezTo>
                    <a:pt x="29" y="0"/>
                    <a:pt x="0" y="12"/>
                    <a:pt x="0" y="27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84"/>
            <p:cNvSpPr>
              <a:spLocks noEditPoints="1"/>
            </p:cNvSpPr>
            <p:nvPr/>
          </p:nvSpPr>
          <p:spPr bwMode="auto">
            <a:xfrm>
              <a:off x="8228013" y="3005138"/>
              <a:ext cx="155575" cy="236538"/>
            </a:xfrm>
            <a:custGeom>
              <a:avLst/>
              <a:gdLst/>
              <a:ahLst/>
              <a:cxnLst>
                <a:cxn ang="0">
                  <a:pos x="3" y="81"/>
                </a:cxn>
                <a:cxn ang="0">
                  <a:pos x="41" y="77"/>
                </a:cxn>
                <a:cxn ang="0">
                  <a:pos x="48" y="77"/>
                </a:cxn>
                <a:cxn ang="0">
                  <a:pos x="52" y="74"/>
                </a:cxn>
                <a:cxn ang="0">
                  <a:pos x="54" y="58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9"/>
                </a:cxn>
                <a:cxn ang="0">
                  <a:pos x="3" y="81"/>
                </a:cxn>
                <a:cxn ang="0">
                  <a:pos x="3" y="81"/>
                </a:cxn>
                <a:cxn ang="0">
                  <a:pos x="3" y="81"/>
                </a:cxn>
              </a:cxnLst>
              <a:rect l="0" t="0" r="r" b="b"/>
              <a:pathLst>
                <a:path w="54" h="82">
                  <a:moveTo>
                    <a:pt x="3" y="81"/>
                  </a:moveTo>
                  <a:cubicBezTo>
                    <a:pt x="14" y="79"/>
                    <a:pt x="27" y="77"/>
                    <a:pt x="41" y="77"/>
                  </a:cubicBezTo>
                  <a:cubicBezTo>
                    <a:pt x="43" y="77"/>
                    <a:pt x="46" y="77"/>
                    <a:pt x="48" y="77"/>
                  </a:cubicBezTo>
                  <a:cubicBezTo>
                    <a:pt x="50" y="77"/>
                    <a:pt x="51" y="76"/>
                    <a:pt x="52" y="74"/>
                  </a:cubicBezTo>
                  <a:cubicBezTo>
                    <a:pt x="54" y="69"/>
                    <a:pt x="54" y="64"/>
                    <a:pt x="54" y="58"/>
                  </a:cubicBezTo>
                  <a:cubicBezTo>
                    <a:pt x="54" y="28"/>
                    <a:pt x="32" y="4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1" y="82"/>
                    <a:pt x="3" y="81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85"/>
            <p:cNvSpPr>
              <a:spLocks noEditPoints="1"/>
            </p:cNvSpPr>
            <p:nvPr/>
          </p:nvSpPr>
          <p:spPr bwMode="auto">
            <a:xfrm>
              <a:off x="8048625" y="3005138"/>
              <a:ext cx="155575" cy="312738"/>
            </a:xfrm>
            <a:custGeom>
              <a:avLst/>
              <a:gdLst/>
              <a:ahLst/>
              <a:cxnLst>
                <a:cxn ang="0">
                  <a:pos x="51" y="86"/>
                </a:cxn>
                <a:cxn ang="0">
                  <a:pos x="54" y="81"/>
                </a:cxn>
                <a:cxn ang="0">
                  <a:pos x="54" y="4"/>
                </a:cxn>
                <a:cxn ang="0">
                  <a:pos x="51" y="0"/>
                </a:cxn>
                <a:cxn ang="0">
                  <a:pos x="0" y="58"/>
                </a:cxn>
                <a:cxn ang="0">
                  <a:pos x="27" y="107"/>
                </a:cxn>
                <a:cxn ang="0">
                  <a:pos x="29" y="108"/>
                </a:cxn>
                <a:cxn ang="0">
                  <a:pos x="29" y="108"/>
                </a:cxn>
                <a:cxn ang="0">
                  <a:pos x="51" y="86"/>
                </a:cxn>
                <a:cxn ang="0">
                  <a:pos x="51" y="86"/>
                </a:cxn>
                <a:cxn ang="0">
                  <a:pos x="51" y="86"/>
                </a:cxn>
              </a:cxnLst>
              <a:rect l="0" t="0" r="r" b="b"/>
              <a:pathLst>
                <a:path w="54" h="108">
                  <a:moveTo>
                    <a:pt x="51" y="86"/>
                  </a:moveTo>
                  <a:cubicBezTo>
                    <a:pt x="53" y="85"/>
                    <a:pt x="54" y="83"/>
                    <a:pt x="54" y="8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22" y="4"/>
                    <a:pt x="0" y="28"/>
                    <a:pt x="0" y="58"/>
                  </a:cubicBezTo>
                  <a:cubicBezTo>
                    <a:pt x="0" y="78"/>
                    <a:pt x="11" y="96"/>
                    <a:pt x="27" y="107"/>
                  </a:cubicBezTo>
                  <a:cubicBezTo>
                    <a:pt x="28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99"/>
                    <a:pt x="38" y="91"/>
                    <a:pt x="51" y="86"/>
                  </a:cubicBezTo>
                  <a:close/>
                  <a:moveTo>
                    <a:pt x="51" y="86"/>
                  </a:moveTo>
                  <a:cubicBezTo>
                    <a:pt x="51" y="86"/>
                    <a:pt x="51" y="86"/>
                    <a:pt x="51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51"/>
          <p:cNvGrpSpPr/>
          <p:nvPr/>
        </p:nvGrpSpPr>
        <p:grpSpPr>
          <a:xfrm>
            <a:off x="6086503" y="4372955"/>
            <a:ext cx="766016" cy="740678"/>
            <a:chOff x="5659438" y="2249488"/>
            <a:chExt cx="623887" cy="603250"/>
          </a:xfrm>
          <a:solidFill>
            <a:schemeClr val="accent3"/>
          </a:solidFill>
        </p:grpSpPr>
        <p:sp>
          <p:nvSpPr>
            <p:cNvPr id="153" name="Freeform 67"/>
            <p:cNvSpPr>
              <a:spLocks noEditPoints="1"/>
            </p:cNvSpPr>
            <p:nvPr/>
          </p:nvSpPr>
          <p:spPr bwMode="auto">
            <a:xfrm>
              <a:off x="5988050" y="2249488"/>
              <a:ext cx="295275" cy="585788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0" y="50"/>
                </a:cxn>
                <a:cxn ang="0">
                  <a:pos x="51" y="0"/>
                </a:cxn>
                <a:cxn ang="0">
                  <a:pos x="101" y="50"/>
                </a:cxn>
                <a:cxn ang="0">
                  <a:pos x="101" y="148"/>
                </a:cxn>
                <a:cxn ang="0">
                  <a:pos x="51" y="199"/>
                </a:cxn>
                <a:cxn ang="0">
                  <a:pos x="0" y="148"/>
                </a:cxn>
                <a:cxn ang="0">
                  <a:pos x="9" y="50"/>
                </a:cxn>
                <a:cxn ang="0">
                  <a:pos x="9" y="148"/>
                </a:cxn>
                <a:cxn ang="0">
                  <a:pos x="51" y="190"/>
                </a:cxn>
                <a:cxn ang="0">
                  <a:pos x="92" y="148"/>
                </a:cxn>
                <a:cxn ang="0">
                  <a:pos x="92" y="50"/>
                </a:cxn>
                <a:cxn ang="0">
                  <a:pos x="51" y="9"/>
                </a:cxn>
                <a:cxn ang="0">
                  <a:pos x="9" y="50"/>
                </a:cxn>
              </a:cxnLst>
              <a:rect l="0" t="0" r="r" b="b"/>
              <a:pathLst>
                <a:path w="101" h="199">
                  <a:moveTo>
                    <a:pt x="0" y="148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8" y="0"/>
                    <a:pt x="101" y="23"/>
                    <a:pt x="101" y="50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101" y="176"/>
                    <a:pt x="78" y="199"/>
                    <a:pt x="51" y="199"/>
                  </a:cubicBezTo>
                  <a:cubicBezTo>
                    <a:pt x="23" y="199"/>
                    <a:pt x="0" y="176"/>
                    <a:pt x="0" y="148"/>
                  </a:cubicBezTo>
                  <a:moveTo>
                    <a:pt x="9" y="50"/>
                  </a:moveTo>
                  <a:cubicBezTo>
                    <a:pt x="9" y="148"/>
                    <a:pt x="9" y="148"/>
                    <a:pt x="9" y="148"/>
                  </a:cubicBezTo>
                  <a:cubicBezTo>
                    <a:pt x="9" y="171"/>
                    <a:pt x="28" y="190"/>
                    <a:pt x="51" y="190"/>
                  </a:cubicBezTo>
                  <a:cubicBezTo>
                    <a:pt x="74" y="190"/>
                    <a:pt x="92" y="171"/>
                    <a:pt x="92" y="148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27"/>
                    <a:pt x="74" y="9"/>
                    <a:pt x="51" y="9"/>
                  </a:cubicBezTo>
                  <a:cubicBezTo>
                    <a:pt x="28" y="9"/>
                    <a:pt x="9" y="27"/>
                    <a:pt x="9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68"/>
            <p:cNvSpPr>
              <a:spLocks/>
            </p:cNvSpPr>
            <p:nvPr/>
          </p:nvSpPr>
          <p:spPr bwMode="auto">
            <a:xfrm>
              <a:off x="6027738" y="2559050"/>
              <a:ext cx="214313" cy="222250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39"/>
                </a:cxn>
                <a:cxn ang="0">
                  <a:pos x="37" y="76"/>
                </a:cxn>
                <a:cxn ang="0">
                  <a:pos x="0" y="39"/>
                </a:cxn>
                <a:cxn ang="0">
                  <a:pos x="0" y="0"/>
                </a:cxn>
                <a:cxn ang="0">
                  <a:pos x="73" y="0"/>
                </a:cxn>
              </a:cxnLst>
              <a:rect l="0" t="0" r="r" b="b"/>
              <a:pathLst>
                <a:path w="73" h="76">
                  <a:moveTo>
                    <a:pt x="73" y="0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59"/>
                    <a:pt x="57" y="76"/>
                    <a:pt x="37" y="76"/>
                  </a:cubicBezTo>
                  <a:cubicBezTo>
                    <a:pt x="16" y="76"/>
                    <a:pt x="0" y="5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69"/>
            <p:cNvSpPr>
              <a:spLocks/>
            </p:cNvSpPr>
            <p:nvPr/>
          </p:nvSpPr>
          <p:spPr bwMode="auto">
            <a:xfrm>
              <a:off x="5708650" y="2543175"/>
              <a:ext cx="252413" cy="258763"/>
            </a:xfrm>
            <a:custGeom>
              <a:avLst/>
              <a:gdLst/>
              <a:ahLst/>
              <a:cxnLst>
                <a:cxn ang="0">
                  <a:pos x="86" y="34"/>
                </a:cxn>
                <a:cxn ang="0">
                  <a:pos x="68" y="66"/>
                </a:cxn>
                <a:cxn ang="0">
                  <a:pos x="22" y="78"/>
                </a:cxn>
                <a:cxn ang="0">
                  <a:pos x="9" y="32"/>
                </a:cxn>
                <a:cxn ang="0">
                  <a:pos x="27" y="0"/>
                </a:cxn>
                <a:cxn ang="0">
                  <a:pos x="86" y="34"/>
                </a:cxn>
              </a:cxnLst>
              <a:rect l="0" t="0" r="r" b="b"/>
              <a:pathLst>
                <a:path w="86" h="88">
                  <a:moveTo>
                    <a:pt x="86" y="34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59" y="82"/>
                    <a:pt x="38" y="88"/>
                    <a:pt x="22" y="78"/>
                  </a:cubicBezTo>
                  <a:cubicBezTo>
                    <a:pt x="5" y="69"/>
                    <a:pt x="0" y="48"/>
                    <a:pt x="9" y="32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8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70"/>
            <p:cNvSpPr>
              <a:spLocks/>
            </p:cNvSpPr>
            <p:nvPr/>
          </p:nvSpPr>
          <p:spPr bwMode="auto">
            <a:xfrm>
              <a:off x="5659438" y="2320925"/>
              <a:ext cx="312738" cy="531813"/>
            </a:xfrm>
            <a:custGeom>
              <a:avLst/>
              <a:gdLst/>
              <a:ahLst/>
              <a:cxnLst>
                <a:cxn ang="0">
                  <a:pos x="13" y="104"/>
                </a:cxn>
                <a:cxn ang="0">
                  <a:pos x="59" y="26"/>
                </a:cxn>
                <a:cxn ang="0">
                  <a:pos x="107" y="3"/>
                </a:cxn>
                <a:cxn ang="0">
                  <a:pos x="107" y="12"/>
                </a:cxn>
                <a:cxn ang="0">
                  <a:pos x="66" y="30"/>
                </a:cxn>
                <a:cxn ang="0">
                  <a:pos x="20" y="109"/>
                </a:cxn>
                <a:cxn ang="0">
                  <a:pos x="35" y="161"/>
                </a:cxn>
                <a:cxn ang="0">
                  <a:pos x="87" y="147"/>
                </a:cxn>
                <a:cxn ang="0">
                  <a:pos x="107" y="114"/>
                </a:cxn>
                <a:cxn ang="0">
                  <a:pos x="107" y="130"/>
                </a:cxn>
                <a:cxn ang="0">
                  <a:pos x="95" y="151"/>
                </a:cxn>
                <a:cxn ang="0">
                  <a:pos x="30" y="169"/>
                </a:cxn>
                <a:cxn ang="0">
                  <a:pos x="13" y="104"/>
                </a:cxn>
              </a:cxnLst>
              <a:rect l="0" t="0" r="r" b="b"/>
              <a:pathLst>
                <a:path w="107" h="181">
                  <a:moveTo>
                    <a:pt x="13" y="104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69" y="9"/>
                    <a:pt x="88" y="0"/>
                    <a:pt x="107" y="3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91" y="8"/>
                    <a:pt x="74" y="15"/>
                    <a:pt x="66" y="30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10" y="127"/>
                    <a:pt x="16" y="151"/>
                    <a:pt x="35" y="161"/>
                  </a:cubicBezTo>
                  <a:cubicBezTo>
                    <a:pt x="53" y="172"/>
                    <a:pt x="77" y="166"/>
                    <a:pt x="87" y="147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82" y="174"/>
                    <a:pt x="53" y="181"/>
                    <a:pt x="30" y="169"/>
                  </a:cubicBezTo>
                  <a:cubicBezTo>
                    <a:pt x="8" y="156"/>
                    <a:pt x="0" y="127"/>
                    <a:pt x="13" y="1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Freeform 14"/>
          <p:cNvSpPr>
            <a:spLocks noEditPoints="1"/>
          </p:cNvSpPr>
          <p:nvPr/>
        </p:nvSpPr>
        <p:spPr bwMode="auto">
          <a:xfrm>
            <a:off x="2724730" y="4388983"/>
            <a:ext cx="510195" cy="708665"/>
          </a:xfrm>
          <a:custGeom>
            <a:avLst/>
            <a:gdLst/>
            <a:ahLst/>
            <a:cxnLst>
              <a:cxn ang="0">
                <a:pos x="570" y="331"/>
              </a:cxn>
              <a:cxn ang="0">
                <a:pos x="542" y="277"/>
              </a:cxn>
              <a:cxn ang="0">
                <a:pos x="485" y="225"/>
              </a:cxn>
              <a:cxn ang="0">
                <a:pos x="477" y="216"/>
              </a:cxn>
              <a:cxn ang="0">
                <a:pos x="476" y="215"/>
              </a:cxn>
              <a:cxn ang="0">
                <a:pos x="475" y="214"/>
              </a:cxn>
              <a:cxn ang="0">
                <a:pos x="475" y="213"/>
              </a:cxn>
              <a:cxn ang="0">
                <a:pos x="465" y="183"/>
              </a:cxn>
              <a:cxn ang="0">
                <a:pos x="465" y="151"/>
              </a:cxn>
              <a:cxn ang="0">
                <a:pos x="480" y="151"/>
              </a:cxn>
              <a:cxn ang="0">
                <a:pos x="519" y="116"/>
              </a:cxn>
              <a:cxn ang="0">
                <a:pos x="519" y="35"/>
              </a:cxn>
              <a:cxn ang="0">
                <a:pos x="480" y="0"/>
              </a:cxn>
              <a:cxn ang="0">
                <a:pos x="90" y="0"/>
              </a:cxn>
              <a:cxn ang="0">
                <a:pos x="51" y="35"/>
              </a:cxn>
              <a:cxn ang="0">
                <a:pos x="51" y="116"/>
              </a:cxn>
              <a:cxn ang="0">
                <a:pos x="90" y="151"/>
              </a:cxn>
              <a:cxn ang="0">
                <a:pos x="105" y="151"/>
              </a:cxn>
              <a:cxn ang="0">
                <a:pos x="105" y="183"/>
              </a:cxn>
              <a:cxn ang="0">
                <a:pos x="95" y="213"/>
              </a:cxn>
              <a:cxn ang="0">
                <a:pos x="95" y="214"/>
              </a:cxn>
              <a:cxn ang="0">
                <a:pos x="94" y="215"/>
              </a:cxn>
              <a:cxn ang="0">
                <a:pos x="93" y="216"/>
              </a:cxn>
              <a:cxn ang="0">
                <a:pos x="85" y="225"/>
              </a:cxn>
              <a:cxn ang="0">
                <a:pos x="28" y="277"/>
              </a:cxn>
              <a:cxn ang="0">
                <a:pos x="28" y="277"/>
              </a:cxn>
              <a:cxn ang="0">
                <a:pos x="0" y="331"/>
              </a:cxn>
              <a:cxn ang="0">
                <a:pos x="0" y="331"/>
              </a:cxn>
              <a:cxn ang="0">
                <a:pos x="0" y="718"/>
              </a:cxn>
              <a:cxn ang="0">
                <a:pos x="75" y="793"/>
              </a:cxn>
              <a:cxn ang="0">
                <a:pos x="283" y="793"/>
              </a:cxn>
              <a:cxn ang="0">
                <a:pos x="285" y="793"/>
              </a:cxn>
              <a:cxn ang="0">
                <a:pos x="285" y="793"/>
              </a:cxn>
              <a:cxn ang="0">
                <a:pos x="286" y="793"/>
              </a:cxn>
              <a:cxn ang="0">
                <a:pos x="495" y="793"/>
              </a:cxn>
              <a:cxn ang="0">
                <a:pos x="570" y="718"/>
              </a:cxn>
              <a:cxn ang="0">
                <a:pos x="570" y="331"/>
              </a:cxn>
              <a:cxn ang="0">
                <a:pos x="570" y="331"/>
              </a:cxn>
              <a:cxn ang="0">
                <a:pos x="491" y="630"/>
              </a:cxn>
              <a:cxn ang="0">
                <a:pos x="452" y="670"/>
              </a:cxn>
              <a:cxn ang="0">
                <a:pos x="118" y="670"/>
              </a:cxn>
              <a:cxn ang="0">
                <a:pos x="79" y="630"/>
              </a:cxn>
              <a:cxn ang="0">
                <a:pos x="79" y="453"/>
              </a:cxn>
              <a:cxn ang="0">
                <a:pos x="118" y="414"/>
              </a:cxn>
              <a:cxn ang="0">
                <a:pos x="452" y="414"/>
              </a:cxn>
              <a:cxn ang="0">
                <a:pos x="491" y="453"/>
              </a:cxn>
              <a:cxn ang="0">
                <a:pos x="491" y="630"/>
              </a:cxn>
              <a:cxn ang="0">
                <a:pos x="491" y="630"/>
              </a:cxn>
              <a:cxn ang="0">
                <a:pos x="491" y="630"/>
              </a:cxn>
            </a:cxnLst>
            <a:rect l="0" t="0" r="r" b="b"/>
            <a:pathLst>
              <a:path w="570" h="793">
                <a:moveTo>
                  <a:pt x="570" y="331"/>
                </a:moveTo>
                <a:cubicBezTo>
                  <a:pt x="569" y="309"/>
                  <a:pt x="558" y="289"/>
                  <a:pt x="542" y="277"/>
                </a:cubicBezTo>
                <a:cubicBezTo>
                  <a:pt x="523" y="260"/>
                  <a:pt x="504" y="245"/>
                  <a:pt x="485" y="225"/>
                </a:cubicBezTo>
                <a:cubicBezTo>
                  <a:pt x="482" y="221"/>
                  <a:pt x="479" y="218"/>
                  <a:pt x="477" y="216"/>
                </a:cubicBezTo>
                <a:cubicBezTo>
                  <a:pt x="477" y="215"/>
                  <a:pt x="476" y="215"/>
                  <a:pt x="476" y="215"/>
                </a:cubicBezTo>
                <a:cubicBezTo>
                  <a:pt x="476" y="214"/>
                  <a:pt x="476" y="214"/>
                  <a:pt x="475" y="214"/>
                </a:cubicBezTo>
                <a:cubicBezTo>
                  <a:pt x="475" y="213"/>
                  <a:pt x="475" y="213"/>
                  <a:pt x="475" y="213"/>
                </a:cubicBezTo>
                <a:cubicBezTo>
                  <a:pt x="466" y="201"/>
                  <a:pt x="465" y="194"/>
                  <a:pt x="465" y="183"/>
                </a:cubicBezTo>
                <a:cubicBezTo>
                  <a:pt x="465" y="151"/>
                  <a:pt x="465" y="151"/>
                  <a:pt x="465" y="151"/>
                </a:cubicBezTo>
                <a:cubicBezTo>
                  <a:pt x="480" y="151"/>
                  <a:pt x="480" y="151"/>
                  <a:pt x="480" y="151"/>
                </a:cubicBezTo>
                <a:cubicBezTo>
                  <a:pt x="502" y="151"/>
                  <a:pt x="519" y="136"/>
                  <a:pt x="519" y="116"/>
                </a:cubicBezTo>
                <a:cubicBezTo>
                  <a:pt x="519" y="35"/>
                  <a:pt x="519" y="35"/>
                  <a:pt x="519" y="35"/>
                </a:cubicBezTo>
                <a:cubicBezTo>
                  <a:pt x="519" y="16"/>
                  <a:pt x="502" y="0"/>
                  <a:pt x="48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68" y="0"/>
                  <a:pt x="51" y="16"/>
                  <a:pt x="51" y="35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51" y="136"/>
                  <a:pt x="68" y="151"/>
                  <a:pt x="90" y="151"/>
                </a:cubicBezTo>
                <a:cubicBezTo>
                  <a:pt x="105" y="151"/>
                  <a:pt x="105" y="151"/>
                  <a:pt x="105" y="151"/>
                </a:cubicBezTo>
                <a:cubicBezTo>
                  <a:pt x="105" y="183"/>
                  <a:pt x="105" y="183"/>
                  <a:pt x="105" y="183"/>
                </a:cubicBezTo>
                <a:cubicBezTo>
                  <a:pt x="105" y="194"/>
                  <a:pt x="104" y="201"/>
                  <a:pt x="95" y="213"/>
                </a:cubicBezTo>
                <a:cubicBezTo>
                  <a:pt x="95" y="213"/>
                  <a:pt x="95" y="213"/>
                  <a:pt x="95" y="214"/>
                </a:cubicBezTo>
                <a:cubicBezTo>
                  <a:pt x="94" y="214"/>
                  <a:pt x="94" y="214"/>
                  <a:pt x="94" y="215"/>
                </a:cubicBezTo>
                <a:cubicBezTo>
                  <a:pt x="93" y="215"/>
                  <a:pt x="93" y="215"/>
                  <a:pt x="93" y="216"/>
                </a:cubicBezTo>
                <a:cubicBezTo>
                  <a:pt x="91" y="218"/>
                  <a:pt x="88" y="221"/>
                  <a:pt x="85" y="225"/>
                </a:cubicBezTo>
                <a:cubicBezTo>
                  <a:pt x="66" y="245"/>
                  <a:pt x="46" y="260"/>
                  <a:pt x="28" y="277"/>
                </a:cubicBezTo>
                <a:cubicBezTo>
                  <a:pt x="28" y="277"/>
                  <a:pt x="28" y="277"/>
                  <a:pt x="28" y="277"/>
                </a:cubicBezTo>
                <a:cubicBezTo>
                  <a:pt x="12" y="289"/>
                  <a:pt x="1" y="309"/>
                  <a:pt x="0" y="331"/>
                </a:cubicBezTo>
                <a:cubicBezTo>
                  <a:pt x="0" y="331"/>
                  <a:pt x="0" y="331"/>
                  <a:pt x="0" y="331"/>
                </a:cubicBezTo>
                <a:cubicBezTo>
                  <a:pt x="0" y="718"/>
                  <a:pt x="0" y="718"/>
                  <a:pt x="0" y="718"/>
                </a:cubicBezTo>
                <a:cubicBezTo>
                  <a:pt x="0" y="756"/>
                  <a:pt x="28" y="793"/>
                  <a:pt x="75" y="793"/>
                </a:cubicBezTo>
                <a:cubicBezTo>
                  <a:pt x="283" y="793"/>
                  <a:pt x="283" y="793"/>
                  <a:pt x="283" y="793"/>
                </a:cubicBezTo>
                <a:cubicBezTo>
                  <a:pt x="283" y="793"/>
                  <a:pt x="284" y="793"/>
                  <a:pt x="285" y="793"/>
                </a:cubicBezTo>
                <a:cubicBezTo>
                  <a:pt x="285" y="793"/>
                  <a:pt x="285" y="793"/>
                  <a:pt x="285" y="793"/>
                </a:cubicBezTo>
                <a:cubicBezTo>
                  <a:pt x="286" y="793"/>
                  <a:pt x="286" y="793"/>
                  <a:pt x="286" y="793"/>
                </a:cubicBezTo>
                <a:cubicBezTo>
                  <a:pt x="495" y="793"/>
                  <a:pt x="495" y="793"/>
                  <a:pt x="495" y="793"/>
                </a:cubicBezTo>
                <a:cubicBezTo>
                  <a:pt x="542" y="793"/>
                  <a:pt x="570" y="756"/>
                  <a:pt x="570" y="718"/>
                </a:cubicBezTo>
                <a:cubicBezTo>
                  <a:pt x="570" y="331"/>
                  <a:pt x="570" y="331"/>
                  <a:pt x="570" y="331"/>
                </a:cubicBezTo>
                <a:cubicBezTo>
                  <a:pt x="570" y="331"/>
                  <a:pt x="570" y="331"/>
                  <a:pt x="570" y="331"/>
                </a:cubicBezTo>
                <a:close/>
                <a:moveTo>
                  <a:pt x="491" y="630"/>
                </a:moveTo>
                <a:cubicBezTo>
                  <a:pt x="491" y="652"/>
                  <a:pt x="473" y="670"/>
                  <a:pt x="452" y="670"/>
                </a:cubicBezTo>
                <a:cubicBezTo>
                  <a:pt x="118" y="670"/>
                  <a:pt x="118" y="670"/>
                  <a:pt x="118" y="670"/>
                </a:cubicBezTo>
                <a:cubicBezTo>
                  <a:pt x="96" y="670"/>
                  <a:pt x="79" y="652"/>
                  <a:pt x="79" y="630"/>
                </a:cubicBezTo>
                <a:cubicBezTo>
                  <a:pt x="79" y="453"/>
                  <a:pt x="79" y="453"/>
                  <a:pt x="79" y="453"/>
                </a:cubicBezTo>
                <a:cubicBezTo>
                  <a:pt x="79" y="431"/>
                  <a:pt x="96" y="414"/>
                  <a:pt x="118" y="414"/>
                </a:cubicBezTo>
                <a:cubicBezTo>
                  <a:pt x="452" y="414"/>
                  <a:pt x="452" y="414"/>
                  <a:pt x="452" y="414"/>
                </a:cubicBezTo>
                <a:cubicBezTo>
                  <a:pt x="473" y="414"/>
                  <a:pt x="491" y="431"/>
                  <a:pt x="491" y="453"/>
                </a:cubicBezTo>
                <a:lnTo>
                  <a:pt x="491" y="630"/>
                </a:lnTo>
                <a:close/>
                <a:moveTo>
                  <a:pt x="491" y="630"/>
                </a:moveTo>
                <a:cubicBezTo>
                  <a:pt x="491" y="630"/>
                  <a:pt x="491" y="630"/>
                  <a:pt x="491" y="630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Freeform 18"/>
          <p:cNvSpPr>
            <a:spLocks noEditPoints="1"/>
          </p:cNvSpPr>
          <p:nvPr/>
        </p:nvSpPr>
        <p:spPr bwMode="auto">
          <a:xfrm>
            <a:off x="7822094" y="4443559"/>
            <a:ext cx="784539" cy="732608"/>
          </a:xfrm>
          <a:custGeom>
            <a:avLst/>
            <a:gdLst/>
            <a:ahLst/>
            <a:cxnLst>
              <a:cxn ang="0">
                <a:pos x="136" y="124"/>
              </a:cxn>
              <a:cxn ang="0">
                <a:pos x="139" y="116"/>
              </a:cxn>
              <a:cxn ang="0">
                <a:pos x="55" y="24"/>
              </a:cxn>
              <a:cxn ang="0">
                <a:pos x="44" y="28"/>
              </a:cxn>
              <a:cxn ang="0">
                <a:pos x="37" y="19"/>
              </a:cxn>
              <a:cxn ang="0">
                <a:pos x="25" y="8"/>
              </a:cxn>
              <a:cxn ang="0">
                <a:pos x="3" y="44"/>
              </a:cxn>
              <a:cxn ang="0">
                <a:pos x="20" y="39"/>
              </a:cxn>
              <a:cxn ang="0">
                <a:pos x="24" y="49"/>
              </a:cxn>
              <a:cxn ang="0">
                <a:pos x="108" y="133"/>
              </a:cxn>
              <a:cxn ang="0">
                <a:pos x="133" y="128"/>
              </a:cxn>
              <a:cxn ang="0">
                <a:pos x="176" y="163"/>
              </a:cxn>
              <a:cxn ang="0">
                <a:pos x="133" y="116"/>
              </a:cxn>
              <a:cxn ang="0">
                <a:pos x="112" y="127"/>
              </a:cxn>
              <a:cxn ang="0">
                <a:pos x="34" y="50"/>
              </a:cxn>
              <a:cxn ang="0">
                <a:pos x="19" y="29"/>
              </a:cxn>
              <a:cxn ang="0">
                <a:pos x="8" y="39"/>
              </a:cxn>
              <a:cxn ang="0">
                <a:pos x="30" y="12"/>
              </a:cxn>
              <a:cxn ang="0">
                <a:pos x="32" y="14"/>
              </a:cxn>
              <a:cxn ang="0">
                <a:pos x="40" y="34"/>
              </a:cxn>
              <a:cxn ang="0">
                <a:pos x="51" y="30"/>
              </a:cxn>
              <a:cxn ang="0">
                <a:pos x="63" y="41"/>
              </a:cxn>
              <a:cxn ang="0">
                <a:pos x="50" y="59"/>
              </a:cxn>
              <a:cxn ang="0">
                <a:pos x="66" y="44"/>
              </a:cxn>
              <a:cxn ang="0">
                <a:pos x="70" y="47"/>
              </a:cxn>
              <a:cxn ang="0">
                <a:pos x="60" y="58"/>
              </a:cxn>
              <a:cxn ang="0">
                <a:pos x="63" y="61"/>
              </a:cxn>
              <a:cxn ang="0">
                <a:pos x="73" y="50"/>
              </a:cxn>
              <a:cxn ang="0">
                <a:pos x="76" y="53"/>
              </a:cxn>
              <a:cxn ang="0">
                <a:pos x="64" y="71"/>
              </a:cxn>
              <a:cxn ang="0">
                <a:pos x="80" y="56"/>
              </a:cxn>
              <a:cxn ang="0">
                <a:pos x="83" y="59"/>
              </a:cxn>
              <a:cxn ang="0">
                <a:pos x="79" y="64"/>
              </a:cxn>
              <a:cxn ang="0">
                <a:pos x="68" y="76"/>
              </a:cxn>
              <a:cxn ang="0">
                <a:pos x="106" y="115"/>
              </a:cxn>
              <a:cxn ang="0">
                <a:pos x="107" y="117"/>
              </a:cxn>
              <a:cxn ang="0">
                <a:pos x="115" y="123"/>
              </a:cxn>
              <a:cxn ang="0">
                <a:pos x="130" y="107"/>
              </a:cxn>
              <a:cxn ang="0">
                <a:pos x="122" y="100"/>
              </a:cxn>
              <a:cxn ang="0">
                <a:pos x="84" y="65"/>
              </a:cxn>
              <a:cxn ang="0">
                <a:pos x="87" y="62"/>
              </a:cxn>
              <a:cxn ang="0">
                <a:pos x="133" y="116"/>
              </a:cxn>
              <a:cxn ang="0">
                <a:pos x="116" y="118"/>
              </a:cxn>
              <a:cxn ang="0">
                <a:pos x="114" y="118"/>
              </a:cxn>
              <a:cxn ang="0">
                <a:pos x="77" y="82"/>
              </a:cxn>
              <a:cxn ang="0">
                <a:pos x="116" y="116"/>
              </a:cxn>
              <a:cxn ang="0">
                <a:pos x="116" y="116"/>
              </a:cxn>
            </a:cxnLst>
            <a:rect l="0" t="0" r="r" b="b"/>
            <a:pathLst>
              <a:path w="176" h="164">
                <a:moveTo>
                  <a:pt x="175" y="160"/>
                </a:moveTo>
                <a:cubicBezTo>
                  <a:pt x="136" y="124"/>
                  <a:pt x="136" y="124"/>
                  <a:pt x="136" y="124"/>
                </a:cubicBezTo>
                <a:cubicBezTo>
                  <a:pt x="138" y="122"/>
                  <a:pt x="139" y="119"/>
                  <a:pt x="139" y="117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41" y="101"/>
                  <a:pt x="140" y="100"/>
                  <a:pt x="138" y="99"/>
                </a:cubicBezTo>
                <a:cubicBezTo>
                  <a:pt x="55" y="24"/>
                  <a:pt x="55" y="24"/>
                  <a:pt x="55" y="24"/>
                </a:cubicBezTo>
                <a:cubicBezTo>
                  <a:pt x="53" y="22"/>
                  <a:pt x="49" y="22"/>
                  <a:pt x="47" y="24"/>
                </a:cubicBezTo>
                <a:cubicBezTo>
                  <a:pt x="44" y="28"/>
                  <a:pt x="44" y="28"/>
                  <a:pt x="44" y="28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43" y="13"/>
                  <a:pt x="44" y="7"/>
                  <a:pt x="40" y="4"/>
                </a:cubicBezTo>
                <a:cubicBezTo>
                  <a:pt x="36" y="0"/>
                  <a:pt x="30" y="2"/>
                  <a:pt x="25" y="8"/>
                </a:cubicBezTo>
                <a:cubicBezTo>
                  <a:pt x="6" y="29"/>
                  <a:pt x="6" y="29"/>
                  <a:pt x="6" y="29"/>
                </a:cubicBezTo>
                <a:cubicBezTo>
                  <a:pt x="1" y="35"/>
                  <a:pt x="0" y="41"/>
                  <a:pt x="3" y="44"/>
                </a:cubicBezTo>
                <a:cubicBezTo>
                  <a:pt x="7" y="48"/>
                  <a:pt x="13" y="46"/>
                  <a:pt x="18" y="40"/>
                </a:cubicBezTo>
                <a:cubicBezTo>
                  <a:pt x="20" y="39"/>
                  <a:pt x="20" y="39"/>
                  <a:pt x="20" y="39"/>
                </a:cubicBezTo>
                <a:cubicBezTo>
                  <a:pt x="27" y="46"/>
                  <a:pt x="27" y="46"/>
                  <a:pt x="27" y="46"/>
                </a:cubicBezTo>
                <a:cubicBezTo>
                  <a:pt x="24" y="49"/>
                  <a:pt x="24" y="49"/>
                  <a:pt x="24" y="49"/>
                </a:cubicBezTo>
                <a:cubicBezTo>
                  <a:pt x="22" y="51"/>
                  <a:pt x="22" y="55"/>
                  <a:pt x="25" y="57"/>
                </a:cubicBezTo>
                <a:cubicBezTo>
                  <a:pt x="108" y="133"/>
                  <a:pt x="108" y="133"/>
                  <a:pt x="108" y="133"/>
                </a:cubicBezTo>
                <a:cubicBezTo>
                  <a:pt x="112" y="136"/>
                  <a:pt x="126" y="132"/>
                  <a:pt x="126" y="132"/>
                </a:cubicBezTo>
                <a:cubicBezTo>
                  <a:pt x="128" y="131"/>
                  <a:pt x="131" y="130"/>
                  <a:pt x="133" y="128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64"/>
                  <a:pt x="175" y="164"/>
                  <a:pt x="176" y="163"/>
                </a:cubicBezTo>
                <a:cubicBezTo>
                  <a:pt x="176" y="162"/>
                  <a:pt x="176" y="161"/>
                  <a:pt x="175" y="160"/>
                </a:cubicBezTo>
                <a:close/>
                <a:moveTo>
                  <a:pt x="133" y="116"/>
                </a:moveTo>
                <a:cubicBezTo>
                  <a:pt x="132" y="119"/>
                  <a:pt x="127" y="124"/>
                  <a:pt x="124" y="125"/>
                </a:cubicBezTo>
                <a:cubicBezTo>
                  <a:pt x="120" y="126"/>
                  <a:pt x="114" y="127"/>
                  <a:pt x="112" y="127"/>
                </a:cubicBezTo>
                <a:cubicBezTo>
                  <a:pt x="30" y="53"/>
                  <a:pt x="30" y="53"/>
                  <a:pt x="30" y="53"/>
                </a:cubicBezTo>
                <a:cubicBezTo>
                  <a:pt x="34" y="50"/>
                  <a:pt x="34" y="50"/>
                  <a:pt x="34" y="50"/>
                </a:cubicBezTo>
                <a:cubicBezTo>
                  <a:pt x="36" y="47"/>
                  <a:pt x="36" y="43"/>
                  <a:pt x="33" y="41"/>
                </a:cubicBezTo>
                <a:cubicBezTo>
                  <a:pt x="19" y="29"/>
                  <a:pt x="19" y="29"/>
                  <a:pt x="19" y="29"/>
                </a:cubicBezTo>
                <a:cubicBezTo>
                  <a:pt x="13" y="36"/>
                  <a:pt x="13" y="36"/>
                  <a:pt x="13" y="36"/>
                </a:cubicBezTo>
                <a:cubicBezTo>
                  <a:pt x="11" y="38"/>
                  <a:pt x="9" y="39"/>
                  <a:pt x="8" y="39"/>
                </a:cubicBezTo>
                <a:cubicBezTo>
                  <a:pt x="8" y="38"/>
                  <a:pt x="9" y="36"/>
                  <a:pt x="11" y="34"/>
                </a:cubicBezTo>
                <a:cubicBezTo>
                  <a:pt x="30" y="12"/>
                  <a:pt x="30" y="12"/>
                  <a:pt x="30" y="12"/>
                </a:cubicBezTo>
                <a:cubicBezTo>
                  <a:pt x="32" y="10"/>
                  <a:pt x="34" y="9"/>
                  <a:pt x="35" y="9"/>
                </a:cubicBezTo>
                <a:cubicBezTo>
                  <a:pt x="35" y="10"/>
                  <a:pt x="34" y="12"/>
                  <a:pt x="32" y="14"/>
                </a:cubicBezTo>
                <a:cubicBezTo>
                  <a:pt x="26" y="21"/>
                  <a:pt x="26" y="21"/>
                  <a:pt x="26" y="21"/>
                </a:cubicBezTo>
                <a:cubicBezTo>
                  <a:pt x="40" y="34"/>
                  <a:pt x="40" y="34"/>
                  <a:pt x="40" y="34"/>
                </a:cubicBezTo>
                <a:cubicBezTo>
                  <a:pt x="42" y="36"/>
                  <a:pt x="46" y="36"/>
                  <a:pt x="48" y="33"/>
                </a:cubicBezTo>
                <a:cubicBezTo>
                  <a:pt x="51" y="30"/>
                  <a:pt x="51" y="30"/>
                  <a:pt x="51" y="30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50" y="55"/>
                  <a:pt x="50" y="55"/>
                  <a:pt x="50" y="55"/>
                </a:cubicBezTo>
                <a:cubicBezTo>
                  <a:pt x="49" y="56"/>
                  <a:pt x="49" y="58"/>
                  <a:pt x="50" y="59"/>
                </a:cubicBezTo>
                <a:cubicBezTo>
                  <a:pt x="51" y="59"/>
                  <a:pt x="52" y="59"/>
                  <a:pt x="53" y="58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7" y="44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9"/>
                  <a:pt x="59" y="60"/>
                  <a:pt x="60" y="61"/>
                </a:cubicBezTo>
                <a:cubicBezTo>
                  <a:pt x="61" y="62"/>
                  <a:pt x="62" y="62"/>
                  <a:pt x="63" y="61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6" y="53"/>
                  <a:pt x="76" y="53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8"/>
                  <a:pt x="63" y="70"/>
                  <a:pt x="64" y="71"/>
                </a:cubicBezTo>
                <a:cubicBezTo>
                  <a:pt x="65" y="72"/>
                  <a:pt x="66" y="72"/>
                  <a:pt x="67" y="71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79" y="64"/>
                  <a:pt x="79" y="64"/>
                  <a:pt x="79" y="64"/>
                </a:cubicBezTo>
                <a:cubicBezTo>
                  <a:pt x="79" y="64"/>
                  <a:pt x="79" y="64"/>
                  <a:pt x="78" y="64"/>
                </a:cubicBezTo>
                <a:cubicBezTo>
                  <a:pt x="68" y="76"/>
                  <a:pt x="68" y="76"/>
                  <a:pt x="68" y="76"/>
                </a:cubicBezTo>
                <a:cubicBezTo>
                  <a:pt x="67" y="77"/>
                  <a:pt x="66" y="79"/>
                  <a:pt x="68" y="80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7" y="117"/>
                  <a:pt x="107" y="117"/>
                  <a:pt x="107" y="117"/>
                </a:cubicBezTo>
                <a:cubicBezTo>
                  <a:pt x="107" y="117"/>
                  <a:pt x="107" y="117"/>
                  <a:pt x="107" y="117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23"/>
                  <a:pt x="121" y="123"/>
                  <a:pt x="125" y="119"/>
                </a:cubicBezTo>
                <a:cubicBezTo>
                  <a:pt x="130" y="114"/>
                  <a:pt x="130" y="107"/>
                  <a:pt x="130" y="107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84" y="65"/>
                  <a:pt x="84" y="65"/>
                  <a:pt x="84" y="65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133" y="104"/>
                  <a:pt x="133" y="104"/>
                  <a:pt x="133" y="104"/>
                </a:cubicBezTo>
                <a:cubicBezTo>
                  <a:pt x="134" y="108"/>
                  <a:pt x="134" y="110"/>
                  <a:pt x="133" y="116"/>
                </a:cubicBezTo>
                <a:close/>
                <a:moveTo>
                  <a:pt x="116" y="116"/>
                </a:moveTo>
                <a:cubicBezTo>
                  <a:pt x="117" y="117"/>
                  <a:pt x="117" y="118"/>
                  <a:pt x="116" y="118"/>
                </a:cubicBezTo>
                <a:cubicBezTo>
                  <a:pt x="116" y="119"/>
                  <a:pt x="116" y="119"/>
                  <a:pt x="115" y="119"/>
                </a:cubicBezTo>
                <a:cubicBezTo>
                  <a:pt x="115" y="119"/>
                  <a:pt x="114" y="119"/>
                  <a:pt x="114" y="118"/>
                </a:cubicBezTo>
                <a:cubicBezTo>
                  <a:pt x="77" y="84"/>
                  <a:pt x="77" y="84"/>
                  <a:pt x="77" y="84"/>
                </a:cubicBezTo>
                <a:cubicBezTo>
                  <a:pt x="77" y="84"/>
                  <a:pt x="77" y="82"/>
                  <a:pt x="77" y="82"/>
                </a:cubicBezTo>
                <a:cubicBezTo>
                  <a:pt x="78" y="81"/>
                  <a:pt x="79" y="81"/>
                  <a:pt x="79" y="82"/>
                </a:cubicBezTo>
                <a:lnTo>
                  <a:pt x="116" y="116"/>
                </a:lnTo>
                <a:close/>
                <a:moveTo>
                  <a:pt x="116" y="116"/>
                </a:moveTo>
                <a:cubicBezTo>
                  <a:pt x="116" y="116"/>
                  <a:pt x="116" y="116"/>
                  <a:pt x="116" y="116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2290639" y="5229222"/>
            <a:ext cx="1378338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4035490" y="5229215"/>
            <a:ext cx="1506567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5760724" y="5229216"/>
            <a:ext cx="1427421" cy="7017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7505576" y="5229218"/>
            <a:ext cx="1427421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50426" y="5246344"/>
            <a:ext cx="1427421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9632990" y="4551004"/>
            <a:ext cx="652470" cy="645416"/>
            <a:chOff x="1504950" y="3868738"/>
            <a:chExt cx="293688" cy="290513"/>
          </a:xfrm>
          <a:solidFill>
            <a:schemeClr val="accent6"/>
          </a:solidFill>
        </p:grpSpPr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1504950" y="3868738"/>
              <a:ext cx="138113" cy="134938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37"/>
                </a:cxn>
                <a:cxn ang="0">
                  <a:pos x="17" y="46"/>
                </a:cxn>
                <a:cxn ang="0">
                  <a:pos x="47" y="17"/>
                </a:cxn>
                <a:cxn ang="0">
                  <a:pos x="38" y="8"/>
                </a:cxn>
                <a:cxn ang="0">
                  <a:pos x="9" y="8"/>
                </a:cxn>
              </a:cxnLst>
              <a:rect l="0" t="0" r="r" b="b"/>
              <a:pathLst>
                <a:path w="47" h="46">
                  <a:moveTo>
                    <a:pt x="9" y="8"/>
                  </a:moveTo>
                  <a:cubicBezTo>
                    <a:pt x="1" y="16"/>
                    <a:pt x="0" y="29"/>
                    <a:pt x="9" y="3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0" y="0"/>
                    <a:pt x="17" y="0"/>
                    <a:pt x="9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1654175" y="4021138"/>
              <a:ext cx="131763" cy="13811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0" y="29"/>
                </a:cxn>
                <a:cxn ang="0">
                  <a:pos x="10" y="38"/>
                </a:cxn>
                <a:cxn ang="0">
                  <a:pos x="39" y="39"/>
                </a:cxn>
                <a:cxn ang="0">
                  <a:pos x="45" y="24"/>
                </a:cxn>
                <a:cxn ang="0">
                  <a:pos x="39" y="9"/>
                </a:cxn>
                <a:cxn ang="0">
                  <a:pos x="30" y="0"/>
                </a:cxn>
              </a:cxnLst>
              <a:rect l="0" t="0" r="r" b="b"/>
              <a:pathLst>
                <a:path w="45" h="47">
                  <a:moveTo>
                    <a:pt x="3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8" y="47"/>
                    <a:pt x="31" y="47"/>
                    <a:pt x="39" y="39"/>
                  </a:cubicBezTo>
                  <a:cubicBezTo>
                    <a:pt x="43" y="35"/>
                    <a:pt x="45" y="29"/>
                    <a:pt x="45" y="24"/>
                  </a:cubicBezTo>
                  <a:cubicBezTo>
                    <a:pt x="45" y="19"/>
                    <a:pt x="43" y="13"/>
                    <a:pt x="39" y="9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5"/>
            <p:cNvSpPr>
              <a:spLocks noEditPoints="1"/>
            </p:cNvSpPr>
            <p:nvPr/>
          </p:nvSpPr>
          <p:spPr bwMode="auto">
            <a:xfrm>
              <a:off x="1504950" y="3868738"/>
              <a:ext cx="293688" cy="279400"/>
            </a:xfrm>
            <a:custGeom>
              <a:avLst/>
              <a:gdLst/>
              <a:ahLst/>
              <a:cxnLst>
                <a:cxn ang="0">
                  <a:pos x="9" y="60"/>
                </a:cxn>
                <a:cxn ang="0">
                  <a:pos x="23" y="95"/>
                </a:cxn>
                <a:cxn ang="0">
                  <a:pos x="91" y="37"/>
                </a:cxn>
                <a:cxn ang="0">
                  <a:pos x="62" y="8"/>
                </a:cxn>
                <a:cxn ang="0">
                  <a:pos x="68" y="20"/>
                </a:cxn>
                <a:cxn ang="0">
                  <a:pos x="62" y="20"/>
                </a:cxn>
                <a:cxn ang="0">
                  <a:pos x="14" y="85"/>
                </a:cxn>
                <a:cxn ang="0">
                  <a:pos x="14" y="80"/>
                </a:cxn>
                <a:cxn ang="0">
                  <a:pos x="14" y="85"/>
                </a:cxn>
                <a:cxn ang="0">
                  <a:pos x="15" y="74"/>
                </a:cxn>
                <a:cxn ang="0">
                  <a:pos x="20" y="75"/>
                </a:cxn>
                <a:cxn ang="0">
                  <a:pos x="19" y="68"/>
                </a:cxn>
                <a:cxn ang="0">
                  <a:pos x="19" y="63"/>
                </a:cxn>
                <a:cxn ang="0">
                  <a:pos x="19" y="68"/>
                </a:cxn>
                <a:cxn ang="0">
                  <a:pos x="21" y="82"/>
                </a:cxn>
                <a:cxn ang="0">
                  <a:pos x="27" y="82"/>
                </a:cxn>
                <a:cxn ang="0">
                  <a:pos x="26" y="75"/>
                </a:cxn>
                <a:cxn ang="0">
                  <a:pos x="26" y="70"/>
                </a:cxn>
                <a:cxn ang="0">
                  <a:pos x="26" y="75"/>
                </a:cxn>
                <a:cxn ang="0">
                  <a:pos x="30" y="80"/>
                </a:cxn>
                <a:cxn ang="0">
                  <a:pos x="35" y="80"/>
                </a:cxn>
                <a:cxn ang="0">
                  <a:pos x="65" y="53"/>
                </a:cxn>
                <a:cxn ang="0">
                  <a:pos x="36" y="62"/>
                </a:cxn>
                <a:cxn ang="0">
                  <a:pos x="36" y="43"/>
                </a:cxn>
                <a:cxn ang="0">
                  <a:pos x="64" y="34"/>
                </a:cxn>
                <a:cxn ang="0">
                  <a:pos x="65" y="53"/>
                </a:cxn>
                <a:cxn ang="0">
                  <a:pos x="69" y="27"/>
                </a:cxn>
                <a:cxn ang="0">
                  <a:pos x="74" y="27"/>
                </a:cxn>
                <a:cxn ang="0">
                  <a:pos x="72" y="19"/>
                </a:cxn>
                <a:cxn ang="0">
                  <a:pos x="77" y="19"/>
                </a:cxn>
                <a:cxn ang="0">
                  <a:pos x="72" y="19"/>
                </a:cxn>
                <a:cxn ang="0">
                  <a:pos x="76" y="34"/>
                </a:cxn>
                <a:cxn ang="0">
                  <a:pos x="81" y="34"/>
                </a:cxn>
                <a:cxn ang="0">
                  <a:pos x="81" y="28"/>
                </a:cxn>
                <a:cxn ang="0">
                  <a:pos x="81" y="23"/>
                </a:cxn>
                <a:cxn ang="0">
                  <a:pos x="81" y="28"/>
                </a:cxn>
                <a:cxn ang="0">
                  <a:pos x="80" y="16"/>
                </a:cxn>
                <a:cxn ang="0">
                  <a:pos x="86" y="16"/>
                </a:cxn>
              </a:cxnLst>
              <a:rect l="0" t="0" r="r" b="b"/>
              <a:pathLst>
                <a:path w="100" h="95">
                  <a:moveTo>
                    <a:pt x="62" y="8"/>
                  </a:moveTo>
                  <a:cubicBezTo>
                    <a:pt x="9" y="60"/>
                    <a:pt x="9" y="60"/>
                    <a:pt x="9" y="60"/>
                  </a:cubicBezTo>
                  <a:cubicBezTo>
                    <a:pt x="1" y="68"/>
                    <a:pt x="0" y="81"/>
                    <a:pt x="9" y="89"/>
                  </a:cubicBezTo>
                  <a:cubicBezTo>
                    <a:pt x="13" y="93"/>
                    <a:pt x="18" y="95"/>
                    <a:pt x="23" y="95"/>
                  </a:cubicBezTo>
                  <a:cubicBezTo>
                    <a:pt x="29" y="95"/>
                    <a:pt x="34" y="93"/>
                    <a:pt x="38" y="90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100" y="29"/>
                    <a:pt x="100" y="16"/>
                    <a:pt x="92" y="8"/>
                  </a:cubicBezTo>
                  <a:cubicBezTo>
                    <a:pt x="84" y="0"/>
                    <a:pt x="70" y="0"/>
                    <a:pt x="62" y="8"/>
                  </a:cubicBezTo>
                  <a:moveTo>
                    <a:pt x="65" y="17"/>
                  </a:moveTo>
                  <a:cubicBezTo>
                    <a:pt x="66" y="17"/>
                    <a:pt x="68" y="18"/>
                    <a:pt x="68" y="20"/>
                  </a:cubicBezTo>
                  <a:cubicBezTo>
                    <a:pt x="68" y="21"/>
                    <a:pt x="66" y="22"/>
                    <a:pt x="65" y="22"/>
                  </a:cubicBezTo>
                  <a:cubicBezTo>
                    <a:pt x="64" y="22"/>
                    <a:pt x="62" y="21"/>
                    <a:pt x="62" y="20"/>
                  </a:cubicBezTo>
                  <a:cubicBezTo>
                    <a:pt x="62" y="18"/>
                    <a:pt x="64" y="17"/>
                    <a:pt x="65" y="17"/>
                  </a:cubicBezTo>
                  <a:moveTo>
                    <a:pt x="14" y="85"/>
                  </a:moveTo>
                  <a:cubicBezTo>
                    <a:pt x="12" y="85"/>
                    <a:pt x="11" y="84"/>
                    <a:pt x="11" y="82"/>
                  </a:cubicBezTo>
                  <a:cubicBezTo>
                    <a:pt x="12" y="81"/>
                    <a:pt x="13" y="80"/>
                    <a:pt x="14" y="80"/>
                  </a:cubicBezTo>
                  <a:cubicBezTo>
                    <a:pt x="16" y="80"/>
                    <a:pt x="17" y="81"/>
                    <a:pt x="17" y="83"/>
                  </a:cubicBezTo>
                  <a:cubicBezTo>
                    <a:pt x="17" y="84"/>
                    <a:pt x="15" y="85"/>
                    <a:pt x="14" y="85"/>
                  </a:cubicBezTo>
                  <a:moveTo>
                    <a:pt x="17" y="77"/>
                  </a:moveTo>
                  <a:cubicBezTo>
                    <a:pt x="16" y="77"/>
                    <a:pt x="15" y="76"/>
                    <a:pt x="15" y="74"/>
                  </a:cubicBezTo>
                  <a:cubicBezTo>
                    <a:pt x="15" y="73"/>
                    <a:pt x="16" y="72"/>
                    <a:pt x="18" y="72"/>
                  </a:cubicBezTo>
                  <a:cubicBezTo>
                    <a:pt x="19" y="72"/>
                    <a:pt x="20" y="73"/>
                    <a:pt x="20" y="75"/>
                  </a:cubicBezTo>
                  <a:cubicBezTo>
                    <a:pt x="20" y="76"/>
                    <a:pt x="19" y="77"/>
                    <a:pt x="17" y="77"/>
                  </a:cubicBezTo>
                  <a:moveTo>
                    <a:pt x="19" y="68"/>
                  </a:moveTo>
                  <a:cubicBezTo>
                    <a:pt x="18" y="68"/>
                    <a:pt x="16" y="66"/>
                    <a:pt x="17" y="65"/>
                  </a:cubicBezTo>
                  <a:cubicBezTo>
                    <a:pt x="17" y="63"/>
                    <a:pt x="18" y="62"/>
                    <a:pt x="19" y="63"/>
                  </a:cubicBezTo>
                  <a:cubicBezTo>
                    <a:pt x="21" y="63"/>
                    <a:pt x="22" y="64"/>
                    <a:pt x="22" y="65"/>
                  </a:cubicBezTo>
                  <a:cubicBezTo>
                    <a:pt x="22" y="67"/>
                    <a:pt x="20" y="68"/>
                    <a:pt x="19" y="68"/>
                  </a:cubicBezTo>
                  <a:moveTo>
                    <a:pt x="24" y="85"/>
                  </a:moveTo>
                  <a:cubicBezTo>
                    <a:pt x="22" y="84"/>
                    <a:pt x="21" y="83"/>
                    <a:pt x="21" y="82"/>
                  </a:cubicBezTo>
                  <a:cubicBezTo>
                    <a:pt x="22" y="80"/>
                    <a:pt x="23" y="79"/>
                    <a:pt x="24" y="79"/>
                  </a:cubicBezTo>
                  <a:cubicBezTo>
                    <a:pt x="26" y="79"/>
                    <a:pt x="27" y="81"/>
                    <a:pt x="27" y="82"/>
                  </a:cubicBezTo>
                  <a:cubicBezTo>
                    <a:pt x="27" y="84"/>
                    <a:pt x="25" y="85"/>
                    <a:pt x="24" y="85"/>
                  </a:cubicBezTo>
                  <a:moveTo>
                    <a:pt x="26" y="75"/>
                  </a:moveTo>
                  <a:cubicBezTo>
                    <a:pt x="24" y="75"/>
                    <a:pt x="23" y="74"/>
                    <a:pt x="23" y="72"/>
                  </a:cubicBezTo>
                  <a:cubicBezTo>
                    <a:pt x="23" y="71"/>
                    <a:pt x="25" y="70"/>
                    <a:pt x="26" y="70"/>
                  </a:cubicBezTo>
                  <a:cubicBezTo>
                    <a:pt x="28" y="70"/>
                    <a:pt x="29" y="71"/>
                    <a:pt x="28" y="73"/>
                  </a:cubicBezTo>
                  <a:cubicBezTo>
                    <a:pt x="28" y="74"/>
                    <a:pt x="27" y="75"/>
                    <a:pt x="26" y="75"/>
                  </a:cubicBezTo>
                  <a:moveTo>
                    <a:pt x="32" y="83"/>
                  </a:moveTo>
                  <a:cubicBezTo>
                    <a:pt x="31" y="83"/>
                    <a:pt x="30" y="81"/>
                    <a:pt x="30" y="80"/>
                  </a:cubicBezTo>
                  <a:cubicBezTo>
                    <a:pt x="30" y="78"/>
                    <a:pt x="31" y="77"/>
                    <a:pt x="32" y="78"/>
                  </a:cubicBezTo>
                  <a:cubicBezTo>
                    <a:pt x="34" y="78"/>
                    <a:pt x="35" y="79"/>
                    <a:pt x="35" y="80"/>
                  </a:cubicBezTo>
                  <a:cubicBezTo>
                    <a:pt x="35" y="82"/>
                    <a:pt x="33" y="83"/>
                    <a:pt x="32" y="83"/>
                  </a:cubicBezTo>
                  <a:moveTo>
                    <a:pt x="65" y="53"/>
                  </a:moveTo>
                  <a:cubicBezTo>
                    <a:pt x="54" y="63"/>
                    <a:pt x="54" y="63"/>
                    <a:pt x="54" y="63"/>
                  </a:cubicBezTo>
                  <a:cubicBezTo>
                    <a:pt x="49" y="68"/>
                    <a:pt x="41" y="67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1" y="56"/>
                    <a:pt x="31" y="48"/>
                    <a:pt x="36" y="4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2" y="28"/>
                    <a:pt x="60" y="28"/>
                    <a:pt x="64" y="34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0" y="40"/>
                    <a:pt x="70" y="48"/>
                    <a:pt x="65" y="53"/>
                  </a:cubicBezTo>
                  <a:moveTo>
                    <a:pt x="72" y="29"/>
                  </a:moveTo>
                  <a:cubicBezTo>
                    <a:pt x="70" y="29"/>
                    <a:pt x="69" y="28"/>
                    <a:pt x="69" y="27"/>
                  </a:cubicBezTo>
                  <a:cubicBezTo>
                    <a:pt x="69" y="25"/>
                    <a:pt x="70" y="24"/>
                    <a:pt x="72" y="24"/>
                  </a:cubicBezTo>
                  <a:cubicBezTo>
                    <a:pt x="73" y="24"/>
                    <a:pt x="74" y="25"/>
                    <a:pt x="74" y="27"/>
                  </a:cubicBezTo>
                  <a:cubicBezTo>
                    <a:pt x="74" y="28"/>
                    <a:pt x="73" y="29"/>
                    <a:pt x="72" y="29"/>
                  </a:cubicBezTo>
                  <a:moveTo>
                    <a:pt x="72" y="19"/>
                  </a:moveTo>
                  <a:cubicBezTo>
                    <a:pt x="72" y="17"/>
                    <a:pt x="73" y="16"/>
                    <a:pt x="74" y="16"/>
                  </a:cubicBezTo>
                  <a:cubicBezTo>
                    <a:pt x="76" y="16"/>
                    <a:pt x="77" y="17"/>
                    <a:pt x="77" y="19"/>
                  </a:cubicBezTo>
                  <a:cubicBezTo>
                    <a:pt x="77" y="20"/>
                    <a:pt x="76" y="21"/>
                    <a:pt x="74" y="21"/>
                  </a:cubicBezTo>
                  <a:cubicBezTo>
                    <a:pt x="73" y="21"/>
                    <a:pt x="72" y="20"/>
                    <a:pt x="72" y="19"/>
                  </a:cubicBezTo>
                  <a:moveTo>
                    <a:pt x="79" y="36"/>
                  </a:moveTo>
                  <a:cubicBezTo>
                    <a:pt x="77" y="36"/>
                    <a:pt x="76" y="35"/>
                    <a:pt x="76" y="34"/>
                  </a:cubicBezTo>
                  <a:cubicBezTo>
                    <a:pt x="76" y="32"/>
                    <a:pt x="77" y="31"/>
                    <a:pt x="79" y="31"/>
                  </a:cubicBezTo>
                  <a:cubicBezTo>
                    <a:pt x="80" y="31"/>
                    <a:pt x="81" y="32"/>
                    <a:pt x="81" y="34"/>
                  </a:cubicBezTo>
                  <a:cubicBezTo>
                    <a:pt x="81" y="35"/>
                    <a:pt x="80" y="36"/>
                    <a:pt x="79" y="36"/>
                  </a:cubicBezTo>
                  <a:moveTo>
                    <a:pt x="81" y="28"/>
                  </a:moveTo>
                  <a:cubicBezTo>
                    <a:pt x="80" y="28"/>
                    <a:pt x="79" y="27"/>
                    <a:pt x="79" y="26"/>
                  </a:cubicBezTo>
                  <a:cubicBezTo>
                    <a:pt x="79" y="24"/>
                    <a:pt x="80" y="23"/>
                    <a:pt x="81" y="23"/>
                  </a:cubicBezTo>
                  <a:cubicBezTo>
                    <a:pt x="83" y="23"/>
                    <a:pt x="84" y="24"/>
                    <a:pt x="84" y="26"/>
                  </a:cubicBezTo>
                  <a:cubicBezTo>
                    <a:pt x="84" y="27"/>
                    <a:pt x="83" y="28"/>
                    <a:pt x="81" y="28"/>
                  </a:cubicBezTo>
                  <a:moveTo>
                    <a:pt x="83" y="19"/>
                  </a:moveTo>
                  <a:cubicBezTo>
                    <a:pt x="81" y="19"/>
                    <a:pt x="80" y="17"/>
                    <a:pt x="80" y="16"/>
                  </a:cubicBezTo>
                  <a:cubicBezTo>
                    <a:pt x="80" y="14"/>
                    <a:pt x="81" y="13"/>
                    <a:pt x="83" y="13"/>
                  </a:cubicBezTo>
                  <a:cubicBezTo>
                    <a:pt x="84" y="13"/>
                    <a:pt x="86" y="14"/>
                    <a:pt x="86" y="16"/>
                  </a:cubicBezTo>
                  <a:cubicBezTo>
                    <a:pt x="86" y="17"/>
                    <a:pt x="84" y="19"/>
                    <a:pt x="83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42" name="等腰三角形 41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平行四边形 44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42547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8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80"/>
                            </p:stCondLst>
                            <p:childTnLst>
                              <p:par>
                                <p:cTn id="3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8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8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8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8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8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  <p:bldP spid="128" grpId="0"/>
      <p:bldP spid="129" grpId="0"/>
      <p:bldP spid="158" grpId="0" animBg="1"/>
      <p:bldP spid="160" grpId="0" animBg="1"/>
      <p:bldP spid="161" grpId="0"/>
      <p:bldP spid="162" grpId="0"/>
      <p:bldP spid="165" grpId="0"/>
      <p:bldP spid="166" grpId="0"/>
      <p:bldP spid="48" grpId="0"/>
      <p:bldP spid="46" grpId="0"/>
      <p:bldP spid="4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1573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5" name="等腰三角形 34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65332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  <p:bldP spid="40" grpId="0"/>
      <p:bldP spid="4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AutoShape 5"/>
          <p:cNvSpPr>
            <a:spLocks/>
          </p:cNvSpPr>
          <p:nvPr/>
        </p:nvSpPr>
        <p:spPr bwMode="auto">
          <a:xfrm>
            <a:off x="5193797" y="1795607"/>
            <a:ext cx="2408372" cy="2449390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1036"/>
                  <a:pt x="2881" y="3110"/>
                </a:cubicBezTo>
                <a:cubicBezTo>
                  <a:pt x="-961" y="7258"/>
                  <a:pt x="-961" y="13983"/>
                  <a:pt x="2881" y="18131"/>
                </a:cubicBezTo>
                <a:cubicBezTo>
                  <a:pt x="3701" y="19017"/>
                  <a:pt x="4634" y="19702"/>
                  <a:pt x="5625" y="20210"/>
                </a:cubicBezTo>
                <a:lnTo>
                  <a:pt x="5625" y="21600"/>
                </a:lnTo>
                <a:lnTo>
                  <a:pt x="13833" y="21600"/>
                </a:lnTo>
                <a:lnTo>
                  <a:pt x="13833" y="20318"/>
                </a:lnTo>
                <a:cubicBezTo>
                  <a:pt x="14906" y="19804"/>
                  <a:pt x="15916" y="19081"/>
                  <a:pt x="16796" y="18131"/>
                </a:cubicBezTo>
                <a:cubicBezTo>
                  <a:pt x="20638" y="13983"/>
                  <a:pt x="20638" y="7258"/>
                  <a:pt x="16796" y="3110"/>
                </a:cubicBezTo>
                <a:cubicBezTo>
                  <a:pt x="14875" y="1036"/>
                  <a:pt x="12357" y="0"/>
                  <a:pt x="98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pSp>
        <p:nvGrpSpPr>
          <p:cNvPr id="70662" name="Group 6"/>
          <p:cNvGrpSpPr>
            <a:grpSpLocks/>
          </p:cNvGrpSpPr>
          <p:nvPr/>
        </p:nvGrpSpPr>
        <p:grpSpPr bwMode="auto">
          <a:xfrm>
            <a:off x="5851768" y="4225743"/>
            <a:ext cx="1090758" cy="1387932"/>
            <a:chOff x="0" y="0"/>
            <a:chExt cx="2068248" cy="2633134"/>
          </a:xfrm>
        </p:grpSpPr>
        <p:grpSp>
          <p:nvGrpSpPr>
            <p:cNvPr id="71705" name="Group 7"/>
            <p:cNvGrpSpPr>
              <a:grpSpLocks/>
            </p:cNvGrpSpPr>
            <p:nvPr/>
          </p:nvGrpSpPr>
          <p:grpSpPr bwMode="auto">
            <a:xfrm>
              <a:off x="0" y="0"/>
              <a:ext cx="2068248" cy="1905000"/>
              <a:chOff x="0" y="0"/>
              <a:chExt cx="2068248" cy="1905000"/>
            </a:xfrm>
          </p:grpSpPr>
          <p:sp>
            <p:nvSpPr>
              <p:cNvPr id="70664" name="AutoShape 8"/>
              <p:cNvSpPr>
                <a:spLocks/>
              </p:cNvSpPr>
              <p:nvPr/>
            </p:nvSpPr>
            <p:spPr bwMode="auto">
              <a:xfrm>
                <a:off x="66666" y="0"/>
                <a:ext cx="1904756" cy="1905766"/>
              </a:xfrm>
              <a:custGeom>
                <a:avLst/>
                <a:gdLst>
                  <a:gd name="T0" fmla="*/ 952378 w 21600"/>
                  <a:gd name="T1" fmla="*/ 952883 h 21600"/>
                  <a:gd name="T2" fmla="*/ 952378 w 21600"/>
                  <a:gd name="T3" fmla="*/ 952883 h 21600"/>
                  <a:gd name="T4" fmla="*/ 952378 w 21600"/>
                  <a:gd name="T5" fmla="*/ 952883 h 21600"/>
                  <a:gd name="T6" fmla="*/ 952378 w 21600"/>
                  <a:gd name="T7" fmla="*/ 95288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8E8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665" name="AutoShape 9"/>
              <p:cNvSpPr>
                <a:spLocks/>
              </p:cNvSpPr>
              <p:nvPr/>
            </p:nvSpPr>
            <p:spPr bwMode="auto">
              <a:xfrm>
                <a:off x="0" y="28586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666" name="AutoShape 10"/>
              <p:cNvSpPr>
                <a:spLocks/>
              </p:cNvSpPr>
              <p:nvPr/>
            </p:nvSpPr>
            <p:spPr bwMode="auto">
              <a:xfrm>
                <a:off x="0" y="651137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667" name="AutoShape 11"/>
              <p:cNvSpPr>
                <a:spLocks/>
              </p:cNvSpPr>
              <p:nvPr/>
            </p:nvSpPr>
            <p:spPr bwMode="auto">
              <a:xfrm>
                <a:off x="0" y="238221"/>
                <a:ext cx="2068248" cy="90524"/>
              </a:xfrm>
              <a:custGeom>
                <a:avLst/>
                <a:gdLst>
                  <a:gd name="T0" fmla="*/ 1034124 w 21600"/>
                  <a:gd name="T1" fmla="*/ 45262 h 21600"/>
                  <a:gd name="T2" fmla="*/ 1034124 w 21600"/>
                  <a:gd name="T3" fmla="*/ 45262 h 21600"/>
                  <a:gd name="T4" fmla="*/ 1034124 w 21600"/>
                  <a:gd name="T5" fmla="*/ 45262 h 21600"/>
                  <a:gd name="T6" fmla="*/ 1034124 w 21600"/>
                  <a:gd name="T7" fmla="*/ 4526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668" name="AutoShape 12"/>
              <p:cNvSpPr>
                <a:spLocks/>
              </p:cNvSpPr>
              <p:nvPr/>
            </p:nvSpPr>
            <p:spPr bwMode="auto">
              <a:xfrm>
                <a:off x="0" y="444679"/>
                <a:ext cx="2068248" cy="88936"/>
              </a:xfrm>
              <a:custGeom>
                <a:avLst/>
                <a:gdLst>
                  <a:gd name="T0" fmla="*/ 1034124 w 21600"/>
                  <a:gd name="T1" fmla="*/ 44468 h 21600"/>
                  <a:gd name="T2" fmla="*/ 1034124 w 21600"/>
                  <a:gd name="T3" fmla="*/ 44468 h 21600"/>
                  <a:gd name="T4" fmla="*/ 1034124 w 21600"/>
                  <a:gd name="T5" fmla="*/ 44468 h 21600"/>
                  <a:gd name="T6" fmla="*/ 1034124 w 21600"/>
                  <a:gd name="T7" fmla="*/ 4446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29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669" name="AutoShape 13"/>
            <p:cNvSpPr>
              <a:spLocks/>
            </p:cNvSpPr>
            <p:nvPr/>
          </p:nvSpPr>
          <p:spPr bwMode="auto">
            <a:xfrm>
              <a:off x="57143" y="727368"/>
              <a:ext cx="1904756" cy="1905766"/>
            </a:xfrm>
            <a:custGeom>
              <a:avLst/>
              <a:gdLst>
                <a:gd name="T0" fmla="*/ 952378 w 21600"/>
                <a:gd name="T1" fmla="*/ 952883 h 21600"/>
                <a:gd name="T2" fmla="*/ 952378 w 21600"/>
                <a:gd name="T3" fmla="*/ 952883 h 21600"/>
                <a:gd name="T4" fmla="*/ 952378 w 21600"/>
                <a:gd name="T5" fmla="*/ 952883 h 21600"/>
                <a:gd name="T6" fmla="*/ 952378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48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670" name="AutoShape 14"/>
            <p:cNvSpPr>
              <a:spLocks/>
            </p:cNvSpPr>
            <p:nvPr/>
          </p:nvSpPr>
          <p:spPr bwMode="auto">
            <a:xfrm>
              <a:off x="1353965" y="727368"/>
              <a:ext cx="657141" cy="1905766"/>
            </a:xfrm>
            <a:custGeom>
              <a:avLst/>
              <a:gdLst>
                <a:gd name="T0" fmla="*/ 328571 w 21600"/>
                <a:gd name="T1" fmla="*/ 952883 h 21600"/>
                <a:gd name="T2" fmla="*/ 328571 w 21600"/>
                <a:gd name="T3" fmla="*/ 952883 h 21600"/>
                <a:gd name="T4" fmla="*/ 328571 w 21600"/>
                <a:gd name="T5" fmla="*/ 952883 h 21600"/>
                <a:gd name="T6" fmla="*/ 328571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671" name="AutoShape 15"/>
            <p:cNvSpPr>
              <a:spLocks/>
            </p:cNvSpPr>
            <p:nvPr/>
          </p:nvSpPr>
          <p:spPr bwMode="auto">
            <a:xfrm>
              <a:off x="693648" y="727369"/>
              <a:ext cx="657142" cy="1905765"/>
            </a:xfrm>
            <a:custGeom>
              <a:avLst/>
              <a:gdLst>
                <a:gd name="T0" fmla="*/ 328571 w 21600"/>
                <a:gd name="T1" fmla="*/ 952883 h 21600"/>
                <a:gd name="T2" fmla="*/ 328571 w 21600"/>
                <a:gd name="T3" fmla="*/ 952883 h 21600"/>
                <a:gd name="T4" fmla="*/ 328571 w 21600"/>
                <a:gd name="T5" fmla="*/ 952883 h 21600"/>
                <a:gd name="T6" fmla="*/ 328571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672" name="AutoShape 16"/>
            <p:cNvSpPr>
              <a:spLocks/>
            </p:cNvSpPr>
            <p:nvPr/>
          </p:nvSpPr>
          <p:spPr bwMode="auto">
            <a:xfrm>
              <a:off x="68254" y="727368"/>
              <a:ext cx="655553" cy="1905766"/>
            </a:xfrm>
            <a:custGeom>
              <a:avLst/>
              <a:gdLst>
                <a:gd name="T0" fmla="*/ 327777 w 21600"/>
                <a:gd name="T1" fmla="*/ 952883 h 21600"/>
                <a:gd name="T2" fmla="*/ 327777 w 21600"/>
                <a:gd name="T3" fmla="*/ 952883 h 21600"/>
                <a:gd name="T4" fmla="*/ 327777 w 21600"/>
                <a:gd name="T5" fmla="*/ 952883 h 21600"/>
                <a:gd name="T6" fmla="*/ 327777 w 21600"/>
                <a:gd name="T7" fmla="*/ 952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673" name="Group 17"/>
          <p:cNvGrpSpPr>
            <a:grpSpLocks/>
          </p:cNvGrpSpPr>
          <p:nvPr/>
        </p:nvGrpSpPr>
        <p:grpSpPr bwMode="auto">
          <a:xfrm>
            <a:off x="5891112" y="5612838"/>
            <a:ext cx="1004535" cy="502267"/>
            <a:chOff x="0" y="0"/>
            <a:chExt cx="1905000" cy="952236"/>
          </a:xfrm>
        </p:grpSpPr>
        <p:sp>
          <p:nvSpPr>
            <p:cNvPr id="70674" name="AutoShape 18"/>
            <p:cNvSpPr>
              <a:spLocks/>
            </p:cNvSpPr>
            <p:nvPr/>
          </p:nvSpPr>
          <p:spPr bwMode="auto">
            <a:xfrm>
              <a:off x="0" y="0"/>
              <a:ext cx="1905000" cy="952236"/>
            </a:xfrm>
            <a:custGeom>
              <a:avLst/>
              <a:gdLst>
                <a:gd name="T0" fmla="*/ 952500 w 21600"/>
                <a:gd name="T1" fmla="*/ 476118 h 21600"/>
                <a:gd name="T2" fmla="*/ 952500 w 21600"/>
                <a:gd name="T3" fmla="*/ 476118 h 21600"/>
                <a:gd name="T4" fmla="*/ 952500 w 21600"/>
                <a:gd name="T5" fmla="*/ 476118 h 21600"/>
                <a:gd name="T6" fmla="*/ 952500 w 21600"/>
                <a:gd name="T7" fmla="*/ 47611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"/>
                  </a:moveTo>
                  <a:lnTo>
                    <a:pt x="11093" y="21599"/>
                  </a:lnTo>
                  <a:lnTo>
                    <a:pt x="0" y="0"/>
                  </a:lnTo>
                  <a:lnTo>
                    <a:pt x="21600" y="21"/>
                  </a:lnTo>
                  <a:close/>
                </a:path>
              </a:pathLst>
            </a:custGeom>
            <a:solidFill>
              <a:srgbClr val="B9B9B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675" name="AutoShape 19"/>
            <p:cNvSpPr>
              <a:spLocks/>
            </p:cNvSpPr>
            <p:nvPr/>
          </p:nvSpPr>
          <p:spPr bwMode="auto">
            <a:xfrm>
              <a:off x="636587" y="623714"/>
              <a:ext cx="657225" cy="328522"/>
            </a:xfrm>
            <a:custGeom>
              <a:avLst/>
              <a:gdLst>
                <a:gd name="T0" fmla="*/ 328613 w 21600"/>
                <a:gd name="T1" fmla="*/ 164261 h 21600"/>
                <a:gd name="T2" fmla="*/ 328613 w 21600"/>
                <a:gd name="T3" fmla="*/ 164261 h 21600"/>
                <a:gd name="T4" fmla="*/ 328613 w 21600"/>
                <a:gd name="T5" fmla="*/ 164261 h 21600"/>
                <a:gd name="T6" fmla="*/ 328613 w 21600"/>
                <a:gd name="T7" fmla="*/ 16426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"/>
                  </a:moveTo>
                  <a:lnTo>
                    <a:pt x="11093" y="21600"/>
                  </a:lnTo>
                  <a:lnTo>
                    <a:pt x="0" y="0"/>
                  </a:lnTo>
                  <a:lnTo>
                    <a:pt x="21599" y="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0676" name="AutoShape 20"/>
          <p:cNvSpPr>
            <a:spLocks/>
          </p:cNvSpPr>
          <p:nvPr/>
        </p:nvSpPr>
        <p:spPr bwMode="auto">
          <a:xfrm>
            <a:off x="5583055" y="2172306"/>
            <a:ext cx="1633206" cy="163320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solidFill>
                <a:srgbClr val="008FB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70677" name="AutoShape 21"/>
          <p:cNvSpPr>
            <a:spLocks/>
          </p:cNvSpPr>
          <p:nvPr/>
        </p:nvSpPr>
        <p:spPr bwMode="auto">
          <a:xfrm>
            <a:off x="5864324" y="2808751"/>
            <a:ext cx="1090757" cy="4067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50000"/>
              </a:lnSpc>
            </a:pPr>
            <a:r>
              <a:rPr lang="zh-CN" altLang="en-US" sz="20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" altLang="zh-CN" sz="20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78" name="AutoShape 22"/>
          <p:cNvSpPr>
            <a:spLocks/>
          </p:cNvSpPr>
          <p:nvPr/>
        </p:nvSpPr>
        <p:spPr bwMode="auto">
          <a:xfrm>
            <a:off x="7879253" y="2271086"/>
            <a:ext cx="279189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79" name="AutoShape 23"/>
          <p:cNvSpPr>
            <a:spLocks/>
          </p:cNvSpPr>
          <p:nvPr/>
        </p:nvSpPr>
        <p:spPr bwMode="auto">
          <a:xfrm>
            <a:off x="7879253" y="1961842"/>
            <a:ext cx="1430442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0" name="AutoShape 24"/>
          <p:cNvSpPr>
            <a:spLocks/>
          </p:cNvSpPr>
          <p:nvPr/>
        </p:nvSpPr>
        <p:spPr bwMode="auto">
          <a:xfrm>
            <a:off x="7879253" y="3654832"/>
            <a:ext cx="279189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1" name="AutoShape 25"/>
          <p:cNvSpPr>
            <a:spLocks/>
          </p:cNvSpPr>
          <p:nvPr/>
        </p:nvSpPr>
        <p:spPr bwMode="auto">
          <a:xfrm>
            <a:off x="7879253" y="3346426"/>
            <a:ext cx="1430442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2" name="AutoShape 26"/>
          <p:cNvSpPr>
            <a:spLocks/>
          </p:cNvSpPr>
          <p:nvPr/>
        </p:nvSpPr>
        <p:spPr bwMode="auto">
          <a:xfrm>
            <a:off x="7879253" y="5208512"/>
            <a:ext cx="279189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3" name="AutoShape 27"/>
          <p:cNvSpPr>
            <a:spLocks/>
          </p:cNvSpPr>
          <p:nvPr/>
        </p:nvSpPr>
        <p:spPr bwMode="auto">
          <a:xfrm>
            <a:off x="7879253" y="4900106"/>
            <a:ext cx="1430442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4" name="AutoShape 28"/>
          <p:cNvSpPr>
            <a:spLocks/>
          </p:cNvSpPr>
          <p:nvPr/>
        </p:nvSpPr>
        <p:spPr bwMode="auto">
          <a:xfrm>
            <a:off x="2036887" y="2266900"/>
            <a:ext cx="285973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5" name="AutoShape 29"/>
          <p:cNvSpPr>
            <a:spLocks/>
          </p:cNvSpPr>
          <p:nvPr/>
        </p:nvSpPr>
        <p:spPr bwMode="auto">
          <a:xfrm>
            <a:off x="2864115" y="1959749"/>
            <a:ext cx="2032509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/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6" name="AutoShape 30"/>
          <p:cNvSpPr>
            <a:spLocks/>
          </p:cNvSpPr>
          <p:nvPr/>
        </p:nvSpPr>
        <p:spPr bwMode="auto">
          <a:xfrm>
            <a:off x="2036887" y="3659855"/>
            <a:ext cx="285973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7" name="AutoShape 31"/>
          <p:cNvSpPr>
            <a:spLocks/>
          </p:cNvSpPr>
          <p:nvPr/>
        </p:nvSpPr>
        <p:spPr bwMode="auto">
          <a:xfrm>
            <a:off x="2864115" y="3352704"/>
            <a:ext cx="2032509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8" name="AutoShape 32"/>
          <p:cNvSpPr>
            <a:spLocks/>
          </p:cNvSpPr>
          <p:nvPr/>
        </p:nvSpPr>
        <p:spPr bwMode="auto">
          <a:xfrm>
            <a:off x="2036887" y="5231115"/>
            <a:ext cx="285973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689" name="AutoShape 33"/>
          <p:cNvSpPr>
            <a:spLocks/>
          </p:cNvSpPr>
          <p:nvPr/>
        </p:nvSpPr>
        <p:spPr bwMode="auto">
          <a:xfrm>
            <a:off x="2864115" y="4923964"/>
            <a:ext cx="2032509" cy="2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/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2" name="等腰三角形 31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49152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8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68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28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88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48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8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68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28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88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0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48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0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0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8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68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28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0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988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0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48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108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7" grpId="0" autoUpdateAnimBg="0"/>
      <p:bldP spid="70678" grpId="0" autoUpdateAnimBg="0"/>
      <p:bldP spid="70679" grpId="0" autoUpdateAnimBg="0"/>
      <p:bldP spid="70680" grpId="0" autoUpdateAnimBg="0"/>
      <p:bldP spid="70681" grpId="0" autoUpdateAnimBg="0"/>
      <p:bldP spid="70682" grpId="0" autoUpdateAnimBg="0"/>
      <p:bldP spid="70683" grpId="0" autoUpdateAnimBg="0"/>
      <p:bldP spid="70684" grpId="0" autoUpdateAnimBg="0"/>
      <p:bldP spid="70685" grpId="0" autoUpdateAnimBg="0"/>
      <p:bldP spid="70686" grpId="0" autoUpdateAnimBg="0"/>
      <p:bldP spid="70687" grpId="0" autoUpdateAnimBg="0"/>
      <p:bldP spid="70688" grpId="0" autoUpdateAnimBg="0"/>
      <p:bldP spid="70689" grpId="0" autoUpdateAnimBg="0"/>
      <p:bldP spid="36" grpId="0"/>
      <p:bldP spid="3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1529479" y="852739"/>
            <a:ext cx="4119693" cy="2045172"/>
            <a:chOff x="2875615" y="364103"/>
            <a:chExt cx="2929118" cy="1454633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4332935" y="364103"/>
              <a:ext cx="1444280" cy="297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1600" cy="28120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969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969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>
              <a:grpSpLocks/>
            </p:cNvGrpSpPr>
            <p:nvPr/>
          </p:nvGrpSpPr>
          <p:grpSpPr bwMode="auto">
            <a:xfrm>
              <a:off x="5125880" y="3275012"/>
              <a:ext cx="3303726" cy="883396"/>
              <a:chOff x="5125880" y="3227387"/>
              <a:chExt cx="3303726" cy="883396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5175094" y="3619499"/>
                <a:ext cx="3254512" cy="49128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125880" y="3227387"/>
                <a:ext cx="1444638" cy="29707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15" name="等腰三角形 14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76495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/>
          <p:cNvGrpSpPr/>
          <p:nvPr/>
        </p:nvGrpSpPr>
        <p:grpSpPr>
          <a:xfrm>
            <a:off x="6719480" y="2680221"/>
            <a:ext cx="1147730" cy="3255696"/>
            <a:chOff x="4839326" y="1246789"/>
            <a:chExt cx="1057635" cy="3000130"/>
          </a:xfrm>
          <a:solidFill>
            <a:schemeClr val="bg1">
              <a:lumMod val="75000"/>
            </a:schemeClr>
          </a:solidFill>
        </p:grpSpPr>
        <p:sp>
          <p:nvSpPr>
            <p:cNvPr id="5" name="Freeform 25"/>
            <p:cNvSpPr>
              <a:spLocks/>
            </p:cNvSpPr>
            <p:nvPr/>
          </p:nvSpPr>
          <p:spPr bwMode="auto">
            <a:xfrm>
              <a:off x="5364642" y="1246789"/>
              <a:ext cx="532319" cy="30001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1"/>
                </a:cxn>
                <a:cxn ang="0">
                  <a:pos x="12" y="395"/>
                </a:cxn>
                <a:cxn ang="0">
                  <a:pos x="33" y="470"/>
                </a:cxn>
                <a:cxn ang="0">
                  <a:pos x="41" y="505"/>
                </a:cxn>
                <a:cxn ang="0">
                  <a:pos x="55" y="577"/>
                </a:cxn>
                <a:cxn ang="0">
                  <a:pos x="54" y="619"/>
                </a:cxn>
                <a:cxn ang="0">
                  <a:pos x="67" y="628"/>
                </a:cxn>
                <a:cxn ang="0">
                  <a:pos x="90" y="621"/>
                </a:cxn>
                <a:cxn ang="0">
                  <a:pos x="76" y="604"/>
                </a:cxn>
                <a:cxn ang="0">
                  <a:pos x="79" y="548"/>
                </a:cxn>
                <a:cxn ang="0">
                  <a:pos x="66" y="469"/>
                </a:cxn>
                <a:cxn ang="0">
                  <a:pos x="63" y="441"/>
                </a:cxn>
                <a:cxn ang="0">
                  <a:pos x="62" y="405"/>
                </a:cxn>
                <a:cxn ang="0">
                  <a:pos x="61" y="315"/>
                </a:cxn>
                <a:cxn ang="0">
                  <a:pos x="48" y="226"/>
                </a:cxn>
                <a:cxn ang="0">
                  <a:pos x="60" y="191"/>
                </a:cxn>
                <a:cxn ang="0">
                  <a:pos x="67" y="222"/>
                </a:cxn>
                <a:cxn ang="0">
                  <a:pos x="85" y="293"/>
                </a:cxn>
                <a:cxn ang="0">
                  <a:pos x="87" y="325"/>
                </a:cxn>
                <a:cxn ang="0">
                  <a:pos x="85" y="342"/>
                </a:cxn>
                <a:cxn ang="0">
                  <a:pos x="86" y="350"/>
                </a:cxn>
                <a:cxn ang="0">
                  <a:pos x="82" y="351"/>
                </a:cxn>
                <a:cxn ang="0">
                  <a:pos x="87" y="364"/>
                </a:cxn>
                <a:cxn ang="0">
                  <a:pos x="104" y="358"/>
                </a:cxn>
                <a:cxn ang="0">
                  <a:pos x="111" y="344"/>
                </a:cxn>
                <a:cxn ang="0">
                  <a:pos x="107" y="323"/>
                </a:cxn>
                <a:cxn ang="0">
                  <a:pos x="105" y="280"/>
                </a:cxn>
                <a:cxn ang="0">
                  <a:pos x="95" y="220"/>
                </a:cxn>
                <a:cxn ang="0">
                  <a:pos x="85" y="162"/>
                </a:cxn>
                <a:cxn ang="0">
                  <a:pos x="60" y="106"/>
                </a:cxn>
                <a:cxn ang="0">
                  <a:pos x="21" y="74"/>
                </a:cxn>
                <a:cxn ang="0">
                  <a:pos x="23" y="64"/>
                </a:cxn>
                <a:cxn ang="0">
                  <a:pos x="26" y="63"/>
                </a:cxn>
                <a:cxn ang="0">
                  <a:pos x="30" y="54"/>
                </a:cxn>
                <a:cxn ang="0">
                  <a:pos x="29" y="39"/>
                </a:cxn>
                <a:cxn ang="0">
                  <a:pos x="25" y="10"/>
                </a:cxn>
                <a:cxn ang="0">
                  <a:pos x="0" y="0"/>
                </a:cxn>
              </a:cxnLst>
              <a:rect l="0" t="0" r="r" b="b"/>
              <a:pathLst>
                <a:path w="112" h="629">
                  <a:moveTo>
                    <a:pt x="0" y="0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41"/>
                    <a:pt x="3" y="374"/>
                    <a:pt x="12" y="395"/>
                  </a:cubicBezTo>
                  <a:cubicBezTo>
                    <a:pt x="20" y="416"/>
                    <a:pt x="25" y="459"/>
                    <a:pt x="33" y="470"/>
                  </a:cubicBezTo>
                  <a:cubicBezTo>
                    <a:pt x="42" y="481"/>
                    <a:pt x="40" y="490"/>
                    <a:pt x="41" y="505"/>
                  </a:cubicBezTo>
                  <a:cubicBezTo>
                    <a:pt x="42" y="520"/>
                    <a:pt x="55" y="557"/>
                    <a:pt x="55" y="577"/>
                  </a:cubicBezTo>
                  <a:cubicBezTo>
                    <a:pt x="56" y="597"/>
                    <a:pt x="53" y="612"/>
                    <a:pt x="54" y="619"/>
                  </a:cubicBezTo>
                  <a:cubicBezTo>
                    <a:pt x="54" y="627"/>
                    <a:pt x="55" y="629"/>
                    <a:pt x="67" y="628"/>
                  </a:cubicBezTo>
                  <a:cubicBezTo>
                    <a:pt x="78" y="626"/>
                    <a:pt x="92" y="627"/>
                    <a:pt x="90" y="621"/>
                  </a:cubicBezTo>
                  <a:cubicBezTo>
                    <a:pt x="88" y="616"/>
                    <a:pt x="76" y="617"/>
                    <a:pt x="76" y="604"/>
                  </a:cubicBezTo>
                  <a:cubicBezTo>
                    <a:pt x="75" y="591"/>
                    <a:pt x="75" y="585"/>
                    <a:pt x="79" y="548"/>
                  </a:cubicBezTo>
                  <a:cubicBezTo>
                    <a:pt x="82" y="511"/>
                    <a:pt x="78" y="483"/>
                    <a:pt x="66" y="469"/>
                  </a:cubicBezTo>
                  <a:cubicBezTo>
                    <a:pt x="66" y="469"/>
                    <a:pt x="68" y="453"/>
                    <a:pt x="63" y="441"/>
                  </a:cubicBezTo>
                  <a:cubicBezTo>
                    <a:pt x="58" y="429"/>
                    <a:pt x="61" y="424"/>
                    <a:pt x="62" y="405"/>
                  </a:cubicBezTo>
                  <a:cubicBezTo>
                    <a:pt x="62" y="387"/>
                    <a:pt x="67" y="352"/>
                    <a:pt x="61" y="315"/>
                  </a:cubicBezTo>
                  <a:cubicBezTo>
                    <a:pt x="56" y="277"/>
                    <a:pt x="43" y="243"/>
                    <a:pt x="48" y="226"/>
                  </a:cubicBezTo>
                  <a:cubicBezTo>
                    <a:pt x="54" y="209"/>
                    <a:pt x="60" y="191"/>
                    <a:pt x="60" y="191"/>
                  </a:cubicBezTo>
                  <a:cubicBezTo>
                    <a:pt x="60" y="191"/>
                    <a:pt x="67" y="212"/>
                    <a:pt x="67" y="222"/>
                  </a:cubicBezTo>
                  <a:cubicBezTo>
                    <a:pt x="67" y="232"/>
                    <a:pt x="78" y="278"/>
                    <a:pt x="85" y="293"/>
                  </a:cubicBezTo>
                  <a:cubicBezTo>
                    <a:pt x="92" y="308"/>
                    <a:pt x="89" y="320"/>
                    <a:pt x="87" y="325"/>
                  </a:cubicBezTo>
                  <a:cubicBezTo>
                    <a:pt x="85" y="330"/>
                    <a:pt x="83" y="337"/>
                    <a:pt x="85" y="342"/>
                  </a:cubicBezTo>
                  <a:cubicBezTo>
                    <a:pt x="86" y="347"/>
                    <a:pt x="86" y="350"/>
                    <a:pt x="86" y="350"/>
                  </a:cubicBezTo>
                  <a:cubicBezTo>
                    <a:pt x="86" y="350"/>
                    <a:pt x="84" y="348"/>
                    <a:pt x="82" y="351"/>
                  </a:cubicBezTo>
                  <a:cubicBezTo>
                    <a:pt x="81" y="353"/>
                    <a:pt x="82" y="360"/>
                    <a:pt x="87" y="364"/>
                  </a:cubicBezTo>
                  <a:cubicBezTo>
                    <a:pt x="93" y="368"/>
                    <a:pt x="98" y="365"/>
                    <a:pt x="104" y="358"/>
                  </a:cubicBezTo>
                  <a:cubicBezTo>
                    <a:pt x="109" y="352"/>
                    <a:pt x="112" y="351"/>
                    <a:pt x="111" y="344"/>
                  </a:cubicBezTo>
                  <a:cubicBezTo>
                    <a:pt x="110" y="337"/>
                    <a:pt x="108" y="329"/>
                    <a:pt x="107" y="323"/>
                  </a:cubicBezTo>
                  <a:cubicBezTo>
                    <a:pt x="107" y="317"/>
                    <a:pt x="106" y="297"/>
                    <a:pt x="105" y="280"/>
                  </a:cubicBezTo>
                  <a:cubicBezTo>
                    <a:pt x="104" y="263"/>
                    <a:pt x="101" y="238"/>
                    <a:pt x="95" y="220"/>
                  </a:cubicBezTo>
                  <a:cubicBezTo>
                    <a:pt x="88" y="201"/>
                    <a:pt x="83" y="176"/>
                    <a:pt x="85" y="162"/>
                  </a:cubicBezTo>
                  <a:cubicBezTo>
                    <a:pt x="86" y="148"/>
                    <a:pt x="87" y="112"/>
                    <a:pt x="60" y="106"/>
                  </a:cubicBezTo>
                  <a:cubicBezTo>
                    <a:pt x="34" y="100"/>
                    <a:pt x="21" y="91"/>
                    <a:pt x="21" y="74"/>
                  </a:cubicBezTo>
                  <a:cubicBezTo>
                    <a:pt x="21" y="74"/>
                    <a:pt x="21" y="68"/>
                    <a:pt x="23" y="64"/>
                  </a:cubicBezTo>
                  <a:cubicBezTo>
                    <a:pt x="23" y="64"/>
                    <a:pt x="24" y="65"/>
                    <a:pt x="26" y="63"/>
                  </a:cubicBezTo>
                  <a:cubicBezTo>
                    <a:pt x="27" y="62"/>
                    <a:pt x="27" y="57"/>
                    <a:pt x="30" y="54"/>
                  </a:cubicBezTo>
                  <a:cubicBezTo>
                    <a:pt x="33" y="50"/>
                    <a:pt x="35" y="41"/>
                    <a:pt x="29" y="39"/>
                  </a:cubicBezTo>
                  <a:cubicBezTo>
                    <a:pt x="29" y="39"/>
                    <a:pt x="32" y="19"/>
                    <a:pt x="25" y="10"/>
                  </a:cubicBezTo>
                  <a:cubicBezTo>
                    <a:pt x="18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4839326" y="1246789"/>
              <a:ext cx="534654" cy="3000130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341"/>
                </a:cxn>
                <a:cxn ang="0">
                  <a:pos x="100" y="395"/>
                </a:cxn>
                <a:cxn ang="0">
                  <a:pos x="78" y="470"/>
                </a:cxn>
                <a:cxn ang="0">
                  <a:pos x="71" y="505"/>
                </a:cxn>
                <a:cxn ang="0">
                  <a:pos x="56" y="577"/>
                </a:cxn>
                <a:cxn ang="0">
                  <a:pos x="58" y="619"/>
                </a:cxn>
                <a:cxn ang="0">
                  <a:pos x="45" y="628"/>
                </a:cxn>
                <a:cxn ang="0">
                  <a:pos x="22" y="621"/>
                </a:cxn>
                <a:cxn ang="0">
                  <a:pos x="36" y="604"/>
                </a:cxn>
                <a:cxn ang="0">
                  <a:pos x="33" y="548"/>
                </a:cxn>
                <a:cxn ang="0">
                  <a:pos x="45" y="469"/>
                </a:cxn>
                <a:cxn ang="0">
                  <a:pos x="49" y="441"/>
                </a:cxn>
                <a:cxn ang="0">
                  <a:pos x="50" y="405"/>
                </a:cxn>
                <a:cxn ang="0">
                  <a:pos x="50" y="315"/>
                </a:cxn>
                <a:cxn ang="0">
                  <a:pos x="63" y="226"/>
                </a:cxn>
                <a:cxn ang="0">
                  <a:pos x="52" y="191"/>
                </a:cxn>
                <a:cxn ang="0">
                  <a:pos x="45" y="222"/>
                </a:cxn>
                <a:cxn ang="0">
                  <a:pos x="27" y="293"/>
                </a:cxn>
                <a:cxn ang="0">
                  <a:pos x="24" y="325"/>
                </a:cxn>
                <a:cxn ang="0">
                  <a:pos x="27" y="342"/>
                </a:cxn>
                <a:cxn ang="0">
                  <a:pos x="26" y="350"/>
                </a:cxn>
                <a:cxn ang="0">
                  <a:pos x="29" y="351"/>
                </a:cxn>
                <a:cxn ang="0">
                  <a:pos x="24" y="364"/>
                </a:cxn>
                <a:cxn ang="0">
                  <a:pos x="8" y="358"/>
                </a:cxn>
                <a:cxn ang="0">
                  <a:pos x="1" y="344"/>
                </a:cxn>
                <a:cxn ang="0">
                  <a:pos x="4" y="323"/>
                </a:cxn>
                <a:cxn ang="0">
                  <a:pos x="7" y="280"/>
                </a:cxn>
                <a:cxn ang="0">
                  <a:pos x="17" y="220"/>
                </a:cxn>
                <a:cxn ang="0">
                  <a:pos x="27" y="162"/>
                </a:cxn>
                <a:cxn ang="0">
                  <a:pos x="51" y="106"/>
                </a:cxn>
                <a:cxn ang="0">
                  <a:pos x="91" y="74"/>
                </a:cxn>
                <a:cxn ang="0">
                  <a:pos x="89" y="64"/>
                </a:cxn>
                <a:cxn ang="0">
                  <a:pos x="86" y="63"/>
                </a:cxn>
                <a:cxn ang="0">
                  <a:pos x="81" y="54"/>
                </a:cxn>
                <a:cxn ang="0">
                  <a:pos x="83" y="39"/>
                </a:cxn>
                <a:cxn ang="0">
                  <a:pos x="87" y="10"/>
                </a:cxn>
                <a:cxn ang="0">
                  <a:pos x="112" y="0"/>
                </a:cxn>
              </a:cxnLst>
              <a:rect l="0" t="0" r="r" b="b"/>
              <a:pathLst>
                <a:path w="112" h="629">
                  <a:moveTo>
                    <a:pt x="112" y="0"/>
                  </a:moveTo>
                  <a:cubicBezTo>
                    <a:pt x="112" y="341"/>
                    <a:pt x="112" y="341"/>
                    <a:pt x="112" y="341"/>
                  </a:cubicBezTo>
                  <a:cubicBezTo>
                    <a:pt x="112" y="341"/>
                    <a:pt x="109" y="374"/>
                    <a:pt x="100" y="395"/>
                  </a:cubicBezTo>
                  <a:cubicBezTo>
                    <a:pt x="91" y="416"/>
                    <a:pt x="87" y="459"/>
                    <a:pt x="78" y="470"/>
                  </a:cubicBezTo>
                  <a:cubicBezTo>
                    <a:pt x="70" y="481"/>
                    <a:pt x="72" y="490"/>
                    <a:pt x="71" y="505"/>
                  </a:cubicBezTo>
                  <a:cubicBezTo>
                    <a:pt x="70" y="520"/>
                    <a:pt x="57" y="557"/>
                    <a:pt x="56" y="577"/>
                  </a:cubicBezTo>
                  <a:cubicBezTo>
                    <a:pt x="56" y="597"/>
                    <a:pt x="58" y="612"/>
                    <a:pt x="58" y="619"/>
                  </a:cubicBezTo>
                  <a:cubicBezTo>
                    <a:pt x="58" y="627"/>
                    <a:pt x="56" y="629"/>
                    <a:pt x="45" y="628"/>
                  </a:cubicBezTo>
                  <a:cubicBezTo>
                    <a:pt x="33" y="626"/>
                    <a:pt x="19" y="627"/>
                    <a:pt x="22" y="621"/>
                  </a:cubicBezTo>
                  <a:cubicBezTo>
                    <a:pt x="24" y="616"/>
                    <a:pt x="35" y="617"/>
                    <a:pt x="36" y="604"/>
                  </a:cubicBezTo>
                  <a:cubicBezTo>
                    <a:pt x="37" y="591"/>
                    <a:pt x="36" y="585"/>
                    <a:pt x="33" y="548"/>
                  </a:cubicBezTo>
                  <a:cubicBezTo>
                    <a:pt x="30" y="511"/>
                    <a:pt x="34" y="483"/>
                    <a:pt x="45" y="469"/>
                  </a:cubicBezTo>
                  <a:cubicBezTo>
                    <a:pt x="45" y="469"/>
                    <a:pt x="44" y="453"/>
                    <a:pt x="49" y="441"/>
                  </a:cubicBezTo>
                  <a:cubicBezTo>
                    <a:pt x="54" y="429"/>
                    <a:pt x="51" y="424"/>
                    <a:pt x="50" y="405"/>
                  </a:cubicBezTo>
                  <a:cubicBezTo>
                    <a:pt x="49" y="387"/>
                    <a:pt x="45" y="352"/>
                    <a:pt x="50" y="315"/>
                  </a:cubicBezTo>
                  <a:cubicBezTo>
                    <a:pt x="56" y="277"/>
                    <a:pt x="69" y="243"/>
                    <a:pt x="63" y="226"/>
                  </a:cubicBezTo>
                  <a:cubicBezTo>
                    <a:pt x="58" y="209"/>
                    <a:pt x="52" y="191"/>
                    <a:pt x="52" y="191"/>
                  </a:cubicBezTo>
                  <a:cubicBezTo>
                    <a:pt x="52" y="191"/>
                    <a:pt x="44" y="212"/>
                    <a:pt x="45" y="222"/>
                  </a:cubicBezTo>
                  <a:cubicBezTo>
                    <a:pt x="45" y="232"/>
                    <a:pt x="34" y="278"/>
                    <a:pt x="27" y="293"/>
                  </a:cubicBezTo>
                  <a:cubicBezTo>
                    <a:pt x="19" y="308"/>
                    <a:pt x="22" y="320"/>
                    <a:pt x="24" y="325"/>
                  </a:cubicBezTo>
                  <a:cubicBezTo>
                    <a:pt x="27" y="330"/>
                    <a:pt x="28" y="337"/>
                    <a:pt x="27" y="342"/>
                  </a:cubicBezTo>
                  <a:cubicBezTo>
                    <a:pt x="25" y="347"/>
                    <a:pt x="26" y="350"/>
                    <a:pt x="26" y="350"/>
                  </a:cubicBezTo>
                  <a:cubicBezTo>
                    <a:pt x="26" y="350"/>
                    <a:pt x="28" y="348"/>
                    <a:pt x="29" y="351"/>
                  </a:cubicBezTo>
                  <a:cubicBezTo>
                    <a:pt x="31" y="353"/>
                    <a:pt x="30" y="360"/>
                    <a:pt x="24" y="364"/>
                  </a:cubicBezTo>
                  <a:cubicBezTo>
                    <a:pt x="19" y="368"/>
                    <a:pt x="14" y="365"/>
                    <a:pt x="8" y="358"/>
                  </a:cubicBezTo>
                  <a:cubicBezTo>
                    <a:pt x="3" y="352"/>
                    <a:pt x="0" y="351"/>
                    <a:pt x="1" y="344"/>
                  </a:cubicBezTo>
                  <a:cubicBezTo>
                    <a:pt x="2" y="337"/>
                    <a:pt x="4" y="329"/>
                    <a:pt x="4" y="323"/>
                  </a:cubicBezTo>
                  <a:cubicBezTo>
                    <a:pt x="5" y="317"/>
                    <a:pt x="5" y="297"/>
                    <a:pt x="7" y="280"/>
                  </a:cubicBezTo>
                  <a:cubicBezTo>
                    <a:pt x="8" y="263"/>
                    <a:pt x="11" y="238"/>
                    <a:pt x="17" y="220"/>
                  </a:cubicBezTo>
                  <a:cubicBezTo>
                    <a:pt x="23" y="201"/>
                    <a:pt x="29" y="176"/>
                    <a:pt x="27" y="162"/>
                  </a:cubicBezTo>
                  <a:cubicBezTo>
                    <a:pt x="25" y="148"/>
                    <a:pt x="25" y="112"/>
                    <a:pt x="51" y="106"/>
                  </a:cubicBezTo>
                  <a:cubicBezTo>
                    <a:pt x="78" y="100"/>
                    <a:pt x="91" y="91"/>
                    <a:pt x="91" y="74"/>
                  </a:cubicBezTo>
                  <a:cubicBezTo>
                    <a:pt x="91" y="74"/>
                    <a:pt x="91" y="68"/>
                    <a:pt x="89" y="64"/>
                  </a:cubicBezTo>
                  <a:cubicBezTo>
                    <a:pt x="89" y="64"/>
                    <a:pt x="87" y="65"/>
                    <a:pt x="86" y="63"/>
                  </a:cubicBezTo>
                  <a:cubicBezTo>
                    <a:pt x="84" y="62"/>
                    <a:pt x="84" y="57"/>
                    <a:pt x="81" y="54"/>
                  </a:cubicBezTo>
                  <a:cubicBezTo>
                    <a:pt x="78" y="50"/>
                    <a:pt x="76" y="41"/>
                    <a:pt x="83" y="39"/>
                  </a:cubicBezTo>
                  <a:cubicBezTo>
                    <a:pt x="83" y="39"/>
                    <a:pt x="80" y="19"/>
                    <a:pt x="87" y="10"/>
                  </a:cubicBezTo>
                  <a:cubicBezTo>
                    <a:pt x="94" y="1"/>
                    <a:pt x="112" y="0"/>
                    <a:pt x="1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4991561" y="2680225"/>
            <a:ext cx="1289611" cy="3250630"/>
            <a:chOff x="3247039" y="1246789"/>
            <a:chExt cx="1188379" cy="2995461"/>
          </a:xfrm>
          <a:solidFill>
            <a:schemeClr val="bg1">
              <a:lumMod val="75000"/>
            </a:schemeClr>
          </a:solidFill>
        </p:grpSpPr>
        <p:sp>
          <p:nvSpPr>
            <p:cNvPr id="7" name="Freeform 27"/>
            <p:cNvSpPr>
              <a:spLocks/>
            </p:cNvSpPr>
            <p:nvPr/>
          </p:nvSpPr>
          <p:spPr bwMode="auto">
            <a:xfrm>
              <a:off x="3247039" y="1246789"/>
              <a:ext cx="593022" cy="2995461"/>
            </a:xfrm>
            <a:custGeom>
              <a:avLst/>
              <a:gdLst/>
              <a:ahLst/>
              <a:cxnLst>
                <a:cxn ang="0">
                  <a:pos x="97" y="37"/>
                </a:cxn>
                <a:cxn ang="0">
                  <a:pos x="96" y="54"/>
                </a:cxn>
                <a:cxn ang="0">
                  <a:pos x="99" y="59"/>
                </a:cxn>
                <a:cxn ang="0">
                  <a:pos x="108" y="78"/>
                </a:cxn>
                <a:cxn ang="0">
                  <a:pos x="60" y="118"/>
                </a:cxn>
                <a:cxn ang="0">
                  <a:pos x="47" y="180"/>
                </a:cxn>
                <a:cxn ang="0">
                  <a:pos x="33" y="254"/>
                </a:cxn>
                <a:cxn ang="0">
                  <a:pos x="24" y="301"/>
                </a:cxn>
                <a:cxn ang="0">
                  <a:pos x="11" y="311"/>
                </a:cxn>
                <a:cxn ang="0">
                  <a:pos x="5" y="323"/>
                </a:cxn>
                <a:cxn ang="0">
                  <a:pos x="13" y="321"/>
                </a:cxn>
                <a:cxn ang="0">
                  <a:pos x="2" y="346"/>
                </a:cxn>
                <a:cxn ang="0">
                  <a:pos x="4" y="351"/>
                </a:cxn>
                <a:cxn ang="0">
                  <a:pos x="15" y="332"/>
                </a:cxn>
                <a:cxn ang="0">
                  <a:pos x="11" y="355"/>
                </a:cxn>
                <a:cxn ang="0">
                  <a:pos x="22" y="333"/>
                </a:cxn>
                <a:cxn ang="0">
                  <a:pos x="20" y="354"/>
                </a:cxn>
                <a:cxn ang="0">
                  <a:pos x="28" y="333"/>
                </a:cxn>
                <a:cxn ang="0">
                  <a:pos x="28" y="349"/>
                </a:cxn>
                <a:cxn ang="0">
                  <a:pos x="35" y="333"/>
                </a:cxn>
                <a:cxn ang="0">
                  <a:pos x="40" y="306"/>
                </a:cxn>
                <a:cxn ang="0">
                  <a:pos x="65" y="228"/>
                </a:cxn>
                <a:cxn ang="0">
                  <a:pos x="76" y="169"/>
                </a:cxn>
                <a:cxn ang="0">
                  <a:pos x="80" y="254"/>
                </a:cxn>
                <a:cxn ang="0">
                  <a:pos x="68" y="341"/>
                </a:cxn>
                <a:cxn ang="0">
                  <a:pos x="76" y="462"/>
                </a:cxn>
                <a:cxn ang="0">
                  <a:pos x="86" y="575"/>
                </a:cxn>
                <a:cxn ang="0">
                  <a:pos x="81" y="619"/>
                </a:cxn>
                <a:cxn ang="0">
                  <a:pos x="85" y="628"/>
                </a:cxn>
                <a:cxn ang="0">
                  <a:pos x="106" y="628"/>
                </a:cxn>
                <a:cxn ang="0">
                  <a:pos x="109" y="607"/>
                </a:cxn>
                <a:cxn ang="0">
                  <a:pos x="106" y="558"/>
                </a:cxn>
                <a:cxn ang="0">
                  <a:pos x="110" y="479"/>
                </a:cxn>
                <a:cxn ang="0">
                  <a:pos x="115" y="418"/>
                </a:cxn>
                <a:cxn ang="0">
                  <a:pos x="125" y="326"/>
                </a:cxn>
                <a:cxn ang="0">
                  <a:pos x="125" y="0"/>
                </a:cxn>
                <a:cxn ang="0">
                  <a:pos x="97" y="37"/>
                </a:cxn>
              </a:cxnLst>
              <a:rect l="0" t="0" r="r" b="b"/>
              <a:pathLst>
                <a:path w="125" h="628">
                  <a:moveTo>
                    <a:pt x="97" y="37"/>
                  </a:moveTo>
                  <a:cubicBezTo>
                    <a:pt x="91" y="41"/>
                    <a:pt x="96" y="50"/>
                    <a:pt x="96" y="54"/>
                  </a:cubicBezTo>
                  <a:cubicBezTo>
                    <a:pt x="96" y="59"/>
                    <a:pt x="99" y="59"/>
                    <a:pt x="99" y="59"/>
                  </a:cubicBezTo>
                  <a:cubicBezTo>
                    <a:pt x="101" y="66"/>
                    <a:pt x="108" y="78"/>
                    <a:pt x="108" y="78"/>
                  </a:cubicBezTo>
                  <a:cubicBezTo>
                    <a:pt x="110" y="109"/>
                    <a:pt x="76" y="108"/>
                    <a:pt x="60" y="118"/>
                  </a:cubicBezTo>
                  <a:cubicBezTo>
                    <a:pt x="43" y="128"/>
                    <a:pt x="47" y="157"/>
                    <a:pt x="47" y="180"/>
                  </a:cubicBezTo>
                  <a:cubicBezTo>
                    <a:pt x="47" y="203"/>
                    <a:pt x="40" y="225"/>
                    <a:pt x="33" y="254"/>
                  </a:cubicBezTo>
                  <a:cubicBezTo>
                    <a:pt x="27" y="278"/>
                    <a:pt x="25" y="295"/>
                    <a:pt x="24" y="301"/>
                  </a:cubicBezTo>
                  <a:cubicBezTo>
                    <a:pt x="22" y="301"/>
                    <a:pt x="17" y="303"/>
                    <a:pt x="11" y="311"/>
                  </a:cubicBezTo>
                  <a:cubicBezTo>
                    <a:pt x="8" y="316"/>
                    <a:pt x="7" y="320"/>
                    <a:pt x="5" y="323"/>
                  </a:cubicBezTo>
                  <a:cubicBezTo>
                    <a:pt x="2" y="325"/>
                    <a:pt x="7" y="331"/>
                    <a:pt x="13" y="321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2" y="346"/>
                    <a:pt x="0" y="350"/>
                    <a:pt x="4" y="351"/>
                  </a:cubicBezTo>
                  <a:cubicBezTo>
                    <a:pt x="9" y="351"/>
                    <a:pt x="13" y="332"/>
                    <a:pt x="15" y="332"/>
                  </a:cubicBezTo>
                  <a:cubicBezTo>
                    <a:pt x="17" y="332"/>
                    <a:pt x="6" y="354"/>
                    <a:pt x="11" y="355"/>
                  </a:cubicBezTo>
                  <a:cubicBezTo>
                    <a:pt x="17" y="357"/>
                    <a:pt x="21" y="333"/>
                    <a:pt x="22" y="333"/>
                  </a:cubicBezTo>
                  <a:cubicBezTo>
                    <a:pt x="23" y="334"/>
                    <a:pt x="16" y="353"/>
                    <a:pt x="20" y="354"/>
                  </a:cubicBezTo>
                  <a:cubicBezTo>
                    <a:pt x="25" y="356"/>
                    <a:pt x="25" y="333"/>
                    <a:pt x="28" y="333"/>
                  </a:cubicBezTo>
                  <a:cubicBezTo>
                    <a:pt x="29" y="333"/>
                    <a:pt x="24" y="349"/>
                    <a:pt x="28" y="349"/>
                  </a:cubicBezTo>
                  <a:cubicBezTo>
                    <a:pt x="31" y="349"/>
                    <a:pt x="31" y="339"/>
                    <a:pt x="35" y="333"/>
                  </a:cubicBezTo>
                  <a:cubicBezTo>
                    <a:pt x="38" y="328"/>
                    <a:pt x="42" y="313"/>
                    <a:pt x="40" y="306"/>
                  </a:cubicBezTo>
                  <a:cubicBezTo>
                    <a:pt x="46" y="286"/>
                    <a:pt x="61" y="245"/>
                    <a:pt x="65" y="228"/>
                  </a:cubicBezTo>
                  <a:cubicBezTo>
                    <a:pt x="69" y="208"/>
                    <a:pt x="76" y="169"/>
                    <a:pt x="76" y="169"/>
                  </a:cubicBezTo>
                  <a:cubicBezTo>
                    <a:pt x="82" y="182"/>
                    <a:pt x="86" y="239"/>
                    <a:pt x="80" y="254"/>
                  </a:cubicBezTo>
                  <a:cubicBezTo>
                    <a:pt x="75" y="270"/>
                    <a:pt x="62" y="307"/>
                    <a:pt x="68" y="341"/>
                  </a:cubicBezTo>
                  <a:cubicBezTo>
                    <a:pt x="73" y="375"/>
                    <a:pt x="78" y="421"/>
                    <a:pt x="76" y="462"/>
                  </a:cubicBezTo>
                  <a:cubicBezTo>
                    <a:pt x="74" y="502"/>
                    <a:pt x="81" y="545"/>
                    <a:pt x="86" y="575"/>
                  </a:cubicBezTo>
                  <a:cubicBezTo>
                    <a:pt x="91" y="606"/>
                    <a:pt x="85" y="613"/>
                    <a:pt x="81" y="619"/>
                  </a:cubicBezTo>
                  <a:cubicBezTo>
                    <a:pt x="77" y="624"/>
                    <a:pt x="85" y="628"/>
                    <a:pt x="85" y="628"/>
                  </a:cubicBezTo>
                  <a:cubicBezTo>
                    <a:pt x="85" y="628"/>
                    <a:pt x="98" y="628"/>
                    <a:pt x="106" y="628"/>
                  </a:cubicBezTo>
                  <a:cubicBezTo>
                    <a:pt x="114" y="628"/>
                    <a:pt x="111" y="623"/>
                    <a:pt x="109" y="607"/>
                  </a:cubicBezTo>
                  <a:cubicBezTo>
                    <a:pt x="106" y="591"/>
                    <a:pt x="103" y="579"/>
                    <a:pt x="106" y="558"/>
                  </a:cubicBezTo>
                  <a:cubicBezTo>
                    <a:pt x="110" y="537"/>
                    <a:pt x="112" y="511"/>
                    <a:pt x="110" y="479"/>
                  </a:cubicBezTo>
                  <a:cubicBezTo>
                    <a:pt x="109" y="448"/>
                    <a:pt x="109" y="441"/>
                    <a:pt x="115" y="418"/>
                  </a:cubicBezTo>
                  <a:cubicBezTo>
                    <a:pt x="121" y="394"/>
                    <a:pt x="125" y="326"/>
                    <a:pt x="125" y="326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89" y="0"/>
                    <a:pt x="97" y="37"/>
                    <a:pt x="97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8"/>
            <p:cNvSpPr>
              <a:spLocks/>
            </p:cNvSpPr>
            <p:nvPr/>
          </p:nvSpPr>
          <p:spPr bwMode="auto">
            <a:xfrm>
              <a:off x="3840061" y="1246789"/>
              <a:ext cx="595357" cy="2995461"/>
            </a:xfrm>
            <a:custGeom>
              <a:avLst/>
              <a:gdLst/>
              <a:ahLst/>
              <a:cxnLst>
                <a:cxn ang="0">
                  <a:pos x="28" y="37"/>
                </a:cxn>
                <a:cxn ang="0">
                  <a:pos x="29" y="54"/>
                </a:cxn>
                <a:cxn ang="0">
                  <a:pos x="26" y="59"/>
                </a:cxn>
                <a:cxn ang="0">
                  <a:pos x="18" y="78"/>
                </a:cxn>
                <a:cxn ang="0">
                  <a:pos x="66" y="118"/>
                </a:cxn>
                <a:cxn ang="0">
                  <a:pos x="78" y="180"/>
                </a:cxn>
                <a:cxn ang="0">
                  <a:pos x="92" y="254"/>
                </a:cxn>
                <a:cxn ang="0">
                  <a:pos x="101" y="301"/>
                </a:cxn>
                <a:cxn ang="0">
                  <a:pos x="114" y="311"/>
                </a:cxn>
                <a:cxn ang="0">
                  <a:pos x="121" y="323"/>
                </a:cxn>
                <a:cxn ang="0">
                  <a:pos x="112" y="321"/>
                </a:cxn>
                <a:cxn ang="0">
                  <a:pos x="123" y="346"/>
                </a:cxn>
                <a:cxn ang="0">
                  <a:pos x="122" y="351"/>
                </a:cxn>
                <a:cxn ang="0">
                  <a:pos x="110" y="332"/>
                </a:cxn>
                <a:cxn ang="0">
                  <a:pos x="114" y="355"/>
                </a:cxn>
                <a:cxn ang="0">
                  <a:pos x="104" y="333"/>
                </a:cxn>
                <a:cxn ang="0">
                  <a:pos x="105" y="354"/>
                </a:cxn>
                <a:cxn ang="0">
                  <a:pos x="97" y="333"/>
                </a:cxn>
                <a:cxn ang="0">
                  <a:pos x="97" y="349"/>
                </a:cxn>
                <a:cxn ang="0">
                  <a:pos x="90" y="333"/>
                </a:cxn>
                <a:cxn ang="0">
                  <a:pos x="85" y="306"/>
                </a:cxn>
                <a:cxn ang="0">
                  <a:pos x="60" y="228"/>
                </a:cxn>
                <a:cxn ang="0">
                  <a:pos x="50" y="169"/>
                </a:cxn>
                <a:cxn ang="0">
                  <a:pos x="45" y="254"/>
                </a:cxn>
                <a:cxn ang="0">
                  <a:pos x="58" y="341"/>
                </a:cxn>
                <a:cxn ang="0">
                  <a:pos x="50" y="462"/>
                </a:cxn>
                <a:cxn ang="0">
                  <a:pos x="39" y="575"/>
                </a:cxn>
                <a:cxn ang="0">
                  <a:pos x="44" y="619"/>
                </a:cxn>
                <a:cxn ang="0">
                  <a:pos x="40" y="628"/>
                </a:cxn>
                <a:cxn ang="0">
                  <a:pos x="19" y="628"/>
                </a:cxn>
                <a:cxn ang="0">
                  <a:pos x="17" y="607"/>
                </a:cxn>
                <a:cxn ang="0">
                  <a:pos x="19" y="558"/>
                </a:cxn>
                <a:cxn ang="0">
                  <a:pos x="15" y="479"/>
                </a:cxn>
                <a:cxn ang="0">
                  <a:pos x="10" y="418"/>
                </a:cxn>
                <a:cxn ang="0">
                  <a:pos x="0" y="326"/>
                </a:cxn>
                <a:cxn ang="0">
                  <a:pos x="0" y="0"/>
                </a:cxn>
                <a:cxn ang="0">
                  <a:pos x="28" y="37"/>
                </a:cxn>
              </a:cxnLst>
              <a:rect l="0" t="0" r="r" b="b"/>
              <a:pathLst>
                <a:path w="125" h="628">
                  <a:moveTo>
                    <a:pt x="28" y="37"/>
                  </a:moveTo>
                  <a:cubicBezTo>
                    <a:pt x="34" y="41"/>
                    <a:pt x="30" y="50"/>
                    <a:pt x="29" y="54"/>
                  </a:cubicBezTo>
                  <a:cubicBezTo>
                    <a:pt x="29" y="59"/>
                    <a:pt x="26" y="59"/>
                    <a:pt x="26" y="59"/>
                  </a:cubicBezTo>
                  <a:cubicBezTo>
                    <a:pt x="24" y="66"/>
                    <a:pt x="18" y="78"/>
                    <a:pt x="18" y="78"/>
                  </a:cubicBezTo>
                  <a:cubicBezTo>
                    <a:pt x="15" y="109"/>
                    <a:pt x="49" y="108"/>
                    <a:pt x="66" y="118"/>
                  </a:cubicBezTo>
                  <a:cubicBezTo>
                    <a:pt x="82" y="128"/>
                    <a:pt x="78" y="157"/>
                    <a:pt x="78" y="180"/>
                  </a:cubicBezTo>
                  <a:cubicBezTo>
                    <a:pt x="78" y="203"/>
                    <a:pt x="86" y="225"/>
                    <a:pt x="92" y="254"/>
                  </a:cubicBezTo>
                  <a:cubicBezTo>
                    <a:pt x="98" y="278"/>
                    <a:pt x="100" y="295"/>
                    <a:pt x="101" y="301"/>
                  </a:cubicBezTo>
                  <a:cubicBezTo>
                    <a:pt x="103" y="301"/>
                    <a:pt x="108" y="303"/>
                    <a:pt x="114" y="311"/>
                  </a:cubicBezTo>
                  <a:cubicBezTo>
                    <a:pt x="117" y="316"/>
                    <a:pt x="118" y="320"/>
                    <a:pt x="121" y="323"/>
                  </a:cubicBezTo>
                  <a:cubicBezTo>
                    <a:pt x="123" y="325"/>
                    <a:pt x="118" y="331"/>
                    <a:pt x="112" y="321"/>
                  </a:cubicBezTo>
                  <a:cubicBezTo>
                    <a:pt x="123" y="346"/>
                    <a:pt x="123" y="346"/>
                    <a:pt x="123" y="346"/>
                  </a:cubicBezTo>
                  <a:cubicBezTo>
                    <a:pt x="123" y="346"/>
                    <a:pt x="125" y="350"/>
                    <a:pt x="122" y="351"/>
                  </a:cubicBezTo>
                  <a:cubicBezTo>
                    <a:pt x="117" y="351"/>
                    <a:pt x="112" y="332"/>
                    <a:pt x="110" y="332"/>
                  </a:cubicBezTo>
                  <a:cubicBezTo>
                    <a:pt x="109" y="332"/>
                    <a:pt x="119" y="354"/>
                    <a:pt x="114" y="355"/>
                  </a:cubicBezTo>
                  <a:cubicBezTo>
                    <a:pt x="108" y="357"/>
                    <a:pt x="105" y="333"/>
                    <a:pt x="104" y="333"/>
                  </a:cubicBezTo>
                  <a:cubicBezTo>
                    <a:pt x="102" y="334"/>
                    <a:pt x="110" y="353"/>
                    <a:pt x="105" y="354"/>
                  </a:cubicBezTo>
                  <a:cubicBezTo>
                    <a:pt x="100" y="356"/>
                    <a:pt x="100" y="333"/>
                    <a:pt x="97" y="333"/>
                  </a:cubicBezTo>
                  <a:cubicBezTo>
                    <a:pt x="96" y="333"/>
                    <a:pt x="101" y="349"/>
                    <a:pt x="97" y="349"/>
                  </a:cubicBezTo>
                  <a:cubicBezTo>
                    <a:pt x="94" y="349"/>
                    <a:pt x="94" y="339"/>
                    <a:pt x="90" y="333"/>
                  </a:cubicBezTo>
                  <a:cubicBezTo>
                    <a:pt x="87" y="328"/>
                    <a:pt x="83" y="313"/>
                    <a:pt x="85" y="306"/>
                  </a:cubicBezTo>
                  <a:cubicBezTo>
                    <a:pt x="79" y="286"/>
                    <a:pt x="64" y="245"/>
                    <a:pt x="60" y="228"/>
                  </a:cubicBezTo>
                  <a:cubicBezTo>
                    <a:pt x="56" y="208"/>
                    <a:pt x="50" y="169"/>
                    <a:pt x="50" y="169"/>
                  </a:cubicBezTo>
                  <a:cubicBezTo>
                    <a:pt x="43" y="182"/>
                    <a:pt x="40" y="239"/>
                    <a:pt x="45" y="254"/>
                  </a:cubicBezTo>
                  <a:cubicBezTo>
                    <a:pt x="50" y="270"/>
                    <a:pt x="63" y="307"/>
                    <a:pt x="58" y="341"/>
                  </a:cubicBezTo>
                  <a:cubicBezTo>
                    <a:pt x="52" y="375"/>
                    <a:pt x="48" y="421"/>
                    <a:pt x="50" y="462"/>
                  </a:cubicBezTo>
                  <a:cubicBezTo>
                    <a:pt x="51" y="502"/>
                    <a:pt x="45" y="545"/>
                    <a:pt x="39" y="575"/>
                  </a:cubicBezTo>
                  <a:cubicBezTo>
                    <a:pt x="34" y="606"/>
                    <a:pt x="40" y="613"/>
                    <a:pt x="44" y="619"/>
                  </a:cubicBezTo>
                  <a:cubicBezTo>
                    <a:pt x="48" y="624"/>
                    <a:pt x="40" y="628"/>
                    <a:pt x="40" y="628"/>
                  </a:cubicBezTo>
                  <a:cubicBezTo>
                    <a:pt x="40" y="628"/>
                    <a:pt x="27" y="628"/>
                    <a:pt x="19" y="628"/>
                  </a:cubicBezTo>
                  <a:cubicBezTo>
                    <a:pt x="12" y="628"/>
                    <a:pt x="14" y="623"/>
                    <a:pt x="17" y="607"/>
                  </a:cubicBezTo>
                  <a:cubicBezTo>
                    <a:pt x="19" y="591"/>
                    <a:pt x="22" y="579"/>
                    <a:pt x="19" y="558"/>
                  </a:cubicBezTo>
                  <a:cubicBezTo>
                    <a:pt x="16" y="537"/>
                    <a:pt x="13" y="511"/>
                    <a:pt x="15" y="479"/>
                  </a:cubicBezTo>
                  <a:cubicBezTo>
                    <a:pt x="17" y="448"/>
                    <a:pt x="16" y="441"/>
                    <a:pt x="10" y="418"/>
                  </a:cubicBezTo>
                  <a:cubicBezTo>
                    <a:pt x="4" y="394"/>
                    <a:pt x="0" y="326"/>
                    <a:pt x="0" y="3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28" y="37"/>
                    <a:pt x="28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>
            <a:grpSpLocks noChangeAspect="1"/>
          </p:cNvGrpSpPr>
          <p:nvPr/>
        </p:nvGrpSpPr>
        <p:grpSpPr>
          <a:xfrm>
            <a:off x="4303922" y="2617730"/>
            <a:ext cx="472610" cy="472610"/>
            <a:chOff x="2485261" y="1052590"/>
            <a:chExt cx="604874" cy="604874"/>
          </a:xfrm>
        </p:grpSpPr>
        <p:grpSp>
          <p:nvGrpSpPr>
            <p:cNvPr id="22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20" name="Freeform 94"/>
              <p:cNvSpPr>
                <a:spLocks/>
              </p:cNvSpPr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95"/>
              <p:cNvSpPr>
                <a:spLocks/>
              </p:cNvSpPr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4303922" y="3190499"/>
            <a:ext cx="472610" cy="472610"/>
            <a:chOff x="1450163" y="1163222"/>
            <a:chExt cx="604874" cy="604874"/>
          </a:xfrm>
        </p:grpSpPr>
        <p:sp>
          <p:nvSpPr>
            <p:cNvPr id="18" name="Freeform 128"/>
            <p:cNvSpPr>
              <a:spLocks/>
            </p:cNvSpPr>
            <p:nvPr/>
          </p:nvSpPr>
          <p:spPr bwMode="auto">
            <a:xfrm>
              <a:off x="1585913" y="1270397"/>
              <a:ext cx="333374" cy="390524"/>
            </a:xfrm>
            <a:custGeom>
              <a:avLst/>
              <a:gdLst/>
              <a:ahLst/>
              <a:cxnLst>
                <a:cxn ang="0">
                  <a:pos x="94" y="45"/>
                </a:cxn>
                <a:cxn ang="0">
                  <a:pos x="99" y="92"/>
                </a:cxn>
                <a:cxn ang="0">
                  <a:pos x="71" y="118"/>
                </a:cxn>
                <a:cxn ang="0">
                  <a:pos x="10" y="116"/>
                </a:cxn>
                <a:cxn ang="0">
                  <a:pos x="24" y="62"/>
                </a:cxn>
                <a:cxn ang="0">
                  <a:pos x="44" y="48"/>
                </a:cxn>
                <a:cxn ang="0">
                  <a:pos x="45" y="42"/>
                </a:cxn>
                <a:cxn ang="0">
                  <a:pos x="28" y="40"/>
                </a:cxn>
                <a:cxn ang="0">
                  <a:pos x="32" y="25"/>
                </a:cxn>
                <a:cxn ang="0">
                  <a:pos x="43" y="28"/>
                </a:cxn>
                <a:cxn ang="0">
                  <a:pos x="37" y="14"/>
                </a:cxn>
                <a:cxn ang="0">
                  <a:pos x="45" y="7"/>
                </a:cxn>
                <a:cxn ang="0">
                  <a:pos x="45" y="3"/>
                </a:cxn>
                <a:cxn ang="0">
                  <a:pos x="48" y="1"/>
                </a:cxn>
                <a:cxn ang="0">
                  <a:pos x="52" y="3"/>
                </a:cxn>
                <a:cxn ang="0">
                  <a:pos x="53" y="6"/>
                </a:cxn>
                <a:cxn ang="0">
                  <a:pos x="55" y="6"/>
                </a:cxn>
                <a:cxn ang="0">
                  <a:pos x="56" y="2"/>
                </a:cxn>
                <a:cxn ang="0">
                  <a:pos x="59" y="1"/>
                </a:cxn>
                <a:cxn ang="0">
                  <a:pos x="62" y="4"/>
                </a:cxn>
                <a:cxn ang="0">
                  <a:pos x="62" y="8"/>
                </a:cxn>
                <a:cxn ang="0">
                  <a:pos x="67" y="9"/>
                </a:cxn>
                <a:cxn ang="0">
                  <a:pos x="69" y="4"/>
                </a:cxn>
                <a:cxn ang="0">
                  <a:pos x="76" y="7"/>
                </a:cxn>
                <a:cxn ang="0">
                  <a:pos x="76" y="19"/>
                </a:cxn>
                <a:cxn ang="0">
                  <a:pos x="80" y="33"/>
                </a:cxn>
                <a:cxn ang="0">
                  <a:pos x="79" y="18"/>
                </a:cxn>
                <a:cxn ang="0">
                  <a:pos x="86" y="17"/>
                </a:cxn>
                <a:cxn ang="0">
                  <a:pos x="89" y="26"/>
                </a:cxn>
                <a:cxn ang="0">
                  <a:pos x="91" y="18"/>
                </a:cxn>
                <a:cxn ang="0">
                  <a:pos x="96" y="17"/>
                </a:cxn>
                <a:cxn ang="0">
                  <a:pos x="99" y="21"/>
                </a:cxn>
                <a:cxn ang="0">
                  <a:pos x="94" y="45"/>
                </a:cxn>
              </a:cxnLst>
              <a:rect l="0" t="0" r="r" b="b"/>
              <a:pathLst>
                <a:path w="114" h="133">
                  <a:moveTo>
                    <a:pt x="94" y="45"/>
                  </a:moveTo>
                  <a:cubicBezTo>
                    <a:pt x="94" y="45"/>
                    <a:pt x="114" y="65"/>
                    <a:pt x="99" y="92"/>
                  </a:cubicBezTo>
                  <a:cubicBezTo>
                    <a:pt x="99" y="92"/>
                    <a:pt x="96" y="105"/>
                    <a:pt x="71" y="118"/>
                  </a:cubicBezTo>
                  <a:cubicBezTo>
                    <a:pt x="46" y="130"/>
                    <a:pt x="20" y="133"/>
                    <a:pt x="10" y="116"/>
                  </a:cubicBezTo>
                  <a:cubicBezTo>
                    <a:pt x="0" y="98"/>
                    <a:pt x="18" y="67"/>
                    <a:pt x="24" y="62"/>
                  </a:cubicBezTo>
                  <a:cubicBezTo>
                    <a:pt x="24" y="62"/>
                    <a:pt x="26" y="51"/>
                    <a:pt x="44" y="48"/>
                  </a:cubicBezTo>
                  <a:cubicBezTo>
                    <a:pt x="44" y="48"/>
                    <a:pt x="51" y="42"/>
                    <a:pt x="45" y="42"/>
                  </a:cubicBezTo>
                  <a:cubicBezTo>
                    <a:pt x="38" y="43"/>
                    <a:pt x="29" y="43"/>
                    <a:pt x="28" y="40"/>
                  </a:cubicBezTo>
                  <a:cubicBezTo>
                    <a:pt x="27" y="37"/>
                    <a:pt x="28" y="26"/>
                    <a:pt x="32" y="25"/>
                  </a:cubicBezTo>
                  <a:cubicBezTo>
                    <a:pt x="36" y="24"/>
                    <a:pt x="43" y="28"/>
                    <a:pt x="43" y="28"/>
                  </a:cubicBezTo>
                  <a:cubicBezTo>
                    <a:pt x="43" y="28"/>
                    <a:pt x="48" y="17"/>
                    <a:pt x="37" y="14"/>
                  </a:cubicBezTo>
                  <a:cubicBezTo>
                    <a:pt x="37" y="14"/>
                    <a:pt x="38" y="6"/>
                    <a:pt x="45" y="7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6" y="1"/>
                    <a:pt x="48" y="1"/>
                  </a:cubicBezTo>
                  <a:cubicBezTo>
                    <a:pt x="51" y="1"/>
                    <a:pt x="52" y="3"/>
                    <a:pt x="52" y="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0"/>
                    <a:pt x="59" y="1"/>
                  </a:cubicBezTo>
                  <a:cubicBezTo>
                    <a:pt x="63" y="2"/>
                    <a:pt x="62" y="4"/>
                    <a:pt x="62" y="4"/>
                  </a:cubicBezTo>
                  <a:cubicBezTo>
                    <a:pt x="62" y="4"/>
                    <a:pt x="62" y="8"/>
                    <a:pt x="62" y="8"/>
                  </a:cubicBezTo>
                  <a:cubicBezTo>
                    <a:pt x="62" y="8"/>
                    <a:pt x="65" y="11"/>
                    <a:pt x="67" y="9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4" y="2"/>
                    <a:pt x="76" y="7"/>
                  </a:cubicBezTo>
                  <a:cubicBezTo>
                    <a:pt x="76" y="7"/>
                    <a:pt x="71" y="14"/>
                    <a:pt x="76" y="19"/>
                  </a:cubicBezTo>
                  <a:cubicBezTo>
                    <a:pt x="76" y="19"/>
                    <a:pt x="80" y="24"/>
                    <a:pt x="80" y="33"/>
                  </a:cubicBezTo>
                  <a:cubicBezTo>
                    <a:pt x="80" y="33"/>
                    <a:pt x="81" y="22"/>
                    <a:pt x="79" y="18"/>
                  </a:cubicBezTo>
                  <a:cubicBezTo>
                    <a:pt x="79" y="18"/>
                    <a:pt x="82" y="15"/>
                    <a:pt x="86" y="17"/>
                  </a:cubicBezTo>
                  <a:cubicBezTo>
                    <a:pt x="86" y="17"/>
                    <a:pt x="86" y="25"/>
                    <a:pt x="89" y="26"/>
                  </a:cubicBezTo>
                  <a:cubicBezTo>
                    <a:pt x="91" y="26"/>
                    <a:pt x="91" y="18"/>
                    <a:pt x="91" y="18"/>
                  </a:cubicBezTo>
                  <a:cubicBezTo>
                    <a:pt x="91" y="18"/>
                    <a:pt x="92" y="16"/>
                    <a:pt x="96" y="17"/>
                  </a:cubicBezTo>
                  <a:cubicBezTo>
                    <a:pt x="100" y="18"/>
                    <a:pt x="99" y="21"/>
                    <a:pt x="99" y="21"/>
                  </a:cubicBezTo>
                  <a:cubicBezTo>
                    <a:pt x="99" y="21"/>
                    <a:pt x="86" y="31"/>
                    <a:pt x="94" y="45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ev01"/>
            <p:cNvSpPr>
              <a:spLocks noChangeAspect="1"/>
            </p:cNvSpPr>
            <p:nvPr/>
          </p:nvSpPr>
          <p:spPr>
            <a:xfrm>
              <a:off x="1450163" y="1163222"/>
              <a:ext cx="604874" cy="60487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>
            <a:grpSpLocks noChangeAspect="1"/>
          </p:cNvGrpSpPr>
          <p:nvPr/>
        </p:nvGrpSpPr>
        <p:grpSpPr>
          <a:xfrm>
            <a:off x="4303922" y="3763269"/>
            <a:ext cx="472610" cy="472610"/>
            <a:chOff x="1450163" y="1941736"/>
            <a:chExt cx="604874" cy="604874"/>
          </a:xfrm>
        </p:grpSpPr>
        <p:grpSp>
          <p:nvGrpSpPr>
            <p:cNvPr id="11" name="Group 10"/>
            <p:cNvGrpSpPr/>
            <p:nvPr/>
          </p:nvGrpSpPr>
          <p:grpSpPr>
            <a:xfrm>
              <a:off x="1517738" y="2053585"/>
              <a:ext cx="487363" cy="363538"/>
              <a:chOff x="1320094" y="1424694"/>
              <a:chExt cx="487363" cy="363538"/>
            </a:xfrm>
            <a:solidFill>
              <a:schemeClr val="accent3"/>
            </a:solidFill>
          </p:grpSpPr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1320094" y="1424694"/>
                <a:ext cx="487363" cy="363538"/>
              </a:xfrm>
              <a:custGeom>
                <a:avLst/>
                <a:gdLst/>
                <a:ahLst/>
                <a:cxnLst>
                  <a:cxn ang="0">
                    <a:pos x="108" y="17"/>
                  </a:cxn>
                  <a:cxn ang="0">
                    <a:pos x="92" y="17"/>
                  </a:cxn>
                  <a:cxn ang="0">
                    <a:pos x="92" y="46"/>
                  </a:cxn>
                  <a:cxn ang="0">
                    <a:pos x="87" y="41"/>
                  </a:cxn>
                  <a:cxn ang="0">
                    <a:pos x="87" y="36"/>
                  </a:cxn>
                  <a:cxn ang="0">
                    <a:pos x="78" y="36"/>
                  </a:cxn>
                  <a:cxn ang="0">
                    <a:pos x="78" y="41"/>
                  </a:cxn>
                  <a:cxn ang="0">
                    <a:pos x="73" y="46"/>
                  </a:cxn>
                  <a:cxn ang="0">
                    <a:pos x="73" y="17"/>
                  </a:cxn>
                  <a:cxn ang="0">
                    <a:pos x="57" y="17"/>
                  </a:cxn>
                  <a:cxn ang="0">
                    <a:pos x="24" y="115"/>
                  </a:cxn>
                  <a:cxn ang="0">
                    <a:pos x="45" y="110"/>
                  </a:cxn>
                  <a:cxn ang="0">
                    <a:pos x="73" y="94"/>
                  </a:cxn>
                  <a:cxn ang="0">
                    <a:pos x="73" y="52"/>
                  </a:cxn>
                  <a:cxn ang="0">
                    <a:pos x="83" y="42"/>
                  </a:cxn>
                  <a:cxn ang="0">
                    <a:pos x="92" y="52"/>
                  </a:cxn>
                  <a:cxn ang="0">
                    <a:pos x="92" y="94"/>
                  </a:cxn>
                  <a:cxn ang="0">
                    <a:pos x="120" y="110"/>
                  </a:cxn>
                  <a:cxn ang="0">
                    <a:pos x="142" y="115"/>
                  </a:cxn>
                  <a:cxn ang="0">
                    <a:pos x="108" y="17"/>
                  </a:cxn>
                </a:cxnLst>
                <a:rect l="0" t="0" r="r" b="b"/>
                <a:pathLst>
                  <a:path w="166" h="124">
                    <a:moveTo>
                      <a:pt x="108" y="17"/>
                    </a:moveTo>
                    <a:cubicBezTo>
                      <a:pt x="92" y="0"/>
                      <a:pt x="92" y="17"/>
                      <a:pt x="92" y="17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78" y="36"/>
                      <a:pt x="78" y="36"/>
                      <a:pt x="78" y="36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0"/>
                      <a:pt x="57" y="17"/>
                    </a:cubicBezTo>
                    <a:cubicBezTo>
                      <a:pt x="57" y="17"/>
                      <a:pt x="0" y="77"/>
                      <a:pt x="24" y="115"/>
                    </a:cubicBezTo>
                    <a:cubicBezTo>
                      <a:pt x="26" y="119"/>
                      <a:pt x="36" y="124"/>
                      <a:pt x="45" y="110"/>
                    </a:cubicBezTo>
                    <a:cubicBezTo>
                      <a:pt x="50" y="104"/>
                      <a:pt x="70" y="116"/>
                      <a:pt x="73" y="94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5" y="116"/>
                      <a:pt x="115" y="104"/>
                      <a:pt x="120" y="110"/>
                    </a:cubicBezTo>
                    <a:cubicBezTo>
                      <a:pt x="130" y="124"/>
                      <a:pt x="139" y="119"/>
                      <a:pt x="142" y="115"/>
                    </a:cubicBezTo>
                    <a:cubicBezTo>
                      <a:pt x="166" y="77"/>
                      <a:pt x="108" y="17"/>
                      <a:pt x="108" y="1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1539875" y="1450975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>
                <a:off x="1539875" y="1481138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6"/>
              <p:cNvSpPr>
                <a:spLocks noChangeArrowheads="1"/>
              </p:cNvSpPr>
              <p:nvPr/>
            </p:nvSpPr>
            <p:spPr bwMode="auto">
              <a:xfrm>
                <a:off x="1539875" y="1509713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Sev01"/>
            <p:cNvSpPr>
              <a:spLocks noChangeAspect="1"/>
            </p:cNvSpPr>
            <p:nvPr/>
          </p:nvSpPr>
          <p:spPr>
            <a:xfrm>
              <a:off x="1450163" y="1941736"/>
              <a:ext cx="604874" cy="60487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>
            <a:grpSpLocks noChangeAspect="1"/>
          </p:cNvGrpSpPr>
          <p:nvPr/>
        </p:nvGrpSpPr>
        <p:grpSpPr>
          <a:xfrm>
            <a:off x="4303922" y="4336038"/>
            <a:ext cx="472610" cy="472610"/>
            <a:chOff x="1450163" y="2622755"/>
            <a:chExt cx="604874" cy="604874"/>
          </a:xfrm>
        </p:grpSpPr>
        <p:sp>
          <p:nvSpPr>
            <p:cNvPr id="16" name="Freeform 126"/>
            <p:cNvSpPr>
              <a:spLocks/>
            </p:cNvSpPr>
            <p:nvPr/>
          </p:nvSpPr>
          <p:spPr bwMode="auto">
            <a:xfrm>
              <a:off x="1571192" y="2783279"/>
              <a:ext cx="389900" cy="296526"/>
            </a:xfrm>
            <a:custGeom>
              <a:avLst/>
              <a:gdLst/>
              <a:ahLst/>
              <a:cxnLst>
                <a:cxn ang="0">
                  <a:pos x="95" y="11"/>
                </a:cxn>
                <a:cxn ang="0">
                  <a:pos x="76" y="7"/>
                </a:cxn>
                <a:cxn ang="0">
                  <a:pos x="54" y="9"/>
                </a:cxn>
                <a:cxn ang="0">
                  <a:pos x="13" y="28"/>
                </a:cxn>
                <a:cxn ang="0">
                  <a:pos x="6" y="84"/>
                </a:cxn>
                <a:cxn ang="0">
                  <a:pos x="6" y="116"/>
                </a:cxn>
                <a:cxn ang="0">
                  <a:pos x="38" y="107"/>
                </a:cxn>
                <a:cxn ang="0">
                  <a:pos x="72" y="100"/>
                </a:cxn>
                <a:cxn ang="0">
                  <a:pos x="99" y="74"/>
                </a:cxn>
                <a:cxn ang="0">
                  <a:pos x="126" y="62"/>
                </a:cxn>
                <a:cxn ang="0">
                  <a:pos x="141" y="51"/>
                </a:cxn>
                <a:cxn ang="0">
                  <a:pos x="152" y="33"/>
                </a:cxn>
                <a:cxn ang="0">
                  <a:pos x="162" y="9"/>
                </a:cxn>
                <a:cxn ang="0">
                  <a:pos x="130" y="9"/>
                </a:cxn>
                <a:cxn ang="0">
                  <a:pos x="95" y="11"/>
                </a:cxn>
              </a:cxnLst>
              <a:rect l="0" t="0" r="r" b="b"/>
              <a:pathLst>
                <a:path w="167" h="127">
                  <a:moveTo>
                    <a:pt x="95" y="11"/>
                  </a:moveTo>
                  <a:cubicBezTo>
                    <a:pt x="95" y="11"/>
                    <a:pt x="89" y="6"/>
                    <a:pt x="76" y="7"/>
                  </a:cubicBezTo>
                  <a:cubicBezTo>
                    <a:pt x="63" y="7"/>
                    <a:pt x="60" y="9"/>
                    <a:pt x="54" y="9"/>
                  </a:cubicBezTo>
                  <a:cubicBezTo>
                    <a:pt x="48" y="10"/>
                    <a:pt x="25" y="10"/>
                    <a:pt x="13" y="28"/>
                  </a:cubicBezTo>
                  <a:cubicBezTo>
                    <a:pt x="1" y="46"/>
                    <a:pt x="0" y="73"/>
                    <a:pt x="6" y="84"/>
                  </a:cubicBezTo>
                  <a:cubicBezTo>
                    <a:pt x="6" y="84"/>
                    <a:pt x="11" y="109"/>
                    <a:pt x="6" y="116"/>
                  </a:cubicBezTo>
                  <a:cubicBezTo>
                    <a:pt x="6" y="116"/>
                    <a:pt x="6" y="127"/>
                    <a:pt x="38" y="107"/>
                  </a:cubicBezTo>
                  <a:cubicBezTo>
                    <a:pt x="38" y="107"/>
                    <a:pt x="62" y="108"/>
                    <a:pt x="72" y="100"/>
                  </a:cubicBezTo>
                  <a:cubicBezTo>
                    <a:pt x="83" y="93"/>
                    <a:pt x="99" y="74"/>
                    <a:pt x="99" y="74"/>
                  </a:cubicBezTo>
                  <a:cubicBezTo>
                    <a:pt x="99" y="74"/>
                    <a:pt x="124" y="66"/>
                    <a:pt x="126" y="62"/>
                  </a:cubicBezTo>
                  <a:cubicBezTo>
                    <a:pt x="128" y="58"/>
                    <a:pt x="139" y="51"/>
                    <a:pt x="141" y="51"/>
                  </a:cubicBezTo>
                  <a:cubicBezTo>
                    <a:pt x="144" y="50"/>
                    <a:pt x="149" y="37"/>
                    <a:pt x="152" y="33"/>
                  </a:cubicBezTo>
                  <a:cubicBezTo>
                    <a:pt x="155" y="29"/>
                    <a:pt x="167" y="19"/>
                    <a:pt x="162" y="9"/>
                  </a:cubicBezTo>
                  <a:cubicBezTo>
                    <a:pt x="157" y="0"/>
                    <a:pt x="138" y="9"/>
                    <a:pt x="130" y="9"/>
                  </a:cubicBezTo>
                  <a:cubicBezTo>
                    <a:pt x="122" y="10"/>
                    <a:pt x="106" y="4"/>
                    <a:pt x="95" y="11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ev01"/>
            <p:cNvSpPr>
              <a:spLocks noChangeAspect="1"/>
            </p:cNvSpPr>
            <p:nvPr/>
          </p:nvSpPr>
          <p:spPr>
            <a:xfrm>
              <a:off x="1450163" y="2622755"/>
              <a:ext cx="604874" cy="604874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4303922" y="5481575"/>
            <a:ext cx="472610" cy="472610"/>
            <a:chOff x="1435082" y="3463355"/>
            <a:chExt cx="604874" cy="604874"/>
          </a:xfrm>
        </p:grpSpPr>
        <p:sp>
          <p:nvSpPr>
            <p:cNvPr id="17" name="Freeform 127"/>
            <p:cNvSpPr>
              <a:spLocks/>
            </p:cNvSpPr>
            <p:nvPr/>
          </p:nvSpPr>
          <p:spPr bwMode="auto">
            <a:xfrm>
              <a:off x="1520897" y="3597587"/>
              <a:ext cx="430213" cy="373063"/>
            </a:xfrm>
            <a:custGeom>
              <a:avLst/>
              <a:gdLst/>
              <a:ahLst/>
              <a:cxnLst>
                <a:cxn ang="0">
                  <a:pos x="147" y="45"/>
                </a:cxn>
                <a:cxn ang="0">
                  <a:pos x="145" y="31"/>
                </a:cxn>
                <a:cxn ang="0">
                  <a:pos x="140" y="16"/>
                </a:cxn>
                <a:cxn ang="0">
                  <a:pos x="109" y="10"/>
                </a:cxn>
                <a:cxn ang="0">
                  <a:pos x="96" y="15"/>
                </a:cxn>
                <a:cxn ang="0">
                  <a:pos x="81" y="17"/>
                </a:cxn>
                <a:cxn ang="0">
                  <a:pos x="66" y="17"/>
                </a:cxn>
                <a:cxn ang="0">
                  <a:pos x="52" y="15"/>
                </a:cxn>
                <a:cxn ang="0">
                  <a:pos x="43" y="11"/>
                </a:cxn>
                <a:cxn ang="0">
                  <a:pos x="16" y="14"/>
                </a:cxn>
                <a:cxn ang="0">
                  <a:pos x="9" y="32"/>
                </a:cxn>
                <a:cxn ang="0">
                  <a:pos x="3" y="43"/>
                </a:cxn>
                <a:cxn ang="0">
                  <a:pos x="4" y="63"/>
                </a:cxn>
                <a:cxn ang="0">
                  <a:pos x="6" y="78"/>
                </a:cxn>
                <a:cxn ang="0">
                  <a:pos x="23" y="99"/>
                </a:cxn>
                <a:cxn ang="0">
                  <a:pos x="35" y="70"/>
                </a:cxn>
                <a:cxn ang="0">
                  <a:pos x="32" y="58"/>
                </a:cxn>
                <a:cxn ang="0">
                  <a:pos x="30" y="44"/>
                </a:cxn>
                <a:cxn ang="0">
                  <a:pos x="29" y="36"/>
                </a:cxn>
                <a:cxn ang="0">
                  <a:pos x="36" y="30"/>
                </a:cxn>
                <a:cxn ang="0">
                  <a:pos x="46" y="32"/>
                </a:cxn>
                <a:cxn ang="0">
                  <a:pos x="65" y="36"/>
                </a:cxn>
                <a:cxn ang="0">
                  <a:pos x="82" y="36"/>
                </a:cxn>
                <a:cxn ang="0">
                  <a:pos x="102" y="31"/>
                </a:cxn>
                <a:cxn ang="0">
                  <a:pos x="114" y="28"/>
                </a:cxn>
                <a:cxn ang="0">
                  <a:pos x="122" y="38"/>
                </a:cxn>
                <a:cxn ang="0">
                  <a:pos x="121" y="47"/>
                </a:cxn>
                <a:cxn ang="0">
                  <a:pos x="110" y="55"/>
                </a:cxn>
                <a:cxn ang="0">
                  <a:pos x="95" y="59"/>
                </a:cxn>
                <a:cxn ang="0">
                  <a:pos x="74" y="70"/>
                </a:cxn>
                <a:cxn ang="0">
                  <a:pos x="66" y="84"/>
                </a:cxn>
                <a:cxn ang="0">
                  <a:pos x="66" y="105"/>
                </a:cxn>
                <a:cxn ang="0">
                  <a:pos x="78" y="121"/>
                </a:cxn>
                <a:cxn ang="0">
                  <a:pos x="81" y="127"/>
                </a:cxn>
                <a:cxn ang="0">
                  <a:pos x="85" y="120"/>
                </a:cxn>
                <a:cxn ang="0">
                  <a:pos x="91" y="95"/>
                </a:cxn>
                <a:cxn ang="0">
                  <a:pos x="95" y="81"/>
                </a:cxn>
                <a:cxn ang="0">
                  <a:pos x="105" y="78"/>
                </a:cxn>
                <a:cxn ang="0">
                  <a:pos x="142" y="71"/>
                </a:cxn>
                <a:cxn ang="0">
                  <a:pos x="143" y="55"/>
                </a:cxn>
              </a:cxnLst>
              <a:rect l="0" t="0" r="r" b="b"/>
              <a:pathLst>
                <a:path w="147" h="127">
                  <a:moveTo>
                    <a:pt x="143" y="55"/>
                  </a:moveTo>
                  <a:cubicBezTo>
                    <a:pt x="146" y="52"/>
                    <a:pt x="147" y="49"/>
                    <a:pt x="147" y="45"/>
                  </a:cubicBezTo>
                  <a:cubicBezTo>
                    <a:pt x="147" y="41"/>
                    <a:pt x="146" y="38"/>
                    <a:pt x="144" y="36"/>
                  </a:cubicBezTo>
                  <a:cubicBezTo>
                    <a:pt x="144" y="34"/>
                    <a:pt x="145" y="32"/>
                    <a:pt x="145" y="31"/>
                  </a:cubicBezTo>
                  <a:cubicBezTo>
                    <a:pt x="145" y="26"/>
                    <a:pt x="142" y="22"/>
                    <a:pt x="139" y="20"/>
                  </a:cubicBezTo>
                  <a:cubicBezTo>
                    <a:pt x="139" y="19"/>
                    <a:pt x="140" y="17"/>
                    <a:pt x="140" y="16"/>
                  </a:cubicBezTo>
                  <a:cubicBezTo>
                    <a:pt x="140" y="7"/>
                    <a:pt x="133" y="0"/>
                    <a:pt x="124" y="0"/>
                  </a:cubicBezTo>
                  <a:cubicBezTo>
                    <a:pt x="117" y="0"/>
                    <a:pt x="112" y="4"/>
                    <a:pt x="109" y="10"/>
                  </a:cubicBezTo>
                  <a:cubicBezTo>
                    <a:pt x="108" y="10"/>
                    <a:pt x="107" y="9"/>
                    <a:pt x="105" y="9"/>
                  </a:cubicBezTo>
                  <a:cubicBezTo>
                    <a:pt x="101" y="9"/>
                    <a:pt x="98" y="12"/>
                    <a:pt x="96" y="15"/>
                  </a:cubicBezTo>
                  <a:cubicBezTo>
                    <a:pt x="94" y="14"/>
                    <a:pt x="92" y="14"/>
                    <a:pt x="90" y="14"/>
                  </a:cubicBezTo>
                  <a:cubicBezTo>
                    <a:pt x="86" y="14"/>
                    <a:pt x="83" y="15"/>
                    <a:pt x="81" y="17"/>
                  </a:cubicBezTo>
                  <a:cubicBezTo>
                    <a:pt x="79" y="16"/>
                    <a:pt x="76" y="15"/>
                    <a:pt x="73" y="15"/>
                  </a:cubicBezTo>
                  <a:cubicBezTo>
                    <a:pt x="70" y="15"/>
                    <a:pt x="68" y="16"/>
                    <a:pt x="66" y="17"/>
                  </a:cubicBezTo>
                  <a:cubicBezTo>
                    <a:pt x="63" y="15"/>
                    <a:pt x="61" y="14"/>
                    <a:pt x="57" y="14"/>
                  </a:cubicBezTo>
                  <a:cubicBezTo>
                    <a:pt x="55" y="14"/>
                    <a:pt x="54" y="14"/>
                    <a:pt x="52" y="15"/>
                  </a:cubicBezTo>
                  <a:cubicBezTo>
                    <a:pt x="50" y="13"/>
                    <a:pt x="47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1" y="6"/>
                    <a:pt x="36" y="3"/>
                    <a:pt x="30" y="3"/>
                  </a:cubicBezTo>
                  <a:cubicBezTo>
                    <a:pt x="23" y="3"/>
                    <a:pt x="17" y="8"/>
                    <a:pt x="16" y="14"/>
                  </a:cubicBezTo>
                  <a:cubicBezTo>
                    <a:pt x="11" y="16"/>
                    <a:pt x="7" y="21"/>
                    <a:pt x="7" y="26"/>
                  </a:cubicBezTo>
                  <a:cubicBezTo>
                    <a:pt x="7" y="28"/>
                    <a:pt x="8" y="30"/>
                    <a:pt x="9" y="32"/>
                  </a:cubicBezTo>
                  <a:cubicBezTo>
                    <a:pt x="5" y="34"/>
                    <a:pt x="3" y="38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57"/>
                    <a:pt x="2" y="60"/>
                    <a:pt x="4" y="63"/>
                  </a:cubicBezTo>
                  <a:cubicBezTo>
                    <a:pt x="4" y="65"/>
                    <a:pt x="3" y="67"/>
                    <a:pt x="3" y="68"/>
                  </a:cubicBezTo>
                  <a:cubicBezTo>
                    <a:pt x="3" y="72"/>
                    <a:pt x="4" y="75"/>
                    <a:pt x="6" y="78"/>
                  </a:cubicBezTo>
                  <a:cubicBezTo>
                    <a:pt x="6" y="79"/>
                    <a:pt x="6" y="80"/>
                    <a:pt x="6" y="82"/>
                  </a:cubicBezTo>
                  <a:cubicBezTo>
                    <a:pt x="6" y="91"/>
                    <a:pt x="13" y="99"/>
                    <a:pt x="23" y="99"/>
                  </a:cubicBezTo>
                  <a:cubicBezTo>
                    <a:pt x="32" y="99"/>
                    <a:pt x="40" y="91"/>
                    <a:pt x="40" y="82"/>
                  </a:cubicBezTo>
                  <a:cubicBezTo>
                    <a:pt x="40" y="77"/>
                    <a:pt x="38" y="73"/>
                    <a:pt x="35" y="70"/>
                  </a:cubicBezTo>
                  <a:cubicBezTo>
                    <a:pt x="35" y="70"/>
                    <a:pt x="35" y="69"/>
                    <a:pt x="35" y="68"/>
                  </a:cubicBezTo>
                  <a:cubicBezTo>
                    <a:pt x="35" y="65"/>
                    <a:pt x="34" y="61"/>
                    <a:pt x="32" y="58"/>
                  </a:cubicBezTo>
                  <a:cubicBezTo>
                    <a:pt x="33" y="57"/>
                    <a:pt x="33" y="55"/>
                    <a:pt x="33" y="53"/>
                  </a:cubicBezTo>
                  <a:cubicBezTo>
                    <a:pt x="33" y="49"/>
                    <a:pt x="32" y="46"/>
                    <a:pt x="30" y="4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0"/>
                    <a:pt x="30" y="38"/>
                    <a:pt x="29" y="36"/>
                  </a:cubicBezTo>
                  <a:cubicBezTo>
                    <a:pt x="30" y="35"/>
                    <a:pt x="31" y="33"/>
                    <a:pt x="32" y="31"/>
                  </a:cubicBezTo>
                  <a:cubicBezTo>
                    <a:pt x="34" y="31"/>
                    <a:pt x="35" y="30"/>
                    <a:pt x="36" y="30"/>
                  </a:cubicBezTo>
                  <a:cubicBezTo>
                    <a:pt x="38" y="32"/>
                    <a:pt x="41" y="33"/>
                    <a:pt x="44" y="33"/>
                  </a:cubicBezTo>
                  <a:cubicBezTo>
                    <a:pt x="45" y="33"/>
                    <a:pt x="45" y="33"/>
                    <a:pt x="46" y="32"/>
                  </a:cubicBezTo>
                  <a:cubicBezTo>
                    <a:pt x="48" y="36"/>
                    <a:pt x="53" y="39"/>
                    <a:pt x="57" y="39"/>
                  </a:cubicBezTo>
                  <a:cubicBezTo>
                    <a:pt x="60" y="39"/>
                    <a:pt x="63" y="38"/>
                    <a:pt x="65" y="36"/>
                  </a:cubicBezTo>
                  <a:cubicBezTo>
                    <a:pt x="67" y="38"/>
                    <a:pt x="70" y="39"/>
                    <a:pt x="73" y="39"/>
                  </a:cubicBezTo>
                  <a:cubicBezTo>
                    <a:pt x="76" y="39"/>
                    <a:pt x="79" y="38"/>
                    <a:pt x="82" y="36"/>
                  </a:cubicBezTo>
                  <a:cubicBezTo>
                    <a:pt x="84" y="38"/>
                    <a:pt x="87" y="39"/>
                    <a:pt x="90" y="39"/>
                  </a:cubicBezTo>
                  <a:cubicBezTo>
                    <a:pt x="95" y="39"/>
                    <a:pt x="100" y="36"/>
                    <a:pt x="102" y="31"/>
                  </a:cubicBezTo>
                  <a:cubicBezTo>
                    <a:pt x="103" y="31"/>
                    <a:pt x="104" y="32"/>
                    <a:pt x="105" y="32"/>
                  </a:cubicBezTo>
                  <a:cubicBezTo>
                    <a:pt x="109" y="32"/>
                    <a:pt x="112" y="30"/>
                    <a:pt x="114" y="28"/>
                  </a:cubicBezTo>
                  <a:cubicBezTo>
                    <a:pt x="115" y="29"/>
                    <a:pt x="117" y="30"/>
                    <a:pt x="120" y="31"/>
                  </a:cubicBezTo>
                  <a:cubicBezTo>
                    <a:pt x="120" y="34"/>
                    <a:pt x="121" y="36"/>
                    <a:pt x="122" y="38"/>
                  </a:cubicBezTo>
                  <a:cubicBezTo>
                    <a:pt x="121" y="40"/>
                    <a:pt x="121" y="43"/>
                    <a:pt x="121" y="45"/>
                  </a:cubicBezTo>
                  <a:cubicBezTo>
                    <a:pt x="121" y="46"/>
                    <a:pt x="121" y="47"/>
                    <a:pt x="121" y="47"/>
                  </a:cubicBezTo>
                  <a:cubicBezTo>
                    <a:pt x="119" y="48"/>
                    <a:pt x="117" y="50"/>
                    <a:pt x="116" y="51"/>
                  </a:cubicBezTo>
                  <a:cubicBezTo>
                    <a:pt x="114" y="52"/>
                    <a:pt x="111" y="53"/>
                    <a:pt x="110" y="55"/>
                  </a:cubicBezTo>
                  <a:cubicBezTo>
                    <a:pt x="108" y="54"/>
                    <a:pt x="107" y="54"/>
                    <a:pt x="105" y="54"/>
                  </a:cubicBezTo>
                  <a:cubicBezTo>
                    <a:pt x="101" y="54"/>
                    <a:pt x="98" y="56"/>
                    <a:pt x="95" y="59"/>
                  </a:cubicBezTo>
                  <a:cubicBezTo>
                    <a:pt x="93" y="57"/>
                    <a:pt x="90" y="56"/>
                    <a:pt x="88" y="56"/>
                  </a:cubicBezTo>
                  <a:cubicBezTo>
                    <a:pt x="80" y="56"/>
                    <a:pt x="74" y="62"/>
                    <a:pt x="74" y="70"/>
                  </a:cubicBezTo>
                  <a:cubicBezTo>
                    <a:pt x="74" y="70"/>
                    <a:pt x="74" y="71"/>
                    <a:pt x="74" y="71"/>
                  </a:cubicBezTo>
                  <a:cubicBezTo>
                    <a:pt x="69" y="73"/>
                    <a:pt x="66" y="78"/>
                    <a:pt x="66" y="84"/>
                  </a:cubicBezTo>
                  <a:cubicBezTo>
                    <a:pt x="66" y="88"/>
                    <a:pt x="68" y="92"/>
                    <a:pt x="70" y="95"/>
                  </a:cubicBezTo>
                  <a:cubicBezTo>
                    <a:pt x="68" y="97"/>
                    <a:pt x="66" y="101"/>
                    <a:pt x="66" y="105"/>
                  </a:cubicBezTo>
                  <a:cubicBezTo>
                    <a:pt x="66" y="112"/>
                    <a:pt x="71" y="118"/>
                    <a:pt x="77" y="120"/>
                  </a:cubicBezTo>
                  <a:cubicBezTo>
                    <a:pt x="77" y="120"/>
                    <a:pt x="78" y="121"/>
                    <a:pt x="78" y="121"/>
                  </a:cubicBezTo>
                  <a:cubicBezTo>
                    <a:pt x="79" y="124"/>
                    <a:pt x="80" y="127"/>
                    <a:pt x="80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127"/>
                    <a:pt x="83" y="124"/>
                    <a:pt x="84" y="121"/>
                  </a:cubicBezTo>
                  <a:cubicBezTo>
                    <a:pt x="84" y="121"/>
                    <a:pt x="84" y="120"/>
                    <a:pt x="85" y="120"/>
                  </a:cubicBezTo>
                  <a:cubicBezTo>
                    <a:pt x="91" y="118"/>
                    <a:pt x="96" y="112"/>
                    <a:pt x="96" y="105"/>
                  </a:cubicBezTo>
                  <a:cubicBezTo>
                    <a:pt x="96" y="101"/>
                    <a:pt x="94" y="97"/>
                    <a:pt x="91" y="95"/>
                  </a:cubicBezTo>
                  <a:cubicBezTo>
                    <a:pt x="94" y="92"/>
                    <a:pt x="96" y="88"/>
                    <a:pt x="96" y="84"/>
                  </a:cubicBezTo>
                  <a:cubicBezTo>
                    <a:pt x="96" y="83"/>
                    <a:pt x="95" y="82"/>
                    <a:pt x="95" y="81"/>
                  </a:cubicBezTo>
                  <a:cubicBezTo>
                    <a:pt x="97" y="79"/>
                    <a:pt x="98" y="78"/>
                    <a:pt x="99" y="76"/>
                  </a:cubicBezTo>
                  <a:cubicBezTo>
                    <a:pt x="101" y="77"/>
                    <a:pt x="103" y="78"/>
                    <a:pt x="105" y="78"/>
                  </a:cubicBezTo>
                  <a:cubicBezTo>
                    <a:pt x="108" y="84"/>
                    <a:pt x="115" y="89"/>
                    <a:pt x="122" y="89"/>
                  </a:cubicBezTo>
                  <a:cubicBezTo>
                    <a:pt x="133" y="89"/>
                    <a:pt x="141" y="81"/>
                    <a:pt x="142" y="71"/>
                  </a:cubicBezTo>
                  <a:cubicBezTo>
                    <a:pt x="144" y="68"/>
                    <a:pt x="145" y="65"/>
                    <a:pt x="145" y="61"/>
                  </a:cubicBezTo>
                  <a:cubicBezTo>
                    <a:pt x="145" y="59"/>
                    <a:pt x="144" y="57"/>
                    <a:pt x="143" y="55"/>
                  </a:cubicBezTo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Sev01"/>
            <p:cNvSpPr>
              <a:spLocks noChangeAspect="1"/>
            </p:cNvSpPr>
            <p:nvPr/>
          </p:nvSpPr>
          <p:spPr>
            <a:xfrm>
              <a:off x="1435082" y="3463355"/>
              <a:ext cx="604874" cy="604874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4303922" y="4908807"/>
            <a:ext cx="472610" cy="472610"/>
            <a:chOff x="539510" y="3227629"/>
            <a:chExt cx="604874" cy="604874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654724" y="3336294"/>
              <a:ext cx="386174" cy="387544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74" y="0"/>
                </a:cxn>
                <a:cxn ang="0">
                  <a:pos x="89" y="30"/>
                </a:cxn>
                <a:cxn ang="0">
                  <a:pos x="128" y="30"/>
                </a:cxn>
                <a:cxn ang="0">
                  <a:pos x="135" y="100"/>
                </a:cxn>
                <a:cxn ang="0">
                  <a:pos x="46" y="118"/>
                </a:cxn>
                <a:cxn ang="0">
                  <a:pos x="18" y="141"/>
                </a:cxn>
                <a:cxn ang="0">
                  <a:pos x="1" y="141"/>
                </a:cxn>
                <a:cxn ang="0">
                  <a:pos x="28" y="96"/>
                </a:cxn>
                <a:cxn ang="0">
                  <a:pos x="82" y="71"/>
                </a:cxn>
                <a:cxn ang="0">
                  <a:pos x="69" y="45"/>
                </a:cxn>
                <a:cxn ang="0">
                  <a:pos x="56" y="0"/>
                </a:cxn>
              </a:cxnLst>
              <a:rect l="0" t="0" r="r" b="b"/>
              <a:pathLst>
                <a:path w="153" h="153">
                  <a:moveTo>
                    <a:pt x="56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2" y="42"/>
                    <a:pt x="89" y="30"/>
                  </a:cubicBezTo>
                  <a:cubicBezTo>
                    <a:pt x="97" y="25"/>
                    <a:pt x="111" y="15"/>
                    <a:pt x="128" y="30"/>
                  </a:cubicBezTo>
                  <a:cubicBezTo>
                    <a:pt x="141" y="41"/>
                    <a:pt x="153" y="60"/>
                    <a:pt x="135" y="100"/>
                  </a:cubicBezTo>
                  <a:cubicBezTo>
                    <a:pt x="125" y="121"/>
                    <a:pt x="94" y="153"/>
                    <a:pt x="46" y="118"/>
                  </a:cubicBezTo>
                  <a:cubicBezTo>
                    <a:pt x="38" y="112"/>
                    <a:pt x="19" y="99"/>
                    <a:pt x="18" y="141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1"/>
                    <a:pt x="0" y="92"/>
                    <a:pt x="28" y="96"/>
                  </a:cubicBezTo>
                  <a:cubicBezTo>
                    <a:pt x="43" y="97"/>
                    <a:pt x="77" y="106"/>
                    <a:pt x="82" y="71"/>
                  </a:cubicBezTo>
                  <a:cubicBezTo>
                    <a:pt x="83" y="64"/>
                    <a:pt x="87" y="55"/>
                    <a:pt x="69" y="45"/>
                  </a:cubicBezTo>
                  <a:cubicBezTo>
                    <a:pt x="62" y="41"/>
                    <a:pt x="56" y="37"/>
                    <a:pt x="56" y="0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Sev01"/>
            <p:cNvSpPr>
              <a:spLocks noChangeAspect="1"/>
            </p:cNvSpPr>
            <p:nvPr/>
          </p:nvSpPr>
          <p:spPr>
            <a:xfrm>
              <a:off x="539510" y="3227629"/>
              <a:ext cx="604874" cy="604874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8742896" y="2489527"/>
            <a:ext cx="2063477" cy="429787"/>
            <a:chOff x="6703905" y="1215576"/>
            <a:chExt cx="1901498" cy="396049"/>
          </a:xfrm>
        </p:grpSpPr>
        <p:sp>
          <p:nvSpPr>
            <p:cNvPr id="36" name="Rectangle 35"/>
            <p:cNvSpPr/>
            <p:nvPr/>
          </p:nvSpPr>
          <p:spPr>
            <a:xfrm>
              <a:off x="6703905" y="1215576"/>
              <a:ext cx="257028" cy="21631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Bra</a:t>
              </a:r>
            </a:p>
          </p:txBody>
        </p:sp>
        <p:grpSp>
          <p:nvGrpSpPr>
            <p:cNvPr id="37" name="Group 104"/>
            <p:cNvGrpSpPr/>
            <p:nvPr/>
          </p:nvGrpSpPr>
          <p:grpSpPr>
            <a:xfrm flipV="1">
              <a:off x="6703907" y="1405646"/>
              <a:ext cx="1901496" cy="205979"/>
              <a:chOff x="5286904" y="1650039"/>
              <a:chExt cx="3087157" cy="230428"/>
            </a:xfrm>
          </p:grpSpPr>
          <p:sp>
            <p:nvSpPr>
              <p:cNvPr id="40" name="Rounded Rectangle 39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Rounded Rectangle 40"/>
              <p:cNvSpPr/>
              <p:nvPr/>
            </p:nvSpPr>
            <p:spPr>
              <a:xfrm>
                <a:off x="5286911" y="1650039"/>
                <a:ext cx="2351823" cy="23042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Rectangle 38"/>
            <p:cNvSpPr/>
            <p:nvPr/>
          </p:nvSpPr>
          <p:spPr>
            <a:xfrm>
              <a:off x="8228660" y="1215579"/>
              <a:ext cx="330886" cy="21631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8742896" y="3021415"/>
            <a:ext cx="2063477" cy="456739"/>
            <a:chOff x="6703905" y="1705740"/>
            <a:chExt cx="1901499" cy="420888"/>
          </a:xfrm>
        </p:grpSpPr>
        <p:sp>
          <p:nvSpPr>
            <p:cNvPr id="43" name="Rectangle 42"/>
            <p:cNvSpPr/>
            <p:nvPr/>
          </p:nvSpPr>
          <p:spPr>
            <a:xfrm>
              <a:off x="6703905" y="1705740"/>
              <a:ext cx="403268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Heart</a:t>
              </a:r>
            </a:p>
          </p:txBody>
        </p:sp>
        <p:grpSp>
          <p:nvGrpSpPr>
            <p:cNvPr id="44" name="Group 103"/>
            <p:cNvGrpSpPr/>
            <p:nvPr/>
          </p:nvGrpSpPr>
          <p:grpSpPr>
            <a:xfrm flipV="1">
              <a:off x="6703905" y="1920649"/>
              <a:ext cx="1901499" cy="205979"/>
              <a:chOff x="5286904" y="2122785"/>
              <a:chExt cx="3087157" cy="230429"/>
            </a:xfrm>
          </p:grpSpPr>
          <p:sp>
            <p:nvSpPr>
              <p:cNvPr id="46" name="Rounded Rectangle 45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Rounded Rectangle 46"/>
              <p:cNvSpPr/>
              <p:nvPr/>
            </p:nvSpPr>
            <p:spPr>
              <a:xfrm>
                <a:off x="5286911" y="2122785"/>
                <a:ext cx="2821942" cy="23042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Rectangle 44"/>
            <p:cNvSpPr/>
            <p:nvPr/>
          </p:nvSpPr>
          <p:spPr>
            <a:xfrm>
              <a:off x="8228659" y="1732421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8742896" y="3669986"/>
            <a:ext cx="2063477" cy="441161"/>
            <a:chOff x="6703905" y="2303394"/>
            <a:chExt cx="1901499" cy="406533"/>
          </a:xfrm>
        </p:grpSpPr>
        <p:sp>
          <p:nvSpPr>
            <p:cNvPr id="49" name="Rectangle 48"/>
            <p:cNvSpPr/>
            <p:nvPr/>
          </p:nvSpPr>
          <p:spPr>
            <a:xfrm>
              <a:off x="6703905" y="2303394"/>
              <a:ext cx="449060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Lungs</a:t>
              </a:r>
            </a:p>
          </p:txBody>
        </p:sp>
        <p:grpSp>
          <p:nvGrpSpPr>
            <p:cNvPr id="50" name="Group 102"/>
            <p:cNvGrpSpPr/>
            <p:nvPr/>
          </p:nvGrpSpPr>
          <p:grpSpPr>
            <a:xfrm flipV="1">
              <a:off x="6703905" y="2503948"/>
              <a:ext cx="1901499" cy="205979"/>
              <a:chOff x="5286904" y="2613366"/>
              <a:chExt cx="3087157" cy="230429"/>
            </a:xfrm>
          </p:grpSpPr>
          <p:sp>
            <p:nvSpPr>
              <p:cNvPr id="52" name="Rounded Rectangle 51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ounded Rectangle 52"/>
              <p:cNvSpPr/>
              <p:nvPr/>
            </p:nvSpPr>
            <p:spPr>
              <a:xfrm>
                <a:off x="5286912" y="2613366"/>
                <a:ext cx="2211417" cy="22118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Rectangle 50"/>
            <p:cNvSpPr/>
            <p:nvPr/>
          </p:nvSpPr>
          <p:spPr>
            <a:xfrm>
              <a:off x="8228659" y="2315718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8742896" y="4216075"/>
            <a:ext cx="2063477" cy="451777"/>
            <a:chOff x="6703905" y="2806623"/>
            <a:chExt cx="1901499" cy="416316"/>
          </a:xfrm>
        </p:grpSpPr>
        <p:sp>
          <p:nvSpPr>
            <p:cNvPr id="55" name="Rectangle 54"/>
            <p:cNvSpPr/>
            <p:nvPr/>
          </p:nvSpPr>
          <p:spPr>
            <a:xfrm>
              <a:off x="6703905" y="2806623"/>
              <a:ext cx="357476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Liver</a:t>
              </a:r>
            </a:p>
          </p:txBody>
        </p:sp>
        <p:grpSp>
          <p:nvGrpSpPr>
            <p:cNvPr id="56" name="Group 102"/>
            <p:cNvGrpSpPr/>
            <p:nvPr/>
          </p:nvGrpSpPr>
          <p:grpSpPr>
            <a:xfrm flipV="1">
              <a:off x="6703905" y="3016960"/>
              <a:ext cx="1901499" cy="205979"/>
              <a:chOff x="5286904" y="2613366"/>
              <a:chExt cx="3087157" cy="230429"/>
            </a:xfrm>
          </p:grpSpPr>
          <p:sp>
            <p:nvSpPr>
              <p:cNvPr id="58" name="Rounded Rectangle 57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Rounded Rectangle 58"/>
              <p:cNvSpPr/>
              <p:nvPr/>
            </p:nvSpPr>
            <p:spPr>
              <a:xfrm>
                <a:off x="5286911" y="2613366"/>
                <a:ext cx="2107831" cy="23042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7" name="Rectangle 56"/>
            <p:cNvSpPr/>
            <p:nvPr/>
          </p:nvSpPr>
          <p:spPr>
            <a:xfrm>
              <a:off x="8228659" y="2828735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61" name="Group 60"/>
          <p:cNvGrpSpPr>
            <a:grpSpLocks noChangeAspect="1"/>
          </p:cNvGrpSpPr>
          <p:nvPr/>
        </p:nvGrpSpPr>
        <p:grpSpPr>
          <a:xfrm>
            <a:off x="8065420" y="2617730"/>
            <a:ext cx="472610" cy="472610"/>
            <a:chOff x="2485261" y="1052590"/>
            <a:chExt cx="604874" cy="604874"/>
          </a:xfrm>
        </p:grpSpPr>
        <p:grpSp>
          <p:nvGrpSpPr>
            <p:cNvPr id="62" name="Group 6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64" name="Freeform 94"/>
              <p:cNvSpPr>
                <a:spLocks/>
              </p:cNvSpPr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95"/>
              <p:cNvSpPr>
                <a:spLocks/>
              </p:cNvSpPr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8065420" y="3190499"/>
            <a:ext cx="472610" cy="472610"/>
            <a:chOff x="1450163" y="1163222"/>
            <a:chExt cx="604874" cy="604874"/>
          </a:xfrm>
        </p:grpSpPr>
        <p:sp>
          <p:nvSpPr>
            <p:cNvPr id="67" name="Freeform 128"/>
            <p:cNvSpPr>
              <a:spLocks/>
            </p:cNvSpPr>
            <p:nvPr/>
          </p:nvSpPr>
          <p:spPr bwMode="auto">
            <a:xfrm>
              <a:off x="1585913" y="1270397"/>
              <a:ext cx="333374" cy="390524"/>
            </a:xfrm>
            <a:custGeom>
              <a:avLst/>
              <a:gdLst/>
              <a:ahLst/>
              <a:cxnLst>
                <a:cxn ang="0">
                  <a:pos x="94" y="45"/>
                </a:cxn>
                <a:cxn ang="0">
                  <a:pos x="99" y="92"/>
                </a:cxn>
                <a:cxn ang="0">
                  <a:pos x="71" y="118"/>
                </a:cxn>
                <a:cxn ang="0">
                  <a:pos x="10" y="116"/>
                </a:cxn>
                <a:cxn ang="0">
                  <a:pos x="24" y="62"/>
                </a:cxn>
                <a:cxn ang="0">
                  <a:pos x="44" y="48"/>
                </a:cxn>
                <a:cxn ang="0">
                  <a:pos x="45" y="42"/>
                </a:cxn>
                <a:cxn ang="0">
                  <a:pos x="28" y="40"/>
                </a:cxn>
                <a:cxn ang="0">
                  <a:pos x="32" y="25"/>
                </a:cxn>
                <a:cxn ang="0">
                  <a:pos x="43" y="28"/>
                </a:cxn>
                <a:cxn ang="0">
                  <a:pos x="37" y="14"/>
                </a:cxn>
                <a:cxn ang="0">
                  <a:pos x="45" y="7"/>
                </a:cxn>
                <a:cxn ang="0">
                  <a:pos x="45" y="3"/>
                </a:cxn>
                <a:cxn ang="0">
                  <a:pos x="48" y="1"/>
                </a:cxn>
                <a:cxn ang="0">
                  <a:pos x="52" y="3"/>
                </a:cxn>
                <a:cxn ang="0">
                  <a:pos x="53" y="6"/>
                </a:cxn>
                <a:cxn ang="0">
                  <a:pos x="55" y="6"/>
                </a:cxn>
                <a:cxn ang="0">
                  <a:pos x="56" y="2"/>
                </a:cxn>
                <a:cxn ang="0">
                  <a:pos x="59" y="1"/>
                </a:cxn>
                <a:cxn ang="0">
                  <a:pos x="62" y="4"/>
                </a:cxn>
                <a:cxn ang="0">
                  <a:pos x="62" y="8"/>
                </a:cxn>
                <a:cxn ang="0">
                  <a:pos x="67" y="9"/>
                </a:cxn>
                <a:cxn ang="0">
                  <a:pos x="69" y="4"/>
                </a:cxn>
                <a:cxn ang="0">
                  <a:pos x="76" y="7"/>
                </a:cxn>
                <a:cxn ang="0">
                  <a:pos x="76" y="19"/>
                </a:cxn>
                <a:cxn ang="0">
                  <a:pos x="80" y="33"/>
                </a:cxn>
                <a:cxn ang="0">
                  <a:pos x="79" y="18"/>
                </a:cxn>
                <a:cxn ang="0">
                  <a:pos x="86" y="17"/>
                </a:cxn>
                <a:cxn ang="0">
                  <a:pos x="89" y="26"/>
                </a:cxn>
                <a:cxn ang="0">
                  <a:pos x="91" y="18"/>
                </a:cxn>
                <a:cxn ang="0">
                  <a:pos x="96" y="17"/>
                </a:cxn>
                <a:cxn ang="0">
                  <a:pos x="99" y="21"/>
                </a:cxn>
                <a:cxn ang="0">
                  <a:pos x="94" y="45"/>
                </a:cxn>
              </a:cxnLst>
              <a:rect l="0" t="0" r="r" b="b"/>
              <a:pathLst>
                <a:path w="114" h="133">
                  <a:moveTo>
                    <a:pt x="94" y="45"/>
                  </a:moveTo>
                  <a:cubicBezTo>
                    <a:pt x="94" y="45"/>
                    <a:pt x="114" y="65"/>
                    <a:pt x="99" y="92"/>
                  </a:cubicBezTo>
                  <a:cubicBezTo>
                    <a:pt x="99" y="92"/>
                    <a:pt x="96" y="105"/>
                    <a:pt x="71" y="118"/>
                  </a:cubicBezTo>
                  <a:cubicBezTo>
                    <a:pt x="46" y="130"/>
                    <a:pt x="20" y="133"/>
                    <a:pt x="10" y="116"/>
                  </a:cubicBezTo>
                  <a:cubicBezTo>
                    <a:pt x="0" y="98"/>
                    <a:pt x="18" y="67"/>
                    <a:pt x="24" y="62"/>
                  </a:cubicBezTo>
                  <a:cubicBezTo>
                    <a:pt x="24" y="62"/>
                    <a:pt x="26" y="51"/>
                    <a:pt x="44" y="48"/>
                  </a:cubicBezTo>
                  <a:cubicBezTo>
                    <a:pt x="44" y="48"/>
                    <a:pt x="51" y="42"/>
                    <a:pt x="45" y="42"/>
                  </a:cubicBezTo>
                  <a:cubicBezTo>
                    <a:pt x="38" y="43"/>
                    <a:pt x="29" y="43"/>
                    <a:pt x="28" y="40"/>
                  </a:cubicBezTo>
                  <a:cubicBezTo>
                    <a:pt x="27" y="37"/>
                    <a:pt x="28" y="26"/>
                    <a:pt x="32" y="25"/>
                  </a:cubicBezTo>
                  <a:cubicBezTo>
                    <a:pt x="36" y="24"/>
                    <a:pt x="43" y="28"/>
                    <a:pt x="43" y="28"/>
                  </a:cubicBezTo>
                  <a:cubicBezTo>
                    <a:pt x="43" y="28"/>
                    <a:pt x="48" y="17"/>
                    <a:pt x="37" y="14"/>
                  </a:cubicBezTo>
                  <a:cubicBezTo>
                    <a:pt x="37" y="14"/>
                    <a:pt x="38" y="6"/>
                    <a:pt x="45" y="7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6" y="1"/>
                    <a:pt x="48" y="1"/>
                  </a:cubicBezTo>
                  <a:cubicBezTo>
                    <a:pt x="51" y="1"/>
                    <a:pt x="52" y="3"/>
                    <a:pt x="52" y="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0"/>
                    <a:pt x="59" y="1"/>
                  </a:cubicBezTo>
                  <a:cubicBezTo>
                    <a:pt x="63" y="2"/>
                    <a:pt x="62" y="4"/>
                    <a:pt x="62" y="4"/>
                  </a:cubicBezTo>
                  <a:cubicBezTo>
                    <a:pt x="62" y="4"/>
                    <a:pt x="62" y="8"/>
                    <a:pt x="62" y="8"/>
                  </a:cubicBezTo>
                  <a:cubicBezTo>
                    <a:pt x="62" y="8"/>
                    <a:pt x="65" y="11"/>
                    <a:pt x="67" y="9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4" y="2"/>
                    <a:pt x="76" y="7"/>
                  </a:cubicBezTo>
                  <a:cubicBezTo>
                    <a:pt x="76" y="7"/>
                    <a:pt x="71" y="14"/>
                    <a:pt x="76" y="19"/>
                  </a:cubicBezTo>
                  <a:cubicBezTo>
                    <a:pt x="76" y="19"/>
                    <a:pt x="80" y="24"/>
                    <a:pt x="80" y="33"/>
                  </a:cubicBezTo>
                  <a:cubicBezTo>
                    <a:pt x="80" y="33"/>
                    <a:pt x="81" y="22"/>
                    <a:pt x="79" y="18"/>
                  </a:cubicBezTo>
                  <a:cubicBezTo>
                    <a:pt x="79" y="18"/>
                    <a:pt x="82" y="15"/>
                    <a:pt x="86" y="17"/>
                  </a:cubicBezTo>
                  <a:cubicBezTo>
                    <a:pt x="86" y="17"/>
                    <a:pt x="86" y="25"/>
                    <a:pt x="89" y="26"/>
                  </a:cubicBezTo>
                  <a:cubicBezTo>
                    <a:pt x="91" y="26"/>
                    <a:pt x="91" y="18"/>
                    <a:pt x="91" y="18"/>
                  </a:cubicBezTo>
                  <a:cubicBezTo>
                    <a:pt x="91" y="18"/>
                    <a:pt x="92" y="16"/>
                    <a:pt x="96" y="17"/>
                  </a:cubicBezTo>
                  <a:cubicBezTo>
                    <a:pt x="100" y="18"/>
                    <a:pt x="99" y="21"/>
                    <a:pt x="99" y="21"/>
                  </a:cubicBezTo>
                  <a:cubicBezTo>
                    <a:pt x="99" y="21"/>
                    <a:pt x="86" y="31"/>
                    <a:pt x="94" y="45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Sev01"/>
            <p:cNvSpPr>
              <a:spLocks noChangeAspect="1"/>
            </p:cNvSpPr>
            <p:nvPr/>
          </p:nvSpPr>
          <p:spPr>
            <a:xfrm>
              <a:off x="1450163" y="1163222"/>
              <a:ext cx="604874" cy="60487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>
            <a:grpSpLocks noChangeAspect="1"/>
          </p:cNvGrpSpPr>
          <p:nvPr/>
        </p:nvGrpSpPr>
        <p:grpSpPr>
          <a:xfrm>
            <a:off x="8065420" y="3763269"/>
            <a:ext cx="472610" cy="472610"/>
            <a:chOff x="1450163" y="1941736"/>
            <a:chExt cx="604874" cy="604874"/>
          </a:xfrm>
        </p:grpSpPr>
        <p:grpSp>
          <p:nvGrpSpPr>
            <p:cNvPr id="70" name="Group 69"/>
            <p:cNvGrpSpPr/>
            <p:nvPr/>
          </p:nvGrpSpPr>
          <p:grpSpPr>
            <a:xfrm>
              <a:off x="1517738" y="2053585"/>
              <a:ext cx="487363" cy="363538"/>
              <a:chOff x="1320094" y="1424694"/>
              <a:chExt cx="487363" cy="363538"/>
            </a:xfrm>
            <a:solidFill>
              <a:schemeClr val="accent3"/>
            </a:solidFill>
          </p:grpSpPr>
          <p:sp>
            <p:nvSpPr>
              <p:cNvPr id="72" name="Freeform 13"/>
              <p:cNvSpPr>
                <a:spLocks/>
              </p:cNvSpPr>
              <p:nvPr/>
            </p:nvSpPr>
            <p:spPr bwMode="auto">
              <a:xfrm>
                <a:off x="1320094" y="1424694"/>
                <a:ext cx="487363" cy="363538"/>
              </a:xfrm>
              <a:custGeom>
                <a:avLst/>
                <a:gdLst/>
                <a:ahLst/>
                <a:cxnLst>
                  <a:cxn ang="0">
                    <a:pos x="108" y="17"/>
                  </a:cxn>
                  <a:cxn ang="0">
                    <a:pos x="92" y="17"/>
                  </a:cxn>
                  <a:cxn ang="0">
                    <a:pos x="92" y="46"/>
                  </a:cxn>
                  <a:cxn ang="0">
                    <a:pos x="87" y="41"/>
                  </a:cxn>
                  <a:cxn ang="0">
                    <a:pos x="87" y="36"/>
                  </a:cxn>
                  <a:cxn ang="0">
                    <a:pos x="78" y="36"/>
                  </a:cxn>
                  <a:cxn ang="0">
                    <a:pos x="78" y="41"/>
                  </a:cxn>
                  <a:cxn ang="0">
                    <a:pos x="73" y="46"/>
                  </a:cxn>
                  <a:cxn ang="0">
                    <a:pos x="73" y="17"/>
                  </a:cxn>
                  <a:cxn ang="0">
                    <a:pos x="57" y="17"/>
                  </a:cxn>
                  <a:cxn ang="0">
                    <a:pos x="24" y="115"/>
                  </a:cxn>
                  <a:cxn ang="0">
                    <a:pos x="45" y="110"/>
                  </a:cxn>
                  <a:cxn ang="0">
                    <a:pos x="73" y="94"/>
                  </a:cxn>
                  <a:cxn ang="0">
                    <a:pos x="73" y="52"/>
                  </a:cxn>
                  <a:cxn ang="0">
                    <a:pos x="83" y="42"/>
                  </a:cxn>
                  <a:cxn ang="0">
                    <a:pos x="92" y="52"/>
                  </a:cxn>
                  <a:cxn ang="0">
                    <a:pos x="92" y="94"/>
                  </a:cxn>
                  <a:cxn ang="0">
                    <a:pos x="120" y="110"/>
                  </a:cxn>
                  <a:cxn ang="0">
                    <a:pos x="142" y="115"/>
                  </a:cxn>
                  <a:cxn ang="0">
                    <a:pos x="108" y="17"/>
                  </a:cxn>
                </a:cxnLst>
                <a:rect l="0" t="0" r="r" b="b"/>
                <a:pathLst>
                  <a:path w="166" h="124">
                    <a:moveTo>
                      <a:pt x="108" y="17"/>
                    </a:moveTo>
                    <a:cubicBezTo>
                      <a:pt x="92" y="0"/>
                      <a:pt x="92" y="17"/>
                      <a:pt x="92" y="17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78" y="36"/>
                      <a:pt x="78" y="36"/>
                      <a:pt x="78" y="36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0"/>
                      <a:pt x="57" y="17"/>
                    </a:cubicBezTo>
                    <a:cubicBezTo>
                      <a:pt x="57" y="17"/>
                      <a:pt x="0" y="77"/>
                      <a:pt x="24" y="115"/>
                    </a:cubicBezTo>
                    <a:cubicBezTo>
                      <a:pt x="26" y="119"/>
                      <a:pt x="36" y="124"/>
                      <a:pt x="45" y="110"/>
                    </a:cubicBezTo>
                    <a:cubicBezTo>
                      <a:pt x="50" y="104"/>
                      <a:pt x="70" y="116"/>
                      <a:pt x="73" y="94"/>
                    </a:cubicBezTo>
                    <a:cubicBezTo>
                      <a:pt x="73" y="52"/>
                      <a:pt x="73" y="52"/>
                      <a:pt x="73" y="5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5" y="116"/>
                      <a:pt x="115" y="104"/>
                      <a:pt x="120" y="110"/>
                    </a:cubicBezTo>
                    <a:cubicBezTo>
                      <a:pt x="130" y="124"/>
                      <a:pt x="139" y="119"/>
                      <a:pt x="142" y="115"/>
                    </a:cubicBezTo>
                    <a:cubicBezTo>
                      <a:pt x="166" y="77"/>
                      <a:pt x="108" y="17"/>
                      <a:pt x="108" y="1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Rectangle 14"/>
              <p:cNvSpPr>
                <a:spLocks noChangeArrowheads="1"/>
              </p:cNvSpPr>
              <p:nvPr/>
            </p:nvSpPr>
            <p:spPr bwMode="auto">
              <a:xfrm>
                <a:off x="1539875" y="1450975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Rectangle 15"/>
              <p:cNvSpPr>
                <a:spLocks noChangeArrowheads="1"/>
              </p:cNvSpPr>
              <p:nvPr/>
            </p:nvSpPr>
            <p:spPr bwMode="auto">
              <a:xfrm>
                <a:off x="1539875" y="1481138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Rectangle 16"/>
              <p:cNvSpPr>
                <a:spLocks noChangeArrowheads="1"/>
              </p:cNvSpPr>
              <p:nvPr/>
            </p:nvSpPr>
            <p:spPr bwMode="auto">
              <a:xfrm>
                <a:off x="1539875" y="1509713"/>
                <a:ext cx="26988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Sev01"/>
            <p:cNvSpPr>
              <a:spLocks noChangeAspect="1"/>
            </p:cNvSpPr>
            <p:nvPr/>
          </p:nvSpPr>
          <p:spPr>
            <a:xfrm>
              <a:off x="1450163" y="1941736"/>
              <a:ext cx="604874" cy="60487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>
            <a:grpSpLocks noChangeAspect="1"/>
          </p:cNvGrpSpPr>
          <p:nvPr/>
        </p:nvGrpSpPr>
        <p:grpSpPr>
          <a:xfrm>
            <a:off x="8065420" y="4336038"/>
            <a:ext cx="472610" cy="472610"/>
            <a:chOff x="1450163" y="2622755"/>
            <a:chExt cx="604874" cy="604874"/>
          </a:xfrm>
        </p:grpSpPr>
        <p:sp>
          <p:nvSpPr>
            <p:cNvPr id="77" name="Freeform 126"/>
            <p:cNvSpPr>
              <a:spLocks/>
            </p:cNvSpPr>
            <p:nvPr/>
          </p:nvSpPr>
          <p:spPr bwMode="auto">
            <a:xfrm>
              <a:off x="1571192" y="2783279"/>
              <a:ext cx="389900" cy="296526"/>
            </a:xfrm>
            <a:custGeom>
              <a:avLst/>
              <a:gdLst/>
              <a:ahLst/>
              <a:cxnLst>
                <a:cxn ang="0">
                  <a:pos x="95" y="11"/>
                </a:cxn>
                <a:cxn ang="0">
                  <a:pos x="76" y="7"/>
                </a:cxn>
                <a:cxn ang="0">
                  <a:pos x="54" y="9"/>
                </a:cxn>
                <a:cxn ang="0">
                  <a:pos x="13" y="28"/>
                </a:cxn>
                <a:cxn ang="0">
                  <a:pos x="6" y="84"/>
                </a:cxn>
                <a:cxn ang="0">
                  <a:pos x="6" y="116"/>
                </a:cxn>
                <a:cxn ang="0">
                  <a:pos x="38" y="107"/>
                </a:cxn>
                <a:cxn ang="0">
                  <a:pos x="72" y="100"/>
                </a:cxn>
                <a:cxn ang="0">
                  <a:pos x="99" y="74"/>
                </a:cxn>
                <a:cxn ang="0">
                  <a:pos x="126" y="62"/>
                </a:cxn>
                <a:cxn ang="0">
                  <a:pos x="141" y="51"/>
                </a:cxn>
                <a:cxn ang="0">
                  <a:pos x="152" y="33"/>
                </a:cxn>
                <a:cxn ang="0">
                  <a:pos x="162" y="9"/>
                </a:cxn>
                <a:cxn ang="0">
                  <a:pos x="130" y="9"/>
                </a:cxn>
                <a:cxn ang="0">
                  <a:pos x="95" y="11"/>
                </a:cxn>
              </a:cxnLst>
              <a:rect l="0" t="0" r="r" b="b"/>
              <a:pathLst>
                <a:path w="167" h="127">
                  <a:moveTo>
                    <a:pt x="95" y="11"/>
                  </a:moveTo>
                  <a:cubicBezTo>
                    <a:pt x="95" y="11"/>
                    <a:pt x="89" y="6"/>
                    <a:pt x="76" y="7"/>
                  </a:cubicBezTo>
                  <a:cubicBezTo>
                    <a:pt x="63" y="7"/>
                    <a:pt x="60" y="9"/>
                    <a:pt x="54" y="9"/>
                  </a:cubicBezTo>
                  <a:cubicBezTo>
                    <a:pt x="48" y="10"/>
                    <a:pt x="25" y="10"/>
                    <a:pt x="13" y="28"/>
                  </a:cubicBezTo>
                  <a:cubicBezTo>
                    <a:pt x="1" y="46"/>
                    <a:pt x="0" y="73"/>
                    <a:pt x="6" y="84"/>
                  </a:cubicBezTo>
                  <a:cubicBezTo>
                    <a:pt x="6" y="84"/>
                    <a:pt x="11" y="109"/>
                    <a:pt x="6" y="116"/>
                  </a:cubicBezTo>
                  <a:cubicBezTo>
                    <a:pt x="6" y="116"/>
                    <a:pt x="6" y="127"/>
                    <a:pt x="38" y="107"/>
                  </a:cubicBezTo>
                  <a:cubicBezTo>
                    <a:pt x="38" y="107"/>
                    <a:pt x="62" y="108"/>
                    <a:pt x="72" y="100"/>
                  </a:cubicBezTo>
                  <a:cubicBezTo>
                    <a:pt x="83" y="93"/>
                    <a:pt x="99" y="74"/>
                    <a:pt x="99" y="74"/>
                  </a:cubicBezTo>
                  <a:cubicBezTo>
                    <a:pt x="99" y="74"/>
                    <a:pt x="124" y="66"/>
                    <a:pt x="126" y="62"/>
                  </a:cubicBezTo>
                  <a:cubicBezTo>
                    <a:pt x="128" y="58"/>
                    <a:pt x="139" y="51"/>
                    <a:pt x="141" y="51"/>
                  </a:cubicBezTo>
                  <a:cubicBezTo>
                    <a:pt x="144" y="50"/>
                    <a:pt x="149" y="37"/>
                    <a:pt x="152" y="33"/>
                  </a:cubicBezTo>
                  <a:cubicBezTo>
                    <a:pt x="155" y="29"/>
                    <a:pt x="167" y="19"/>
                    <a:pt x="162" y="9"/>
                  </a:cubicBezTo>
                  <a:cubicBezTo>
                    <a:pt x="157" y="0"/>
                    <a:pt x="138" y="9"/>
                    <a:pt x="130" y="9"/>
                  </a:cubicBezTo>
                  <a:cubicBezTo>
                    <a:pt x="122" y="10"/>
                    <a:pt x="106" y="4"/>
                    <a:pt x="95" y="11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Sev01"/>
            <p:cNvSpPr>
              <a:spLocks noChangeAspect="1"/>
            </p:cNvSpPr>
            <p:nvPr/>
          </p:nvSpPr>
          <p:spPr>
            <a:xfrm>
              <a:off x="1450163" y="2622755"/>
              <a:ext cx="604874" cy="604874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>
            <a:grpSpLocks noChangeAspect="1"/>
          </p:cNvGrpSpPr>
          <p:nvPr/>
        </p:nvGrpSpPr>
        <p:grpSpPr>
          <a:xfrm>
            <a:off x="8065420" y="5481575"/>
            <a:ext cx="472610" cy="472610"/>
            <a:chOff x="1435082" y="3463355"/>
            <a:chExt cx="604874" cy="604874"/>
          </a:xfrm>
        </p:grpSpPr>
        <p:sp>
          <p:nvSpPr>
            <p:cNvPr id="80" name="Freeform 127"/>
            <p:cNvSpPr>
              <a:spLocks/>
            </p:cNvSpPr>
            <p:nvPr/>
          </p:nvSpPr>
          <p:spPr bwMode="auto">
            <a:xfrm>
              <a:off x="1520897" y="3597587"/>
              <a:ext cx="430213" cy="373063"/>
            </a:xfrm>
            <a:custGeom>
              <a:avLst/>
              <a:gdLst/>
              <a:ahLst/>
              <a:cxnLst>
                <a:cxn ang="0">
                  <a:pos x="147" y="45"/>
                </a:cxn>
                <a:cxn ang="0">
                  <a:pos x="145" y="31"/>
                </a:cxn>
                <a:cxn ang="0">
                  <a:pos x="140" y="16"/>
                </a:cxn>
                <a:cxn ang="0">
                  <a:pos x="109" y="10"/>
                </a:cxn>
                <a:cxn ang="0">
                  <a:pos x="96" y="15"/>
                </a:cxn>
                <a:cxn ang="0">
                  <a:pos x="81" y="17"/>
                </a:cxn>
                <a:cxn ang="0">
                  <a:pos x="66" y="17"/>
                </a:cxn>
                <a:cxn ang="0">
                  <a:pos x="52" y="15"/>
                </a:cxn>
                <a:cxn ang="0">
                  <a:pos x="43" y="11"/>
                </a:cxn>
                <a:cxn ang="0">
                  <a:pos x="16" y="14"/>
                </a:cxn>
                <a:cxn ang="0">
                  <a:pos x="9" y="32"/>
                </a:cxn>
                <a:cxn ang="0">
                  <a:pos x="3" y="43"/>
                </a:cxn>
                <a:cxn ang="0">
                  <a:pos x="4" y="63"/>
                </a:cxn>
                <a:cxn ang="0">
                  <a:pos x="6" y="78"/>
                </a:cxn>
                <a:cxn ang="0">
                  <a:pos x="23" y="99"/>
                </a:cxn>
                <a:cxn ang="0">
                  <a:pos x="35" y="70"/>
                </a:cxn>
                <a:cxn ang="0">
                  <a:pos x="32" y="58"/>
                </a:cxn>
                <a:cxn ang="0">
                  <a:pos x="30" y="44"/>
                </a:cxn>
                <a:cxn ang="0">
                  <a:pos x="29" y="36"/>
                </a:cxn>
                <a:cxn ang="0">
                  <a:pos x="36" y="30"/>
                </a:cxn>
                <a:cxn ang="0">
                  <a:pos x="46" y="32"/>
                </a:cxn>
                <a:cxn ang="0">
                  <a:pos x="65" y="36"/>
                </a:cxn>
                <a:cxn ang="0">
                  <a:pos x="82" y="36"/>
                </a:cxn>
                <a:cxn ang="0">
                  <a:pos x="102" y="31"/>
                </a:cxn>
                <a:cxn ang="0">
                  <a:pos x="114" y="28"/>
                </a:cxn>
                <a:cxn ang="0">
                  <a:pos x="122" y="38"/>
                </a:cxn>
                <a:cxn ang="0">
                  <a:pos x="121" y="47"/>
                </a:cxn>
                <a:cxn ang="0">
                  <a:pos x="110" y="55"/>
                </a:cxn>
                <a:cxn ang="0">
                  <a:pos x="95" y="59"/>
                </a:cxn>
                <a:cxn ang="0">
                  <a:pos x="74" y="70"/>
                </a:cxn>
                <a:cxn ang="0">
                  <a:pos x="66" y="84"/>
                </a:cxn>
                <a:cxn ang="0">
                  <a:pos x="66" y="105"/>
                </a:cxn>
                <a:cxn ang="0">
                  <a:pos x="78" y="121"/>
                </a:cxn>
                <a:cxn ang="0">
                  <a:pos x="81" y="127"/>
                </a:cxn>
                <a:cxn ang="0">
                  <a:pos x="85" y="120"/>
                </a:cxn>
                <a:cxn ang="0">
                  <a:pos x="91" y="95"/>
                </a:cxn>
                <a:cxn ang="0">
                  <a:pos x="95" y="81"/>
                </a:cxn>
                <a:cxn ang="0">
                  <a:pos x="105" y="78"/>
                </a:cxn>
                <a:cxn ang="0">
                  <a:pos x="142" y="71"/>
                </a:cxn>
                <a:cxn ang="0">
                  <a:pos x="143" y="55"/>
                </a:cxn>
              </a:cxnLst>
              <a:rect l="0" t="0" r="r" b="b"/>
              <a:pathLst>
                <a:path w="147" h="127">
                  <a:moveTo>
                    <a:pt x="143" y="55"/>
                  </a:moveTo>
                  <a:cubicBezTo>
                    <a:pt x="146" y="52"/>
                    <a:pt x="147" y="49"/>
                    <a:pt x="147" y="45"/>
                  </a:cubicBezTo>
                  <a:cubicBezTo>
                    <a:pt x="147" y="41"/>
                    <a:pt x="146" y="38"/>
                    <a:pt x="144" y="36"/>
                  </a:cubicBezTo>
                  <a:cubicBezTo>
                    <a:pt x="144" y="34"/>
                    <a:pt x="145" y="32"/>
                    <a:pt x="145" y="31"/>
                  </a:cubicBezTo>
                  <a:cubicBezTo>
                    <a:pt x="145" y="26"/>
                    <a:pt x="142" y="22"/>
                    <a:pt x="139" y="20"/>
                  </a:cubicBezTo>
                  <a:cubicBezTo>
                    <a:pt x="139" y="19"/>
                    <a:pt x="140" y="17"/>
                    <a:pt x="140" y="16"/>
                  </a:cubicBezTo>
                  <a:cubicBezTo>
                    <a:pt x="140" y="7"/>
                    <a:pt x="133" y="0"/>
                    <a:pt x="124" y="0"/>
                  </a:cubicBezTo>
                  <a:cubicBezTo>
                    <a:pt x="117" y="0"/>
                    <a:pt x="112" y="4"/>
                    <a:pt x="109" y="10"/>
                  </a:cubicBezTo>
                  <a:cubicBezTo>
                    <a:pt x="108" y="10"/>
                    <a:pt x="107" y="9"/>
                    <a:pt x="105" y="9"/>
                  </a:cubicBezTo>
                  <a:cubicBezTo>
                    <a:pt x="101" y="9"/>
                    <a:pt x="98" y="12"/>
                    <a:pt x="96" y="15"/>
                  </a:cubicBezTo>
                  <a:cubicBezTo>
                    <a:pt x="94" y="14"/>
                    <a:pt x="92" y="14"/>
                    <a:pt x="90" y="14"/>
                  </a:cubicBezTo>
                  <a:cubicBezTo>
                    <a:pt x="86" y="14"/>
                    <a:pt x="83" y="15"/>
                    <a:pt x="81" y="17"/>
                  </a:cubicBezTo>
                  <a:cubicBezTo>
                    <a:pt x="79" y="16"/>
                    <a:pt x="76" y="15"/>
                    <a:pt x="73" y="15"/>
                  </a:cubicBezTo>
                  <a:cubicBezTo>
                    <a:pt x="70" y="15"/>
                    <a:pt x="68" y="16"/>
                    <a:pt x="66" y="17"/>
                  </a:cubicBezTo>
                  <a:cubicBezTo>
                    <a:pt x="63" y="15"/>
                    <a:pt x="61" y="14"/>
                    <a:pt x="57" y="14"/>
                  </a:cubicBezTo>
                  <a:cubicBezTo>
                    <a:pt x="55" y="14"/>
                    <a:pt x="54" y="14"/>
                    <a:pt x="52" y="15"/>
                  </a:cubicBezTo>
                  <a:cubicBezTo>
                    <a:pt x="50" y="13"/>
                    <a:pt x="47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1" y="6"/>
                    <a:pt x="36" y="3"/>
                    <a:pt x="30" y="3"/>
                  </a:cubicBezTo>
                  <a:cubicBezTo>
                    <a:pt x="23" y="3"/>
                    <a:pt x="17" y="8"/>
                    <a:pt x="16" y="14"/>
                  </a:cubicBezTo>
                  <a:cubicBezTo>
                    <a:pt x="11" y="16"/>
                    <a:pt x="7" y="21"/>
                    <a:pt x="7" y="26"/>
                  </a:cubicBezTo>
                  <a:cubicBezTo>
                    <a:pt x="7" y="28"/>
                    <a:pt x="8" y="30"/>
                    <a:pt x="9" y="32"/>
                  </a:cubicBezTo>
                  <a:cubicBezTo>
                    <a:pt x="5" y="34"/>
                    <a:pt x="3" y="38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57"/>
                    <a:pt x="2" y="60"/>
                    <a:pt x="4" y="63"/>
                  </a:cubicBezTo>
                  <a:cubicBezTo>
                    <a:pt x="4" y="65"/>
                    <a:pt x="3" y="67"/>
                    <a:pt x="3" y="68"/>
                  </a:cubicBezTo>
                  <a:cubicBezTo>
                    <a:pt x="3" y="72"/>
                    <a:pt x="4" y="75"/>
                    <a:pt x="6" y="78"/>
                  </a:cubicBezTo>
                  <a:cubicBezTo>
                    <a:pt x="6" y="79"/>
                    <a:pt x="6" y="80"/>
                    <a:pt x="6" y="82"/>
                  </a:cubicBezTo>
                  <a:cubicBezTo>
                    <a:pt x="6" y="91"/>
                    <a:pt x="13" y="99"/>
                    <a:pt x="23" y="99"/>
                  </a:cubicBezTo>
                  <a:cubicBezTo>
                    <a:pt x="32" y="99"/>
                    <a:pt x="40" y="91"/>
                    <a:pt x="40" y="82"/>
                  </a:cubicBezTo>
                  <a:cubicBezTo>
                    <a:pt x="40" y="77"/>
                    <a:pt x="38" y="73"/>
                    <a:pt x="35" y="70"/>
                  </a:cubicBezTo>
                  <a:cubicBezTo>
                    <a:pt x="35" y="70"/>
                    <a:pt x="35" y="69"/>
                    <a:pt x="35" y="68"/>
                  </a:cubicBezTo>
                  <a:cubicBezTo>
                    <a:pt x="35" y="65"/>
                    <a:pt x="34" y="61"/>
                    <a:pt x="32" y="58"/>
                  </a:cubicBezTo>
                  <a:cubicBezTo>
                    <a:pt x="33" y="57"/>
                    <a:pt x="33" y="55"/>
                    <a:pt x="33" y="53"/>
                  </a:cubicBezTo>
                  <a:cubicBezTo>
                    <a:pt x="33" y="49"/>
                    <a:pt x="32" y="46"/>
                    <a:pt x="30" y="4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0"/>
                    <a:pt x="30" y="38"/>
                    <a:pt x="29" y="36"/>
                  </a:cubicBezTo>
                  <a:cubicBezTo>
                    <a:pt x="30" y="35"/>
                    <a:pt x="31" y="33"/>
                    <a:pt x="32" y="31"/>
                  </a:cubicBezTo>
                  <a:cubicBezTo>
                    <a:pt x="34" y="31"/>
                    <a:pt x="35" y="30"/>
                    <a:pt x="36" y="30"/>
                  </a:cubicBezTo>
                  <a:cubicBezTo>
                    <a:pt x="38" y="32"/>
                    <a:pt x="41" y="33"/>
                    <a:pt x="44" y="33"/>
                  </a:cubicBezTo>
                  <a:cubicBezTo>
                    <a:pt x="45" y="33"/>
                    <a:pt x="45" y="33"/>
                    <a:pt x="46" y="32"/>
                  </a:cubicBezTo>
                  <a:cubicBezTo>
                    <a:pt x="48" y="36"/>
                    <a:pt x="53" y="39"/>
                    <a:pt x="57" y="39"/>
                  </a:cubicBezTo>
                  <a:cubicBezTo>
                    <a:pt x="60" y="39"/>
                    <a:pt x="63" y="38"/>
                    <a:pt x="65" y="36"/>
                  </a:cubicBezTo>
                  <a:cubicBezTo>
                    <a:pt x="67" y="38"/>
                    <a:pt x="70" y="39"/>
                    <a:pt x="73" y="39"/>
                  </a:cubicBezTo>
                  <a:cubicBezTo>
                    <a:pt x="76" y="39"/>
                    <a:pt x="79" y="38"/>
                    <a:pt x="82" y="36"/>
                  </a:cubicBezTo>
                  <a:cubicBezTo>
                    <a:pt x="84" y="38"/>
                    <a:pt x="87" y="39"/>
                    <a:pt x="90" y="39"/>
                  </a:cubicBezTo>
                  <a:cubicBezTo>
                    <a:pt x="95" y="39"/>
                    <a:pt x="100" y="36"/>
                    <a:pt x="102" y="31"/>
                  </a:cubicBezTo>
                  <a:cubicBezTo>
                    <a:pt x="103" y="31"/>
                    <a:pt x="104" y="32"/>
                    <a:pt x="105" y="32"/>
                  </a:cubicBezTo>
                  <a:cubicBezTo>
                    <a:pt x="109" y="32"/>
                    <a:pt x="112" y="30"/>
                    <a:pt x="114" y="28"/>
                  </a:cubicBezTo>
                  <a:cubicBezTo>
                    <a:pt x="115" y="29"/>
                    <a:pt x="117" y="30"/>
                    <a:pt x="120" y="31"/>
                  </a:cubicBezTo>
                  <a:cubicBezTo>
                    <a:pt x="120" y="34"/>
                    <a:pt x="121" y="36"/>
                    <a:pt x="122" y="38"/>
                  </a:cubicBezTo>
                  <a:cubicBezTo>
                    <a:pt x="121" y="40"/>
                    <a:pt x="121" y="43"/>
                    <a:pt x="121" y="45"/>
                  </a:cubicBezTo>
                  <a:cubicBezTo>
                    <a:pt x="121" y="46"/>
                    <a:pt x="121" y="47"/>
                    <a:pt x="121" y="47"/>
                  </a:cubicBezTo>
                  <a:cubicBezTo>
                    <a:pt x="119" y="48"/>
                    <a:pt x="117" y="50"/>
                    <a:pt x="116" y="51"/>
                  </a:cubicBezTo>
                  <a:cubicBezTo>
                    <a:pt x="114" y="52"/>
                    <a:pt x="111" y="53"/>
                    <a:pt x="110" y="55"/>
                  </a:cubicBezTo>
                  <a:cubicBezTo>
                    <a:pt x="108" y="54"/>
                    <a:pt x="107" y="54"/>
                    <a:pt x="105" y="54"/>
                  </a:cubicBezTo>
                  <a:cubicBezTo>
                    <a:pt x="101" y="54"/>
                    <a:pt x="98" y="56"/>
                    <a:pt x="95" y="59"/>
                  </a:cubicBezTo>
                  <a:cubicBezTo>
                    <a:pt x="93" y="57"/>
                    <a:pt x="90" y="56"/>
                    <a:pt x="88" y="56"/>
                  </a:cubicBezTo>
                  <a:cubicBezTo>
                    <a:pt x="80" y="56"/>
                    <a:pt x="74" y="62"/>
                    <a:pt x="74" y="70"/>
                  </a:cubicBezTo>
                  <a:cubicBezTo>
                    <a:pt x="74" y="70"/>
                    <a:pt x="74" y="71"/>
                    <a:pt x="74" y="71"/>
                  </a:cubicBezTo>
                  <a:cubicBezTo>
                    <a:pt x="69" y="73"/>
                    <a:pt x="66" y="78"/>
                    <a:pt x="66" y="84"/>
                  </a:cubicBezTo>
                  <a:cubicBezTo>
                    <a:pt x="66" y="88"/>
                    <a:pt x="68" y="92"/>
                    <a:pt x="70" y="95"/>
                  </a:cubicBezTo>
                  <a:cubicBezTo>
                    <a:pt x="68" y="97"/>
                    <a:pt x="66" y="101"/>
                    <a:pt x="66" y="105"/>
                  </a:cubicBezTo>
                  <a:cubicBezTo>
                    <a:pt x="66" y="112"/>
                    <a:pt x="71" y="118"/>
                    <a:pt x="77" y="120"/>
                  </a:cubicBezTo>
                  <a:cubicBezTo>
                    <a:pt x="77" y="120"/>
                    <a:pt x="78" y="121"/>
                    <a:pt x="78" y="121"/>
                  </a:cubicBezTo>
                  <a:cubicBezTo>
                    <a:pt x="79" y="124"/>
                    <a:pt x="80" y="127"/>
                    <a:pt x="80" y="127"/>
                  </a:cubicBezTo>
                  <a:cubicBezTo>
                    <a:pt x="81" y="127"/>
                    <a:pt x="81" y="127"/>
                    <a:pt x="81" y="127"/>
                  </a:cubicBezTo>
                  <a:cubicBezTo>
                    <a:pt x="81" y="127"/>
                    <a:pt x="83" y="124"/>
                    <a:pt x="84" y="121"/>
                  </a:cubicBezTo>
                  <a:cubicBezTo>
                    <a:pt x="84" y="121"/>
                    <a:pt x="84" y="120"/>
                    <a:pt x="85" y="120"/>
                  </a:cubicBezTo>
                  <a:cubicBezTo>
                    <a:pt x="91" y="118"/>
                    <a:pt x="96" y="112"/>
                    <a:pt x="96" y="105"/>
                  </a:cubicBezTo>
                  <a:cubicBezTo>
                    <a:pt x="96" y="101"/>
                    <a:pt x="94" y="97"/>
                    <a:pt x="91" y="95"/>
                  </a:cubicBezTo>
                  <a:cubicBezTo>
                    <a:pt x="94" y="92"/>
                    <a:pt x="96" y="88"/>
                    <a:pt x="96" y="84"/>
                  </a:cubicBezTo>
                  <a:cubicBezTo>
                    <a:pt x="96" y="83"/>
                    <a:pt x="95" y="82"/>
                    <a:pt x="95" y="81"/>
                  </a:cubicBezTo>
                  <a:cubicBezTo>
                    <a:pt x="97" y="79"/>
                    <a:pt x="98" y="78"/>
                    <a:pt x="99" y="76"/>
                  </a:cubicBezTo>
                  <a:cubicBezTo>
                    <a:pt x="101" y="77"/>
                    <a:pt x="103" y="78"/>
                    <a:pt x="105" y="78"/>
                  </a:cubicBezTo>
                  <a:cubicBezTo>
                    <a:pt x="108" y="84"/>
                    <a:pt x="115" y="89"/>
                    <a:pt x="122" y="89"/>
                  </a:cubicBezTo>
                  <a:cubicBezTo>
                    <a:pt x="133" y="89"/>
                    <a:pt x="141" y="81"/>
                    <a:pt x="142" y="71"/>
                  </a:cubicBezTo>
                  <a:cubicBezTo>
                    <a:pt x="144" y="68"/>
                    <a:pt x="145" y="65"/>
                    <a:pt x="145" y="61"/>
                  </a:cubicBezTo>
                  <a:cubicBezTo>
                    <a:pt x="145" y="59"/>
                    <a:pt x="144" y="57"/>
                    <a:pt x="143" y="55"/>
                  </a:cubicBezTo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Sev01"/>
            <p:cNvSpPr>
              <a:spLocks noChangeAspect="1"/>
            </p:cNvSpPr>
            <p:nvPr/>
          </p:nvSpPr>
          <p:spPr>
            <a:xfrm>
              <a:off x="1435082" y="3463355"/>
              <a:ext cx="604874" cy="604874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8065420" y="4908807"/>
            <a:ext cx="472610" cy="472610"/>
            <a:chOff x="539510" y="3227629"/>
            <a:chExt cx="604874" cy="604874"/>
          </a:xfrm>
        </p:grpSpPr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654724" y="3336294"/>
              <a:ext cx="386174" cy="387544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74" y="0"/>
                </a:cxn>
                <a:cxn ang="0">
                  <a:pos x="89" y="30"/>
                </a:cxn>
                <a:cxn ang="0">
                  <a:pos x="128" y="30"/>
                </a:cxn>
                <a:cxn ang="0">
                  <a:pos x="135" y="100"/>
                </a:cxn>
                <a:cxn ang="0">
                  <a:pos x="46" y="118"/>
                </a:cxn>
                <a:cxn ang="0">
                  <a:pos x="18" y="141"/>
                </a:cxn>
                <a:cxn ang="0">
                  <a:pos x="1" y="141"/>
                </a:cxn>
                <a:cxn ang="0">
                  <a:pos x="28" y="96"/>
                </a:cxn>
                <a:cxn ang="0">
                  <a:pos x="82" y="71"/>
                </a:cxn>
                <a:cxn ang="0">
                  <a:pos x="69" y="45"/>
                </a:cxn>
                <a:cxn ang="0">
                  <a:pos x="56" y="0"/>
                </a:cxn>
              </a:cxnLst>
              <a:rect l="0" t="0" r="r" b="b"/>
              <a:pathLst>
                <a:path w="153" h="153">
                  <a:moveTo>
                    <a:pt x="56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2" y="42"/>
                    <a:pt x="89" y="30"/>
                  </a:cubicBezTo>
                  <a:cubicBezTo>
                    <a:pt x="97" y="25"/>
                    <a:pt x="111" y="15"/>
                    <a:pt x="128" y="30"/>
                  </a:cubicBezTo>
                  <a:cubicBezTo>
                    <a:pt x="141" y="41"/>
                    <a:pt x="153" y="60"/>
                    <a:pt x="135" y="100"/>
                  </a:cubicBezTo>
                  <a:cubicBezTo>
                    <a:pt x="125" y="121"/>
                    <a:pt x="94" y="153"/>
                    <a:pt x="46" y="118"/>
                  </a:cubicBezTo>
                  <a:cubicBezTo>
                    <a:pt x="38" y="112"/>
                    <a:pt x="19" y="99"/>
                    <a:pt x="18" y="141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" y="141"/>
                    <a:pt x="0" y="92"/>
                    <a:pt x="28" y="96"/>
                  </a:cubicBezTo>
                  <a:cubicBezTo>
                    <a:pt x="43" y="97"/>
                    <a:pt x="77" y="106"/>
                    <a:pt x="82" y="71"/>
                  </a:cubicBezTo>
                  <a:cubicBezTo>
                    <a:pt x="83" y="64"/>
                    <a:pt x="87" y="55"/>
                    <a:pt x="69" y="45"/>
                  </a:cubicBezTo>
                  <a:cubicBezTo>
                    <a:pt x="62" y="41"/>
                    <a:pt x="56" y="37"/>
                    <a:pt x="56" y="0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Sev01"/>
            <p:cNvSpPr>
              <a:spLocks noChangeAspect="1"/>
            </p:cNvSpPr>
            <p:nvPr/>
          </p:nvSpPr>
          <p:spPr>
            <a:xfrm>
              <a:off x="539510" y="3227629"/>
              <a:ext cx="604874" cy="604874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8742896" y="4824030"/>
            <a:ext cx="2063477" cy="451774"/>
            <a:chOff x="6703905" y="3366848"/>
            <a:chExt cx="1901499" cy="416313"/>
          </a:xfrm>
        </p:grpSpPr>
        <p:sp>
          <p:nvSpPr>
            <p:cNvPr id="85" name="Rectangle 84"/>
            <p:cNvSpPr/>
            <p:nvPr/>
          </p:nvSpPr>
          <p:spPr>
            <a:xfrm>
              <a:off x="6703905" y="3366848"/>
              <a:ext cx="651433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Stomach</a:t>
              </a:r>
            </a:p>
          </p:txBody>
        </p:sp>
        <p:grpSp>
          <p:nvGrpSpPr>
            <p:cNvPr id="86" name="Group 102"/>
            <p:cNvGrpSpPr/>
            <p:nvPr/>
          </p:nvGrpSpPr>
          <p:grpSpPr>
            <a:xfrm flipV="1">
              <a:off x="6703905" y="3577182"/>
              <a:ext cx="1901499" cy="205979"/>
              <a:chOff x="5286904" y="2613367"/>
              <a:chExt cx="3087157" cy="230429"/>
            </a:xfrm>
          </p:grpSpPr>
          <p:sp>
            <p:nvSpPr>
              <p:cNvPr id="87" name="Rounded Rectangle 86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8" name="Rounded Rectangle 87"/>
              <p:cNvSpPr/>
              <p:nvPr/>
            </p:nvSpPr>
            <p:spPr>
              <a:xfrm>
                <a:off x="5286910" y="2613367"/>
                <a:ext cx="1663624" cy="230429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9" name="Rectangle 88"/>
            <p:cNvSpPr/>
            <p:nvPr/>
          </p:nvSpPr>
          <p:spPr>
            <a:xfrm>
              <a:off x="8228659" y="3388959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8742896" y="5385551"/>
            <a:ext cx="2063477" cy="451774"/>
            <a:chOff x="6703905" y="3884289"/>
            <a:chExt cx="1901499" cy="416313"/>
          </a:xfrm>
        </p:grpSpPr>
        <p:sp>
          <p:nvSpPr>
            <p:cNvPr id="90" name="Rectangle 89"/>
            <p:cNvSpPr/>
            <p:nvPr/>
          </p:nvSpPr>
          <p:spPr>
            <a:xfrm>
              <a:off x="6703905" y="3884289"/>
              <a:ext cx="743018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Colorectal</a:t>
              </a:r>
            </a:p>
          </p:txBody>
        </p:sp>
        <p:grpSp>
          <p:nvGrpSpPr>
            <p:cNvPr id="91" name="Group 102"/>
            <p:cNvGrpSpPr/>
            <p:nvPr/>
          </p:nvGrpSpPr>
          <p:grpSpPr>
            <a:xfrm flipV="1">
              <a:off x="6703905" y="4094622"/>
              <a:ext cx="1901499" cy="205980"/>
              <a:chOff x="5286904" y="2613367"/>
              <a:chExt cx="3087157" cy="230430"/>
            </a:xfrm>
          </p:grpSpPr>
          <p:sp>
            <p:nvSpPr>
              <p:cNvPr id="92" name="Rounded Rectangle 91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Rounded Rectangle 92"/>
              <p:cNvSpPr/>
              <p:nvPr/>
            </p:nvSpPr>
            <p:spPr>
              <a:xfrm>
                <a:off x="5286910" y="2613368"/>
                <a:ext cx="909979" cy="230429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4" name="Rectangle 93"/>
            <p:cNvSpPr/>
            <p:nvPr/>
          </p:nvSpPr>
          <p:spPr>
            <a:xfrm>
              <a:off x="8228659" y="3906400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133243" y="2489522"/>
            <a:ext cx="2063474" cy="429787"/>
            <a:chOff x="613104" y="1215576"/>
            <a:chExt cx="1901496" cy="396049"/>
          </a:xfrm>
        </p:grpSpPr>
        <p:sp>
          <p:nvSpPr>
            <p:cNvPr id="97" name="Rectangle 96"/>
            <p:cNvSpPr/>
            <p:nvPr/>
          </p:nvSpPr>
          <p:spPr>
            <a:xfrm>
              <a:off x="2238522" y="1215576"/>
              <a:ext cx="257028" cy="21631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Bra</a:t>
              </a: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613104" y="1405646"/>
              <a:ext cx="1901496" cy="205979"/>
              <a:chOff x="613104" y="1405646"/>
              <a:chExt cx="1901496" cy="205979"/>
            </a:xfrm>
          </p:grpSpPr>
          <p:sp>
            <p:nvSpPr>
              <p:cNvPr id="99" name="Rounded Rectangle 98"/>
              <p:cNvSpPr/>
              <p:nvPr/>
            </p:nvSpPr>
            <p:spPr>
              <a:xfrm rot="10800000" flipV="1">
                <a:off x="613104" y="1405646"/>
                <a:ext cx="1901496" cy="20597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Rounded Rectangle 99"/>
              <p:cNvSpPr/>
              <p:nvPr/>
            </p:nvSpPr>
            <p:spPr>
              <a:xfrm flipV="1">
                <a:off x="1066024" y="1405646"/>
                <a:ext cx="1448576" cy="20597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7" name="Rectangle 126"/>
            <p:cNvSpPr/>
            <p:nvPr/>
          </p:nvSpPr>
          <p:spPr>
            <a:xfrm>
              <a:off x="635675" y="1215579"/>
              <a:ext cx="330887" cy="21631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2133244" y="3021411"/>
            <a:ext cx="2063477" cy="456739"/>
            <a:chOff x="613101" y="1705740"/>
            <a:chExt cx="1901499" cy="420888"/>
          </a:xfrm>
        </p:grpSpPr>
        <p:sp>
          <p:nvSpPr>
            <p:cNvPr id="102" name="Rectangle 101"/>
            <p:cNvSpPr/>
            <p:nvPr/>
          </p:nvSpPr>
          <p:spPr>
            <a:xfrm>
              <a:off x="2092283" y="1705740"/>
              <a:ext cx="403268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Heart</a:t>
              </a: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613101" y="1920649"/>
              <a:ext cx="1901499" cy="205979"/>
              <a:chOff x="613101" y="1920649"/>
              <a:chExt cx="1901499" cy="205979"/>
            </a:xfrm>
          </p:grpSpPr>
          <p:sp>
            <p:nvSpPr>
              <p:cNvPr id="104" name="Rounded Rectangle 103"/>
              <p:cNvSpPr/>
              <p:nvPr/>
            </p:nvSpPr>
            <p:spPr>
              <a:xfrm rot="10800000" flipV="1">
                <a:off x="613101" y="1920649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Rounded Rectangle 104"/>
              <p:cNvSpPr/>
              <p:nvPr/>
            </p:nvSpPr>
            <p:spPr>
              <a:xfrm flipV="1">
                <a:off x="776457" y="1920649"/>
                <a:ext cx="1738143" cy="20597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8" name="Rectangle 127"/>
            <p:cNvSpPr/>
            <p:nvPr/>
          </p:nvSpPr>
          <p:spPr>
            <a:xfrm>
              <a:off x="635673" y="1732421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2133244" y="3669980"/>
            <a:ext cx="2063477" cy="441161"/>
            <a:chOff x="613101" y="2303394"/>
            <a:chExt cx="1901499" cy="406533"/>
          </a:xfrm>
        </p:grpSpPr>
        <p:sp>
          <p:nvSpPr>
            <p:cNvPr id="107" name="Rectangle 106"/>
            <p:cNvSpPr/>
            <p:nvPr/>
          </p:nvSpPr>
          <p:spPr>
            <a:xfrm>
              <a:off x="2046490" y="2303394"/>
              <a:ext cx="449060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Lungs</a:t>
              </a:r>
            </a:p>
          </p:txBody>
        </p:sp>
        <p:grpSp>
          <p:nvGrpSpPr>
            <p:cNvPr id="136" name="Group 135"/>
            <p:cNvGrpSpPr/>
            <p:nvPr/>
          </p:nvGrpSpPr>
          <p:grpSpPr>
            <a:xfrm>
              <a:off x="613101" y="2503948"/>
              <a:ext cx="1901499" cy="205979"/>
              <a:chOff x="613101" y="2503948"/>
              <a:chExt cx="1901499" cy="205979"/>
            </a:xfrm>
          </p:grpSpPr>
          <p:sp>
            <p:nvSpPr>
              <p:cNvPr id="109" name="Rounded Rectangle 108"/>
              <p:cNvSpPr/>
              <p:nvPr/>
            </p:nvSpPr>
            <p:spPr>
              <a:xfrm rot="10800000" flipV="1">
                <a:off x="613101" y="2503948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Rounded Rectangle 109"/>
              <p:cNvSpPr/>
              <p:nvPr/>
            </p:nvSpPr>
            <p:spPr>
              <a:xfrm flipV="1">
                <a:off x="1152503" y="2512208"/>
                <a:ext cx="1362097" cy="19771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9" name="Rectangle 128"/>
            <p:cNvSpPr/>
            <p:nvPr/>
          </p:nvSpPr>
          <p:spPr>
            <a:xfrm>
              <a:off x="635673" y="2315718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2133244" y="4216069"/>
            <a:ext cx="2063477" cy="451777"/>
            <a:chOff x="613101" y="2806623"/>
            <a:chExt cx="1901499" cy="416316"/>
          </a:xfrm>
        </p:grpSpPr>
        <p:sp>
          <p:nvSpPr>
            <p:cNvPr id="112" name="Rectangle 111"/>
            <p:cNvSpPr/>
            <p:nvPr/>
          </p:nvSpPr>
          <p:spPr>
            <a:xfrm>
              <a:off x="2138071" y="2806623"/>
              <a:ext cx="357476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Liver</a:t>
              </a:r>
            </a:p>
          </p:txBody>
        </p:sp>
        <p:grpSp>
          <p:nvGrpSpPr>
            <p:cNvPr id="137" name="Group 136"/>
            <p:cNvGrpSpPr/>
            <p:nvPr/>
          </p:nvGrpSpPr>
          <p:grpSpPr>
            <a:xfrm>
              <a:off x="613101" y="3016960"/>
              <a:ext cx="1901499" cy="205979"/>
              <a:chOff x="613101" y="3016960"/>
              <a:chExt cx="1901499" cy="205979"/>
            </a:xfrm>
          </p:grpSpPr>
          <p:sp>
            <p:nvSpPr>
              <p:cNvPr id="114" name="Rounded Rectangle 113"/>
              <p:cNvSpPr/>
              <p:nvPr/>
            </p:nvSpPr>
            <p:spPr>
              <a:xfrm rot="10800000" flipV="1">
                <a:off x="613101" y="3016960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Rounded Rectangle 114"/>
              <p:cNvSpPr/>
              <p:nvPr/>
            </p:nvSpPr>
            <p:spPr>
              <a:xfrm flipV="1">
                <a:off x="1216306" y="3016960"/>
                <a:ext cx="1298294" cy="20597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0" name="Rectangle 129"/>
            <p:cNvSpPr/>
            <p:nvPr/>
          </p:nvSpPr>
          <p:spPr>
            <a:xfrm>
              <a:off x="635673" y="2828735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133244" y="4824030"/>
            <a:ext cx="2063477" cy="451774"/>
            <a:chOff x="613101" y="3366848"/>
            <a:chExt cx="1901499" cy="416313"/>
          </a:xfrm>
        </p:grpSpPr>
        <p:sp>
          <p:nvSpPr>
            <p:cNvPr id="117" name="Rectangle 116"/>
            <p:cNvSpPr/>
            <p:nvPr/>
          </p:nvSpPr>
          <p:spPr>
            <a:xfrm>
              <a:off x="1844121" y="3366848"/>
              <a:ext cx="651433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Stomach</a:t>
              </a:r>
            </a:p>
          </p:txBody>
        </p:sp>
        <p:grpSp>
          <p:nvGrpSpPr>
            <p:cNvPr id="138" name="Group 137"/>
            <p:cNvGrpSpPr/>
            <p:nvPr/>
          </p:nvGrpSpPr>
          <p:grpSpPr>
            <a:xfrm>
              <a:off x="613101" y="3577182"/>
              <a:ext cx="1901499" cy="205979"/>
              <a:chOff x="613101" y="3577182"/>
              <a:chExt cx="1901499" cy="205979"/>
            </a:xfrm>
          </p:grpSpPr>
          <p:sp>
            <p:nvSpPr>
              <p:cNvPr id="119" name="Rounded Rectangle 118"/>
              <p:cNvSpPr/>
              <p:nvPr/>
            </p:nvSpPr>
            <p:spPr>
              <a:xfrm rot="10800000" flipV="1">
                <a:off x="613101" y="3577183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Rounded Rectangle 119"/>
              <p:cNvSpPr/>
              <p:nvPr/>
            </p:nvSpPr>
            <p:spPr>
              <a:xfrm flipV="1">
                <a:off x="1489910" y="3577182"/>
                <a:ext cx="1024690" cy="205979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1" name="Rectangle 130"/>
            <p:cNvSpPr/>
            <p:nvPr/>
          </p:nvSpPr>
          <p:spPr>
            <a:xfrm>
              <a:off x="635673" y="3388959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2133244" y="5385551"/>
            <a:ext cx="2063477" cy="451774"/>
            <a:chOff x="613101" y="3884289"/>
            <a:chExt cx="1901499" cy="416313"/>
          </a:xfrm>
        </p:grpSpPr>
        <p:sp>
          <p:nvSpPr>
            <p:cNvPr id="122" name="Rectangle 121"/>
            <p:cNvSpPr/>
            <p:nvPr/>
          </p:nvSpPr>
          <p:spPr>
            <a:xfrm>
              <a:off x="1752535" y="3884289"/>
              <a:ext cx="743018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Colorectal</a:t>
              </a:r>
            </a:p>
          </p:txBody>
        </p:sp>
        <p:grpSp>
          <p:nvGrpSpPr>
            <p:cNvPr id="139" name="Group 138"/>
            <p:cNvGrpSpPr/>
            <p:nvPr/>
          </p:nvGrpSpPr>
          <p:grpSpPr>
            <a:xfrm>
              <a:off x="613101" y="4094622"/>
              <a:ext cx="1901499" cy="205980"/>
              <a:chOff x="613101" y="4094622"/>
              <a:chExt cx="1901499" cy="205980"/>
            </a:xfrm>
          </p:grpSpPr>
          <p:sp>
            <p:nvSpPr>
              <p:cNvPr id="124" name="Rounded Rectangle 123"/>
              <p:cNvSpPr/>
              <p:nvPr/>
            </p:nvSpPr>
            <p:spPr>
              <a:xfrm rot="10800000" flipV="1">
                <a:off x="613101" y="4094624"/>
                <a:ext cx="1901499" cy="20597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Rounded Rectangle 124"/>
              <p:cNvSpPr/>
              <p:nvPr/>
            </p:nvSpPr>
            <p:spPr>
              <a:xfrm flipV="1">
                <a:off x="1954109" y="4094622"/>
                <a:ext cx="560491" cy="205979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2" name="Rectangle 131"/>
            <p:cNvSpPr/>
            <p:nvPr/>
          </p:nvSpPr>
          <p:spPr>
            <a:xfrm>
              <a:off x="635673" y="3906400"/>
              <a:ext cx="330887" cy="21631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</a:p>
          </p:txBody>
        </p:sp>
      </p:grpSp>
      <p:cxnSp>
        <p:nvCxnSpPr>
          <p:cNvPr id="133" name="Straight Connector 132"/>
          <p:cNvCxnSpPr/>
          <p:nvPr/>
        </p:nvCxnSpPr>
        <p:spPr>
          <a:xfrm flipV="1">
            <a:off x="6429375" y="2773443"/>
            <a:ext cx="0" cy="298008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组合 151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153" name="等腰三角形 152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平行四边形 155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7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4082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80"/>
                            </p:stCondLst>
                            <p:childTnLst>
                              <p:par>
                                <p:cTn id="2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8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8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8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80"/>
                            </p:stCondLst>
                            <p:childTnLst>
                              <p:par>
                                <p:cTn id="4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80"/>
                            </p:stCondLst>
                            <p:childTnLst>
                              <p:par>
                                <p:cTn id="4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8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8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80"/>
                            </p:stCondLst>
                            <p:childTnLst>
                              <p:par>
                                <p:cTn id="6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480"/>
                            </p:stCondLst>
                            <p:childTnLst>
                              <p:par>
                                <p:cTn id="6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98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48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980"/>
                            </p:stCondLst>
                            <p:childTnLst>
                              <p:par>
                                <p:cTn id="8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480"/>
                            </p:stCondLst>
                            <p:childTnLst>
                              <p:par>
                                <p:cTn id="8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98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480"/>
                            </p:stCondLst>
                            <p:childTnLst>
                              <p:par>
                                <p:cTn id="9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80"/>
                            </p:stCondLst>
                            <p:childTnLst>
                              <p:par>
                                <p:cTn id="10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480"/>
                            </p:stCondLst>
                            <p:childTnLst>
                              <p:par>
                                <p:cTn id="10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98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480"/>
                            </p:stCondLst>
                            <p:childTnLst>
                              <p:par>
                                <p:cTn id="1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980"/>
                            </p:stCondLst>
                            <p:childTnLst>
                              <p:par>
                                <p:cTn id="12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480"/>
                            </p:stCondLst>
                            <p:childTnLst>
                              <p:par>
                                <p:cTn id="1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980"/>
                            </p:stCondLst>
                            <p:childTnLst>
                              <p:par>
                                <p:cTn id="1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480"/>
                            </p:stCondLst>
                            <p:childTnLst>
                              <p:par>
                                <p:cTn id="1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3980"/>
                            </p:stCondLst>
                            <p:childTnLst>
                              <p:par>
                                <p:cTn id="14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480"/>
                            </p:stCondLst>
                            <p:childTnLst>
                              <p:par>
                                <p:cTn id="14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5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rgbClr val="00B4CB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r>
                <a:rPr lang="en-US" altLang="zh-CN" sz="11250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03</a:t>
              </a:r>
              <a:endParaRPr lang="zh-CN" altLang="en-US" sz="112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187902" y="2878112"/>
            <a:ext cx="7101747" cy="876376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r>
              <a:rPr lang="zh-CN" altLang="en-US" sz="5062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点击添加您的标题</a:t>
            </a:r>
            <a:endParaRPr lang="en-GB" altLang="zh-CN" sz="506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87902" y="3794107"/>
            <a:ext cx="4324977" cy="443628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</a:p>
        </p:txBody>
      </p:sp>
    </p:spTree>
    <p:extLst>
      <p:ext uri="{BB962C8B-B14F-4D97-AF65-F5344CB8AC3E}">
        <p14:creationId xmlns:p14="http://schemas.microsoft.com/office/powerpoint/2010/main" val="359561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/>
      <p:bldP spid="49" grpId="1"/>
      <p:bldP spid="50" grpId="0"/>
      <p:bldP spid="5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1019294" y="5535012"/>
            <a:ext cx="3264842" cy="1178353"/>
            <a:chOff x="3484439" y="880115"/>
            <a:chExt cx="2320294" cy="838106"/>
          </a:xfrm>
        </p:grpSpPr>
        <p:sp>
          <p:nvSpPr>
            <p:cNvPr id="20494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019294" y="3828537"/>
            <a:ext cx="3264840" cy="1178353"/>
            <a:chOff x="3484439" y="880115"/>
            <a:chExt cx="2320294" cy="838106"/>
          </a:xfrm>
        </p:grpSpPr>
        <p:sp>
          <p:nvSpPr>
            <p:cNvPr id="20490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8805548" y="2283812"/>
            <a:ext cx="3264842" cy="1178353"/>
            <a:chOff x="3484439" y="880115"/>
            <a:chExt cx="2320294" cy="838106"/>
          </a:xfrm>
        </p:grpSpPr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8805548" y="577337"/>
            <a:ext cx="3264840" cy="1178353"/>
            <a:chOff x="3484439" y="880115"/>
            <a:chExt cx="2320294" cy="838106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1" name="等腰三角形 20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61130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3837087" y="3920926"/>
            <a:ext cx="717947" cy="2061097"/>
            <a:chOff x="2190581" y="2398929"/>
            <a:chExt cx="661589" cy="1899305"/>
          </a:xfrm>
        </p:grpSpPr>
        <p:sp>
          <p:nvSpPr>
            <p:cNvPr id="4101" name="Freeform 5"/>
            <p:cNvSpPr>
              <a:spLocks noEditPoints="1"/>
            </p:cNvSpPr>
            <p:nvPr/>
          </p:nvSpPr>
          <p:spPr bwMode="auto">
            <a:xfrm>
              <a:off x="2190581" y="2398929"/>
              <a:ext cx="661589" cy="1899305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1" y="693"/>
                </a:cxn>
                <a:cxn ang="0">
                  <a:pos x="217" y="623"/>
                </a:cxn>
                <a:cxn ang="0">
                  <a:pos x="218" y="618"/>
                </a:cxn>
                <a:cxn ang="0">
                  <a:pos x="218" y="104"/>
                </a:cxn>
                <a:cxn ang="0">
                  <a:pos x="242" y="71"/>
                </a:cxn>
                <a:cxn ang="0">
                  <a:pos x="242" y="34"/>
                </a:cxn>
                <a:cxn ang="0">
                  <a:pos x="208" y="0"/>
                </a:cxn>
                <a:cxn ang="0">
                  <a:pos x="208" y="59"/>
                </a:cxn>
                <a:cxn ang="0">
                  <a:pos x="196" y="70"/>
                </a:cxn>
                <a:cxn ang="0">
                  <a:pos x="195" y="70"/>
                </a:cxn>
                <a:cxn ang="0">
                  <a:pos x="184" y="82"/>
                </a:cxn>
                <a:cxn ang="0">
                  <a:pos x="184" y="618"/>
                </a:cxn>
                <a:cxn ang="0">
                  <a:pos x="121" y="659"/>
                </a:cxn>
                <a:cxn ang="0">
                  <a:pos x="59" y="618"/>
                </a:cxn>
                <a:cxn ang="0">
                  <a:pos x="59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5" y="59"/>
                </a:cxn>
                <a:cxn ang="0">
                  <a:pos x="35" y="46"/>
                </a:cxn>
                <a:cxn ang="0">
                  <a:pos x="46" y="34"/>
                </a:cxn>
                <a:cxn ang="0">
                  <a:pos x="196" y="34"/>
                </a:cxn>
                <a:cxn ang="0">
                  <a:pos x="208" y="46"/>
                </a:cxn>
                <a:cxn ang="0">
                  <a:pos x="208" y="59"/>
                </a:cxn>
                <a:cxn ang="0">
                  <a:pos x="208" y="59"/>
                </a:cxn>
                <a:cxn ang="0">
                  <a:pos x="208" y="59"/>
                </a:cxn>
              </a:cxnLst>
              <a:rect l="0" t="0" r="r" b="b"/>
              <a:pathLst>
                <a:path w="242" h="693">
                  <a:moveTo>
                    <a:pt x="20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1" y="693"/>
                  </a:cubicBezTo>
                  <a:cubicBezTo>
                    <a:pt x="188" y="693"/>
                    <a:pt x="213" y="647"/>
                    <a:pt x="217" y="623"/>
                  </a:cubicBezTo>
                  <a:cubicBezTo>
                    <a:pt x="217" y="622"/>
                    <a:pt x="218" y="620"/>
                    <a:pt x="218" y="618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32" y="100"/>
                    <a:pt x="242" y="86"/>
                    <a:pt x="242" y="71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15"/>
                    <a:pt x="227" y="0"/>
                    <a:pt x="208" y="0"/>
                  </a:cubicBezTo>
                  <a:close/>
                  <a:moveTo>
                    <a:pt x="208" y="59"/>
                  </a:moveTo>
                  <a:cubicBezTo>
                    <a:pt x="208" y="65"/>
                    <a:pt x="202" y="70"/>
                    <a:pt x="196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89" y="70"/>
                    <a:pt x="184" y="76"/>
                    <a:pt x="184" y="82"/>
                  </a:cubicBezTo>
                  <a:cubicBezTo>
                    <a:pt x="184" y="618"/>
                    <a:pt x="184" y="618"/>
                    <a:pt x="184" y="618"/>
                  </a:cubicBezTo>
                  <a:cubicBezTo>
                    <a:pt x="184" y="618"/>
                    <a:pt x="177" y="659"/>
                    <a:pt x="121" y="659"/>
                  </a:cubicBezTo>
                  <a:cubicBezTo>
                    <a:pt x="62" y="659"/>
                    <a:pt x="59" y="618"/>
                    <a:pt x="59" y="61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76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5" y="65"/>
                    <a:pt x="35" y="59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39"/>
                    <a:pt x="40" y="34"/>
                    <a:pt x="4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02" y="34"/>
                    <a:pt x="208" y="39"/>
                    <a:pt x="208" y="46"/>
                  </a:cubicBezTo>
                  <a:lnTo>
                    <a:pt x="208" y="59"/>
                  </a:lnTo>
                  <a:close/>
                  <a:moveTo>
                    <a:pt x="208" y="59"/>
                  </a:moveTo>
                  <a:cubicBezTo>
                    <a:pt x="208" y="59"/>
                    <a:pt x="208" y="59"/>
                    <a:pt x="208" y="59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2" name="Freeform 6"/>
            <p:cNvSpPr>
              <a:spLocks noEditPoints="1"/>
            </p:cNvSpPr>
            <p:nvPr/>
          </p:nvSpPr>
          <p:spPr bwMode="auto">
            <a:xfrm>
              <a:off x="2401287" y="3333110"/>
              <a:ext cx="240176" cy="82514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44" y="301"/>
                </a:cxn>
                <a:cxn ang="0">
                  <a:pos x="88" y="268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268"/>
                </a:cxn>
                <a:cxn ang="0">
                  <a:pos x="0" y="268"/>
                </a:cxn>
                <a:cxn ang="0">
                  <a:pos x="0" y="268"/>
                </a:cxn>
              </a:cxnLst>
              <a:rect l="0" t="0" r="r" b="b"/>
              <a:pathLst>
                <a:path w="88" h="301">
                  <a:moveTo>
                    <a:pt x="0" y="268"/>
                  </a:moveTo>
                  <a:cubicBezTo>
                    <a:pt x="0" y="268"/>
                    <a:pt x="2" y="301"/>
                    <a:pt x="44" y="301"/>
                  </a:cubicBezTo>
                  <a:cubicBezTo>
                    <a:pt x="83" y="301"/>
                    <a:pt x="88" y="268"/>
                    <a:pt x="88" y="268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8"/>
                  </a:lnTo>
                  <a:close/>
                  <a:moveTo>
                    <a:pt x="0" y="268"/>
                  </a:moveTo>
                  <a:cubicBezTo>
                    <a:pt x="0" y="268"/>
                    <a:pt x="0" y="268"/>
                    <a:pt x="0" y="268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649986" y="3920926"/>
            <a:ext cx="713149" cy="2061097"/>
            <a:chOff x="2945527" y="2398929"/>
            <a:chExt cx="657168" cy="1899305"/>
          </a:xfrm>
        </p:grpSpPr>
        <p:sp>
          <p:nvSpPr>
            <p:cNvPr id="4103" name="Freeform 7"/>
            <p:cNvSpPr>
              <a:spLocks noEditPoints="1"/>
            </p:cNvSpPr>
            <p:nvPr/>
          </p:nvSpPr>
          <p:spPr bwMode="auto">
            <a:xfrm>
              <a:off x="2945527" y="2398929"/>
              <a:ext cx="657168" cy="1899305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0" y="693"/>
                </a:cxn>
                <a:cxn ang="0">
                  <a:pos x="215" y="623"/>
                </a:cxn>
                <a:cxn ang="0">
                  <a:pos x="216" y="618"/>
                </a:cxn>
                <a:cxn ang="0">
                  <a:pos x="216" y="104"/>
                </a:cxn>
                <a:cxn ang="0">
                  <a:pos x="240" y="71"/>
                </a:cxn>
                <a:cxn ang="0">
                  <a:pos x="240" y="34"/>
                </a:cxn>
                <a:cxn ang="0">
                  <a:pos x="206" y="0"/>
                </a:cxn>
                <a:cxn ang="0">
                  <a:pos x="206" y="59"/>
                </a:cxn>
                <a:cxn ang="0">
                  <a:pos x="194" y="70"/>
                </a:cxn>
                <a:cxn ang="0">
                  <a:pos x="194" y="70"/>
                </a:cxn>
                <a:cxn ang="0">
                  <a:pos x="182" y="82"/>
                </a:cxn>
                <a:cxn ang="0">
                  <a:pos x="182" y="618"/>
                </a:cxn>
                <a:cxn ang="0">
                  <a:pos x="120" y="659"/>
                </a:cxn>
                <a:cxn ang="0">
                  <a:pos x="58" y="618"/>
                </a:cxn>
                <a:cxn ang="0">
                  <a:pos x="58" y="82"/>
                </a:cxn>
                <a:cxn ang="0">
                  <a:pos x="46" y="70"/>
                </a:cxn>
                <a:cxn ang="0">
                  <a:pos x="46" y="70"/>
                </a:cxn>
                <a:cxn ang="0">
                  <a:pos x="34" y="59"/>
                </a:cxn>
                <a:cxn ang="0">
                  <a:pos x="34" y="46"/>
                </a:cxn>
                <a:cxn ang="0">
                  <a:pos x="46" y="34"/>
                </a:cxn>
                <a:cxn ang="0">
                  <a:pos x="194" y="34"/>
                </a:cxn>
                <a:cxn ang="0">
                  <a:pos x="206" y="46"/>
                </a:cxn>
                <a:cxn ang="0">
                  <a:pos x="206" y="59"/>
                </a:cxn>
                <a:cxn ang="0">
                  <a:pos x="206" y="59"/>
                </a:cxn>
                <a:cxn ang="0">
                  <a:pos x="206" y="59"/>
                </a:cxn>
              </a:cxnLst>
              <a:rect l="0" t="0" r="r" b="b"/>
              <a:pathLst>
                <a:path w="240" h="693">
                  <a:moveTo>
                    <a:pt x="20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0" y="693"/>
                  </a:cubicBezTo>
                  <a:cubicBezTo>
                    <a:pt x="187" y="693"/>
                    <a:pt x="212" y="647"/>
                    <a:pt x="215" y="623"/>
                  </a:cubicBezTo>
                  <a:cubicBezTo>
                    <a:pt x="216" y="622"/>
                    <a:pt x="216" y="620"/>
                    <a:pt x="216" y="618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230" y="100"/>
                    <a:pt x="240" y="86"/>
                    <a:pt x="240" y="71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0" y="15"/>
                    <a:pt x="225" y="0"/>
                    <a:pt x="206" y="0"/>
                  </a:cubicBezTo>
                  <a:close/>
                  <a:moveTo>
                    <a:pt x="206" y="59"/>
                  </a:moveTo>
                  <a:cubicBezTo>
                    <a:pt x="206" y="65"/>
                    <a:pt x="201" y="70"/>
                    <a:pt x="194" y="70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87" y="70"/>
                    <a:pt x="182" y="76"/>
                    <a:pt x="182" y="82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82" y="618"/>
                    <a:pt x="176" y="659"/>
                    <a:pt x="120" y="659"/>
                  </a:cubicBezTo>
                  <a:cubicBezTo>
                    <a:pt x="61" y="659"/>
                    <a:pt x="58" y="618"/>
                    <a:pt x="58" y="618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76"/>
                    <a:pt x="5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39" y="70"/>
                    <a:pt x="34" y="65"/>
                    <a:pt x="34" y="5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39"/>
                    <a:pt x="39" y="34"/>
                    <a:pt x="46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201" y="34"/>
                    <a:pt x="206" y="39"/>
                    <a:pt x="206" y="46"/>
                  </a:cubicBezTo>
                  <a:lnTo>
                    <a:pt x="206" y="59"/>
                  </a:lnTo>
                  <a:close/>
                  <a:moveTo>
                    <a:pt x="206" y="59"/>
                  </a:moveTo>
                  <a:cubicBezTo>
                    <a:pt x="206" y="59"/>
                    <a:pt x="206" y="59"/>
                    <a:pt x="206" y="59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4" name="Freeform 8"/>
            <p:cNvSpPr>
              <a:spLocks noEditPoints="1"/>
            </p:cNvSpPr>
            <p:nvPr/>
          </p:nvSpPr>
          <p:spPr bwMode="auto">
            <a:xfrm>
              <a:off x="3156233" y="2603741"/>
              <a:ext cx="235755" cy="1554513"/>
            </a:xfrm>
            <a:custGeom>
              <a:avLst/>
              <a:gdLst/>
              <a:ahLst/>
              <a:cxnLst>
                <a:cxn ang="0">
                  <a:pos x="0" y="534"/>
                </a:cxn>
                <a:cxn ang="0">
                  <a:pos x="43" y="567"/>
                </a:cxn>
                <a:cxn ang="0">
                  <a:pos x="86" y="534"/>
                </a:cxn>
                <a:cxn ang="0">
                  <a:pos x="86" y="0"/>
                </a:cxn>
                <a:cxn ang="0">
                  <a:pos x="0" y="0"/>
                </a:cxn>
                <a:cxn ang="0">
                  <a:pos x="0" y="534"/>
                </a:cxn>
                <a:cxn ang="0">
                  <a:pos x="0" y="534"/>
                </a:cxn>
                <a:cxn ang="0">
                  <a:pos x="0" y="534"/>
                </a:cxn>
              </a:cxnLst>
              <a:rect l="0" t="0" r="r" b="b"/>
              <a:pathLst>
                <a:path w="86" h="567">
                  <a:moveTo>
                    <a:pt x="0" y="534"/>
                  </a:moveTo>
                  <a:cubicBezTo>
                    <a:pt x="0" y="534"/>
                    <a:pt x="2" y="567"/>
                    <a:pt x="43" y="567"/>
                  </a:cubicBezTo>
                  <a:cubicBezTo>
                    <a:pt x="82" y="567"/>
                    <a:pt x="86" y="534"/>
                    <a:pt x="86" y="534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34"/>
                  </a:lnTo>
                  <a:close/>
                  <a:moveTo>
                    <a:pt x="0" y="534"/>
                  </a:moveTo>
                  <a:cubicBezTo>
                    <a:pt x="0" y="534"/>
                    <a:pt x="0" y="534"/>
                    <a:pt x="0" y="534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458123" y="3920926"/>
            <a:ext cx="711550" cy="2061097"/>
            <a:chOff x="3649177" y="2398929"/>
            <a:chExt cx="655695" cy="1899305"/>
          </a:xfrm>
        </p:grpSpPr>
        <p:sp>
          <p:nvSpPr>
            <p:cNvPr id="4105" name="Freeform 9"/>
            <p:cNvSpPr>
              <a:spLocks noEditPoints="1"/>
            </p:cNvSpPr>
            <p:nvPr/>
          </p:nvSpPr>
          <p:spPr bwMode="auto">
            <a:xfrm>
              <a:off x="3649177" y="2398929"/>
              <a:ext cx="655695" cy="1899305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0" y="693"/>
                </a:cxn>
                <a:cxn ang="0">
                  <a:pos x="215" y="623"/>
                </a:cxn>
                <a:cxn ang="0">
                  <a:pos x="216" y="618"/>
                </a:cxn>
                <a:cxn ang="0">
                  <a:pos x="216" y="104"/>
                </a:cxn>
                <a:cxn ang="0">
                  <a:pos x="240" y="71"/>
                </a:cxn>
                <a:cxn ang="0">
                  <a:pos x="240" y="34"/>
                </a:cxn>
                <a:cxn ang="0">
                  <a:pos x="206" y="0"/>
                </a:cxn>
                <a:cxn ang="0">
                  <a:pos x="206" y="59"/>
                </a:cxn>
                <a:cxn ang="0">
                  <a:pos x="194" y="70"/>
                </a:cxn>
                <a:cxn ang="0">
                  <a:pos x="194" y="70"/>
                </a:cxn>
                <a:cxn ang="0">
                  <a:pos x="182" y="82"/>
                </a:cxn>
                <a:cxn ang="0">
                  <a:pos x="182" y="618"/>
                </a:cxn>
                <a:cxn ang="0">
                  <a:pos x="120" y="659"/>
                </a:cxn>
                <a:cxn ang="0">
                  <a:pos x="58" y="618"/>
                </a:cxn>
                <a:cxn ang="0">
                  <a:pos x="58" y="82"/>
                </a:cxn>
                <a:cxn ang="0">
                  <a:pos x="46" y="70"/>
                </a:cxn>
                <a:cxn ang="0">
                  <a:pos x="46" y="70"/>
                </a:cxn>
                <a:cxn ang="0">
                  <a:pos x="34" y="59"/>
                </a:cxn>
                <a:cxn ang="0">
                  <a:pos x="34" y="46"/>
                </a:cxn>
                <a:cxn ang="0">
                  <a:pos x="46" y="34"/>
                </a:cxn>
                <a:cxn ang="0">
                  <a:pos x="194" y="34"/>
                </a:cxn>
                <a:cxn ang="0">
                  <a:pos x="206" y="46"/>
                </a:cxn>
                <a:cxn ang="0">
                  <a:pos x="206" y="59"/>
                </a:cxn>
                <a:cxn ang="0">
                  <a:pos x="206" y="59"/>
                </a:cxn>
                <a:cxn ang="0">
                  <a:pos x="206" y="59"/>
                </a:cxn>
              </a:cxnLst>
              <a:rect l="0" t="0" r="r" b="b"/>
              <a:pathLst>
                <a:path w="240" h="693">
                  <a:moveTo>
                    <a:pt x="20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0" y="693"/>
                  </a:cubicBezTo>
                  <a:cubicBezTo>
                    <a:pt x="187" y="693"/>
                    <a:pt x="212" y="647"/>
                    <a:pt x="215" y="623"/>
                  </a:cubicBezTo>
                  <a:cubicBezTo>
                    <a:pt x="216" y="622"/>
                    <a:pt x="216" y="620"/>
                    <a:pt x="216" y="618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230" y="100"/>
                    <a:pt x="240" y="86"/>
                    <a:pt x="240" y="71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0" y="15"/>
                    <a:pt x="225" y="0"/>
                    <a:pt x="206" y="0"/>
                  </a:cubicBezTo>
                  <a:close/>
                  <a:moveTo>
                    <a:pt x="206" y="59"/>
                  </a:moveTo>
                  <a:cubicBezTo>
                    <a:pt x="206" y="65"/>
                    <a:pt x="201" y="70"/>
                    <a:pt x="194" y="70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87" y="70"/>
                    <a:pt x="182" y="76"/>
                    <a:pt x="182" y="82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82" y="618"/>
                    <a:pt x="176" y="659"/>
                    <a:pt x="120" y="659"/>
                  </a:cubicBezTo>
                  <a:cubicBezTo>
                    <a:pt x="61" y="659"/>
                    <a:pt x="58" y="618"/>
                    <a:pt x="58" y="618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76"/>
                    <a:pt x="5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39" y="70"/>
                    <a:pt x="34" y="65"/>
                    <a:pt x="34" y="5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39"/>
                    <a:pt x="39" y="34"/>
                    <a:pt x="46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201" y="34"/>
                    <a:pt x="206" y="39"/>
                    <a:pt x="206" y="46"/>
                  </a:cubicBezTo>
                  <a:lnTo>
                    <a:pt x="206" y="59"/>
                  </a:lnTo>
                  <a:close/>
                  <a:moveTo>
                    <a:pt x="206" y="59"/>
                  </a:moveTo>
                  <a:cubicBezTo>
                    <a:pt x="206" y="59"/>
                    <a:pt x="206" y="59"/>
                    <a:pt x="206" y="59"/>
                  </a:cubicBezTo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6" name="Freeform 10"/>
            <p:cNvSpPr>
              <a:spLocks noEditPoints="1"/>
            </p:cNvSpPr>
            <p:nvPr/>
          </p:nvSpPr>
          <p:spPr bwMode="auto">
            <a:xfrm>
              <a:off x="3859884" y="2932326"/>
              <a:ext cx="234282" cy="1225929"/>
            </a:xfrm>
            <a:custGeom>
              <a:avLst/>
              <a:gdLst/>
              <a:ahLst/>
              <a:cxnLst>
                <a:cxn ang="0">
                  <a:pos x="0" y="414"/>
                </a:cxn>
                <a:cxn ang="0">
                  <a:pos x="43" y="447"/>
                </a:cxn>
                <a:cxn ang="0">
                  <a:pos x="86" y="414"/>
                </a:cxn>
                <a:cxn ang="0">
                  <a:pos x="86" y="0"/>
                </a:cxn>
                <a:cxn ang="0">
                  <a:pos x="0" y="0"/>
                </a:cxn>
                <a:cxn ang="0">
                  <a:pos x="0" y="414"/>
                </a:cxn>
                <a:cxn ang="0">
                  <a:pos x="0" y="414"/>
                </a:cxn>
                <a:cxn ang="0">
                  <a:pos x="0" y="414"/>
                </a:cxn>
              </a:cxnLst>
              <a:rect l="0" t="0" r="r" b="b"/>
              <a:pathLst>
                <a:path w="86" h="447">
                  <a:moveTo>
                    <a:pt x="0" y="414"/>
                  </a:moveTo>
                  <a:cubicBezTo>
                    <a:pt x="0" y="414"/>
                    <a:pt x="2" y="447"/>
                    <a:pt x="43" y="447"/>
                  </a:cubicBezTo>
                  <a:cubicBezTo>
                    <a:pt x="82" y="447"/>
                    <a:pt x="86" y="414"/>
                    <a:pt x="86" y="414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14"/>
                  </a:lnTo>
                  <a:close/>
                  <a:moveTo>
                    <a:pt x="0" y="414"/>
                  </a:moveTo>
                  <a:cubicBezTo>
                    <a:pt x="0" y="414"/>
                    <a:pt x="0" y="414"/>
                    <a:pt x="0" y="414"/>
                  </a:cubicBezTo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024185" y="3920926"/>
            <a:ext cx="717947" cy="2061097"/>
            <a:chOff x="1417536" y="2398929"/>
            <a:chExt cx="661589" cy="1899305"/>
          </a:xfrm>
        </p:grpSpPr>
        <p:sp>
          <p:nvSpPr>
            <p:cNvPr id="4107" name="Freeform 11"/>
            <p:cNvSpPr>
              <a:spLocks noEditPoints="1"/>
            </p:cNvSpPr>
            <p:nvPr/>
          </p:nvSpPr>
          <p:spPr bwMode="auto">
            <a:xfrm>
              <a:off x="1417536" y="2398929"/>
              <a:ext cx="661589" cy="1899305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1" y="693"/>
                </a:cxn>
                <a:cxn ang="0">
                  <a:pos x="217" y="623"/>
                </a:cxn>
                <a:cxn ang="0">
                  <a:pos x="218" y="618"/>
                </a:cxn>
                <a:cxn ang="0">
                  <a:pos x="218" y="104"/>
                </a:cxn>
                <a:cxn ang="0">
                  <a:pos x="242" y="71"/>
                </a:cxn>
                <a:cxn ang="0">
                  <a:pos x="242" y="34"/>
                </a:cxn>
                <a:cxn ang="0">
                  <a:pos x="208" y="0"/>
                </a:cxn>
                <a:cxn ang="0">
                  <a:pos x="208" y="59"/>
                </a:cxn>
                <a:cxn ang="0">
                  <a:pos x="196" y="70"/>
                </a:cxn>
                <a:cxn ang="0">
                  <a:pos x="195" y="70"/>
                </a:cxn>
                <a:cxn ang="0">
                  <a:pos x="184" y="82"/>
                </a:cxn>
                <a:cxn ang="0">
                  <a:pos x="184" y="618"/>
                </a:cxn>
                <a:cxn ang="0">
                  <a:pos x="121" y="659"/>
                </a:cxn>
                <a:cxn ang="0">
                  <a:pos x="59" y="618"/>
                </a:cxn>
                <a:cxn ang="0">
                  <a:pos x="59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5" y="59"/>
                </a:cxn>
                <a:cxn ang="0">
                  <a:pos x="35" y="46"/>
                </a:cxn>
                <a:cxn ang="0">
                  <a:pos x="46" y="34"/>
                </a:cxn>
                <a:cxn ang="0">
                  <a:pos x="196" y="34"/>
                </a:cxn>
                <a:cxn ang="0">
                  <a:pos x="208" y="46"/>
                </a:cxn>
                <a:cxn ang="0">
                  <a:pos x="208" y="59"/>
                </a:cxn>
                <a:cxn ang="0">
                  <a:pos x="208" y="59"/>
                </a:cxn>
                <a:cxn ang="0">
                  <a:pos x="208" y="59"/>
                </a:cxn>
              </a:cxnLst>
              <a:rect l="0" t="0" r="r" b="b"/>
              <a:pathLst>
                <a:path w="242" h="693">
                  <a:moveTo>
                    <a:pt x="20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1" y="693"/>
                  </a:cubicBezTo>
                  <a:cubicBezTo>
                    <a:pt x="188" y="693"/>
                    <a:pt x="213" y="647"/>
                    <a:pt x="217" y="623"/>
                  </a:cubicBezTo>
                  <a:cubicBezTo>
                    <a:pt x="217" y="622"/>
                    <a:pt x="218" y="620"/>
                    <a:pt x="218" y="618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32" y="100"/>
                    <a:pt x="242" y="86"/>
                    <a:pt x="242" y="71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15"/>
                    <a:pt x="227" y="0"/>
                    <a:pt x="208" y="0"/>
                  </a:cubicBezTo>
                  <a:close/>
                  <a:moveTo>
                    <a:pt x="208" y="59"/>
                  </a:moveTo>
                  <a:cubicBezTo>
                    <a:pt x="208" y="65"/>
                    <a:pt x="202" y="70"/>
                    <a:pt x="196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89" y="70"/>
                    <a:pt x="184" y="76"/>
                    <a:pt x="184" y="82"/>
                  </a:cubicBezTo>
                  <a:cubicBezTo>
                    <a:pt x="184" y="618"/>
                    <a:pt x="184" y="618"/>
                    <a:pt x="184" y="618"/>
                  </a:cubicBezTo>
                  <a:cubicBezTo>
                    <a:pt x="184" y="618"/>
                    <a:pt x="177" y="659"/>
                    <a:pt x="121" y="659"/>
                  </a:cubicBezTo>
                  <a:cubicBezTo>
                    <a:pt x="62" y="659"/>
                    <a:pt x="59" y="618"/>
                    <a:pt x="59" y="61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76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5" y="65"/>
                    <a:pt x="35" y="59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39"/>
                    <a:pt x="40" y="34"/>
                    <a:pt x="4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02" y="34"/>
                    <a:pt x="208" y="39"/>
                    <a:pt x="208" y="46"/>
                  </a:cubicBezTo>
                  <a:lnTo>
                    <a:pt x="208" y="59"/>
                  </a:lnTo>
                  <a:close/>
                  <a:moveTo>
                    <a:pt x="208" y="59"/>
                  </a:moveTo>
                  <a:cubicBezTo>
                    <a:pt x="208" y="59"/>
                    <a:pt x="208" y="59"/>
                    <a:pt x="208" y="59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8" name="Freeform 12"/>
            <p:cNvSpPr>
              <a:spLocks noEditPoints="1"/>
            </p:cNvSpPr>
            <p:nvPr/>
          </p:nvSpPr>
          <p:spPr bwMode="auto">
            <a:xfrm>
              <a:off x="1628243" y="3113562"/>
              <a:ext cx="240176" cy="1044691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44" y="381"/>
                </a:cxn>
                <a:cxn ang="0">
                  <a:pos x="88" y="348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348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88" h="381">
                  <a:moveTo>
                    <a:pt x="0" y="348"/>
                  </a:moveTo>
                  <a:cubicBezTo>
                    <a:pt x="0" y="348"/>
                    <a:pt x="2" y="381"/>
                    <a:pt x="44" y="381"/>
                  </a:cubicBezTo>
                  <a:cubicBezTo>
                    <a:pt x="83" y="381"/>
                    <a:pt x="88" y="348"/>
                    <a:pt x="88" y="348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48"/>
                  </a:lnTo>
                  <a:close/>
                  <a:moveTo>
                    <a:pt x="0" y="348"/>
                  </a:moveTo>
                  <a:cubicBezTo>
                    <a:pt x="0" y="348"/>
                    <a:pt x="0" y="348"/>
                    <a:pt x="0" y="348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211278" y="3920922"/>
            <a:ext cx="717947" cy="2061097"/>
            <a:chOff x="657225" y="2398929"/>
            <a:chExt cx="661589" cy="1899305"/>
          </a:xfrm>
        </p:grpSpPr>
        <p:sp>
          <p:nvSpPr>
            <p:cNvPr id="4109" name="Freeform 13"/>
            <p:cNvSpPr>
              <a:spLocks noEditPoints="1"/>
            </p:cNvSpPr>
            <p:nvPr/>
          </p:nvSpPr>
          <p:spPr bwMode="auto">
            <a:xfrm>
              <a:off x="657225" y="2398929"/>
              <a:ext cx="661589" cy="1899305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0" y="71"/>
                </a:cxn>
                <a:cxn ang="0">
                  <a:pos x="24" y="104"/>
                </a:cxn>
                <a:cxn ang="0">
                  <a:pos x="24" y="618"/>
                </a:cxn>
                <a:cxn ang="0">
                  <a:pos x="24" y="620"/>
                </a:cxn>
                <a:cxn ang="0">
                  <a:pos x="121" y="693"/>
                </a:cxn>
                <a:cxn ang="0">
                  <a:pos x="217" y="623"/>
                </a:cxn>
                <a:cxn ang="0">
                  <a:pos x="218" y="618"/>
                </a:cxn>
                <a:cxn ang="0">
                  <a:pos x="218" y="104"/>
                </a:cxn>
                <a:cxn ang="0">
                  <a:pos x="242" y="71"/>
                </a:cxn>
                <a:cxn ang="0">
                  <a:pos x="242" y="34"/>
                </a:cxn>
                <a:cxn ang="0">
                  <a:pos x="208" y="0"/>
                </a:cxn>
                <a:cxn ang="0">
                  <a:pos x="208" y="59"/>
                </a:cxn>
                <a:cxn ang="0">
                  <a:pos x="196" y="70"/>
                </a:cxn>
                <a:cxn ang="0">
                  <a:pos x="195" y="70"/>
                </a:cxn>
                <a:cxn ang="0">
                  <a:pos x="184" y="82"/>
                </a:cxn>
                <a:cxn ang="0">
                  <a:pos x="184" y="618"/>
                </a:cxn>
                <a:cxn ang="0">
                  <a:pos x="121" y="659"/>
                </a:cxn>
                <a:cxn ang="0">
                  <a:pos x="59" y="618"/>
                </a:cxn>
                <a:cxn ang="0">
                  <a:pos x="59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5" y="59"/>
                </a:cxn>
                <a:cxn ang="0">
                  <a:pos x="35" y="46"/>
                </a:cxn>
                <a:cxn ang="0">
                  <a:pos x="46" y="34"/>
                </a:cxn>
                <a:cxn ang="0">
                  <a:pos x="196" y="34"/>
                </a:cxn>
                <a:cxn ang="0">
                  <a:pos x="208" y="46"/>
                </a:cxn>
                <a:cxn ang="0">
                  <a:pos x="208" y="59"/>
                </a:cxn>
                <a:cxn ang="0">
                  <a:pos x="208" y="59"/>
                </a:cxn>
                <a:cxn ang="0">
                  <a:pos x="208" y="59"/>
                </a:cxn>
              </a:cxnLst>
              <a:rect l="0" t="0" r="r" b="b"/>
              <a:pathLst>
                <a:path w="242" h="693">
                  <a:moveTo>
                    <a:pt x="20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6"/>
                    <a:pt x="10" y="100"/>
                    <a:pt x="24" y="104"/>
                  </a:cubicBezTo>
                  <a:cubicBezTo>
                    <a:pt x="24" y="618"/>
                    <a:pt x="24" y="618"/>
                    <a:pt x="24" y="618"/>
                  </a:cubicBezTo>
                  <a:cubicBezTo>
                    <a:pt x="24" y="619"/>
                    <a:pt x="24" y="619"/>
                    <a:pt x="24" y="620"/>
                  </a:cubicBezTo>
                  <a:cubicBezTo>
                    <a:pt x="26" y="645"/>
                    <a:pt x="48" y="693"/>
                    <a:pt x="121" y="693"/>
                  </a:cubicBezTo>
                  <a:cubicBezTo>
                    <a:pt x="188" y="693"/>
                    <a:pt x="213" y="647"/>
                    <a:pt x="217" y="623"/>
                  </a:cubicBezTo>
                  <a:cubicBezTo>
                    <a:pt x="217" y="622"/>
                    <a:pt x="218" y="620"/>
                    <a:pt x="218" y="618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31" y="100"/>
                    <a:pt x="242" y="86"/>
                    <a:pt x="242" y="71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15"/>
                    <a:pt x="227" y="0"/>
                    <a:pt x="208" y="0"/>
                  </a:cubicBezTo>
                  <a:close/>
                  <a:moveTo>
                    <a:pt x="208" y="59"/>
                  </a:moveTo>
                  <a:cubicBezTo>
                    <a:pt x="208" y="65"/>
                    <a:pt x="202" y="70"/>
                    <a:pt x="196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89" y="70"/>
                    <a:pt x="184" y="76"/>
                    <a:pt x="184" y="82"/>
                  </a:cubicBezTo>
                  <a:cubicBezTo>
                    <a:pt x="184" y="618"/>
                    <a:pt x="184" y="618"/>
                    <a:pt x="184" y="618"/>
                  </a:cubicBezTo>
                  <a:cubicBezTo>
                    <a:pt x="184" y="618"/>
                    <a:pt x="177" y="659"/>
                    <a:pt x="121" y="659"/>
                  </a:cubicBezTo>
                  <a:cubicBezTo>
                    <a:pt x="61" y="659"/>
                    <a:pt x="59" y="618"/>
                    <a:pt x="59" y="61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76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5" y="65"/>
                    <a:pt x="35" y="59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39"/>
                    <a:pt x="40" y="34"/>
                    <a:pt x="4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02" y="34"/>
                    <a:pt x="208" y="39"/>
                    <a:pt x="208" y="46"/>
                  </a:cubicBezTo>
                  <a:lnTo>
                    <a:pt x="208" y="59"/>
                  </a:lnTo>
                  <a:close/>
                  <a:moveTo>
                    <a:pt x="208" y="59"/>
                  </a:moveTo>
                  <a:cubicBezTo>
                    <a:pt x="208" y="59"/>
                    <a:pt x="208" y="59"/>
                    <a:pt x="208" y="59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0" name="Freeform 14"/>
            <p:cNvSpPr>
              <a:spLocks noEditPoints="1"/>
            </p:cNvSpPr>
            <p:nvPr/>
          </p:nvSpPr>
          <p:spPr bwMode="auto">
            <a:xfrm>
              <a:off x="867932" y="3772205"/>
              <a:ext cx="237229" cy="386050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44" y="141"/>
                </a:cxn>
                <a:cxn ang="0">
                  <a:pos x="87" y="108"/>
                </a:cxn>
                <a:cxn ang="0">
                  <a:pos x="87" y="0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108"/>
                </a:cxn>
              </a:cxnLst>
              <a:rect l="0" t="0" r="r" b="b"/>
              <a:pathLst>
                <a:path w="87" h="141">
                  <a:moveTo>
                    <a:pt x="0" y="108"/>
                  </a:moveTo>
                  <a:cubicBezTo>
                    <a:pt x="0" y="108"/>
                    <a:pt x="2" y="141"/>
                    <a:pt x="44" y="141"/>
                  </a:cubicBezTo>
                  <a:cubicBezTo>
                    <a:pt x="83" y="141"/>
                    <a:pt x="87" y="108"/>
                    <a:pt x="87" y="108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734329" y="2615918"/>
            <a:ext cx="4169158" cy="5909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734349" y="2354979"/>
            <a:ext cx="1256754" cy="23621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50"/>
          <p:cNvGrpSpPr/>
          <p:nvPr/>
        </p:nvGrpSpPr>
        <p:grpSpPr>
          <a:xfrm>
            <a:off x="6734358" y="3875443"/>
            <a:ext cx="4169158" cy="390951"/>
            <a:chOff x="3386384" y="2764987"/>
            <a:chExt cx="2459319" cy="297185"/>
          </a:xfrm>
        </p:grpSpPr>
        <p:sp>
          <p:nvSpPr>
            <p:cNvPr id="26" name="Rectangle 25"/>
            <p:cNvSpPr/>
            <p:nvPr/>
          </p:nvSpPr>
          <p:spPr>
            <a:xfrm>
              <a:off x="3386384" y="2764987"/>
              <a:ext cx="741339" cy="17956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7" name="Group 104"/>
            <p:cNvGrpSpPr/>
            <p:nvPr/>
          </p:nvGrpSpPr>
          <p:grpSpPr>
            <a:xfrm flipV="1">
              <a:off x="3386386" y="2946958"/>
              <a:ext cx="2459317" cy="115214"/>
              <a:chOff x="5286904" y="1650039"/>
              <a:chExt cx="3087157" cy="230428"/>
            </a:xfrm>
          </p:grpSpPr>
          <p:sp>
            <p:nvSpPr>
              <p:cNvPr id="29" name="Rounded Rectangle 28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>
                <a:off x="5286911" y="1650039"/>
                <a:ext cx="2351823" cy="23042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5611392" y="2765563"/>
              <a:ext cx="211811" cy="178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31" name="Group 56"/>
          <p:cNvGrpSpPr/>
          <p:nvPr/>
        </p:nvGrpSpPr>
        <p:grpSpPr>
          <a:xfrm>
            <a:off x="6734329" y="4284737"/>
            <a:ext cx="4169158" cy="404554"/>
            <a:chOff x="3386384" y="3122210"/>
            <a:chExt cx="2459320" cy="307525"/>
          </a:xfrm>
        </p:grpSpPr>
        <p:sp>
          <p:nvSpPr>
            <p:cNvPr id="32" name="Rectangle 31"/>
            <p:cNvSpPr/>
            <p:nvPr/>
          </p:nvSpPr>
          <p:spPr>
            <a:xfrm>
              <a:off x="3386384" y="3122210"/>
              <a:ext cx="741339" cy="17956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3" name="Group 103"/>
            <p:cNvGrpSpPr/>
            <p:nvPr/>
          </p:nvGrpSpPr>
          <p:grpSpPr>
            <a:xfrm flipV="1">
              <a:off x="3386384" y="3314521"/>
              <a:ext cx="2459320" cy="115214"/>
              <a:chOff x="5286904" y="2122785"/>
              <a:chExt cx="3087157" cy="230429"/>
            </a:xfrm>
          </p:grpSpPr>
          <p:sp>
            <p:nvSpPr>
              <p:cNvPr id="35" name="Rounded Rectangle 34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Rounded Rectangle 35"/>
              <p:cNvSpPr/>
              <p:nvPr/>
            </p:nvSpPr>
            <p:spPr>
              <a:xfrm>
                <a:off x="5286911" y="2122785"/>
                <a:ext cx="2821942" cy="23042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Rectangle 33"/>
            <p:cNvSpPr/>
            <p:nvPr/>
          </p:nvSpPr>
          <p:spPr>
            <a:xfrm>
              <a:off x="5625007" y="3148356"/>
              <a:ext cx="211811" cy="178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37" name="Group 64"/>
          <p:cNvGrpSpPr/>
          <p:nvPr/>
        </p:nvGrpSpPr>
        <p:grpSpPr>
          <a:xfrm>
            <a:off x="6734329" y="4707632"/>
            <a:ext cx="4169158" cy="389322"/>
            <a:chOff x="3386384" y="3479432"/>
            <a:chExt cx="2459320" cy="295945"/>
          </a:xfrm>
        </p:grpSpPr>
        <p:sp>
          <p:nvSpPr>
            <p:cNvPr id="38" name="Rectangle 37"/>
            <p:cNvSpPr/>
            <p:nvPr/>
          </p:nvSpPr>
          <p:spPr>
            <a:xfrm>
              <a:off x="3386384" y="3479432"/>
              <a:ext cx="741339" cy="17956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9" name="Group 102"/>
            <p:cNvGrpSpPr/>
            <p:nvPr/>
          </p:nvGrpSpPr>
          <p:grpSpPr>
            <a:xfrm flipV="1">
              <a:off x="3386384" y="3660163"/>
              <a:ext cx="2459320" cy="115214"/>
              <a:chOff x="5286904" y="2613366"/>
              <a:chExt cx="3087157" cy="230429"/>
            </a:xfrm>
          </p:grpSpPr>
          <p:sp>
            <p:nvSpPr>
              <p:cNvPr id="41" name="Rounded Rectangle 40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ounded Rectangle 41"/>
              <p:cNvSpPr/>
              <p:nvPr/>
            </p:nvSpPr>
            <p:spPr>
              <a:xfrm>
                <a:off x="5286912" y="2613366"/>
                <a:ext cx="2211417" cy="22118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Rectangle 39"/>
            <p:cNvSpPr/>
            <p:nvPr/>
          </p:nvSpPr>
          <p:spPr>
            <a:xfrm>
              <a:off x="5625004" y="3494000"/>
              <a:ext cx="211811" cy="178442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43" name="Group 72"/>
          <p:cNvGrpSpPr/>
          <p:nvPr/>
        </p:nvGrpSpPr>
        <p:grpSpPr>
          <a:xfrm>
            <a:off x="6734329" y="5115281"/>
            <a:ext cx="4169158" cy="374054"/>
            <a:chOff x="3386384" y="3836677"/>
            <a:chExt cx="2459320" cy="284342"/>
          </a:xfrm>
        </p:grpSpPr>
        <p:sp>
          <p:nvSpPr>
            <p:cNvPr id="44" name="Rectangle 43"/>
            <p:cNvSpPr/>
            <p:nvPr/>
          </p:nvSpPr>
          <p:spPr>
            <a:xfrm>
              <a:off x="3386384" y="3836677"/>
              <a:ext cx="741339" cy="17956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5" name="Group 102"/>
            <p:cNvGrpSpPr/>
            <p:nvPr/>
          </p:nvGrpSpPr>
          <p:grpSpPr>
            <a:xfrm flipV="1">
              <a:off x="3386384" y="4005805"/>
              <a:ext cx="2459320" cy="115214"/>
              <a:chOff x="5286904" y="2613366"/>
              <a:chExt cx="3087157" cy="230429"/>
            </a:xfrm>
          </p:grpSpPr>
          <p:sp>
            <p:nvSpPr>
              <p:cNvPr id="47" name="Rounded Rectangle 46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Rounded Rectangle 47"/>
              <p:cNvSpPr/>
              <p:nvPr/>
            </p:nvSpPr>
            <p:spPr>
              <a:xfrm>
                <a:off x="5286911" y="2613366"/>
                <a:ext cx="2107831" cy="23042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Rectangle 45"/>
            <p:cNvSpPr/>
            <p:nvPr/>
          </p:nvSpPr>
          <p:spPr>
            <a:xfrm>
              <a:off x="5625007" y="3839649"/>
              <a:ext cx="211811" cy="17844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50" name="Group 72"/>
          <p:cNvGrpSpPr/>
          <p:nvPr/>
        </p:nvGrpSpPr>
        <p:grpSpPr>
          <a:xfrm>
            <a:off x="6734343" y="5507653"/>
            <a:ext cx="4169158" cy="374061"/>
            <a:chOff x="3386384" y="3836674"/>
            <a:chExt cx="2459320" cy="284350"/>
          </a:xfrm>
        </p:grpSpPr>
        <p:sp>
          <p:nvSpPr>
            <p:cNvPr id="51" name="Rectangle 50"/>
            <p:cNvSpPr/>
            <p:nvPr/>
          </p:nvSpPr>
          <p:spPr>
            <a:xfrm>
              <a:off x="3386384" y="3836674"/>
              <a:ext cx="741339" cy="17956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2" name="Group 102"/>
            <p:cNvGrpSpPr/>
            <p:nvPr/>
          </p:nvGrpSpPr>
          <p:grpSpPr>
            <a:xfrm flipV="1">
              <a:off x="3386384" y="4005810"/>
              <a:ext cx="2459320" cy="115214"/>
              <a:chOff x="5286904" y="2613367"/>
              <a:chExt cx="3087157" cy="230430"/>
            </a:xfrm>
          </p:grpSpPr>
          <p:sp>
            <p:nvSpPr>
              <p:cNvPr id="54" name="Rounded Rectangle 53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Rounded Rectangle 54"/>
              <p:cNvSpPr/>
              <p:nvPr/>
            </p:nvSpPr>
            <p:spPr>
              <a:xfrm>
                <a:off x="5286911" y="2613368"/>
                <a:ext cx="1929885" cy="230429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" name="Rectangle 52"/>
            <p:cNvSpPr/>
            <p:nvPr/>
          </p:nvSpPr>
          <p:spPr>
            <a:xfrm>
              <a:off x="5625007" y="3839636"/>
              <a:ext cx="211811" cy="17844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309528" y="3384874"/>
            <a:ext cx="437645" cy="473530"/>
            <a:chOff x="758036" y="1904963"/>
            <a:chExt cx="403290" cy="436359"/>
          </a:xfrm>
          <a:solidFill>
            <a:schemeClr val="accent1"/>
          </a:solidFill>
        </p:grpSpPr>
        <p:sp>
          <p:nvSpPr>
            <p:cNvPr id="61" name="Oval 60"/>
            <p:cNvSpPr/>
            <p:nvPr/>
          </p:nvSpPr>
          <p:spPr>
            <a:xfrm>
              <a:off x="758036" y="1985478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995265" y="2222707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1054572" y="1904963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124122" y="3311477"/>
            <a:ext cx="402225" cy="537891"/>
            <a:chOff x="802535" y="1904963"/>
            <a:chExt cx="370651" cy="495666"/>
          </a:xfrm>
          <a:solidFill>
            <a:schemeClr val="accent2"/>
          </a:solidFill>
        </p:grpSpPr>
        <p:sp>
          <p:nvSpPr>
            <p:cNvPr id="66" name="Oval 65"/>
            <p:cNvSpPr/>
            <p:nvPr/>
          </p:nvSpPr>
          <p:spPr>
            <a:xfrm>
              <a:off x="935957" y="2063300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Oval 66"/>
            <p:cNvSpPr>
              <a:spLocks noChangeAspect="1"/>
            </p:cNvSpPr>
            <p:nvPr/>
          </p:nvSpPr>
          <p:spPr>
            <a:xfrm>
              <a:off x="802535" y="2282014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1054572" y="1904963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888736" y="3311498"/>
            <a:ext cx="437645" cy="473530"/>
            <a:chOff x="758036" y="1904963"/>
            <a:chExt cx="403290" cy="436359"/>
          </a:xfrm>
          <a:solidFill>
            <a:schemeClr val="accent3"/>
          </a:solidFill>
        </p:grpSpPr>
        <p:sp>
          <p:nvSpPr>
            <p:cNvPr id="70" name="Oval 69"/>
            <p:cNvSpPr/>
            <p:nvPr/>
          </p:nvSpPr>
          <p:spPr>
            <a:xfrm>
              <a:off x="758036" y="1985478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995265" y="2222707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1054572" y="1904963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754747" y="3358266"/>
            <a:ext cx="379761" cy="500114"/>
            <a:chOff x="811376" y="1880466"/>
            <a:chExt cx="349950" cy="460856"/>
          </a:xfrm>
          <a:solidFill>
            <a:schemeClr val="accent4"/>
          </a:solidFill>
        </p:grpSpPr>
        <p:sp>
          <p:nvSpPr>
            <p:cNvPr id="74" name="Oval 73"/>
            <p:cNvSpPr/>
            <p:nvPr/>
          </p:nvSpPr>
          <p:spPr>
            <a:xfrm>
              <a:off x="811376" y="1985478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995265" y="2222707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>
              <a:spLocks noChangeAspect="1"/>
            </p:cNvSpPr>
            <p:nvPr/>
          </p:nvSpPr>
          <p:spPr>
            <a:xfrm>
              <a:off x="1054572" y="1880466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560535" y="3384878"/>
            <a:ext cx="401599" cy="473530"/>
            <a:chOff x="810732" y="1904963"/>
            <a:chExt cx="370074" cy="436359"/>
          </a:xfrm>
          <a:solidFill>
            <a:schemeClr val="accent6"/>
          </a:solidFill>
        </p:grpSpPr>
        <p:sp>
          <p:nvSpPr>
            <p:cNvPr id="78" name="Oval 77"/>
            <p:cNvSpPr/>
            <p:nvPr/>
          </p:nvSpPr>
          <p:spPr>
            <a:xfrm>
              <a:off x="943577" y="1961925"/>
              <a:ext cx="237229" cy="23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Oval 78"/>
            <p:cNvSpPr>
              <a:spLocks noChangeAspect="1"/>
            </p:cNvSpPr>
            <p:nvPr/>
          </p:nvSpPr>
          <p:spPr>
            <a:xfrm>
              <a:off x="995265" y="2222707"/>
              <a:ext cx="118615" cy="1186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79"/>
            <p:cNvSpPr>
              <a:spLocks noChangeAspect="1"/>
            </p:cNvSpPr>
            <p:nvPr/>
          </p:nvSpPr>
          <p:spPr>
            <a:xfrm>
              <a:off x="810732" y="1904963"/>
              <a:ext cx="106754" cy="1067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243738" y="2482284"/>
            <a:ext cx="718145" cy="811621"/>
            <a:chOff x="697402" y="1305377"/>
            <a:chExt cx="661773" cy="747910"/>
          </a:xfrm>
        </p:grpSpPr>
        <p:sp>
          <p:nvSpPr>
            <p:cNvPr id="84" name="TextBox 83"/>
            <p:cNvSpPr txBox="1"/>
            <p:nvPr/>
          </p:nvSpPr>
          <p:spPr>
            <a:xfrm>
              <a:off x="697402" y="1305377"/>
              <a:ext cx="661773" cy="21767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 flipV="1">
              <a:off x="881622" y="1516737"/>
              <a:ext cx="200183" cy="536550"/>
              <a:chOff x="881622" y="1280931"/>
              <a:chExt cx="200183" cy="536550"/>
            </a:xfrm>
          </p:grpSpPr>
          <p:sp>
            <p:nvSpPr>
              <p:cNvPr id="82" name="Oval 81"/>
              <p:cNvSpPr>
                <a:spLocks noChangeAspect="1"/>
              </p:cNvSpPr>
              <p:nvPr/>
            </p:nvSpPr>
            <p:spPr>
              <a:xfrm>
                <a:off x="881622" y="1280931"/>
                <a:ext cx="200183" cy="19445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85" name="Straight Connector 84"/>
              <p:cNvCxnSpPr/>
              <p:nvPr/>
            </p:nvCxnSpPr>
            <p:spPr>
              <a:xfrm>
                <a:off x="981831" y="1475383"/>
                <a:ext cx="0" cy="342098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5" name="Group 114"/>
          <p:cNvGrpSpPr/>
          <p:nvPr/>
        </p:nvGrpSpPr>
        <p:grpSpPr>
          <a:xfrm>
            <a:off x="3057242" y="2129481"/>
            <a:ext cx="718145" cy="1101890"/>
            <a:chOff x="1447047" y="980286"/>
            <a:chExt cx="661773" cy="1015394"/>
          </a:xfrm>
        </p:grpSpPr>
        <p:grpSp>
          <p:nvGrpSpPr>
            <p:cNvPr id="107" name="Group 106"/>
            <p:cNvGrpSpPr/>
            <p:nvPr/>
          </p:nvGrpSpPr>
          <p:grpSpPr>
            <a:xfrm flipV="1">
              <a:off x="1630646" y="1149563"/>
              <a:ext cx="200183" cy="846117"/>
              <a:chOff x="1630646" y="945882"/>
              <a:chExt cx="200183" cy="846117"/>
            </a:xfrm>
          </p:grpSpPr>
          <p:sp>
            <p:nvSpPr>
              <p:cNvPr id="87" name="Oval 86"/>
              <p:cNvSpPr>
                <a:spLocks noChangeAspect="1"/>
              </p:cNvSpPr>
              <p:nvPr/>
            </p:nvSpPr>
            <p:spPr>
              <a:xfrm>
                <a:off x="1630646" y="945882"/>
                <a:ext cx="200183" cy="194452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89" name="Straight Connector 88"/>
              <p:cNvCxnSpPr/>
              <p:nvPr/>
            </p:nvCxnSpPr>
            <p:spPr>
              <a:xfrm>
                <a:off x="1735384" y="1140334"/>
                <a:ext cx="0" cy="651665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TextBox 89"/>
            <p:cNvSpPr txBox="1"/>
            <p:nvPr/>
          </p:nvSpPr>
          <p:spPr>
            <a:xfrm>
              <a:off x="1447047" y="980286"/>
              <a:ext cx="661773" cy="21767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684248" y="2134525"/>
            <a:ext cx="718145" cy="1101890"/>
            <a:chOff x="2946337" y="984932"/>
            <a:chExt cx="661773" cy="1015395"/>
          </a:xfrm>
        </p:grpSpPr>
        <p:grpSp>
          <p:nvGrpSpPr>
            <p:cNvPr id="109" name="Group 108"/>
            <p:cNvGrpSpPr/>
            <p:nvPr/>
          </p:nvGrpSpPr>
          <p:grpSpPr>
            <a:xfrm flipV="1">
              <a:off x="3128694" y="1154210"/>
              <a:ext cx="200183" cy="846117"/>
              <a:chOff x="3128694" y="1154210"/>
              <a:chExt cx="200183" cy="846117"/>
            </a:xfrm>
          </p:grpSpPr>
          <p:sp>
            <p:nvSpPr>
              <p:cNvPr id="92" name="Oval 91"/>
              <p:cNvSpPr>
                <a:spLocks noChangeAspect="1"/>
              </p:cNvSpPr>
              <p:nvPr/>
            </p:nvSpPr>
            <p:spPr>
              <a:xfrm>
                <a:off x="3128694" y="1154210"/>
                <a:ext cx="200183" cy="194452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94" name="Straight Connector 93"/>
              <p:cNvCxnSpPr/>
              <p:nvPr/>
            </p:nvCxnSpPr>
            <p:spPr>
              <a:xfrm>
                <a:off x="3228785" y="1348662"/>
                <a:ext cx="0" cy="651665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94"/>
            <p:cNvSpPr txBox="1"/>
            <p:nvPr/>
          </p:nvSpPr>
          <p:spPr>
            <a:xfrm>
              <a:off x="2946337" y="984932"/>
              <a:ext cx="661773" cy="2176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863604" y="2410070"/>
            <a:ext cx="718145" cy="765952"/>
            <a:chOff x="2190109" y="1238848"/>
            <a:chExt cx="661773" cy="705827"/>
          </a:xfrm>
        </p:grpSpPr>
        <p:sp>
          <p:nvSpPr>
            <p:cNvPr id="99" name="TextBox 98"/>
            <p:cNvSpPr txBox="1"/>
            <p:nvPr/>
          </p:nvSpPr>
          <p:spPr>
            <a:xfrm>
              <a:off x="2190109" y="1238848"/>
              <a:ext cx="661773" cy="21767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8" name="Group 107"/>
            <p:cNvGrpSpPr/>
            <p:nvPr/>
          </p:nvGrpSpPr>
          <p:grpSpPr>
            <a:xfrm flipV="1">
              <a:off x="2379670" y="1408125"/>
              <a:ext cx="200183" cy="536550"/>
              <a:chOff x="2379670" y="1154210"/>
              <a:chExt cx="200183" cy="536550"/>
            </a:xfrm>
          </p:grpSpPr>
          <p:sp>
            <p:nvSpPr>
              <p:cNvPr id="97" name="Oval 96"/>
              <p:cNvSpPr>
                <a:spLocks noChangeAspect="1"/>
              </p:cNvSpPr>
              <p:nvPr/>
            </p:nvSpPr>
            <p:spPr>
              <a:xfrm>
                <a:off x="2379670" y="1154210"/>
                <a:ext cx="200183" cy="194452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0" name="Straight Connector 99"/>
              <p:cNvCxnSpPr/>
              <p:nvPr/>
            </p:nvCxnSpPr>
            <p:spPr>
              <a:xfrm>
                <a:off x="2481121" y="1348662"/>
                <a:ext cx="0" cy="342098"/>
              </a:xfrm>
              <a:prstGeom prst="line">
                <a:avLst/>
              </a:prstGeom>
              <a:ln w="19050">
                <a:solidFill>
                  <a:schemeClr val="accent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" name="Group 111"/>
          <p:cNvGrpSpPr/>
          <p:nvPr/>
        </p:nvGrpSpPr>
        <p:grpSpPr>
          <a:xfrm>
            <a:off x="5490599" y="2543719"/>
            <a:ext cx="718145" cy="765952"/>
            <a:chOff x="3689400" y="1379929"/>
            <a:chExt cx="661773" cy="705827"/>
          </a:xfrm>
        </p:grpSpPr>
        <p:sp>
          <p:nvSpPr>
            <p:cNvPr id="104" name="TextBox 103"/>
            <p:cNvSpPr txBox="1"/>
            <p:nvPr/>
          </p:nvSpPr>
          <p:spPr>
            <a:xfrm>
              <a:off x="3689400" y="1379929"/>
              <a:ext cx="661773" cy="21767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0" name="Group 109"/>
            <p:cNvGrpSpPr/>
            <p:nvPr/>
          </p:nvGrpSpPr>
          <p:grpSpPr>
            <a:xfrm flipV="1">
              <a:off x="3877719" y="1549206"/>
              <a:ext cx="200183" cy="536550"/>
              <a:chOff x="3877719" y="1154210"/>
              <a:chExt cx="200183" cy="536550"/>
            </a:xfrm>
          </p:grpSpPr>
          <p:sp>
            <p:nvSpPr>
              <p:cNvPr id="102" name="Oval 101"/>
              <p:cNvSpPr>
                <a:spLocks noChangeAspect="1"/>
              </p:cNvSpPr>
              <p:nvPr/>
            </p:nvSpPr>
            <p:spPr>
              <a:xfrm>
                <a:off x="3877719" y="1154210"/>
                <a:ext cx="200183" cy="194452"/>
              </a:xfrm>
              <a:prstGeom prst="ellipse">
                <a:avLst/>
              </a:prstGeom>
              <a:solidFill>
                <a:schemeClr val="accent6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3977810" y="1348662"/>
                <a:ext cx="0" cy="342098"/>
              </a:xfrm>
              <a:prstGeom prst="line">
                <a:avLst/>
              </a:prstGeom>
              <a:ln w="19050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6" name="组合 95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98" name="等腰三角形 97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平行四边形 115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7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54695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8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8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8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98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80"/>
                            </p:stCondLst>
                            <p:childTnLst>
                              <p:par>
                                <p:cTn id="6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98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480"/>
                            </p:stCondLst>
                            <p:childTnLst>
                              <p:par>
                                <p:cTn id="7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98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48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980"/>
                            </p:stCondLst>
                            <p:childTnLst>
                              <p:par>
                                <p:cTn id="10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980"/>
                            </p:stCondLst>
                            <p:childTnLst>
                              <p:par>
                                <p:cTn id="10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980"/>
                            </p:stCondLst>
                            <p:childTnLst>
                              <p:par>
                                <p:cTn id="1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980"/>
                            </p:stCondLst>
                            <p:childTnLst>
                              <p:par>
                                <p:cTn id="1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980"/>
                            </p:stCondLst>
                            <p:childTnLst>
                              <p:par>
                                <p:cTn id="1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17" grpId="0"/>
      <p:bldP spid="1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009" y="1279108"/>
            <a:ext cx="5258739" cy="577272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83287" y="4466671"/>
            <a:ext cx="3149742" cy="258516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290567" y="4466671"/>
            <a:ext cx="3149742" cy="25851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5908692" y="2886363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8990938" y="2886363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448979" y="2886363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0531225" y="2886363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5869346" y="1406349"/>
            <a:ext cx="59606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19" name="等腰三角形 18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平行四边形 21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1355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8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98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  <p:bldP spid="23" grpId="0"/>
      <p:bldP spid="2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roup 175"/>
          <p:cNvGrpSpPr/>
          <p:nvPr/>
        </p:nvGrpSpPr>
        <p:grpSpPr>
          <a:xfrm flipH="1">
            <a:off x="2554978" y="3446016"/>
            <a:ext cx="3380638" cy="2384358"/>
            <a:chOff x="6035675" y="862013"/>
            <a:chExt cx="479425" cy="338138"/>
          </a:xfrm>
        </p:grpSpPr>
        <p:sp>
          <p:nvSpPr>
            <p:cNvPr id="167" name="Freeform 95"/>
            <p:cNvSpPr>
              <a:spLocks noEditPoints="1"/>
            </p:cNvSpPr>
            <p:nvPr/>
          </p:nvSpPr>
          <p:spPr bwMode="auto">
            <a:xfrm>
              <a:off x="6332538" y="977900"/>
              <a:ext cx="76200" cy="7461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7" y="0"/>
                </a:cxn>
                <a:cxn ang="0">
                  <a:pos x="17" y="16"/>
                </a:cxn>
                <a:cxn ang="0">
                  <a:pos x="0" y="16"/>
                </a:cxn>
                <a:cxn ang="0">
                  <a:pos x="0" y="29"/>
                </a:cxn>
                <a:cxn ang="0">
                  <a:pos x="17" y="29"/>
                </a:cxn>
                <a:cxn ang="0">
                  <a:pos x="17" y="47"/>
                </a:cxn>
                <a:cxn ang="0">
                  <a:pos x="31" y="47"/>
                </a:cxn>
                <a:cxn ang="0">
                  <a:pos x="31" y="29"/>
                </a:cxn>
                <a:cxn ang="0">
                  <a:pos x="48" y="29"/>
                </a:cxn>
                <a:cxn ang="0">
                  <a:pos x="48" y="16"/>
                </a:cxn>
                <a:cxn ang="0">
                  <a:pos x="31" y="1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48" h="47">
                  <a:moveTo>
                    <a:pt x="31" y="0"/>
                  </a:move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  <a:lnTo>
                    <a:pt x="0" y="29"/>
                  </a:lnTo>
                  <a:lnTo>
                    <a:pt x="17" y="29"/>
                  </a:lnTo>
                  <a:lnTo>
                    <a:pt x="17" y="47"/>
                  </a:lnTo>
                  <a:lnTo>
                    <a:pt x="31" y="47"/>
                  </a:lnTo>
                  <a:lnTo>
                    <a:pt x="31" y="29"/>
                  </a:lnTo>
                  <a:lnTo>
                    <a:pt x="48" y="29"/>
                  </a:lnTo>
                  <a:lnTo>
                    <a:pt x="48" y="16"/>
                  </a:lnTo>
                  <a:lnTo>
                    <a:pt x="31" y="16"/>
                  </a:lnTo>
                  <a:lnTo>
                    <a:pt x="31" y="0"/>
                  </a:lnTo>
                  <a:close/>
                  <a:moveTo>
                    <a:pt x="31" y="0"/>
                  </a:move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96"/>
            <p:cNvSpPr>
              <a:spLocks noEditPoints="1"/>
            </p:cNvSpPr>
            <p:nvPr/>
          </p:nvSpPr>
          <p:spPr bwMode="auto">
            <a:xfrm>
              <a:off x="6332538" y="977900"/>
              <a:ext cx="76200" cy="7461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17" y="0"/>
                </a:cxn>
                <a:cxn ang="0">
                  <a:pos x="17" y="16"/>
                </a:cxn>
                <a:cxn ang="0">
                  <a:pos x="0" y="16"/>
                </a:cxn>
                <a:cxn ang="0">
                  <a:pos x="0" y="29"/>
                </a:cxn>
                <a:cxn ang="0">
                  <a:pos x="17" y="29"/>
                </a:cxn>
                <a:cxn ang="0">
                  <a:pos x="17" y="47"/>
                </a:cxn>
                <a:cxn ang="0">
                  <a:pos x="31" y="47"/>
                </a:cxn>
                <a:cxn ang="0">
                  <a:pos x="31" y="29"/>
                </a:cxn>
                <a:cxn ang="0">
                  <a:pos x="48" y="29"/>
                </a:cxn>
                <a:cxn ang="0">
                  <a:pos x="48" y="16"/>
                </a:cxn>
                <a:cxn ang="0">
                  <a:pos x="31" y="16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48" h="47">
                  <a:moveTo>
                    <a:pt x="31" y="0"/>
                  </a:move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  <a:lnTo>
                    <a:pt x="0" y="29"/>
                  </a:lnTo>
                  <a:lnTo>
                    <a:pt x="17" y="29"/>
                  </a:lnTo>
                  <a:lnTo>
                    <a:pt x="17" y="47"/>
                  </a:lnTo>
                  <a:lnTo>
                    <a:pt x="31" y="47"/>
                  </a:lnTo>
                  <a:lnTo>
                    <a:pt x="31" y="29"/>
                  </a:lnTo>
                  <a:lnTo>
                    <a:pt x="48" y="29"/>
                  </a:lnTo>
                  <a:lnTo>
                    <a:pt x="48" y="16"/>
                  </a:lnTo>
                  <a:lnTo>
                    <a:pt x="31" y="16"/>
                  </a:lnTo>
                  <a:lnTo>
                    <a:pt x="31" y="0"/>
                  </a:lnTo>
                  <a:moveTo>
                    <a:pt x="31" y="0"/>
                  </a:moveTo>
                  <a:lnTo>
                    <a:pt x="31" y="0"/>
                  </a:ln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97"/>
            <p:cNvSpPr>
              <a:spLocks noEditPoints="1"/>
            </p:cNvSpPr>
            <p:nvPr/>
          </p:nvSpPr>
          <p:spPr bwMode="auto">
            <a:xfrm>
              <a:off x="6075363" y="1116013"/>
              <a:ext cx="84138" cy="84138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14" y="29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9" y="14"/>
                </a:cxn>
              </a:cxnLst>
              <a:rect l="0" t="0" r="r" b="b"/>
              <a:pathLst>
                <a:path w="29" h="29">
                  <a:moveTo>
                    <a:pt x="29" y="14"/>
                  </a:moveTo>
                  <a:cubicBezTo>
                    <a:pt x="29" y="22"/>
                    <a:pt x="22" y="29"/>
                    <a:pt x="14" y="29"/>
                  </a:cubicBez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9" y="6"/>
                    <a:pt x="29" y="14"/>
                  </a:cubicBezTo>
                  <a:close/>
                  <a:moveTo>
                    <a:pt x="29" y="14"/>
                  </a:moveTo>
                  <a:cubicBezTo>
                    <a:pt x="29" y="14"/>
                    <a:pt x="29" y="14"/>
                    <a:pt x="29" y="1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98"/>
            <p:cNvSpPr>
              <a:spLocks noEditPoints="1"/>
            </p:cNvSpPr>
            <p:nvPr/>
          </p:nvSpPr>
          <p:spPr bwMode="auto">
            <a:xfrm>
              <a:off x="6370638" y="1116013"/>
              <a:ext cx="84138" cy="84138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15" y="29"/>
                </a:cxn>
                <a:cxn ang="0">
                  <a:pos x="0" y="14"/>
                </a:cxn>
                <a:cxn ang="0">
                  <a:pos x="15" y="0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9" y="14"/>
                </a:cxn>
              </a:cxnLst>
              <a:rect l="0" t="0" r="r" b="b"/>
              <a:pathLst>
                <a:path w="29" h="29">
                  <a:moveTo>
                    <a:pt x="29" y="14"/>
                  </a:moveTo>
                  <a:cubicBezTo>
                    <a:pt x="29" y="22"/>
                    <a:pt x="23" y="29"/>
                    <a:pt x="15" y="29"/>
                  </a:cubicBezTo>
                  <a:cubicBezTo>
                    <a:pt x="7" y="29"/>
                    <a:pt x="0" y="22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23" y="0"/>
                    <a:pt x="29" y="6"/>
                    <a:pt x="29" y="14"/>
                  </a:cubicBezTo>
                  <a:close/>
                  <a:moveTo>
                    <a:pt x="29" y="14"/>
                  </a:moveTo>
                  <a:cubicBezTo>
                    <a:pt x="29" y="14"/>
                    <a:pt x="29" y="14"/>
                    <a:pt x="29" y="1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03"/>
            <p:cNvSpPr>
              <a:spLocks noEditPoints="1"/>
            </p:cNvSpPr>
            <p:nvPr/>
          </p:nvSpPr>
          <p:spPr bwMode="auto">
            <a:xfrm>
              <a:off x="6035675" y="862013"/>
              <a:ext cx="479425" cy="280988"/>
            </a:xfrm>
            <a:custGeom>
              <a:avLst/>
              <a:gdLst/>
              <a:ahLst/>
              <a:cxnLst>
                <a:cxn ang="0">
                  <a:pos x="153" y="8"/>
                </a:cxn>
                <a:cxn ang="0">
                  <a:pos x="78" y="8"/>
                </a:cxn>
                <a:cxn ang="0">
                  <a:pos x="67" y="0"/>
                </a:cxn>
                <a:cxn ang="0">
                  <a:pos x="57" y="8"/>
                </a:cxn>
                <a:cxn ang="0">
                  <a:pos x="52" y="8"/>
                </a:cxn>
                <a:cxn ang="0">
                  <a:pos x="46" y="17"/>
                </a:cxn>
                <a:cxn ang="0">
                  <a:pos x="46" y="26"/>
                </a:cxn>
                <a:cxn ang="0">
                  <a:pos x="40" y="26"/>
                </a:cxn>
                <a:cxn ang="0">
                  <a:pos x="25" y="36"/>
                </a:cxn>
                <a:cxn ang="0">
                  <a:pos x="8" y="56"/>
                </a:cxn>
                <a:cxn ang="0">
                  <a:pos x="0" y="78"/>
                </a:cxn>
                <a:cxn ang="0">
                  <a:pos x="0" y="84"/>
                </a:cxn>
                <a:cxn ang="0">
                  <a:pos x="6" y="97"/>
                </a:cxn>
                <a:cxn ang="0">
                  <a:pos x="12" y="97"/>
                </a:cxn>
                <a:cxn ang="0">
                  <a:pos x="29" y="85"/>
                </a:cxn>
                <a:cxn ang="0">
                  <a:pos x="45" y="97"/>
                </a:cxn>
                <a:cxn ang="0">
                  <a:pos x="114" y="97"/>
                </a:cxn>
                <a:cxn ang="0">
                  <a:pos x="131" y="85"/>
                </a:cxn>
                <a:cxn ang="0">
                  <a:pos x="148" y="97"/>
                </a:cxn>
                <a:cxn ang="0">
                  <a:pos x="157" y="97"/>
                </a:cxn>
                <a:cxn ang="0">
                  <a:pos x="166" y="84"/>
                </a:cxn>
                <a:cxn ang="0">
                  <a:pos x="166" y="21"/>
                </a:cxn>
                <a:cxn ang="0">
                  <a:pos x="153" y="8"/>
                </a:cxn>
                <a:cxn ang="0">
                  <a:pos x="47" y="53"/>
                </a:cxn>
                <a:cxn ang="0">
                  <a:pos x="40" y="60"/>
                </a:cxn>
                <a:cxn ang="0">
                  <a:pos x="26" y="60"/>
                </a:cxn>
                <a:cxn ang="0">
                  <a:pos x="24" y="55"/>
                </a:cxn>
                <a:cxn ang="0">
                  <a:pos x="34" y="44"/>
                </a:cxn>
                <a:cxn ang="0">
                  <a:pos x="43" y="40"/>
                </a:cxn>
                <a:cxn ang="0">
                  <a:pos x="47" y="46"/>
                </a:cxn>
                <a:cxn ang="0">
                  <a:pos x="47" y="53"/>
                </a:cxn>
                <a:cxn ang="0">
                  <a:pos x="139" y="56"/>
                </a:cxn>
                <a:cxn ang="0">
                  <a:pos x="117" y="78"/>
                </a:cxn>
                <a:cxn ang="0">
                  <a:pos x="94" y="56"/>
                </a:cxn>
                <a:cxn ang="0">
                  <a:pos x="88" y="44"/>
                </a:cxn>
                <a:cxn ang="0">
                  <a:pos x="104" y="28"/>
                </a:cxn>
                <a:cxn ang="0">
                  <a:pos x="116" y="33"/>
                </a:cxn>
                <a:cxn ang="0">
                  <a:pos x="128" y="28"/>
                </a:cxn>
                <a:cxn ang="0">
                  <a:pos x="144" y="44"/>
                </a:cxn>
                <a:cxn ang="0">
                  <a:pos x="139" y="56"/>
                </a:cxn>
                <a:cxn ang="0">
                  <a:pos x="139" y="56"/>
                </a:cxn>
                <a:cxn ang="0">
                  <a:pos x="139" y="56"/>
                </a:cxn>
              </a:cxnLst>
              <a:rect l="0" t="0" r="r" b="b"/>
              <a:pathLst>
                <a:path w="166" h="97">
                  <a:moveTo>
                    <a:pt x="153" y="8"/>
                  </a:moveTo>
                  <a:cubicBezTo>
                    <a:pt x="78" y="8"/>
                    <a:pt x="78" y="8"/>
                    <a:pt x="78" y="8"/>
                  </a:cubicBezTo>
                  <a:cubicBezTo>
                    <a:pt x="76" y="3"/>
                    <a:pt x="72" y="0"/>
                    <a:pt x="67" y="0"/>
                  </a:cubicBezTo>
                  <a:cubicBezTo>
                    <a:pt x="63" y="0"/>
                    <a:pt x="58" y="3"/>
                    <a:pt x="57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49" y="8"/>
                    <a:pt x="46" y="12"/>
                    <a:pt x="46" y="1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7" y="26"/>
                    <a:pt x="30" y="31"/>
                    <a:pt x="25" y="3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61"/>
                    <a:pt x="0" y="71"/>
                    <a:pt x="0" y="7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3" y="97"/>
                    <a:pt x="6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4" y="90"/>
                    <a:pt x="21" y="85"/>
                    <a:pt x="29" y="85"/>
                  </a:cubicBezTo>
                  <a:cubicBezTo>
                    <a:pt x="36" y="85"/>
                    <a:pt x="43" y="90"/>
                    <a:pt x="45" y="97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6" y="90"/>
                    <a:pt x="123" y="85"/>
                    <a:pt x="131" y="85"/>
                  </a:cubicBezTo>
                  <a:cubicBezTo>
                    <a:pt x="139" y="85"/>
                    <a:pt x="145" y="90"/>
                    <a:pt x="14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62" y="97"/>
                    <a:pt x="166" y="91"/>
                    <a:pt x="166" y="84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14"/>
                    <a:pt x="160" y="8"/>
                    <a:pt x="153" y="8"/>
                  </a:cubicBezTo>
                  <a:close/>
                  <a:moveTo>
                    <a:pt x="47" y="53"/>
                  </a:moveTo>
                  <a:cubicBezTo>
                    <a:pt x="47" y="57"/>
                    <a:pt x="44" y="60"/>
                    <a:pt x="40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2" y="60"/>
                    <a:pt x="22" y="57"/>
                    <a:pt x="24" y="5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6" y="42"/>
                    <a:pt x="40" y="40"/>
                    <a:pt x="43" y="40"/>
                  </a:cubicBezTo>
                  <a:cubicBezTo>
                    <a:pt x="45" y="40"/>
                    <a:pt x="47" y="43"/>
                    <a:pt x="47" y="46"/>
                  </a:cubicBezTo>
                  <a:lnTo>
                    <a:pt x="47" y="53"/>
                  </a:lnTo>
                  <a:close/>
                  <a:moveTo>
                    <a:pt x="139" y="56"/>
                  </a:moveTo>
                  <a:cubicBezTo>
                    <a:pt x="117" y="78"/>
                    <a:pt x="117" y="78"/>
                    <a:pt x="117" y="7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0" y="53"/>
                    <a:pt x="88" y="49"/>
                    <a:pt x="88" y="44"/>
                  </a:cubicBezTo>
                  <a:cubicBezTo>
                    <a:pt x="88" y="35"/>
                    <a:pt x="95" y="28"/>
                    <a:pt x="104" y="28"/>
                  </a:cubicBezTo>
                  <a:cubicBezTo>
                    <a:pt x="109" y="28"/>
                    <a:pt x="113" y="30"/>
                    <a:pt x="116" y="33"/>
                  </a:cubicBezTo>
                  <a:cubicBezTo>
                    <a:pt x="119" y="30"/>
                    <a:pt x="123" y="28"/>
                    <a:pt x="128" y="28"/>
                  </a:cubicBezTo>
                  <a:cubicBezTo>
                    <a:pt x="137" y="28"/>
                    <a:pt x="144" y="35"/>
                    <a:pt x="144" y="44"/>
                  </a:cubicBezTo>
                  <a:cubicBezTo>
                    <a:pt x="144" y="49"/>
                    <a:pt x="142" y="53"/>
                    <a:pt x="139" y="56"/>
                  </a:cubicBezTo>
                  <a:close/>
                  <a:moveTo>
                    <a:pt x="139" y="56"/>
                  </a:moveTo>
                  <a:cubicBezTo>
                    <a:pt x="139" y="56"/>
                    <a:pt x="139" y="56"/>
                    <a:pt x="139" y="56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4442503" y="2437650"/>
            <a:ext cx="552155" cy="719811"/>
            <a:chOff x="5135563" y="1020763"/>
            <a:chExt cx="873125" cy="1138237"/>
          </a:xfrm>
          <a:solidFill>
            <a:schemeClr val="accent3"/>
          </a:solidFill>
        </p:grpSpPr>
        <p:sp>
          <p:nvSpPr>
            <p:cNvPr id="208" name="Freeform 64"/>
            <p:cNvSpPr>
              <a:spLocks noEditPoints="1"/>
            </p:cNvSpPr>
            <p:nvPr/>
          </p:nvSpPr>
          <p:spPr bwMode="auto">
            <a:xfrm>
              <a:off x="5135563" y="1439863"/>
              <a:ext cx="534988" cy="557213"/>
            </a:xfrm>
            <a:custGeom>
              <a:avLst/>
              <a:gdLst/>
              <a:ahLst/>
              <a:cxnLst>
                <a:cxn ang="0">
                  <a:pos x="167" y="164"/>
                </a:cxn>
                <a:cxn ang="0">
                  <a:pos x="145" y="138"/>
                </a:cxn>
                <a:cxn ang="0">
                  <a:pos x="145" y="138"/>
                </a:cxn>
                <a:cxn ang="0">
                  <a:pos x="140" y="125"/>
                </a:cxn>
                <a:cxn ang="0">
                  <a:pos x="145" y="118"/>
                </a:cxn>
                <a:cxn ang="0">
                  <a:pos x="185" y="3"/>
                </a:cxn>
                <a:cxn ang="0">
                  <a:pos x="176" y="0"/>
                </a:cxn>
                <a:cxn ang="0">
                  <a:pos x="157" y="19"/>
                </a:cxn>
                <a:cxn ang="0">
                  <a:pos x="138" y="0"/>
                </a:cxn>
                <a:cxn ang="0">
                  <a:pos x="138" y="0"/>
                </a:cxn>
                <a:cxn ang="0">
                  <a:pos x="88" y="26"/>
                </a:cxn>
                <a:cxn ang="0">
                  <a:pos x="59" y="50"/>
                </a:cxn>
                <a:cxn ang="0">
                  <a:pos x="4" y="142"/>
                </a:cxn>
                <a:cxn ang="0">
                  <a:pos x="7" y="176"/>
                </a:cxn>
                <a:cxn ang="0">
                  <a:pos x="75" y="192"/>
                </a:cxn>
                <a:cxn ang="0">
                  <a:pos x="140" y="192"/>
                </a:cxn>
                <a:cxn ang="0">
                  <a:pos x="167" y="164"/>
                </a:cxn>
                <a:cxn ang="0">
                  <a:pos x="107" y="183"/>
                </a:cxn>
                <a:cxn ang="0">
                  <a:pos x="85" y="184"/>
                </a:cxn>
                <a:cxn ang="0">
                  <a:pos x="77" y="184"/>
                </a:cxn>
                <a:cxn ang="0">
                  <a:pos x="75" y="184"/>
                </a:cxn>
                <a:cxn ang="0">
                  <a:pos x="75" y="184"/>
                </a:cxn>
                <a:cxn ang="0">
                  <a:pos x="13" y="171"/>
                </a:cxn>
                <a:cxn ang="0">
                  <a:pos x="12" y="144"/>
                </a:cxn>
                <a:cxn ang="0">
                  <a:pos x="65" y="55"/>
                </a:cxn>
                <a:cxn ang="0">
                  <a:pos x="93" y="32"/>
                </a:cxn>
                <a:cxn ang="0">
                  <a:pos x="94" y="31"/>
                </a:cxn>
                <a:cxn ang="0">
                  <a:pos x="137" y="140"/>
                </a:cxn>
                <a:cxn ang="0">
                  <a:pos x="143" y="146"/>
                </a:cxn>
                <a:cxn ang="0">
                  <a:pos x="159" y="164"/>
                </a:cxn>
                <a:cxn ang="0">
                  <a:pos x="140" y="183"/>
                </a:cxn>
                <a:cxn ang="0">
                  <a:pos x="107" y="183"/>
                </a:cxn>
                <a:cxn ang="0">
                  <a:pos x="107" y="183"/>
                </a:cxn>
                <a:cxn ang="0">
                  <a:pos x="107" y="183"/>
                </a:cxn>
              </a:cxnLst>
              <a:rect l="0" t="0" r="r" b="b"/>
              <a:pathLst>
                <a:path w="185" h="192">
                  <a:moveTo>
                    <a:pt x="167" y="164"/>
                  </a:moveTo>
                  <a:cubicBezTo>
                    <a:pt x="167" y="151"/>
                    <a:pt x="158" y="140"/>
                    <a:pt x="145" y="138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2" y="2"/>
                    <a:pt x="179" y="1"/>
                    <a:pt x="176" y="0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6" y="6"/>
                    <a:pt x="88" y="26"/>
                    <a:pt x="88" y="26"/>
                  </a:cubicBezTo>
                  <a:cubicBezTo>
                    <a:pt x="78" y="33"/>
                    <a:pt x="68" y="41"/>
                    <a:pt x="59" y="50"/>
                  </a:cubicBezTo>
                  <a:cubicBezTo>
                    <a:pt x="34" y="75"/>
                    <a:pt x="16" y="104"/>
                    <a:pt x="4" y="142"/>
                  </a:cubicBezTo>
                  <a:cubicBezTo>
                    <a:pt x="1" y="152"/>
                    <a:pt x="0" y="167"/>
                    <a:pt x="7" y="176"/>
                  </a:cubicBezTo>
                  <a:cubicBezTo>
                    <a:pt x="15" y="186"/>
                    <a:pt x="20" y="192"/>
                    <a:pt x="75" y="192"/>
                  </a:cubicBezTo>
                  <a:cubicBezTo>
                    <a:pt x="75" y="192"/>
                    <a:pt x="140" y="192"/>
                    <a:pt x="140" y="192"/>
                  </a:cubicBezTo>
                  <a:cubicBezTo>
                    <a:pt x="155" y="191"/>
                    <a:pt x="167" y="179"/>
                    <a:pt x="167" y="164"/>
                  </a:cubicBezTo>
                  <a:close/>
                  <a:moveTo>
                    <a:pt x="107" y="183"/>
                  </a:moveTo>
                  <a:cubicBezTo>
                    <a:pt x="99" y="183"/>
                    <a:pt x="91" y="184"/>
                    <a:pt x="85" y="184"/>
                  </a:cubicBezTo>
                  <a:cubicBezTo>
                    <a:pt x="82" y="184"/>
                    <a:pt x="79" y="184"/>
                    <a:pt x="77" y="184"/>
                  </a:cubicBezTo>
                  <a:cubicBezTo>
                    <a:pt x="77" y="184"/>
                    <a:pt x="76" y="184"/>
                    <a:pt x="75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24" y="184"/>
                    <a:pt x="20" y="179"/>
                    <a:pt x="13" y="171"/>
                  </a:cubicBezTo>
                  <a:cubicBezTo>
                    <a:pt x="9" y="165"/>
                    <a:pt x="9" y="153"/>
                    <a:pt x="12" y="144"/>
                  </a:cubicBezTo>
                  <a:cubicBezTo>
                    <a:pt x="23" y="109"/>
                    <a:pt x="40" y="81"/>
                    <a:pt x="65" y="55"/>
                  </a:cubicBezTo>
                  <a:cubicBezTo>
                    <a:pt x="73" y="48"/>
                    <a:pt x="82" y="40"/>
                    <a:pt x="93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3"/>
                    <a:pt x="140" y="145"/>
                    <a:pt x="143" y="146"/>
                  </a:cubicBezTo>
                  <a:cubicBezTo>
                    <a:pt x="153" y="147"/>
                    <a:pt x="159" y="155"/>
                    <a:pt x="159" y="164"/>
                  </a:cubicBezTo>
                  <a:cubicBezTo>
                    <a:pt x="159" y="175"/>
                    <a:pt x="151" y="183"/>
                    <a:pt x="140" y="183"/>
                  </a:cubicBezTo>
                  <a:cubicBezTo>
                    <a:pt x="140" y="183"/>
                    <a:pt x="124" y="183"/>
                    <a:pt x="107" y="183"/>
                  </a:cubicBezTo>
                  <a:close/>
                  <a:moveTo>
                    <a:pt x="107" y="183"/>
                  </a:moveTo>
                  <a:cubicBezTo>
                    <a:pt x="107" y="183"/>
                    <a:pt x="107" y="183"/>
                    <a:pt x="107" y="1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65"/>
            <p:cNvSpPr>
              <a:spLocks noEditPoints="1"/>
            </p:cNvSpPr>
            <p:nvPr/>
          </p:nvSpPr>
          <p:spPr bwMode="auto">
            <a:xfrm>
              <a:off x="5360988" y="1457325"/>
              <a:ext cx="647700" cy="701675"/>
            </a:xfrm>
            <a:custGeom>
              <a:avLst/>
              <a:gdLst/>
              <a:ahLst/>
              <a:cxnLst>
                <a:cxn ang="0">
                  <a:pos x="177" y="54"/>
                </a:cxn>
                <a:cxn ang="0">
                  <a:pos x="115" y="0"/>
                </a:cxn>
                <a:cxn ang="0">
                  <a:pos x="93" y="141"/>
                </a:cxn>
                <a:cxn ang="0">
                  <a:pos x="96" y="158"/>
                </a:cxn>
                <a:cxn ang="0">
                  <a:pos x="62" y="193"/>
                </a:cxn>
                <a:cxn ang="0">
                  <a:pos x="0" y="193"/>
                </a:cxn>
                <a:cxn ang="0">
                  <a:pos x="0" y="230"/>
                </a:cxn>
                <a:cxn ang="0">
                  <a:pos x="1" y="242"/>
                </a:cxn>
                <a:cxn ang="0">
                  <a:pos x="156" y="242"/>
                </a:cxn>
                <a:cxn ang="0">
                  <a:pos x="157" y="230"/>
                </a:cxn>
                <a:cxn ang="0">
                  <a:pos x="157" y="134"/>
                </a:cxn>
                <a:cxn ang="0">
                  <a:pos x="170" y="236"/>
                </a:cxn>
                <a:cxn ang="0">
                  <a:pos x="170" y="242"/>
                </a:cxn>
                <a:cxn ang="0">
                  <a:pos x="224" y="242"/>
                </a:cxn>
                <a:cxn ang="0">
                  <a:pos x="224" y="236"/>
                </a:cxn>
                <a:cxn ang="0">
                  <a:pos x="177" y="54"/>
                </a:cxn>
                <a:cxn ang="0">
                  <a:pos x="177" y="54"/>
                </a:cxn>
                <a:cxn ang="0">
                  <a:pos x="177" y="54"/>
                </a:cxn>
              </a:cxnLst>
              <a:rect l="0" t="0" r="r" b="b"/>
              <a:pathLst>
                <a:path w="224" h="242">
                  <a:moveTo>
                    <a:pt x="177" y="54"/>
                  </a:moveTo>
                  <a:cubicBezTo>
                    <a:pt x="164" y="37"/>
                    <a:pt x="144" y="15"/>
                    <a:pt x="115" y="0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93" y="141"/>
                    <a:pt x="96" y="152"/>
                    <a:pt x="96" y="158"/>
                  </a:cubicBezTo>
                  <a:cubicBezTo>
                    <a:pt x="96" y="177"/>
                    <a:pt x="81" y="193"/>
                    <a:pt x="62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4"/>
                    <a:pt x="0" y="238"/>
                    <a:pt x="1" y="242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57" y="238"/>
                    <a:pt x="157" y="234"/>
                    <a:pt x="157" y="230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64" y="157"/>
                    <a:pt x="170" y="190"/>
                    <a:pt x="170" y="236"/>
                  </a:cubicBezTo>
                  <a:cubicBezTo>
                    <a:pt x="170" y="238"/>
                    <a:pt x="170" y="240"/>
                    <a:pt x="170" y="242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0"/>
                    <a:pt x="224" y="238"/>
                    <a:pt x="224" y="236"/>
                  </a:cubicBezTo>
                  <a:cubicBezTo>
                    <a:pt x="224" y="131"/>
                    <a:pt x="197" y="79"/>
                    <a:pt x="177" y="54"/>
                  </a:cubicBezTo>
                  <a:close/>
                  <a:moveTo>
                    <a:pt x="177" y="54"/>
                  </a:moveTo>
                  <a:cubicBezTo>
                    <a:pt x="177" y="54"/>
                    <a:pt x="177" y="54"/>
                    <a:pt x="177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66"/>
            <p:cNvSpPr>
              <a:spLocks noEditPoints="1"/>
            </p:cNvSpPr>
            <p:nvPr/>
          </p:nvSpPr>
          <p:spPr bwMode="auto">
            <a:xfrm>
              <a:off x="5381625" y="1020763"/>
              <a:ext cx="414338" cy="414338"/>
            </a:xfrm>
            <a:custGeom>
              <a:avLst/>
              <a:gdLst/>
              <a:ahLst/>
              <a:cxnLst>
                <a:cxn ang="0">
                  <a:pos x="143" y="71"/>
                </a:cxn>
                <a:cxn ang="0">
                  <a:pos x="72" y="143"/>
                </a:cxn>
                <a:cxn ang="0">
                  <a:pos x="0" y="71"/>
                </a:cxn>
                <a:cxn ang="0">
                  <a:pos x="72" y="0"/>
                </a:cxn>
                <a:cxn ang="0">
                  <a:pos x="143" y="71"/>
                </a:cxn>
                <a:cxn ang="0">
                  <a:pos x="143" y="71"/>
                </a:cxn>
                <a:cxn ang="0">
                  <a:pos x="143" y="71"/>
                </a:cxn>
              </a:cxnLst>
              <a:rect l="0" t="0" r="r" b="b"/>
              <a:pathLst>
                <a:path w="143" h="143">
                  <a:moveTo>
                    <a:pt x="143" y="71"/>
                  </a:moveTo>
                  <a:cubicBezTo>
                    <a:pt x="143" y="111"/>
                    <a:pt x="111" y="143"/>
                    <a:pt x="72" y="143"/>
                  </a:cubicBezTo>
                  <a:cubicBezTo>
                    <a:pt x="32" y="143"/>
                    <a:pt x="0" y="111"/>
                    <a:pt x="0" y="71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3" y="32"/>
                    <a:pt x="143" y="71"/>
                  </a:cubicBezTo>
                  <a:close/>
                  <a:moveTo>
                    <a:pt x="143" y="71"/>
                  </a:moveTo>
                  <a:cubicBezTo>
                    <a:pt x="143" y="71"/>
                    <a:pt x="143" y="71"/>
                    <a:pt x="143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5252790" y="2441611"/>
            <a:ext cx="575237" cy="711901"/>
            <a:chOff x="1685925" y="982663"/>
            <a:chExt cx="735013" cy="909638"/>
          </a:xfrm>
          <a:solidFill>
            <a:schemeClr val="accent4"/>
          </a:solidFill>
        </p:grpSpPr>
        <p:sp>
          <p:nvSpPr>
            <p:cNvPr id="218" name="Freeform 20"/>
            <p:cNvSpPr>
              <a:spLocks noEditPoints="1"/>
            </p:cNvSpPr>
            <p:nvPr/>
          </p:nvSpPr>
          <p:spPr bwMode="auto">
            <a:xfrm>
              <a:off x="1685925" y="1417638"/>
              <a:ext cx="277813" cy="234950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11" y="33"/>
                </a:cxn>
                <a:cxn ang="0">
                  <a:pos x="11" y="57"/>
                </a:cxn>
                <a:cxn ang="0">
                  <a:pos x="32" y="57"/>
                </a:cxn>
                <a:cxn ang="0">
                  <a:pos x="94" y="81"/>
                </a:cxn>
                <a:cxn ang="0">
                  <a:pos x="94" y="74"/>
                </a:cxn>
                <a:cxn ang="0">
                  <a:pos x="49" y="57"/>
                </a:cxn>
                <a:cxn ang="0">
                  <a:pos x="94" y="57"/>
                </a:cxn>
                <a:cxn ang="0">
                  <a:pos x="94" y="50"/>
                </a:cxn>
                <a:cxn ang="0">
                  <a:pos x="18" y="50"/>
                </a:cxn>
                <a:cxn ang="0">
                  <a:pos x="18" y="33"/>
                </a:cxn>
                <a:cxn ang="0">
                  <a:pos x="96" y="33"/>
                </a:cxn>
                <a:cxn ang="0">
                  <a:pos x="96" y="18"/>
                </a:cxn>
                <a:cxn ang="0">
                  <a:pos x="89" y="19"/>
                </a:cxn>
                <a:cxn ang="0">
                  <a:pos x="87" y="19"/>
                </a:cxn>
                <a:cxn ang="0">
                  <a:pos x="67" y="2"/>
                </a:cxn>
                <a:cxn ang="0">
                  <a:pos x="67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3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0" y="33"/>
                </a:cxn>
              </a:cxnLst>
              <a:rect l="0" t="0" r="r" b="b"/>
              <a:pathLst>
                <a:path w="96" h="81">
                  <a:moveTo>
                    <a:pt x="10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4" y="19"/>
                    <a:pt x="90" y="19"/>
                    <a:pt x="89" y="19"/>
                  </a:cubicBezTo>
                  <a:cubicBezTo>
                    <a:pt x="88" y="19"/>
                    <a:pt x="87" y="19"/>
                    <a:pt x="87" y="19"/>
                  </a:cubicBezTo>
                  <a:cubicBezTo>
                    <a:pt x="70" y="19"/>
                    <a:pt x="68" y="12"/>
                    <a:pt x="67" y="2"/>
                  </a:cubicBezTo>
                  <a:cubicBezTo>
                    <a:pt x="67" y="1"/>
                    <a:pt x="67" y="0"/>
                    <a:pt x="6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5" y="33"/>
                    <a:pt x="10" y="33"/>
                  </a:cubicBezTo>
                  <a:close/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21"/>
            <p:cNvSpPr>
              <a:spLocks noEditPoints="1"/>
            </p:cNvSpPr>
            <p:nvPr/>
          </p:nvSpPr>
          <p:spPr bwMode="auto">
            <a:xfrm>
              <a:off x="2160588" y="1417638"/>
              <a:ext cx="260350" cy="228600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7" y="18"/>
                </a:cxn>
                <a:cxn ang="0">
                  <a:pos x="0" y="17"/>
                </a:cxn>
                <a:cxn ang="0">
                  <a:pos x="0" y="33"/>
                </a:cxn>
                <a:cxn ang="0">
                  <a:pos x="72" y="33"/>
                </a:cxn>
                <a:cxn ang="0">
                  <a:pos x="72" y="50"/>
                </a:cxn>
                <a:cxn ang="0">
                  <a:pos x="1" y="50"/>
                </a:cxn>
                <a:cxn ang="0">
                  <a:pos x="1" y="57"/>
                </a:cxn>
                <a:cxn ang="0">
                  <a:pos x="41" y="57"/>
                </a:cxn>
                <a:cxn ang="0">
                  <a:pos x="1" y="72"/>
                </a:cxn>
                <a:cxn ang="0">
                  <a:pos x="1" y="79"/>
                </a:cxn>
                <a:cxn ang="0">
                  <a:pos x="58" y="57"/>
                </a:cxn>
                <a:cxn ang="0">
                  <a:pos x="79" y="57"/>
                </a:cxn>
                <a:cxn ang="0">
                  <a:pos x="79" y="33"/>
                </a:cxn>
                <a:cxn ang="0">
                  <a:pos x="80" y="33"/>
                </a:cxn>
                <a:cxn ang="0">
                  <a:pos x="90" y="23"/>
                </a:cxn>
                <a:cxn ang="0">
                  <a:pos x="90" y="1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0" y="0"/>
                </a:cxn>
              </a:cxnLst>
              <a:rect l="0" t="0" r="r" b="b"/>
              <a:pathLst>
                <a:path w="90" h="79">
                  <a:moveTo>
                    <a:pt x="8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6" y="11"/>
                    <a:pt x="22" y="20"/>
                    <a:pt x="7" y="18"/>
                  </a:cubicBezTo>
                  <a:cubicBezTo>
                    <a:pt x="5" y="18"/>
                    <a:pt x="1" y="18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5" y="33"/>
                    <a:pt x="90" y="28"/>
                    <a:pt x="90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4"/>
                    <a:pt x="85" y="0"/>
                    <a:pt x="80" y="0"/>
                  </a:cubicBezTo>
                  <a:close/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2"/>
            <p:cNvSpPr>
              <a:spLocks noEditPoints="1"/>
            </p:cNvSpPr>
            <p:nvPr/>
          </p:nvSpPr>
          <p:spPr bwMode="auto">
            <a:xfrm>
              <a:off x="1685925" y="1706563"/>
              <a:ext cx="722313" cy="185738"/>
            </a:xfrm>
            <a:custGeom>
              <a:avLst/>
              <a:gdLst/>
              <a:ahLst/>
              <a:cxnLst>
                <a:cxn ang="0">
                  <a:pos x="245" y="44"/>
                </a:cxn>
                <a:cxn ang="0">
                  <a:pos x="245" y="40"/>
                </a:cxn>
                <a:cxn ang="0">
                  <a:pos x="250" y="40"/>
                </a:cxn>
                <a:cxn ang="0">
                  <a:pos x="250" y="33"/>
                </a:cxn>
                <a:cxn ang="0">
                  <a:pos x="244" y="33"/>
                </a:cxn>
                <a:cxn ang="0">
                  <a:pos x="163" y="1"/>
                </a:cxn>
                <a:cxn ang="0">
                  <a:pos x="159" y="7"/>
                </a:cxn>
                <a:cxn ang="0">
                  <a:pos x="227" y="33"/>
                </a:cxn>
                <a:cxn ang="0">
                  <a:pos x="27" y="33"/>
                </a:cxn>
                <a:cxn ang="0">
                  <a:pos x="99" y="5"/>
                </a:cxn>
                <a:cxn ang="0">
                  <a:pos x="96" y="0"/>
                </a:cxn>
                <a:cxn ang="0">
                  <a:pos x="10" y="33"/>
                </a:cxn>
                <a:cxn ang="0">
                  <a:pos x="4" y="33"/>
                </a:cxn>
                <a:cxn ang="0">
                  <a:pos x="4" y="40"/>
                </a:cxn>
                <a:cxn ang="0">
                  <a:pos x="6" y="40"/>
                </a:cxn>
                <a:cxn ang="0">
                  <a:pos x="6" y="44"/>
                </a:cxn>
                <a:cxn ang="0">
                  <a:pos x="0" y="53"/>
                </a:cxn>
                <a:cxn ang="0">
                  <a:pos x="11" y="64"/>
                </a:cxn>
                <a:cxn ang="0">
                  <a:pos x="22" y="53"/>
                </a:cxn>
                <a:cxn ang="0">
                  <a:pos x="16" y="44"/>
                </a:cxn>
                <a:cxn ang="0">
                  <a:pos x="16" y="40"/>
                </a:cxn>
                <a:cxn ang="0">
                  <a:pos x="234" y="40"/>
                </a:cxn>
                <a:cxn ang="0">
                  <a:pos x="234" y="44"/>
                </a:cxn>
                <a:cxn ang="0">
                  <a:pos x="229" y="53"/>
                </a:cxn>
                <a:cxn ang="0">
                  <a:pos x="240" y="64"/>
                </a:cxn>
                <a:cxn ang="0">
                  <a:pos x="250" y="53"/>
                </a:cxn>
                <a:cxn ang="0">
                  <a:pos x="245" y="44"/>
                </a:cxn>
                <a:cxn ang="0">
                  <a:pos x="245" y="44"/>
                </a:cxn>
                <a:cxn ang="0">
                  <a:pos x="245" y="44"/>
                </a:cxn>
              </a:cxnLst>
              <a:rect l="0" t="0" r="r" b="b"/>
              <a:pathLst>
                <a:path w="250" h="64">
                  <a:moveTo>
                    <a:pt x="245" y="44"/>
                  </a:moveTo>
                  <a:cubicBezTo>
                    <a:pt x="245" y="40"/>
                    <a:pt x="245" y="40"/>
                    <a:pt x="245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62" y="3"/>
                    <a:pt x="160" y="5"/>
                    <a:pt x="159" y="7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3"/>
                    <a:pt x="96" y="2"/>
                    <a:pt x="96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2" y="46"/>
                    <a:pt x="0" y="49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17" y="64"/>
                    <a:pt x="22" y="59"/>
                    <a:pt x="22" y="53"/>
                  </a:cubicBezTo>
                  <a:cubicBezTo>
                    <a:pt x="22" y="49"/>
                    <a:pt x="19" y="46"/>
                    <a:pt x="16" y="44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34" y="40"/>
                    <a:pt x="234" y="40"/>
                    <a:pt x="234" y="40"/>
                  </a:cubicBezTo>
                  <a:cubicBezTo>
                    <a:pt x="234" y="44"/>
                    <a:pt x="234" y="44"/>
                    <a:pt x="234" y="44"/>
                  </a:cubicBezTo>
                  <a:cubicBezTo>
                    <a:pt x="231" y="46"/>
                    <a:pt x="229" y="49"/>
                    <a:pt x="229" y="53"/>
                  </a:cubicBezTo>
                  <a:cubicBezTo>
                    <a:pt x="229" y="59"/>
                    <a:pt x="233" y="64"/>
                    <a:pt x="240" y="64"/>
                  </a:cubicBezTo>
                  <a:cubicBezTo>
                    <a:pt x="246" y="64"/>
                    <a:pt x="250" y="59"/>
                    <a:pt x="250" y="53"/>
                  </a:cubicBezTo>
                  <a:cubicBezTo>
                    <a:pt x="250" y="49"/>
                    <a:pt x="248" y="46"/>
                    <a:pt x="245" y="44"/>
                  </a:cubicBezTo>
                  <a:close/>
                  <a:moveTo>
                    <a:pt x="245" y="44"/>
                  </a:moveTo>
                  <a:cubicBezTo>
                    <a:pt x="245" y="44"/>
                    <a:pt x="245" y="44"/>
                    <a:pt x="245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3"/>
            <p:cNvSpPr>
              <a:spLocks noEditPoints="1"/>
            </p:cNvSpPr>
            <p:nvPr/>
          </p:nvSpPr>
          <p:spPr bwMode="auto">
            <a:xfrm>
              <a:off x="2062163" y="1420813"/>
              <a:ext cx="80963" cy="3063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4" y="106"/>
                </a:cxn>
                <a:cxn ang="0">
                  <a:pos x="28" y="92"/>
                </a:cxn>
                <a:cxn ang="0">
                  <a:pos x="28" y="1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06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4" y="106"/>
                  </a:cubicBezTo>
                  <a:cubicBezTo>
                    <a:pt x="21" y="106"/>
                    <a:pt x="28" y="100"/>
                    <a:pt x="28" y="9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4"/>
            <p:cNvSpPr>
              <a:spLocks noEditPoints="1"/>
            </p:cNvSpPr>
            <p:nvPr/>
          </p:nvSpPr>
          <p:spPr bwMode="auto">
            <a:xfrm>
              <a:off x="1978025" y="1420813"/>
              <a:ext cx="77788" cy="3063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3" y="106"/>
                </a:cxn>
                <a:cxn ang="0">
                  <a:pos x="27" y="92"/>
                </a:cxn>
                <a:cxn ang="0">
                  <a:pos x="27" y="1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7" h="106">
                  <a:moveTo>
                    <a:pt x="13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3" y="106"/>
                  </a:cubicBezTo>
                  <a:cubicBezTo>
                    <a:pt x="21" y="106"/>
                    <a:pt x="27" y="100"/>
                    <a:pt x="27" y="92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5"/>
            <p:cNvSpPr>
              <a:spLocks noEditPoints="1"/>
            </p:cNvSpPr>
            <p:nvPr/>
          </p:nvSpPr>
          <p:spPr bwMode="auto">
            <a:xfrm>
              <a:off x="1971675" y="982663"/>
              <a:ext cx="174625" cy="174625"/>
            </a:xfrm>
            <a:custGeom>
              <a:avLst/>
              <a:gdLst/>
              <a:ahLst/>
              <a:cxnLst>
                <a:cxn ang="0">
                  <a:pos x="60" y="30"/>
                </a:cxn>
                <a:cxn ang="0">
                  <a:pos x="30" y="60"/>
                </a:cxn>
                <a:cxn ang="0">
                  <a:pos x="0" y="30"/>
                </a:cxn>
                <a:cxn ang="0">
                  <a:pos x="30" y="0"/>
                </a:cxn>
                <a:cxn ang="0">
                  <a:pos x="60" y="30"/>
                </a:cxn>
                <a:cxn ang="0">
                  <a:pos x="60" y="30"/>
                </a:cxn>
                <a:cxn ang="0">
                  <a:pos x="60" y="30"/>
                </a:cxn>
              </a:cxnLst>
              <a:rect l="0" t="0" r="r" b="b"/>
              <a:pathLst>
                <a:path w="60" h="60">
                  <a:moveTo>
                    <a:pt x="60" y="30"/>
                  </a:moveTo>
                  <a:cubicBezTo>
                    <a:pt x="60" y="46"/>
                    <a:pt x="47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lose/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6"/>
            <p:cNvSpPr>
              <a:spLocks noEditPoints="1"/>
            </p:cNvSpPr>
            <p:nvPr/>
          </p:nvSpPr>
          <p:spPr bwMode="auto">
            <a:xfrm>
              <a:off x="1873250" y="1162050"/>
              <a:ext cx="365125" cy="298450"/>
            </a:xfrm>
            <a:custGeom>
              <a:avLst/>
              <a:gdLst/>
              <a:ahLst/>
              <a:cxnLst>
                <a:cxn ang="0">
                  <a:pos x="19" y="103"/>
                </a:cxn>
                <a:cxn ang="0">
                  <a:pos x="20" y="102"/>
                </a:cxn>
                <a:cxn ang="0">
                  <a:pos x="31" y="90"/>
                </a:cxn>
                <a:cxn ang="0">
                  <a:pos x="33" y="51"/>
                </a:cxn>
                <a:cxn ang="0">
                  <a:pos x="33" y="92"/>
                </a:cxn>
                <a:cxn ang="0">
                  <a:pos x="34" y="94"/>
                </a:cxn>
                <a:cxn ang="0">
                  <a:pos x="50" y="84"/>
                </a:cxn>
                <a:cxn ang="0">
                  <a:pos x="62" y="89"/>
                </a:cxn>
                <a:cxn ang="0">
                  <a:pos x="64" y="92"/>
                </a:cxn>
                <a:cxn ang="0">
                  <a:pos x="79" y="84"/>
                </a:cxn>
                <a:cxn ang="0">
                  <a:pos x="95" y="93"/>
                </a:cxn>
                <a:cxn ang="0">
                  <a:pos x="95" y="92"/>
                </a:cxn>
                <a:cxn ang="0">
                  <a:pos x="95" y="50"/>
                </a:cxn>
                <a:cxn ang="0">
                  <a:pos x="98" y="89"/>
                </a:cxn>
                <a:cxn ang="0">
                  <a:pos x="108" y="101"/>
                </a:cxn>
                <a:cxn ang="0">
                  <a:pos x="109" y="101"/>
                </a:cxn>
                <a:cxn ang="0">
                  <a:pos x="121" y="91"/>
                </a:cxn>
                <a:cxn ang="0">
                  <a:pos x="71" y="0"/>
                </a:cxn>
                <a:cxn ang="0">
                  <a:pos x="64" y="8"/>
                </a:cxn>
                <a:cxn ang="0">
                  <a:pos x="57" y="0"/>
                </a:cxn>
                <a:cxn ang="0">
                  <a:pos x="57" y="0"/>
                </a:cxn>
                <a:cxn ang="0">
                  <a:pos x="8" y="92"/>
                </a:cxn>
                <a:cxn ang="0">
                  <a:pos x="19" y="103"/>
                </a:cxn>
                <a:cxn ang="0">
                  <a:pos x="19" y="103"/>
                </a:cxn>
                <a:cxn ang="0">
                  <a:pos x="19" y="103"/>
                </a:cxn>
              </a:cxnLst>
              <a:rect l="0" t="0" r="r" b="b"/>
              <a:pathLst>
                <a:path w="126" h="103">
                  <a:moveTo>
                    <a:pt x="19" y="103"/>
                  </a:moveTo>
                  <a:cubicBezTo>
                    <a:pt x="20" y="103"/>
                    <a:pt x="20" y="102"/>
                    <a:pt x="20" y="102"/>
                  </a:cubicBezTo>
                  <a:cubicBezTo>
                    <a:pt x="27" y="102"/>
                    <a:pt x="31" y="96"/>
                    <a:pt x="31" y="90"/>
                  </a:cubicBezTo>
                  <a:cubicBezTo>
                    <a:pt x="29" y="72"/>
                    <a:pt x="30" y="60"/>
                    <a:pt x="33" y="51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3"/>
                    <a:pt x="34" y="94"/>
                    <a:pt x="34" y="94"/>
                  </a:cubicBezTo>
                  <a:cubicBezTo>
                    <a:pt x="36" y="88"/>
                    <a:pt x="43" y="84"/>
                    <a:pt x="50" y="84"/>
                  </a:cubicBezTo>
                  <a:cubicBezTo>
                    <a:pt x="55" y="84"/>
                    <a:pt x="59" y="86"/>
                    <a:pt x="62" y="89"/>
                  </a:cubicBezTo>
                  <a:cubicBezTo>
                    <a:pt x="63" y="90"/>
                    <a:pt x="64" y="91"/>
                    <a:pt x="64" y="92"/>
                  </a:cubicBezTo>
                  <a:cubicBezTo>
                    <a:pt x="68" y="87"/>
                    <a:pt x="73" y="84"/>
                    <a:pt x="79" y="84"/>
                  </a:cubicBezTo>
                  <a:cubicBezTo>
                    <a:pt x="86" y="84"/>
                    <a:pt x="91" y="88"/>
                    <a:pt x="95" y="93"/>
                  </a:cubicBezTo>
                  <a:cubicBezTo>
                    <a:pt x="95" y="93"/>
                    <a:pt x="95" y="92"/>
                    <a:pt x="95" y="92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8" y="59"/>
                    <a:pt x="99" y="71"/>
                    <a:pt x="98" y="89"/>
                  </a:cubicBezTo>
                  <a:cubicBezTo>
                    <a:pt x="97" y="95"/>
                    <a:pt x="102" y="101"/>
                    <a:pt x="108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15" y="101"/>
                    <a:pt x="120" y="97"/>
                    <a:pt x="121" y="91"/>
                  </a:cubicBezTo>
                  <a:cubicBezTo>
                    <a:pt x="126" y="39"/>
                    <a:pt x="101" y="7"/>
                    <a:pt x="71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7" y="3"/>
                    <a:pt x="0" y="20"/>
                    <a:pt x="8" y="92"/>
                  </a:cubicBezTo>
                  <a:cubicBezTo>
                    <a:pt x="8" y="98"/>
                    <a:pt x="13" y="103"/>
                    <a:pt x="19" y="103"/>
                  </a:cubicBezTo>
                  <a:close/>
                  <a:moveTo>
                    <a:pt x="19" y="103"/>
                  </a:moveTo>
                  <a:cubicBezTo>
                    <a:pt x="19" y="103"/>
                    <a:pt x="19" y="103"/>
                    <a:pt x="19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2537666" y="2401170"/>
            <a:ext cx="776023" cy="792773"/>
            <a:chOff x="-9525" y="3198813"/>
            <a:chExt cx="882650" cy="901700"/>
          </a:xfrm>
          <a:solidFill>
            <a:schemeClr val="accent1"/>
          </a:solidFill>
        </p:grpSpPr>
        <p:sp>
          <p:nvSpPr>
            <p:cNvPr id="226" name="Freeform 15"/>
            <p:cNvSpPr>
              <a:spLocks noEditPoints="1"/>
            </p:cNvSpPr>
            <p:nvPr/>
          </p:nvSpPr>
          <p:spPr bwMode="auto">
            <a:xfrm>
              <a:off x="249238" y="3581400"/>
              <a:ext cx="254000" cy="109538"/>
            </a:xfrm>
            <a:custGeom>
              <a:avLst/>
              <a:gdLst/>
              <a:ahLst/>
              <a:cxnLst>
                <a:cxn ang="0">
                  <a:pos x="73" y="13"/>
                </a:cxn>
                <a:cxn ang="0">
                  <a:pos x="20" y="4"/>
                </a:cxn>
                <a:cxn ang="0">
                  <a:pos x="4" y="4"/>
                </a:cxn>
                <a:cxn ang="0">
                  <a:pos x="4" y="20"/>
                </a:cxn>
                <a:cxn ang="0">
                  <a:pos x="55" y="38"/>
                </a:cxn>
                <a:cxn ang="0">
                  <a:pos x="78" y="36"/>
                </a:cxn>
                <a:cxn ang="0">
                  <a:pos x="86" y="22"/>
                </a:cxn>
                <a:cxn ang="0">
                  <a:pos x="73" y="13"/>
                </a:cxn>
                <a:cxn ang="0">
                  <a:pos x="73" y="13"/>
                </a:cxn>
                <a:cxn ang="0">
                  <a:pos x="73" y="13"/>
                </a:cxn>
              </a:cxnLst>
              <a:rect l="0" t="0" r="r" b="b"/>
              <a:pathLst>
                <a:path w="88" h="38">
                  <a:moveTo>
                    <a:pt x="73" y="13"/>
                  </a:moveTo>
                  <a:cubicBezTo>
                    <a:pt x="38" y="21"/>
                    <a:pt x="21" y="5"/>
                    <a:pt x="20" y="4"/>
                  </a:cubicBezTo>
                  <a:cubicBezTo>
                    <a:pt x="16" y="0"/>
                    <a:pt x="9" y="0"/>
                    <a:pt x="4" y="4"/>
                  </a:cubicBezTo>
                  <a:cubicBezTo>
                    <a:pt x="0" y="8"/>
                    <a:pt x="0" y="15"/>
                    <a:pt x="4" y="20"/>
                  </a:cubicBezTo>
                  <a:cubicBezTo>
                    <a:pt x="5" y="21"/>
                    <a:pt x="22" y="38"/>
                    <a:pt x="55" y="38"/>
                  </a:cubicBezTo>
                  <a:cubicBezTo>
                    <a:pt x="62" y="38"/>
                    <a:pt x="70" y="37"/>
                    <a:pt x="78" y="36"/>
                  </a:cubicBezTo>
                  <a:cubicBezTo>
                    <a:pt x="84" y="34"/>
                    <a:pt x="88" y="28"/>
                    <a:pt x="86" y="22"/>
                  </a:cubicBezTo>
                  <a:cubicBezTo>
                    <a:pt x="85" y="16"/>
                    <a:pt x="79" y="12"/>
                    <a:pt x="73" y="13"/>
                  </a:cubicBezTo>
                  <a:close/>
                  <a:moveTo>
                    <a:pt x="73" y="13"/>
                  </a:moveTo>
                  <a:cubicBezTo>
                    <a:pt x="73" y="13"/>
                    <a:pt x="73" y="13"/>
                    <a:pt x="73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7" name="Freeform 16"/>
            <p:cNvSpPr>
              <a:spLocks noEditPoints="1"/>
            </p:cNvSpPr>
            <p:nvPr/>
          </p:nvSpPr>
          <p:spPr bwMode="auto">
            <a:xfrm>
              <a:off x="88900" y="3462338"/>
              <a:ext cx="147638" cy="144463"/>
            </a:xfrm>
            <a:custGeom>
              <a:avLst/>
              <a:gdLst/>
              <a:ahLst/>
              <a:cxnLst>
                <a:cxn ang="0">
                  <a:pos x="51" y="25"/>
                </a:cxn>
                <a:cxn ang="0">
                  <a:pos x="25" y="50"/>
                </a:cxn>
                <a:cxn ang="0">
                  <a:pos x="0" y="25"/>
                </a:cxn>
                <a:cxn ang="0">
                  <a:pos x="25" y="0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51" y="25"/>
                </a:cxn>
              </a:cxnLst>
              <a:rect l="0" t="0" r="r" b="b"/>
              <a:pathLst>
                <a:path w="51" h="50">
                  <a:moveTo>
                    <a:pt x="51" y="25"/>
                  </a:moveTo>
                  <a:cubicBezTo>
                    <a:pt x="51" y="39"/>
                    <a:pt x="40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40" y="0"/>
                    <a:pt x="51" y="11"/>
                    <a:pt x="51" y="25"/>
                  </a:cubicBezTo>
                  <a:close/>
                  <a:moveTo>
                    <a:pt x="51" y="25"/>
                  </a:moveTo>
                  <a:cubicBezTo>
                    <a:pt x="51" y="25"/>
                    <a:pt x="51" y="25"/>
                    <a:pt x="51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Freeform 17"/>
            <p:cNvSpPr>
              <a:spLocks noEditPoints="1"/>
            </p:cNvSpPr>
            <p:nvPr/>
          </p:nvSpPr>
          <p:spPr bwMode="auto">
            <a:xfrm>
              <a:off x="-9525" y="3549650"/>
              <a:ext cx="882650" cy="550863"/>
            </a:xfrm>
            <a:custGeom>
              <a:avLst/>
              <a:gdLst/>
              <a:ahLst/>
              <a:cxnLst>
                <a:cxn ang="0">
                  <a:pos x="295" y="99"/>
                </a:cxn>
                <a:cxn ang="0">
                  <a:pos x="247" y="80"/>
                </a:cxn>
                <a:cxn ang="0">
                  <a:pos x="242" y="79"/>
                </a:cxn>
                <a:cxn ang="0">
                  <a:pos x="230" y="79"/>
                </a:cxn>
                <a:cxn ang="0">
                  <a:pos x="230" y="76"/>
                </a:cxn>
                <a:cxn ang="0">
                  <a:pos x="229" y="73"/>
                </a:cxn>
                <a:cxn ang="0">
                  <a:pos x="274" y="85"/>
                </a:cxn>
                <a:cxn ang="0">
                  <a:pos x="277" y="85"/>
                </a:cxn>
                <a:cxn ang="0">
                  <a:pos x="290" y="75"/>
                </a:cxn>
                <a:cxn ang="0">
                  <a:pos x="281" y="59"/>
                </a:cxn>
                <a:cxn ang="0">
                  <a:pos x="222" y="43"/>
                </a:cxn>
                <a:cxn ang="0">
                  <a:pos x="218" y="42"/>
                </a:cxn>
                <a:cxn ang="0">
                  <a:pos x="178" y="42"/>
                </a:cxn>
                <a:cxn ang="0">
                  <a:pos x="167" y="51"/>
                </a:cxn>
                <a:cxn ang="0">
                  <a:pos x="147" y="54"/>
                </a:cxn>
                <a:cxn ang="0">
                  <a:pos x="91" y="35"/>
                </a:cxn>
                <a:cxn ang="0">
                  <a:pos x="85" y="25"/>
                </a:cxn>
                <a:cxn ang="0">
                  <a:pos x="88" y="14"/>
                </a:cxn>
                <a:cxn ang="0">
                  <a:pos x="100" y="8"/>
                </a:cxn>
                <a:cxn ang="0">
                  <a:pos x="110" y="11"/>
                </a:cxn>
                <a:cxn ang="0">
                  <a:pos x="133" y="21"/>
                </a:cxn>
                <a:cxn ang="0">
                  <a:pos x="108" y="5"/>
                </a:cxn>
                <a:cxn ang="0">
                  <a:pos x="82" y="10"/>
                </a:cxn>
                <a:cxn ang="0">
                  <a:pos x="79" y="14"/>
                </a:cxn>
                <a:cxn ang="0">
                  <a:pos x="76" y="19"/>
                </a:cxn>
                <a:cxn ang="0">
                  <a:pos x="76" y="19"/>
                </a:cxn>
                <a:cxn ang="0">
                  <a:pos x="83" y="45"/>
                </a:cxn>
                <a:cxn ang="0">
                  <a:pos x="130" y="75"/>
                </a:cxn>
                <a:cxn ang="0">
                  <a:pos x="132" y="76"/>
                </a:cxn>
                <a:cxn ang="0">
                  <a:pos x="132" y="76"/>
                </a:cxn>
                <a:cxn ang="0">
                  <a:pos x="132" y="79"/>
                </a:cxn>
                <a:cxn ang="0">
                  <a:pos x="118" y="79"/>
                </a:cxn>
                <a:cxn ang="0">
                  <a:pos x="55" y="35"/>
                </a:cxn>
                <a:cxn ang="0">
                  <a:pos x="56" y="34"/>
                </a:cxn>
                <a:cxn ang="0">
                  <a:pos x="54" y="23"/>
                </a:cxn>
                <a:cxn ang="0">
                  <a:pos x="32" y="10"/>
                </a:cxn>
                <a:cxn ang="0">
                  <a:pos x="22" y="12"/>
                </a:cxn>
                <a:cxn ang="0">
                  <a:pos x="4" y="17"/>
                </a:cxn>
                <a:cxn ang="0">
                  <a:pos x="8" y="36"/>
                </a:cxn>
                <a:cxn ang="0">
                  <a:pos x="106" y="104"/>
                </a:cxn>
                <a:cxn ang="0">
                  <a:pos x="114" y="107"/>
                </a:cxn>
                <a:cxn ang="0">
                  <a:pos x="132" y="107"/>
                </a:cxn>
                <a:cxn ang="0">
                  <a:pos x="140" y="112"/>
                </a:cxn>
                <a:cxn ang="0">
                  <a:pos x="157" y="112"/>
                </a:cxn>
                <a:cxn ang="0">
                  <a:pos x="157" y="177"/>
                </a:cxn>
                <a:cxn ang="0">
                  <a:pos x="149" y="177"/>
                </a:cxn>
                <a:cxn ang="0">
                  <a:pos x="142" y="184"/>
                </a:cxn>
                <a:cxn ang="0">
                  <a:pos x="149" y="190"/>
                </a:cxn>
                <a:cxn ang="0">
                  <a:pos x="214" y="190"/>
                </a:cxn>
                <a:cxn ang="0">
                  <a:pos x="220" y="184"/>
                </a:cxn>
                <a:cxn ang="0">
                  <a:pos x="214" y="177"/>
                </a:cxn>
                <a:cxn ang="0">
                  <a:pos x="204" y="177"/>
                </a:cxn>
                <a:cxn ang="0">
                  <a:pos x="204" y="112"/>
                </a:cxn>
                <a:cxn ang="0">
                  <a:pos x="221" y="112"/>
                </a:cxn>
                <a:cxn ang="0">
                  <a:pos x="229" y="107"/>
                </a:cxn>
                <a:cxn ang="0">
                  <a:pos x="239" y="107"/>
                </a:cxn>
                <a:cxn ang="0">
                  <a:pos x="284" y="125"/>
                </a:cxn>
                <a:cxn ang="0">
                  <a:pos x="289" y="126"/>
                </a:cxn>
                <a:cxn ang="0">
                  <a:pos x="302" y="117"/>
                </a:cxn>
                <a:cxn ang="0">
                  <a:pos x="295" y="99"/>
                </a:cxn>
                <a:cxn ang="0">
                  <a:pos x="295" y="99"/>
                </a:cxn>
                <a:cxn ang="0">
                  <a:pos x="295" y="99"/>
                </a:cxn>
              </a:cxnLst>
              <a:rect l="0" t="0" r="r" b="b"/>
              <a:pathLst>
                <a:path w="305" h="190">
                  <a:moveTo>
                    <a:pt x="295" y="99"/>
                  </a:moveTo>
                  <a:cubicBezTo>
                    <a:pt x="247" y="80"/>
                    <a:pt x="247" y="80"/>
                    <a:pt x="247" y="80"/>
                  </a:cubicBezTo>
                  <a:cubicBezTo>
                    <a:pt x="245" y="79"/>
                    <a:pt x="244" y="79"/>
                    <a:pt x="242" y="79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30" y="75"/>
                    <a:pt x="229" y="74"/>
                    <a:pt x="229" y="73"/>
                  </a:cubicBezTo>
                  <a:cubicBezTo>
                    <a:pt x="274" y="85"/>
                    <a:pt x="274" y="85"/>
                    <a:pt x="274" y="85"/>
                  </a:cubicBezTo>
                  <a:cubicBezTo>
                    <a:pt x="275" y="85"/>
                    <a:pt x="276" y="85"/>
                    <a:pt x="277" y="85"/>
                  </a:cubicBezTo>
                  <a:cubicBezTo>
                    <a:pt x="283" y="85"/>
                    <a:pt x="289" y="81"/>
                    <a:pt x="290" y="75"/>
                  </a:cubicBezTo>
                  <a:cubicBezTo>
                    <a:pt x="292" y="68"/>
                    <a:pt x="288" y="61"/>
                    <a:pt x="281" y="59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0" y="42"/>
                    <a:pt x="219" y="42"/>
                    <a:pt x="218" y="42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6" y="47"/>
                    <a:pt x="172" y="50"/>
                    <a:pt x="167" y="51"/>
                  </a:cubicBezTo>
                  <a:cubicBezTo>
                    <a:pt x="160" y="53"/>
                    <a:pt x="153" y="54"/>
                    <a:pt x="147" y="54"/>
                  </a:cubicBezTo>
                  <a:cubicBezTo>
                    <a:pt x="114" y="54"/>
                    <a:pt x="92" y="36"/>
                    <a:pt x="91" y="35"/>
                  </a:cubicBezTo>
                  <a:cubicBezTo>
                    <a:pt x="87" y="33"/>
                    <a:pt x="85" y="29"/>
                    <a:pt x="85" y="25"/>
                  </a:cubicBezTo>
                  <a:cubicBezTo>
                    <a:pt x="85" y="21"/>
                    <a:pt x="86" y="17"/>
                    <a:pt x="88" y="14"/>
                  </a:cubicBezTo>
                  <a:cubicBezTo>
                    <a:pt x="91" y="10"/>
                    <a:pt x="96" y="8"/>
                    <a:pt x="100" y="8"/>
                  </a:cubicBezTo>
                  <a:cubicBezTo>
                    <a:pt x="104" y="8"/>
                    <a:pt x="107" y="9"/>
                    <a:pt x="110" y="11"/>
                  </a:cubicBezTo>
                  <a:cubicBezTo>
                    <a:pt x="110" y="12"/>
                    <a:pt x="119" y="18"/>
                    <a:pt x="133" y="21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99" y="0"/>
                    <a:pt x="89" y="4"/>
                    <a:pt x="82" y="10"/>
                  </a:cubicBezTo>
                  <a:cubicBezTo>
                    <a:pt x="82" y="10"/>
                    <a:pt x="80" y="11"/>
                    <a:pt x="79" y="14"/>
                  </a:cubicBezTo>
                  <a:cubicBezTo>
                    <a:pt x="77" y="16"/>
                    <a:pt x="76" y="19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3" y="27"/>
                    <a:pt x="74" y="39"/>
                    <a:pt x="83" y="45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31" y="75"/>
                    <a:pt x="131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9" y="31"/>
                    <a:pt x="58" y="26"/>
                    <a:pt x="54" y="23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8"/>
                    <a:pt x="24" y="9"/>
                    <a:pt x="22" y="12"/>
                  </a:cubicBezTo>
                  <a:cubicBezTo>
                    <a:pt x="16" y="9"/>
                    <a:pt x="8" y="11"/>
                    <a:pt x="4" y="17"/>
                  </a:cubicBezTo>
                  <a:cubicBezTo>
                    <a:pt x="0" y="23"/>
                    <a:pt x="2" y="32"/>
                    <a:pt x="8" y="36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8" y="106"/>
                    <a:pt x="111" y="107"/>
                    <a:pt x="114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10"/>
                    <a:pt x="136" y="112"/>
                    <a:pt x="140" y="112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49" y="177"/>
                    <a:pt x="149" y="177"/>
                    <a:pt x="149" y="177"/>
                  </a:cubicBezTo>
                  <a:cubicBezTo>
                    <a:pt x="145" y="177"/>
                    <a:pt x="142" y="180"/>
                    <a:pt x="142" y="184"/>
                  </a:cubicBezTo>
                  <a:cubicBezTo>
                    <a:pt x="142" y="187"/>
                    <a:pt x="145" y="190"/>
                    <a:pt x="149" y="190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17" y="190"/>
                    <a:pt x="220" y="187"/>
                    <a:pt x="220" y="184"/>
                  </a:cubicBezTo>
                  <a:cubicBezTo>
                    <a:pt x="220" y="180"/>
                    <a:pt x="217" y="177"/>
                    <a:pt x="214" y="177"/>
                  </a:cubicBezTo>
                  <a:cubicBezTo>
                    <a:pt x="204" y="177"/>
                    <a:pt x="204" y="177"/>
                    <a:pt x="204" y="177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5" y="112"/>
                    <a:pt x="228" y="110"/>
                    <a:pt x="229" y="107"/>
                  </a:cubicBezTo>
                  <a:cubicBezTo>
                    <a:pt x="239" y="107"/>
                    <a:pt x="239" y="107"/>
                    <a:pt x="239" y="107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6" y="126"/>
                    <a:pt x="288" y="126"/>
                    <a:pt x="289" y="126"/>
                  </a:cubicBezTo>
                  <a:cubicBezTo>
                    <a:pt x="295" y="126"/>
                    <a:pt x="300" y="123"/>
                    <a:pt x="302" y="117"/>
                  </a:cubicBezTo>
                  <a:cubicBezTo>
                    <a:pt x="305" y="110"/>
                    <a:pt x="302" y="102"/>
                    <a:pt x="295" y="99"/>
                  </a:cubicBezTo>
                  <a:close/>
                  <a:moveTo>
                    <a:pt x="295" y="99"/>
                  </a:moveTo>
                  <a:cubicBezTo>
                    <a:pt x="295" y="99"/>
                    <a:pt x="295" y="99"/>
                    <a:pt x="295" y="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18"/>
            <p:cNvSpPr>
              <a:spLocks noEditPoints="1"/>
            </p:cNvSpPr>
            <p:nvPr/>
          </p:nvSpPr>
          <p:spPr bwMode="auto">
            <a:xfrm>
              <a:off x="295275" y="3370263"/>
              <a:ext cx="415925" cy="29527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59" y="47"/>
                </a:cxn>
                <a:cxn ang="0">
                  <a:pos x="59" y="65"/>
                </a:cxn>
                <a:cxn ang="0">
                  <a:pos x="55" y="83"/>
                </a:cxn>
                <a:cxn ang="0">
                  <a:pos x="57" y="82"/>
                </a:cxn>
                <a:cxn ang="0">
                  <a:pos x="60" y="82"/>
                </a:cxn>
                <a:cxn ang="0">
                  <a:pos x="75" y="94"/>
                </a:cxn>
                <a:cxn ang="0">
                  <a:pos x="75" y="100"/>
                </a:cxn>
                <a:cxn ang="0">
                  <a:pos x="114" y="100"/>
                </a:cxn>
                <a:cxn ang="0">
                  <a:pos x="118" y="101"/>
                </a:cxn>
                <a:cxn ang="0">
                  <a:pos x="124" y="102"/>
                </a:cxn>
                <a:cxn ang="0">
                  <a:pos x="116" y="65"/>
                </a:cxn>
                <a:cxn ang="0">
                  <a:pos x="116" y="44"/>
                </a:cxn>
                <a:cxn ang="0">
                  <a:pos x="122" y="84"/>
                </a:cxn>
                <a:cxn ang="0">
                  <a:pos x="133" y="95"/>
                </a:cxn>
                <a:cxn ang="0">
                  <a:pos x="133" y="95"/>
                </a:cxn>
                <a:cxn ang="0">
                  <a:pos x="144" y="84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7" y="7"/>
                </a:cxn>
                <a:cxn ang="0">
                  <a:pos x="80" y="0"/>
                </a:cxn>
                <a:cxn ang="0">
                  <a:pos x="69" y="5"/>
                </a:cxn>
                <a:cxn ang="0">
                  <a:pos x="53" y="21"/>
                </a:cxn>
                <a:cxn ang="0">
                  <a:pos x="11" y="41"/>
                </a:cxn>
                <a:cxn ang="0">
                  <a:pos x="0" y="51"/>
                </a:cxn>
                <a:cxn ang="0">
                  <a:pos x="11" y="62"/>
                </a:cxn>
                <a:cxn ang="0">
                  <a:pos x="11" y="62"/>
                </a:cxn>
                <a:cxn ang="0">
                  <a:pos x="11" y="62"/>
                </a:cxn>
              </a:cxnLst>
              <a:rect l="0" t="0" r="r" b="b"/>
              <a:pathLst>
                <a:path w="144" h="102">
                  <a:moveTo>
                    <a:pt x="11" y="62"/>
                  </a:moveTo>
                  <a:cubicBezTo>
                    <a:pt x="36" y="62"/>
                    <a:pt x="50" y="55"/>
                    <a:pt x="59" y="47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8"/>
                    <a:pt x="57" y="75"/>
                    <a:pt x="55" y="83"/>
                  </a:cubicBezTo>
                  <a:cubicBezTo>
                    <a:pt x="55" y="83"/>
                    <a:pt x="56" y="82"/>
                    <a:pt x="57" y="82"/>
                  </a:cubicBezTo>
                  <a:cubicBezTo>
                    <a:pt x="58" y="82"/>
                    <a:pt x="59" y="82"/>
                    <a:pt x="60" y="82"/>
                  </a:cubicBezTo>
                  <a:cubicBezTo>
                    <a:pt x="67" y="82"/>
                    <a:pt x="74" y="87"/>
                    <a:pt x="75" y="94"/>
                  </a:cubicBezTo>
                  <a:cubicBezTo>
                    <a:pt x="76" y="96"/>
                    <a:pt x="76" y="98"/>
                    <a:pt x="7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5" y="100"/>
                    <a:pt x="117" y="100"/>
                    <a:pt x="118" y="101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1" y="86"/>
                    <a:pt x="117" y="71"/>
                    <a:pt x="116" y="6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20" y="53"/>
                    <a:pt x="122" y="65"/>
                    <a:pt x="122" y="84"/>
                  </a:cubicBezTo>
                  <a:cubicBezTo>
                    <a:pt x="122" y="90"/>
                    <a:pt x="127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9" y="95"/>
                    <a:pt x="144" y="90"/>
                    <a:pt x="144" y="84"/>
                  </a:cubicBezTo>
                  <a:cubicBezTo>
                    <a:pt x="144" y="33"/>
                    <a:pt x="119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1"/>
                    <a:pt x="73" y="3"/>
                    <a:pt x="69" y="5"/>
                  </a:cubicBezTo>
                  <a:cubicBezTo>
                    <a:pt x="69" y="5"/>
                    <a:pt x="60" y="12"/>
                    <a:pt x="53" y="21"/>
                  </a:cubicBezTo>
                  <a:cubicBezTo>
                    <a:pt x="46" y="32"/>
                    <a:pt x="39" y="41"/>
                    <a:pt x="11" y="41"/>
                  </a:cubicBezTo>
                  <a:cubicBezTo>
                    <a:pt x="5" y="41"/>
                    <a:pt x="0" y="45"/>
                    <a:pt x="0" y="51"/>
                  </a:cubicBezTo>
                  <a:cubicBezTo>
                    <a:pt x="0" y="57"/>
                    <a:pt x="5" y="62"/>
                    <a:pt x="11" y="62"/>
                  </a:cubicBezTo>
                  <a:close/>
                  <a:moveTo>
                    <a:pt x="11" y="62"/>
                  </a:moveTo>
                  <a:cubicBezTo>
                    <a:pt x="11" y="62"/>
                    <a:pt x="11" y="62"/>
                    <a:pt x="11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19"/>
            <p:cNvSpPr>
              <a:spLocks noEditPoints="1"/>
            </p:cNvSpPr>
            <p:nvPr/>
          </p:nvSpPr>
          <p:spPr bwMode="auto">
            <a:xfrm>
              <a:off x="474663" y="3198813"/>
              <a:ext cx="149225" cy="165100"/>
            </a:xfrm>
            <a:custGeom>
              <a:avLst/>
              <a:gdLst/>
              <a:ahLst/>
              <a:cxnLst>
                <a:cxn ang="0">
                  <a:pos x="26" y="57"/>
                </a:cxn>
                <a:cxn ang="0">
                  <a:pos x="52" y="31"/>
                </a:cxn>
                <a:cxn ang="0">
                  <a:pos x="46" y="15"/>
                </a:cxn>
                <a:cxn ang="0">
                  <a:pos x="38" y="15"/>
                </a:cxn>
                <a:cxn ang="0">
                  <a:pos x="38" y="11"/>
                </a:cxn>
                <a:cxn ang="0">
                  <a:pos x="42" y="11"/>
                </a:cxn>
                <a:cxn ang="0">
                  <a:pos x="37" y="7"/>
                </a:cxn>
                <a:cxn ang="0">
                  <a:pos x="26" y="0"/>
                </a:cxn>
                <a:cxn ang="0">
                  <a:pos x="14" y="7"/>
                </a:cxn>
                <a:cxn ang="0">
                  <a:pos x="9" y="11"/>
                </a:cxn>
                <a:cxn ang="0">
                  <a:pos x="14" y="11"/>
                </a:cxn>
                <a:cxn ang="0">
                  <a:pos x="14" y="15"/>
                </a:cxn>
                <a:cxn ang="0">
                  <a:pos x="5" y="15"/>
                </a:cxn>
                <a:cxn ang="0">
                  <a:pos x="0" y="31"/>
                </a:cxn>
                <a:cxn ang="0">
                  <a:pos x="26" y="57"/>
                </a:cxn>
                <a:cxn ang="0">
                  <a:pos x="26" y="5"/>
                </a:cxn>
                <a:cxn ang="0">
                  <a:pos x="33" y="12"/>
                </a:cxn>
                <a:cxn ang="0">
                  <a:pos x="26" y="20"/>
                </a:cxn>
                <a:cxn ang="0">
                  <a:pos x="19" y="12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52" h="57">
                  <a:moveTo>
                    <a:pt x="26" y="57"/>
                  </a:moveTo>
                  <a:cubicBezTo>
                    <a:pt x="40" y="57"/>
                    <a:pt x="52" y="45"/>
                    <a:pt x="52" y="31"/>
                  </a:cubicBezTo>
                  <a:cubicBezTo>
                    <a:pt x="52" y="25"/>
                    <a:pt x="50" y="19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9"/>
                    <a:pt x="39" y="8"/>
                    <a:pt x="37" y="7"/>
                  </a:cubicBezTo>
                  <a:cubicBezTo>
                    <a:pt x="35" y="3"/>
                    <a:pt x="31" y="0"/>
                    <a:pt x="26" y="0"/>
                  </a:cubicBezTo>
                  <a:cubicBezTo>
                    <a:pt x="21" y="0"/>
                    <a:pt x="16" y="3"/>
                    <a:pt x="14" y="7"/>
                  </a:cubicBezTo>
                  <a:cubicBezTo>
                    <a:pt x="12" y="8"/>
                    <a:pt x="11" y="9"/>
                    <a:pt x="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9"/>
                    <a:pt x="0" y="25"/>
                    <a:pt x="0" y="31"/>
                  </a:cubicBezTo>
                  <a:cubicBezTo>
                    <a:pt x="0" y="45"/>
                    <a:pt x="11" y="57"/>
                    <a:pt x="26" y="57"/>
                  </a:cubicBezTo>
                  <a:close/>
                  <a:moveTo>
                    <a:pt x="26" y="5"/>
                  </a:moveTo>
                  <a:cubicBezTo>
                    <a:pt x="30" y="5"/>
                    <a:pt x="33" y="9"/>
                    <a:pt x="33" y="12"/>
                  </a:cubicBezTo>
                  <a:cubicBezTo>
                    <a:pt x="33" y="16"/>
                    <a:pt x="30" y="20"/>
                    <a:pt x="26" y="20"/>
                  </a:cubicBezTo>
                  <a:cubicBezTo>
                    <a:pt x="22" y="20"/>
                    <a:pt x="19" y="16"/>
                    <a:pt x="19" y="12"/>
                  </a:cubicBezTo>
                  <a:cubicBezTo>
                    <a:pt x="19" y="9"/>
                    <a:pt x="22" y="5"/>
                    <a:pt x="26" y="5"/>
                  </a:cubicBezTo>
                  <a:close/>
                  <a:moveTo>
                    <a:pt x="26" y="5"/>
                  </a:moveTo>
                  <a:cubicBezTo>
                    <a:pt x="26" y="5"/>
                    <a:pt x="26" y="5"/>
                    <a:pt x="26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571850" y="2420510"/>
            <a:ext cx="612508" cy="754144"/>
            <a:chOff x="6259513" y="2459038"/>
            <a:chExt cx="782637" cy="963612"/>
          </a:xfrm>
          <a:solidFill>
            <a:schemeClr val="accent2"/>
          </a:solidFill>
        </p:grpSpPr>
        <p:sp>
          <p:nvSpPr>
            <p:cNvPr id="3094" name="Freeform 22"/>
            <p:cNvSpPr>
              <a:spLocks noEditPoints="1"/>
            </p:cNvSpPr>
            <p:nvPr/>
          </p:nvSpPr>
          <p:spPr bwMode="auto">
            <a:xfrm>
              <a:off x="6473825" y="2678113"/>
              <a:ext cx="568325" cy="744537"/>
            </a:xfrm>
            <a:custGeom>
              <a:avLst/>
              <a:gdLst/>
              <a:ahLst/>
              <a:cxnLst>
                <a:cxn ang="0">
                  <a:pos x="99" y="114"/>
                </a:cxn>
                <a:cxn ang="0">
                  <a:pos x="76" y="60"/>
                </a:cxn>
                <a:cxn ang="0">
                  <a:pos x="64" y="55"/>
                </a:cxn>
                <a:cxn ang="0">
                  <a:pos x="60" y="55"/>
                </a:cxn>
                <a:cxn ang="0">
                  <a:pos x="64" y="40"/>
                </a:cxn>
                <a:cxn ang="0">
                  <a:pos x="34" y="7"/>
                </a:cxn>
                <a:cxn ang="0">
                  <a:pos x="32" y="5"/>
                </a:cxn>
                <a:cxn ang="0">
                  <a:pos x="26" y="2"/>
                </a:cxn>
                <a:cxn ang="0">
                  <a:pos x="7" y="13"/>
                </a:cxn>
                <a:cxn ang="0">
                  <a:pos x="1" y="59"/>
                </a:cxn>
                <a:cxn ang="0">
                  <a:pos x="1" y="61"/>
                </a:cxn>
                <a:cxn ang="0">
                  <a:pos x="10" y="75"/>
                </a:cxn>
                <a:cxn ang="0">
                  <a:pos x="61" y="75"/>
                </a:cxn>
                <a:cxn ang="0">
                  <a:pos x="81" y="123"/>
                </a:cxn>
                <a:cxn ang="0">
                  <a:pos x="99" y="114"/>
                </a:cxn>
                <a:cxn ang="0">
                  <a:pos x="33" y="55"/>
                </a:cxn>
                <a:cxn ang="0">
                  <a:pos x="35" y="36"/>
                </a:cxn>
                <a:cxn ang="0">
                  <a:pos x="51" y="53"/>
                </a:cxn>
                <a:cxn ang="0">
                  <a:pos x="54" y="55"/>
                </a:cxn>
                <a:cxn ang="0">
                  <a:pos x="33" y="55"/>
                </a:cxn>
                <a:cxn ang="0">
                  <a:pos x="33" y="55"/>
                </a:cxn>
                <a:cxn ang="0">
                  <a:pos x="33" y="55"/>
                </a:cxn>
              </a:cxnLst>
              <a:rect l="0" t="0" r="r" b="b"/>
              <a:pathLst>
                <a:path w="103" h="136">
                  <a:moveTo>
                    <a:pt x="99" y="114"/>
                  </a:moveTo>
                  <a:cubicBezTo>
                    <a:pt x="92" y="96"/>
                    <a:pt x="85" y="77"/>
                    <a:pt x="76" y="60"/>
                  </a:cubicBezTo>
                  <a:cubicBezTo>
                    <a:pt x="73" y="55"/>
                    <a:pt x="68" y="54"/>
                    <a:pt x="64" y="55"/>
                  </a:cubicBezTo>
                  <a:cubicBezTo>
                    <a:pt x="63" y="55"/>
                    <a:pt x="62" y="55"/>
                    <a:pt x="60" y="55"/>
                  </a:cubicBezTo>
                  <a:cubicBezTo>
                    <a:pt x="66" y="53"/>
                    <a:pt x="70" y="45"/>
                    <a:pt x="64" y="40"/>
                  </a:cubicBezTo>
                  <a:cubicBezTo>
                    <a:pt x="53" y="30"/>
                    <a:pt x="43" y="19"/>
                    <a:pt x="34" y="7"/>
                  </a:cubicBezTo>
                  <a:cubicBezTo>
                    <a:pt x="33" y="6"/>
                    <a:pt x="33" y="6"/>
                    <a:pt x="32" y="5"/>
                  </a:cubicBezTo>
                  <a:cubicBezTo>
                    <a:pt x="31" y="4"/>
                    <a:pt x="29" y="3"/>
                    <a:pt x="26" y="2"/>
                  </a:cubicBezTo>
                  <a:cubicBezTo>
                    <a:pt x="19" y="0"/>
                    <a:pt x="8" y="5"/>
                    <a:pt x="7" y="13"/>
                  </a:cubicBezTo>
                  <a:cubicBezTo>
                    <a:pt x="4" y="28"/>
                    <a:pt x="2" y="44"/>
                    <a:pt x="1" y="59"/>
                  </a:cubicBezTo>
                  <a:cubicBezTo>
                    <a:pt x="1" y="60"/>
                    <a:pt x="1" y="61"/>
                    <a:pt x="1" y="61"/>
                  </a:cubicBezTo>
                  <a:cubicBezTo>
                    <a:pt x="0" y="67"/>
                    <a:pt x="3" y="75"/>
                    <a:pt x="10" y="75"/>
                  </a:cubicBezTo>
                  <a:cubicBezTo>
                    <a:pt x="27" y="77"/>
                    <a:pt x="44" y="76"/>
                    <a:pt x="61" y="75"/>
                  </a:cubicBezTo>
                  <a:cubicBezTo>
                    <a:pt x="68" y="91"/>
                    <a:pt x="75" y="107"/>
                    <a:pt x="81" y="123"/>
                  </a:cubicBezTo>
                  <a:cubicBezTo>
                    <a:pt x="85" y="136"/>
                    <a:pt x="103" y="126"/>
                    <a:pt x="99" y="114"/>
                  </a:cubicBezTo>
                  <a:close/>
                  <a:moveTo>
                    <a:pt x="33" y="55"/>
                  </a:moveTo>
                  <a:cubicBezTo>
                    <a:pt x="33" y="49"/>
                    <a:pt x="34" y="42"/>
                    <a:pt x="35" y="36"/>
                  </a:cubicBezTo>
                  <a:cubicBezTo>
                    <a:pt x="40" y="42"/>
                    <a:pt x="46" y="48"/>
                    <a:pt x="51" y="53"/>
                  </a:cubicBezTo>
                  <a:cubicBezTo>
                    <a:pt x="52" y="54"/>
                    <a:pt x="53" y="55"/>
                    <a:pt x="54" y="55"/>
                  </a:cubicBezTo>
                  <a:cubicBezTo>
                    <a:pt x="47" y="55"/>
                    <a:pt x="40" y="55"/>
                    <a:pt x="33" y="55"/>
                  </a:cubicBezTo>
                  <a:close/>
                  <a:moveTo>
                    <a:pt x="33" y="55"/>
                  </a:moveTo>
                  <a:cubicBezTo>
                    <a:pt x="33" y="55"/>
                    <a:pt x="33" y="55"/>
                    <a:pt x="33" y="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95" name="Freeform 23"/>
            <p:cNvSpPr>
              <a:spLocks noEditPoints="1"/>
            </p:cNvSpPr>
            <p:nvPr/>
          </p:nvSpPr>
          <p:spPr bwMode="auto">
            <a:xfrm>
              <a:off x="6524625" y="2459038"/>
              <a:ext cx="196850" cy="1968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18" y="36"/>
                </a:cxn>
                <a:cxn ang="0">
                  <a:pos x="0" y="18"/>
                </a:cxn>
                <a:cxn ang="0">
                  <a:pos x="18" y="0"/>
                </a:cxn>
                <a:cxn ang="0">
                  <a:pos x="36" y="18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cubicBezTo>
                    <a:pt x="36" y="28"/>
                    <a:pt x="2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  <a:moveTo>
                    <a:pt x="36" y="18"/>
                  </a:moveTo>
                  <a:cubicBezTo>
                    <a:pt x="36" y="18"/>
                    <a:pt x="36" y="18"/>
                    <a:pt x="36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96" name="Freeform 24"/>
            <p:cNvSpPr>
              <a:spLocks noEditPoints="1"/>
            </p:cNvSpPr>
            <p:nvPr/>
          </p:nvSpPr>
          <p:spPr bwMode="auto">
            <a:xfrm>
              <a:off x="6259513" y="2738438"/>
              <a:ext cx="622300" cy="684212"/>
            </a:xfrm>
            <a:custGeom>
              <a:avLst/>
              <a:gdLst/>
              <a:ahLst/>
              <a:cxnLst>
                <a:cxn ang="0">
                  <a:pos x="111" y="96"/>
                </a:cxn>
                <a:cxn ang="0">
                  <a:pos x="106" y="97"/>
                </a:cxn>
                <a:cxn ang="0">
                  <a:pos x="68" y="118"/>
                </a:cxn>
                <a:cxn ang="0">
                  <a:pos x="24" y="74"/>
                </a:cxn>
                <a:cxn ang="0">
                  <a:pos x="37" y="43"/>
                </a:cxn>
                <a:cxn ang="0">
                  <a:pos x="37" y="38"/>
                </a:cxn>
                <a:cxn ang="0">
                  <a:pos x="33" y="37"/>
                </a:cxn>
                <a:cxn ang="0">
                  <a:pos x="32" y="14"/>
                </a:cxn>
                <a:cxn ang="0">
                  <a:pos x="30" y="11"/>
                </a:cxn>
                <a:cxn ang="0">
                  <a:pos x="5" y="1"/>
                </a:cxn>
                <a:cxn ang="0">
                  <a:pos x="0" y="3"/>
                </a:cxn>
                <a:cxn ang="0">
                  <a:pos x="2" y="8"/>
                </a:cxn>
                <a:cxn ang="0">
                  <a:pos x="25" y="17"/>
                </a:cxn>
                <a:cxn ang="0">
                  <a:pos x="26" y="44"/>
                </a:cxn>
                <a:cxn ang="0">
                  <a:pos x="17" y="74"/>
                </a:cxn>
                <a:cxn ang="0">
                  <a:pos x="68" y="125"/>
                </a:cxn>
                <a:cxn ang="0">
                  <a:pos x="112" y="101"/>
                </a:cxn>
                <a:cxn ang="0">
                  <a:pos x="111" y="96"/>
                </a:cxn>
                <a:cxn ang="0">
                  <a:pos x="111" y="96"/>
                </a:cxn>
                <a:cxn ang="0">
                  <a:pos x="111" y="96"/>
                </a:cxn>
              </a:cxnLst>
              <a:rect l="0" t="0" r="r" b="b"/>
              <a:pathLst>
                <a:path w="113" h="125">
                  <a:moveTo>
                    <a:pt x="111" y="96"/>
                  </a:moveTo>
                  <a:cubicBezTo>
                    <a:pt x="109" y="95"/>
                    <a:pt x="107" y="96"/>
                    <a:pt x="106" y="97"/>
                  </a:cubicBezTo>
                  <a:cubicBezTo>
                    <a:pt x="97" y="110"/>
                    <a:pt x="83" y="118"/>
                    <a:pt x="68" y="118"/>
                  </a:cubicBezTo>
                  <a:cubicBezTo>
                    <a:pt x="44" y="118"/>
                    <a:pt x="24" y="98"/>
                    <a:pt x="24" y="74"/>
                  </a:cubicBezTo>
                  <a:cubicBezTo>
                    <a:pt x="24" y="62"/>
                    <a:pt x="29" y="51"/>
                    <a:pt x="37" y="43"/>
                  </a:cubicBezTo>
                  <a:cubicBezTo>
                    <a:pt x="39" y="41"/>
                    <a:pt x="39" y="39"/>
                    <a:pt x="37" y="38"/>
                  </a:cubicBezTo>
                  <a:cubicBezTo>
                    <a:pt x="36" y="37"/>
                    <a:pt x="35" y="36"/>
                    <a:pt x="33" y="3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1" y="12"/>
                    <a:pt x="30" y="1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5"/>
                    <a:pt x="0" y="7"/>
                    <a:pt x="2" y="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0" y="53"/>
                    <a:pt x="17" y="63"/>
                    <a:pt x="17" y="74"/>
                  </a:cubicBezTo>
                  <a:cubicBezTo>
                    <a:pt x="17" y="102"/>
                    <a:pt x="40" y="125"/>
                    <a:pt x="68" y="125"/>
                  </a:cubicBezTo>
                  <a:cubicBezTo>
                    <a:pt x="86" y="125"/>
                    <a:pt x="102" y="116"/>
                    <a:pt x="112" y="101"/>
                  </a:cubicBezTo>
                  <a:cubicBezTo>
                    <a:pt x="113" y="99"/>
                    <a:pt x="112" y="97"/>
                    <a:pt x="111" y="96"/>
                  </a:cubicBezTo>
                  <a:close/>
                  <a:moveTo>
                    <a:pt x="111" y="96"/>
                  </a:moveTo>
                  <a:cubicBezTo>
                    <a:pt x="111" y="96"/>
                    <a:pt x="111" y="96"/>
                    <a:pt x="111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7964630" y="2550609"/>
            <a:ext cx="2588562" cy="756517"/>
            <a:chOff x="1315499" y="1063058"/>
            <a:chExt cx="3228464" cy="697134"/>
          </a:xfrm>
        </p:grpSpPr>
        <p:sp>
          <p:nvSpPr>
            <p:cNvPr id="234" name="Text Placeholder 3"/>
            <p:cNvSpPr txBox="1">
              <a:spLocks/>
            </p:cNvSpPr>
            <p:nvPr/>
          </p:nvSpPr>
          <p:spPr>
            <a:xfrm>
              <a:off x="1315499" y="1063058"/>
              <a:ext cx="2239183" cy="21767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Text Placeholder 3"/>
            <p:cNvSpPr txBox="1">
              <a:spLocks/>
            </p:cNvSpPr>
            <p:nvPr/>
          </p:nvSpPr>
          <p:spPr>
            <a:xfrm>
              <a:off x="1315499" y="1351783"/>
              <a:ext cx="3228464" cy="40840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请替换文字内容，点击添加相关标题文字，修改文字内容，也可以直接复制你的内容到此。点击添加相关标题文字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6" name="Text Placeholder 3"/>
          <p:cNvSpPr txBox="1">
            <a:spLocks/>
          </p:cNvSpPr>
          <p:nvPr/>
        </p:nvSpPr>
        <p:spPr>
          <a:xfrm>
            <a:off x="6914043" y="2696388"/>
            <a:ext cx="923330" cy="60369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249" name="Group 248"/>
          <p:cNvGrpSpPr/>
          <p:nvPr/>
        </p:nvGrpSpPr>
        <p:grpSpPr>
          <a:xfrm>
            <a:off x="7964629" y="3492901"/>
            <a:ext cx="2713217" cy="534125"/>
            <a:chOff x="1315499" y="1120155"/>
            <a:chExt cx="3228464" cy="492198"/>
          </a:xfrm>
        </p:grpSpPr>
        <p:sp>
          <p:nvSpPr>
            <p:cNvPr id="250" name="Text Placeholder 3"/>
            <p:cNvSpPr txBox="1">
              <a:spLocks/>
            </p:cNvSpPr>
            <p:nvPr/>
          </p:nvSpPr>
          <p:spPr>
            <a:xfrm>
              <a:off x="1315499" y="1120155"/>
              <a:ext cx="2239183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Text Placeholder 3"/>
            <p:cNvSpPr txBox="1">
              <a:spLocks/>
            </p:cNvSpPr>
            <p:nvPr/>
          </p:nvSpPr>
          <p:spPr>
            <a:xfrm>
              <a:off x="1315499" y="1351780"/>
              <a:ext cx="3228464" cy="2605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请替换文字内容，点击添加相关标题文字，修改文字内容，也可以直接复制你的内容到此。点击添加相关标题文字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2" name="Text Placeholder 3"/>
          <p:cNvSpPr txBox="1">
            <a:spLocks/>
          </p:cNvSpPr>
          <p:nvPr/>
        </p:nvSpPr>
        <p:spPr>
          <a:xfrm>
            <a:off x="6914043" y="3576716"/>
            <a:ext cx="923330" cy="60369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grpSp>
        <p:nvGrpSpPr>
          <p:cNvPr id="253" name="Group 252"/>
          <p:cNvGrpSpPr/>
          <p:nvPr/>
        </p:nvGrpSpPr>
        <p:grpSpPr>
          <a:xfrm>
            <a:off x="7964629" y="4314404"/>
            <a:ext cx="2713217" cy="592951"/>
            <a:chOff x="1315499" y="1065948"/>
            <a:chExt cx="3228464" cy="546406"/>
          </a:xfrm>
        </p:grpSpPr>
        <p:sp>
          <p:nvSpPr>
            <p:cNvPr id="254" name="Text Placeholder 3"/>
            <p:cNvSpPr txBox="1">
              <a:spLocks/>
            </p:cNvSpPr>
            <p:nvPr/>
          </p:nvSpPr>
          <p:spPr>
            <a:xfrm>
              <a:off x="1315499" y="1065948"/>
              <a:ext cx="2239183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Text Placeholder 3"/>
            <p:cNvSpPr txBox="1">
              <a:spLocks/>
            </p:cNvSpPr>
            <p:nvPr/>
          </p:nvSpPr>
          <p:spPr>
            <a:xfrm>
              <a:off x="1315499" y="1351781"/>
              <a:ext cx="3228464" cy="26057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请替换文字内容，点击添加相关标题文字，修改文字内容，也可以直接复制你的内容到此。点击添加相关标题文字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 Placeholder 3"/>
          <p:cNvSpPr txBox="1">
            <a:spLocks/>
          </p:cNvSpPr>
          <p:nvPr/>
        </p:nvSpPr>
        <p:spPr>
          <a:xfrm>
            <a:off x="6914043" y="4457044"/>
            <a:ext cx="923330" cy="60369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grpSp>
        <p:nvGrpSpPr>
          <p:cNvPr id="257" name="Group 256"/>
          <p:cNvGrpSpPr/>
          <p:nvPr/>
        </p:nvGrpSpPr>
        <p:grpSpPr>
          <a:xfrm>
            <a:off x="7964629" y="5209413"/>
            <a:ext cx="2713217" cy="578264"/>
            <a:chOff x="1315499" y="1079480"/>
            <a:chExt cx="3228464" cy="532873"/>
          </a:xfrm>
        </p:grpSpPr>
        <p:sp>
          <p:nvSpPr>
            <p:cNvPr id="258" name="Text Placeholder 3"/>
            <p:cNvSpPr txBox="1">
              <a:spLocks/>
            </p:cNvSpPr>
            <p:nvPr/>
          </p:nvSpPr>
          <p:spPr>
            <a:xfrm>
              <a:off x="1315499" y="1079480"/>
              <a:ext cx="2239183" cy="21767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Text Placeholder 3"/>
            <p:cNvSpPr txBox="1">
              <a:spLocks/>
            </p:cNvSpPr>
            <p:nvPr/>
          </p:nvSpPr>
          <p:spPr>
            <a:xfrm>
              <a:off x="1315499" y="1351779"/>
              <a:ext cx="3228464" cy="26057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请替换文字内容，点击添加相关标题文字，修改文字内容，也可以直接复制你的内容到此。点击添加相关标题文字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0" name="Text Placeholder 3"/>
          <p:cNvSpPr txBox="1">
            <a:spLocks/>
          </p:cNvSpPr>
          <p:nvPr/>
        </p:nvSpPr>
        <p:spPr>
          <a:xfrm>
            <a:off x="6914043" y="5337369"/>
            <a:ext cx="923330" cy="60369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47" name="等腰三角形 46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07712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8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80"/>
                            </p:stCondLst>
                            <p:childTnLst>
                              <p:par>
                                <p:cTn id="3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80"/>
                            </p:stCondLst>
                            <p:childTnLst>
                              <p:par>
                                <p:cTn id="3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80"/>
                            </p:stCondLst>
                            <p:childTnLst>
                              <p:par>
                                <p:cTn id="4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80"/>
                            </p:stCondLst>
                            <p:childTnLst>
                              <p:par>
                                <p:cTn id="5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80"/>
                            </p:stCondLst>
                            <p:childTnLst>
                              <p:par>
                                <p:cTn id="6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80"/>
                            </p:stCondLst>
                            <p:childTnLst>
                              <p:par>
                                <p:cTn id="7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/>
      <p:bldP spid="252" grpId="0"/>
      <p:bldP spid="256" grpId="0"/>
      <p:bldP spid="260" grpId="0"/>
      <p:bldP spid="51" grpId="0"/>
      <p:bldP spid="5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263551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B4CB"/>
                </a:solidFill>
                <a:cs typeface="+mn-ea"/>
                <a:sym typeface="+mn-lt"/>
              </a:rPr>
              <a:t>01</a:t>
            </a:r>
            <a:endParaRPr lang="zh-CN" altLang="en-US" sz="6960" dirty="0">
              <a:solidFill>
                <a:srgbClr val="00B4CB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223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B4CB"/>
                </a:solidFill>
                <a:cs typeface="+mn-ea"/>
                <a:sym typeface="+mn-lt"/>
              </a:rPr>
              <a:t>02</a:t>
            </a:r>
            <a:endParaRPr lang="zh-CN" altLang="en-US" sz="6960" dirty="0">
              <a:solidFill>
                <a:srgbClr val="00B4CB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0910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B4CB"/>
                </a:solidFill>
                <a:cs typeface="+mn-ea"/>
                <a:sym typeface="+mn-lt"/>
              </a:rPr>
              <a:t>03</a:t>
            </a:r>
            <a:endParaRPr lang="zh-CN" altLang="en-US" sz="6960" dirty="0">
              <a:solidFill>
                <a:srgbClr val="00B4CB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89588" y="3501528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rgbClr val="00B4CB"/>
                </a:solidFill>
                <a:cs typeface="+mn-ea"/>
                <a:sym typeface="+mn-lt"/>
              </a:rPr>
              <a:t>04</a:t>
            </a:r>
            <a:endParaRPr lang="zh-CN" altLang="en-US" sz="6960" dirty="0">
              <a:solidFill>
                <a:srgbClr val="00B4CB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3214141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24008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8209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150773" y="3593366"/>
            <a:ext cx="12424" cy="906891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1768124" y="3593366"/>
            <a:ext cx="12424" cy="9068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12858750" cy="340055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0728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13" y="5353809"/>
            <a:ext cx="2744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968656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34641" y="5353809"/>
            <a:ext cx="2744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868874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34859" y="5353809"/>
            <a:ext cx="2744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40" name="矩形 39"/>
          <p:cNvSpPr/>
          <p:nvPr/>
        </p:nvSpPr>
        <p:spPr>
          <a:xfrm>
            <a:off x="9722911" y="4984477"/>
            <a:ext cx="167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zh-CN" altLang="en-US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88896" y="5353809"/>
            <a:ext cx="27448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84238" y="156473"/>
            <a:ext cx="1483098" cy="871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62" b="1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zh-CN" altLang="en-US" sz="5062" b="1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5922" y="955612"/>
            <a:ext cx="2519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B4CB"/>
                </a:solidFill>
                <a:cs typeface="+mn-ea"/>
                <a:sym typeface="+mn-lt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72372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2" grpId="0"/>
      <p:bldP spid="2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>
            <a:off x="2028812" y="2348776"/>
            <a:ext cx="2724068" cy="3617952"/>
          </a:xfrm>
          <a:prstGeom prst="roundRect">
            <a:avLst>
              <a:gd name="adj" fmla="val 57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7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4" name="Group 58"/>
          <p:cNvGrpSpPr/>
          <p:nvPr/>
        </p:nvGrpSpPr>
        <p:grpSpPr>
          <a:xfrm>
            <a:off x="2457174" y="4963311"/>
            <a:ext cx="1867390" cy="712109"/>
            <a:chOff x="7174424" y="1352592"/>
            <a:chExt cx="2244897" cy="656212"/>
          </a:xfrm>
        </p:grpSpPr>
        <p:sp>
          <p:nvSpPr>
            <p:cNvPr id="55" name="TextBox 54"/>
            <p:cNvSpPr txBox="1"/>
            <p:nvPr/>
          </p:nvSpPr>
          <p:spPr>
            <a:xfrm>
              <a:off x="7174424" y="1600395"/>
              <a:ext cx="2244897" cy="408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644446" y="1352592"/>
              <a:ext cx="1510816" cy="2176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680287" y="2942359"/>
            <a:ext cx="1421128" cy="1664068"/>
            <a:chOff x="1116013" y="1550988"/>
            <a:chExt cx="1606550" cy="1881187"/>
          </a:xfrm>
          <a:solidFill>
            <a:schemeClr val="bg1"/>
          </a:solidFill>
        </p:grpSpPr>
        <p:sp>
          <p:nvSpPr>
            <p:cNvPr id="1029" name="Freeform 5"/>
            <p:cNvSpPr>
              <a:spLocks noEditPoints="1"/>
            </p:cNvSpPr>
            <p:nvPr/>
          </p:nvSpPr>
          <p:spPr bwMode="auto">
            <a:xfrm>
              <a:off x="1890713" y="1714500"/>
              <a:ext cx="176213" cy="233362"/>
            </a:xfrm>
            <a:custGeom>
              <a:avLst/>
              <a:gdLst/>
              <a:ahLst/>
              <a:cxnLst>
                <a:cxn ang="0">
                  <a:pos x="4" y="35"/>
                </a:cxn>
                <a:cxn ang="0">
                  <a:pos x="14" y="33"/>
                </a:cxn>
                <a:cxn ang="0">
                  <a:pos x="15" y="27"/>
                </a:cxn>
                <a:cxn ang="0">
                  <a:pos x="28" y="0"/>
                </a:cxn>
                <a:cxn ang="0">
                  <a:pos x="7" y="22"/>
                </a:cxn>
                <a:cxn ang="0">
                  <a:pos x="2" y="25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5"/>
                </a:cxn>
              </a:cxnLst>
              <a:rect l="0" t="0" r="r" b="b"/>
              <a:pathLst>
                <a:path w="28" h="37">
                  <a:moveTo>
                    <a:pt x="4" y="35"/>
                  </a:moveTo>
                  <a:cubicBezTo>
                    <a:pt x="7" y="37"/>
                    <a:pt x="11" y="36"/>
                    <a:pt x="14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2"/>
                    <a:pt x="3" y="23"/>
                    <a:pt x="2" y="25"/>
                  </a:cubicBezTo>
                  <a:cubicBezTo>
                    <a:pt x="0" y="28"/>
                    <a:pt x="0" y="33"/>
                    <a:pt x="4" y="35"/>
                  </a:cubicBezTo>
                  <a:close/>
                  <a:moveTo>
                    <a:pt x="4" y="35"/>
                  </a:moveTo>
                  <a:cubicBezTo>
                    <a:pt x="4" y="35"/>
                    <a:pt x="4" y="35"/>
                    <a:pt x="4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1116013" y="1550988"/>
              <a:ext cx="1606550" cy="1881187"/>
            </a:xfrm>
            <a:custGeom>
              <a:avLst/>
              <a:gdLst/>
              <a:ahLst/>
              <a:cxnLst>
                <a:cxn ang="0">
                  <a:pos x="69" y="210"/>
                </a:cxn>
                <a:cxn ang="0">
                  <a:pos x="208" y="210"/>
                </a:cxn>
                <a:cxn ang="0">
                  <a:pos x="255" y="163"/>
                </a:cxn>
                <a:cxn ang="0">
                  <a:pos x="208" y="115"/>
                </a:cxn>
                <a:cxn ang="0">
                  <a:pos x="195" y="115"/>
                </a:cxn>
                <a:cxn ang="0">
                  <a:pos x="195" y="69"/>
                </a:cxn>
                <a:cxn ang="0">
                  <a:pos x="183" y="54"/>
                </a:cxn>
                <a:cxn ang="0">
                  <a:pos x="183" y="53"/>
                </a:cxn>
                <a:cxn ang="0">
                  <a:pos x="131" y="0"/>
                </a:cxn>
                <a:cxn ang="0">
                  <a:pos x="78" y="53"/>
                </a:cxn>
                <a:cxn ang="0">
                  <a:pos x="16" y="53"/>
                </a:cxn>
                <a:cxn ang="0">
                  <a:pos x="0" y="69"/>
                </a:cxn>
                <a:cxn ang="0">
                  <a:pos x="0" y="152"/>
                </a:cxn>
                <a:cxn ang="0">
                  <a:pos x="16" y="168"/>
                </a:cxn>
                <a:cxn ang="0">
                  <a:pos x="179" y="168"/>
                </a:cxn>
                <a:cxn ang="0">
                  <a:pos x="195" y="152"/>
                </a:cxn>
                <a:cxn ang="0">
                  <a:pos x="195" y="137"/>
                </a:cxn>
                <a:cxn ang="0">
                  <a:pos x="208" y="137"/>
                </a:cxn>
                <a:cxn ang="0">
                  <a:pos x="233" y="163"/>
                </a:cxn>
                <a:cxn ang="0">
                  <a:pos x="208" y="188"/>
                </a:cxn>
                <a:cxn ang="0">
                  <a:pos x="69" y="188"/>
                </a:cxn>
                <a:cxn ang="0">
                  <a:pos x="21" y="236"/>
                </a:cxn>
                <a:cxn ang="0">
                  <a:pos x="69" y="283"/>
                </a:cxn>
                <a:cxn ang="0">
                  <a:pos x="148" y="283"/>
                </a:cxn>
                <a:cxn ang="0">
                  <a:pos x="172" y="299"/>
                </a:cxn>
                <a:cxn ang="0">
                  <a:pos x="191" y="299"/>
                </a:cxn>
                <a:cxn ang="0">
                  <a:pos x="219" y="271"/>
                </a:cxn>
                <a:cxn ang="0">
                  <a:pos x="191" y="244"/>
                </a:cxn>
                <a:cxn ang="0">
                  <a:pos x="172" y="244"/>
                </a:cxn>
                <a:cxn ang="0">
                  <a:pos x="147" y="261"/>
                </a:cxn>
                <a:cxn ang="0">
                  <a:pos x="69" y="261"/>
                </a:cxn>
                <a:cxn ang="0">
                  <a:pos x="44" y="236"/>
                </a:cxn>
                <a:cxn ang="0">
                  <a:pos x="69" y="210"/>
                </a:cxn>
                <a:cxn ang="0">
                  <a:pos x="131" y="16"/>
                </a:cxn>
                <a:cxn ang="0">
                  <a:pos x="169" y="54"/>
                </a:cxn>
                <a:cxn ang="0">
                  <a:pos x="131" y="93"/>
                </a:cxn>
                <a:cxn ang="0">
                  <a:pos x="92" y="54"/>
                </a:cxn>
                <a:cxn ang="0">
                  <a:pos x="131" y="16"/>
                </a:cxn>
                <a:cxn ang="0">
                  <a:pos x="131" y="16"/>
                </a:cxn>
                <a:cxn ang="0">
                  <a:pos x="131" y="16"/>
                </a:cxn>
              </a:cxnLst>
              <a:rect l="0" t="0" r="r" b="b"/>
              <a:pathLst>
                <a:path w="255" h="299">
                  <a:moveTo>
                    <a:pt x="69" y="210"/>
                  </a:moveTo>
                  <a:cubicBezTo>
                    <a:pt x="208" y="210"/>
                    <a:pt x="208" y="210"/>
                    <a:pt x="208" y="210"/>
                  </a:cubicBezTo>
                  <a:cubicBezTo>
                    <a:pt x="234" y="210"/>
                    <a:pt x="255" y="189"/>
                    <a:pt x="255" y="163"/>
                  </a:cubicBezTo>
                  <a:cubicBezTo>
                    <a:pt x="255" y="136"/>
                    <a:pt x="234" y="115"/>
                    <a:pt x="208" y="115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95" y="69"/>
                    <a:pt x="195" y="69"/>
                    <a:pt x="195" y="69"/>
                  </a:cubicBezTo>
                  <a:cubicBezTo>
                    <a:pt x="195" y="62"/>
                    <a:pt x="190" y="56"/>
                    <a:pt x="183" y="54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3" y="24"/>
                    <a:pt x="160" y="0"/>
                    <a:pt x="131" y="0"/>
                  </a:cubicBezTo>
                  <a:cubicBezTo>
                    <a:pt x="101" y="0"/>
                    <a:pt x="78" y="24"/>
                    <a:pt x="78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7" y="53"/>
                    <a:pt x="0" y="60"/>
                    <a:pt x="0" y="69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6" y="168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88" y="168"/>
                    <a:pt x="195" y="161"/>
                    <a:pt x="195" y="152"/>
                  </a:cubicBezTo>
                  <a:cubicBezTo>
                    <a:pt x="195" y="137"/>
                    <a:pt x="195" y="137"/>
                    <a:pt x="195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2" y="137"/>
                    <a:pt x="233" y="149"/>
                    <a:pt x="233" y="163"/>
                  </a:cubicBezTo>
                  <a:cubicBezTo>
                    <a:pt x="233" y="177"/>
                    <a:pt x="222" y="188"/>
                    <a:pt x="20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43" y="188"/>
                    <a:pt x="21" y="209"/>
                    <a:pt x="21" y="236"/>
                  </a:cubicBezTo>
                  <a:cubicBezTo>
                    <a:pt x="21" y="262"/>
                    <a:pt x="43" y="283"/>
                    <a:pt x="69" y="283"/>
                  </a:cubicBezTo>
                  <a:cubicBezTo>
                    <a:pt x="148" y="283"/>
                    <a:pt x="148" y="283"/>
                    <a:pt x="148" y="283"/>
                  </a:cubicBezTo>
                  <a:cubicBezTo>
                    <a:pt x="152" y="292"/>
                    <a:pt x="161" y="299"/>
                    <a:pt x="172" y="299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6" y="299"/>
                    <a:pt x="219" y="286"/>
                    <a:pt x="219" y="271"/>
                  </a:cubicBezTo>
                  <a:cubicBezTo>
                    <a:pt x="219" y="256"/>
                    <a:pt x="206" y="244"/>
                    <a:pt x="191" y="244"/>
                  </a:cubicBezTo>
                  <a:cubicBezTo>
                    <a:pt x="172" y="244"/>
                    <a:pt x="172" y="244"/>
                    <a:pt x="172" y="244"/>
                  </a:cubicBezTo>
                  <a:cubicBezTo>
                    <a:pt x="161" y="244"/>
                    <a:pt x="151" y="251"/>
                    <a:pt x="147" y="261"/>
                  </a:cubicBezTo>
                  <a:cubicBezTo>
                    <a:pt x="69" y="261"/>
                    <a:pt x="69" y="261"/>
                    <a:pt x="69" y="261"/>
                  </a:cubicBezTo>
                  <a:cubicBezTo>
                    <a:pt x="55" y="261"/>
                    <a:pt x="44" y="250"/>
                    <a:pt x="44" y="236"/>
                  </a:cubicBezTo>
                  <a:cubicBezTo>
                    <a:pt x="44" y="222"/>
                    <a:pt x="55" y="210"/>
                    <a:pt x="69" y="210"/>
                  </a:cubicBezTo>
                  <a:close/>
                  <a:moveTo>
                    <a:pt x="131" y="16"/>
                  </a:moveTo>
                  <a:cubicBezTo>
                    <a:pt x="152" y="16"/>
                    <a:pt x="169" y="33"/>
                    <a:pt x="169" y="54"/>
                  </a:cubicBezTo>
                  <a:cubicBezTo>
                    <a:pt x="169" y="76"/>
                    <a:pt x="152" y="93"/>
                    <a:pt x="131" y="93"/>
                  </a:cubicBezTo>
                  <a:cubicBezTo>
                    <a:pt x="109" y="93"/>
                    <a:pt x="92" y="76"/>
                    <a:pt x="92" y="54"/>
                  </a:cubicBezTo>
                  <a:cubicBezTo>
                    <a:pt x="92" y="33"/>
                    <a:pt x="109" y="16"/>
                    <a:pt x="131" y="16"/>
                  </a:cubicBezTo>
                  <a:close/>
                  <a:moveTo>
                    <a:pt x="131" y="16"/>
                  </a:moveTo>
                  <a:cubicBezTo>
                    <a:pt x="131" y="16"/>
                    <a:pt x="131" y="16"/>
                    <a:pt x="131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639550" y="2406788"/>
            <a:ext cx="792625" cy="792625"/>
            <a:chOff x="3998913" y="1998663"/>
            <a:chExt cx="1149350" cy="1149350"/>
          </a:xfrm>
          <a:solidFill>
            <a:schemeClr val="accent1"/>
          </a:solidFill>
        </p:grpSpPr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4808538" y="2584451"/>
              <a:ext cx="11747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4725988" y="2266951"/>
              <a:ext cx="131763" cy="300038"/>
            </a:xfrm>
            <a:custGeom>
              <a:avLst/>
              <a:gdLst/>
              <a:ahLst/>
              <a:cxnLst>
                <a:cxn ang="0">
                  <a:pos x="23" y="36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13" y="43"/>
                </a:cxn>
                <a:cxn ang="0">
                  <a:pos x="14" y="71"/>
                </a:cxn>
                <a:cxn ang="0">
                  <a:pos x="22" y="79"/>
                </a:cxn>
                <a:cxn ang="0">
                  <a:pos x="23" y="36"/>
                </a:cxn>
                <a:cxn ang="0">
                  <a:pos x="23" y="36"/>
                </a:cxn>
                <a:cxn ang="0">
                  <a:pos x="23" y="36"/>
                </a:cxn>
              </a:cxnLst>
              <a:rect l="0" t="0" r="r" b="b"/>
              <a:pathLst>
                <a:path w="35" h="79">
                  <a:moveTo>
                    <a:pt x="23" y="36"/>
                  </a:moveTo>
                  <a:cubicBezTo>
                    <a:pt x="12" y="19"/>
                    <a:pt x="21" y="9"/>
                    <a:pt x="22" y="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6"/>
                    <a:pt x="0" y="22"/>
                    <a:pt x="13" y="43"/>
                  </a:cubicBezTo>
                  <a:cubicBezTo>
                    <a:pt x="24" y="60"/>
                    <a:pt x="15" y="70"/>
                    <a:pt x="14" y="7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8" y="73"/>
                    <a:pt x="35" y="57"/>
                    <a:pt x="23" y="36"/>
                  </a:cubicBezTo>
                  <a:close/>
                  <a:moveTo>
                    <a:pt x="23" y="36"/>
                  </a:moveTo>
                  <a:cubicBezTo>
                    <a:pt x="23" y="36"/>
                    <a:pt x="23" y="36"/>
                    <a:pt x="23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4838701" y="2290763"/>
              <a:ext cx="120650" cy="252413"/>
            </a:xfrm>
            <a:custGeom>
              <a:avLst/>
              <a:gdLst/>
              <a:ahLst/>
              <a:cxnLst>
                <a:cxn ang="0">
                  <a:pos x="12" y="59"/>
                </a:cxn>
                <a:cxn ang="0">
                  <a:pos x="20" y="67"/>
                </a:cxn>
                <a:cxn ang="0">
                  <a:pos x="21" y="3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2" y="0"/>
                </a:cxn>
                <a:cxn ang="0">
                  <a:pos x="11" y="37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2" y="59"/>
                </a:cxn>
              </a:cxnLst>
              <a:rect l="0" t="0" r="r" b="b"/>
              <a:pathLst>
                <a:path w="32" h="67">
                  <a:moveTo>
                    <a:pt x="12" y="59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25" y="62"/>
                    <a:pt x="32" y="48"/>
                    <a:pt x="21" y="30"/>
                  </a:cubicBezTo>
                  <a:cubicBezTo>
                    <a:pt x="12" y="17"/>
                    <a:pt x="19" y="9"/>
                    <a:pt x="20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5"/>
                    <a:pt x="0" y="19"/>
                    <a:pt x="11" y="37"/>
                  </a:cubicBezTo>
                  <a:cubicBezTo>
                    <a:pt x="20" y="50"/>
                    <a:pt x="13" y="58"/>
                    <a:pt x="12" y="59"/>
                  </a:cubicBezTo>
                  <a:close/>
                  <a:moveTo>
                    <a:pt x="12" y="59"/>
                  </a:moveTo>
                  <a:cubicBezTo>
                    <a:pt x="12" y="59"/>
                    <a:pt x="12" y="59"/>
                    <a:pt x="12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998913" y="1998663"/>
              <a:ext cx="1149350" cy="1149350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0" y="152"/>
                </a:cxn>
                <a:cxn ang="0">
                  <a:pos x="152" y="304"/>
                </a:cxn>
                <a:cxn ang="0">
                  <a:pos x="304" y="152"/>
                </a:cxn>
                <a:cxn ang="0">
                  <a:pos x="152" y="0"/>
                </a:cxn>
                <a:cxn ang="0">
                  <a:pos x="152" y="266"/>
                </a:cxn>
                <a:cxn ang="0">
                  <a:pos x="38" y="152"/>
                </a:cxn>
                <a:cxn ang="0">
                  <a:pos x="59" y="86"/>
                </a:cxn>
                <a:cxn ang="0">
                  <a:pos x="128" y="155"/>
                </a:cxn>
                <a:cxn ang="0">
                  <a:pos x="55" y="155"/>
                </a:cxn>
                <a:cxn ang="0">
                  <a:pos x="55" y="184"/>
                </a:cxn>
                <a:cxn ang="0">
                  <a:pos x="157" y="184"/>
                </a:cxn>
                <a:cxn ang="0">
                  <a:pos x="218" y="245"/>
                </a:cxn>
                <a:cxn ang="0">
                  <a:pos x="152" y="266"/>
                </a:cxn>
                <a:cxn ang="0">
                  <a:pos x="245" y="218"/>
                </a:cxn>
                <a:cxn ang="0">
                  <a:pos x="204" y="177"/>
                </a:cxn>
                <a:cxn ang="0">
                  <a:pos x="204" y="155"/>
                </a:cxn>
                <a:cxn ang="0">
                  <a:pos x="182" y="155"/>
                </a:cxn>
                <a:cxn ang="0">
                  <a:pos x="86" y="59"/>
                </a:cxn>
                <a:cxn ang="0">
                  <a:pos x="152" y="38"/>
                </a:cxn>
                <a:cxn ang="0">
                  <a:pos x="266" y="152"/>
                </a:cxn>
                <a:cxn ang="0">
                  <a:pos x="245" y="218"/>
                </a:cxn>
                <a:cxn ang="0">
                  <a:pos x="245" y="218"/>
                </a:cxn>
                <a:cxn ang="0">
                  <a:pos x="245" y="218"/>
                </a:cxn>
              </a:cxnLst>
              <a:rect l="0" t="0" r="r" b="b"/>
              <a:pathLst>
                <a:path w="304" h="304">
                  <a:moveTo>
                    <a:pt x="152" y="0"/>
                  </a:moveTo>
                  <a:cubicBezTo>
                    <a:pt x="68" y="0"/>
                    <a:pt x="0" y="68"/>
                    <a:pt x="0" y="152"/>
                  </a:cubicBezTo>
                  <a:cubicBezTo>
                    <a:pt x="0" y="236"/>
                    <a:pt x="68" y="304"/>
                    <a:pt x="152" y="304"/>
                  </a:cubicBezTo>
                  <a:cubicBezTo>
                    <a:pt x="236" y="304"/>
                    <a:pt x="304" y="236"/>
                    <a:pt x="304" y="152"/>
                  </a:cubicBezTo>
                  <a:cubicBezTo>
                    <a:pt x="304" y="68"/>
                    <a:pt x="236" y="0"/>
                    <a:pt x="152" y="0"/>
                  </a:cubicBezTo>
                  <a:close/>
                  <a:moveTo>
                    <a:pt x="152" y="266"/>
                  </a:moveTo>
                  <a:cubicBezTo>
                    <a:pt x="89" y="266"/>
                    <a:pt x="38" y="215"/>
                    <a:pt x="38" y="152"/>
                  </a:cubicBezTo>
                  <a:cubicBezTo>
                    <a:pt x="38" y="128"/>
                    <a:pt x="46" y="105"/>
                    <a:pt x="59" y="86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5" y="184"/>
                    <a:pt x="55" y="184"/>
                    <a:pt x="55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199" y="258"/>
                    <a:pt x="176" y="266"/>
                    <a:pt x="152" y="266"/>
                  </a:cubicBezTo>
                  <a:close/>
                  <a:moveTo>
                    <a:pt x="245" y="218"/>
                  </a:moveTo>
                  <a:cubicBezTo>
                    <a:pt x="204" y="177"/>
                    <a:pt x="204" y="177"/>
                    <a:pt x="204" y="177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182" y="155"/>
                    <a:pt x="182" y="155"/>
                    <a:pt x="182" y="155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105" y="46"/>
                    <a:pt x="128" y="38"/>
                    <a:pt x="152" y="38"/>
                  </a:cubicBezTo>
                  <a:cubicBezTo>
                    <a:pt x="215" y="38"/>
                    <a:pt x="266" y="89"/>
                    <a:pt x="266" y="152"/>
                  </a:cubicBezTo>
                  <a:cubicBezTo>
                    <a:pt x="266" y="176"/>
                    <a:pt x="258" y="199"/>
                    <a:pt x="245" y="218"/>
                  </a:cubicBezTo>
                  <a:close/>
                  <a:moveTo>
                    <a:pt x="245" y="218"/>
                  </a:moveTo>
                  <a:cubicBezTo>
                    <a:pt x="245" y="218"/>
                    <a:pt x="245" y="218"/>
                    <a:pt x="245" y="2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576084" y="4210881"/>
            <a:ext cx="919554" cy="801443"/>
            <a:chOff x="3806825" y="2456536"/>
            <a:chExt cx="1117601" cy="974052"/>
          </a:xfrm>
          <a:solidFill>
            <a:schemeClr val="accent4"/>
          </a:solidFill>
        </p:grpSpPr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06825" y="2801938"/>
              <a:ext cx="1117601" cy="628650"/>
            </a:xfrm>
            <a:custGeom>
              <a:avLst/>
              <a:gdLst/>
              <a:ahLst/>
              <a:cxnLst>
                <a:cxn ang="0">
                  <a:pos x="771" y="377"/>
                </a:cxn>
                <a:cxn ang="0">
                  <a:pos x="771" y="472"/>
                </a:cxn>
                <a:cxn ang="0">
                  <a:pos x="838" y="472"/>
                </a:cxn>
                <a:cxn ang="0">
                  <a:pos x="838" y="310"/>
                </a:cxn>
                <a:cxn ang="0">
                  <a:pos x="67" y="310"/>
                </a:cxn>
                <a:cxn ang="0">
                  <a:pos x="67" y="35"/>
                </a:cxn>
                <a:cxn ang="0">
                  <a:pos x="57" y="11"/>
                </a:cxn>
                <a:cxn ang="0">
                  <a:pos x="33" y="0"/>
                </a:cxn>
                <a:cxn ang="0">
                  <a:pos x="10" y="11"/>
                </a:cxn>
                <a:cxn ang="0">
                  <a:pos x="0" y="35"/>
                </a:cxn>
                <a:cxn ang="0">
                  <a:pos x="0" y="472"/>
                </a:cxn>
                <a:cxn ang="0">
                  <a:pos x="67" y="472"/>
                </a:cxn>
                <a:cxn ang="0">
                  <a:pos x="67" y="377"/>
                </a:cxn>
                <a:cxn ang="0">
                  <a:pos x="771" y="377"/>
                </a:cxn>
                <a:cxn ang="0">
                  <a:pos x="771" y="377"/>
                </a:cxn>
                <a:cxn ang="0">
                  <a:pos x="771" y="377"/>
                </a:cxn>
              </a:cxnLst>
              <a:rect l="0" t="0" r="r" b="b"/>
              <a:pathLst>
                <a:path w="838" h="472">
                  <a:moveTo>
                    <a:pt x="771" y="377"/>
                  </a:moveTo>
                  <a:cubicBezTo>
                    <a:pt x="771" y="472"/>
                    <a:pt x="771" y="472"/>
                    <a:pt x="771" y="472"/>
                  </a:cubicBezTo>
                  <a:cubicBezTo>
                    <a:pt x="838" y="472"/>
                    <a:pt x="838" y="472"/>
                    <a:pt x="838" y="472"/>
                  </a:cubicBezTo>
                  <a:cubicBezTo>
                    <a:pt x="838" y="310"/>
                    <a:pt x="838" y="310"/>
                    <a:pt x="838" y="310"/>
                  </a:cubicBezTo>
                  <a:cubicBezTo>
                    <a:pt x="67" y="310"/>
                    <a:pt x="67" y="310"/>
                    <a:pt x="67" y="310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26"/>
                    <a:pt x="64" y="18"/>
                    <a:pt x="57" y="11"/>
                  </a:cubicBezTo>
                  <a:cubicBezTo>
                    <a:pt x="50" y="4"/>
                    <a:pt x="43" y="0"/>
                    <a:pt x="33" y="0"/>
                  </a:cubicBezTo>
                  <a:cubicBezTo>
                    <a:pt x="24" y="0"/>
                    <a:pt x="16" y="4"/>
                    <a:pt x="10" y="11"/>
                  </a:cubicBezTo>
                  <a:cubicBezTo>
                    <a:pt x="3" y="18"/>
                    <a:pt x="0" y="26"/>
                    <a:pt x="0" y="35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7" y="472"/>
                    <a:pt x="67" y="472"/>
                    <a:pt x="67" y="472"/>
                  </a:cubicBezTo>
                  <a:cubicBezTo>
                    <a:pt x="67" y="377"/>
                    <a:pt x="67" y="377"/>
                    <a:pt x="67" y="377"/>
                  </a:cubicBezTo>
                  <a:lnTo>
                    <a:pt x="771" y="377"/>
                  </a:lnTo>
                  <a:close/>
                  <a:moveTo>
                    <a:pt x="771" y="377"/>
                  </a:moveTo>
                  <a:cubicBezTo>
                    <a:pt x="771" y="377"/>
                    <a:pt x="771" y="377"/>
                    <a:pt x="771" y="3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976688" y="2919413"/>
              <a:ext cx="165100" cy="163512"/>
            </a:xfrm>
            <a:custGeom>
              <a:avLst/>
              <a:gdLst/>
              <a:ahLst/>
              <a:cxnLst>
                <a:cxn ang="0">
                  <a:pos x="61" y="123"/>
                </a:cxn>
                <a:cxn ang="0">
                  <a:pos x="105" y="105"/>
                </a:cxn>
                <a:cxn ang="0">
                  <a:pos x="124" y="61"/>
                </a:cxn>
                <a:cxn ang="0">
                  <a:pos x="105" y="18"/>
                </a:cxn>
                <a:cxn ang="0">
                  <a:pos x="61" y="0"/>
                </a:cxn>
                <a:cxn ang="0">
                  <a:pos x="18" y="18"/>
                </a:cxn>
                <a:cxn ang="0">
                  <a:pos x="0" y="61"/>
                </a:cxn>
                <a:cxn ang="0">
                  <a:pos x="18" y="105"/>
                </a:cxn>
                <a:cxn ang="0">
                  <a:pos x="61" y="123"/>
                </a:cxn>
                <a:cxn ang="0">
                  <a:pos x="61" y="123"/>
                </a:cxn>
                <a:cxn ang="0">
                  <a:pos x="61" y="123"/>
                </a:cxn>
              </a:cxnLst>
              <a:rect l="0" t="0" r="r" b="b"/>
              <a:pathLst>
                <a:path w="124" h="123">
                  <a:moveTo>
                    <a:pt x="61" y="123"/>
                  </a:moveTo>
                  <a:cubicBezTo>
                    <a:pt x="78" y="123"/>
                    <a:pt x="93" y="117"/>
                    <a:pt x="105" y="105"/>
                  </a:cubicBezTo>
                  <a:cubicBezTo>
                    <a:pt x="118" y="93"/>
                    <a:pt x="124" y="78"/>
                    <a:pt x="124" y="61"/>
                  </a:cubicBezTo>
                  <a:cubicBezTo>
                    <a:pt x="124" y="44"/>
                    <a:pt x="118" y="30"/>
                    <a:pt x="105" y="18"/>
                  </a:cubicBezTo>
                  <a:cubicBezTo>
                    <a:pt x="93" y="6"/>
                    <a:pt x="78" y="0"/>
                    <a:pt x="61" y="0"/>
                  </a:cubicBezTo>
                  <a:cubicBezTo>
                    <a:pt x="44" y="0"/>
                    <a:pt x="30" y="6"/>
                    <a:pt x="18" y="18"/>
                  </a:cubicBezTo>
                  <a:cubicBezTo>
                    <a:pt x="6" y="30"/>
                    <a:pt x="0" y="44"/>
                    <a:pt x="0" y="61"/>
                  </a:cubicBezTo>
                  <a:cubicBezTo>
                    <a:pt x="0" y="78"/>
                    <a:pt x="6" y="93"/>
                    <a:pt x="18" y="105"/>
                  </a:cubicBezTo>
                  <a:cubicBezTo>
                    <a:pt x="30" y="117"/>
                    <a:pt x="44" y="123"/>
                    <a:pt x="61" y="123"/>
                  </a:cubicBezTo>
                  <a:close/>
                  <a:moveTo>
                    <a:pt x="61" y="123"/>
                  </a:moveTo>
                  <a:cubicBezTo>
                    <a:pt x="61" y="123"/>
                    <a:pt x="61" y="123"/>
                    <a:pt x="61" y="1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3" name="Freeform 19"/>
            <p:cNvSpPr>
              <a:spLocks noEditPoints="1"/>
            </p:cNvSpPr>
            <p:nvPr/>
          </p:nvSpPr>
          <p:spPr bwMode="auto">
            <a:xfrm>
              <a:off x="4000500" y="3060700"/>
              <a:ext cx="114300" cy="22225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0" y="0"/>
                </a:cxn>
                <a:cxn ang="0">
                  <a:pos x="43" y="17"/>
                </a:cxn>
                <a:cxn ang="0">
                  <a:pos x="86" y="0"/>
                </a:cxn>
                <a:cxn ang="0">
                  <a:pos x="86" y="0"/>
                </a:cxn>
                <a:cxn ang="0">
                  <a:pos x="86" y="0"/>
                </a:cxn>
              </a:cxnLst>
              <a:rect l="0" t="0" r="r" b="b"/>
              <a:pathLst>
                <a:path w="86" h="17">
                  <a:moveTo>
                    <a:pt x="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1"/>
                    <a:pt x="26" y="17"/>
                    <a:pt x="43" y="17"/>
                  </a:cubicBezTo>
                  <a:cubicBezTo>
                    <a:pt x="60" y="17"/>
                    <a:pt x="74" y="11"/>
                    <a:pt x="86" y="0"/>
                  </a:cubicBezTo>
                  <a:close/>
                  <a:moveTo>
                    <a:pt x="86" y="0"/>
                  </a:move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4" name="Freeform 20"/>
            <p:cNvSpPr>
              <a:spLocks noEditPoints="1"/>
            </p:cNvSpPr>
            <p:nvPr/>
          </p:nvSpPr>
          <p:spPr bwMode="auto">
            <a:xfrm>
              <a:off x="3944938" y="2930525"/>
              <a:ext cx="976313" cy="236537"/>
            </a:xfrm>
            <a:custGeom>
              <a:avLst/>
              <a:gdLst/>
              <a:ahLst/>
              <a:cxnLst>
                <a:cxn ang="0">
                  <a:pos x="718" y="63"/>
                </a:cxn>
                <a:cxn ang="0">
                  <a:pos x="683" y="47"/>
                </a:cxn>
                <a:cxn ang="0">
                  <a:pos x="197" y="0"/>
                </a:cxn>
                <a:cxn ang="0">
                  <a:pos x="194" y="0"/>
                </a:cxn>
                <a:cxn ang="0">
                  <a:pos x="172" y="9"/>
                </a:cxn>
                <a:cxn ang="0">
                  <a:pos x="163" y="31"/>
                </a:cxn>
                <a:cxn ang="0">
                  <a:pos x="163" y="115"/>
                </a:cxn>
                <a:cxn ang="0">
                  <a:pos x="84" y="129"/>
                </a:cxn>
                <a:cxn ang="0">
                  <a:pos x="30" y="106"/>
                </a:cxn>
                <a:cxn ang="0">
                  <a:pos x="23" y="98"/>
                </a:cxn>
                <a:cxn ang="0">
                  <a:pos x="0" y="129"/>
                </a:cxn>
                <a:cxn ang="0">
                  <a:pos x="0" y="144"/>
                </a:cxn>
                <a:cxn ang="0">
                  <a:pos x="33" y="177"/>
                </a:cxn>
                <a:cxn ang="0">
                  <a:pos x="732" y="177"/>
                </a:cxn>
                <a:cxn ang="0">
                  <a:pos x="732" y="95"/>
                </a:cxn>
                <a:cxn ang="0">
                  <a:pos x="718" y="63"/>
                </a:cxn>
                <a:cxn ang="0">
                  <a:pos x="718" y="63"/>
                </a:cxn>
                <a:cxn ang="0">
                  <a:pos x="718" y="63"/>
                </a:cxn>
              </a:cxnLst>
              <a:rect l="0" t="0" r="r" b="b"/>
              <a:pathLst>
                <a:path w="732" h="177">
                  <a:moveTo>
                    <a:pt x="718" y="63"/>
                  </a:moveTo>
                  <a:cubicBezTo>
                    <a:pt x="709" y="55"/>
                    <a:pt x="697" y="50"/>
                    <a:pt x="683" y="4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5" y="0"/>
                    <a:pt x="178" y="3"/>
                    <a:pt x="172" y="9"/>
                  </a:cubicBezTo>
                  <a:cubicBezTo>
                    <a:pt x="166" y="15"/>
                    <a:pt x="163" y="22"/>
                    <a:pt x="163" y="31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59" y="108"/>
                    <a:pt x="105" y="129"/>
                    <a:pt x="84" y="129"/>
                  </a:cubicBezTo>
                  <a:cubicBezTo>
                    <a:pt x="63" y="129"/>
                    <a:pt x="45" y="121"/>
                    <a:pt x="30" y="106"/>
                  </a:cubicBezTo>
                  <a:cubicBezTo>
                    <a:pt x="28" y="104"/>
                    <a:pt x="25" y="101"/>
                    <a:pt x="23" y="98"/>
                  </a:cubicBezTo>
                  <a:cubicBezTo>
                    <a:pt x="10" y="102"/>
                    <a:pt x="0" y="115"/>
                    <a:pt x="0" y="12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62"/>
                    <a:pt x="15" y="177"/>
                    <a:pt x="33" y="177"/>
                  </a:cubicBezTo>
                  <a:cubicBezTo>
                    <a:pt x="732" y="177"/>
                    <a:pt x="732" y="177"/>
                    <a:pt x="732" y="177"/>
                  </a:cubicBezTo>
                  <a:cubicBezTo>
                    <a:pt x="732" y="95"/>
                    <a:pt x="732" y="95"/>
                    <a:pt x="732" y="95"/>
                  </a:cubicBezTo>
                  <a:cubicBezTo>
                    <a:pt x="732" y="82"/>
                    <a:pt x="728" y="71"/>
                    <a:pt x="718" y="63"/>
                  </a:cubicBezTo>
                  <a:close/>
                  <a:moveTo>
                    <a:pt x="718" y="63"/>
                  </a:moveTo>
                  <a:cubicBezTo>
                    <a:pt x="718" y="63"/>
                    <a:pt x="718" y="63"/>
                    <a:pt x="718" y="6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4238625" y="2456536"/>
              <a:ext cx="320675" cy="320675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0" y="120"/>
                </a:cxn>
                <a:cxn ang="0">
                  <a:pos x="120" y="241"/>
                </a:cxn>
                <a:cxn ang="0">
                  <a:pos x="240" y="120"/>
                </a:cxn>
                <a:cxn ang="0">
                  <a:pos x="120" y="0"/>
                </a:cxn>
                <a:cxn ang="0">
                  <a:pos x="120" y="204"/>
                </a:cxn>
                <a:cxn ang="0">
                  <a:pos x="36" y="120"/>
                </a:cxn>
                <a:cxn ang="0">
                  <a:pos x="120" y="37"/>
                </a:cxn>
                <a:cxn ang="0">
                  <a:pos x="204" y="120"/>
                </a:cxn>
                <a:cxn ang="0">
                  <a:pos x="120" y="204"/>
                </a:cxn>
                <a:cxn ang="0">
                  <a:pos x="120" y="204"/>
                </a:cxn>
                <a:cxn ang="0">
                  <a:pos x="120" y="204"/>
                </a:cxn>
              </a:cxnLst>
              <a:rect l="0" t="0" r="r" b="b"/>
              <a:pathLst>
                <a:path w="240" h="241"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7"/>
                    <a:pt x="54" y="241"/>
                    <a:pt x="120" y="241"/>
                  </a:cubicBezTo>
                  <a:cubicBezTo>
                    <a:pt x="186" y="241"/>
                    <a:pt x="240" y="187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04"/>
                  </a:moveTo>
                  <a:cubicBezTo>
                    <a:pt x="74" y="204"/>
                    <a:pt x="36" y="166"/>
                    <a:pt x="36" y="120"/>
                  </a:cubicBezTo>
                  <a:cubicBezTo>
                    <a:pt x="36" y="74"/>
                    <a:pt x="74" y="37"/>
                    <a:pt x="120" y="37"/>
                  </a:cubicBezTo>
                  <a:cubicBezTo>
                    <a:pt x="166" y="37"/>
                    <a:pt x="204" y="74"/>
                    <a:pt x="204" y="120"/>
                  </a:cubicBezTo>
                  <a:cubicBezTo>
                    <a:pt x="204" y="166"/>
                    <a:pt x="166" y="204"/>
                    <a:pt x="120" y="204"/>
                  </a:cubicBezTo>
                  <a:close/>
                  <a:moveTo>
                    <a:pt x="120" y="204"/>
                  </a:moveTo>
                  <a:cubicBezTo>
                    <a:pt x="120" y="204"/>
                    <a:pt x="120" y="204"/>
                    <a:pt x="120" y="2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4384675" y="2532736"/>
              <a:ext cx="103188" cy="101600"/>
            </a:xfrm>
            <a:custGeom>
              <a:avLst/>
              <a:gdLst/>
              <a:ahLst/>
              <a:cxnLst>
                <a:cxn ang="0">
                  <a:pos x="20" y="57"/>
                </a:cxn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77"/>
                </a:cxn>
                <a:cxn ang="0">
                  <a:pos x="20" y="77"/>
                </a:cxn>
                <a:cxn ang="0">
                  <a:pos x="20" y="77"/>
                </a:cxn>
                <a:cxn ang="0">
                  <a:pos x="67" y="77"/>
                </a:cxn>
                <a:cxn ang="0">
                  <a:pos x="77" y="67"/>
                </a:cxn>
                <a:cxn ang="0">
                  <a:pos x="67" y="57"/>
                </a:cxn>
                <a:cxn ang="0">
                  <a:pos x="20" y="57"/>
                </a:cxn>
                <a:cxn ang="0">
                  <a:pos x="20" y="57"/>
                </a:cxn>
                <a:cxn ang="0">
                  <a:pos x="20" y="57"/>
                </a:cxn>
              </a:cxnLst>
              <a:rect l="0" t="0" r="r" b="b"/>
              <a:pathLst>
                <a:path w="77" h="77">
                  <a:moveTo>
                    <a:pt x="20" y="57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5"/>
                    <a:pt x="16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72" y="77"/>
                    <a:pt x="77" y="73"/>
                    <a:pt x="77" y="67"/>
                  </a:cubicBezTo>
                  <a:cubicBezTo>
                    <a:pt x="77" y="61"/>
                    <a:pt x="72" y="57"/>
                    <a:pt x="67" y="57"/>
                  </a:cubicBezTo>
                  <a:lnTo>
                    <a:pt x="20" y="57"/>
                  </a:lnTo>
                  <a:close/>
                  <a:moveTo>
                    <a:pt x="20" y="57"/>
                  </a:moveTo>
                  <a:cubicBezTo>
                    <a:pt x="20" y="57"/>
                    <a:pt x="20" y="57"/>
                    <a:pt x="20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Freeform 26"/>
          <p:cNvSpPr>
            <a:spLocks noEditPoints="1"/>
          </p:cNvSpPr>
          <p:nvPr/>
        </p:nvSpPr>
        <p:spPr bwMode="auto">
          <a:xfrm>
            <a:off x="7673862" y="2431052"/>
            <a:ext cx="812074" cy="845659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734647" y="4219701"/>
            <a:ext cx="690519" cy="834860"/>
            <a:chOff x="5676900" y="2346325"/>
            <a:chExt cx="949325" cy="1147763"/>
          </a:xfrm>
          <a:solidFill>
            <a:schemeClr val="accent6"/>
          </a:solidFill>
        </p:grpSpPr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5676900" y="2554288"/>
              <a:ext cx="949325" cy="939800"/>
            </a:xfrm>
            <a:custGeom>
              <a:avLst/>
              <a:gdLst/>
              <a:ahLst/>
              <a:cxnLst>
                <a:cxn ang="0">
                  <a:pos x="125" y="27"/>
                </a:cxn>
                <a:cxn ang="0">
                  <a:pos x="0" y="104"/>
                </a:cxn>
                <a:cxn ang="0">
                  <a:pos x="83" y="248"/>
                </a:cxn>
                <a:cxn ang="0">
                  <a:pos x="125" y="235"/>
                </a:cxn>
                <a:cxn ang="0">
                  <a:pos x="167" y="248"/>
                </a:cxn>
                <a:cxn ang="0">
                  <a:pos x="250" y="104"/>
                </a:cxn>
                <a:cxn ang="0">
                  <a:pos x="125" y="27"/>
                </a:cxn>
                <a:cxn ang="0">
                  <a:pos x="125" y="27"/>
                </a:cxn>
                <a:cxn ang="0">
                  <a:pos x="125" y="27"/>
                </a:cxn>
              </a:cxnLst>
              <a:rect l="0" t="0" r="r" b="b"/>
              <a:pathLst>
                <a:path w="250" h="248">
                  <a:moveTo>
                    <a:pt x="125" y="27"/>
                  </a:moveTo>
                  <a:cubicBezTo>
                    <a:pt x="76" y="0"/>
                    <a:pt x="0" y="26"/>
                    <a:pt x="0" y="104"/>
                  </a:cubicBezTo>
                  <a:cubicBezTo>
                    <a:pt x="0" y="165"/>
                    <a:pt x="37" y="248"/>
                    <a:pt x="83" y="248"/>
                  </a:cubicBezTo>
                  <a:cubicBezTo>
                    <a:pt x="101" y="248"/>
                    <a:pt x="114" y="243"/>
                    <a:pt x="125" y="235"/>
                  </a:cubicBezTo>
                  <a:cubicBezTo>
                    <a:pt x="136" y="243"/>
                    <a:pt x="150" y="248"/>
                    <a:pt x="167" y="248"/>
                  </a:cubicBezTo>
                  <a:cubicBezTo>
                    <a:pt x="213" y="248"/>
                    <a:pt x="250" y="165"/>
                    <a:pt x="250" y="104"/>
                  </a:cubicBezTo>
                  <a:cubicBezTo>
                    <a:pt x="250" y="26"/>
                    <a:pt x="175" y="0"/>
                    <a:pt x="125" y="27"/>
                  </a:cubicBezTo>
                  <a:close/>
                  <a:moveTo>
                    <a:pt x="125" y="27"/>
                  </a:moveTo>
                  <a:cubicBezTo>
                    <a:pt x="125" y="27"/>
                    <a:pt x="125" y="27"/>
                    <a:pt x="125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5" name="Freeform 31"/>
            <p:cNvSpPr>
              <a:spLocks noEditPoints="1"/>
            </p:cNvSpPr>
            <p:nvPr/>
          </p:nvSpPr>
          <p:spPr bwMode="auto">
            <a:xfrm>
              <a:off x="6129338" y="2452688"/>
              <a:ext cx="139700" cy="185738"/>
            </a:xfrm>
            <a:custGeom>
              <a:avLst/>
              <a:gdLst/>
              <a:ahLst/>
              <a:cxnLst>
                <a:cxn ang="0">
                  <a:pos x="6" y="49"/>
                </a:cxn>
                <a:cxn ang="0">
                  <a:pos x="21" y="42"/>
                </a:cxn>
                <a:cxn ang="0">
                  <a:pos x="37" y="14"/>
                </a:cxn>
                <a:cxn ang="0">
                  <a:pos x="34" y="0"/>
                </a:cxn>
                <a:cxn ang="0">
                  <a:pos x="6" y="49"/>
                </a:cxn>
                <a:cxn ang="0">
                  <a:pos x="6" y="49"/>
                </a:cxn>
                <a:cxn ang="0">
                  <a:pos x="6" y="49"/>
                </a:cxn>
              </a:cxnLst>
              <a:rect l="0" t="0" r="r" b="b"/>
              <a:pathLst>
                <a:path w="37" h="49">
                  <a:moveTo>
                    <a:pt x="6" y="49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18"/>
                    <a:pt x="37" y="1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11"/>
                    <a:pt x="6" y="47"/>
                    <a:pt x="6" y="49"/>
                  </a:cubicBezTo>
                  <a:close/>
                  <a:moveTo>
                    <a:pt x="6" y="49"/>
                  </a:moveTo>
                  <a:cubicBezTo>
                    <a:pt x="6" y="49"/>
                    <a:pt x="6" y="49"/>
                    <a:pt x="6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6" name="Freeform 32"/>
            <p:cNvSpPr>
              <a:spLocks noEditPoints="1"/>
            </p:cNvSpPr>
            <p:nvPr/>
          </p:nvSpPr>
          <p:spPr bwMode="auto">
            <a:xfrm>
              <a:off x="5813425" y="2346325"/>
              <a:ext cx="387350" cy="303213"/>
            </a:xfrm>
            <a:custGeom>
              <a:avLst/>
              <a:gdLst/>
              <a:ahLst/>
              <a:cxnLst>
                <a:cxn ang="0">
                  <a:pos x="91" y="46"/>
                </a:cxn>
                <a:cxn ang="0">
                  <a:pos x="30" y="0"/>
                </a:cxn>
                <a:cxn ang="0">
                  <a:pos x="91" y="46"/>
                </a:cxn>
                <a:cxn ang="0">
                  <a:pos x="91" y="46"/>
                </a:cxn>
                <a:cxn ang="0">
                  <a:pos x="91" y="46"/>
                </a:cxn>
              </a:cxnLst>
              <a:rect l="0" t="0" r="r" b="b"/>
              <a:pathLst>
                <a:path w="102" h="80">
                  <a:moveTo>
                    <a:pt x="91" y="46"/>
                  </a:moveTo>
                  <a:cubicBezTo>
                    <a:pt x="102" y="11"/>
                    <a:pt x="28" y="11"/>
                    <a:pt x="30" y="0"/>
                  </a:cubicBezTo>
                  <a:cubicBezTo>
                    <a:pt x="0" y="50"/>
                    <a:pt x="79" y="80"/>
                    <a:pt x="91" y="46"/>
                  </a:cubicBez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Rectangular Callout 57"/>
          <p:cNvSpPr/>
          <p:nvPr/>
        </p:nvSpPr>
        <p:spPr>
          <a:xfrm>
            <a:off x="3863644" y="2057806"/>
            <a:ext cx="745295" cy="745295"/>
          </a:xfrm>
          <a:prstGeom prst="wedgeRectCallou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3039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36"/>
          <p:cNvSpPr>
            <a:spLocks noEditPoints="1"/>
          </p:cNvSpPr>
          <p:nvPr/>
        </p:nvSpPr>
        <p:spPr bwMode="auto">
          <a:xfrm>
            <a:off x="4101437" y="2207377"/>
            <a:ext cx="298033" cy="40828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02899" y="3324456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102899" y="5137367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146945" y="3324456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146945" y="5137367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9670392" y="2431921"/>
            <a:ext cx="914149" cy="877637"/>
            <a:chOff x="6959600" y="869951"/>
            <a:chExt cx="2185988" cy="2098675"/>
          </a:xfrm>
          <a:solidFill>
            <a:schemeClr val="accent5"/>
          </a:solidFill>
        </p:grpSpPr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8042275" y="1231901"/>
              <a:ext cx="346075" cy="346075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238" y="120"/>
                </a:cxn>
                <a:cxn ang="0">
                  <a:pos x="119" y="239"/>
                </a:cxn>
                <a:cxn ang="0">
                  <a:pos x="0" y="120"/>
                </a:cxn>
                <a:cxn ang="0">
                  <a:pos x="119" y="0"/>
                </a:cxn>
                <a:cxn ang="0">
                  <a:pos x="119" y="0"/>
                </a:cxn>
                <a:cxn ang="0">
                  <a:pos x="119" y="0"/>
                </a:cxn>
              </a:cxnLst>
              <a:rect l="0" t="0" r="r" b="b"/>
              <a:pathLst>
                <a:path w="238" h="239">
                  <a:moveTo>
                    <a:pt x="119" y="0"/>
                  </a:moveTo>
                  <a:cubicBezTo>
                    <a:pt x="185" y="0"/>
                    <a:pt x="238" y="54"/>
                    <a:pt x="238" y="120"/>
                  </a:cubicBezTo>
                  <a:cubicBezTo>
                    <a:pt x="238" y="185"/>
                    <a:pt x="185" y="239"/>
                    <a:pt x="119" y="239"/>
                  </a:cubicBezTo>
                  <a:cubicBezTo>
                    <a:pt x="53" y="239"/>
                    <a:pt x="0" y="185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7607300" y="1254126"/>
              <a:ext cx="1193800" cy="1714500"/>
            </a:xfrm>
            <a:custGeom>
              <a:avLst/>
              <a:gdLst/>
              <a:ahLst/>
              <a:cxnLst>
                <a:cxn ang="0">
                  <a:pos x="803" y="20"/>
                </a:cxn>
                <a:cxn ang="0">
                  <a:pos x="732" y="20"/>
                </a:cxn>
                <a:cxn ang="0">
                  <a:pos x="489" y="262"/>
                </a:cxn>
                <a:cxn ang="0">
                  <a:pos x="422" y="242"/>
                </a:cxn>
                <a:cxn ang="0">
                  <a:pos x="343" y="272"/>
                </a:cxn>
                <a:cxn ang="0">
                  <a:pos x="91" y="20"/>
                </a:cxn>
                <a:cxn ang="0">
                  <a:pos x="19" y="20"/>
                </a:cxn>
                <a:cxn ang="0">
                  <a:pos x="19" y="91"/>
                </a:cxn>
                <a:cxn ang="0">
                  <a:pos x="300" y="374"/>
                </a:cxn>
                <a:cxn ang="0">
                  <a:pos x="300" y="1131"/>
                </a:cxn>
                <a:cxn ang="0">
                  <a:pos x="350" y="1182"/>
                </a:cxn>
                <a:cxn ang="0">
                  <a:pos x="401" y="1131"/>
                </a:cxn>
                <a:cxn ang="0">
                  <a:pos x="401" y="774"/>
                </a:cxn>
                <a:cxn ang="0">
                  <a:pos x="422" y="776"/>
                </a:cxn>
                <a:cxn ang="0">
                  <a:pos x="444" y="774"/>
                </a:cxn>
                <a:cxn ang="0">
                  <a:pos x="444" y="1131"/>
                </a:cxn>
                <a:cxn ang="0">
                  <a:pos x="495" y="1182"/>
                </a:cxn>
                <a:cxn ang="0">
                  <a:pos x="545" y="1131"/>
                </a:cxn>
                <a:cxn ang="0">
                  <a:pos x="545" y="353"/>
                </a:cxn>
                <a:cxn ang="0">
                  <a:pos x="803" y="91"/>
                </a:cxn>
                <a:cxn ang="0">
                  <a:pos x="803" y="20"/>
                </a:cxn>
                <a:cxn ang="0">
                  <a:pos x="803" y="20"/>
                </a:cxn>
                <a:cxn ang="0">
                  <a:pos x="803" y="20"/>
                </a:cxn>
              </a:cxnLst>
              <a:rect l="0" t="0" r="r" b="b"/>
              <a:pathLst>
                <a:path w="823" h="1182">
                  <a:moveTo>
                    <a:pt x="803" y="20"/>
                  </a:moveTo>
                  <a:cubicBezTo>
                    <a:pt x="783" y="0"/>
                    <a:pt x="751" y="0"/>
                    <a:pt x="732" y="20"/>
                  </a:cubicBezTo>
                  <a:cubicBezTo>
                    <a:pt x="489" y="262"/>
                    <a:pt x="489" y="262"/>
                    <a:pt x="489" y="262"/>
                  </a:cubicBezTo>
                  <a:cubicBezTo>
                    <a:pt x="470" y="249"/>
                    <a:pt x="447" y="242"/>
                    <a:pt x="422" y="242"/>
                  </a:cubicBezTo>
                  <a:cubicBezTo>
                    <a:pt x="392" y="242"/>
                    <a:pt x="364" y="253"/>
                    <a:pt x="343" y="27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71" y="0"/>
                    <a:pt x="39" y="0"/>
                    <a:pt x="19" y="20"/>
                  </a:cubicBezTo>
                  <a:cubicBezTo>
                    <a:pt x="0" y="39"/>
                    <a:pt x="0" y="71"/>
                    <a:pt x="19" y="91"/>
                  </a:cubicBezTo>
                  <a:cubicBezTo>
                    <a:pt x="300" y="374"/>
                    <a:pt x="300" y="374"/>
                    <a:pt x="300" y="374"/>
                  </a:cubicBezTo>
                  <a:cubicBezTo>
                    <a:pt x="300" y="1131"/>
                    <a:pt x="300" y="1131"/>
                    <a:pt x="300" y="1131"/>
                  </a:cubicBezTo>
                  <a:cubicBezTo>
                    <a:pt x="300" y="1159"/>
                    <a:pt x="322" y="1182"/>
                    <a:pt x="350" y="1182"/>
                  </a:cubicBezTo>
                  <a:cubicBezTo>
                    <a:pt x="378" y="1182"/>
                    <a:pt x="401" y="1159"/>
                    <a:pt x="401" y="1131"/>
                  </a:cubicBezTo>
                  <a:cubicBezTo>
                    <a:pt x="401" y="774"/>
                    <a:pt x="401" y="774"/>
                    <a:pt x="401" y="774"/>
                  </a:cubicBezTo>
                  <a:cubicBezTo>
                    <a:pt x="408" y="775"/>
                    <a:pt x="415" y="776"/>
                    <a:pt x="422" y="776"/>
                  </a:cubicBezTo>
                  <a:cubicBezTo>
                    <a:pt x="430" y="776"/>
                    <a:pt x="437" y="775"/>
                    <a:pt x="444" y="774"/>
                  </a:cubicBezTo>
                  <a:cubicBezTo>
                    <a:pt x="444" y="1131"/>
                    <a:pt x="444" y="1131"/>
                    <a:pt x="444" y="1131"/>
                  </a:cubicBezTo>
                  <a:cubicBezTo>
                    <a:pt x="444" y="1159"/>
                    <a:pt x="467" y="1182"/>
                    <a:pt x="495" y="1182"/>
                  </a:cubicBezTo>
                  <a:cubicBezTo>
                    <a:pt x="523" y="1182"/>
                    <a:pt x="545" y="1159"/>
                    <a:pt x="545" y="1131"/>
                  </a:cubicBezTo>
                  <a:cubicBezTo>
                    <a:pt x="545" y="353"/>
                    <a:pt x="545" y="353"/>
                    <a:pt x="545" y="353"/>
                  </a:cubicBezTo>
                  <a:cubicBezTo>
                    <a:pt x="803" y="91"/>
                    <a:pt x="803" y="91"/>
                    <a:pt x="803" y="91"/>
                  </a:cubicBezTo>
                  <a:cubicBezTo>
                    <a:pt x="823" y="71"/>
                    <a:pt x="823" y="39"/>
                    <a:pt x="803" y="20"/>
                  </a:cubicBezTo>
                  <a:close/>
                  <a:moveTo>
                    <a:pt x="803" y="20"/>
                  </a:moveTo>
                  <a:cubicBezTo>
                    <a:pt x="803" y="20"/>
                    <a:pt x="803" y="20"/>
                    <a:pt x="803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7377113" y="1920876"/>
              <a:ext cx="617538" cy="311150"/>
            </a:xfrm>
            <a:custGeom>
              <a:avLst/>
              <a:gdLst/>
              <a:ahLst/>
              <a:cxnLst>
                <a:cxn ang="0">
                  <a:pos x="426" y="0"/>
                </a:cxn>
                <a:cxn ang="0">
                  <a:pos x="321" y="0"/>
                </a:cxn>
                <a:cxn ang="0">
                  <a:pos x="284" y="15"/>
                </a:cxn>
                <a:cxn ang="0">
                  <a:pos x="269" y="57"/>
                </a:cxn>
                <a:cxn ang="0">
                  <a:pos x="269" y="78"/>
                </a:cxn>
                <a:cxn ang="0">
                  <a:pos x="55" y="78"/>
                </a:cxn>
                <a:cxn ang="0">
                  <a:pos x="0" y="133"/>
                </a:cxn>
                <a:cxn ang="0">
                  <a:pos x="0" y="160"/>
                </a:cxn>
                <a:cxn ang="0">
                  <a:pos x="3" y="177"/>
                </a:cxn>
                <a:cxn ang="0">
                  <a:pos x="55" y="215"/>
                </a:cxn>
                <a:cxn ang="0">
                  <a:pos x="426" y="215"/>
                </a:cxn>
                <a:cxn ang="0">
                  <a:pos x="426" y="0"/>
                </a:cxn>
                <a:cxn ang="0">
                  <a:pos x="426" y="0"/>
                </a:cxn>
                <a:cxn ang="0">
                  <a:pos x="426" y="0"/>
                </a:cxn>
              </a:cxnLst>
              <a:rect l="0" t="0" r="r" b="b"/>
              <a:pathLst>
                <a:path w="426" h="215">
                  <a:moveTo>
                    <a:pt x="426" y="0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07" y="0"/>
                    <a:pt x="294" y="5"/>
                    <a:pt x="284" y="15"/>
                  </a:cubicBezTo>
                  <a:cubicBezTo>
                    <a:pt x="274" y="25"/>
                    <a:pt x="269" y="43"/>
                    <a:pt x="269" y="57"/>
                  </a:cubicBezTo>
                  <a:cubicBezTo>
                    <a:pt x="269" y="78"/>
                    <a:pt x="269" y="78"/>
                    <a:pt x="269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25" y="78"/>
                    <a:pt x="0" y="103"/>
                    <a:pt x="0" y="13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6"/>
                    <a:pt x="1" y="171"/>
                    <a:pt x="3" y="177"/>
                  </a:cubicBezTo>
                  <a:cubicBezTo>
                    <a:pt x="10" y="199"/>
                    <a:pt x="30" y="215"/>
                    <a:pt x="55" y="215"/>
                  </a:cubicBezTo>
                  <a:cubicBezTo>
                    <a:pt x="426" y="215"/>
                    <a:pt x="426" y="215"/>
                    <a:pt x="426" y="215"/>
                  </a:cubicBezTo>
                  <a:lnTo>
                    <a:pt x="426" y="0"/>
                  </a:lnTo>
                  <a:close/>
                  <a:moveTo>
                    <a:pt x="426" y="0"/>
                  </a:moveTo>
                  <a:cubicBezTo>
                    <a:pt x="426" y="0"/>
                    <a:pt x="426" y="0"/>
                    <a:pt x="4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 noEditPoints="1"/>
            </p:cNvSpPr>
            <p:nvPr/>
          </p:nvSpPr>
          <p:spPr bwMode="auto">
            <a:xfrm>
              <a:off x="8445500" y="1920876"/>
              <a:ext cx="695325" cy="311150"/>
            </a:xfrm>
            <a:custGeom>
              <a:avLst/>
              <a:gdLst/>
              <a:ahLst/>
              <a:cxnLst>
                <a:cxn ang="0">
                  <a:pos x="456" y="26"/>
                </a:cxn>
                <a:cxn ang="0">
                  <a:pos x="397" y="0"/>
                </a:cxn>
                <a:cxn ang="0">
                  <a:pos x="0" y="0"/>
                </a:cxn>
                <a:cxn ang="0">
                  <a:pos x="0" y="215"/>
                </a:cxn>
                <a:cxn ang="0">
                  <a:pos x="479" y="215"/>
                </a:cxn>
                <a:cxn ang="0">
                  <a:pos x="479" y="79"/>
                </a:cxn>
                <a:cxn ang="0">
                  <a:pos x="456" y="26"/>
                </a:cxn>
                <a:cxn ang="0">
                  <a:pos x="456" y="26"/>
                </a:cxn>
                <a:cxn ang="0">
                  <a:pos x="456" y="26"/>
                </a:cxn>
              </a:cxnLst>
              <a:rect l="0" t="0" r="r" b="b"/>
              <a:pathLst>
                <a:path w="479" h="215">
                  <a:moveTo>
                    <a:pt x="456" y="26"/>
                  </a:moveTo>
                  <a:cubicBezTo>
                    <a:pt x="440" y="12"/>
                    <a:pt x="421" y="4"/>
                    <a:pt x="3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479" y="215"/>
                    <a:pt x="479" y="215"/>
                    <a:pt x="479" y="215"/>
                  </a:cubicBezTo>
                  <a:cubicBezTo>
                    <a:pt x="479" y="79"/>
                    <a:pt x="479" y="79"/>
                    <a:pt x="479" y="79"/>
                  </a:cubicBezTo>
                  <a:cubicBezTo>
                    <a:pt x="479" y="57"/>
                    <a:pt x="471" y="39"/>
                    <a:pt x="456" y="26"/>
                  </a:cubicBezTo>
                  <a:close/>
                  <a:moveTo>
                    <a:pt x="456" y="26"/>
                  </a:moveTo>
                  <a:cubicBezTo>
                    <a:pt x="456" y="26"/>
                    <a:pt x="456" y="26"/>
                    <a:pt x="456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Freeform 44"/>
            <p:cNvSpPr>
              <a:spLocks noEditPoints="1"/>
            </p:cNvSpPr>
            <p:nvPr/>
          </p:nvSpPr>
          <p:spPr bwMode="auto">
            <a:xfrm>
              <a:off x="7124700" y="1573213"/>
              <a:ext cx="869950" cy="1136650"/>
            </a:xfrm>
            <a:custGeom>
              <a:avLst/>
              <a:gdLst/>
              <a:ahLst/>
              <a:cxnLst>
                <a:cxn ang="0">
                  <a:pos x="600" y="514"/>
                </a:cxn>
                <a:cxn ang="0">
                  <a:pos x="112" y="514"/>
                </a:cxn>
                <a:cxn ang="0">
                  <a:pos x="112" y="57"/>
                </a:cxn>
                <a:cxn ang="0">
                  <a:pos x="95" y="17"/>
                </a:cxn>
                <a:cxn ang="0">
                  <a:pos x="56" y="0"/>
                </a:cxn>
                <a:cxn ang="0">
                  <a:pos x="16" y="17"/>
                </a:cxn>
                <a:cxn ang="0">
                  <a:pos x="0" y="57"/>
                </a:cxn>
                <a:cxn ang="0">
                  <a:pos x="0" y="783"/>
                </a:cxn>
                <a:cxn ang="0">
                  <a:pos x="112" y="783"/>
                </a:cxn>
                <a:cxn ang="0">
                  <a:pos x="112" y="625"/>
                </a:cxn>
                <a:cxn ang="0">
                  <a:pos x="600" y="625"/>
                </a:cxn>
                <a:cxn ang="0">
                  <a:pos x="600" y="514"/>
                </a:cxn>
                <a:cxn ang="0">
                  <a:pos x="600" y="514"/>
                </a:cxn>
                <a:cxn ang="0">
                  <a:pos x="600" y="514"/>
                </a:cxn>
              </a:cxnLst>
              <a:rect l="0" t="0" r="r" b="b"/>
              <a:pathLst>
                <a:path w="600" h="783">
                  <a:moveTo>
                    <a:pt x="600" y="514"/>
                  </a:moveTo>
                  <a:cubicBezTo>
                    <a:pt x="112" y="514"/>
                    <a:pt x="112" y="514"/>
                    <a:pt x="112" y="514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42"/>
                    <a:pt x="106" y="29"/>
                    <a:pt x="95" y="17"/>
                  </a:cubicBezTo>
                  <a:cubicBezTo>
                    <a:pt x="84" y="5"/>
                    <a:pt x="71" y="0"/>
                    <a:pt x="56" y="0"/>
                  </a:cubicBezTo>
                  <a:cubicBezTo>
                    <a:pt x="40" y="0"/>
                    <a:pt x="27" y="5"/>
                    <a:pt x="16" y="17"/>
                  </a:cubicBezTo>
                  <a:cubicBezTo>
                    <a:pt x="6" y="29"/>
                    <a:pt x="0" y="42"/>
                    <a:pt x="0" y="57"/>
                  </a:cubicBezTo>
                  <a:cubicBezTo>
                    <a:pt x="0" y="783"/>
                    <a:pt x="0" y="783"/>
                    <a:pt x="0" y="783"/>
                  </a:cubicBezTo>
                  <a:cubicBezTo>
                    <a:pt x="112" y="783"/>
                    <a:pt x="112" y="783"/>
                    <a:pt x="112" y="783"/>
                  </a:cubicBezTo>
                  <a:cubicBezTo>
                    <a:pt x="112" y="625"/>
                    <a:pt x="112" y="625"/>
                    <a:pt x="112" y="625"/>
                  </a:cubicBezTo>
                  <a:cubicBezTo>
                    <a:pt x="600" y="625"/>
                    <a:pt x="600" y="625"/>
                    <a:pt x="600" y="625"/>
                  </a:cubicBezTo>
                  <a:lnTo>
                    <a:pt x="600" y="514"/>
                  </a:lnTo>
                  <a:close/>
                  <a:moveTo>
                    <a:pt x="600" y="514"/>
                  </a:moveTo>
                  <a:cubicBezTo>
                    <a:pt x="600" y="514"/>
                    <a:pt x="600" y="514"/>
                    <a:pt x="600" y="5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8445500" y="2319338"/>
              <a:ext cx="700088" cy="390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339" y="101"/>
                </a:cxn>
                <a:cxn ang="0">
                  <a:pos x="339" y="246"/>
                </a:cxn>
                <a:cxn ang="0">
                  <a:pos x="441" y="246"/>
                </a:cxn>
                <a:cxn ang="0">
                  <a:pos x="44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1" h="246">
                  <a:moveTo>
                    <a:pt x="0" y="0"/>
                  </a:moveTo>
                  <a:lnTo>
                    <a:pt x="0" y="101"/>
                  </a:lnTo>
                  <a:lnTo>
                    <a:pt x="339" y="101"/>
                  </a:lnTo>
                  <a:lnTo>
                    <a:pt x="339" y="246"/>
                  </a:lnTo>
                  <a:lnTo>
                    <a:pt x="441" y="246"/>
                  </a:lnTo>
                  <a:lnTo>
                    <a:pt x="441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8445500" y="2319338"/>
              <a:ext cx="700088" cy="390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1"/>
                </a:cxn>
                <a:cxn ang="0">
                  <a:pos x="339" y="101"/>
                </a:cxn>
                <a:cxn ang="0">
                  <a:pos x="339" y="246"/>
                </a:cxn>
                <a:cxn ang="0">
                  <a:pos x="441" y="246"/>
                </a:cxn>
                <a:cxn ang="0">
                  <a:pos x="44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1" h="246">
                  <a:moveTo>
                    <a:pt x="0" y="0"/>
                  </a:moveTo>
                  <a:lnTo>
                    <a:pt x="0" y="101"/>
                  </a:lnTo>
                  <a:lnTo>
                    <a:pt x="339" y="101"/>
                  </a:lnTo>
                  <a:lnTo>
                    <a:pt x="339" y="246"/>
                  </a:lnTo>
                  <a:lnTo>
                    <a:pt x="441" y="246"/>
                  </a:lnTo>
                  <a:lnTo>
                    <a:pt x="441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6959600" y="869951"/>
              <a:ext cx="579438" cy="581025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0" y="200"/>
                </a:cxn>
                <a:cxn ang="0">
                  <a:pos x="200" y="400"/>
                </a:cxn>
                <a:cxn ang="0">
                  <a:pos x="400" y="200"/>
                </a:cxn>
                <a:cxn ang="0">
                  <a:pos x="200" y="0"/>
                </a:cxn>
                <a:cxn ang="0">
                  <a:pos x="200" y="339"/>
                </a:cxn>
                <a:cxn ang="0">
                  <a:pos x="61" y="200"/>
                </a:cxn>
                <a:cxn ang="0">
                  <a:pos x="200" y="61"/>
                </a:cxn>
                <a:cxn ang="0">
                  <a:pos x="339" y="200"/>
                </a:cxn>
                <a:cxn ang="0">
                  <a:pos x="200" y="339"/>
                </a:cxn>
                <a:cxn ang="0">
                  <a:pos x="200" y="339"/>
                </a:cxn>
                <a:cxn ang="0">
                  <a:pos x="200" y="339"/>
                </a:cxn>
              </a:cxnLst>
              <a:rect l="0" t="0" r="r" b="b"/>
              <a:pathLst>
                <a:path w="400" h="400">
                  <a:moveTo>
                    <a:pt x="200" y="0"/>
                  </a:moveTo>
                  <a:cubicBezTo>
                    <a:pt x="89" y="0"/>
                    <a:pt x="0" y="89"/>
                    <a:pt x="0" y="200"/>
                  </a:cubicBezTo>
                  <a:cubicBezTo>
                    <a:pt x="0" y="310"/>
                    <a:pt x="89" y="400"/>
                    <a:pt x="200" y="400"/>
                  </a:cubicBezTo>
                  <a:cubicBezTo>
                    <a:pt x="310" y="400"/>
                    <a:pt x="400" y="310"/>
                    <a:pt x="400" y="200"/>
                  </a:cubicBezTo>
                  <a:cubicBezTo>
                    <a:pt x="400" y="89"/>
                    <a:pt x="310" y="0"/>
                    <a:pt x="200" y="0"/>
                  </a:cubicBezTo>
                  <a:close/>
                  <a:moveTo>
                    <a:pt x="200" y="339"/>
                  </a:moveTo>
                  <a:cubicBezTo>
                    <a:pt x="123" y="339"/>
                    <a:pt x="61" y="277"/>
                    <a:pt x="61" y="200"/>
                  </a:cubicBezTo>
                  <a:cubicBezTo>
                    <a:pt x="61" y="123"/>
                    <a:pt x="123" y="61"/>
                    <a:pt x="200" y="61"/>
                  </a:cubicBezTo>
                  <a:cubicBezTo>
                    <a:pt x="277" y="61"/>
                    <a:pt x="339" y="123"/>
                    <a:pt x="339" y="200"/>
                  </a:cubicBezTo>
                  <a:cubicBezTo>
                    <a:pt x="339" y="277"/>
                    <a:pt x="277" y="339"/>
                    <a:pt x="200" y="339"/>
                  </a:cubicBezTo>
                  <a:close/>
                  <a:moveTo>
                    <a:pt x="200" y="339"/>
                  </a:moveTo>
                  <a:cubicBezTo>
                    <a:pt x="200" y="339"/>
                    <a:pt x="200" y="339"/>
                    <a:pt x="200" y="3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7224713" y="1008063"/>
              <a:ext cx="185738" cy="185738"/>
            </a:xfrm>
            <a:custGeom>
              <a:avLst/>
              <a:gdLst/>
              <a:ahLst/>
              <a:cxnLst>
                <a:cxn ang="0">
                  <a:pos x="34" y="9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0" y="128"/>
                </a:cxn>
                <a:cxn ang="0">
                  <a:pos x="34" y="128"/>
                </a:cxn>
                <a:cxn ang="0">
                  <a:pos x="34" y="128"/>
                </a:cxn>
                <a:cxn ang="0">
                  <a:pos x="111" y="128"/>
                </a:cxn>
                <a:cxn ang="0">
                  <a:pos x="128" y="111"/>
                </a:cxn>
                <a:cxn ang="0">
                  <a:pos x="111" y="9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34" y="94"/>
                </a:cxn>
              </a:cxnLst>
              <a:rect l="0" t="0" r="r" b="b"/>
              <a:pathLst>
                <a:path w="128" h="128">
                  <a:moveTo>
                    <a:pt x="34" y="94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111" y="128"/>
                    <a:pt x="111" y="128"/>
                    <a:pt x="111" y="128"/>
                  </a:cubicBezTo>
                  <a:cubicBezTo>
                    <a:pt x="121" y="128"/>
                    <a:pt x="128" y="121"/>
                    <a:pt x="128" y="111"/>
                  </a:cubicBezTo>
                  <a:cubicBezTo>
                    <a:pt x="128" y="102"/>
                    <a:pt x="121" y="94"/>
                    <a:pt x="111" y="94"/>
                  </a:cubicBezTo>
                  <a:lnTo>
                    <a:pt x="34" y="94"/>
                  </a:lnTo>
                  <a:close/>
                  <a:moveTo>
                    <a:pt x="34" y="94"/>
                  </a:moveTo>
                  <a:cubicBezTo>
                    <a:pt x="34" y="94"/>
                    <a:pt x="34" y="94"/>
                    <a:pt x="34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9194485" y="3324456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9818477" y="4242787"/>
            <a:ext cx="617981" cy="789600"/>
            <a:chOff x="7239000" y="2776538"/>
            <a:chExt cx="1331913" cy="1701800"/>
          </a:xfrm>
          <a:solidFill>
            <a:schemeClr val="accent2"/>
          </a:solidFill>
        </p:grpSpPr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7239000" y="2776538"/>
              <a:ext cx="1331913" cy="1701800"/>
            </a:xfrm>
            <a:custGeom>
              <a:avLst/>
              <a:gdLst/>
              <a:ahLst/>
              <a:cxnLst>
                <a:cxn ang="0">
                  <a:pos x="425" y="197"/>
                </a:cxn>
                <a:cxn ang="0">
                  <a:pos x="454" y="167"/>
                </a:cxn>
                <a:cxn ang="0">
                  <a:pos x="453" y="141"/>
                </a:cxn>
                <a:cxn ang="0">
                  <a:pos x="430" y="119"/>
                </a:cxn>
                <a:cxn ang="0">
                  <a:pos x="404" y="120"/>
                </a:cxn>
                <a:cxn ang="0">
                  <a:pos x="372" y="153"/>
                </a:cxn>
                <a:cxn ang="0">
                  <a:pos x="294" y="123"/>
                </a:cxn>
                <a:cxn ang="0">
                  <a:pos x="294" y="82"/>
                </a:cxn>
                <a:cxn ang="0">
                  <a:pos x="330" y="82"/>
                </a:cxn>
                <a:cxn ang="0">
                  <a:pos x="349" y="63"/>
                </a:cxn>
                <a:cxn ang="0">
                  <a:pos x="349" y="19"/>
                </a:cxn>
                <a:cxn ang="0">
                  <a:pos x="330" y="0"/>
                </a:cxn>
                <a:cxn ang="0">
                  <a:pos x="168" y="0"/>
                </a:cxn>
                <a:cxn ang="0">
                  <a:pos x="149" y="19"/>
                </a:cxn>
                <a:cxn ang="0">
                  <a:pos x="149" y="63"/>
                </a:cxn>
                <a:cxn ang="0">
                  <a:pos x="168" y="82"/>
                </a:cxn>
                <a:cxn ang="0">
                  <a:pos x="197" y="82"/>
                </a:cxn>
                <a:cxn ang="0">
                  <a:pos x="197" y="123"/>
                </a:cxn>
                <a:cxn ang="0">
                  <a:pos x="198" y="123"/>
                </a:cxn>
                <a:cxn ang="0">
                  <a:pos x="120" y="153"/>
                </a:cxn>
                <a:cxn ang="0">
                  <a:pos x="85" y="119"/>
                </a:cxn>
                <a:cxn ang="0">
                  <a:pos x="59" y="120"/>
                </a:cxn>
                <a:cxn ang="0">
                  <a:pos x="37" y="143"/>
                </a:cxn>
                <a:cxn ang="0">
                  <a:pos x="38" y="170"/>
                </a:cxn>
                <a:cxn ang="0">
                  <a:pos x="66" y="196"/>
                </a:cxn>
                <a:cxn ang="0">
                  <a:pos x="0" y="364"/>
                </a:cxn>
                <a:cxn ang="0">
                  <a:pos x="178" y="600"/>
                </a:cxn>
                <a:cxn ang="0">
                  <a:pos x="178" y="615"/>
                </a:cxn>
                <a:cxn ang="0">
                  <a:pos x="192" y="628"/>
                </a:cxn>
                <a:cxn ang="0">
                  <a:pos x="306" y="628"/>
                </a:cxn>
                <a:cxn ang="0">
                  <a:pos x="320" y="615"/>
                </a:cxn>
                <a:cxn ang="0">
                  <a:pos x="320" y="598"/>
                </a:cxn>
                <a:cxn ang="0">
                  <a:pos x="491" y="364"/>
                </a:cxn>
                <a:cxn ang="0">
                  <a:pos x="425" y="197"/>
                </a:cxn>
                <a:cxn ang="0">
                  <a:pos x="245" y="565"/>
                </a:cxn>
                <a:cxn ang="0">
                  <a:pos x="44" y="364"/>
                </a:cxn>
                <a:cxn ang="0">
                  <a:pos x="245" y="162"/>
                </a:cxn>
                <a:cxn ang="0">
                  <a:pos x="447" y="364"/>
                </a:cxn>
                <a:cxn ang="0">
                  <a:pos x="245" y="565"/>
                </a:cxn>
                <a:cxn ang="0">
                  <a:pos x="245" y="565"/>
                </a:cxn>
                <a:cxn ang="0">
                  <a:pos x="245" y="565"/>
                </a:cxn>
              </a:cxnLst>
              <a:rect l="0" t="0" r="r" b="b"/>
              <a:pathLst>
                <a:path w="491" h="628">
                  <a:moveTo>
                    <a:pt x="425" y="197"/>
                  </a:moveTo>
                  <a:cubicBezTo>
                    <a:pt x="454" y="167"/>
                    <a:pt x="454" y="167"/>
                    <a:pt x="454" y="167"/>
                  </a:cubicBezTo>
                  <a:cubicBezTo>
                    <a:pt x="461" y="160"/>
                    <a:pt x="461" y="148"/>
                    <a:pt x="453" y="141"/>
                  </a:cubicBezTo>
                  <a:cubicBezTo>
                    <a:pt x="430" y="119"/>
                    <a:pt x="430" y="119"/>
                    <a:pt x="430" y="119"/>
                  </a:cubicBezTo>
                  <a:cubicBezTo>
                    <a:pt x="423" y="112"/>
                    <a:pt x="411" y="112"/>
                    <a:pt x="404" y="120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48" y="139"/>
                    <a:pt x="322" y="129"/>
                    <a:pt x="294" y="123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330" y="82"/>
                    <a:pt x="330" y="82"/>
                    <a:pt x="330" y="82"/>
                  </a:cubicBezTo>
                  <a:cubicBezTo>
                    <a:pt x="341" y="82"/>
                    <a:pt x="349" y="74"/>
                    <a:pt x="349" y="63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9" y="9"/>
                    <a:pt x="341" y="0"/>
                    <a:pt x="33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8" y="0"/>
                    <a:pt x="149" y="9"/>
                    <a:pt x="149" y="1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9" y="74"/>
                    <a:pt x="158" y="82"/>
                    <a:pt x="168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70" y="129"/>
                    <a:pt x="144" y="139"/>
                    <a:pt x="120" y="153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78" y="112"/>
                    <a:pt x="66" y="112"/>
                    <a:pt x="59" y="120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30" y="150"/>
                    <a:pt x="30" y="162"/>
                    <a:pt x="38" y="170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25" y="240"/>
                    <a:pt x="0" y="299"/>
                    <a:pt x="0" y="364"/>
                  </a:cubicBezTo>
                  <a:cubicBezTo>
                    <a:pt x="0" y="476"/>
                    <a:pt x="75" y="571"/>
                    <a:pt x="178" y="600"/>
                  </a:cubicBezTo>
                  <a:cubicBezTo>
                    <a:pt x="178" y="615"/>
                    <a:pt x="178" y="615"/>
                    <a:pt x="178" y="615"/>
                  </a:cubicBezTo>
                  <a:cubicBezTo>
                    <a:pt x="178" y="622"/>
                    <a:pt x="184" y="628"/>
                    <a:pt x="192" y="628"/>
                  </a:cubicBezTo>
                  <a:cubicBezTo>
                    <a:pt x="306" y="628"/>
                    <a:pt x="306" y="628"/>
                    <a:pt x="306" y="628"/>
                  </a:cubicBezTo>
                  <a:cubicBezTo>
                    <a:pt x="314" y="628"/>
                    <a:pt x="320" y="622"/>
                    <a:pt x="320" y="615"/>
                  </a:cubicBezTo>
                  <a:cubicBezTo>
                    <a:pt x="320" y="598"/>
                    <a:pt x="320" y="598"/>
                    <a:pt x="320" y="598"/>
                  </a:cubicBezTo>
                  <a:cubicBezTo>
                    <a:pt x="419" y="566"/>
                    <a:pt x="491" y="473"/>
                    <a:pt x="491" y="364"/>
                  </a:cubicBezTo>
                  <a:cubicBezTo>
                    <a:pt x="491" y="300"/>
                    <a:pt x="466" y="241"/>
                    <a:pt x="425" y="197"/>
                  </a:cubicBezTo>
                  <a:close/>
                  <a:moveTo>
                    <a:pt x="245" y="565"/>
                  </a:moveTo>
                  <a:cubicBezTo>
                    <a:pt x="134" y="565"/>
                    <a:pt x="44" y="475"/>
                    <a:pt x="44" y="364"/>
                  </a:cubicBezTo>
                  <a:cubicBezTo>
                    <a:pt x="44" y="253"/>
                    <a:pt x="134" y="162"/>
                    <a:pt x="245" y="162"/>
                  </a:cubicBezTo>
                  <a:cubicBezTo>
                    <a:pt x="356" y="162"/>
                    <a:pt x="447" y="253"/>
                    <a:pt x="447" y="364"/>
                  </a:cubicBezTo>
                  <a:cubicBezTo>
                    <a:pt x="447" y="475"/>
                    <a:pt x="356" y="565"/>
                    <a:pt x="245" y="565"/>
                  </a:cubicBezTo>
                  <a:close/>
                  <a:moveTo>
                    <a:pt x="245" y="565"/>
                  </a:moveTo>
                  <a:cubicBezTo>
                    <a:pt x="245" y="565"/>
                    <a:pt x="245" y="565"/>
                    <a:pt x="245" y="5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7829550" y="3557588"/>
              <a:ext cx="363538" cy="298450"/>
            </a:xfrm>
            <a:custGeom>
              <a:avLst/>
              <a:gdLst/>
              <a:ahLst/>
              <a:cxnLst>
                <a:cxn ang="0">
                  <a:pos x="128" y="8"/>
                </a:cxn>
                <a:cxn ang="0">
                  <a:pos x="21" y="46"/>
                </a:cxn>
                <a:cxn ang="0">
                  <a:pos x="17" y="48"/>
                </a:cxn>
                <a:cxn ang="0">
                  <a:pos x="16" y="49"/>
                </a:cxn>
                <a:cxn ang="0">
                  <a:pos x="16" y="49"/>
                </a:cxn>
                <a:cxn ang="0">
                  <a:pos x="0" y="77"/>
                </a:cxn>
                <a:cxn ang="0">
                  <a:pos x="33" y="110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53" y="104"/>
                </a:cxn>
                <a:cxn ang="0">
                  <a:pos x="61" y="95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28" y="8"/>
                </a:cxn>
              </a:cxnLst>
              <a:rect l="0" t="0" r="r" b="b"/>
              <a:pathLst>
                <a:path w="134" h="110">
                  <a:moveTo>
                    <a:pt x="128" y="8"/>
                  </a:moveTo>
                  <a:cubicBezTo>
                    <a:pt x="121" y="0"/>
                    <a:pt x="42" y="37"/>
                    <a:pt x="21" y="46"/>
                  </a:cubicBezTo>
                  <a:cubicBezTo>
                    <a:pt x="20" y="47"/>
                    <a:pt x="18" y="48"/>
                    <a:pt x="17" y="48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6" y="54"/>
                    <a:pt x="0" y="65"/>
                    <a:pt x="0" y="77"/>
                  </a:cubicBezTo>
                  <a:cubicBezTo>
                    <a:pt x="0" y="96"/>
                    <a:pt x="15" y="110"/>
                    <a:pt x="33" y="110"/>
                  </a:cubicBezTo>
                  <a:cubicBezTo>
                    <a:pt x="40" y="110"/>
                    <a:pt x="47" y="108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3" y="104"/>
                    <a:pt x="53" y="104"/>
                  </a:cubicBezTo>
                  <a:cubicBezTo>
                    <a:pt x="56" y="101"/>
                    <a:pt x="58" y="98"/>
                    <a:pt x="61" y="95"/>
                  </a:cubicBezTo>
                  <a:cubicBezTo>
                    <a:pt x="81" y="73"/>
                    <a:pt x="134" y="15"/>
                    <a:pt x="128" y="8"/>
                  </a:cubicBezTo>
                  <a:close/>
                  <a:moveTo>
                    <a:pt x="128" y="8"/>
                  </a:moveTo>
                  <a:cubicBezTo>
                    <a:pt x="128" y="8"/>
                    <a:pt x="128" y="8"/>
                    <a:pt x="12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7870825" y="4121151"/>
              <a:ext cx="84138" cy="11588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1" y="43"/>
                </a:cxn>
                <a:cxn ang="0">
                  <a:pos x="30" y="43"/>
                </a:cxn>
                <a:cxn ang="0">
                  <a:pos x="31" y="43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1" h="43">
                  <a:moveTo>
                    <a:pt x="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1" y="43"/>
                    <a:pt x="31" y="4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lose/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Freeform 55"/>
            <p:cNvSpPr>
              <a:spLocks noEditPoints="1"/>
            </p:cNvSpPr>
            <p:nvPr/>
          </p:nvSpPr>
          <p:spPr bwMode="auto">
            <a:xfrm>
              <a:off x="7466013" y="3711576"/>
              <a:ext cx="120650" cy="80963"/>
            </a:xfrm>
            <a:custGeom>
              <a:avLst/>
              <a:gdLst/>
              <a:ahLst/>
              <a:cxnLst>
                <a:cxn ang="0">
                  <a:pos x="44" y="30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0"/>
                </a:cxn>
                <a:cxn ang="0">
                  <a:pos x="1" y="30"/>
                </a:cxn>
                <a:cxn ang="0">
                  <a:pos x="43" y="30"/>
                </a:cxn>
                <a:cxn ang="0">
                  <a:pos x="44" y="30"/>
                </a:cxn>
                <a:cxn ang="0">
                  <a:pos x="44" y="30"/>
                </a:cxn>
                <a:cxn ang="0">
                  <a:pos x="44" y="30"/>
                </a:cxn>
              </a:cxnLst>
              <a:rect l="0" t="0" r="r" b="b"/>
              <a:pathLst>
                <a:path w="44" h="30">
                  <a:moveTo>
                    <a:pt x="44" y="30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0"/>
                    <a:pt x="4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lose/>
                  <a:moveTo>
                    <a:pt x="44" y="30"/>
                  </a:moveTo>
                  <a:cubicBezTo>
                    <a:pt x="44" y="30"/>
                    <a:pt x="44" y="30"/>
                    <a:pt x="44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Freeform 56"/>
            <p:cNvSpPr>
              <a:spLocks noEditPoints="1"/>
            </p:cNvSpPr>
            <p:nvPr/>
          </p:nvSpPr>
          <p:spPr bwMode="auto">
            <a:xfrm>
              <a:off x="7870825" y="3267076"/>
              <a:ext cx="84138" cy="119063"/>
            </a:xfrm>
            <a:custGeom>
              <a:avLst/>
              <a:gdLst/>
              <a:ahLst/>
              <a:cxnLst>
                <a:cxn ang="0">
                  <a:pos x="1" y="44"/>
                </a:cxn>
                <a:cxn ang="0">
                  <a:pos x="30" y="44"/>
                </a:cxn>
                <a:cxn ang="0">
                  <a:pos x="31" y="43"/>
                </a:cxn>
                <a:cxn ang="0">
                  <a:pos x="31" y="1"/>
                </a:cxn>
                <a:cxn ang="0">
                  <a:pos x="30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43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1" y="44"/>
                </a:cxn>
              </a:cxnLst>
              <a:rect l="0" t="0" r="r" b="b"/>
              <a:pathLst>
                <a:path w="31" h="44">
                  <a:moveTo>
                    <a:pt x="1" y="44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3"/>
                    <a:pt x="31" y="4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4"/>
                    <a:pt x="1" y="44"/>
                  </a:cubicBezTo>
                  <a:close/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8239125" y="3711576"/>
              <a:ext cx="117475" cy="8096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9"/>
                </a:cxn>
                <a:cxn ang="0">
                  <a:pos x="0" y="30"/>
                </a:cxn>
                <a:cxn ang="0">
                  <a:pos x="43" y="30"/>
                </a:cxn>
                <a:cxn ang="0">
                  <a:pos x="43" y="29"/>
                </a:cxn>
                <a:cxn ang="0">
                  <a:pos x="43" y="1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3" y="0"/>
                </a:cxn>
              </a:cxnLst>
              <a:rect l="0" t="0" r="r" b="b"/>
              <a:pathLst>
                <a:path w="43" h="30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29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7518400" y="3990976"/>
              <a:ext cx="141288" cy="1428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52" h="53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lnTo>
                    <a:pt x="31" y="0"/>
                  </a:lnTo>
                  <a:close/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7548563" y="3408363"/>
              <a:ext cx="139700" cy="14287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0" y="52"/>
                </a:cxn>
                <a:cxn ang="0">
                  <a:pos x="31" y="53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52" y="31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52" h="53">
                  <a:moveTo>
                    <a:pt x="21" y="0"/>
                  </a:moveTo>
                  <a:cubicBezTo>
                    <a:pt x="21" y="0"/>
                    <a:pt x="21" y="0"/>
                    <a:pt x="2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1" y="0"/>
                  </a:ln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8131175" y="3378201"/>
              <a:ext cx="141288" cy="144463"/>
            </a:xfrm>
            <a:custGeom>
              <a:avLst/>
              <a:gdLst/>
              <a:ahLst/>
              <a:cxnLst>
                <a:cxn ang="0">
                  <a:pos x="21" y="53"/>
                </a:cxn>
                <a:cxn ang="0">
                  <a:pos x="21" y="53"/>
                </a:cxn>
                <a:cxn ang="0">
                  <a:pos x="22" y="53"/>
                </a:cxn>
                <a:cxn ang="0">
                  <a:pos x="52" y="22"/>
                </a:cxn>
                <a:cxn ang="0">
                  <a:pos x="52" y="22"/>
                </a:cxn>
                <a:cxn ang="0">
                  <a:pos x="52" y="21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2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1" y="53"/>
                </a:cxn>
              </a:cxnLst>
              <a:rect l="0" t="0" r="r" b="b"/>
              <a:pathLst>
                <a:path w="52" h="53"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1"/>
                    <a:pt x="52" y="2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2"/>
                  </a:cubicBezTo>
                  <a:lnTo>
                    <a:pt x="21" y="53"/>
                  </a:lnTo>
                  <a:close/>
                  <a:moveTo>
                    <a:pt x="21" y="53"/>
                  </a:moveTo>
                  <a:cubicBezTo>
                    <a:pt x="21" y="53"/>
                    <a:pt x="21" y="53"/>
                    <a:pt x="21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8101013" y="3960813"/>
              <a:ext cx="141288" cy="1412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31" y="52"/>
                </a:cxn>
                <a:cxn ang="0">
                  <a:pos x="52" y="32"/>
                </a:cxn>
                <a:cxn ang="0">
                  <a:pos x="52" y="31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52" h="52">
                  <a:moveTo>
                    <a:pt x="2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lnTo>
                    <a:pt x="22" y="0"/>
                  </a:ln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9194485" y="5137367"/>
            <a:ext cx="1865924" cy="726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64" name="等腰三角形 6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平行四边形 6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565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80"/>
                            </p:stCondLst>
                            <p:childTnLst>
                              <p:par>
                                <p:cTn id="3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8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8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8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8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98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98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8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40" grpId="0" animBg="1"/>
      <p:bldP spid="58" grpId="0" animBg="1"/>
      <p:bldP spid="59" grpId="0" animBg="1"/>
      <p:bldP spid="60" grpId="0"/>
      <p:bldP spid="61" grpId="0"/>
      <p:bldP spid="62" grpId="0"/>
      <p:bldP spid="63" grpId="0"/>
      <p:bldP spid="77" grpId="0"/>
      <p:bldP spid="92" grpId="0"/>
      <p:bldP spid="68" grpId="0"/>
      <p:bldP spid="6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rgbClr val="00B4CB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r>
                <a:rPr lang="en-US" altLang="zh-CN" sz="11250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04</a:t>
              </a:r>
              <a:endParaRPr lang="zh-CN" altLang="en-US" sz="112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187902" y="2878112"/>
            <a:ext cx="7101747" cy="876376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r>
              <a:rPr lang="zh-CN" altLang="en-US" sz="5062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点击添加您的标题</a:t>
            </a:r>
            <a:endParaRPr lang="en-GB" altLang="zh-CN" sz="506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87902" y="3794107"/>
            <a:ext cx="4324977" cy="443628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</a:p>
        </p:txBody>
      </p:sp>
    </p:spTree>
    <p:extLst>
      <p:ext uri="{BB962C8B-B14F-4D97-AF65-F5344CB8AC3E}">
        <p14:creationId xmlns:p14="http://schemas.microsoft.com/office/powerpoint/2010/main" val="404971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/>
      <p:bldP spid="49" grpId="1"/>
      <p:bldP spid="50" grpId="0"/>
      <p:bldP spid="5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110"/>
          <p:cNvSpPr>
            <a:spLocks noEditPoints="1"/>
          </p:cNvSpPr>
          <p:nvPr/>
        </p:nvSpPr>
        <p:spPr bwMode="auto">
          <a:xfrm>
            <a:off x="2321041" y="2053498"/>
            <a:ext cx="3077681" cy="2107543"/>
          </a:xfrm>
          <a:custGeom>
            <a:avLst/>
            <a:gdLst/>
            <a:ahLst/>
            <a:cxnLst>
              <a:cxn ang="0">
                <a:pos x="286" y="182"/>
              </a:cxn>
              <a:cxn ang="0">
                <a:pos x="276" y="47"/>
              </a:cxn>
              <a:cxn ang="0">
                <a:pos x="216" y="179"/>
              </a:cxn>
              <a:cxn ang="0">
                <a:pos x="208" y="185"/>
              </a:cxn>
              <a:cxn ang="0">
                <a:pos x="209" y="11"/>
              </a:cxn>
              <a:cxn ang="0">
                <a:pos x="105" y="0"/>
              </a:cxn>
              <a:cxn ang="0">
                <a:pos x="94" y="182"/>
              </a:cxn>
              <a:cxn ang="0">
                <a:pos x="88" y="185"/>
              </a:cxn>
              <a:cxn ang="0">
                <a:pos x="87" y="47"/>
              </a:cxn>
              <a:cxn ang="0">
                <a:pos x="18" y="57"/>
              </a:cxn>
              <a:cxn ang="0">
                <a:pos x="19" y="185"/>
              </a:cxn>
              <a:cxn ang="0">
                <a:pos x="0" y="207"/>
              </a:cxn>
              <a:cxn ang="0">
                <a:pos x="303" y="185"/>
              </a:cxn>
              <a:cxn ang="0">
                <a:pos x="50" y="142"/>
              </a:cxn>
              <a:cxn ang="0">
                <a:pos x="35" y="126"/>
              </a:cxn>
              <a:cxn ang="0">
                <a:pos x="50" y="142"/>
              </a:cxn>
              <a:cxn ang="0">
                <a:pos x="35" y="115"/>
              </a:cxn>
              <a:cxn ang="0">
                <a:pos x="50" y="99"/>
              </a:cxn>
              <a:cxn ang="0">
                <a:pos x="50" y="89"/>
              </a:cxn>
              <a:cxn ang="0">
                <a:pos x="35" y="73"/>
              </a:cxn>
              <a:cxn ang="0">
                <a:pos x="50" y="89"/>
              </a:cxn>
              <a:cxn ang="0">
                <a:pos x="59" y="142"/>
              </a:cxn>
              <a:cxn ang="0">
                <a:pos x="74" y="126"/>
              </a:cxn>
              <a:cxn ang="0">
                <a:pos x="74" y="115"/>
              </a:cxn>
              <a:cxn ang="0">
                <a:pos x="59" y="99"/>
              </a:cxn>
              <a:cxn ang="0">
                <a:pos x="74" y="115"/>
              </a:cxn>
              <a:cxn ang="0">
                <a:pos x="59" y="89"/>
              </a:cxn>
              <a:cxn ang="0">
                <a:pos x="74" y="73"/>
              </a:cxn>
              <a:cxn ang="0">
                <a:pos x="175" y="184"/>
              </a:cxn>
              <a:cxn ang="0">
                <a:pos x="130" y="128"/>
              </a:cxn>
              <a:cxn ang="0">
                <a:pos x="175" y="184"/>
              </a:cxn>
              <a:cxn ang="0">
                <a:pos x="114" y="43"/>
              </a:cxn>
              <a:cxn ang="0">
                <a:pos x="189" y="43"/>
              </a:cxn>
              <a:cxn ang="0">
                <a:pos x="249" y="142"/>
              </a:cxn>
              <a:cxn ang="0">
                <a:pos x="233" y="126"/>
              </a:cxn>
              <a:cxn ang="0">
                <a:pos x="249" y="142"/>
              </a:cxn>
              <a:cxn ang="0">
                <a:pos x="233" y="115"/>
              </a:cxn>
              <a:cxn ang="0">
                <a:pos x="249" y="99"/>
              </a:cxn>
              <a:cxn ang="0">
                <a:pos x="249" y="89"/>
              </a:cxn>
              <a:cxn ang="0">
                <a:pos x="233" y="73"/>
              </a:cxn>
              <a:cxn ang="0">
                <a:pos x="249" y="89"/>
              </a:cxn>
              <a:cxn ang="0">
                <a:pos x="257" y="142"/>
              </a:cxn>
              <a:cxn ang="0">
                <a:pos x="272" y="126"/>
              </a:cxn>
              <a:cxn ang="0">
                <a:pos x="272" y="115"/>
              </a:cxn>
              <a:cxn ang="0">
                <a:pos x="257" y="99"/>
              </a:cxn>
              <a:cxn ang="0">
                <a:pos x="272" y="115"/>
              </a:cxn>
              <a:cxn ang="0">
                <a:pos x="257" y="89"/>
              </a:cxn>
              <a:cxn ang="0">
                <a:pos x="272" y="73"/>
              </a:cxn>
              <a:cxn ang="0">
                <a:pos x="161" y="33"/>
              </a:cxn>
              <a:cxn ang="0">
                <a:pos x="175" y="52"/>
              </a:cxn>
              <a:cxn ang="0">
                <a:pos x="161" y="66"/>
              </a:cxn>
              <a:cxn ang="0">
                <a:pos x="142" y="52"/>
              </a:cxn>
              <a:cxn ang="0">
                <a:pos x="128" y="33"/>
              </a:cxn>
              <a:cxn ang="0">
                <a:pos x="142" y="19"/>
              </a:cxn>
              <a:cxn ang="0">
                <a:pos x="161" y="33"/>
              </a:cxn>
              <a:cxn ang="0">
                <a:pos x="161" y="33"/>
              </a:cxn>
            </a:cxnLst>
            <a:rect l="0" t="0" r="r" b="b"/>
            <a:pathLst>
              <a:path w="303" h="207">
                <a:moveTo>
                  <a:pt x="286" y="185"/>
                </a:moveTo>
                <a:cubicBezTo>
                  <a:pt x="286" y="184"/>
                  <a:pt x="286" y="183"/>
                  <a:pt x="286" y="182"/>
                </a:cubicBezTo>
                <a:cubicBezTo>
                  <a:pt x="286" y="57"/>
                  <a:pt x="286" y="57"/>
                  <a:pt x="286" y="57"/>
                </a:cubicBezTo>
                <a:cubicBezTo>
                  <a:pt x="286" y="51"/>
                  <a:pt x="282" y="47"/>
                  <a:pt x="276" y="47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6" y="179"/>
                  <a:pt x="216" y="179"/>
                  <a:pt x="216" y="179"/>
                </a:cubicBezTo>
                <a:cubicBezTo>
                  <a:pt x="216" y="181"/>
                  <a:pt x="216" y="183"/>
                  <a:pt x="215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9" y="184"/>
                  <a:pt x="209" y="183"/>
                  <a:pt x="209" y="182"/>
                </a:cubicBezTo>
                <a:cubicBezTo>
                  <a:pt x="209" y="11"/>
                  <a:pt x="209" y="11"/>
                  <a:pt x="209" y="11"/>
                </a:cubicBezTo>
                <a:cubicBezTo>
                  <a:pt x="209" y="5"/>
                  <a:pt x="204" y="0"/>
                  <a:pt x="198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9" y="0"/>
                  <a:pt x="94" y="5"/>
                  <a:pt x="94" y="11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94" y="183"/>
                  <a:pt x="94" y="184"/>
                  <a:pt x="95" y="185"/>
                </a:cubicBezTo>
                <a:cubicBezTo>
                  <a:pt x="88" y="185"/>
                  <a:pt x="88" y="185"/>
                  <a:pt x="88" y="185"/>
                </a:cubicBezTo>
                <a:cubicBezTo>
                  <a:pt x="87" y="183"/>
                  <a:pt x="87" y="181"/>
                  <a:pt x="87" y="179"/>
                </a:cubicBezTo>
                <a:cubicBezTo>
                  <a:pt x="87" y="47"/>
                  <a:pt x="87" y="47"/>
                  <a:pt x="87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3" y="47"/>
                  <a:pt x="18" y="51"/>
                  <a:pt x="18" y="57"/>
                </a:cubicBezTo>
                <a:cubicBezTo>
                  <a:pt x="18" y="182"/>
                  <a:pt x="18" y="182"/>
                  <a:pt x="18" y="182"/>
                </a:cubicBezTo>
                <a:cubicBezTo>
                  <a:pt x="18" y="183"/>
                  <a:pt x="18" y="184"/>
                  <a:pt x="19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0" y="207"/>
                  <a:pt x="0" y="207"/>
                </a:cubicBezTo>
                <a:cubicBezTo>
                  <a:pt x="303" y="207"/>
                  <a:pt x="303" y="207"/>
                  <a:pt x="303" y="207"/>
                </a:cubicBezTo>
                <a:cubicBezTo>
                  <a:pt x="303" y="185"/>
                  <a:pt x="303" y="185"/>
                  <a:pt x="303" y="185"/>
                </a:cubicBezTo>
                <a:lnTo>
                  <a:pt x="286" y="185"/>
                </a:lnTo>
                <a:close/>
                <a:moveTo>
                  <a:pt x="50" y="142"/>
                </a:moveTo>
                <a:cubicBezTo>
                  <a:pt x="35" y="142"/>
                  <a:pt x="35" y="142"/>
                  <a:pt x="35" y="142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50" y="126"/>
                  <a:pt x="50" y="126"/>
                  <a:pt x="50" y="126"/>
                </a:cubicBezTo>
                <a:lnTo>
                  <a:pt x="50" y="142"/>
                </a:lnTo>
                <a:close/>
                <a:moveTo>
                  <a:pt x="50" y="115"/>
                </a:moveTo>
                <a:cubicBezTo>
                  <a:pt x="35" y="115"/>
                  <a:pt x="35" y="115"/>
                  <a:pt x="35" y="115"/>
                </a:cubicBezTo>
                <a:cubicBezTo>
                  <a:pt x="35" y="99"/>
                  <a:pt x="35" y="99"/>
                  <a:pt x="35" y="99"/>
                </a:cubicBezTo>
                <a:cubicBezTo>
                  <a:pt x="50" y="99"/>
                  <a:pt x="50" y="99"/>
                  <a:pt x="50" y="99"/>
                </a:cubicBezTo>
                <a:lnTo>
                  <a:pt x="50" y="115"/>
                </a:lnTo>
                <a:close/>
                <a:moveTo>
                  <a:pt x="50" y="89"/>
                </a:moveTo>
                <a:cubicBezTo>
                  <a:pt x="35" y="89"/>
                  <a:pt x="35" y="89"/>
                  <a:pt x="35" y="89"/>
                </a:cubicBezTo>
                <a:cubicBezTo>
                  <a:pt x="35" y="73"/>
                  <a:pt x="35" y="73"/>
                  <a:pt x="35" y="73"/>
                </a:cubicBezTo>
                <a:cubicBezTo>
                  <a:pt x="50" y="73"/>
                  <a:pt x="50" y="73"/>
                  <a:pt x="50" y="73"/>
                </a:cubicBezTo>
                <a:lnTo>
                  <a:pt x="50" y="89"/>
                </a:lnTo>
                <a:close/>
                <a:moveTo>
                  <a:pt x="74" y="142"/>
                </a:moveTo>
                <a:cubicBezTo>
                  <a:pt x="59" y="142"/>
                  <a:pt x="59" y="142"/>
                  <a:pt x="59" y="142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74" y="126"/>
                  <a:pt x="74" y="126"/>
                  <a:pt x="74" y="126"/>
                </a:cubicBezTo>
                <a:lnTo>
                  <a:pt x="74" y="142"/>
                </a:lnTo>
                <a:close/>
                <a:moveTo>
                  <a:pt x="74" y="115"/>
                </a:moveTo>
                <a:cubicBezTo>
                  <a:pt x="59" y="115"/>
                  <a:pt x="59" y="115"/>
                  <a:pt x="59" y="115"/>
                </a:cubicBezTo>
                <a:cubicBezTo>
                  <a:pt x="59" y="99"/>
                  <a:pt x="59" y="99"/>
                  <a:pt x="59" y="99"/>
                </a:cubicBezTo>
                <a:cubicBezTo>
                  <a:pt x="74" y="99"/>
                  <a:pt x="74" y="99"/>
                  <a:pt x="74" y="99"/>
                </a:cubicBezTo>
                <a:lnTo>
                  <a:pt x="74" y="115"/>
                </a:lnTo>
                <a:close/>
                <a:moveTo>
                  <a:pt x="74" y="89"/>
                </a:moveTo>
                <a:cubicBezTo>
                  <a:pt x="59" y="89"/>
                  <a:pt x="59" y="89"/>
                  <a:pt x="59" y="89"/>
                </a:cubicBezTo>
                <a:cubicBezTo>
                  <a:pt x="59" y="73"/>
                  <a:pt x="59" y="73"/>
                  <a:pt x="59" y="73"/>
                </a:cubicBezTo>
                <a:cubicBezTo>
                  <a:pt x="74" y="73"/>
                  <a:pt x="74" y="73"/>
                  <a:pt x="74" y="73"/>
                </a:cubicBezTo>
                <a:lnTo>
                  <a:pt x="74" y="89"/>
                </a:lnTo>
                <a:close/>
                <a:moveTo>
                  <a:pt x="175" y="184"/>
                </a:moveTo>
                <a:cubicBezTo>
                  <a:pt x="130" y="184"/>
                  <a:pt x="130" y="184"/>
                  <a:pt x="130" y="18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75" y="128"/>
                  <a:pt x="175" y="128"/>
                  <a:pt x="175" y="128"/>
                </a:cubicBezTo>
                <a:lnTo>
                  <a:pt x="175" y="184"/>
                </a:lnTo>
                <a:close/>
                <a:moveTo>
                  <a:pt x="152" y="80"/>
                </a:moveTo>
                <a:cubicBezTo>
                  <a:pt x="131" y="80"/>
                  <a:pt x="114" y="63"/>
                  <a:pt x="114" y="43"/>
                </a:cubicBezTo>
                <a:cubicBezTo>
                  <a:pt x="114" y="22"/>
                  <a:pt x="131" y="5"/>
                  <a:pt x="152" y="5"/>
                </a:cubicBezTo>
                <a:cubicBezTo>
                  <a:pt x="172" y="5"/>
                  <a:pt x="189" y="22"/>
                  <a:pt x="189" y="43"/>
                </a:cubicBezTo>
                <a:cubicBezTo>
                  <a:pt x="189" y="63"/>
                  <a:pt x="172" y="80"/>
                  <a:pt x="152" y="80"/>
                </a:cubicBezTo>
                <a:close/>
                <a:moveTo>
                  <a:pt x="249" y="142"/>
                </a:moveTo>
                <a:cubicBezTo>
                  <a:pt x="233" y="142"/>
                  <a:pt x="233" y="142"/>
                  <a:pt x="233" y="142"/>
                </a:cubicBezTo>
                <a:cubicBezTo>
                  <a:pt x="233" y="126"/>
                  <a:pt x="233" y="126"/>
                  <a:pt x="233" y="126"/>
                </a:cubicBezTo>
                <a:cubicBezTo>
                  <a:pt x="249" y="126"/>
                  <a:pt x="249" y="126"/>
                  <a:pt x="249" y="126"/>
                </a:cubicBezTo>
                <a:lnTo>
                  <a:pt x="249" y="142"/>
                </a:lnTo>
                <a:close/>
                <a:moveTo>
                  <a:pt x="249" y="115"/>
                </a:moveTo>
                <a:cubicBezTo>
                  <a:pt x="233" y="115"/>
                  <a:pt x="233" y="115"/>
                  <a:pt x="233" y="115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49" y="99"/>
                  <a:pt x="249" y="99"/>
                  <a:pt x="249" y="99"/>
                </a:cubicBezTo>
                <a:lnTo>
                  <a:pt x="249" y="115"/>
                </a:lnTo>
                <a:close/>
                <a:moveTo>
                  <a:pt x="249" y="89"/>
                </a:moveTo>
                <a:cubicBezTo>
                  <a:pt x="233" y="89"/>
                  <a:pt x="233" y="89"/>
                  <a:pt x="233" y="89"/>
                </a:cubicBezTo>
                <a:cubicBezTo>
                  <a:pt x="233" y="73"/>
                  <a:pt x="233" y="73"/>
                  <a:pt x="233" y="73"/>
                </a:cubicBezTo>
                <a:cubicBezTo>
                  <a:pt x="249" y="73"/>
                  <a:pt x="249" y="73"/>
                  <a:pt x="249" y="73"/>
                </a:cubicBezTo>
                <a:lnTo>
                  <a:pt x="249" y="89"/>
                </a:lnTo>
                <a:close/>
                <a:moveTo>
                  <a:pt x="272" y="142"/>
                </a:moveTo>
                <a:cubicBezTo>
                  <a:pt x="257" y="142"/>
                  <a:pt x="257" y="142"/>
                  <a:pt x="257" y="142"/>
                </a:cubicBezTo>
                <a:cubicBezTo>
                  <a:pt x="257" y="126"/>
                  <a:pt x="257" y="126"/>
                  <a:pt x="257" y="126"/>
                </a:cubicBezTo>
                <a:cubicBezTo>
                  <a:pt x="272" y="126"/>
                  <a:pt x="272" y="126"/>
                  <a:pt x="272" y="126"/>
                </a:cubicBezTo>
                <a:lnTo>
                  <a:pt x="272" y="142"/>
                </a:lnTo>
                <a:close/>
                <a:moveTo>
                  <a:pt x="272" y="115"/>
                </a:moveTo>
                <a:cubicBezTo>
                  <a:pt x="257" y="115"/>
                  <a:pt x="257" y="115"/>
                  <a:pt x="257" y="115"/>
                </a:cubicBezTo>
                <a:cubicBezTo>
                  <a:pt x="257" y="99"/>
                  <a:pt x="257" y="99"/>
                  <a:pt x="257" y="99"/>
                </a:cubicBezTo>
                <a:cubicBezTo>
                  <a:pt x="272" y="99"/>
                  <a:pt x="272" y="99"/>
                  <a:pt x="272" y="99"/>
                </a:cubicBezTo>
                <a:lnTo>
                  <a:pt x="272" y="115"/>
                </a:lnTo>
                <a:close/>
                <a:moveTo>
                  <a:pt x="272" y="89"/>
                </a:moveTo>
                <a:cubicBezTo>
                  <a:pt x="257" y="89"/>
                  <a:pt x="257" y="89"/>
                  <a:pt x="257" y="89"/>
                </a:cubicBezTo>
                <a:cubicBezTo>
                  <a:pt x="257" y="73"/>
                  <a:pt x="257" y="73"/>
                  <a:pt x="257" y="73"/>
                </a:cubicBezTo>
                <a:cubicBezTo>
                  <a:pt x="272" y="73"/>
                  <a:pt x="272" y="73"/>
                  <a:pt x="272" y="73"/>
                </a:cubicBezTo>
                <a:lnTo>
                  <a:pt x="272" y="89"/>
                </a:lnTo>
                <a:close/>
                <a:moveTo>
                  <a:pt x="161" y="33"/>
                </a:moveTo>
                <a:cubicBezTo>
                  <a:pt x="175" y="33"/>
                  <a:pt x="175" y="33"/>
                  <a:pt x="175" y="33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2" y="19"/>
                  <a:pt x="142" y="19"/>
                  <a:pt x="142" y="19"/>
                </a:cubicBezTo>
                <a:cubicBezTo>
                  <a:pt x="161" y="19"/>
                  <a:pt x="161" y="19"/>
                  <a:pt x="161" y="19"/>
                </a:cubicBezTo>
                <a:lnTo>
                  <a:pt x="161" y="33"/>
                </a:lnTo>
                <a:close/>
                <a:moveTo>
                  <a:pt x="161" y="33"/>
                </a:moveTo>
                <a:cubicBezTo>
                  <a:pt x="161" y="33"/>
                  <a:pt x="161" y="33"/>
                  <a:pt x="161" y="33"/>
                </a:cubicBezTo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9030947" y="2310728"/>
            <a:ext cx="1107716" cy="1230029"/>
            <a:chOff x="5265738" y="1744663"/>
            <a:chExt cx="1020762" cy="1133475"/>
          </a:xfrm>
          <a:solidFill>
            <a:schemeClr val="accent4"/>
          </a:solidFill>
        </p:grpSpPr>
        <p:sp>
          <p:nvSpPr>
            <p:cNvPr id="3077" name="Freeform 5"/>
            <p:cNvSpPr>
              <a:spLocks noEditPoints="1"/>
            </p:cNvSpPr>
            <p:nvPr/>
          </p:nvSpPr>
          <p:spPr bwMode="auto">
            <a:xfrm>
              <a:off x="5535613" y="2108201"/>
              <a:ext cx="481012" cy="338138"/>
            </a:xfrm>
            <a:custGeom>
              <a:avLst/>
              <a:gdLst/>
              <a:ahLst/>
              <a:cxnLst>
                <a:cxn ang="0">
                  <a:pos x="64" y="88"/>
                </a:cxn>
                <a:cxn ang="0">
                  <a:pos x="127" y="0"/>
                </a:cxn>
                <a:cxn ang="0">
                  <a:pos x="0" y="0"/>
                </a:cxn>
                <a:cxn ang="0">
                  <a:pos x="64" y="88"/>
                </a:cxn>
                <a:cxn ang="0">
                  <a:pos x="64" y="88"/>
                </a:cxn>
                <a:cxn ang="0">
                  <a:pos x="64" y="88"/>
                </a:cxn>
              </a:cxnLst>
              <a:rect l="0" t="0" r="r" b="b"/>
              <a:pathLst>
                <a:path w="127" h="89">
                  <a:moveTo>
                    <a:pt x="64" y="88"/>
                  </a:moveTo>
                  <a:cubicBezTo>
                    <a:pt x="102" y="87"/>
                    <a:pt x="127" y="52"/>
                    <a:pt x="1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4"/>
                    <a:pt x="25" y="89"/>
                    <a:pt x="64" y="88"/>
                  </a:cubicBezTo>
                  <a:close/>
                  <a:moveTo>
                    <a:pt x="64" y="88"/>
                  </a:moveTo>
                  <a:cubicBezTo>
                    <a:pt x="64" y="88"/>
                    <a:pt x="64" y="88"/>
                    <a:pt x="64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 noEditPoints="1"/>
            </p:cNvSpPr>
            <p:nvPr/>
          </p:nvSpPr>
          <p:spPr bwMode="auto">
            <a:xfrm>
              <a:off x="5265738" y="2430463"/>
              <a:ext cx="1020762" cy="447675"/>
            </a:xfrm>
            <a:custGeom>
              <a:avLst/>
              <a:gdLst/>
              <a:ahLst/>
              <a:cxnLst>
                <a:cxn ang="0">
                  <a:pos x="222" y="39"/>
                </a:cxn>
                <a:cxn ang="0">
                  <a:pos x="210" y="28"/>
                </a:cxn>
                <a:cxn ang="0">
                  <a:pos x="176" y="13"/>
                </a:cxn>
                <a:cxn ang="0">
                  <a:pos x="162" y="1"/>
                </a:cxn>
                <a:cxn ang="0">
                  <a:pos x="134" y="26"/>
                </a:cxn>
                <a:cxn ang="0">
                  <a:pos x="108" y="0"/>
                </a:cxn>
                <a:cxn ang="0">
                  <a:pos x="92" y="14"/>
                </a:cxn>
                <a:cxn ang="0">
                  <a:pos x="59" y="29"/>
                </a:cxn>
                <a:cxn ang="0">
                  <a:pos x="48" y="39"/>
                </a:cxn>
                <a:cxn ang="0">
                  <a:pos x="0" y="118"/>
                </a:cxn>
                <a:cxn ang="0">
                  <a:pos x="121" y="118"/>
                </a:cxn>
                <a:cxn ang="0">
                  <a:pos x="134" y="53"/>
                </a:cxn>
                <a:cxn ang="0">
                  <a:pos x="148" y="118"/>
                </a:cxn>
                <a:cxn ang="0">
                  <a:pos x="269" y="118"/>
                </a:cxn>
                <a:cxn ang="0">
                  <a:pos x="222" y="39"/>
                </a:cxn>
                <a:cxn ang="0">
                  <a:pos x="212" y="86"/>
                </a:cxn>
                <a:cxn ang="0">
                  <a:pos x="200" y="86"/>
                </a:cxn>
                <a:cxn ang="0">
                  <a:pos x="200" y="98"/>
                </a:cxn>
                <a:cxn ang="0">
                  <a:pos x="185" y="98"/>
                </a:cxn>
                <a:cxn ang="0">
                  <a:pos x="185" y="86"/>
                </a:cxn>
                <a:cxn ang="0">
                  <a:pos x="173" y="86"/>
                </a:cxn>
                <a:cxn ang="0">
                  <a:pos x="173" y="72"/>
                </a:cxn>
                <a:cxn ang="0">
                  <a:pos x="185" y="72"/>
                </a:cxn>
                <a:cxn ang="0">
                  <a:pos x="185" y="59"/>
                </a:cxn>
                <a:cxn ang="0">
                  <a:pos x="200" y="59"/>
                </a:cxn>
                <a:cxn ang="0">
                  <a:pos x="200" y="72"/>
                </a:cxn>
                <a:cxn ang="0">
                  <a:pos x="212" y="72"/>
                </a:cxn>
                <a:cxn ang="0">
                  <a:pos x="212" y="86"/>
                </a:cxn>
                <a:cxn ang="0">
                  <a:pos x="212" y="86"/>
                </a:cxn>
                <a:cxn ang="0">
                  <a:pos x="212" y="86"/>
                </a:cxn>
              </a:cxnLst>
              <a:rect l="0" t="0" r="r" b="b"/>
              <a:pathLst>
                <a:path w="269" h="118">
                  <a:moveTo>
                    <a:pt x="222" y="39"/>
                  </a:moveTo>
                  <a:cubicBezTo>
                    <a:pt x="219" y="34"/>
                    <a:pt x="214" y="30"/>
                    <a:pt x="210" y="28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5" y="31"/>
                    <a:pt x="50" y="34"/>
                    <a:pt x="48" y="3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269" y="118"/>
                    <a:pt x="269" y="118"/>
                    <a:pt x="269" y="118"/>
                  </a:cubicBezTo>
                  <a:lnTo>
                    <a:pt x="222" y="39"/>
                  </a:lnTo>
                  <a:close/>
                  <a:moveTo>
                    <a:pt x="212" y="86"/>
                  </a:moveTo>
                  <a:cubicBezTo>
                    <a:pt x="200" y="86"/>
                    <a:pt x="200" y="86"/>
                    <a:pt x="200" y="86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73" y="86"/>
                    <a:pt x="173" y="86"/>
                    <a:pt x="173" y="86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212" y="72"/>
                    <a:pt x="212" y="72"/>
                    <a:pt x="212" y="72"/>
                  </a:cubicBezTo>
                  <a:lnTo>
                    <a:pt x="212" y="86"/>
                  </a:lnTo>
                  <a:close/>
                  <a:moveTo>
                    <a:pt x="212" y="86"/>
                  </a:moveTo>
                  <a:cubicBezTo>
                    <a:pt x="212" y="86"/>
                    <a:pt x="212" y="86"/>
                    <a:pt x="212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 noEditPoints="1"/>
            </p:cNvSpPr>
            <p:nvPr/>
          </p:nvSpPr>
          <p:spPr bwMode="auto">
            <a:xfrm>
              <a:off x="5535613" y="1744663"/>
              <a:ext cx="481012" cy="311150"/>
            </a:xfrm>
            <a:custGeom>
              <a:avLst/>
              <a:gdLst/>
              <a:ahLst/>
              <a:cxnLst>
                <a:cxn ang="0">
                  <a:pos x="127" y="65"/>
                </a:cxn>
                <a:cxn ang="0">
                  <a:pos x="92" y="28"/>
                </a:cxn>
                <a:cxn ang="0">
                  <a:pos x="92" y="28"/>
                </a:cxn>
                <a:cxn ang="0">
                  <a:pos x="64" y="0"/>
                </a:cxn>
                <a:cxn ang="0">
                  <a:pos x="36" y="28"/>
                </a:cxn>
                <a:cxn ang="0">
                  <a:pos x="36" y="28"/>
                </a:cxn>
                <a:cxn ang="0">
                  <a:pos x="0" y="65"/>
                </a:cxn>
                <a:cxn ang="0">
                  <a:pos x="0" y="82"/>
                </a:cxn>
                <a:cxn ang="0">
                  <a:pos x="127" y="82"/>
                </a:cxn>
                <a:cxn ang="0">
                  <a:pos x="127" y="65"/>
                </a:cxn>
                <a:cxn ang="0">
                  <a:pos x="64" y="12"/>
                </a:cxn>
                <a:cxn ang="0">
                  <a:pos x="79" y="28"/>
                </a:cxn>
                <a:cxn ang="0">
                  <a:pos x="64" y="44"/>
                </a:cxn>
                <a:cxn ang="0">
                  <a:pos x="48" y="28"/>
                </a:cxn>
                <a:cxn ang="0">
                  <a:pos x="64" y="12"/>
                </a:cxn>
                <a:cxn ang="0">
                  <a:pos x="64" y="12"/>
                </a:cxn>
                <a:cxn ang="0">
                  <a:pos x="64" y="12"/>
                </a:cxn>
              </a:cxnLst>
              <a:rect l="0" t="0" r="r" b="b"/>
              <a:pathLst>
                <a:path w="127" h="82">
                  <a:moveTo>
                    <a:pt x="127" y="65"/>
                  </a:moveTo>
                  <a:cubicBezTo>
                    <a:pt x="127" y="45"/>
                    <a:pt x="111" y="29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12"/>
                    <a:pt x="79" y="0"/>
                    <a:pt x="64" y="0"/>
                  </a:cubicBezTo>
                  <a:cubicBezTo>
                    <a:pt x="48" y="0"/>
                    <a:pt x="36" y="12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16" y="29"/>
                    <a:pt x="0" y="45"/>
                    <a:pt x="0" y="6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27" y="82"/>
                    <a:pt x="127" y="82"/>
                    <a:pt x="127" y="82"/>
                  </a:cubicBezTo>
                  <a:lnTo>
                    <a:pt x="127" y="65"/>
                  </a:lnTo>
                  <a:close/>
                  <a:moveTo>
                    <a:pt x="64" y="12"/>
                  </a:moveTo>
                  <a:cubicBezTo>
                    <a:pt x="72" y="12"/>
                    <a:pt x="79" y="19"/>
                    <a:pt x="79" y="28"/>
                  </a:cubicBezTo>
                  <a:cubicBezTo>
                    <a:pt x="79" y="37"/>
                    <a:pt x="72" y="44"/>
                    <a:pt x="64" y="44"/>
                  </a:cubicBezTo>
                  <a:cubicBezTo>
                    <a:pt x="55" y="44"/>
                    <a:pt x="48" y="37"/>
                    <a:pt x="48" y="28"/>
                  </a:cubicBezTo>
                  <a:cubicBezTo>
                    <a:pt x="48" y="19"/>
                    <a:pt x="55" y="12"/>
                    <a:pt x="64" y="12"/>
                  </a:cubicBezTo>
                  <a:close/>
                  <a:moveTo>
                    <a:pt x="64" y="12"/>
                  </a:moveTo>
                  <a:cubicBezTo>
                    <a:pt x="64" y="12"/>
                    <a:pt x="64" y="12"/>
                    <a:pt x="64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732460" y="2310728"/>
            <a:ext cx="1245060" cy="1238644"/>
            <a:chOff x="4265613" y="2273301"/>
            <a:chExt cx="615950" cy="612775"/>
          </a:xfrm>
          <a:solidFill>
            <a:schemeClr val="accent3"/>
          </a:solidFill>
        </p:grpSpPr>
        <p:sp>
          <p:nvSpPr>
            <p:cNvPr id="3083" name="Freeform 11"/>
            <p:cNvSpPr>
              <a:spLocks noEditPoints="1"/>
            </p:cNvSpPr>
            <p:nvPr/>
          </p:nvSpPr>
          <p:spPr bwMode="auto">
            <a:xfrm>
              <a:off x="4265613" y="2273301"/>
              <a:ext cx="615950" cy="612775"/>
            </a:xfrm>
            <a:custGeom>
              <a:avLst/>
              <a:gdLst/>
              <a:ahLst/>
              <a:cxnLst>
                <a:cxn ang="0">
                  <a:pos x="147" y="135"/>
                </a:cxn>
                <a:cxn ang="0">
                  <a:pos x="120" y="125"/>
                </a:cxn>
                <a:cxn ang="0">
                  <a:pos x="113" y="120"/>
                </a:cxn>
                <a:cxn ang="0">
                  <a:pos x="110" y="119"/>
                </a:cxn>
                <a:cxn ang="0">
                  <a:pos x="103" y="114"/>
                </a:cxn>
                <a:cxn ang="0">
                  <a:pos x="102" y="100"/>
                </a:cxn>
                <a:cxn ang="0">
                  <a:pos x="106" y="96"/>
                </a:cxn>
                <a:cxn ang="0">
                  <a:pos x="127" y="90"/>
                </a:cxn>
                <a:cxn ang="0">
                  <a:pos x="130" y="85"/>
                </a:cxn>
                <a:cxn ang="0">
                  <a:pos x="118" y="50"/>
                </a:cxn>
                <a:cxn ang="0">
                  <a:pos x="119" y="49"/>
                </a:cxn>
                <a:cxn ang="0">
                  <a:pos x="124" y="13"/>
                </a:cxn>
                <a:cxn ang="0">
                  <a:pos x="122" y="10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36" y="10"/>
                </a:cxn>
                <a:cxn ang="0">
                  <a:pos x="34" y="13"/>
                </a:cxn>
                <a:cxn ang="0">
                  <a:pos x="39" y="49"/>
                </a:cxn>
                <a:cxn ang="0">
                  <a:pos x="40" y="51"/>
                </a:cxn>
                <a:cxn ang="0">
                  <a:pos x="39" y="53"/>
                </a:cxn>
                <a:cxn ang="0">
                  <a:pos x="31" y="85"/>
                </a:cxn>
                <a:cxn ang="0">
                  <a:pos x="34" y="90"/>
                </a:cxn>
                <a:cxn ang="0">
                  <a:pos x="55" y="96"/>
                </a:cxn>
                <a:cxn ang="0">
                  <a:pos x="59" y="100"/>
                </a:cxn>
                <a:cxn ang="0">
                  <a:pos x="58" y="114"/>
                </a:cxn>
                <a:cxn ang="0">
                  <a:pos x="51" y="119"/>
                </a:cxn>
                <a:cxn ang="0">
                  <a:pos x="48" y="120"/>
                </a:cxn>
                <a:cxn ang="0">
                  <a:pos x="41" y="125"/>
                </a:cxn>
                <a:cxn ang="0">
                  <a:pos x="14" y="135"/>
                </a:cxn>
                <a:cxn ang="0">
                  <a:pos x="3" y="160"/>
                </a:cxn>
                <a:cxn ang="0">
                  <a:pos x="158" y="160"/>
                </a:cxn>
                <a:cxn ang="0">
                  <a:pos x="147" y="135"/>
                </a:cxn>
                <a:cxn ang="0">
                  <a:pos x="79" y="5"/>
                </a:cxn>
                <a:cxn ang="0">
                  <a:pos x="118" y="15"/>
                </a:cxn>
                <a:cxn ang="0">
                  <a:pos x="114" y="46"/>
                </a:cxn>
                <a:cxn ang="0">
                  <a:pos x="44" y="46"/>
                </a:cxn>
                <a:cxn ang="0">
                  <a:pos x="40" y="15"/>
                </a:cxn>
                <a:cxn ang="0">
                  <a:pos x="79" y="5"/>
                </a:cxn>
                <a:cxn ang="0">
                  <a:pos x="79" y="5"/>
                </a:cxn>
                <a:cxn ang="0">
                  <a:pos x="79" y="5"/>
                </a:cxn>
              </a:cxnLst>
              <a:rect l="0" t="0" r="r" b="b"/>
              <a:pathLst>
                <a:path w="161" h="160">
                  <a:moveTo>
                    <a:pt x="147" y="135"/>
                  </a:moveTo>
                  <a:cubicBezTo>
                    <a:pt x="138" y="132"/>
                    <a:pt x="129" y="128"/>
                    <a:pt x="120" y="125"/>
                  </a:cubicBezTo>
                  <a:cubicBezTo>
                    <a:pt x="117" y="124"/>
                    <a:pt x="116" y="122"/>
                    <a:pt x="113" y="120"/>
                  </a:cubicBezTo>
                  <a:cubicBezTo>
                    <a:pt x="112" y="120"/>
                    <a:pt x="111" y="119"/>
                    <a:pt x="110" y="119"/>
                  </a:cubicBezTo>
                  <a:cubicBezTo>
                    <a:pt x="106" y="118"/>
                    <a:pt x="104" y="117"/>
                    <a:pt x="103" y="114"/>
                  </a:cubicBezTo>
                  <a:cubicBezTo>
                    <a:pt x="102" y="109"/>
                    <a:pt x="101" y="104"/>
                    <a:pt x="102" y="100"/>
                  </a:cubicBezTo>
                  <a:cubicBezTo>
                    <a:pt x="102" y="98"/>
                    <a:pt x="103" y="96"/>
                    <a:pt x="106" y="96"/>
                  </a:cubicBezTo>
                  <a:cubicBezTo>
                    <a:pt x="110" y="94"/>
                    <a:pt x="122" y="92"/>
                    <a:pt x="127" y="90"/>
                  </a:cubicBezTo>
                  <a:cubicBezTo>
                    <a:pt x="131" y="89"/>
                    <a:pt x="131" y="88"/>
                    <a:pt x="130" y="85"/>
                  </a:cubicBezTo>
                  <a:cubicBezTo>
                    <a:pt x="127" y="77"/>
                    <a:pt x="123" y="62"/>
                    <a:pt x="118" y="50"/>
                  </a:cubicBezTo>
                  <a:cubicBezTo>
                    <a:pt x="119" y="50"/>
                    <a:pt x="119" y="50"/>
                    <a:pt x="119" y="49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4" y="12"/>
                    <a:pt x="123" y="10"/>
                    <a:pt x="122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0"/>
                    <a:pt x="79" y="0"/>
                    <a:pt x="78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4" y="12"/>
                    <a:pt x="34" y="1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0"/>
                    <a:pt x="40" y="51"/>
                  </a:cubicBezTo>
                  <a:cubicBezTo>
                    <a:pt x="40" y="52"/>
                    <a:pt x="39" y="53"/>
                    <a:pt x="39" y="53"/>
                  </a:cubicBezTo>
                  <a:cubicBezTo>
                    <a:pt x="38" y="64"/>
                    <a:pt x="35" y="75"/>
                    <a:pt x="31" y="85"/>
                  </a:cubicBezTo>
                  <a:cubicBezTo>
                    <a:pt x="30" y="88"/>
                    <a:pt x="30" y="89"/>
                    <a:pt x="34" y="90"/>
                  </a:cubicBezTo>
                  <a:cubicBezTo>
                    <a:pt x="38" y="92"/>
                    <a:pt x="51" y="94"/>
                    <a:pt x="55" y="96"/>
                  </a:cubicBezTo>
                  <a:cubicBezTo>
                    <a:pt x="58" y="96"/>
                    <a:pt x="59" y="98"/>
                    <a:pt x="59" y="100"/>
                  </a:cubicBezTo>
                  <a:cubicBezTo>
                    <a:pt x="60" y="104"/>
                    <a:pt x="59" y="109"/>
                    <a:pt x="58" y="114"/>
                  </a:cubicBezTo>
                  <a:cubicBezTo>
                    <a:pt x="57" y="117"/>
                    <a:pt x="55" y="118"/>
                    <a:pt x="51" y="119"/>
                  </a:cubicBezTo>
                  <a:cubicBezTo>
                    <a:pt x="50" y="119"/>
                    <a:pt x="49" y="120"/>
                    <a:pt x="48" y="120"/>
                  </a:cubicBezTo>
                  <a:cubicBezTo>
                    <a:pt x="45" y="122"/>
                    <a:pt x="44" y="124"/>
                    <a:pt x="41" y="125"/>
                  </a:cubicBezTo>
                  <a:cubicBezTo>
                    <a:pt x="32" y="128"/>
                    <a:pt x="23" y="132"/>
                    <a:pt x="14" y="135"/>
                  </a:cubicBezTo>
                  <a:cubicBezTo>
                    <a:pt x="0" y="139"/>
                    <a:pt x="5" y="147"/>
                    <a:pt x="3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6" y="147"/>
                    <a:pt x="161" y="139"/>
                    <a:pt x="147" y="135"/>
                  </a:cubicBezTo>
                  <a:close/>
                  <a:moveTo>
                    <a:pt x="79" y="5"/>
                  </a:moveTo>
                  <a:cubicBezTo>
                    <a:pt x="118" y="15"/>
                    <a:pt x="118" y="15"/>
                    <a:pt x="118" y="1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0" y="15"/>
                    <a:pt x="40" y="15"/>
                    <a:pt x="40" y="15"/>
                  </a:cubicBezTo>
                  <a:lnTo>
                    <a:pt x="79" y="5"/>
                  </a:lnTo>
                  <a:close/>
                  <a:moveTo>
                    <a:pt x="79" y="5"/>
                  </a:moveTo>
                  <a:cubicBezTo>
                    <a:pt x="79" y="5"/>
                    <a:pt x="79" y="5"/>
                    <a:pt x="79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 noEditPoints="1"/>
            </p:cNvSpPr>
            <p:nvPr/>
          </p:nvSpPr>
          <p:spPr bwMode="auto">
            <a:xfrm>
              <a:off x="4518025" y="2324101"/>
              <a:ext cx="100013" cy="95250"/>
            </a:xfrm>
            <a:custGeom>
              <a:avLst/>
              <a:gdLst/>
              <a:ahLst/>
              <a:cxnLst>
                <a:cxn ang="0">
                  <a:pos x="22" y="60"/>
                </a:cxn>
                <a:cxn ang="0">
                  <a:pos x="41" y="60"/>
                </a:cxn>
                <a:cxn ang="0">
                  <a:pos x="41" y="40"/>
                </a:cxn>
                <a:cxn ang="0">
                  <a:pos x="63" y="40"/>
                </a:cxn>
                <a:cxn ang="0">
                  <a:pos x="63" y="21"/>
                </a:cxn>
                <a:cxn ang="0">
                  <a:pos x="41" y="21"/>
                </a:cxn>
                <a:cxn ang="0">
                  <a:pos x="41" y="0"/>
                </a:cxn>
                <a:cxn ang="0">
                  <a:pos x="22" y="0"/>
                </a:cxn>
                <a:cxn ang="0">
                  <a:pos x="22" y="21"/>
                </a:cxn>
                <a:cxn ang="0">
                  <a:pos x="0" y="21"/>
                </a:cxn>
                <a:cxn ang="0">
                  <a:pos x="0" y="40"/>
                </a:cxn>
                <a:cxn ang="0">
                  <a:pos x="22" y="40"/>
                </a:cxn>
                <a:cxn ang="0">
                  <a:pos x="22" y="60"/>
                </a:cxn>
                <a:cxn ang="0">
                  <a:pos x="22" y="60"/>
                </a:cxn>
                <a:cxn ang="0">
                  <a:pos x="22" y="60"/>
                </a:cxn>
              </a:cxnLst>
              <a:rect l="0" t="0" r="r" b="b"/>
              <a:pathLst>
                <a:path w="63" h="60">
                  <a:moveTo>
                    <a:pt x="22" y="60"/>
                  </a:moveTo>
                  <a:lnTo>
                    <a:pt x="41" y="60"/>
                  </a:lnTo>
                  <a:lnTo>
                    <a:pt x="41" y="40"/>
                  </a:lnTo>
                  <a:lnTo>
                    <a:pt x="63" y="40"/>
                  </a:lnTo>
                  <a:lnTo>
                    <a:pt x="63" y="21"/>
                  </a:lnTo>
                  <a:lnTo>
                    <a:pt x="41" y="21"/>
                  </a:lnTo>
                  <a:lnTo>
                    <a:pt x="41" y="0"/>
                  </a:lnTo>
                  <a:lnTo>
                    <a:pt x="22" y="0"/>
                  </a:lnTo>
                  <a:lnTo>
                    <a:pt x="22" y="21"/>
                  </a:lnTo>
                  <a:lnTo>
                    <a:pt x="0" y="21"/>
                  </a:lnTo>
                  <a:lnTo>
                    <a:pt x="0" y="40"/>
                  </a:lnTo>
                  <a:lnTo>
                    <a:pt x="22" y="40"/>
                  </a:lnTo>
                  <a:lnTo>
                    <a:pt x="22" y="60"/>
                  </a:lnTo>
                  <a:close/>
                  <a:moveTo>
                    <a:pt x="22" y="60"/>
                  </a:moveTo>
                  <a:lnTo>
                    <a:pt x="22" y="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 noEditPoints="1"/>
            </p:cNvSpPr>
            <p:nvPr/>
          </p:nvSpPr>
          <p:spPr bwMode="auto">
            <a:xfrm>
              <a:off x="4518025" y="2324101"/>
              <a:ext cx="100013" cy="95250"/>
            </a:xfrm>
            <a:custGeom>
              <a:avLst/>
              <a:gdLst/>
              <a:ahLst/>
              <a:cxnLst>
                <a:cxn ang="0">
                  <a:pos x="22" y="60"/>
                </a:cxn>
                <a:cxn ang="0">
                  <a:pos x="41" y="60"/>
                </a:cxn>
                <a:cxn ang="0">
                  <a:pos x="41" y="40"/>
                </a:cxn>
                <a:cxn ang="0">
                  <a:pos x="63" y="40"/>
                </a:cxn>
                <a:cxn ang="0">
                  <a:pos x="63" y="21"/>
                </a:cxn>
                <a:cxn ang="0">
                  <a:pos x="41" y="21"/>
                </a:cxn>
                <a:cxn ang="0">
                  <a:pos x="41" y="0"/>
                </a:cxn>
                <a:cxn ang="0">
                  <a:pos x="22" y="0"/>
                </a:cxn>
                <a:cxn ang="0">
                  <a:pos x="22" y="21"/>
                </a:cxn>
                <a:cxn ang="0">
                  <a:pos x="0" y="21"/>
                </a:cxn>
                <a:cxn ang="0">
                  <a:pos x="0" y="40"/>
                </a:cxn>
                <a:cxn ang="0">
                  <a:pos x="22" y="40"/>
                </a:cxn>
                <a:cxn ang="0">
                  <a:pos x="22" y="60"/>
                </a:cxn>
                <a:cxn ang="0">
                  <a:pos x="22" y="60"/>
                </a:cxn>
                <a:cxn ang="0">
                  <a:pos x="22" y="60"/>
                </a:cxn>
              </a:cxnLst>
              <a:rect l="0" t="0" r="r" b="b"/>
              <a:pathLst>
                <a:path w="63" h="60">
                  <a:moveTo>
                    <a:pt x="22" y="60"/>
                  </a:moveTo>
                  <a:lnTo>
                    <a:pt x="41" y="60"/>
                  </a:lnTo>
                  <a:lnTo>
                    <a:pt x="41" y="40"/>
                  </a:lnTo>
                  <a:lnTo>
                    <a:pt x="63" y="40"/>
                  </a:lnTo>
                  <a:lnTo>
                    <a:pt x="63" y="21"/>
                  </a:lnTo>
                  <a:lnTo>
                    <a:pt x="41" y="21"/>
                  </a:lnTo>
                  <a:lnTo>
                    <a:pt x="41" y="0"/>
                  </a:lnTo>
                  <a:lnTo>
                    <a:pt x="22" y="0"/>
                  </a:lnTo>
                  <a:lnTo>
                    <a:pt x="22" y="21"/>
                  </a:lnTo>
                  <a:lnTo>
                    <a:pt x="0" y="21"/>
                  </a:lnTo>
                  <a:lnTo>
                    <a:pt x="0" y="40"/>
                  </a:lnTo>
                  <a:lnTo>
                    <a:pt x="22" y="40"/>
                  </a:lnTo>
                  <a:lnTo>
                    <a:pt x="22" y="60"/>
                  </a:lnTo>
                  <a:moveTo>
                    <a:pt x="22" y="60"/>
                  </a:moveTo>
                  <a:lnTo>
                    <a:pt x="22" y="6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479770" y="3639479"/>
            <a:ext cx="1750397" cy="81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09606" y="3639479"/>
            <a:ext cx="1750397" cy="81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384462" y="4727125"/>
            <a:ext cx="4170873" cy="455830"/>
            <a:chOff x="6703905" y="1191577"/>
            <a:chExt cx="1901498" cy="420048"/>
          </a:xfrm>
        </p:grpSpPr>
        <p:sp>
          <p:nvSpPr>
            <p:cNvPr id="25" name="Rectangle 24"/>
            <p:cNvSpPr/>
            <p:nvPr/>
          </p:nvSpPr>
          <p:spPr>
            <a:xfrm>
              <a:off x="6703905" y="1191577"/>
              <a:ext cx="257244" cy="1871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04"/>
            <p:cNvGrpSpPr/>
            <p:nvPr/>
          </p:nvGrpSpPr>
          <p:grpSpPr>
            <a:xfrm flipV="1">
              <a:off x="6703907" y="1405646"/>
              <a:ext cx="1901496" cy="205979"/>
              <a:chOff x="5286904" y="1650039"/>
              <a:chExt cx="3087157" cy="230428"/>
            </a:xfrm>
          </p:grpSpPr>
          <p:sp>
            <p:nvSpPr>
              <p:cNvPr id="28" name="Rounded Rectangle 27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5286911" y="1650039"/>
                <a:ext cx="2351823" cy="230428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8462494" y="1230143"/>
              <a:ext cx="128622" cy="1871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384470" y="5290547"/>
            <a:ext cx="4170876" cy="451271"/>
            <a:chOff x="6703905" y="1710781"/>
            <a:chExt cx="1901499" cy="415847"/>
          </a:xfrm>
        </p:grpSpPr>
        <p:sp>
          <p:nvSpPr>
            <p:cNvPr id="31" name="Rectangle 30"/>
            <p:cNvSpPr/>
            <p:nvPr/>
          </p:nvSpPr>
          <p:spPr>
            <a:xfrm>
              <a:off x="6703905" y="1710781"/>
              <a:ext cx="257244" cy="1871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2" name="Group 103"/>
            <p:cNvGrpSpPr/>
            <p:nvPr/>
          </p:nvGrpSpPr>
          <p:grpSpPr>
            <a:xfrm flipV="1">
              <a:off x="6703905" y="1920649"/>
              <a:ext cx="1901499" cy="205979"/>
              <a:chOff x="5286904" y="2122785"/>
              <a:chExt cx="3087157" cy="230429"/>
            </a:xfrm>
          </p:grpSpPr>
          <p:sp>
            <p:nvSpPr>
              <p:cNvPr id="34" name="Rounded Rectangle 33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5286911" y="2122785"/>
                <a:ext cx="2821942" cy="23042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9229" tIns="0" rIns="0" bIns="0" rtlCol="0" anchor="ctr" anchorCtr="0"/>
              <a:lstStyle/>
              <a:p>
                <a:pPr>
                  <a:lnSpc>
                    <a:spcPct val="120000"/>
                  </a:lnSpc>
                </a:pPr>
                <a:endPara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8463752" y="1746990"/>
              <a:ext cx="128622" cy="18718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6384449" y="2116005"/>
            <a:ext cx="1941037" cy="2504168"/>
          </a:xfrm>
          <a:prstGeom prst="roundRect">
            <a:avLst>
              <a:gd name="adj" fmla="val 7614"/>
            </a:avLst>
          </a:prstGeom>
          <a:noFill/>
          <a:ln w="19050">
            <a:solidFill>
              <a:schemeClr val="accent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8614286" y="2116005"/>
            <a:ext cx="1941037" cy="2504168"/>
          </a:xfrm>
          <a:prstGeom prst="roundRect">
            <a:avLst>
              <a:gd name="adj" fmla="val 7614"/>
            </a:avLst>
          </a:prstGeom>
          <a:noFill/>
          <a:ln w="19050">
            <a:solidFill>
              <a:schemeClr val="accent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2204944" y="4474457"/>
            <a:ext cx="1116326" cy="1267360"/>
            <a:chOff x="1697038" y="3125788"/>
            <a:chExt cx="809625" cy="919163"/>
          </a:xfrm>
          <a:solidFill>
            <a:schemeClr val="accent2"/>
          </a:solidFill>
        </p:grpSpPr>
        <p:sp>
          <p:nvSpPr>
            <p:cNvPr id="52" name="Freeform 31"/>
            <p:cNvSpPr>
              <a:spLocks noEditPoints="1"/>
            </p:cNvSpPr>
            <p:nvPr/>
          </p:nvSpPr>
          <p:spPr bwMode="auto">
            <a:xfrm>
              <a:off x="2185988" y="3294063"/>
              <a:ext cx="171450" cy="174625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29" y="60"/>
                </a:cxn>
                <a:cxn ang="0">
                  <a:pos x="0" y="30"/>
                </a:cxn>
                <a:cxn ang="0">
                  <a:pos x="29" y="0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cubicBezTo>
                    <a:pt x="59" y="47"/>
                    <a:pt x="46" y="60"/>
                    <a:pt x="29" y="60"/>
                  </a:cubicBezTo>
                  <a:cubicBezTo>
                    <a:pt x="13" y="60"/>
                    <a:pt x="0" y="47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ubicBezTo>
                    <a:pt x="46" y="0"/>
                    <a:pt x="59" y="14"/>
                    <a:pt x="59" y="30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0"/>
                    <a:pt x="5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1697038" y="3125788"/>
              <a:ext cx="809625" cy="919163"/>
            </a:xfrm>
            <a:custGeom>
              <a:avLst/>
              <a:gdLst/>
              <a:ahLst/>
              <a:cxnLst>
                <a:cxn ang="0">
                  <a:pos x="277" y="294"/>
                </a:cxn>
                <a:cxn ang="0">
                  <a:pos x="268" y="261"/>
                </a:cxn>
                <a:cxn ang="0">
                  <a:pos x="253" y="209"/>
                </a:cxn>
                <a:cxn ang="0">
                  <a:pos x="265" y="198"/>
                </a:cxn>
                <a:cxn ang="0">
                  <a:pos x="219" y="142"/>
                </a:cxn>
                <a:cxn ang="0">
                  <a:pos x="198" y="120"/>
                </a:cxn>
                <a:cxn ang="0">
                  <a:pos x="185" y="120"/>
                </a:cxn>
                <a:cxn ang="0">
                  <a:pos x="164" y="142"/>
                </a:cxn>
                <a:cxn ang="0">
                  <a:pos x="161" y="178"/>
                </a:cxn>
                <a:cxn ang="0">
                  <a:pos x="145" y="132"/>
                </a:cxn>
                <a:cxn ang="0">
                  <a:pos x="141" y="170"/>
                </a:cxn>
                <a:cxn ang="0">
                  <a:pos x="120" y="165"/>
                </a:cxn>
                <a:cxn ang="0">
                  <a:pos x="106" y="128"/>
                </a:cxn>
                <a:cxn ang="0">
                  <a:pos x="83" y="102"/>
                </a:cxn>
                <a:cxn ang="0">
                  <a:pos x="83" y="74"/>
                </a:cxn>
                <a:cxn ang="0">
                  <a:pos x="85" y="64"/>
                </a:cxn>
                <a:cxn ang="0">
                  <a:pos x="92" y="25"/>
                </a:cxn>
                <a:cxn ang="0">
                  <a:pos x="80" y="18"/>
                </a:cxn>
                <a:cxn ang="0">
                  <a:pos x="80" y="15"/>
                </a:cxn>
                <a:cxn ang="0">
                  <a:pos x="90" y="6"/>
                </a:cxn>
                <a:cxn ang="0">
                  <a:pos x="81" y="12"/>
                </a:cxn>
                <a:cxn ang="0">
                  <a:pos x="76" y="9"/>
                </a:cxn>
                <a:cxn ang="0">
                  <a:pos x="50" y="12"/>
                </a:cxn>
                <a:cxn ang="0">
                  <a:pos x="41" y="0"/>
                </a:cxn>
                <a:cxn ang="0">
                  <a:pos x="9" y="12"/>
                </a:cxn>
                <a:cxn ang="0">
                  <a:pos x="0" y="6"/>
                </a:cxn>
                <a:cxn ang="0">
                  <a:pos x="41" y="15"/>
                </a:cxn>
                <a:cxn ang="0">
                  <a:pos x="40" y="277"/>
                </a:cxn>
                <a:cxn ang="0">
                  <a:pos x="13" y="292"/>
                </a:cxn>
                <a:cxn ang="0">
                  <a:pos x="15" y="310"/>
                </a:cxn>
                <a:cxn ang="0">
                  <a:pos x="22" y="295"/>
                </a:cxn>
                <a:cxn ang="0">
                  <a:pos x="55" y="287"/>
                </a:cxn>
                <a:cxn ang="0">
                  <a:pos x="65" y="301"/>
                </a:cxn>
                <a:cxn ang="0">
                  <a:pos x="83" y="301"/>
                </a:cxn>
                <a:cxn ang="0">
                  <a:pos x="55" y="277"/>
                </a:cxn>
                <a:cxn ang="0">
                  <a:pos x="50" y="15"/>
                </a:cxn>
                <a:cxn ang="0">
                  <a:pos x="72" y="16"/>
                </a:cxn>
                <a:cxn ang="0">
                  <a:pos x="67" y="18"/>
                </a:cxn>
                <a:cxn ang="0">
                  <a:pos x="60" y="57"/>
                </a:cxn>
                <a:cxn ang="0">
                  <a:pos x="68" y="64"/>
                </a:cxn>
                <a:cxn ang="0">
                  <a:pos x="74" y="68"/>
                </a:cxn>
                <a:cxn ang="0">
                  <a:pos x="78" y="64"/>
                </a:cxn>
                <a:cxn ang="0">
                  <a:pos x="79" y="74"/>
                </a:cxn>
                <a:cxn ang="0">
                  <a:pos x="96" y="126"/>
                </a:cxn>
                <a:cxn ang="0">
                  <a:pos x="112" y="149"/>
                </a:cxn>
                <a:cxn ang="0">
                  <a:pos x="142" y="180"/>
                </a:cxn>
                <a:cxn ang="0">
                  <a:pos x="140" y="255"/>
                </a:cxn>
                <a:cxn ang="0">
                  <a:pos x="246" y="284"/>
                </a:cxn>
                <a:cxn ang="0">
                  <a:pos x="246" y="283"/>
                </a:cxn>
                <a:cxn ang="0">
                  <a:pos x="269" y="315"/>
                </a:cxn>
                <a:cxn ang="0">
                  <a:pos x="77" y="18"/>
                </a:cxn>
                <a:cxn ang="0">
                  <a:pos x="75" y="16"/>
                </a:cxn>
                <a:cxn ang="0">
                  <a:pos x="77" y="15"/>
                </a:cxn>
                <a:cxn ang="0">
                  <a:pos x="77" y="18"/>
                </a:cxn>
                <a:cxn ang="0">
                  <a:pos x="232" y="205"/>
                </a:cxn>
                <a:cxn ang="0">
                  <a:pos x="212" y="191"/>
                </a:cxn>
                <a:cxn ang="0">
                  <a:pos x="164" y="202"/>
                </a:cxn>
                <a:cxn ang="0">
                  <a:pos x="164" y="182"/>
                </a:cxn>
                <a:cxn ang="0">
                  <a:pos x="160" y="255"/>
                </a:cxn>
                <a:cxn ang="0">
                  <a:pos x="164" y="242"/>
                </a:cxn>
                <a:cxn ang="0">
                  <a:pos x="235" y="255"/>
                </a:cxn>
                <a:cxn ang="0">
                  <a:pos x="197" y="292"/>
                </a:cxn>
              </a:cxnLst>
              <a:rect l="0" t="0" r="r" b="b"/>
              <a:pathLst>
                <a:path w="280" h="317">
                  <a:moveTo>
                    <a:pt x="278" y="298"/>
                  </a:moveTo>
                  <a:cubicBezTo>
                    <a:pt x="277" y="294"/>
                    <a:pt x="277" y="294"/>
                    <a:pt x="277" y="29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68" y="261"/>
                    <a:pt x="268" y="261"/>
                    <a:pt x="268" y="261"/>
                  </a:cubicBezTo>
                  <a:cubicBezTo>
                    <a:pt x="256" y="214"/>
                    <a:pt x="256" y="214"/>
                    <a:pt x="256" y="214"/>
                  </a:cubicBezTo>
                  <a:cubicBezTo>
                    <a:pt x="255" y="212"/>
                    <a:pt x="254" y="210"/>
                    <a:pt x="253" y="209"/>
                  </a:cubicBezTo>
                  <a:cubicBezTo>
                    <a:pt x="253" y="209"/>
                    <a:pt x="254" y="209"/>
                    <a:pt x="254" y="209"/>
                  </a:cubicBezTo>
                  <a:cubicBezTo>
                    <a:pt x="260" y="209"/>
                    <a:pt x="265" y="204"/>
                    <a:pt x="265" y="198"/>
                  </a:cubicBezTo>
                  <a:cubicBezTo>
                    <a:pt x="265" y="191"/>
                    <a:pt x="260" y="186"/>
                    <a:pt x="254" y="186"/>
                  </a:cubicBezTo>
                  <a:cubicBezTo>
                    <a:pt x="236" y="186"/>
                    <a:pt x="225" y="179"/>
                    <a:pt x="219" y="142"/>
                  </a:cubicBezTo>
                  <a:cubicBezTo>
                    <a:pt x="219" y="141"/>
                    <a:pt x="219" y="141"/>
                    <a:pt x="219" y="140"/>
                  </a:cubicBezTo>
                  <a:cubicBezTo>
                    <a:pt x="217" y="129"/>
                    <a:pt x="207" y="122"/>
                    <a:pt x="198" y="120"/>
                  </a:cubicBezTo>
                  <a:cubicBezTo>
                    <a:pt x="198" y="120"/>
                    <a:pt x="195" y="119"/>
                    <a:pt x="192" y="119"/>
                  </a:cubicBezTo>
                  <a:cubicBezTo>
                    <a:pt x="189" y="119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75" y="122"/>
                    <a:pt x="164" y="130"/>
                    <a:pt x="164" y="142"/>
                  </a:cubicBezTo>
                  <a:cubicBezTo>
                    <a:pt x="164" y="178"/>
                    <a:pt x="164" y="178"/>
                    <a:pt x="164" y="178"/>
                  </a:cubicBezTo>
                  <a:cubicBezTo>
                    <a:pt x="163" y="178"/>
                    <a:pt x="162" y="178"/>
                    <a:pt x="161" y="17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5" y="135"/>
                    <a:pt x="150" y="131"/>
                    <a:pt x="145" y="132"/>
                  </a:cubicBezTo>
                  <a:cubicBezTo>
                    <a:pt x="140" y="133"/>
                    <a:pt x="136" y="137"/>
                    <a:pt x="137" y="143"/>
                  </a:cubicBezTo>
                  <a:cubicBezTo>
                    <a:pt x="141" y="170"/>
                    <a:pt x="141" y="170"/>
                    <a:pt x="141" y="170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33" y="175"/>
                    <a:pt x="125" y="172"/>
                    <a:pt x="120" y="165"/>
                  </a:cubicBezTo>
                  <a:cubicBezTo>
                    <a:pt x="115" y="159"/>
                    <a:pt x="115" y="154"/>
                    <a:pt x="115" y="149"/>
                  </a:cubicBezTo>
                  <a:cubicBezTo>
                    <a:pt x="116" y="142"/>
                    <a:pt x="116" y="135"/>
                    <a:pt x="106" y="128"/>
                  </a:cubicBezTo>
                  <a:cubicBezTo>
                    <a:pt x="103" y="126"/>
                    <a:pt x="100" y="124"/>
                    <a:pt x="97" y="123"/>
                  </a:cubicBezTo>
                  <a:cubicBezTo>
                    <a:pt x="89" y="118"/>
                    <a:pt x="85" y="116"/>
                    <a:pt x="83" y="102"/>
                  </a:cubicBezTo>
                  <a:cubicBezTo>
                    <a:pt x="82" y="93"/>
                    <a:pt x="81" y="84"/>
                    <a:pt x="82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4"/>
                    <a:pt x="92" y="61"/>
                    <a:pt x="92" y="57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1"/>
                    <a:pt x="89" y="18"/>
                    <a:pt x="85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7"/>
                    <a:pt x="80" y="17"/>
                    <a:pt x="80" y="16"/>
                  </a:cubicBezTo>
                  <a:cubicBezTo>
                    <a:pt x="80" y="16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6" y="15"/>
                    <a:pt x="90" y="11"/>
                    <a:pt x="90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9"/>
                    <a:pt x="85" y="12"/>
                    <a:pt x="81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0"/>
                    <a:pt x="77" y="9"/>
                    <a:pt x="76" y="9"/>
                  </a:cubicBezTo>
                  <a:cubicBezTo>
                    <a:pt x="74" y="9"/>
                    <a:pt x="73" y="10"/>
                    <a:pt x="72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6" y="12"/>
                    <a:pt x="3" y="9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40" y="277"/>
                    <a:pt x="40" y="277"/>
                    <a:pt x="40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25" y="277"/>
                    <a:pt x="16" y="284"/>
                    <a:pt x="13" y="292"/>
                  </a:cubicBezTo>
                  <a:cubicBezTo>
                    <a:pt x="9" y="293"/>
                    <a:pt x="6" y="297"/>
                    <a:pt x="6" y="301"/>
                  </a:cubicBezTo>
                  <a:cubicBezTo>
                    <a:pt x="6" y="306"/>
                    <a:pt x="10" y="310"/>
                    <a:pt x="15" y="310"/>
                  </a:cubicBezTo>
                  <a:cubicBezTo>
                    <a:pt x="20" y="310"/>
                    <a:pt x="24" y="306"/>
                    <a:pt x="24" y="301"/>
                  </a:cubicBezTo>
                  <a:cubicBezTo>
                    <a:pt x="24" y="298"/>
                    <a:pt x="23" y="296"/>
                    <a:pt x="22" y="295"/>
                  </a:cubicBezTo>
                  <a:cubicBezTo>
                    <a:pt x="24" y="290"/>
                    <a:pt x="29" y="287"/>
                    <a:pt x="34" y="287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61" y="287"/>
                    <a:pt x="65" y="290"/>
                    <a:pt x="68" y="295"/>
                  </a:cubicBezTo>
                  <a:cubicBezTo>
                    <a:pt x="66" y="296"/>
                    <a:pt x="65" y="298"/>
                    <a:pt x="65" y="301"/>
                  </a:cubicBezTo>
                  <a:cubicBezTo>
                    <a:pt x="65" y="306"/>
                    <a:pt x="69" y="310"/>
                    <a:pt x="74" y="310"/>
                  </a:cubicBezTo>
                  <a:cubicBezTo>
                    <a:pt x="79" y="310"/>
                    <a:pt x="83" y="306"/>
                    <a:pt x="83" y="301"/>
                  </a:cubicBezTo>
                  <a:cubicBezTo>
                    <a:pt x="83" y="297"/>
                    <a:pt x="80" y="293"/>
                    <a:pt x="77" y="292"/>
                  </a:cubicBezTo>
                  <a:cubicBezTo>
                    <a:pt x="73" y="284"/>
                    <a:pt x="65" y="277"/>
                    <a:pt x="55" y="277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6"/>
                    <a:pt x="72" y="16"/>
                  </a:cubicBezTo>
                  <a:cubicBezTo>
                    <a:pt x="72" y="17"/>
                    <a:pt x="72" y="17"/>
                    <a:pt x="72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3" y="18"/>
                    <a:pt x="60" y="21"/>
                    <a:pt x="60" y="2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61"/>
                    <a:pt x="63" y="64"/>
                    <a:pt x="67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8" y="84"/>
                    <a:pt x="78" y="93"/>
                    <a:pt x="80" y="102"/>
                  </a:cubicBezTo>
                  <a:cubicBezTo>
                    <a:pt x="82" y="118"/>
                    <a:pt x="87" y="120"/>
                    <a:pt x="96" y="126"/>
                  </a:cubicBezTo>
                  <a:cubicBezTo>
                    <a:pt x="98" y="127"/>
                    <a:pt x="101" y="129"/>
                    <a:pt x="104" y="131"/>
                  </a:cubicBezTo>
                  <a:cubicBezTo>
                    <a:pt x="112" y="137"/>
                    <a:pt x="112" y="142"/>
                    <a:pt x="112" y="149"/>
                  </a:cubicBezTo>
                  <a:cubicBezTo>
                    <a:pt x="112" y="154"/>
                    <a:pt x="112" y="160"/>
                    <a:pt x="117" y="167"/>
                  </a:cubicBezTo>
                  <a:cubicBezTo>
                    <a:pt x="123" y="175"/>
                    <a:pt x="132" y="179"/>
                    <a:pt x="142" y="180"/>
                  </a:cubicBezTo>
                  <a:cubicBezTo>
                    <a:pt x="148" y="226"/>
                    <a:pt x="148" y="226"/>
                    <a:pt x="148" y="226"/>
                  </a:cubicBezTo>
                  <a:cubicBezTo>
                    <a:pt x="143" y="234"/>
                    <a:pt x="140" y="244"/>
                    <a:pt x="140" y="255"/>
                  </a:cubicBezTo>
                  <a:cubicBezTo>
                    <a:pt x="140" y="286"/>
                    <a:pt x="166" y="312"/>
                    <a:pt x="197" y="312"/>
                  </a:cubicBezTo>
                  <a:cubicBezTo>
                    <a:pt x="218" y="312"/>
                    <a:pt x="236" y="300"/>
                    <a:pt x="246" y="284"/>
                  </a:cubicBezTo>
                  <a:cubicBezTo>
                    <a:pt x="246" y="284"/>
                    <a:pt x="246" y="284"/>
                    <a:pt x="246" y="284"/>
                  </a:cubicBezTo>
                  <a:cubicBezTo>
                    <a:pt x="246" y="284"/>
                    <a:pt x="246" y="283"/>
                    <a:pt x="246" y="283"/>
                  </a:cubicBezTo>
                  <a:cubicBezTo>
                    <a:pt x="252" y="306"/>
                    <a:pt x="252" y="306"/>
                    <a:pt x="252" y="306"/>
                  </a:cubicBezTo>
                  <a:cubicBezTo>
                    <a:pt x="254" y="313"/>
                    <a:pt x="262" y="317"/>
                    <a:pt x="269" y="315"/>
                  </a:cubicBezTo>
                  <a:cubicBezTo>
                    <a:pt x="276" y="313"/>
                    <a:pt x="280" y="306"/>
                    <a:pt x="278" y="298"/>
                  </a:cubicBezTo>
                  <a:close/>
                  <a:moveTo>
                    <a:pt x="77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7"/>
                    <a:pt x="75" y="17"/>
                    <a:pt x="75" y="16"/>
                  </a:cubicBezTo>
                  <a:cubicBezTo>
                    <a:pt x="75" y="16"/>
                    <a:pt x="75" y="15"/>
                    <a:pt x="75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6"/>
                    <a:pt x="77" y="16"/>
                  </a:cubicBezTo>
                  <a:cubicBezTo>
                    <a:pt x="77" y="17"/>
                    <a:pt x="77" y="17"/>
                    <a:pt x="77" y="18"/>
                  </a:cubicBezTo>
                  <a:close/>
                  <a:moveTo>
                    <a:pt x="212" y="191"/>
                  </a:moveTo>
                  <a:cubicBezTo>
                    <a:pt x="218" y="197"/>
                    <a:pt x="225" y="201"/>
                    <a:pt x="232" y="205"/>
                  </a:cubicBezTo>
                  <a:cubicBezTo>
                    <a:pt x="212" y="205"/>
                    <a:pt x="212" y="205"/>
                    <a:pt x="212" y="205"/>
                  </a:cubicBezTo>
                  <a:lnTo>
                    <a:pt x="212" y="191"/>
                  </a:lnTo>
                  <a:close/>
                  <a:moveTo>
                    <a:pt x="164" y="182"/>
                  </a:moveTo>
                  <a:cubicBezTo>
                    <a:pt x="164" y="202"/>
                    <a:pt x="164" y="202"/>
                    <a:pt x="164" y="20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2" y="182"/>
                    <a:pt x="163" y="182"/>
                    <a:pt x="164" y="182"/>
                  </a:cubicBezTo>
                  <a:close/>
                  <a:moveTo>
                    <a:pt x="197" y="292"/>
                  </a:moveTo>
                  <a:cubicBezTo>
                    <a:pt x="177" y="292"/>
                    <a:pt x="160" y="275"/>
                    <a:pt x="160" y="255"/>
                  </a:cubicBezTo>
                  <a:cubicBezTo>
                    <a:pt x="160" y="250"/>
                    <a:pt x="161" y="246"/>
                    <a:pt x="162" y="241"/>
                  </a:cubicBezTo>
                  <a:cubicBezTo>
                    <a:pt x="163" y="241"/>
                    <a:pt x="164" y="242"/>
                    <a:pt x="164" y="242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4" y="246"/>
                    <a:pt x="235" y="250"/>
                    <a:pt x="235" y="255"/>
                  </a:cubicBezTo>
                  <a:cubicBezTo>
                    <a:pt x="235" y="275"/>
                    <a:pt x="218" y="292"/>
                    <a:pt x="197" y="292"/>
                  </a:cubicBezTo>
                  <a:close/>
                  <a:moveTo>
                    <a:pt x="197" y="292"/>
                  </a:moveTo>
                  <a:cubicBezTo>
                    <a:pt x="197" y="292"/>
                    <a:pt x="197" y="292"/>
                    <a:pt x="197" y="2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648246" y="4566712"/>
            <a:ext cx="1005307" cy="590955"/>
            <a:chOff x="671967" y="3285717"/>
            <a:chExt cx="1175890" cy="691230"/>
          </a:xfrm>
        </p:grpSpPr>
        <p:sp>
          <p:nvSpPr>
            <p:cNvPr id="55" name="Left-Right Arrow Callout 218"/>
            <p:cNvSpPr/>
            <p:nvPr/>
          </p:nvSpPr>
          <p:spPr>
            <a:xfrm>
              <a:off x="671967" y="3285717"/>
              <a:ext cx="1175890" cy="620426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680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58191" y="3372144"/>
              <a:ext cx="988433" cy="604803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90208"/>
              </a:avLst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648243" y="5214112"/>
            <a:ext cx="1005306" cy="579805"/>
            <a:chOff x="671967" y="4042956"/>
            <a:chExt cx="1175890" cy="678187"/>
          </a:xfrm>
        </p:grpSpPr>
        <p:sp>
          <p:nvSpPr>
            <p:cNvPr id="85" name="Right Arrow Callout 84"/>
            <p:cNvSpPr/>
            <p:nvPr/>
          </p:nvSpPr>
          <p:spPr>
            <a:xfrm>
              <a:off x="671967" y="4042956"/>
              <a:ext cx="1175890" cy="620426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680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66265" y="4116342"/>
              <a:ext cx="841879" cy="60480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</a:p>
          </p:txBody>
        </p:sp>
      </p:grpSp>
      <p:cxnSp>
        <p:nvCxnSpPr>
          <p:cNvPr id="102" name="Straight Connector 101"/>
          <p:cNvCxnSpPr/>
          <p:nvPr/>
        </p:nvCxnSpPr>
        <p:spPr>
          <a:xfrm flipV="1">
            <a:off x="5929261" y="2116018"/>
            <a:ext cx="0" cy="362852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Freeform 5"/>
          <p:cNvSpPr>
            <a:spLocks noEditPoints="1"/>
          </p:cNvSpPr>
          <p:nvPr/>
        </p:nvSpPr>
        <p:spPr bwMode="auto">
          <a:xfrm>
            <a:off x="4761930" y="5241698"/>
            <a:ext cx="530972" cy="508639"/>
          </a:xfrm>
          <a:custGeom>
            <a:avLst/>
            <a:gdLst/>
            <a:ahLst/>
            <a:cxnLst>
              <a:cxn ang="0">
                <a:pos x="457" y="10"/>
              </a:cxn>
              <a:cxn ang="0">
                <a:pos x="456" y="10"/>
              </a:cxn>
              <a:cxn ang="0">
                <a:pos x="430" y="1"/>
              </a:cxn>
              <a:cxn ang="0">
                <a:pos x="323" y="3"/>
              </a:cxn>
              <a:cxn ang="0">
                <a:pos x="293" y="34"/>
              </a:cxn>
              <a:cxn ang="0">
                <a:pos x="324" y="64"/>
              </a:cxn>
              <a:cxn ang="0">
                <a:pos x="360" y="63"/>
              </a:cxn>
              <a:cxn ang="0">
                <a:pos x="307" y="116"/>
              </a:cxn>
              <a:cxn ang="0">
                <a:pos x="200" y="80"/>
              </a:cxn>
              <a:cxn ang="0">
                <a:pos x="71" y="134"/>
              </a:cxn>
              <a:cxn ang="0">
                <a:pos x="71" y="391"/>
              </a:cxn>
              <a:cxn ang="0">
                <a:pos x="200" y="445"/>
              </a:cxn>
              <a:cxn ang="0">
                <a:pos x="329" y="391"/>
              </a:cxn>
              <a:cxn ang="0">
                <a:pos x="350" y="160"/>
              </a:cxn>
              <a:cxn ang="0">
                <a:pos x="405" y="105"/>
              </a:cxn>
              <a:cxn ang="0">
                <a:pos x="405" y="145"/>
              </a:cxn>
              <a:cxn ang="0">
                <a:pos x="436" y="175"/>
              </a:cxn>
              <a:cxn ang="0">
                <a:pos x="466" y="145"/>
              </a:cxn>
              <a:cxn ang="0">
                <a:pos x="466" y="32"/>
              </a:cxn>
              <a:cxn ang="0">
                <a:pos x="457" y="10"/>
              </a:cxn>
              <a:cxn ang="0">
                <a:pos x="285" y="348"/>
              </a:cxn>
              <a:cxn ang="0">
                <a:pos x="114" y="348"/>
              </a:cxn>
              <a:cxn ang="0">
                <a:pos x="114" y="177"/>
              </a:cxn>
              <a:cxn ang="0">
                <a:pos x="200" y="141"/>
              </a:cxn>
              <a:cxn ang="0">
                <a:pos x="285" y="177"/>
              </a:cxn>
              <a:cxn ang="0">
                <a:pos x="285" y="348"/>
              </a:cxn>
              <a:cxn ang="0">
                <a:pos x="285" y="348"/>
              </a:cxn>
              <a:cxn ang="0">
                <a:pos x="285" y="348"/>
              </a:cxn>
            </a:cxnLst>
            <a:rect l="0" t="0" r="r" b="b"/>
            <a:pathLst>
              <a:path w="466" h="445">
                <a:moveTo>
                  <a:pt x="457" y="10"/>
                </a:moveTo>
                <a:cubicBezTo>
                  <a:pt x="457" y="10"/>
                  <a:pt x="457" y="10"/>
                  <a:pt x="456" y="10"/>
                </a:cubicBezTo>
                <a:cubicBezTo>
                  <a:pt x="449" y="3"/>
                  <a:pt x="439" y="0"/>
                  <a:pt x="430" y="1"/>
                </a:cubicBezTo>
                <a:cubicBezTo>
                  <a:pt x="323" y="3"/>
                  <a:pt x="323" y="3"/>
                  <a:pt x="323" y="3"/>
                </a:cubicBezTo>
                <a:cubicBezTo>
                  <a:pt x="306" y="3"/>
                  <a:pt x="293" y="17"/>
                  <a:pt x="293" y="34"/>
                </a:cubicBezTo>
                <a:cubicBezTo>
                  <a:pt x="293" y="50"/>
                  <a:pt x="306" y="63"/>
                  <a:pt x="324" y="64"/>
                </a:cubicBezTo>
                <a:cubicBezTo>
                  <a:pt x="360" y="63"/>
                  <a:pt x="360" y="63"/>
                  <a:pt x="360" y="63"/>
                </a:cubicBezTo>
                <a:cubicBezTo>
                  <a:pt x="307" y="116"/>
                  <a:pt x="307" y="116"/>
                  <a:pt x="307" y="116"/>
                </a:cubicBezTo>
                <a:cubicBezTo>
                  <a:pt x="276" y="93"/>
                  <a:pt x="239" y="80"/>
                  <a:pt x="200" y="80"/>
                </a:cubicBezTo>
                <a:cubicBezTo>
                  <a:pt x="151" y="80"/>
                  <a:pt x="105" y="99"/>
                  <a:pt x="71" y="134"/>
                </a:cubicBezTo>
                <a:cubicBezTo>
                  <a:pt x="0" y="205"/>
                  <a:pt x="0" y="320"/>
                  <a:pt x="71" y="391"/>
                </a:cubicBezTo>
                <a:cubicBezTo>
                  <a:pt x="105" y="426"/>
                  <a:pt x="151" y="445"/>
                  <a:pt x="200" y="445"/>
                </a:cubicBezTo>
                <a:cubicBezTo>
                  <a:pt x="248" y="445"/>
                  <a:pt x="294" y="426"/>
                  <a:pt x="329" y="391"/>
                </a:cubicBezTo>
                <a:cubicBezTo>
                  <a:pt x="391" y="328"/>
                  <a:pt x="399" y="230"/>
                  <a:pt x="350" y="160"/>
                </a:cubicBezTo>
                <a:cubicBezTo>
                  <a:pt x="405" y="105"/>
                  <a:pt x="405" y="105"/>
                  <a:pt x="405" y="105"/>
                </a:cubicBezTo>
                <a:cubicBezTo>
                  <a:pt x="405" y="145"/>
                  <a:pt x="405" y="145"/>
                  <a:pt x="405" y="145"/>
                </a:cubicBezTo>
                <a:cubicBezTo>
                  <a:pt x="405" y="162"/>
                  <a:pt x="419" y="175"/>
                  <a:pt x="436" y="175"/>
                </a:cubicBezTo>
                <a:cubicBezTo>
                  <a:pt x="452" y="175"/>
                  <a:pt x="466" y="162"/>
                  <a:pt x="466" y="145"/>
                </a:cubicBezTo>
                <a:cubicBezTo>
                  <a:pt x="466" y="32"/>
                  <a:pt x="466" y="32"/>
                  <a:pt x="466" y="32"/>
                </a:cubicBezTo>
                <a:cubicBezTo>
                  <a:pt x="466" y="24"/>
                  <a:pt x="463" y="16"/>
                  <a:pt x="457" y="10"/>
                </a:cubicBezTo>
                <a:close/>
                <a:moveTo>
                  <a:pt x="285" y="348"/>
                </a:moveTo>
                <a:cubicBezTo>
                  <a:pt x="240" y="394"/>
                  <a:pt x="160" y="394"/>
                  <a:pt x="114" y="348"/>
                </a:cubicBezTo>
                <a:cubicBezTo>
                  <a:pt x="67" y="301"/>
                  <a:pt x="67" y="224"/>
                  <a:pt x="114" y="177"/>
                </a:cubicBezTo>
                <a:cubicBezTo>
                  <a:pt x="137" y="154"/>
                  <a:pt x="167" y="141"/>
                  <a:pt x="200" y="141"/>
                </a:cubicBezTo>
                <a:cubicBezTo>
                  <a:pt x="232" y="141"/>
                  <a:pt x="262" y="154"/>
                  <a:pt x="285" y="177"/>
                </a:cubicBezTo>
                <a:cubicBezTo>
                  <a:pt x="333" y="224"/>
                  <a:pt x="333" y="301"/>
                  <a:pt x="285" y="348"/>
                </a:cubicBezTo>
                <a:close/>
                <a:moveTo>
                  <a:pt x="285" y="348"/>
                </a:moveTo>
                <a:cubicBezTo>
                  <a:pt x="285" y="348"/>
                  <a:pt x="285" y="348"/>
                  <a:pt x="285" y="34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4810528" y="4558892"/>
            <a:ext cx="415596" cy="620292"/>
          </a:xfrm>
          <a:custGeom>
            <a:avLst/>
            <a:gdLst/>
            <a:ahLst/>
            <a:cxnLst>
              <a:cxn ang="0">
                <a:pos x="183" y="0"/>
              </a:cxn>
              <a:cxn ang="0">
                <a:pos x="0" y="183"/>
              </a:cxn>
              <a:cxn ang="0">
                <a:pos x="149" y="362"/>
              </a:cxn>
              <a:cxn ang="0">
                <a:pos x="149" y="417"/>
              </a:cxn>
              <a:cxn ang="0">
                <a:pos x="101" y="417"/>
              </a:cxn>
              <a:cxn ang="0">
                <a:pos x="71" y="447"/>
              </a:cxn>
              <a:cxn ang="0">
                <a:pos x="101" y="478"/>
              </a:cxn>
              <a:cxn ang="0">
                <a:pos x="149" y="478"/>
              </a:cxn>
              <a:cxn ang="0">
                <a:pos x="149" y="512"/>
              </a:cxn>
              <a:cxn ang="0">
                <a:pos x="180" y="543"/>
              </a:cxn>
              <a:cxn ang="0">
                <a:pos x="210" y="512"/>
              </a:cxn>
              <a:cxn ang="0">
                <a:pos x="210" y="478"/>
              </a:cxn>
              <a:cxn ang="0">
                <a:pos x="260" y="478"/>
              </a:cxn>
              <a:cxn ang="0">
                <a:pos x="291" y="447"/>
              </a:cxn>
              <a:cxn ang="0">
                <a:pos x="260" y="417"/>
              </a:cxn>
              <a:cxn ang="0">
                <a:pos x="210" y="417"/>
              </a:cxn>
              <a:cxn ang="0">
                <a:pos x="210" y="363"/>
              </a:cxn>
              <a:cxn ang="0">
                <a:pos x="365" y="183"/>
              </a:cxn>
              <a:cxn ang="0">
                <a:pos x="183" y="0"/>
              </a:cxn>
              <a:cxn ang="0">
                <a:pos x="183" y="304"/>
              </a:cxn>
              <a:cxn ang="0">
                <a:pos x="62" y="183"/>
              </a:cxn>
              <a:cxn ang="0">
                <a:pos x="183" y="61"/>
              </a:cxn>
              <a:cxn ang="0">
                <a:pos x="304" y="183"/>
              </a:cxn>
              <a:cxn ang="0">
                <a:pos x="183" y="304"/>
              </a:cxn>
              <a:cxn ang="0">
                <a:pos x="183" y="304"/>
              </a:cxn>
              <a:cxn ang="0">
                <a:pos x="183" y="304"/>
              </a:cxn>
            </a:cxnLst>
            <a:rect l="0" t="0" r="r" b="b"/>
            <a:pathLst>
              <a:path w="365" h="543">
                <a:moveTo>
                  <a:pt x="183" y="0"/>
                </a:moveTo>
                <a:cubicBezTo>
                  <a:pt x="82" y="0"/>
                  <a:pt x="0" y="82"/>
                  <a:pt x="0" y="183"/>
                </a:cubicBezTo>
                <a:cubicBezTo>
                  <a:pt x="0" y="272"/>
                  <a:pt x="65" y="346"/>
                  <a:pt x="149" y="362"/>
                </a:cubicBezTo>
                <a:cubicBezTo>
                  <a:pt x="149" y="417"/>
                  <a:pt x="149" y="417"/>
                  <a:pt x="149" y="417"/>
                </a:cubicBezTo>
                <a:cubicBezTo>
                  <a:pt x="101" y="417"/>
                  <a:pt x="101" y="417"/>
                  <a:pt x="101" y="417"/>
                </a:cubicBezTo>
                <a:cubicBezTo>
                  <a:pt x="84" y="417"/>
                  <a:pt x="71" y="431"/>
                  <a:pt x="71" y="447"/>
                </a:cubicBezTo>
                <a:cubicBezTo>
                  <a:pt x="71" y="464"/>
                  <a:pt x="84" y="478"/>
                  <a:pt x="101" y="478"/>
                </a:cubicBezTo>
                <a:cubicBezTo>
                  <a:pt x="149" y="478"/>
                  <a:pt x="149" y="478"/>
                  <a:pt x="149" y="478"/>
                </a:cubicBezTo>
                <a:cubicBezTo>
                  <a:pt x="149" y="512"/>
                  <a:pt x="149" y="512"/>
                  <a:pt x="149" y="512"/>
                </a:cubicBezTo>
                <a:cubicBezTo>
                  <a:pt x="149" y="529"/>
                  <a:pt x="163" y="543"/>
                  <a:pt x="180" y="543"/>
                </a:cubicBezTo>
                <a:cubicBezTo>
                  <a:pt x="197" y="543"/>
                  <a:pt x="210" y="529"/>
                  <a:pt x="210" y="512"/>
                </a:cubicBezTo>
                <a:cubicBezTo>
                  <a:pt x="210" y="478"/>
                  <a:pt x="210" y="478"/>
                  <a:pt x="210" y="478"/>
                </a:cubicBezTo>
                <a:cubicBezTo>
                  <a:pt x="260" y="478"/>
                  <a:pt x="260" y="478"/>
                  <a:pt x="260" y="478"/>
                </a:cubicBezTo>
                <a:cubicBezTo>
                  <a:pt x="277" y="478"/>
                  <a:pt x="291" y="464"/>
                  <a:pt x="291" y="447"/>
                </a:cubicBezTo>
                <a:cubicBezTo>
                  <a:pt x="291" y="430"/>
                  <a:pt x="277" y="417"/>
                  <a:pt x="260" y="417"/>
                </a:cubicBezTo>
                <a:cubicBezTo>
                  <a:pt x="210" y="417"/>
                  <a:pt x="210" y="417"/>
                  <a:pt x="210" y="417"/>
                </a:cubicBezTo>
                <a:cubicBezTo>
                  <a:pt x="210" y="363"/>
                  <a:pt x="210" y="363"/>
                  <a:pt x="210" y="363"/>
                </a:cubicBezTo>
                <a:cubicBezTo>
                  <a:pt x="298" y="349"/>
                  <a:pt x="365" y="274"/>
                  <a:pt x="365" y="183"/>
                </a:cubicBezTo>
                <a:cubicBezTo>
                  <a:pt x="365" y="82"/>
                  <a:pt x="283" y="0"/>
                  <a:pt x="183" y="0"/>
                </a:cubicBezTo>
                <a:close/>
                <a:moveTo>
                  <a:pt x="183" y="304"/>
                </a:moveTo>
                <a:cubicBezTo>
                  <a:pt x="116" y="304"/>
                  <a:pt x="62" y="249"/>
                  <a:pt x="62" y="183"/>
                </a:cubicBezTo>
                <a:cubicBezTo>
                  <a:pt x="62" y="116"/>
                  <a:pt x="116" y="61"/>
                  <a:pt x="183" y="61"/>
                </a:cubicBezTo>
                <a:cubicBezTo>
                  <a:pt x="250" y="61"/>
                  <a:pt x="304" y="116"/>
                  <a:pt x="304" y="183"/>
                </a:cubicBezTo>
                <a:cubicBezTo>
                  <a:pt x="304" y="249"/>
                  <a:pt x="250" y="304"/>
                  <a:pt x="183" y="304"/>
                </a:cubicBezTo>
                <a:close/>
                <a:moveTo>
                  <a:pt x="183" y="304"/>
                </a:moveTo>
                <a:cubicBezTo>
                  <a:pt x="183" y="304"/>
                  <a:pt x="183" y="304"/>
                  <a:pt x="183" y="304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40" name="等腰三角形 39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平行四边形 42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5232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8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80"/>
                            </p:stCondLst>
                            <p:childTnLst>
                              <p:par>
                                <p:cTn id="3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8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80"/>
                            </p:stCondLst>
                            <p:childTnLst>
                              <p:par>
                                <p:cTn id="4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80"/>
                            </p:stCondLst>
                            <p:childTnLst>
                              <p:par>
                                <p:cTn id="5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8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8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80"/>
                            </p:stCondLst>
                            <p:childTnLst>
                              <p:par>
                                <p:cTn id="7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8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480"/>
                            </p:stCondLst>
                            <p:childTnLst>
                              <p:par>
                                <p:cTn id="8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480"/>
                            </p:stCondLst>
                            <p:childTnLst>
                              <p:par>
                                <p:cTn id="9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1" grpId="0"/>
      <p:bldP spid="22" grpId="0"/>
      <p:bldP spid="36" grpId="0" animBg="1"/>
      <p:bldP spid="37" grpId="0" animBg="1"/>
      <p:bldP spid="1029" grpId="0" animBg="1"/>
      <p:bldP spid="1030" grpId="0" animBg="1"/>
      <p:bldP spid="44" grpId="0"/>
      <p:bldP spid="4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39733" y="2236764"/>
            <a:ext cx="3000210" cy="300021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36420" y="2236764"/>
            <a:ext cx="3000210" cy="300021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33108" y="2236764"/>
            <a:ext cx="3000210" cy="300021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20" name="组合 29"/>
          <p:cNvGrpSpPr>
            <a:grpSpLocks/>
          </p:cNvGrpSpPr>
          <p:nvPr/>
        </p:nvGrpSpPr>
        <p:grpSpPr bwMode="auto">
          <a:xfrm>
            <a:off x="3493900" y="2334985"/>
            <a:ext cx="662992" cy="66522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Helvetica" panose="020B0604020202020204" pitchFamily="34" charset="0"/>
                </a:rPr>
                <a:t>01</a:t>
              </a:r>
              <a:endParaRPr lang="zh-CN" altLang="en-US" sz="1828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7244168" y="2334985"/>
            <a:ext cx="662992" cy="66522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Helvetica" panose="020B0604020202020204" pitchFamily="34" charset="0"/>
                </a:rPr>
                <a:t>02</a:t>
              </a:r>
              <a:endParaRPr lang="zh-CN" altLang="en-US" sz="1828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31"/>
          <p:cNvGrpSpPr>
            <a:grpSpLocks/>
          </p:cNvGrpSpPr>
          <p:nvPr/>
        </p:nvGrpSpPr>
        <p:grpSpPr bwMode="auto">
          <a:xfrm>
            <a:off x="11048000" y="2334985"/>
            <a:ext cx="662992" cy="66522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80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Helvetica" panose="020B0604020202020204" pitchFamily="34" charset="0"/>
                </a:rPr>
                <a:t>03</a:t>
              </a:r>
              <a:endParaRPr lang="zh-CN" altLang="en-US" sz="1828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677695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1677695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5478170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5478170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9069095" y="578066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9069095" y="545993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2" name="等腰三角形 21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75541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2" grpId="0"/>
      <p:bldP spid="33" grpId="0"/>
      <p:bldP spid="34" grpId="0"/>
      <p:bldP spid="35" grpId="0"/>
      <p:bldP spid="36" grpId="0"/>
      <p:bldP spid="37" grpId="0"/>
      <p:bldP spid="31" grpId="0"/>
      <p:bldP spid="3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767340" y="2752229"/>
            <a:ext cx="997248" cy="997248"/>
            <a:chOff x="2485261" y="1052590"/>
            <a:chExt cx="604874" cy="604874"/>
          </a:xfrm>
        </p:grpSpPr>
        <p:grpSp>
          <p:nvGrpSpPr>
            <p:cNvPr id="6" name="Group 21"/>
            <p:cNvGrpSpPr/>
            <p:nvPr/>
          </p:nvGrpSpPr>
          <p:grpSpPr>
            <a:xfrm>
              <a:off x="2573119" y="1163222"/>
              <a:ext cx="429158" cy="383610"/>
              <a:chOff x="654724" y="1637314"/>
              <a:chExt cx="1229523" cy="1099028"/>
            </a:xfrm>
            <a:solidFill>
              <a:schemeClr val="accent1"/>
            </a:solidFill>
          </p:grpSpPr>
          <p:sp>
            <p:nvSpPr>
              <p:cNvPr id="10" name="Freeform 94"/>
              <p:cNvSpPr>
                <a:spLocks/>
              </p:cNvSpPr>
              <p:nvPr/>
            </p:nvSpPr>
            <p:spPr bwMode="auto">
              <a:xfrm>
                <a:off x="1022259" y="1825274"/>
                <a:ext cx="452541" cy="328032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95"/>
              <p:cNvSpPr>
                <a:spLocks/>
              </p:cNvSpPr>
              <p:nvPr/>
            </p:nvSpPr>
            <p:spPr bwMode="auto">
              <a:xfrm>
                <a:off x="654724" y="1637314"/>
                <a:ext cx="1229523" cy="1099028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Sev01"/>
            <p:cNvSpPr>
              <a:spLocks noChangeAspect="1"/>
            </p:cNvSpPr>
            <p:nvPr/>
          </p:nvSpPr>
          <p:spPr>
            <a:xfrm>
              <a:off x="2485261" y="1052590"/>
              <a:ext cx="604874" cy="60487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3357548" y="3250823"/>
            <a:ext cx="140681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3136012" y="2655481"/>
            <a:ext cx="1190750" cy="1190750"/>
            <a:chOff x="1688904" y="1134544"/>
            <a:chExt cx="1097279" cy="1097279"/>
          </a:xfrm>
        </p:grpSpPr>
        <p:sp>
          <p:nvSpPr>
            <p:cNvPr id="22" name="Arc 21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1771799" y="2516889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771799" y="3115655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771799" y="3704077"/>
            <a:ext cx="1585725" cy="304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7009500" y="4657619"/>
            <a:ext cx="997248" cy="997248"/>
            <a:chOff x="4514393" y="2768994"/>
            <a:chExt cx="918966" cy="918966"/>
          </a:xfrm>
        </p:grpSpPr>
        <p:sp>
          <p:nvSpPr>
            <p:cNvPr id="17" name="Sev01"/>
            <p:cNvSpPr>
              <a:spLocks noChangeAspect="1"/>
            </p:cNvSpPr>
            <p:nvPr/>
          </p:nvSpPr>
          <p:spPr>
            <a:xfrm>
              <a:off x="4514393" y="2768994"/>
              <a:ext cx="918966" cy="91896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4796564" y="2995576"/>
              <a:ext cx="354624" cy="465803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94" y="6"/>
                </a:cxn>
                <a:cxn ang="0">
                  <a:pos x="83" y="0"/>
                </a:cxn>
                <a:cxn ang="0">
                  <a:pos x="68" y="0"/>
                </a:cxn>
                <a:cxn ang="0">
                  <a:pos x="50" y="3"/>
                </a:cxn>
                <a:cxn ang="0">
                  <a:pos x="32" y="0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0" y="21"/>
                </a:cxn>
                <a:cxn ang="0">
                  <a:pos x="7" y="57"/>
                </a:cxn>
                <a:cxn ang="0">
                  <a:pos x="12" y="81"/>
                </a:cxn>
                <a:cxn ang="0">
                  <a:pos x="21" y="126"/>
                </a:cxn>
                <a:cxn ang="0">
                  <a:pos x="32" y="125"/>
                </a:cxn>
                <a:cxn ang="0">
                  <a:pos x="50" y="64"/>
                </a:cxn>
                <a:cxn ang="0">
                  <a:pos x="68" y="125"/>
                </a:cxn>
                <a:cxn ang="0">
                  <a:pos x="79" y="126"/>
                </a:cxn>
                <a:cxn ang="0">
                  <a:pos x="88" y="81"/>
                </a:cxn>
                <a:cxn ang="0">
                  <a:pos x="93" y="57"/>
                </a:cxn>
                <a:cxn ang="0">
                  <a:pos x="99" y="21"/>
                </a:cxn>
              </a:cxnLst>
              <a:rect l="0" t="0" r="r" b="b"/>
              <a:pathLst>
                <a:path w="100" h="131">
                  <a:moveTo>
                    <a:pt x="99" y="21"/>
                  </a:moveTo>
                  <a:cubicBezTo>
                    <a:pt x="99" y="16"/>
                    <a:pt x="96" y="9"/>
                    <a:pt x="94" y="6"/>
                  </a:cubicBezTo>
                  <a:cubicBezTo>
                    <a:pt x="91" y="3"/>
                    <a:pt x="86" y="1"/>
                    <a:pt x="83" y="0"/>
                  </a:cubicBezTo>
                  <a:cubicBezTo>
                    <a:pt x="80" y="0"/>
                    <a:pt x="73" y="0"/>
                    <a:pt x="68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0" y="0"/>
                    <a:pt x="17" y="0"/>
                  </a:cubicBezTo>
                  <a:cubicBezTo>
                    <a:pt x="13" y="1"/>
                    <a:pt x="9" y="3"/>
                    <a:pt x="6" y="6"/>
                  </a:cubicBezTo>
                  <a:cubicBezTo>
                    <a:pt x="4" y="9"/>
                    <a:pt x="1" y="16"/>
                    <a:pt x="0" y="21"/>
                  </a:cubicBezTo>
                  <a:cubicBezTo>
                    <a:pt x="0" y="30"/>
                    <a:pt x="1" y="44"/>
                    <a:pt x="7" y="57"/>
                  </a:cubicBezTo>
                  <a:cubicBezTo>
                    <a:pt x="7" y="57"/>
                    <a:pt x="12" y="67"/>
                    <a:pt x="12" y="81"/>
                  </a:cubicBezTo>
                  <a:cubicBezTo>
                    <a:pt x="12" y="92"/>
                    <a:pt x="16" y="116"/>
                    <a:pt x="21" y="126"/>
                  </a:cubicBezTo>
                  <a:cubicBezTo>
                    <a:pt x="23" y="131"/>
                    <a:pt x="30" y="130"/>
                    <a:pt x="32" y="125"/>
                  </a:cubicBezTo>
                  <a:cubicBezTo>
                    <a:pt x="37" y="108"/>
                    <a:pt x="40" y="64"/>
                    <a:pt x="50" y="64"/>
                  </a:cubicBezTo>
                  <a:cubicBezTo>
                    <a:pt x="59" y="64"/>
                    <a:pt x="63" y="108"/>
                    <a:pt x="68" y="125"/>
                  </a:cubicBezTo>
                  <a:cubicBezTo>
                    <a:pt x="69" y="130"/>
                    <a:pt x="76" y="131"/>
                    <a:pt x="79" y="126"/>
                  </a:cubicBezTo>
                  <a:cubicBezTo>
                    <a:pt x="84" y="116"/>
                    <a:pt x="88" y="92"/>
                    <a:pt x="88" y="81"/>
                  </a:cubicBezTo>
                  <a:cubicBezTo>
                    <a:pt x="88" y="67"/>
                    <a:pt x="93" y="57"/>
                    <a:pt x="93" y="57"/>
                  </a:cubicBezTo>
                  <a:cubicBezTo>
                    <a:pt x="99" y="44"/>
                    <a:pt x="100" y="30"/>
                    <a:pt x="99" y="21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009500" y="2759791"/>
            <a:ext cx="997248" cy="997248"/>
            <a:chOff x="4514393" y="1491454"/>
            <a:chExt cx="918966" cy="918966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4747684" y="1641361"/>
              <a:ext cx="452384" cy="619153"/>
            </a:xfrm>
            <a:custGeom>
              <a:avLst/>
              <a:gdLst/>
              <a:ahLst/>
              <a:cxnLst>
                <a:cxn ang="0">
                  <a:pos x="119" y="32"/>
                </a:cxn>
                <a:cxn ang="0">
                  <a:pos x="85" y="6"/>
                </a:cxn>
                <a:cxn ang="0">
                  <a:pos x="24" y="17"/>
                </a:cxn>
                <a:cxn ang="0">
                  <a:pos x="7" y="81"/>
                </a:cxn>
                <a:cxn ang="0">
                  <a:pos x="10" y="83"/>
                </a:cxn>
                <a:cxn ang="0">
                  <a:pos x="13" y="80"/>
                </a:cxn>
                <a:cxn ang="0">
                  <a:pos x="28" y="21"/>
                </a:cxn>
                <a:cxn ang="0">
                  <a:pos x="84" y="12"/>
                </a:cxn>
                <a:cxn ang="0">
                  <a:pos x="113" y="35"/>
                </a:cxn>
                <a:cxn ang="0">
                  <a:pos x="102" y="106"/>
                </a:cxn>
                <a:cxn ang="0">
                  <a:pos x="94" y="127"/>
                </a:cxn>
                <a:cxn ang="0">
                  <a:pos x="83" y="157"/>
                </a:cxn>
                <a:cxn ang="0">
                  <a:pos x="54" y="168"/>
                </a:cxn>
                <a:cxn ang="0">
                  <a:pos x="29" y="151"/>
                </a:cxn>
                <a:cxn ang="0">
                  <a:pos x="21" y="115"/>
                </a:cxn>
                <a:cxn ang="0">
                  <a:pos x="36" y="113"/>
                </a:cxn>
                <a:cxn ang="0">
                  <a:pos x="40" y="123"/>
                </a:cxn>
                <a:cxn ang="0">
                  <a:pos x="52" y="141"/>
                </a:cxn>
                <a:cxn ang="0">
                  <a:pos x="67" y="135"/>
                </a:cxn>
                <a:cxn ang="0">
                  <a:pos x="62" y="110"/>
                </a:cxn>
                <a:cxn ang="0">
                  <a:pos x="74" y="77"/>
                </a:cxn>
                <a:cxn ang="0">
                  <a:pos x="58" y="67"/>
                </a:cxn>
                <a:cxn ang="0">
                  <a:pos x="57" y="67"/>
                </a:cxn>
                <a:cxn ang="0">
                  <a:pos x="41" y="77"/>
                </a:cxn>
                <a:cxn ang="0">
                  <a:pos x="40" y="47"/>
                </a:cxn>
                <a:cxn ang="0">
                  <a:pos x="53" y="36"/>
                </a:cxn>
                <a:cxn ang="0">
                  <a:pos x="84" y="42"/>
                </a:cxn>
                <a:cxn ang="0">
                  <a:pos x="90" y="79"/>
                </a:cxn>
                <a:cxn ang="0">
                  <a:pos x="92" y="83"/>
                </a:cxn>
                <a:cxn ang="0">
                  <a:pos x="96" y="80"/>
                </a:cxn>
                <a:cxn ang="0">
                  <a:pos x="89" y="37"/>
                </a:cxn>
                <a:cxn ang="0">
                  <a:pos x="52" y="30"/>
                </a:cxn>
                <a:cxn ang="0">
                  <a:pos x="34" y="45"/>
                </a:cxn>
                <a:cxn ang="0">
                  <a:pos x="38" y="86"/>
                </a:cxn>
                <a:cxn ang="0">
                  <a:pos x="41" y="88"/>
                </a:cxn>
                <a:cxn ang="0">
                  <a:pos x="43" y="86"/>
                </a:cxn>
                <a:cxn ang="0">
                  <a:pos x="58" y="73"/>
                </a:cxn>
                <a:cxn ang="0">
                  <a:pos x="58" y="73"/>
                </a:cxn>
                <a:cxn ang="0">
                  <a:pos x="69" y="80"/>
                </a:cxn>
                <a:cxn ang="0">
                  <a:pos x="56" y="108"/>
                </a:cxn>
                <a:cxn ang="0">
                  <a:pos x="55" y="112"/>
                </a:cxn>
                <a:cxn ang="0">
                  <a:pos x="62" y="132"/>
                </a:cxn>
                <a:cxn ang="0">
                  <a:pos x="52" y="135"/>
                </a:cxn>
                <a:cxn ang="0">
                  <a:pos x="46" y="122"/>
                </a:cxn>
                <a:cxn ang="0">
                  <a:pos x="38" y="107"/>
                </a:cxn>
                <a:cxn ang="0">
                  <a:pos x="16" y="111"/>
                </a:cxn>
                <a:cxn ang="0">
                  <a:pos x="24" y="154"/>
                </a:cxn>
                <a:cxn ang="0">
                  <a:pos x="54" y="175"/>
                </a:cxn>
                <a:cxn ang="0">
                  <a:pos x="57" y="175"/>
                </a:cxn>
                <a:cxn ang="0">
                  <a:pos x="89" y="159"/>
                </a:cxn>
                <a:cxn ang="0">
                  <a:pos x="100" y="129"/>
                </a:cxn>
                <a:cxn ang="0">
                  <a:pos x="107" y="109"/>
                </a:cxn>
                <a:cxn ang="0">
                  <a:pos x="119" y="32"/>
                </a:cxn>
              </a:cxnLst>
              <a:rect l="0" t="0" r="r" b="b"/>
              <a:pathLst>
                <a:path w="128" h="175">
                  <a:moveTo>
                    <a:pt x="119" y="32"/>
                  </a:moveTo>
                  <a:cubicBezTo>
                    <a:pt x="111" y="16"/>
                    <a:pt x="97" y="8"/>
                    <a:pt x="85" y="6"/>
                  </a:cubicBezTo>
                  <a:cubicBezTo>
                    <a:pt x="58" y="0"/>
                    <a:pt x="37" y="4"/>
                    <a:pt x="24" y="17"/>
                  </a:cubicBezTo>
                  <a:cubicBezTo>
                    <a:pt x="0" y="39"/>
                    <a:pt x="6" y="79"/>
                    <a:pt x="7" y="81"/>
                  </a:cubicBezTo>
                  <a:cubicBezTo>
                    <a:pt x="7" y="82"/>
                    <a:pt x="8" y="83"/>
                    <a:pt x="10" y="83"/>
                  </a:cubicBezTo>
                  <a:cubicBezTo>
                    <a:pt x="12" y="83"/>
                    <a:pt x="13" y="81"/>
                    <a:pt x="13" y="80"/>
                  </a:cubicBezTo>
                  <a:cubicBezTo>
                    <a:pt x="13" y="79"/>
                    <a:pt x="7" y="41"/>
                    <a:pt x="28" y="21"/>
                  </a:cubicBezTo>
                  <a:cubicBezTo>
                    <a:pt x="40" y="10"/>
                    <a:pt x="59" y="6"/>
                    <a:pt x="84" y="12"/>
                  </a:cubicBezTo>
                  <a:cubicBezTo>
                    <a:pt x="94" y="14"/>
                    <a:pt x="107" y="21"/>
                    <a:pt x="113" y="35"/>
                  </a:cubicBezTo>
                  <a:cubicBezTo>
                    <a:pt x="121" y="52"/>
                    <a:pt x="117" y="77"/>
                    <a:pt x="102" y="106"/>
                  </a:cubicBezTo>
                  <a:cubicBezTo>
                    <a:pt x="97" y="114"/>
                    <a:pt x="96" y="120"/>
                    <a:pt x="94" y="127"/>
                  </a:cubicBezTo>
                  <a:cubicBezTo>
                    <a:pt x="92" y="135"/>
                    <a:pt x="90" y="144"/>
                    <a:pt x="83" y="157"/>
                  </a:cubicBezTo>
                  <a:cubicBezTo>
                    <a:pt x="80" y="164"/>
                    <a:pt x="67" y="169"/>
                    <a:pt x="54" y="168"/>
                  </a:cubicBezTo>
                  <a:cubicBezTo>
                    <a:pt x="48" y="168"/>
                    <a:pt x="34" y="166"/>
                    <a:pt x="29" y="151"/>
                  </a:cubicBezTo>
                  <a:cubicBezTo>
                    <a:pt x="23" y="141"/>
                    <a:pt x="16" y="122"/>
                    <a:pt x="21" y="115"/>
                  </a:cubicBezTo>
                  <a:cubicBezTo>
                    <a:pt x="24" y="111"/>
                    <a:pt x="31" y="112"/>
                    <a:pt x="36" y="113"/>
                  </a:cubicBezTo>
                  <a:cubicBezTo>
                    <a:pt x="38" y="114"/>
                    <a:pt x="39" y="120"/>
                    <a:pt x="40" y="123"/>
                  </a:cubicBezTo>
                  <a:cubicBezTo>
                    <a:pt x="43" y="132"/>
                    <a:pt x="45" y="141"/>
                    <a:pt x="52" y="141"/>
                  </a:cubicBezTo>
                  <a:cubicBezTo>
                    <a:pt x="53" y="141"/>
                    <a:pt x="63" y="142"/>
                    <a:pt x="67" y="135"/>
                  </a:cubicBezTo>
                  <a:cubicBezTo>
                    <a:pt x="70" y="129"/>
                    <a:pt x="69" y="121"/>
                    <a:pt x="62" y="110"/>
                  </a:cubicBezTo>
                  <a:cubicBezTo>
                    <a:pt x="67" y="105"/>
                    <a:pt x="81" y="90"/>
                    <a:pt x="74" y="77"/>
                  </a:cubicBezTo>
                  <a:cubicBezTo>
                    <a:pt x="72" y="73"/>
                    <a:pt x="66" y="67"/>
                    <a:pt x="58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3" y="67"/>
                    <a:pt x="47" y="69"/>
                    <a:pt x="41" y="77"/>
                  </a:cubicBezTo>
                  <a:cubicBezTo>
                    <a:pt x="39" y="70"/>
                    <a:pt x="36" y="57"/>
                    <a:pt x="40" y="47"/>
                  </a:cubicBezTo>
                  <a:cubicBezTo>
                    <a:pt x="42" y="42"/>
                    <a:pt x="47" y="38"/>
                    <a:pt x="53" y="36"/>
                  </a:cubicBezTo>
                  <a:cubicBezTo>
                    <a:pt x="58" y="34"/>
                    <a:pt x="75" y="33"/>
                    <a:pt x="84" y="42"/>
                  </a:cubicBezTo>
                  <a:cubicBezTo>
                    <a:pt x="92" y="49"/>
                    <a:pt x="94" y="61"/>
                    <a:pt x="90" y="79"/>
                  </a:cubicBezTo>
                  <a:cubicBezTo>
                    <a:pt x="89" y="81"/>
                    <a:pt x="90" y="82"/>
                    <a:pt x="92" y="83"/>
                  </a:cubicBezTo>
                  <a:cubicBezTo>
                    <a:pt x="94" y="83"/>
                    <a:pt x="95" y="82"/>
                    <a:pt x="96" y="80"/>
                  </a:cubicBezTo>
                  <a:cubicBezTo>
                    <a:pt x="100" y="61"/>
                    <a:pt x="98" y="46"/>
                    <a:pt x="89" y="37"/>
                  </a:cubicBezTo>
                  <a:cubicBezTo>
                    <a:pt x="76" y="26"/>
                    <a:pt x="56" y="29"/>
                    <a:pt x="52" y="30"/>
                  </a:cubicBezTo>
                  <a:cubicBezTo>
                    <a:pt x="43" y="33"/>
                    <a:pt x="38" y="38"/>
                    <a:pt x="34" y="45"/>
                  </a:cubicBezTo>
                  <a:cubicBezTo>
                    <a:pt x="27" y="62"/>
                    <a:pt x="37" y="85"/>
                    <a:pt x="38" y="86"/>
                  </a:cubicBezTo>
                  <a:cubicBezTo>
                    <a:pt x="38" y="87"/>
                    <a:pt x="39" y="88"/>
                    <a:pt x="41" y="88"/>
                  </a:cubicBezTo>
                  <a:cubicBezTo>
                    <a:pt x="42" y="88"/>
                    <a:pt x="43" y="87"/>
                    <a:pt x="43" y="86"/>
                  </a:cubicBezTo>
                  <a:cubicBezTo>
                    <a:pt x="47" y="78"/>
                    <a:pt x="52" y="74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3" y="73"/>
                    <a:pt x="68" y="77"/>
                    <a:pt x="69" y="80"/>
                  </a:cubicBezTo>
                  <a:cubicBezTo>
                    <a:pt x="74" y="89"/>
                    <a:pt x="61" y="103"/>
                    <a:pt x="56" y="108"/>
                  </a:cubicBezTo>
                  <a:cubicBezTo>
                    <a:pt x="55" y="109"/>
                    <a:pt x="54" y="110"/>
                    <a:pt x="55" y="112"/>
                  </a:cubicBezTo>
                  <a:cubicBezTo>
                    <a:pt x="64" y="124"/>
                    <a:pt x="63" y="130"/>
                    <a:pt x="62" y="132"/>
                  </a:cubicBezTo>
                  <a:cubicBezTo>
                    <a:pt x="60" y="135"/>
                    <a:pt x="53" y="135"/>
                    <a:pt x="52" y="135"/>
                  </a:cubicBezTo>
                  <a:cubicBezTo>
                    <a:pt x="50" y="135"/>
                    <a:pt x="47" y="127"/>
                    <a:pt x="46" y="122"/>
                  </a:cubicBezTo>
                  <a:cubicBezTo>
                    <a:pt x="44" y="114"/>
                    <a:pt x="43" y="108"/>
                    <a:pt x="38" y="107"/>
                  </a:cubicBezTo>
                  <a:cubicBezTo>
                    <a:pt x="27" y="105"/>
                    <a:pt x="20" y="106"/>
                    <a:pt x="16" y="111"/>
                  </a:cubicBezTo>
                  <a:cubicBezTo>
                    <a:pt x="7" y="123"/>
                    <a:pt x="22" y="151"/>
                    <a:pt x="24" y="154"/>
                  </a:cubicBezTo>
                  <a:cubicBezTo>
                    <a:pt x="28" y="166"/>
                    <a:pt x="39" y="174"/>
                    <a:pt x="54" y="175"/>
                  </a:cubicBezTo>
                  <a:cubicBezTo>
                    <a:pt x="55" y="175"/>
                    <a:pt x="56" y="175"/>
                    <a:pt x="57" y="175"/>
                  </a:cubicBezTo>
                  <a:cubicBezTo>
                    <a:pt x="71" y="175"/>
                    <a:pt x="84" y="169"/>
                    <a:pt x="89" y="159"/>
                  </a:cubicBezTo>
                  <a:cubicBezTo>
                    <a:pt x="96" y="146"/>
                    <a:pt x="98" y="137"/>
                    <a:pt x="100" y="129"/>
                  </a:cubicBezTo>
                  <a:cubicBezTo>
                    <a:pt x="102" y="122"/>
                    <a:pt x="103" y="116"/>
                    <a:pt x="107" y="109"/>
                  </a:cubicBezTo>
                  <a:cubicBezTo>
                    <a:pt x="124" y="78"/>
                    <a:pt x="128" y="52"/>
                    <a:pt x="119" y="32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Sev01"/>
            <p:cNvSpPr>
              <a:spLocks noChangeAspect="1"/>
            </p:cNvSpPr>
            <p:nvPr/>
          </p:nvSpPr>
          <p:spPr>
            <a:xfrm>
              <a:off x="4514393" y="1491454"/>
              <a:ext cx="918966" cy="91896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357548" y="5123605"/>
            <a:ext cx="1406814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3136012" y="4528260"/>
            <a:ext cx="1190750" cy="1190750"/>
            <a:chOff x="1688904" y="1134544"/>
            <a:chExt cx="1097279" cy="1097279"/>
          </a:xfrm>
        </p:grpSpPr>
        <p:sp>
          <p:nvSpPr>
            <p:cNvPr id="68" name="Arc 67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ounded Rectangle 70"/>
          <p:cNvSpPr/>
          <p:nvPr/>
        </p:nvSpPr>
        <p:spPr>
          <a:xfrm>
            <a:off x="1771799" y="4389669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771799" y="4988436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771799" y="5576860"/>
            <a:ext cx="1585725" cy="30465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4764362" y="4634872"/>
            <a:ext cx="997248" cy="997248"/>
            <a:chOff x="5954568" y="1997676"/>
            <a:chExt cx="918966" cy="918966"/>
          </a:xfrm>
        </p:grpSpPr>
        <p:sp>
          <p:nvSpPr>
            <p:cNvPr id="75" name="Sev01"/>
            <p:cNvSpPr>
              <a:spLocks noChangeAspect="1"/>
            </p:cNvSpPr>
            <p:nvPr/>
          </p:nvSpPr>
          <p:spPr>
            <a:xfrm>
              <a:off x="5954568" y="1997676"/>
              <a:ext cx="918966" cy="91896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434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6123643" y="2266429"/>
              <a:ext cx="580816" cy="381460"/>
            </a:xfrm>
            <a:custGeom>
              <a:avLst/>
              <a:gdLst/>
              <a:ahLst/>
              <a:cxnLst>
                <a:cxn ang="0">
                  <a:pos x="82" y="26"/>
                </a:cxn>
                <a:cxn ang="0">
                  <a:pos x="0" y="67"/>
                </a:cxn>
                <a:cxn ang="0">
                  <a:pos x="82" y="108"/>
                </a:cxn>
                <a:cxn ang="0">
                  <a:pos x="164" y="67"/>
                </a:cxn>
                <a:cxn ang="0">
                  <a:pos x="82" y="26"/>
                </a:cxn>
                <a:cxn ang="0">
                  <a:pos x="72" y="47"/>
                </a:cxn>
                <a:cxn ang="0">
                  <a:pos x="82" y="57"/>
                </a:cxn>
                <a:cxn ang="0">
                  <a:pos x="72" y="67"/>
                </a:cxn>
                <a:cxn ang="0">
                  <a:pos x="62" y="57"/>
                </a:cxn>
                <a:cxn ang="0">
                  <a:pos x="72" y="47"/>
                </a:cxn>
                <a:cxn ang="0">
                  <a:pos x="124" y="88"/>
                </a:cxn>
                <a:cxn ang="0">
                  <a:pos x="104" y="95"/>
                </a:cxn>
                <a:cxn ang="0">
                  <a:pos x="82" y="98"/>
                </a:cxn>
                <a:cxn ang="0">
                  <a:pos x="60" y="95"/>
                </a:cxn>
                <a:cxn ang="0">
                  <a:pos x="40" y="88"/>
                </a:cxn>
                <a:cxn ang="0">
                  <a:pos x="13" y="67"/>
                </a:cxn>
                <a:cxn ang="0">
                  <a:pos x="40" y="46"/>
                </a:cxn>
                <a:cxn ang="0">
                  <a:pos x="56" y="40"/>
                </a:cxn>
                <a:cxn ang="0">
                  <a:pos x="51" y="57"/>
                </a:cxn>
                <a:cxn ang="0">
                  <a:pos x="82" y="88"/>
                </a:cxn>
                <a:cxn ang="0">
                  <a:pos x="113" y="57"/>
                </a:cxn>
                <a:cxn ang="0">
                  <a:pos x="108" y="40"/>
                </a:cxn>
                <a:cxn ang="0">
                  <a:pos x="124" y="46"/>
                </a:cxn>
                <a:cxn ang="0">
                  <a:pos x="151" y="67"/>
                </a:cxn>
                <a:cxn ang="0">
                  <a:pos x="124" y="88"/>
                </a:cxn>
                <a:cxn ang="0">
                  <a:pos x="138" y="14"/>
                </a:cxn>
                <a:cxn ang="0">
                  <a:pos x="82" y="0"/>
                </a:cxn>
                <a:cxn ang="0">
                  <a:pos x="26" y="14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31" y="26"/>
                </a:cxn>
                <a:cxn ang="0">
                  <a:pos x="82" y="14"/>
                </a:cxn>
                <a:cxn ang="0">
                  <a:pos x="133" y="26"/>
                </a:cxn>
                <a:cxn ang="0">
                  <a:pos x="164" y="49"/>
                </a:cxn>
                <a:cxn ang="0">
                  <a:pos x="164" y="32"/>
                </a:cxn>
                <a:cxn ang="0">
                  <a:pos x="138" y="14"/>
                </a:cxn>
              </a:cxnLst>
              <a:rect l="0" t="0" r="r" b="b"/>
              <a:pathLst>
                <a:path w="164" h="108">
                  <a:moveTo>
                    <a:pt x="82" y="26"/>
                  </a:moveTo>
                  <a:cubicBezTo>
                    <a:pt x="49" y="26"/>
                    <a:pt x="19" y="42"/>
                    <a:pt x="0" y="67"/>
                  </a:cubicBezTo>
                  <a:cubicBezTo>
                    <a:pt x="19" y="92"/>
                    <a:pt x="49" y="108"/>
                    <a:pt x="82" y="108"/>
                  </a:cubicBezTo>
                  <a:cubicBezTo>
                    <a:pt x="116" y="108"/>
                    <a:pt x="145" y="92"/>
                    <a:pt x="164" y="67"/>
                  </a:cubicBezTo>
                  <a:cubicBezTo>
                    <a:pt x="145" y="42"/>
                    <a:pt x="116" y="26"/>
                    <a:pt x="82" y="26"/>
                  </a:cubicBezTo>
                  <a:moveTo>
                    <a:pt x="72" y="47"/>
                  </a:moveTo>
                  <a:cubicBezTo>
                    <a:pt x="77" y="47"/>
                    <a:pt x="82" y="51"/>
                    <a:pt x="82" y="57"/>
                  </a:cubicBezTo>
                  <a:cubicBezTo>
                    <a:pt x="82" y="63"/>
                    <a:pt x="77" y="67"/>
                    <a:pt x="72" y="67"/>
                  </a:cubicBezTo>
                  <a:cubicBezTo>
                    <a:pt x="66" y="67"/>
                    <a:pt x="62" y="63"/>
                    <a:pt x="62" y="57"/>
                  </a:cubicBezTo>
                  <a:cubicBezTo>
                    <a:pt x="62" y="51"/>
                    <a:pt x="66" y="47"/>
                    <a:pt x="72" y="47"/>
                  </a:cubicBezTo>
                  <a:moveTo>
                    <a:pt x="124" y="88"/>
                  </a:moveTo>
                  <a:cubicBezTo>
                    <a:pt x="118" y="91"/>
                    <a:pt x="111" y="94"/>
                    <a:pt x="104" y="95"/>
                  </a:cubicBezTo>
                  <a:cubicBezTo>
                    <a:pt x="97" y="97"/>
                    <a:pt x="89" y="98"/>
                    <a:pt x="82" y="98"/>
                  </a:cubicBezTo>
                  <a:cubicBezTo>
                    <a:pt x="75" y="98"/>
                    <a:pt x="67" y="97"/>
                    <a:pt x="60" y="95"/>
                  </a:cubicBezTo>
                  <a:cubicBezTo>
                    <a:pt x="53" y="94"/>
                    <a:pt x="46" y="91"/>
                    <a:pt x="40" y="88"/>
                  </a:cubicBezTo>
                  <a:cubicBezTo>
                    <a:pt x="30" y="83"/>
                    <a:pt x="21" y="76"/>
                    <a:pt x="13" y="67"/>
                  </a:cubicBezTo>
                  <a:cubicBezTo>
                    <a:pt x="21" y="59"/>
                    <a:pt x="30" y="52"/>
                    <a:pt x="40" y="46"/>
                  </a:cubicBezTo>
                  <a:cubicBezTo>
                    <a:pt x="45" y="44"/>
                    <a:pt x="51" y="42"/>
                    <a:pt x="56" y="40"/>
                  </a:cubicBezTo>
                  <a:cubicBezTo>
                    <a:pt x="53" y="45"/>
                    <a:pt x="51" y="51"/>
                    <a:pt x="51" y="57"/>
                  </a:cubicBezTo>
                  <a:cubicBezTo>
                    <a:pt x="51" y="74"/>
                    <a:pt x="65" y="88"/>
                    <a:pt x="82" y="88"/>
                  </a:cubicBezTo>
                  <a:cubicBezTo>
                    <a:pt x="99" y="88"/>
                    <a:pt x="113" y="74"/>
                    <a:pt x="113" y="57"/>
                  </a:cubicBezTo>
                  <a:cubicBezTo>
                    <a:pt x="113" y="51"/>
                    <a:pt x="111" y="45"/>
                    <a:pt x="108" y="40"/>
                  </a:cubicBezTo>
                  <a:cubicBezTo>
                    <a:pt x="113" y="42"/>
                    <a:pt x="119" y="44"/>
                    <a:pt x="124" y="46"/>
                  </a:cubicBezTo>
                  <a:cubicBezTo>
                    <a:pt x="134" y="52"/>
                    <a:pt x="143" y="59"/>
                    <a:pt x="151" y="67"/>
                  </a:cubicBezTo>
                  <a:cubicBezTo>
                    <a:pt x="143" y="76"/>
                    <a:pt x="134" y="83"/>
                    <a:pt x="124" y="88"/>
                  </a:cubicBezTo>
                  <a:moveTo>
                    <a:pt x="138" y="14"/>
                  </a:moveTo>
                  <a:cubicBezTo>
                    <a:pt x="121" y="5"/>
                    <a:pt x="102" y="0"/>
                    <a:pt x="82" y="0"/>
                  </a:cubicBezTo>
                  <a:cubicBezTo>
                    <a:pt x="62" y="0"/>
                    <a:pt x="44" y="5"/>
                    <a:pt x="26" y="14"/>
                  </a:cubicBezTo>
                  <a:cubicBezTo>
                    <a:pt x="17" y="19"/>
                    <a:pt x="8" y="25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0"/>
                    <a:pt x="19" y="32"/>
                    <a:pt x="31" y="26"/>
                  </a:cubicBezTo>
                  <a:cubicBezTo>
                    <a:pt x="47" y="18"/>
                    <a:pt x="64" y="14"/>
                    <a:pt x="82" y="14"/>
                  </a:cubicBezTo>
                  <a:cubicBezTo>
                    <a:pt x="100" y="14"/>
                    <a:pt x="117" y="18"/>
                    <a:pt x="133" y="26"/>
                  </a:cubicBezTo>
                  <a:cubicBezTo>
                    <a:pt x="145" y="32"/>
                    <a:pt x="155" y="40"/>
                    <a:pt x="164" y="49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56" y="25"/>
                    <a:pt x="147" y="19"/>
                    <a:pt x="138" y="14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7995401" y="3250614"/>
            <a:ext cx="1406814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 rot="10800000">
            <a:off x="8476949" y="2655272"/>
            <a:ext cx="1190750" cy="1190750"/>
            <a:chOff x="1688904" y="1134544"/>
            <a:chExt cx="1097279" cy="1097279"/>
          </a:xfrm>
        </p:grpSpPr>
        <p:sp>
          <p:nvSpPr>
            <p:cNvPr id="79" name="Arc 78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ounded Rectangle 81"/>
          <p:cNvSpPr/>
          <p:nvPr/>
        </p:nvSpPr>
        <p:spPr>
          <a:xfrm>
            <a:off x="9438731" y="2516685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9438731" y="3115451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438731" y="3703874"/>
            <a:ext cx="1599155" cy="3048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7995401" y="5143960"/>
            <a:ext cx="1406814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 rot="10800000">
            <a:off x="8476949" y="4548616"/>
            <a:ext cx="1190750" cy="1190750"/>
            <a:chOff x="1688904" y="1134544"/>
            <a:chExt cx="1097279" cy="1097279"/>
          </a:xfrm>
        </p:grpSpPr>
        <p:sp>
          <p:nvSpPr>
            <p:cNvPr id="87" name="Arc 86"/>
            <p:cNvSpPr/>
            <p:nvPr/>
          </p:nvSpPr>
          <p:spPr>
            <a:xfrm>
              <a:off x="1688904" y="1134544"/>
              <a:ext cx="1097279" cy="1097279"/>
            </a:xfrm>
            <a:prstGeom prst="arc">
              <a:avLst>
                <a:gd name="adj1" fmla="val 16200000"/>
                <a:gd name="adj2" fmla="val 5426856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1893049" y="1134544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1893049" y="2231823"/>
              <a:ext cx="348388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ounded Rectangle 89"/>
          <p:cNvSpPr/>
          <p:nvPr/>
        </p:nvSpPr>
        <p:spPr>
          <a:xfrm>
            <a:off x="9438731" y="4410030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9438731" y="5008796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9438731" y="5597221"/>
            <a:ext cx="1599155" cy="3048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 rot="2700000">
            <a:off x="5163022" y="2824116"/>
            <a:ext cx="2532772" cy="2587674"/>
          </a:xfrm>
          <a:custGeom>
            <a:avLst/>
            <a:gdLst/>
            <a:ahLst/>
            <a:cxnLst>
              <a:cxn ang="0">
                <a:pos x="739" y="553"/>
              </a:cxn>
              <a:cxn ang="0">
                <a:pos x="623" y="488"/>
              </a:cxn>
              <a:cxn ang="0">
                <a:pos x="541" y="483"/>
              </a:cxn>
              <a:cxn ang="0">
                <a:pos x="272" y="213"/>
              </a:cxn>
              <a:cxn ang="0">
                <a:pos x="170" y="33"/>
              </a:cxn>
              <a:cxn ang="0">
                <a:pos x="50" y="185"/>
              </a:cxn>
              <a:cxn ang="0">
                <a:pos x="0" y="203"/>
              </a:cxn>
              <a:cxn ang="0">
                <a:pos x="284" y="470"/>
              </a:cxn>
              <a:cxn ang="0">
                <a:pos x="551" y="755"/>
              </a:cxn>
              <a:cxn ang="0">
                <a:pos x="571" y="706"/>
              </a:cxn>
              <a:cxn ang="0">
                <a:pos x="706" y="587"/>
              </a:cxn>
              <a:cxn ang="0">
                <a:pos x="599" y="531"/>
              </a:cxn>
              <a:cxn ang="0">
                <a:pos x="530" y="619"/>
              </a:cxn>
              <a:cxn ang="0">
                <a:pos x="532" y="531"/>
              </a:cxn>
              <a:cxn ang="0">
                <a:pos x="526" y="585"/>
              </a:cxn>
              <a:cxn ang="0">
                <a:pos x="397" y="485"/>
              </a:cxn>
              <a:cxn ang="0">
                <a:pos x="489" y="411"/>
              </a:cxn>
              <a:cxn ang="0">
                <a:pos x="397" y="485"/>
              </a:cxn>
              <a:cxn ang="0">
                <a:pos x="383" y="480"/>
              </a:cxn>
              <a:cxn ang="0">
                <a:pos x="456" y="341"/>
              </a:cxn>
              <a:cxn ang="0">
                <a:pos x="437" y="324"/>
              </a:cxn>
              <a:cxn ang="0">
                <a:pos x="330" y="449"/>
              </a:cxn>
              <a:cxn ang="0">
                <a:pos x="437" y="324"/>
              </a:cxn>
              <a:cxn ang="0">
                <a:pos x="363" y="271"/>
              </a:cxn>
              <a:cxn ang="0">
                <a:pos x="275" y="376"/>
              </a:cxn>
              <a:cxn ang="0">
                <a:pos x="349" y="266"/>
              </a:cxn>
              <a:cxn ang="0">
                <a:pos x="261" y="262"/>
              </a:cxn>
              <a:cxn ang="0">
                <a:pos x="172" y="228"/>
              </a:cxn>
              <a:cxn ang="0">
                <a:pos x="227" y="155"/>
              </a:cxn>
              <a:cxn ang="0">
                <a:pos x="172" y="228"/>
              </a:cxn>
              <a:cxn ang="0">
                <a:pos x="84" y="206"/>
              </a:cxn>
              <a:cxn ang="0">
                <a:pos x="224" y="139"/>
              </a:cxn>
              <a:cxn ang="0">
                <a:pos x="192" y="61"/>
              </a:cxn>
              <a:cxn ang="0">
                <a:pos x="72" y="200"/>
              </a:cxn>
              <a:cxn ang="0">
                <a:pos x="192" y="61"/>
              </a:cxn>
              <a:cxn ang="0">
                <a:pos x="227" y="192"/>
              </a:cxn>
              <a:cxn ang="0">
                <a:pos x="192" y="227"/>
              </a:cxn>
              <a:cxn ang="0">
                <a:pos x="388" y="282"/>
              </a:cxn>
              <a:cxn ang="0">
                <a:pos x="311" y="431"/>
              </a:cxn>
              <a:cxn ang="0">
                <a:pos x="426" y="492"/>
              </a:cxn>
              <a:cxn ang="0">
                <a:pos x="492" y="492"/>
              </a:cxn>
              <a:cxn ang="0">
                <a:pos x="563" y="696"/>
              </a:cxn>
              <a:cxn ang="0">
                <a:pos x="677" y="563"/>
              </a:cxn>
              <a:cxn ang="0">
                <a:pos x="563" y="696"/>
              </a:cxn>
              <a:cxn ang="0">
                <a:pos x="533" y="634"/>
              </a:cxn>
              <a:cxn ang="0">
                <a:pos x="666" y="556"/>
              </a:cxn>
              <a:cxn ang="0">
                <a:pos x="549" y="673"/>
              </a:cxn>
            </a:cxnLst>
            <a:rect l="0" t="0" r="r" b="b"/>
            <a:pathLst>
              <a:path w="739" h="755">
                <a:moveTo>
                  <a:pt x="706" y="587"/>
                </a:moveTo>
                <a:cubicBezTo>
                  <a:pt x="739" y="553"/>
                  <a:pt x="739" y="553"/>
                  <a:pt x="739" y="553"/>
                </a:cubicBezTo>
                <a:cubicBezTo>
                  <a:pt x="706" y="520"/>
                  <a:pt x="666" y="499"/>
                  <a:pt x="624" y="489"/>
                </a:cubicBezTo>
                <a:cubicBezTo>
                  <a:pt x="623" y="488"/>
                  <a:pt x="623" y="488"/>
                  <a:pt x="623" y="488"/>
                </a:cubicBezTo>
                <a:cubicBezTo>
                  <a:pt x="623" y="489"/>
                  <a:pt x="623" y="489"/>
                  <a:pt x="623" y="489"/>
                </a:cubicBezTo>
                <a:cubicBezTo>
                  <a:pt x="596" y="482"/>
                  <a:pt x="568" y="480"/>
                  <a:pt x="541" y="483"/>
                </a:cubicBezTo>
                <a:cubicBezTo>
                  <a:pt x="548" y="412"/>
                  <a:pt x="524" y="338"/>
                  <a:pt x="470" y="284"/>
                </a:cubicBezTo>
                <a:cubicBezTo>
                  <a:pt x="416" y="230"/>
                  <a:pt x="342" y="206"/>
                  <a:pt x="272" y="213"/>
                </a:cubicBezTo>
                <a:cubicBezTo>
                  <a:pt x="284" y="138"/>
                  <a:pt x="261" y="58"/>
                  <a:pt x="203" y="0"/>
                </a:cubicBezTo>
                <a:cubicBezTo>
                  <a:pt x="170" y="33"/>
                  <a:pt x="170" y="33"/>
                  <a:pt x="170" y="33"/>
                </a:cubicBezTo>
                <a:cubicBezTo>
                  <a:pt x="175" y="39"/>
                  <a:pt x="180" y="44"/>
                  <a:pt x="184" y="50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44" y="180"/>
                  <a:pt x="38" y="175"/>
                  <a:pt x="33" y="170"/>
                </a:cubicBezTo>
                <a:cubicBezTo>
                  <a:pt x="0" y="203"/>
                  <a:pt x="0" y="203"/>
                  <a:pt x="0" y="203"/>
                </a:cubicBezTo>
                <a:cubicBezTo>
                  <a:pt x="58" y="261"/>
                  <a:pt x="138" y="284"/>
                  <a:pt x="213" y="272"/>
                </a:cubicBezTo>
                <a:cubicBezTo>
                  <a:pt x="206" y="343"/>
                  <a:pt x="230" y="416"/>
                  <a:pt x="284" y="470"/>
                </a:cubicBezTo>
                <a:cubicBezTo>
                  <a:pt x="338" y="524"/>
                  <a:pt x="411" y="548"/>
                  <a:pt x="482" y="541"/>
                </a:cubicBezTo>
                <a:cubicBezTo>
                  <a:pt x="470" y="616"/>
                  <a:pt x="493" y="696"/>
                  <a:pt x="551" y="755"/>
                </a:cubicBezTo>
                <a:cubicBezTo>
                  <a:pt x="585" y="721"/>
                  <a:pt x="585" y="721"/>
                  <a:pt x="585" y="721"/>
                </a:cubicBezTo>
                <a:cubicBezTo>
                  <a:pt x="580" y="716"/>
                  <a:pt x="575" y="711"/>
                  <a:pt x="571" y="706"/>
                </a:cubicBezTo>
                <a:cubicBezTo>
                  <a:pt x="698" y="579"/>
                  <a:pt x="698" y="579"/>
                  <a:pt x="698" y="579"/>
                </a:cubicBezTo>
                <a:cubicBezTo>
                  <a:pt x="700" y="582"/>
                  <a:pt x="703" y="584"/>
                  <a:pt x="706" y="587"/>
                </a:cubicBezTo>
                <a:close/>
                <a:moveTo>
                  <a:pt x="528" y="603"/>
                </a:moveTo>
                <a:cubicBezTo>
                  <a:pt x="599" y="531"/>
                  <a:pt x="599" y="531"/>
                  <a:pt x="599" y="531"/>
                </a:cubicBezTo>
                <a:cubicBezTo>
                  <a:pt x="604" y="532"/>
                  <a:pt x="609" y="534"/>
                  <a:pt x="614" y="535"/>
                </a:cubicBezTo>
                <a:cubicBezTo>
                  <a:pt x="530" y="619"/>
                  <a:pt x="530" y="619"/>
                  <a:pt x="530" y="619"/>
                </a:cubicBezTo>
                <a:cubicBezTo>
                  <a:pt x="529" y="613"/>
                  <a:pt x="528" y="608"/>
                  <a:pt x="528" y="603"/>
                </a:cubicBezTo>
                <a:close/>
                <a:moveTo>
                  <a:pt x="532" y="531"/>
                </a:moveTo>
                <a:cubicBezTo>
                  <a:pt x="549" y="528"/>
                  <a:pt x="566" y="528"/>
                  <a:pt x="583" y="529"/>
                </a:cubicBezTo>
                <a:cubicBezTo>
                  <a:pt x="526" y="585"/>
                  <a:pt x="526" y="585"/>
                  <a:pt x="526" y="585"/>
                </a:cubicBezTo>
                <a:cubicBezTo>
                  <a:pt x="526" y="567"/>
                  <a:pt x="528" y="549"/>
                  <a:pt x="532" y="531"/>
                </a:cubicBezTo>
                <a:close/>
                <a:moveTo>
                  <a:pt x="397" y="485"/>
                </a:moveTo>
                <a:cubicBezTo>
                  <a:pt x="485" y="397"/>
                  <a:pt x="485" y="397"/>
                  <a:pt x="485" y="397"/>
                </a:cubicBezTo>
                <a:cubicBezTo>
                  <a:pt x="487" y="402"/>
                  <a:pt x="488" y="407"/>
                  <a:pt x="489" y="411"/>
                </a:cubicBezTo>
                <a:cubicBezTo>
                  <a:pt x="411" y="489"/>
                  <a:pt x="411" y="489"/>
                  <a:pt x="411" y="489"/>
                </a:cubicBezTo>
                <a:cubicBezTo>
                  <a:pt x="406" y="488"/>
                  <a:pt x="401" y="487"/>
                  <a:pt x="397" y="485"/>
                </a:cubicBezTo>
                <a:close/>
                <a:moveTo>
                  <a:pt x="480" y="383"/>
                </a:moveTo>
                <a:cubicBezTo>
                  <a:pt x="383" y="480"/>
                  <a:pt x="383" y="480"/>
                  <a:pt x="383" y="480"/>
                </a:cubicBezTo>
                <a:cubicBezTo>
                  <a:pt x="368" y="474"/>
                  <a:pt x="354" y="466"/>
                  <a:pt x="341" y="457"/>
                </a:cubicBezTo>
                <a:cubicBezTo>
                  <a:pt x="456" y="341"/>
                  <a:pt x="456" y="341"/>
                  <a:pt x="456" y="341"/>
                </a:cubicBezTo>
                <a:cubicBezTo>
                  <a:pt x="466" y="354"/>
                  <a:pt x="474" y="369"/>
                  <a:pt x="480" y="383"/>
                </a:cubicBezTo>
                <a:close/>
                <a:moveTo>
                  <a:pt x="437" y="324"/>
                </a:moveTo>
                <a:cubicBezTo>
                  <a:pt x="446" y="333"/>
                  <a:pt x="446" y="333"/>
                  <a:pt x="446" y="333"/>
                </a:cubicBezTo>
                <a:cubicBezTo>
                  <a:pt x="330" y="449"/>
                  <a:pt x="330" y="449"/>
                  <a:pt x="330" y="449"/>
                </a:cubicBezTo>
                <a:cubicBezTo>
                  <a:pt x="327" y="446"/>
                  <a:pt x="324" y="443"/>
                  <a:pt x="321" y="440"/>
                </a:cubicBezTo>
                <a:lnTo>
                  <a:pt x="437" y="324"/>
                </a:lnTo>
                <a:close/>
                <a:moveTo>
                  <a:pt x="270" y="363"/>
                </a:moveTo>
                <a:cubicBezTo>
                  <a:pt x="363" y="271"/>
                  <a:pt x="363" y="271"/>
                  <a:pt x="363" y="271"/>
                </a:cubicBezTo>
                <a:cubicBezTo>
                  <a:pt x="367" y="272"/>
                  <a:pt x="372" y="274"/>
                  <a:pt x="376" y="276"/>
                </a:cubicBezTo>
                <a:cubicBezTo>
                  <a:pt x="275" y="376"/>
                  <a:pt x="275" y="376"/>
                  <a:pt x="275" y="376"/>
                </a:cubicBezTo>
                <a:cubicBezTo>
                  <a:pt x="274" y="372"/>
                  <a:pt x="272" y="367"/>
                  <a:pt x="270" y="363"/>
                </a:cubicBezTo>
                <a:close/>
                <a:moveTo>
                  <a:pt x="349" y="266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58" y="320"/>
                  <a:pt x="256" y="291"/>
                  <a:pt x="261" y="262"/>
                </a:cubicBezTo>
                <a:cubicBezTo>
                  <a:pt x="290" y="257"/>
                  <a:pt x="320" y="258"/>
                  <a:pt x="349" y="266"/>
                </a:cubicBezTo>
                <a:close/>
                <a:moveTo>
                  <a:pt x="172" y="228"/>
                </a:moveTo>
                <a:cubicBezTo>
                  <a:pt x="166" y="228"/>
                  <a:pt x="161" y="227"/>
                  <a:pt x="155" y="227"/>
                </a:cubicBezTo>
                <a:cubicBezTo>
                  <a:pt x="227" y="155"/>
                  <a:pt x="227" y="155"/>
                  <a:pt x="227" y="155"/>
                </a:cubicBezTo>
                <a:cubicBezTo>
                  <a:pt x="227" y="161"/>
                  <a:pt x="228" y="167"/>
                  <a:pt x="228" y="172"/>
                </a:cubicBezTo>
                <a:lnTo>
                  <a:pt x="172" y="228"/>
                </a:lnTo>
                <a:close/>
                <a:moveTo>
                  <a:pt x="139" y="225"/>
                </a:moveTo>
                <a:cubicBezTo>
                  <a:pt x="120" y="221"/>
                  <a:pt x="101" y="215"/>
                  <a:pt x="84" y="206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15" y="102"/>
                  <a:pt x="221" y="120"/>
                  <a:pt x="224" y="139"/>
                </a:cubicBezTo>
                <a:lnTo>
                  <a:pt x="139" y="225"/>
                </a:lnTo>
                <a:close/>
                <a:moveTo>
                  <a:pt x="192" y="61"/>
                </a:moveTo>
                <a:cubicBezTo>
                  <a:pt x="195" y="65"/>
                  <a:pt x="197" y="68"/>
                  <a:pt x="200" y="72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8" y="197"/>
                  <a:pt x="64" y="195"/>
                  <a:pt x="61" y="193"/>
                </a:cubicBezTo>
                <a:lnTo>
                  <a:pt x="192" y="61"/>
                </a:lnTo>
                <a:close/>
                <a:moveTo>
                  <a:pt x="192" y="227"/>
                </a:moveTo>
                <a:cubicBezTo>
                  <a:pt x="227" y="192"/>
                  <a:pt x="227" y="192"/>
                  <a:pt x="227" y="192"/>
                </a:cubicBezTo>
                <a:cubicBezTo>
                  <a:pt x="226" y="202"/>
                  <a:pt x="225" y="212"/>
                  <a:pt x="222" y="222"/>
                </a:cubicBezTo>
                <a:cubicBezTo>
                  <a:pt x="212" y="225"/>
                  <a:pt x="202" y="226"/>
                  <a:pt x="192" y="227"/>
                </a:cubicBezTo>
                <a:close/>
                <a:moveTo>
                  <a:pt x="282" y="389"/>
                </a:moveTo>
                <a:cubicBezTo>
                  <a:pt x="388" y="282"/>
                  <a:pt x="388" y="282"/>
                  <a:pt x="388" y="282"/>
                </a:cubicBezTo>
                <a:cubicBezTo>
                  <a:pt x="403" y="290"/>
                  <a:pt x="417" y="300"/>
                  <a:pt x="430" y="312"/>
                </a:cubicBezTo>
                <a:cubicBezTo>
                  <a:pt x="311" y="431"/>
                  <a:pt x="311" y="431"/>
                  <a:pt x="311" y="431"/>
                </a:cubicBezTo>
                <a:cubicBezTo>
                  <a:pt x="299" y="418"/>
                  <a:pt x="290" y="403"/>
                  <a:pt x="282" y="389"/>
                </a:cubicBezTo>
                <a:close/>
                <a:moveTo>
                  <a:pt x="426" y="492"/>
                </a:moveTo>
                <a:cubicBezTo>
                  <a:pt x="492" y="427"/>
                  <a:pt x="492" y="427"/>
                  <a:pt x="492" y="427"/>
                </a:cubicBezTo>
                <a:cubicBezTo>
                  <a:pt x="496" y="448"/>
                  <a:pt x="496" y="471"/>
                  <a:pt x="492" y="492"/>
                </a:cubicBezTo>
                <a:cubicBezTo>
                  <a:pt x="470" y="496"/>
                  <a:pt x="448" y="496"/>
                  <a:pt x="426" y="492"/>
                </a:cubicBezTo>
                <a:close/>
                <a:moveTo>
                  <a:pt x="563" y="696"/>
                </a:moveTo>
                <a:cubicBezTo>
                  <a:pt x="561" y="692"/>
                  <a:pt x="558" y="688"/>
                  <a:pt x="556" y="685"/>
                </a:cubicBezTo>
                <a:cubicBezTo>
                  <a:pt x="677" y="563"/>
                  <a:pt x="677" y="563"/>
                  <a:pt x="677" y="563"/>
                </a:cubicBezTo>
                <a:cubicBezTo>
                  <a:pt x="686" y="573"/>
                  <a:pt x="686" y="573"/>
                  <a:pt x="686" y="573"/>
                </a:cubicBezTo>
                <a:lnTo>
                  <a:pt x="563" y="696"/>
                </a:lnTo>
                <a:close/>
                <a:moveTo>
                  <a:pt x="549" y="673"/>
                </a:moveTo>
                <a:cubicBezTo>
                  <a:pt x="543" y="660"/>
                  <a:pt x="537" y="647"/>
                  <a:pt x="533" y="634"/>
                </a:cubicBezTo>
                <a:cubicBezTo>
                  <a:pt x="628" y="539"/>
                  <a:pt x="628" y="539"/>
                  <a:pt x="628" y="539"/>
                </a:cubicBezTo>
                <a:cubicBezTo>
                  <a:pt x="641" y="543"/>
                  <a:pt x="654" y="549"/>
                  <a:pt x="666" y="556"/>
                </a:cubicBezTo>
                <a:lnTo>
                  <a:pt x="549" y="673"/>
                </a:lnTo>
                <a:close/>
                <a:moveTo>
                  <a:pt x="549" y="673"/>
                </a:moveTo>
                <a:cubicBezTo>
                  <a:pt x="549" y="673"/>
                  <a:pt x="549" y="673"/>
                  <a:pt x="549" y="67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50" name="等腰三角形 49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5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60220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8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80"/>
                            </p:stCondLst>
                            <p:childTnLst>
                              <p:par>
                                <p:cTn id="3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80"/>
                            </p:stCondLst>
                            <p:childTnLst>
                              <p:par>
                                <p:cTn id="4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80"/>
                            </p:stCondLst>
                            <p:childTnLst>
                              <p:par>
                                <p:cTn id="4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8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8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80"/>
                            </p:stCondLst>
                            <p:childTnLst>
                              <p:par>
                                <p:cTn id="6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80"/>
                            </p:stCondLst>
                            <p:childTnLst>
                              <p:par>
                                <p:cTn id="7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80"/>
                            </p:stCondLst>
                            <p:childTnLst>
                              <p:par>
                                <p:cTn id="7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80"/>
                            </p:stCondLst>
                            <p:childTnLst>
                              <p:par>
                                <p:cTn id="8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480"/>
                            </p:stCondLst>
                            <p:childTnLst>
                              <p:par>
                                <p:cTn id="8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980"/>
                            </p:stCondLst>
                            <p:childTnLst>
                              <p:par>
                                <p:cTn id="9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480"/>
                            </p:stCondLst>
                            <p:childTnLst>
                              <p:par>
                                <p:cTn id="10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980"/>
                            </p:stCondLst>
                            <p:childTnLst>
                              <p:par>
                                <p:cTn id="10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480"/>
                            </p:stCondLst>
                            <p:childTnLst>
                              <p:par>
                                <p:cTn id="1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980"/>
                            </p:stCondLst>
                            <p:childTnLst>
                              <p:par>
                                <p:cTn id="1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480"/>
                            </p:stCondLst>
                            <p:childTnLst>
                              <p:par>
                                <p:cTn id="12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980"/>
                            </p:stCondLst>
                            <p:childTnLst>
                              <p:par>
                                <p:cTn id="13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480"/>
                            </p:stCondLst>
                            <p:childTnLst>
                              <p:par>
                                <p:cTn id="13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71" grpId="0" animBg="1"/>
      <p:bldP spid="72" grpId="0" animBg="1"/>
      <p:bldP spid="73" grpId="0" animBg="1"/>
      <p:bldP spid="82" grpId="0" animBg="1"/>
      <p:bldP spid="83" grpId="0" animBg="1"/>
      <p:bldP spid="84" grpId="0" animBg="1"/>
      <p:bldP spid="90" grpId="0" animBg="1"/>
      <p:bldP spid="91" grpId="0" animBg="1"/>
      <p:bldP spid="92" grpId="0" animBg="1"/>
      <p:bldP spid="93" grpId="0" animBg="1"/>
      <p:bldP spid="55" grpId="0"/>
      <p:bldP spid="5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94605" y="1910344"/>
            <a:ext cx="2229914" cy="3086812"/>
            <a:chOff x="580606" y="1131575"/>
            <a:chExt cx="2339350" cy="3238299"/>
          </a:xfrm>
          <a:solidFill>
            <a:schemeClr val="accent1"/>
          </a:solidFill>
        </p:grpSpPr>
        <p:sp>
          <p:nvSpPr>
            <p:cNvPr id="10" name="Freeform 90"/>
            <p:cNvSpPr>
              <a:spLocks noEditPoints="1"/>
            </p:cNvSpPr>
            <p:nvPr/>
          </p:nvSpPr>
          <p:spPr bwMode="auto">
            <a:xfrm flipH="1">
              <a:off x="639484" y="1131575"/>
              <a:ext cx="2280472" cy="3099394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80606" y="4081839"/>
              <a:ext cx="1152140" cy="28803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521600">
            <a:off x="3791041" y="2911291"/>
            <a:ext cx="297031" cy="297031"/>
            <a:chOff x="3765502" y="2110894"/>
            <a:chExt cx="403249" cy="403249"/>
          </a:xfrm>
        </p:grpSpPr>
        <p:sp>
          <p:nvSpPr>
            <p:cNvPr id="12" name="Oval 11"/>
            <p:cNvSpPr/>
            <p:nvPr/>
          </p:nvSpPr>
          <p:spPr>
            <a:xfrm>
              <a:off x="3765502" y="2110894"/>
              <a:ext cx="403249" cy="4032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938323" y="2110894"/>
              <a:ext cx="57607" cy="40324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 rot="10800000">
            <a:off x="6547294" y="4224309"/>
            <a:ext cx="155506" cy="609442"/>
            <a:chOff x="4514393" y="1036303"/>
            <a:chExt cx="115214" cy="1487365"/>
          </a:xfrm>
        </p:grpSpPr>
        <p:cxnSp>
          <p:nvCxnSpPr>
            <p:cNvPr id="21" name="Straight Connector 20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10800000">
            <a:off x="6547294" y="3357941"/>
            <a:ext cx="155506" cy="609442"/>
            <a:chOff x="4514393" y="1036303"/>
            <a:chExt cx="115214" cy="1487365"/>
          </a:xfrm>
        </p:grpSpPr>
        <p:cxnSp>
          <p:nvCxnSpPr>
            <p:cNvPr id="25" name="Straight Connector 24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10800000">
            <a:off x="6547294" y="2403364"/>
            <a:ext cx="155506" cy="609442"/>
            <a:chOff x="4514393" y="1036303"/>
            <a:chExt cx="115214" cy="1487365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Straight Connector 32"/>
          <p:cNvCxnSpPr/>
          <p:nvPr/>
        </p:nvCxnSpPr>
        <p:spPr>
          <a:xfrm>
            <a:off x="4406185" y="2695961"/>
            <a:ext cx="2141126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>
            <a:off x="4405902" y="2975983"/>
            <a:ext cx="2141415" cy="687657"/>
          </a:xfrm>
          <a:prstGeom prst="bentConnector3">
            <a:avLst>
              <a:gd name="adj1" fmla="val 79927"/>
            </a:avLst>
          </a:prstGeom>
          <a:ln w="19050" cmpd="sng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>
            <a:off x="4406185" y="3279724"/>
            <a:ext cx="2141126" cy="1259112"/>
          </a:xfrm>
          <a:prstGeom prst="bentConnector3">
            <a:avLst>
              <a:gd name="adj1" fmla="val 65448"/>
            </a:avLst>
          </a:prstGeom>
          <a:ln w="19050" cmpd="sng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179"/>
          <p:cNvGrpSpPr/>
          <p:nvPr/>
        </p:nvGrpSpPr>
        <p:grpSpPr>
          <a:xfrm>
            <a:off x="6861740" y="2410238"/>
            <a:ext cx="217146" cy="555745"/>
            <a:chOff x="5054600" y="1652588"/>
            <a:chExt cx="187325" cy="479424"/>
          </a:xfrm>
          <a:solidFill>
            <a:schemeClr val="accent1"/>
          </a:solidFill>
        </p:grpSpPr>
        <p:sp>
          <p:nvSpPr>
            <p:cNvPr id="49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259"/>
          <p:cNvGrpSpPr/>
          <p:nvPr/>
        </p:nvGrpSpPr>
        <p:grpSpPr>
          <a:xfrm>
            <a:off x="6829983" y="3329929"/>
            <a:ext cx="280704" cy="602628"/>
            <a:chOff x="6913466" y="1930294"/>
            <a:chExt cx="328336" cy="704884"/>
          </a:xfrm>
          <a:solidFill>
            <a:schemeClr val="accent2"/>
          </a:solidFill>
        </p:grpSpPr>
        <p:sp>
          <p:nvSpPr>
            <p:cNvPr id="56" name="Oval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99"/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79"/>
          <p:cNvGrpSpPr/>
          <p:nvPr/>
        </p:nvGrpSpPr>
        <p:grpSpPr>
          <a:xfrm>
            <a:off x="6895306" y="4359444"/>
            <a:ext cx="149998" cy="383893"/>
            <a:chOff x="5054600" y="1652588"/>
            <a:chExt cx="187325" cy="479424"/>
          </a:xfrm>
          <a:solidFill>
            <a:schemeClr val="accent3"/>
          </a:solidFill>
        </p:grpSpPr>
        <p:sp>
          <p:nvSpPr>
            <p:cNvPr id="61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8411658" y="4336164"/>
            <a:ext cx="287310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411658" y="2434977"/>
            <a:ext cx="287310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411658" y="3385571"/>
            <a:ext cx="2873110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7177672" y="2375478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7203706" y="3305909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7141690" y="4237435"/>
            <a:ext cx="923330" cy="60369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3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112" name="Text Placeholder 3"/>
          <p:cNvSpPr txBox="1">
            <a:spLocks/>
          </p:cNvSpPr>
          <p:nvPr/>
        </p:nvSpPr>
        <p:spPr>
          <a:xfrm>
            <a:off x="2931558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 Placeholder 3"/>
          <p:cNvSpPr txBox="1">
            <a:spLocks/>
          </p:cNvSpPr>
          <p:nvPr/>
        </p:nvSpPr>
        <p:spPr>
          <a:xfrm>
            <a:off x="2931579" y="5784730"/>
            <a:ext cx="2023530" cy="4431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236892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15" name="Text Placeholder 3"/>
          <p:cNvSpPr txBox="1">
            <a:spLocks/>
          </p:cNvSpPr>
          <p:nvPr/>
        </p:nvSpPr>
        <p:spPr>
          <a:xfrm>
            <a:off x="5838250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ext Placeholder 3"/>
          <p:cNvSpPr txBox="1">
            <a:spLocks/>
          </p:cNvSpPr>
          <p:nvPr/>
        </p:nvSpPr>
        <p:spPr>
          <a:xfrm>
            <a:off x="5838261" y="5784730"/>
            <a:ext cx="2023530" cy="4431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5193926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18" name="Text Placeholder 3"/>
          <p:cNvSpPr txBox="1">
            <a:spLocks/>
          </p:cNvSpPr>
          <p:nvPr/>
        </p:nvSpPr>
        <p:spPr>
          <a:xfrm>
            <a:off x="8729369" y="5472012"/>
            <a:ext cx="1256754" cy="23621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 Placeholder 3"/>
          <p:cNvSpPr txBox="1">
            <a:spLocks/>
          </p:cNvSpPr>
          <p:nvPr/>
        </p:nvSpPr>
        <p:spPr>
          <a:xfrm>
            <a:off x="8729379" y="5784730"/>
            <a:ext cx="2023530" cy="4431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8095380" y="5768146"/>
            <a:ext cx="455253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spcBef>
                <a:spcPct val="20000"/>
              </a:spcBef>
              <a:defRPr/>
            </a:pPr>
            <a:r>
              <a:rPr lang="en-US" sz="32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51" name="等腰三角形 50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21852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8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80"/>
                            </p:stCondLst>
                            <p:childTnLst>
                              <p:par>
                                <p:cTn id="3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8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80"/>
                            </p:stCondLst>
                            <p:childTnLst>
                              <p:par>
                                <p:cTn id="5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80"/>
                            </p:stCondLst>
                            <p:childTnLst>
                              <p:par>
                                <p:cTn id="6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8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480"/>
                            </p:stCondLst>
                            <p:childTnLst>
                              <p:par>
                                <p:cTn id="7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98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48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980"/>
                            </p:stCondLst>
                            <p:childTnLst>
                              <p:par>
                                <p:cTn id="9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480"/>
                            </p:stCondLst>
                            <p:childTnLst>
                              <p:par>
                                <p:cTn id="10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980"/>
                            </p:stCondLst>
                            <p:childTnLst>
                              <p:par>
                                <p:cTn id="1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480"/>
                            </p:stCondLst>
                            <p:childTnLst>
                              <p:par>
                                <p:cTn id="11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980"/>
                            </p:stCondLst>
                            <p:childTnLst>
                              <p:par>
                                <p:cTn id="12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480"/>
                            </p:stCondLst>
                            <p:childTnLst>
                              <p:par>
                                <p:cTn id="13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7" grpId="0"/>
      <p:bldP spid="70" grpId="0"/>
      <p:bldP spid="72" grpId="0"/>
      <p:bldP spid="73" grpId="0"/>
      <p:bldP spid="74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58" grpId="0"/>
      <p:bldP spid="5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8085559" y="2725656"/>
            <a:ext cx="40885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18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适合医疗机构的工作总结报告</a:t>
            </a:r>
            <a:endParaRPr lang="zh-CN" altLang="en-US" sz="18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4418187" y="1672109"/>
            <a:ext cx="7755969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r">
              <a:buNone/>
            </a:pPr>
            <a:r>
              <a:rPr lang="zh-CN" altLang="en-US" sz="6600" cap="all" dirty="0" smtClean="0">
                <a:solidFill>
                  <a:srgbClr val="00B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6600" cap="all" dirty="0">
              <a:solidFill>
                <a:srgbClr val="00B4C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40513"/>
            <a:ext cx="12858750" cy="592137"/>
          </a:xfrm>
          <a:prstGeom prst="rect">
            <a:avLst/>
          </a:prstGeom>
          <a:solidFill>
            <a:srgbClr val="C3EDFC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523944"/>
            <a:ext cx="12858750" cy="111806"/>
          </a:xfrm>
          <a:prstGeom prst="rect">
            <a:avLst/>
          </a:prstGeom>
          <a:solidFill>
            <a:srgbClr val="00B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805639" y="6752319"/>
            <a:ext cx="3368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医疗机构的名字请在此输入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7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7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22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2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7440"/>
                                </p:stCondLst>
                                <p:childTnLst>
                                  <p:par>
                                    <p:cTn id="2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8540"/>
                                </p:stCondLst>
                                <p:childTnLst>
                                  <p:par>
                                    <p:cTn id="3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040"/>
                                </p:stCondLst>
                                <p:childTnLst>
                                  <p:par>
                                    <p:cTn id="3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90"/>
                                </p:stCondLst>
                                <p:childTnLst>
                                  <p:par>
                                    <p:cTn id="4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16" grpId="0"/>
          <p:bldP spid="16" grpId="1"/>
          <p:bldP spid="17" grpId="0"/>
          <p:bldP spid="6" grpId="0" animBg="1"/>
          <p:bldP spid="10" grpId="0" animBg="1"/>
          <p:bldP spid="11" grpId="0"/>
          <p:bldP spid="11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7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7440"/>
                                </p:stCondLst>
                                <p:childTnLst>
                                  <p:par>
                                    <p:cTn id="2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8540"/>
                                </p:stCondLst>
                                <p:childTnLst>
                                  <p:par>
                                    <p:cTn id="3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040"/>
                                </p:stCondLst>
                                <p:childTnLst>
                                  <p:par>
                                    <p:cTn id="3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90"/>
                                </p:stCondLst>
                                <p:childTnLst>
                                  <p:par>
                                    <p:cTn id="4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16" grpId="0"/>
          <p:bldP spid="16" grpId="1"/>
          <p:bldP spid="17" grpId="0"/>
          <p:bldP spid="6" grpId="0" animBg="1"/>
          <p:bldP spid="10" grpId="0" animBg="1"/>
          <p:bldP spid="11" grpId="0"/>
          <p:bldP spid="11" grpId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450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rgbClr val="00B4CB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r>
                <a:rPr lang="en-US" altLang="zh-CN" sz="11250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01</a:t>
              </a:r>
              <a:endParaRPr lang="zh-CN" altLang="en-US" sz="112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187902" y="2878112"/>
            <a:ext cx="7101747" cy="876376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r>
              <a:rPr lang="zh-CN" altLang="en-US" sz="5062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点击添加您的标题</a:t>
            </a:r>
            <a:endParaRPr lang="en-GB" altLang="zh-CN" sz="506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87902" y="3794107"/>
            <a:ext cx="4324977" cy="443628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</a:p>
        </p:txBody>
      </p:sp>
    </p:spTree>
    <p:extLst>
      <p:ext uri="{BB962C8B-B14F-4D97-AF65-F5344CB8AC3E}">
        <p14:creationId xmlns:p14="http://schemas.microsoft.com/office/powerpoint/2010/main" val="240954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/>
      <p:bldP spid="49" grpId="1"/>
      <p:bldP spid="50" grpId="0"/>
      <p:bldP spid="5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3" name="等腰三角形 32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48017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8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8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8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8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8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8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8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8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7" grpId="0"/>
      <p:bldP spid="3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/>
          </p:nvPr>
        </p:nvGraphicFramePr>
        <p:xfrm>
          <a:off x="1825773" y="2225084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73506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58891"/>
            <a:ext cx="178025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/>
          </p:nvPr>
        </p:nvGraphicFramePr>
        <p:xfrm>
          <a:off x="4158913" y="2256421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680221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58891"/>
            <a:ext cx="178025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>
            <p:extLst/>
          </p:nvPr>
        </p:nvGraphicFramePr>
        <p:xfrm>
          <a:off x="6423406" y="2254927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680221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58891"/>
            <a:ext cx="178025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/>
          </p:nvPr>
        </p:nvGraphicFramePr>
        <p:xfrm>
          <a:off x="8645372" y="2222098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63060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58891"/>
            <a:ext cx="178025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197286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4" name="等腰三角形 2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38827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8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28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8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38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8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8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18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88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38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98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68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  <p:bldP spid="28" grpId="0"/>
      <p:bldP spid="2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989049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65%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754657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309860" y="20640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85%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989049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7228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1399" y="1485477"/>
            <a:ext cx="3068023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4" name="等腰三角形 2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55216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8" grpId="0"/>
      <p:bldP spid="2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AutoShape 4"/>
          <p:cNvSpPr>
            <a:spLocks/>
          </p:cNvSpPr>
          <p:nvPr/>
        </p:nvSpPr>
        <p:spPr bwMode="auto">
          <a:xfrm>
            <a:off x="4769690" y="2303837"/>
            <a:ext cx="1613159" cy="1613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317" y="0"/>
                </a:moveTo>
                <a:cubicBezTo>
                  <a:pt x="13198" y="871"/>
                  <a:pt x="9277" y="2909"/>
                  <a:pt x="6078" y="6121"/>
                </a:cubicBezTo>
                <a:cubicBezTo>
                  <a:pt x="2898" y="9313"/>
                  <a:pt x="876" y="13222"/>
                  <a:pt x="0" y="17331"/>
                </a:cubicBezTo>
                <a:cubicBezTo>
                  <a:pt x="654" y="19787"/>
                  <a:pt x="2887" y="21599"/>
                  <a:pt x="5550" y="21599"/>
                </a:cubicBezTo>
                <a:lnTo>
                  <a:pt x="15850" y="21599"/>
                </a:lnTo>
                <a:cubicBezTo>
                  <a:pt x="19026" y="21600"/>
                  <a:pt x="21600" y="19026"/>
                  <a:pt x="21600" y="15851"/>
                </a:cubicBezTo>
                <a:lnTo>
                  <a:pt x="21600" y="5556"/>
                </a:lnTo>
                <a:cubicBezTo>
                  <a:pt x="21599" y="2889"/>
                  <a:pt x="19781" y="649"/>
                  <a:pt x="173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13" name="AutoShape 5"/>
          <p:cNvSpPr>
            <a:spLocks/>
          </p:cNvSpPr>
          <p:nvPr/>
        </p:nvSpPr>
        <p:spPr bwMode="auto">
          <a:xfrm>
            <a:off x="6430102" y="2303109"/>
            <a:ext cx="1616794" cy="1613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320" y="0"/>
                </a:moveTo>
                <a:cubicBezTo>
                  <a:pt x="1838" y="631"/>
                  <a:pt x="0" y="2881"/>
                  <a:pt x="0" y="5565"/>
                </a:cubicBezTo>
                <a:lnTo>
                  <a:pt x="0" y="15854"/>
                </a:lnTo>
                <a:cubicBezTo>
                  <a:pt x="0" y="19028"/>
                  <a:pt x="2566" y="21599"/>
                  <a:pt x="5733" y="21599"/>
                </a:cubicBezTo>
                <a:lnTo>
                  <a:pt x="16004" y="21599"/>
                </a:lnTo>
                <a:cubicBezTo>
                  <a:pt x="18745" y="21600"/>
                  <a:pt x="21032" y="19672"/>
                  <a:pt x="21600" y="17097"/>
                </a:cubicBezTo>
                <a:cubicBezTo>
                  <a:pt x="20699" y="13077"/>
                  <a:pt x="18699" y="9258"/>
                  <a:pt x="15589" y="6129"/>
                </a:cubicBezTo>
                <a:cubicBezTo>
                  <a:pt x="12384" y="2905"/>
                  <a:pt x="8450" y="864"/>
                  <a:pt x="432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14" name="AutoShape 6"/>
          <p:cNvSpPr>
            <a:spLocks/>
          </p:cNvSpPr>
          <p:nvPr/>
        </p:nvSpPr>
        <p:spPr bwMode="auto">
          <a:xfrm>
            <a:off x="4769690" y="3988968"/>
            <a:ext cx="1613159" cy="16124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600" y="18710"/>
                  <a:pt x="21600" y="16051"/>
                </a:cubicBezTo>
                <a:lnTo>
                  <a:pt x="21600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15" name="AutoShape 7"/>
          <p:cNvSpPr>
            <a:spLocks/>
          </p:cNvSpPr>
          <p:nvPr/>
        </p:nvSpPr>
        <p:spPr bwMode="auto">
          <a:xfrm>
            <a:off x="6430102" y="3988967"/>
            <a:ext cx="1616794" cy="1613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600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600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16" name="AutoShape 8"/>
          <p:cNvSpPr>
            <a:spLocks/>
          </p:cNvSpPr>
          <p:nvPr/>
        </p:nvSpPr>
        <p:spPr bwMode="auto">
          <a:xfrm>
            <a:off x="5323381" y="3254362"/>
            <a:ext cx="721360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17" name="AutoShape 9"/>
          <p:cNvSpPr>
            <a:spLocks/>
          </p:cNvSpPr>
          <p:nvPr/>
        </p:nvSpPr>
        <p:spPr bwMode="auto">
          <a:xfrm>
            <a:off x="5194443" y="2957387"/>
            <a:ext cx="979236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18" name="AutoShape 10"/>
          <p:cNvSpPr>
            <a:spLocks/>
          </p:cNvSpPr>
          <p:nvPr/>
        </p:nvSpPr>
        <p:spPr bwMode="auto">
          <a:xfrm>
            <a:off x="6768546" y="3254362"/>
            <a:ext cx="720826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19" name="AutoShape 11"/>
          <p:cNvSpPr>
            <a:spLocks/>
          </p:cNvSpPr>
          <p:nvPr/>
        </p:nvSpPr>
        <p:spPr bwMode="auto">
          <a:xfrm>
            <a:off x="6638977" y="2957387"/>
            <a:ext cx="979964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0" name="AutoShape 12"/>
          <p:cNvSpPr>
            <a:spLocks/>
          </p:cNvSpPr>
          <p:nvPr/>
        </p:nvSpPr>
        <p:spPr bwMode="auto">
          <a:xfrm>
            <a:off x="6768546" y="4711948"/>
            <a:ext cx="720826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21" name="AutoShape 13"/>
          <p:cNvSpPr>
            <a:spLocks/>
          </p:cNvSpPr>
          <p:nvPr/>
        </p:nvSpPr>
        <p:spPr bwMode="auto">
          <a:xfrm>
            <a:off x="6638977" y="4414975"/>
            <a:ext cx="979964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2" name="AutoShape 14"/>
          <p:cNvSpPr>
            <a:spLocks/>
          </p:cNvSpPr>
          <p:nvPr/>
        </p:nvSpPr>
        <p:spPr bwMode="auto">
          <a:xfrm>
            <a:off x="5323649" y="4711948"/>
            <a:ext cx="720826" cy="430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43023" name="AutoShape 15"/>
          <p:cNvSpPr>
            <a:spLocks/>
          </p:cNvSpPr>
          <p:nvPr/>
        </p:nvSpPr>
        <p:spPr bwMode="auto">
          <a:xfrm>
            <a:off x="5194080" y="4414975"/>
            <a:ext cx="979964" cy="3489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4" name="AutoShape 16"/>
          <p:cNvSpPr>
            <a:spLocks/>
          </p:cNvSpPr>
          <p:nvPr/>
        </p:nvSpPr>
        <p:spPr bwMode="auto">
          <a:xfrm>
            <a:off x="8713324" y="2569118"/>
            <a:ext cx="2343982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5" name="AutoShape 17"/>
          <p:cNvSpPr>
            <a:spLocks/>
          </p:cNvSpPr>
          <p:nvPr/>
        </p:nvSpPr>
        <p:spPr bwMode="auto">
          <a:xfrm>
            <a:off x="8697330" y="4910314"/>
            <a:ext cx="2343982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6" name="AutoShape 18"/>
          <p:cNvSpPr>
            <a:spLocks/>
          </p:cNvSpPr>
          <p:nvPr/>
        </p:nvSpPr>
        <p:spPr bwMode="auto">
          <a:xfrm>
            <a:off x="1807167" y="4910314"/>
            <a:ext cx="2402510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7" name="AutoShape 19"/>
          <p:cNvSpPr>
            <a:spLocks/>
          </p:cNvSpPr>
          <p:nvPr/>
        </p:nvSpPr>
        <p:spPr bwMode="auto">
          <a:xfrm>
            <a:off x="1795084" y="2569118"/>
            <a:ext cx="2401436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8" name="AutoShape 20"/>
          <p:cNvSpPr>
            <a:spLocks/>
          </p:cNvSpPr>
          <p:nvPr/>
        </p:nvSpPr>
        <p:spPr bwMode="auto">
          <a:xfrm>
            <a:off x="4240815" y="4929643"/>
            <a:ext cx="523423" cy="522696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9" name="AutoShape 21"/>
          <p:cNvSpPr>
            <a:spLocks/>
          </p:cNvSpPr>
          <p:nvPr/>
        </p:nvSpPr>
        <p:spPr bwMode="auto">
          <a:xfrm>
            <a:off x="8071615" y="4929644"/>
            <a:ext cx="522695" cy="522695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0" name="AutoShape 22"/>
          <p:cNvSpPr>
            <a:spLocks/>
          </p:cNvSpPr>
          <p:nvPr/>
        </p:nvSpPr>
        <p:spPr bwMode="auto">
          <a:xfrm>
            <a:off x="8071615" y="2588447"/>
            <a:ext cx="522695" cy="522696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1" name="AutoShape 23"/>
          <p:cNvSpPr>
            <a:spLocks/>
          </p:cNvSpPr>
          <p:nvPr/>
        </p:nvSpPr>
        <p:spPr bwMode="auto">
          <a:xfrm>
            <a:off x="4317875" y="5006340"/>
            <a:ext cx="369304" cy="369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32" name="AutoShape 24"/>
          <p:cNvSpPr>
            <a:spLocks/>
          </p:cNvSpPr>
          <p:nvPr/>
        </p:nvSpPr>
        <p:spPr bwMode="auto">
          <a:xfrm>
            <a:off x="8148311" y="5006340"/>
            <a:ext cx="369304" cy="369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33" name="AutoShape 25"/>
          <p:cNvSpPr>
            <a:spLocks/>
          </p:cNvSpPr>
          <p:nvPr/>
        </p:nvSpPr>
        <p:spPr bwMode="auto">
          <a:xfrm>
            <a:off x="8148311" y="2665144"/>
            <a:ext cx="369304" cy="3693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34" name="AutoShape 26"/>
          <p:cNvSpPr>
            <a:spLocks/>
          </p:cNvSpPr>
          <p:nvPr/>
        </p:nvSpPr>
        <p:spPr bwMode="auto">
          <a:xfrm>
            <a:off x="8222462" y="5029409"/>
            <a:ext cx="221001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5" name="AutoShape 27"/>
          <p:cNvSpPr>
            <a:spLocks/>
          </p:cNvSpPr>
          <p:nvPr/>
        </p:nvSpPr>
        <p:spPr bwMode="auto">
          <a:xfrm>
            <a:off x="8126138" y="2688214"/>
            <a:ext cx="413650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6" name="AutoShape 28"/>
          <p:cNvSpPr>
            <a:spLocks/>
          </p:cNvSpPr>
          <p:nvPr/>
        </p:nvSpPr>
        <p:spPr bwMode="auto">
          <a:xfrm>
            <a:off x="4379667" y="5029409"/>
            <a:ext cx="245718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7" name="AutoShape 29"/>
          <p:cNvSpPr>
            <a:spLocks/>
          </p:cNvSpPr>
          <p:nvPr/>
        </p:nvSpPr>
        <p:spPr bwMode="auto">
          <a:xfrm>
            <a:off x="4241179" y="2588449"/>
            <a:ext cx="522695" cy="522695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8" name="AutoShape 30"/>
          <p:cNvSpPr>
            <a:spLocks/>
          </p:cNvSpPr>
          <p:nvPr/>
        </p:nvSpPr>
        <p:spPr bwMode="auto">
          <a:xfrm>
            <a:off x="4317875" y="2664780"/>
            <a:ext cx="369304" cy="3700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8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3039" name="AutoShape 31"/>
          <p:cNvSpPr>
            <a:spLocks/>
          </p:cNvSpPr>
          <p:nvPr/>
        </p:nvSpPr>
        <p:spPr bwMode="auto">
          <a:xfrm>
            <a:off x="4379667" y="2688214"/>
            <a:ext cx="245718" cy="323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31" name="等腰三角形 30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0584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8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68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28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88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48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98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58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8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68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18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78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28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88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948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8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68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128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880"/>
                            </p:stCondLst>
                            <p:childTnLst>
                              <p:par>
                                <p:cTn id="9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248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308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3680"/>
                            </p:stCondLst>
                            <p:childTnLst>
                              <p:par>
                                <p:cTn id="10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428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4880"/>
                            </p:stCondLst>
                            <p:childTnLst>
                              <p:par>
                                <p:cTn id="11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548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6080"/>
                            </p:stCondLst>
                            <p:childTnLst>
                              <p:par>
                                <p:cTn id="12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6680"/>
                            </p:stCondLst>
                            <p:childTnLst>
                              <p:par>
                                <p:cTn id="12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728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autoUpdateAnimBg="0"/>
      <p:bldP spid="43017" grpId="0" autoUpdateAnimBg="0"/>
      <p:bldP spid="43018" grpId="0" autoUpdateAnimBg="0"/>
      <p:bldP spid="43019" grpId="0" autoUpdateAnimBg="0"/>
      <p:bldP spid="43020" grpId="0" autoUpdateAnimBg="0"/>
      <p:bldP spid="43021" grpId="0" autoUpdateAnimBg="0"/>
      <p:bldP spid="43022" grpId="0" autoUpdateAnimBg="0"/>
      <p:bldP spid="43023" grpId="0" autoUpdateAnimBg="0"/>
      <p:bldP spid="43024" grpId="0" autoUpdateAnimBg="0"/>
      <p:bldP spid="43025" grpId="0" autoUpdateAnimBg="0"/>
      <p:bldP spid="43026" grpId="0" autoUpdateAnimBg="0"/>
      <p:bldP spid="43027" grpId="0" autoUpdateAnimBg="0"/>
      <p:bldP spid="43028" grpId="0" animBg="1"/>
      <p:bldP spid="43029" grpId="0" animBg="1"/>
      <p:bldP spid="43030" grpId="0" animBg="1"/>
      <p:bldP spid="43034" grpId="0" autoUpdateAnimBg="0"/>
      <p:bldP spid="43035" grpId="0" autoUpdateAnimBg="0"/>
      <p:bldP spid="43036" grpId="0" autoUpdateAnimBg="0"/>
      <p:bldP spid="43037" grpId="0" animBg="1"/>
      <p:bldP spid="43039" grpId="0" autoUpdateAnimBg="0"/>
      <p:bldP spid="35" grpId="0"/>
      <p:bldP spid="3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7"/>
          <p:cNvSpPr>
            <a:spLocks noChangeArrowheads="1"/>
          </p:cNvSpPr>
          <p:nvPr/>
        </p:nvSpPr>
        <p:spPr bwMode="auto">
          <a:xfrm>
            <a:off x="5576684" y="1984815"/>
            <a:ext cx="1459844" cy="1287965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8"/>
          <p:cNvSpPr>
            <a:spLocks noChangeArrowheads="1"/>
          </p:cNvSpPr>
          <p:nvPr/>
        </p:nvSpPr>
        <p:spPr bwMode="auto">
          <a:xfrm>
            <a:off x="4130233" y="3272779"/>
            <a:ext cx="1446451" cy="1392879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9"/>
          <p:cNvSpPr>
            <a:spLocks noChangeArrowheads="1"/>
          </p:cNvSpPr>
          <p:nvPr/>
        </p:nvSpPr>
        <p:spPr bwMode="auto">
          <a:xfrm>
            <a:off x="4960604" y="4665659"/>
            <a:ext cx="1343770" cy="1468772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0"/>
          <p:cNvSpPr>
            <a:spLocks noChangeArrowheads="1"/>
          </p:cNvSpPr>
          <p:nvPr/>
        </p:nvSpPr>
        <p:spPr bwMode="auto">
          <a:xfrm>
            <a:off x="6304374" y="4665659"/>
            <a:ext cx="1348235" cy="1468772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1"/>
          <p:cNvSpPr>
            <a:spLocks noChangeArrowheads="1"/>
          </p:cNvSpPr>
          <p:nvPr/>
        </p:nvSpPr>
        <p:spPr bwMode="auto">
          <a:xfrm>
            <a:off x="7036527" y="3272779"/>
            <a:ext cx="1446451" cy="1392879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6052139" y="2574110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8"/>
          <p:cNvSpPr>
            <a:spLocks noChangeArrowheads="1"/>
          </p:cNvSpPr>
          <p:nvPr/>
        </p:nvSpPr>
        <p:spPr bwMode="auto">
          <a:xfrm>
            <a:off x="7402605" y="3536179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9"/>
          <p:cNvSpPr>
            <a:spLocks noChangeArrowheads="1"/>
          </p:cNvSpPr>
          <p:nvPr/>
        </p:nvSpPr>
        <p:spPr bwMode="auto">
          <a:xfrm>
            <a:off x="6898133" y="5138882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10"/>
          <p:cNvSpPr>
            <a:spLocks noChangeArrowheads="1"/>
          </p:cNvSpPr>
          <p:nvPr/>
        </p:nvSpPr>
        <p:spPr bwMode="auto">
          <a:xfrm>
            <a:off x="5128018" y="5158971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11"/>
          <p:cNvSpPr>
            <a:spLocks noChangeArrowheads="1"/>
          </p:cNvSpPr>
          <p:nvPr/>
        </p:nvSpPr>
        <p:spPr bwMode="auto">
          <a:xfrm>
            <a:off x="4708368" y="3549571"/>
            <a:ext cx="502240" cy="46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2"/>
          <p:cNvSpPr>
            <a:spLocks noChangeArrowheads="1"/>
          </p:cNvSpPr>
          <p:nvPr/>
        </p:nvSpPr>
        <p:spPr bwMode="auto">
          <a:xfrm>
            <a:off x="6949504" y="1772756"/>
            <a:ext cx="223125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>
            <a:spLocks noChangeArrowheads="1"/>
          </p:cNvSpPr>
          <p:nvPr/>
        </p:nvSpPr>
        <p:spPr bwMode="auto">
          <a:xfrm>
            <a:off x="8778542" y="3493767"/>
            <a:ext cx="215899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4"/>
          <p:cNvSpPr>
            <a:spLocks noChangeArrowheads="1"/>
          </p:cNvSpPr>
          <p:nvPr/>
        </p:nvSpPr>
        <p:spPr bwMode="auto">
          <a:xfrm>
            <a:off x="7994164" y="5527280"/>
            <a:ext cx="21590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>
            <a:spLocks noChangeArrowheads="1"/>
          </p:cNvSpPr>
          <p:nvPr/>
        </p:nvSpPr>
        <p:spPr bwMode="auto">
          <a:xfrm>
            <a:off x="2411501" y="5103166"/>
            <a:ext cx="215737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6"/>
          <p:cNvSpPr>
            <a:spLocks noChangeArrowheads="1"/>
          </p:cNvSpPr>
          <p:nvPr/>
        </p:nvSpPr>
        <p:spPr bwMode="auto">
          <a:xfrm>
            <a:off x="2411501" y="2645540"/>
            <a:ext cx="215737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7"/>
          <p:cNvSpPr>
            <a:spLocks noChangeArrowheads="1"/>
          </p:cNvSpPr>
          <p:nvPr/>
        </p:nvSpPr>
        <p:spPr bwMode="auto">
          <a:xfrm>
            <a:off x="6949505" y="1489442"/>
            <a:ext cx="177458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8"/>
          <p:cNvSpPr>
            <a:spLocks noChangeArrowheads="1"/>
          </p:cNvSpPr>
          <p:nvPr/>
        </p:nvSpPr>
        <p:spPr bwMode="auto">
          <a:xfrm>
            <a:off x="8778541" y="3179200"/>
            <a:ext cx="1774580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19"/>
          <p:cNvSpPr>
            <a:spLocks noChangeArrowheads="1"/>
          </p:cNvSpPr>
          <p:nvPr/>
        </p:nvSpPr>
        <p:spPr bwMode="auto">
          <a:xfrm>
            <a:off x="7994163" y="5214945"/>
            <a:ext cx="177458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0"/>
          <p:cNvSpPr>
            <a:spLocks noChangeArrowheads="1"/>
          </p:cNvSpPr>
          <p:nvPr/>
        </p:nvSpPr>
        <p:spPr bwMode="auto">
          <a:xfrm>
            <a:off x="2411499" y="4786368"/>
            <a:ext cx="1691677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1"/>
          <p:cNvSpPr>
            <a:spLocks noChangeArrowheads="1"/>
          </p:cNvSpPr>
          <p:nvPr/>
        </p:nvSpPr>
        <p:spPr bwMode="auto">
          <a:xfrm>
            <a:off x="2411499" y="2319812"/>
            <a:ext cx="1520114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2"/>
          <p:cNvSpPr>
            <a:spLocks noChangeArrowheads="1"/>
          </p:cNvSpPr>
          <p:nvPr/>
        </p:nvSpPr>
        <p:spPr bwMode="auto">
          <a:xfrm>
            <a:off x="5796537" y="3980458"/>
            <a:ext cx="1039671" cy="49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0" y="141068"/>
            <a:ext cx="12858750" cy="555354"/>
            <a:chOff x="170694" y="177982"/>
            <a:chExt cx="3936003" cy="781165"/>
          </a:xfrm>
        </p:grpSpPr>
        <p:sp>
          <p:nvSpPr>
            <p:cNvPr id="25" name="等腰三角形 24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TextBox 48"/>
          <p:cNvSpPr txBox="1"/>
          <p:nvPr/>
        </p:nvSpPr>
        <p:spPr>
          <a:xfrm>
            <a:off x="1083150" y="164853"/>
            <a:ext cx="2537913" cy="422790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0638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8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98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8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98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98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48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48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98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98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48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48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980"/>
                            </p:stCondLst>
                            <p:childTnLst>
                              <p:par>
                                <p:cTn id="1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  <p:bldP spid="36" grpId="0" bldLvl="0" animBg="1" autoUpdateAnimBg="0"/>
      <p:bldP spid="37" grpId="0" bldLvl="0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0" grpId="0" bldLvl="0" autoUpdateAnimBg="0"/>
      <p:bldP spid="51" grpId="0" bldLvl="0" autoUpdateAnimBg="0"/>
      <p:bldP spid="52" grpId="0" bldLvl="0" autoUpdateAnimBg="0"/>
      <p:bldP spid="29" grpId="0"/>
      <p:bldP spid="2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52" y="2322758"/>
            <a:ext cx="12858044" cy="2551890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rgbClr val="00B4CB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5" tIns="48218" rIns="96435" bIns="48218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63"/>
            </a:xfrm>
            <a:prstGeom prst="rect">
              <a:avLst/>
            </a:prstGeom>
            <a:noFill/>
          </p:spPr>
          <p:txBody>
            <a:bodyPr wrap="square" lIns="96435" tIns="48218" rIns="96435" bIns="48218" rtlCol="0">
              <a:spAutoFit/>
            </a:bodyPr>
            <a:lstStyle/>
            <a:p>
              <a:r>
                <a:rPr lang="en-US" altLang="zh-CN" sz="11250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02</a:t>
              </a:r>
              <a:endParaRPr lang="zh-CN" altLang="en-US" sz="112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187902" y="2878112"/>
            <a:ext cx="7101747" cy="876376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r>
              <a:rPr lang="zh-CN" altLang="en-US" sz="5062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点击添加您的标题</a:t>
            </a:r>
            <a:endParaRPr lang="en-GB" altLang="zh-CN" sz="5062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87902" y="3794107"/>
            <a:ext cx="4324977" cy="443628"/>
          </a:xfrm>
          <a:prstGeom prst="rect">
            <a:avLst/>
          </a:prstGeom>
          <a:noFill/>
        </p:spPr>
        <p:txBody>
          <a:bodyPr wrap="square" lIns="96441" tIns="48219" rIns="96441" bIns="48219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点击此处添加副标题文本内容</a:t>
            </a:r>
          </a:p>
        </p:txBody>
      </p:sp>
    </p:spTree>
    <p:extLst>
      <p:ext uri="{BB962C8B-B14F-4D97-AF65-F5344CB8AC3E}">
        <p14:creationId xmlns:p14="http://schemas.microsoft.com/office/powerpoint/2010/main" val="414500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/>
      <p:bldP spid="49" grpId="1"/>
      <p:bldP spid="50" grpId="0"/>
      <p:bldP spid="5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sl129.pptx"/>
</p:tagLst>
</file>

<file path=ppt/theme/theme1.xml><?xml version="1.0" encoding="utf-8"?>
<a:theme xmlns:a="http://schemas.openxmlformats.org/drawingml/2006/main" name="1_自定义设计方案">
  <a:themeElements>
    <a:clrScheme name="自定义 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4CB"/>
      </a:accent1>
      <a:accent2>
        <a:srgbClr val="00B4CB"/>
      </a:accent2>
      <a:accent3>
        <a:srgbClr val="00B4CB"/>
      </a:accent3>
      <a:accent4>
        <a:srgbClr val="00B4CB"/>
      </a:accent4>
      <a:accent5>
        <a:srgbClr val="00B4CB"/>
      </a:accent5>
      <a:accent6>
        <a:srgbClr val="00B4CB"/>
      </a:accent6>
      <a:hlink>
        <a:srgbClr val="00B4CB"/>
      </a:hlink>
      <a:folHlink>
        <a:srgbClr val="00B4C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6069</Words>
  <Application>Microsoft Office PowerPoint</Application>
  <PresentationFormat>自定义</PresentationFormat>
  <Paragraphs>309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Gill Sans</vt:lpstr>
      <vt:lpstr>Meiryo</vt:lpstr>
      <vt:lpstr>Simply City Light</vt:lpstr>
      <vt:lpstr>SimSun-ExtB</vt:lpstr>
      <vt:lpstr>宋体</vt:lpstr>
      <vt:lpstr>微软雅黑</vt:lpstr>
      <vt:lpstr>Arial</vt:lpstr>
      <vt:lpstr>Calibri</vt:lpstr>
      <vt:lpstr>Calibri Light</vt:lpstr>
      <vt:lpstr>Helvetica</vt:lpstr>
      <vt:lpstr>Lato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2016-09-13T14:12:59Z</dcterms:created>
  <dcterms:modified xsi:type="dcterms:W3CDTF">2017-11-14T01:49:54Z</dcterms:modified>
</cp:coreProperties>
</file>